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5"/>
    <p:sldMasterId id="2147483698" r:id="rId6"/>
  </p:sldMasterIdLst>
  <p:notesMasterIdLst>
    <p:notesMasterId r:id="rId25"/>
  </p:notesMasterIdLst>
  <p:sldIdLst>
    <p:sldId id="549" r:id="rId7"/>
    <p:sldId id="550" r:id="rId8"/>
    <p:sldId id="571" r:id="rId9"/>
    <p:sldId id="572" r:id="rId10"/>
    <p:sldId id="573" r:id="rId11"/>
    <p:sldId id="555" r:id="rId12"/>
    <p:sldId id="556" r:id="rId13"/>
    <p:sldId id="557" r:id="rId14"/>
    <p:sldId id="568" r:id="rId15"/>
    <p:sldId id="569" r:id="rId16"/>
    <p:sldId id="558" r:id="rId17"/>
    <p:sldId id="559" r:id="rId18"/>
    <p:sldId id="574" r:id="rId19"/>
    <p:sldId id="4126" r:id="rId20"/>
    <p:sldId id="4127" r:id="rId21"/>
    <p:sldId id="576" r:id="rId22"/>
    <p:sldId id="542" r:id="rId23"/>
    <p:sldId id="541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9F5C19-9180-2540-E8FF-0F8CF5452404}" name="Gorber, Timna (PHAC/ASPC)" initials="GT(" userId="S::timna.gorber@phac-aspc.gc.ca::243bb90a-cf5e-4fbc-a8b9-0ae8dceca3a4" providerId="AD"/>
  <p188:author id="{ABF18B26-2BA5-F0D3-8BC1-6603A9EB5A4F}" name="Honeywell, Rice (PHAC/ASPC)" initials="HR(" userId="S::rice.honeywell@phac-aspc.gc.ca::07ab9b7b-0c91-4d7b-931b-fb5c24658c96" providerId="AD"/>
  <p188:author id="{2EC6F963-049D-4772-9D48-A22D67AAE4ED}" name="Chisholm, Mariellen (PHAC/ASPC)" initials="CM(" userId="S::mariellen.chisholm@phac-aspc.gc.ca::733f15ae-d73b-4951-851d-9ee4c1fcf622" providerId="AD"/>
  <p188:author id="{A55FEA86-B3B4-AB0F-B591-FECAA5B0BD74}" name="Alexander, Angus (PHAC/ASPC)" initials="AA" userId="S::angus.alexander@phac-aspc.gc.ca::f9aaf190-3f54-461b-9098-57659fd887e9" providerId="AD"/>
  <p188:author id="{D5E9DF8A-1967-75AF-9244-011203AB12E1}" name="Peardon, Jasmine (PHAC/ASPC)" initials="PJ(" userId="S::jasmine.peardon@phac-aspc.gc.ca::9d102047-fe9f-4b9b-9ef7-de2b44a8b367" providerId="AD"/>
  <p188:author id="{53702BC8-D505-0194-9366-5CE9ABB58788}" name="Neals, Roslyn (PHAC/ASPC) (she, her | elle, la)" initials="RN" userId="S::roslyn.neals@phac-aspc.gc.ca::89f08481-c412-4da2-9045-b223651cb8a0" providerId="AD"/>
  <p188:author id="{4ECAF6CB-35C4-12F6-4E7B-34A56F87A422}" name="Dean, Rhonda (PHAC/ASPC)" initials="RD" userId="S::rhonda.dean@phac-aspc.gc.ca::6c0f6b05-c637-43f7-aff2-b77d83bc9b6b" providerId="AD"/>
  <p188:author id="{DE7D80EA-AEEF-BC70-0897-6670F0AA4596}" name="Dinsdale, Geoff (PHAC/ASPC)" initials="DG(" userId="S::geoff.dinsdale@phac-aspc.gc.ca::07530dea-d340-487b-a6f2-30e42b472166" providerId="AD"/>
  <p188:author id="{878163F3-11DC-5CA5-E064-BF32EEE013F4}" name="Rooney, Jennifer (PHAC/ASPC)" initials="RJ" userId="S::jennifer.rooney@phac-aspc.gc.ca::4bc3268d-3f36-4bb2-ab56-017ec25977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B78"/>
    <a:srgbClr val="1C1850"/>
    <a:srgbClr val="056B76"/>
    <a:srgbClr val="066676"/>
    <a:srgbClr val="398F90"/>
    <a:srgbClr val="056476"/>
    <a:srgbClr val="065E76"/>
    <a:srgbClr val="291652"/>
    <a:srgbClr val="0E155A"/>
    <a:srgbClr val="00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15CDE-91D6-4D6A-9238-E531A2DD3667}" v="570" dt="2025-11-07T19:34:11.550"/>
    <p1510:client id="{5DF0D495-4E9A-47A5-875B-ACB3B320B75F}" v="836" dt="2025-11-07T18:20:38.007"/>
    <p1510:client id="{A3E2521D-3590-4E90-B5F0-A79297D3BB3F}" v="476" dt="2025-11-07T19:12:29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022gc.sharepoint.com/sites/CommitteePHACOfficialLanguagesHub-Carrefourdeslanguesofficie/SitePages/LearningTeamHome.aspx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022gc.sharepoint.com/sites/CommitteePHACOfficialLanguagesHub-Carrefourdeslanguesofficie/SitePages/LearningTeamHome.asp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E3250-0210-4F82-9EB5-6D3736AEB24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45818FC-0809-4680-8BEA-3C4840880165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fr-CA" b="0" noProof="0">
              <a:solidFill>
                <a:schemeClr val="bg1"/>
              </a:solidFill>
              <a:latin typeface="Arial"/>
              <a:cs typeface="Arial"/>
            </a:rPr>
            <a:t>1) </a:t>
          </a:r>
          <a:r>
            <a:rPr lang="fr-CA" b="0" noProof="0">
              <a:latin typeface="Arial"/>
              <a:cs typeface="Arial"/>
            </a:rPr>
            <a:t>Présenter le contexte </a:t>
          </a:r>
          <a:r>
            <a:rPr lang="fr-CA" noProof="0">
              <a:latin typeface="Arial"/>
              <a:cs typeface="Arial"/>
            </a:rPr>
            <a:t>des obligations fédérales en vertu de la </a:t>
          </a:r>
          <a:r>
            <a:rPr lang="fr-CA" i="1" noProof="0">
              <a:latin typeface="Arial"/>
              <a:cs typeface="Arial"/>
            </a:rPr>
            <a:t>Loi sur les langues officielles </a:t>
          </a:r>
          <a:r>
            <a:rPr lang="fr-CA" noProof="0">
              <a:latin typeface="Arial"/>
              <a:cs typeface="Arial"/>
            </a:rPr>
            <a:t>(LLO) ;</a:t>
          </a:r>
          <a:endParaRPr lang="fr-CA" b="0" noProof="0"/>
        </a:p>
      </dgm:t>
    </dgm:pt>
    <dgm:pt modelId="{93431307-A4D3-4DC7-815F-1A9F713CD50E}" type="parTrans" cxnId="{9031EF2C-17F1-4243-9D04-B4543A7FE34B}">
      <dgm:prSet/>
      <dgm:spPr/>
      <dgm:t>
        <a:bodyPr/>
        <a:lstStyle/>
        <a:p>
          <a:endParaRPr lang="en-CA"/>
        </a:p>
      </dgm:t>
    </dgm:pt>
    <dgm:pt modelId="{BCB9FD50-D6B9-42ED-83AB-791A53745B6C}" type="sibTrans" cxnId="{9031EF2C-17F1-4243-9D04-B4543A7FE34B}">
      <dgm:prSet/>
      <dgm:spPr/>
      <dgm:t>
        <a:bodyPr/>
        <a:lstStyle/>
        <a:p>
          <a:endParaRPr lang="en-CA"/>
        </a:p>
      </dgm:t>
    </dgm:pt>
    <dgm:pt modelId="{809564ED-07AD-4D57-AA3A-23AB31D7006E}">
      <dgm:prSet phldrT="[Text]"/>
      <dgm:spPr/>
      <dgm:t>
        <a:bodyPr/>
        <a:lstStyle/>
        <a:p>
          <a:r>
            <a:rPr lang="fr-CA" noProof="0">
              <a:solidFill>
                <a:schemeClr val="bg1"/>
              </a:solidFill>
              <a:latin typeface="Arial"/>
              <a:cs typeface="Arial"/>
            </a:rPr>
            <a:t>2) </a:t>
          </a:r>
          <a:r>
            <a:rPr lang="fr-CA" b="0" noProof="0">
              <a:latin typeface="Arial"/>
              <a:cs typeface="Arial"/>
            </a:rPr>
            <a:t>Partager un survol de l</a:t>
          </a:r>
          <a:r>
            <a:rPr lang="fr-CA" b="0" noProof="0">
              <a:solidFill>
                <a:schemeClr val="bg1"/>
              </a:solidFill>
              <a:latin typeface="Arial"/>
              <a:cs typeface="Arial"/>
            </a:rPr>
            <a:t>’autoévaluation de la maturité organisationnelle des langues officielles (AMOLO) de l’ASPC;</a:t>
          </a:r>
          <a:endParaRPr lang="fr-CA" b="0" noProof="0">
            <a:solidFill>
              <a:schemeClr val="bg1"/>
            </a:solidFill>
          </a:endParaRPr>
        </a:p>
      </dgm:t>
    </dgm:pt>
    <dgm:pt modelId="{714F9E79-F79B-4FE4-87D6-630C17330DAF}" type="parTrans" cxnId="{C8F086F0-67F1-41A5-A34F-E6BE8153F02F}">
      <dgm:prSet/>
      <dgm:spPr/>
      <dgm:t>
        <a:bodyPr/>
        <a:lstStyle/>
        <a:p>
          <a:endParaRPr lang="en-CA"/>
        </a:p>
      </dgm:t>
    </dgm:pt>
    <dgm:pt modelId="{6B500D9F-C301-4E74-BC8E-2AD1C8569EE6}" type="sibTrans" cxnId="{C8F086F0-67F1-41A5-A34F-E6BE8153F02F}">
      <dgm:prSet/>
      <dgm:spPr/>
      <dgm:t>
        <a:bodyPr/>
        <a:lstStyle/>
        <a:p>
          <a:endParaRPr lang="en-CA"/>
        </a:p>
      </dgm:t>
    </dgm:pt>
    <dgm:pt modelId="{DD3FFD93-4E8F-4B4D-8194-5A25392A4CF1}">
      <dgm:prSet phldrT="[Text]"/>
      <dgm:spPr/>
      <dgm:t>
        <a:bodyPr/>
        <a:lstStyle/>
        <a:p>
          <a:r>
            <a:rPr lang="fr-CA" noProof="0">
              <a:solidFill>
                <a:schemeClr val="bg1"/>
              </a:solidFill>
              <a:latin typeface="Arial"/>
              <a:cs typeface="Arial"/>
            </a:rPr>
            <a:t>3) Souligner les considérations et facteurs de succès importants </a:t>
          </a:r>
          <a:endParaRPr lang="fr-CA" b="0" noProof="0"/>
        </a:p>
      </dgm:t>
    </dgm:pt>
    <dgm:pt modelId="{F5FD8A89-09BC-4F59-BA96-468D46E7FC4A}" type="parTrans" cxnId="{CB17C103-50EB-4D79-8C7E-32CD0E22A5C5}">
      <dgm:prSet/>
      <dgm:spPr/>
      <dgm:t>
        <a:bodyPr/>
        <a:lstStyle/>
        <a:p>
          <a:endParaRPr lang="en-CA"/>
        </a:p>
      </dgm:t>
    </dgm:pt>
    <dgm:pt modelId="{2F4200DE-624A-4EA9-BF31-96866B197DC4}" type="sibTrans" cxnId="{CB17C103-50EB-4D79-8C7E-32CD0E22A5C5}">
      <dgm:prSet/>
      <dgm:spPr/>
      <dgm:t>
        <a:bodyPr/>
        <a:lstStyle/>
        <a:p>
          <a:endParaRPr lang="en-CA"/>
        </a:p>
      </dgm:t>
    </dgm:pt>
    <dgm:pt modelId="{6F52E3A1-AC90-4273-8878-1724D1AE5CEF}" type="pres">
      <dgm:prSet presAssocID="{88BE3250-0210-4F82-9EB5-6D3736AEB240}" presName="linear" presStyleCnt="0">
        <dgm:presLayoutVars>
          <dgm:dir/>
          <dgm:resizeHandles val="exact"/>
        </dgm:presLayoutVars>
      </dgm:prSet>
      <dgm:spPr/>
    </dgm:pt>
    <dgm:pt modelId="{8F23E21B-7E29-4AD6-B29F-BA591825B260}" type="pres">
      <dgm:prSet presAssocID="{945818FC-0809-4680-8BEA-3C4840880165}" presName="comp" presStyleCnt="0"/>
      <dgm:spPr/>
    </dgm:pt>
    <dgm:pt modelId="{7940976A-D242-4977-8BB0-643BE1B60B2F}" type="pres">
      <dgm:prSet presAssocID="{945818FC-0809-4680-8BEA-3C4840880165}" presName="box" presStyleLbl="node1" presStyleIdx="0" presStyleCnt="3"/>
      <dgm:spPr/>
    </dgm:pt>
    <dgm:pt modelId="{6F3AF5D7-F6D1-4A7B-9C39-86D2451CF8E2}" type="pres">
      <dgm:prSet presAssocID="{945818FC-0809-4680-8BEA-3C4840880165}" presName="img" presStyleLbl="fgImgPlace1" presStyleIdx="0" presStyleCnt="3" custScaleX="53176" custScaleY="81149"/>
      <dgm:spPr>
        <a:blipFill rotWithShape="1">
          <a:blip xmlns:r="http://schemas.openxmlformats.org/officeDocument/2006/relationships" r:embed="rId1">
            <a:duotone>
              <a:srgbClr val="E5E7E8">
                <a:shade val="45000"/>
                <a:satMod val="135000"/>
              </a:srgb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</dgm:spPr>
    </dgm:pt>
    <dgm:pt modelId="{5AB0AD28-474F-4BE0-94E4-6B770C9E43CE}" type="pres">
      <dgm:prSet presAssocID="{945818FC-0809-4680-8BEA-3C4840880165}" presName="text" presStyleLbl="node1" presStyleIdx="0" presStyleCnt="3">
        <dgm:presLayoutVars>
          <dgm:bulletEnabled val="1"/>
        </dgm:presLayoutVars>
      </dgm:prSet>
      <dgm:spPr/>
    </dgm:pt>
    <dgm:pt modelId="{71FE3BC8-2F81-4205-8E6A-94E1054D587D}" type="pres">
      <dgm:prSet presAssocID="{BCB9FD50-D6B9-42ED-83AB-791A53745B6C}" presName="spacer" presStyleCnt="0"/>
      <dgm:spPr/>
    </dgm:pt>
    <dgm:pt modelId="{E583EBF4-A0C7-4347-8344-528E0205233C}" type="pres">
      <dgm:prSet presAssocID="{809564ED-07AD-4D57-AA3A-23AB31D7006E}" presName="comp" presStyleCnt="0"/>
      <dgm:spPr/>
    </dgm:pt>
    <dgm:pt modelId="{CFB73922-CBB6-42CB-87DB-DBB0714DD6DB}" type="pres">
      <dgm:prSet presAssocID="{809564ED-07AD-4D57-AA3A-23AB31D7006E}" presName="box" presStyleLbl="node1" presStyleIdx="1" presStyleCnt="3"/>
      <dgm:spPr/>
    </dgm:pt>
    <dgm:pt modelId="{571EC2EA-89E8-4249-BD0C-6E0CA4C1E3AE}" type="pres">
      <dgm:prSet presAssocID="{809564ED-07AD-4D57-AA3A-23AB31D7006E}" presName="img" presStyleLbl="fgImgPlace1" presStyleIdx="1" presStyleCnt="3" custScaleX="51473" custScaleY="82358"/>
      <dgm:spPr>
        <a:blipFill rotWithShape="1">
          <a:blip xmlns:r="http://schemas.openxmlformats.org/officeDocument/2006/relationships" r:embed="rId3">
            <a:duotone>
              <a:srgbClr val="E5E7E8">
                <a:shade val="45000"/>
                <a:satMod val="135000"/>
              </a:srgb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</dgm:spPr>
    </dgm:pt>
    <dgm:pt modelId="{96EEB6F0-195F-4010-92D3-93F9EE5712A9}" type="pres">
      <dgm:prSet presAssocID="{809564ED-07AD-4D57-AA3A-23AB31D7006E}" presName="text" presStyleLbl="node1" presStyleIdx="1" presStyleCnt="3">
        <dgm:presLayoutVars>
          <dgm:bulletEnabled val="1"/>
        </dgm:presLayoutVars>
      </dgm:prSet>
      <dgm:spPr/>
    </dgm:pt>
    <dgm:pt modelId="{1BF29884-84E3-4054-9153-D6AF685E9D1D}" type="pres">
      <dgm:prSet presAssocID="{6B500D9F-C301-4E74-BC8E-2AD1C8569EE6}" presName="spacer" presStyleCnt="0"/>
      <dgm:spPr/>
    </dgm:pt>
    <dgm:pt modelId="{EEF15ECF-83C2-4C15-AAE0-8FB60910DA77}" type="pres">
      <dgm:prSet presAssocID="{DD3FFD93-4E8F-4B4D-8194-5A25392A4CF1}" presName="comp" presStyleCnt="0"/>
      <dgm:spPr/>
    </dgm:pt>
    <dgm:pt modelId="{3314F337-AE46-4459-BAA8-BD6442FA9CD8}" type="pres">
      <dgm:prSet presAssocID="{DD3FFD93-4E8F-4B4D-8194-5A25392A4CF1}" presName="box" presStyleLbl="node1" presStyleIdx="2" presStyleCnt="3"/>
      <dgm:spPr/>
    </dgm:pt>
    <dgm:pt modelId="{40E6579F-4203-42C2-90DD-365F6B558B40}" type="pres">
      <dgm:prSet presAssocID="{DD3FFD93-4E8F-4B4D-8194-5A25392A4CF1}" presName="img" presStyleLbl="fgImgPlace1" presStyleIdx="2" presStyleCnt="3" custScaleX="56583" custScaleY="89349"/>
      <dgm:spPr>
        <a:blipFill rotWithShape="1">
          <a:blip xmlns:r="http://schemas.openxmlformats.org/officeDocument/2006/relationships" r:embed="rId5">
            <a:duotone>
              <a:srgbClr val="E5E7E8">
                <a:shade val="45000"/>
                <a:satMod val="135000"/>
              </a:srgb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0" b="-10000"/>
          </a:stretch>
        </a:blipFill>
      </dgm:spPr>
    </dgm:pt>
    <dgm:pt modelId="{62DF2C22-1606-45B0-9C89-7759E6569BAD}" type="pres">
      <dgm:prSet presAssocID="{DD3FFD93-4E8F-4B4D-8194-5A25392A4CF1}" presName="text" presStyleLbl="node1" presStyleIdx="2" presStyleCnt="3">
        <dgm:presLayoutVars>
          <dgm:bulletEnabled val="1"/>
        </dgm:presLayoutVars>
      </dgm:prSet>
      <dgm:spPr/>
    </dgm:pt>
  </dgm:ptLst>
  <dgm:cxnLst>
    <dgm:cxn modelId="{CB17C103-50EB-4D79-8C7E-32CD0E22A5C5}" srcId="{88BE3250-0210-4F82-9EB5-6D3736AEB240}" destId="{DD3FFD93-4E8F-4B4D-8194-5A25392A4CF1}" srcOrd="2" destOrd="0" parTransId="{F5FD8A89-09BC-4F59-BA96-468D46E7FC4A}" sibTransId="{2F4200DE-624A-4EA9-BF31-96866B197DC4}"/>
    <dgm:cxn modelId="{8E6BA51F-15C2-4D8A-B4A2-CFAC87AD11CB}" type="presOf" srcId="{945818FC-0809-4680-8BEA-3C4840880165}" destId="{7940976A-D242-4977-8BB0-643BE1B60B2F}" srcOrd="0" destOrd="0" presId="urn:microsoft.com/office/officeart/2005/8/layout/vList4"/>
    <dgm:cxn modelId="{9031EF2C-17F1-4243-9D04-B4543A7FE34B}" srcId="{88BE3250-0210-4F82-9EB5-6D3736AEB240}" destId="{945818FC-0809-4680-8BEA-3C4840880165}" srcOrd="0" destOrd="0" parTransId="{93431307-A4D3-4DC7-815F-1A9F713CD50E}" sibTransId="{BCB9FD50-D6B9-42ED-83AB-791A53745B6C}"/>
    <dgm:cxn modelId="{D9F5973D-D1BB-4A3F-9137-F75A7C01D9AB}" type="presOf" srcId="{DD3FFD93-4E8F-4B4D-8194-5A25392A4CF1}" destId="{3314F337-AE46-4459-BAA8-BD6442FA9CD8}" srcOrd="0" destOrd="0" presId="urn:microsoft.com/office/officeart/2005/8/layout/vList4"/>
    <dgm:cxn modelId="{1B84B864-2E3A-4508-B46F-00499A0A2166}" type="presOf" srcId="{809564ED-07AD-4D57-AA3A-23AB31D7006E}" destId="{CFB73922-CBB6-42CB-87DB-DBB0714DD6DB}" srcOrd="0" destOrd="0" presId="urn:microsoft.com/office/officeart/2005/8/layout/vList4"/>
    <dgm:cxn modelId="{13E08F5A-3B16-4C82-8213-3ABC82303E22}" type="presOf" srcId="{809564ED-07AD-4D57-AA3A-23AB31D7006E}" destId="{96EEB6F0-195F-4010-92D3-93F9EE5712A9}" srcOrd="1" destOrd="0" presId="urn:microsoft.com/office/officeart/2005/8/layout/vList4"/>
    <dgm:cxn modelId="{04266999-72DD-4DC4-BC77-696CF3E74A93}" type="presOf" srcId="{88BE3250-0210-4F82-9EB5-6D3736AEB240}" destId="{6F52E3A1-AC90-4273-8878-1724D1AE5CEF}" srcOrd="0" destOrd="0" presId="urn:microsoft.com/office/officeart/2005/8/layout/vList4"/>
    <dgm:cxn modelId="{FAF39DD4-92F1-4164-876D-0717D3BE4289}" type="presOf" srcId="{DD3FFD93-4E8F-4B4D-8194-5A25392A4CF1}" destId="{62DF2C22-1606-45B0-9C89-7759E6569BAD}" srcOrd="1" destOrd="0" presId="urn:microsoft.com/office/officeart/2005/8/layout/vList4"/>
    <dgm:cxn modelId="{C54C52E5-ACD7-4512-BF6A-BF3505866967}" type="presOf" srcId="{945818FC-0809-4680-8BEA-3C4840880165}" destId="{5AB0AD28-474F-4BE0-94E4-6B770C9E43CE}" srcOrd="1" destOrd="0" presId="urn:microsoft.com/office/officeart/2005/8/layout/vList4"/>
    <dgm:cxn modelId="{C8F086F0-67F1-41A5-A34F-E6BE8153F02F}" srcId="{88BE3250-0210-4F82-9EB5-6D3736AEB240}" destId="{809564ED-07AD-4D57-AA3A-23AB31D7006E}" srcOrd="1" destOrd="0" parTransId="{714F9E79-F79B-4FE4-87D6-630C17330DAF}" sibTransId="{6B500D9F-C301-4E74-BC8E-2AD1C8569EE6}"/>
    <dgm:cxn modelId="{10E6E606-C509-49B7-9B1C-25707E2AA3A3}" type="presParOf" srcId="{6F52E3A1-AC90-4273-8878-1724D1AE5CEF}" destId="{8F23E21B-7E29-4AD6-B29F-BA591825B260}" srcOrd="0" destOrd="0" presId="urn:microsoft.com/office/officeart/2005/8/layout/vList4"/>
    <dgm:cxn modelId="{2A1BD4C9-2203-48FE-835A-DC107E7FE9ED}" type="presParOf" srcId="{8F23E21B-7E29-4AD6-B29F-BA591825B260}" destId="{7940976A-D242-4977-8BB0-643BE1B60B2F}" srcOrd="0" destOrd="0" presId="urn:microsoft.com/office/officeart/2005/8/layout/vList4"/>
    <dgm:cxn modelId="{BD1776E3-B6EB-43EF-B408-F8CCF5AC274B}" type="presParOf" srcId="{8F23E21B-7E29-4AD6-B29F-BA591825B260}" destId="{6F3AF5D7-F6D1-4A7B-9C39-86D2451CF8E2}" srcOrd="1" destOrd="0" presId="urn:microsoft.com/office/officeart/2005/8/layout/vList4"/>
    <dgm:cxn modelId="{7AFC0980-E994-4334-A2F8-1CF32A429103}" type="presParOf" srcId="{8F23E21B-7E29-4AD6-B29F-BA591825B260}" destId="{5AB0AD28-474F-4BE0-94E4-6B770C9E43CE}" srcOrd="2" destOrd="0" presId="urn:microsoft.com/office/officeart/2005/8/layout/vList4"/>
    <dgm:cxn modelId="{729A3012-6515-45AE-98BA-81207488570B}" type="presParOf" srcId="{6F52E3A1-AC90-4273-8878-1724D1AE5CEF}" destId="{71FE3BC8-2F81-4205-8E6A-94E1054D587D}" srcOrd="1" destOrd="0" presId="urn:microsoft.com/office/officeart/2005/8/layout/vList4"/>
    <dgm:cxn modelId="{F68E006E-DDC6-4D97-91F1-2CD796B2E9FD}" type="presParOf" srcId="{6F52E3A1-AC90-4273-8878-1724D1AE5CEF}" destId="{E583EBF4-A0C7-4347-8344-528E0205233C}" srcOrd="2" destOrd="0" presId="urn:microsoft.com/office/officeart/2005/8/layout/vList4"/>
    <dgm:cxn modelId="{0D33C42C-E0A1-4338-B9BF-6C547B79F9B4}" type="presParOf" srcId="{E583EBF4-A0C7-4347-8344-528E0205233C}" destId="{CFB73922-CBB6-42CB-87DB-DBB0714DD6DB}" srcOrd="0" destOrd="0" presId="urn:microsoft.com/office/officeart/2005/8/layout/vList4"/>
    <dgm:cxn modelId="{85226DC2-1A99-4D4D-A678-1B221A3BD91C}" type="presParOf" srcId="{E583EBF4-A0C7-4347-8344-528E0205233C}" destId="{571EC2EA-89E8-4249-BD0C-6E0CA4C1E3AE}" srcOrd="1" destOrd="0" presId="urn:microsoft.com/office/officeart/2005/8/layout/vList4"/>
    <dgm:cxn modelId="{C30C9CF6-54AB-489E-938A-390B3D1DB0FD}" type="presParOf" srcId="{E583EBF4-A0C7-4347-8344-528E0205233C}" destId="{96EEB6F0-195F-4010-92D3-93F9EE5712A9}" srcOrd="2" destOrd="0" presId="urn:microsoft.com/office/officeart/2005/8/layout/vList4"/>
    <dgm:cxn modelId="{25809B7E-AF7F-4BC4-BF8B-9A4F3B0F59BD}" type="presParOf" srcId="{6F52E3A1-AC90-4273-8878-1724D1AE5CEF}" destId="{1BF29884-84E3-4054-9153-D6AF685E9D1D}" srcOrd="3" destOrd="0" presId="urn:microsoft.com/office/officeart/2005/8/layout/vList4"/>
    <dgm:cxn modelId="{345727A9-3438-4569-B3D0-7990A1D7F68F}" type="presParOf" srcId="{6F52E3A1-AC90-4273-8878-1724D1AE5CEF}" destId="{EEF15ECF-83C2-4C15-AAE0-8FB60910DA77}" srcOrd="4" destOrd="0" presId="urn:microsoft.com/office/officeart/2005/8/layout/vList4"/>
    <dgm:cxn modelId="{82651382-54D5-4126-BDE0-8F44A6BFD198}" type="presParOf" srcId="{EEF15ECF-83C2-4C15-AAE0-8FB60910DA77}" destId="{3314F337-AE46-4459-BAA8-BD6442FA9CD8}" srcOrd="0" destOrd="0" presId="urn:microsoft.com/office/officeart/2005/8/layout/vList4"/>
    <dgm:cxn modelId="{B37B7989-AB5C-4FEC-AD2E-BF160E5D99F6}" type="presParOf" srcId="{EEF15ECF-83C2-4C15-AAE0-8FB60910DA77}" destId="{40E6579F-4203-42C2-90DD-365F6B558B40}" srcOrd="1" destOrd="0" presId="urn:microsoft.com/office/officeart/2005/8/layout/vList4"/>
    <dgm:cxn modelId="{6A387943-D6D5-4072-B654-5E4BD3D7DE8E}" type="presParOf" srcId="{EEF15ECF-83C2-4C15-AAE0-8FB60910DA77}" destId="{62DF2C22-1606-45B0-9C89-7759E6569BAD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584C8-DB54-4C61-9C1A-754B0DB2A13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E8C09D8-2BDB-47F1-A12D-EE5444041172}">
      <dgm:prSet phldrT="[Text]" phldr="0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>
            <a:buNone/>
          </a:pPr>
          <a:r>
            <a:rPr lang="fr-CA" sz="1200" b="1" noProof="0">
              <a:solidFill>
                <a:schemeClr val="tx1"/>
              </a:solidFill>
            </a:rPr>
            <a:t>I</a:t>
          </a:r>
        </a:p>
      </dgm:t>
    </dgm:pt>
    <dgm:pt modelId="{40BB739F-F9BA-4A33-BDD0-A52786F8CF4C}" type="parTrans" cxnId="{ABB516A8-0FF5-4877-9DAA-EA14959C1B6A}">
      <dgm:prSet/>
      <dgm:spPr/>
      <dgm:t>
        <a:bodyPr/>
        <a:lstStyle/>
        <a:p>
          <a:endParaRPr lang="en-CA" sz="1100">
            <a:solidFill>
              <a:schemeClr val="tx1"/>
            </a:solidFill>
          </a:endParaRPr>
        </a:p>
      </dgm:t>
    </dgm:pt>
    <dgm:pt modelId="{124C7720-75E0-4DB6-A37E-49211BC2BB9F}" type="sibTrans" cxnId="{ABB516A8-0FF5-4877-9DAA-EA14959C1B6A}">
      <dgm:prSet custT="1"/>
      <dgm:spPr/>
      <dgm:t>
        <a:bodyPr/>
        <a:lstStyle/>
        <a:p>
          <a:endParaRPr lang="en-CA" sz="1100"/>
        </a:p>
      </dgm:t>
    </dgm:pt>
    <dgm:pt modelId="{C83EE22F-8F1F-4822-B12D-2BA2FE3C3425}">
      <dgm:prSet phldrT="[Text]" phldr="0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indent="0">
            <a:buNone/>
          </a:pPr>
          <a:r>
            <a:rPr lang="fr-CA" sz="1100" b="0" i="0" noProof="0">
              <a:solidFill>
                <a:schemeClr val="tx1"/>
              </a:solidFill>
            </a:rPr>
            <a:t>Débats et travaux parlementaires</a:t>
          </a:r>
          <a:endParaRPr lang="fr-CA" sz="1100" noProof="0">
            <a:solidFill>
              <a:schemeClr val="tx1"/>
            </a:solidFill>
          </a:endParaRPr>
        </a:p>
      </dgm:t>
    </dgm:pt>
    <dgm:pt modelId="{76E11788-5B5A-40EC-ACBE-D58D56FE53D6}" type="parTrans" cxnId="{FD2971B5-D448-4FF6-986F-D107E3897E7F}">
      <dgm:prSet/>
      <dgm:spPr/>
      <dgm:t>
        <a:bodyPr/>
        <a:lstStyle/>
        <a:p>
          <a:endParaRPr lang="en-CA" sz="1100"/>
        </a:p>
      </dgm:t>
    </dgm:pt>
    <dgm:pt modelId="{9714B345-2116-4226-92B8-46C943E2D8D8}" type="sibTrans" cxnId="{FD2971B5-D448-4FF6-986F-D107E3897E7F}">
      <dgm:prSet/>
      <dgm:spPr/>
      <dgm:t>
        <a:bodyPr/>
        <a:lstStyle/>
        <a:p>
          <a:endParaRPr lang="en-CA" sz="1100"/>
        </a:p>
      </dgm:t>
    </dgm:pt>
    <dgm:pt modelId="{2FF5394D-60F4-4CDE-8B55-66A0A4A9A492}">
      <dgm:prSet phldrT="[Text]" phldr="0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CA" sz="1200" b="1" noProof="0">
              <a:solidFill>
                <a:schemeClr val="tx1"/>
              </a:solidFill>
            </a:rPr>
            <a:t>II</a:t>
          </a:r>
        </a:p>
      </dgm:t>
    </dgm:pt>
    <dgm:pt modelId="{94D8DA53-FC03-4055-9546-7D9F20E82210}" type="parTrans" cxnId="{D6D9275B-A986-4D00-AA70-EE6F9CB23661}">
      <dgm:prSet/>
      <dgm:spPr/>
      <dgm:t>
        <a:bodyPr/>
        <a:lstStyle/>
        <a:p>
          <a:endParaRPr lang="en-CA" sz="1100"/>
        </a:p>
      </dgm:t>
    </dgm:pt>
    <dgm:pt modelId="{E960A267-1F25-40BF-A60B-BA6EFFC76C12}" type="sibTrans" cxnId="{D6D9275B-A986-4D00-AA70-EE6F9CB23661}">
      <dgm:prSet/>
      <dgm:spPr/>
      <dgm:t>
        <a:bodyPr/>
        <a:lstStyle/>
        <a:p>
          <a:endParaRPr lang="en-CA" sz="1100"/>
        </a:p>
      </dgm:t>
    </dgm:pt>
    <dgm:pt modelId="{A475A493-2ADB-4D57-876C-C8ABBE344FA6}">
      <dgm:prSet phldrT="[Text]" phldr="0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indent="0">
            <a:buNone/>
          </a:pPr>
          <a:r>
            <a:rPr lang="fr-CA" sz="1100" b="0" i="0" noProof="0">
              <a:solidFill>
                <a:schemeClr val="tx1"/>
              </a:solidFill>
            </a:rPr>
            <a:t>Actes législatifs et autres</a:t>
          </a:r>
          <a:endParaRPr lang="fr-CA" sz="1100" noProof="0">
            <a:solidFill>
              <a:schemeClr val="tx1"/>
            </a:solidFill>
          </a:endParaRPr>
        </a:p>
      </dgm:t>
    </dgm:pt>
    <dgm:pt modelId="{2A55B780-9D9E-4BA2-A2D1-09A1F1EE27C7}" type="parTrans" cxnId="{773ED31D-B26E-49F8-A8EF-794E2EB3A247}">
      <dgm:prSet/>
      <dgm:spPr/>
      <dgm:t>
        <a:bodyPr/>
        <a:lstStyle/>
        <a:p>
          <a:endParaRPr lang="en-CA" sz="1100"/>
        </a:p>
      </dgm:t>
    </dgm:pt>
    <dgm:pt modelId="{64D35BA5-5CE0-45C4-B74E-F8C9BB0878B1}" type="sibTrans" cxnId="{773ED31D-B26E-49F8-A8EF-794E2EB3A247}">
      <dgm:prSet/>
      <dgm:spPr/>
      <dgm:t>
        <a:bodyPr/>
        <a:lstStyle/>
        <a:p>
          <a:endParaRPr lang="en-CA" sz="1100"/>
        </a:p>
      </dgm:t>
    </dgm:pt>
    <dgm:pt modelId="{2B7BE243-E369-4056-9461-70E37E43D5F0}">
      <dgm:prSet phldrT="[Text]" phldr="0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CA" sz="1200" b="1" noProof="0">
              <a:solidFill>
                <a:schemeClr val="tx1"/>
              </a:solidFill>
            </a:rPr>
            <a:t>III</a:t>
          </a:r>
        </a:p>
      </dgm:t>
    </dgm:pt>
    <dgm:pt modelId="{C2480429-6743-4EEB-BCCA-87A25781D15F}" type="parTrans" cxnId="{0B66DB6A-DAA7-42B3-B42E-0ADEF0566565}">
      <dgm:prSet/>
      <dgm:spPr/>
      <dgm:t>
        <a:bodyPr/>
        <a:lstStyle/>
        <a:p>
          <a:endParaRPr lang="en-CA" sz="1100"/>
        </a:p>
      </dgm:t>
    </dgm:pt>
    <dgm:pt modelId="{484551A2-62A6-45DC-B5F5-CF321064333E}" type="sibTrans" cxnId="{0B66DB6A-DAA7-42B3-B42E-0ADEF0566565}">
      <dgm:prSet/>
      <dgm:spPr/>
      <dgm:t>
        <a:bodyPr/>
        <a:lstStyle/>
        <a:p>
          <a:endParaRPr lang="en-CA" sz="1100"/>
        </a:p>
      </dgm:t>
    </dgm:pt>
    <dgm:pt modelId="{0028BB66-96DD-47A9-A505-3F5DE32251D0}">
      <dgm:prSet phldrT="[Text]" phldr="0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indent="0">
            <a:buNone/>
          </a:pPr>
          <a:r>
            <a:rPr lang="fr-CA" sz="1100" b="0" i="0" noProof="0">
              <a:solidFill>
                <a:schemeClr val="tx1"/>
              </a:solidFill>
            </a:rPr>
            <a:t>Administration de la justice</a:t>
          </a:r>
          <a:endParaRPr lang="fr-CA" sz="1100" noProof="0">
            <a:solidFill>
              <a:schemeClr val="tx1"/>
            </a:solidFill>
          </a:endParaRPr>
        </a:p>
      </dgm:t>
    </dgm:pt>
    <dgm:pt modelId="{76A2090C-1FF6-480F-A3E7-7E6D45749E90}" type="parTrans" cxnId="{C8BCFCB7-CA11-46A6-819F-97E4522FB4FE}">
      <dgm:prSet/>
      <dgm:spPr/>
      <dgm:t>
        <a:bodyPr/>
        <a:lstStyle/>
        <a:p>
          <a:endParaRPr lang="en-CA" sz="1100"/>
        </a:p>
      </dgm:t>
    </dgm:pt>
    <dgm:pt modelId="{85C1F7BF-893B-4152-9644-60CD431C8515}" type="sibTrans" cxnId="{C8BCFCB7-CA11-46A6-819F-97E4522FB4FE}">
      <dgm:prSet/>
      <dgm:spPr/>
      <dgm:t>
        <a:bodyPr/>
        <a:lstStyle/>
        <a:p>
          <a:endParaRPr lang="en-CA" sz="1100"/>
        </a:p>
      </dgm:t>
    </dgm:pt>
    <dgm:pt modelId="{CD0CDA0C-97AC-4FE8-8EBA-E37DDDC43197}">
      <dgm:prSet phldrT="[Text]" phldr="0" custT="1"/>
      <dgm:spPr>
        <a:solidFill>
          <a:srgbClr val="056B76"/>
        </a:solidFill>
        <a:ln>
          <a:noFill/>
        </a:ln>
      </dgm:spPr>
      <dgm:t>
        <a:bodyPr/>
        <a:lstStyle/>
        <a:p>
          <a:r>
            <a:rPr lang="fr-CA" sz="1200" b="1" noProof="0">
              <a:solidFill>
                <a:schemeClr val="bg1"/>
              </a:solidFill>
            </a:rPr>
            <a:t>IV</a:t>
          </a:r>
        </a:p>
      </dgm:t>
    </dgm:pt>
    <dgm:pt modelId="{0E1AF383-8941-478F-841A-823856D93996}" type="parTrans" cxnId="{BE3434E6-A67F-4041-9319-BF7AAA378DED}">
      <dgm:prSet/>
      <dgm:spPr/>
      <dgm:t>
        <a:bodyPr/>
        <a:lstStyle/>
        <a:p>
          <a:endParaRPr lang="en-CA" sz="1100"/>
        </a:p>
      </dgm:t>
    </dgm:pt>
    <dgm:pt modelId="{4A4DF291-4612-498A-9DF4-0698682E63D2}" type="sibTrans" cxnId="{BE3434E6-A67F-4041-9319-BF7AAA378DED}">
      <dgm:prSet/>
      <dgm:spPr/>
      <dgm:t>
        <a:bodyPr/>
        <a:lstStyle/>
        <a:p>
          <a:endParaRPr lang="en-CA" sz="1100"/>
        </a:p>
      </dgm:t>
    </dgm:pt>
    <dgm:pt modelId="{9A5FDA6C-B5FE-4A10-8AB9-7408BFBBD9A9}">
      <dgm:prSet phldrT="[Text]" phldr="0" custT="1"/>
      <dgm:spPr>
        <a:solidFill>
          <a:srgbClr val="056B76"/>
        </a:solidFill>
        <a:ln>
          <a:noFill/>
        </a:ln>
      </dgm:spPr>
      <dgm:t>
        <a:bodyPr/>
        <a:lstStyle/>
        <a:p>
          <a:pPr indent="0">
            <a:buNone/>
          </a:pPr>
          <a:r>
            <a:rPr lang="fr-CA" sz="1100" b="1" i="0" noProof="0"/>
            <a:t>Communications avec le public et prestation des services </a:t>
          </a:r>
          <a:endParaRPr lang="fr-CA" sz="1100" b="1" noProof="0">
            <a:solidFill>
              <a:schemeClr val="tx1"/>
            </a:solidFill>
          </a:endParaRPr>
        </a:p>
      </dgm:t>
    </dgm:pt>
    <dgm:pt modelId="{A549D3D2-E98A-49EB-B6A2-39BF3EA0091B}" type="parTrans" cxnId="{091F9F71-A3A3-43F3-890E-32386D73FB14}">
      <dgm:prSet/>
      <dgm:spPr/>
      <dgm:t>
        <a:bodyPr/>
        <a:lstStyle/>
        <a:p>
          <a:endParaRPr lang="en-CA" sz="1100"/>
        </a:p>
      </dgm:t>
    </dgm:pt>
    <dgm:pt modelId="{CF69404B-7033-4961-AB31-0590701EBA1B}" type="sibTrans" cxnId="{091F9F71-A3A3-43F3-890E-32386D73FB14}">
      <dgm:prSet/>
      <dgm:spPr/>
      <dgm:t>
        <a:bodyPr/>
        <a:lstStyle/>
        <a:p>
          <a:endParaRPr lang="en-CA" sz="1100"/>
        </a:p>
      </dgm:t>
    </dgm:pt>
    <dgm:pt modelId="{BB42F307-387C-4248-BFCC-A9D40B97BE0B}">
      <dgm:prSet phldrT="[Text]" phldr="0" custT="1"/>
      <dgm:spPr>
        <a:solidFill>
          <a:srgbClr val="056B76"/>
        </a:solidFill>
        <a:ln>
          <a:noFill/>
        </a:ln>
      </dgm:spPr>
      <dgm:t>
        <a:bodyPr/>
        <a:lstStyle/>
        <a:p>
          <a:r>
            <a:rPr lang="fr-CA" sz="1200" b="1" noProof="0">
              <a:solidFill>
                <a:schemeClr val="bg1"/>
              </a:solidFill>
            </a:rPr>
            <a:t>V</a:t>
          </a:r>
        </a:p>
      </dgm:t>
    </dgm:pt>
    <dgm:pt modelId="{63C1B04B-A51D-4423-8607-AD79FE2FF199}" type="parTrans" cxnId="{122420DA-43EC-4E7A-A29F-4732FCC4FA9B}">
      <dgm:prSet/>
      <dgm:spPr/>
      <dgm:t>
        <a:bodyPr/>
        <a:lstStyle/>
        <a:p>
          <a:endParaRPr lang="en-CA" sz="1100"/>
        </a:p>
      </dgm:t>
    </dgm:pt>
    <dgm:pt modelId="{23E00CDC-DBA7-4BC7-AB24-8265A37AFA9A}" type="sibTrans" cxnId="{122420DA-43EC-4E7A-A29F-4732FCC4FA9B}">
      <dgm:prSet/>
      <dgm:spPr/>
      <dgm:t>
        <a:bodyPr/>
        <a:lstStyle/>
        <a:p>
          <a:endParaRPr lang="en-CA" sz="1100"/>
        </a:p>
      </dgm:t>
    </dgm:pt>
    <dgm:pt modelId="{4246DC69-BD88-4EB1-BEAF-E999965805AC}">
      <dgm:prSet phldrT="[Text]" phldr="0" custT="1"/>
      <dgm:spPr>
        <a:solidFill>
          <a:srgbClr val="056B76"/>
        </a:solidFill>
        <a:ln>
          <a:noFill/>
        </a:ln>
      </dgm:spPr>
      <dgm:t>
        <a:bodyPr/>
        <a:lstStyle/>
        <a:p>
          <a:pPr indent="0">
            <a:buNone/>
          </a:pPr>
          <a:r>
            <a:rPr lang="fr-CA" sz="1100" b="1" i="0" noProof="0"/>
            <a:t>Langue de travail</a:t>
          </a:r>
          <a:endParaRPr lang="fr-CA" sz="1100" b="1" noProof="0">
            <a:solidFill>
              <a:schemeClr val="tx1"/>
            </a:solidFill>
          </a:endParaRPr>
        </a:p>
      </dgm:t>
    </dgm:pt>
    <dgm:pt modelId="{6C2B90B5-1BD3-4159-9FC4-2F2E0BBFA0AC}" type="parTrans" cxnId="{7187D5A3-3728-4C2A-82CA-2BABE0F19B39}">
      <dgm:prSet/>
      <dgm:spPr/>
      <dgm:t>
        <a:bodyPr/>
        <a:lstStyle/>
        <a:p>
          <a:endParaRPr lang="en-CA" sz="1100"/>
        </a:p>
      </dgm:t>
    </dgm:pt>
    <dgm:pt modelId="{AC7616FA-BDD0-4E21-8204-5E80352865BD}" type="sibTrans" cxnId="{7187D5A3-3728-4C2A-82CA-2BABE0F19B39}">
      <dgm:prSet/>
      <dgm:spPr/>
      <dgm:t>
        <a:bodyPr/>
        <a:lstStyle/>
        <a:p>
          <a:endParaRPr lang="en-CA" sz="1100"/>
        </a:p>
      </dgm:t>
    </dgm:pt>
    <dgm:pt modelId="{BF8D9263-4528-4676-A324-A8B70FE87718}">
      <dgm:prSet phldrT="[Text]" phldr="0" custT="1"/>
      <dgm:spPr>
        <a:solidFill>
          <a:srgbClr val="056B76"/>
        </a:solidFill>
        <a:ln>
          <a:noFill/>
        </a:ln>
      </dgm:spPr>
      <dgm:t>
        <a:bodyPr/>
        <a:lstStyle/>
        <a:p>
          <a:r>
            <a:rPr lang="fr-CA" sz="1200" b="1" noProof="0">
              <a:solidFill>
                <a:schemeClr val="bg1"/>
              </a:solidFill>
            </a:rPr>
            <a:t>VI</a:t>
          </a:r>
        </a:p>
      </dgm:t>
    </dgm:pt>
    <dgm:pt modelId="{C19908AA-5C9D-4B42-9790-E16CBDBD5AA9}" type="parTrans" cxnId="{FC44F0C3-F422-422B-9661-968C6E06AFFC}">
      <dgm:prSet/>
      <dgm:spPr/>
      <dgm:t>
        <a:bodyPr/>
        <a:lstStyle/>
        <a:p>
          <a:endParaRPr lang="en-CA" sz="1100"/>
        </a:p>
      </dgm:t>
    </dgm:pt>
    <dgm:pt modelId="{385E2A00-B22B-4CA2-B5EE-6D829915C4C8}" type="sibTrans" cxnId="{FC44F0C3-F422-422B-9661-968C6E06AFFC}">
      <dgm:prSet/>
      <dgm:spPr/>
      <dgm:t>
        <a:bodyPr/>
        <a:lstStyle/>
        <a:p>
          <a:endParaRPr lang="en-CA" sz="1100"/>
        </a:p>
      </dgm:t>
    </dgm:pt>
    <dgm:pt modelId="{771BF0B6-BFCD-4F7F-AC3D-C036838A33AD}">
      <dgm:prSet phldrT="[Text]" phldr="0" custT="1"/>
      <dgm:spPr>
        <a:solidFill>
          <a:srgbClr val="056B76"/>
        </a:solidFill>
        <a:ln>
          <a:noFill/>
        </a:ln>
      </dgm:spPr>
      <dgm:t>
        <a:bodyPr/>
        <a:lstStyle/>
        <a:p>
          <a:pPr indent="0">
            <a:buNone/>
          </a:pPr>
          <a:r>
            <a:rPr lang="fr-CA" sz="900" b="1" i="0" noProof="0"/>
            <a:t>Participation des Canadiens d’expression française et d’expression anglaise</a:t>
          </a:r>
          <a:endParaRPr lang="fr-CA" sz="900" b="1" noProof="0">
            <a:solidFill>
              <a:schemeClr val="tx1"/>
            </a:solidFill>
          </a:endParaRPr>
        </a:p>
      </dgm:t>
    </dgm:pt>
    <dgm:pt modelId="{83431CEA-C33F-4160-95A1-AAB458E87B85}" type="parTrans" cxnId="{18DEDD79-AB07-4F7F-8A3A-2505EAA5A5EF}">
      <dgm:prSet/>
      <dgm:spPr/>
      <dgm:t>
        <a:bodyPr/>
        <a:lstStyle/>
        <a:p>
          <a:endParaRPr lang="en-CA" sz="1100"/>
        </a:p>
      </dgm:t>
    </dgm:pt>
    <dgm:pt modelId="{E7CC80B9-FFBD-452E-B128-A0FD4DBD59CD}" type="sibTrans" cxnId="{18DEDD79-AB07-4F7F-8A3A-2505EAA5A5EF}">
      <dgm:prSet/>
      <dgm:spPr/>
      <dgm:t>
        <a:bodyPr/>
        <a:lstStyle/>
        <a:p>
          <a:endParaRPr lang="en-CA" sz="1100"/>
        </a:p>
      </dgm:t>
    </dgm:pt>
    <dgm:pt modelId="{B2476702-91D4-494C-B753-B4F366BC524B}">
      <dgm:prSet phldrT="[Text]" phldr="0" custT="1"/>
      <dgm:spPr>
        <a:solidFill>
          <a:srgbClr val="398F90"/>
        </a:solidFill>
        <a:ln>
          <a:noFill/>
        </a:ln>
      </dgm:spPr>
      <dgm:t>
        <a:bodyPr/>
        <a:lstStyle/>
        <a:p>
          <a:r>
            <a:rPr lang="fr-CA" sz="1200" b="1" noProof="0">
              <a:solidFill>
                <a:schemeClr val="bg1"/>
              </a:solidFill>
            </a:rPr>
            <a:t>VII</a:t>
          </a:r>
        </a:p>
      </dgm:t>
    </dgm:pt>
    <dgm:pt modelId="{1B23A1B8-1AC6-4C91-B0CF-DEE69EB846B4}" type="parTrans" cxnId="{B5A35618-040B-4682-9301-F53C11A93955}">
      <dgm:prSet/>
      <dgm:spPr/>
      <dgm:t>
        <a:bodyPr/>
        <a:lstStyle/>
        <a:p>
          <a:endParaRPr lang="en-CA" sz="1100"/>
        </a:p>
      </dgm:t>
    </dgm:pt>
    <dgm:pt modelId="{BEDCB5C0-CCBB-4716-9C31-7926554CF82C}" type="sibTrans" cxnId="{B5A35618-040B-4682-9301-F53C11A93955}">
      <dgm:prSet/>
      <dgm:spPr/>
      <dgm:t>
        <a:bodyPr/>
        <a:lstStyle/>
        <a:p>
          <a:endParaRPr lang="en-CA" sz="1100"/>
        </a:p>
      </dgm:t>
    </dgm:pt>
    <dgm:pt modelId="{0E4A6FDB-ED69-4AE1-8A0B-196E9797F5D9}">
      <dgm:prSet phldrT="[Text]" phldr="0" custT="1"/>
      <dgm:spPr>
        <a:noFill/>
        <a:ln>
          <a:noFill/>
        </a:ln>
      </dgm:spPr>
      <dgm:t>
        <a:bodyPr/>
        <a:lstStyle/>
        <a:p>
          <a:pPr indent="0">
            <a:buNone/>
          </a:pPr>
          <a:r>
            <a:rPr lang="fr-CA" sz="1000" b="1" i="0" noProof="0"/>
            <a:t>Progression vers l’égalité de statut et d’usage du français et de l’anglais</a:t>
          </a:r>
          <a:endParaRPr lang="fr-CA" sz="1000" b="1" noProof="0">
            <a:solidFill>
              <a:schemeClr val="tx1"/>
            </a:solidFill>
          </a:endParaRPr>
        </a:p>
      </dgm:t>
    </dgm:pt>
    <dgm:pt modelId="{BE1BBD9A-268B-4572-9346-D14C318508D9}" type="parTrans" cxnId="{DEBC3F97-F17A-406E-B06F-8FEDA465AACA}">
      <dgm:prSet/>
      <dgm:spPr/>
      <dgm:t>
        <a:bodyPr/>
        <a:lstStyle/>
        <a:p>
          <a:endParaRPr lang="en-CA" sz="1100"/>
        </a:p>
      </dgm:t>
    </dgm:pt>
    <dgm:pt modelId="{7D25954C-2D36-40B9-A307-AA0BAFAEEC57}" type="sibTrans" cxnId="{DEBC3F97-F17A-406E-B06F-8FEDA465AACA}">
      <dgm:prSet/>
      <dgm:spPr/>
      <dgm:t>
        <a:bodyPr/>
        <a:lstStyle/>
        <a:p>
          <a:endParaRPr lang="en-CA" sz="1100"/>
        </a:p>
      </dgm:t>
    </dgm:pt>
    <dgm:pt modelId="{6EAFC2AF-79DE-4149-8DFA-A2BBE87A6A54}">
      <dgm:prSet phldrT="[Text]" phldr="0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buNone/>
          </a:pPr>
          <a:r>
            <a:rPr lang="fr-CA" sz="1200" b="1" noProof="0">
              <a:solidFill>
                <a:schemeClr val="tx1"/>
              </a:solidFill>
            </a:rPr>
            <a:t>VIII</a:t>
          </a:r>
        </a:p>
      </dgm:t>
    </dgm:pt>
    <dgm:pt modelId="{7C9066B9-061B-441D-B879-EDD6A5DD29D0}" type="parTrans" cxnId="{26FF4938-A3A8-4753-A946-553BAEC79C48}">
      <dgm:prSet/>
      <dgm:spPr/>
      <dgm:t>
        <a:bodyPr/>
        <a:lstStyle/>
        <a:p>
          <a:endParaRPr lang="en-CA" sz="1100"/>
        </a:p>
      </dgm:t>
    </dgm:pt>
    <dgm:pt modelId="{F18D10DD-39E2-41DA-BC4B-F542A8423E0A}" type="sibTrans" cxnId="{26FF4938-A3A8-4753-A946-553BAEC79C48}">
      <dgm:prSet/>
      <dgm:spPr/>
      <dgm:t>
        <a:bodyPr/>
        <a:lstStyle/>
        <a:p>
          <a:endParaRPr lang="en-CA" sz="1100"/>
        </a:p>
      </dgm:t>
    </dgm:pt>
    <dgm:pt modelId="{A135EF9A-F366-4F15-9FE3-A1E97BEA6380}">
      <dgm:prSet phldrT="[Text]" phldr="0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indent="0">
            <a:buNone/>
          </a:pPr>
          <a:r>
            <a:rPr lang="fr-CA" sz="1100" noProof="0">
              <a:solidFill>
                <a:schemeClr val="tx1"/>
              </a:solidFill>
            </a:rPr>
            <a:t>Attributions et obligations du Conseil du Trésor </a:t>
          </a:r>
        </a:p>
      </dgm:t>
    </dgm:pt>
    <dgm:pt modelId="{25422A50-4396-4424-9263-4EC7AC55B69F}" type="parTrans" cxnId="{5767EC58-1E5B-4DD3-99CB-19A6FEA5A3E5}">
      <dgm:prSet/>
      <dgm:spPr/>
      <dgm:t>
        <a:bodyPr/>
        <a:lstStyle/>
        <a:p>
          <a:endParaRPr lang="en-CA" sz="1100"/>
        </a:p>
      </dgm:t>
    </dgm:pt>
    <dgm:pt modelId="{DB29C0F0-74AA-456F-AB5A-0B300815B019}" type="sibTrans" cxnId="{5767EC58-1E5B-4DD3-99CB-19A6FEA5A3E5}">
      <dgm:prSet/>
      <dgm:spPr/>
      <dgm:t>
        <a:bodyPr/>
        <a:lstStyle/>
        <a:p>
          <a:endParaRPr lang="en-CA" sz="1100"/>
        </a:p>
      </dgm:t>
    </dgm:pt>
    <dgm:pt modelId="{2BAA5DA0-7E76-4F86-95FB-3F4625144D55}">
      <dgm:prSet phldrT="[Text]" phldr="0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CA" sz="1200" b="1" noProof="0">
              <a:solidFill>
                <a:schemeClr val="tx1"/>
              </a:solidFill>
            </a:rPr>
            <a:t>IX</a:t>
          </a:r>
        </a:p>
      </dgm:t>
    </dgm:pt>
    <dgm:pt modelId="{1BC160B4-6C3F-4E9E-967D-6643F41A0636}" type="parTrans" cxnId="{B86FEABE-64C0-4952-8CE9-AD7DAEF35A55}">
      <dgm:prSet/>
      <dgm:spPr/>
      <dgm:t>
        <a:bodyPr/>
        <a:lstStyle/>
        <a:p>
          <a:endParaRPr lang="en-CA" sz="1100"/>
        </a:p>
      </dgm:t>
    </dgm:pt>
    <dgm:pt modelId="{4180B8F6-EB5E-479D-BFEB-E82A1F235F44}" type="sibTrans" cxnId="{B86FEABE-64C0-4952-8CE9-AD7DAEF35A55}">
      <dgm:prSet/>
      <dgm:spPr/>
      <dgm:t>
        <a:bodyPr/>
        <a:lstStyle/>
        <a:p>
          <a:endParaRPr lang="en-CA" sz="1100"/>
        </a:p>
      </dgm:t>
    </dgm:pt>
    <dgm:pt modelId="{671D8F17-5F29-4EA1-A762-D4678EDCF8A1}">
      <dgm:prSet phldrT="[Text]" phldr="0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indent="0">
            <a:buNone/>
          </a:pPr>
          <a:r>
            <a:rPr lang="fr-CA" sz="1100" noProof="0">
              <a:solidFill>
                <a:schemeClr val="tx1"/>
              </a:solidFill>
            </a:rPr>
            <a:t>Commissaire aux langues officielles</a:t>
          </a:r>
        </a:p>
      </dgm:t>
    </dgm:pt>
    <dgm:pt modelId="{05C4A4CE-AE33-4C89-85B9-3FDC3AC504A0}" type="parTrans" cxnId="{5A6ACACA-6D4F-4B6B-B501-EA4D9B42F004}">
      <dgm:prSet/>
      <dgm:spPr/>
      <dgm:t>
        <a:bodyPr/>
        <a:lstStyle/>
        <a:p>
          <a:endParaRPr lang="en-CA" sz="1100"/>
        </a:p>
      </dgm:t>
    </dgm:pt>
    <dgm:pt modelId="{9A1C59B5-38EA-4EE5-AE10-5FAECF648DC3}" type="sibTrans" cxnId="{5A6ACACA-6D4F-4B6B-B501-EA4D9B42F004}">
      <dgm:prSet/>
      <dgm:spPr/>
      <dgm:t>
        <a:bodyPr/>
        <a:lstStyle/>
        <a:p>
          <a:endParaRPr lang="en-CA" sz="1100"/>
        </a:p>
      </dgm:t>
    </dgm:pt>
    <dgm:pt modelId="{16DED248-5989-43E1-AD1F-D70C09009329}">
      <dgm:prSet phldrT="[Text]" phldr="0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CA" sz="1200" b="1" noProof="0">
              <a:solidFill>
                <a:schemeClr val="tx1"/>
              </a:solidFill>
            </a:rPr>
            <a:t>X</a:t>
          </a:r>
        </a:p>
      </dgm:t>
    </dgm:pt>
    <dgm:pt modelId="{E083F4EE-6B22-4143-A07D-E51C04F1DA27}" type="parTrans" cxnId="{F381A4E6-1020-4B03-B846-9FC29AFFB26C}">
      <dgm:prSet/>
      <dgm:spPr/>
      <dgm:t>
        <a:bodyPr/>
        <a:lstStyle/>
        <a:p>
          <a:endParaRPr lang="en-CA" sz="1100"/>
        </a:p>
      </dgm:t>
    </dgm:pt>
    <dgm:pt modelId="{B39847F8-1602-43AE-8779-1F8A183EF555}" type="sibTrans" cxnId="{F381A4E6-1020-4B03-B846-9FC29AFFB26C}">
      <dgm:prSet/>
      <dgm:spPr/>
      <dgm:t>
        <a:bodyPr/>
        <a:lstStyle/>
        <a:p>
          <a:endParaRPr lang="en-CA" sz="1100"/>
        </a:p>
      </dgm:t>
    </dgm:pt>
    <dgm:pt modelId="{6643D00C-8E89-4E0A-BFD8-4EC20AA465AD}">
      <dgm:prSet phldrT="[Text]" phldr="0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indent="0">
            <a:buNone/>
          </a:pPr>
          <a:r>
            <a:rPr lang="fr-CA" sz="1100" noProof="0">
              <a:solidFill>
                <a:schemeClr val="tx1"/>
              </a:solidFill>
            </a:rPr>
            <a:t>Recours judiciaire</a:t>
          </a:r>
        </a:p>
      </dgm:t>
    </dgm:pt>
    <dgm:pt modelId="{955C00BF-9E8B-41AD-BBFF-05B8A3F5D731}" type="parTrans" cxnId="{40D55217-AA10-41CE-9A41-87C29C1DF4FB}">
      <dgm:prSet/>
      <dgm:spPr/>
      <dgm:t>
        <a:bodyPr/>
        <a:lstStyle/>
        <a:p>
          <a:endParaRPr lang="en-CA" sz="1100"/>
        </a:p>
      </dgm:t>
    </dgm:pt>
    <dgm:pt modelId="{84DE0FD0-3FEA-4DBC-BB9B-B5021C9B8868}" type="sibTrans" cxnId="{40D55217-AA10-41CE-9A41-87C29C1DF4FB}">
      <dgm:prSet/>
      <dgm:spPr/>
      <dgm:t>
        <a:bodyPr/>
        <a:lstStyle/>
        <a:p>
          <a:endParaRPr lang="en-CA" sz="1100"/>
        </a:p>
      </dgm:t>
    </dgm:pt>
    <dgm:pt modelId="{3CCDE58C-8728-45F4-BD37-171121023F54}">
      <dgm:prSet phldrT="[Text]" phldr="0" custT="1"/>
      <dgm:spPr>
        <a:solidFill>
          <a:srgbClr val="056B76"/>
        </a:solidFill>
        <a:ln>
          <a:noFill/>
        </a:ln>
      </dgm:spPr>
      <dgm:t>
        <a:bodyPr/>
        <a:lstStyle/>
        <a:p>
          <a:r>
            <a:rPr lang="fr-CA" sz="1200" b="1" noProof="0">
              <a:solidFill>
                <a:schemeClr val="bg1"/>
              </a:solidFill>
            </a:rPr>
            <a:t>XI</a:t>
          </a:r>
        </a:p>
      </dgm:t>
    </dgm:pt>
    <dgm:pt modelId="{A41CD870-DAD7-403B-B0DA-AA4B8F2D16A9}" type="parTrans" cxnId="{2C213B09-234A-4696-BAF2-35FD0DB5688D}">
      <dgm:prSet/>
      <dgm:spPr/>
      <dgm:t>
        <a:bodyPr/>
        <a:lstStyle/>
        <a:p>
          <a:endParaRPr lang="en-CA" sz="1100"/>
        </a:p>
      </dgm:t>
    </dgm:pt>
    <dgm:pt modelId="{6AF5AB91-B48B-4069-84CA-6EB1BFC49F1A}" type="sibTrans" cxnId="{2C213B09-234A-4696-BAF2-35FD0DB5688D}">
      <dgm:prSet/>
      <dgm:spPr/>
      <dgm:t>
        <a:bodyPr/>
        <a:lstStyle/>
        <a:p>
          <a:endParaRPr lang="en-CA" sz="1100"/>
        </a:p>
      </dgm:t>
    </dgm:pt>
    <dgm:pt modelId="{1BAB4235-6D32-4535-BEBB-81CF861746B5}">
      <dgm:prSet phldrT="[Text]" phldr="0" custT="1"/>
      <dgm:spPr>
        <a:solidFill>
          <a:srgbClr val="056B76"/>
        </a:solidFill>
        <a:ln>
          <a:noFill/>
        </a:ln>
      </dgm:spPr>
      <dgm:t>
        <a:bodyPr/>
        <a:lstStyle/>
        <a:p>
          <a:pPr indent="0">
            <a:buNone/>
          </a:pPr>
          <a:r>
            <a:rPr lang="fr-CA" sz="1100" b="1" i="0" noProof="0"/>
            <a:t>Dispositions générales</a:t>
          </a:r>
          <a:endParaRPr lang="fr-CA" sz="1100" b="1" noProof="0">
            <a:solidFill>
              <a:schemeClr val="tx1"/>
            </a:solidFill>
          </a:endParaRPr>
        </a:p>
      </dgm:t>
    </dgm:pt>
    <dgm:pt modelId="{B4808CF8-47F3-4BE9-B44D-A4F3BF8E430B}" type="parTrans" cxnId="{80B5F83C-432B-4203-9ED2-DF3A059307C3}">
      <dgm:prSet/>
      <dgm:spPr/>
      <dgm:t>
        <a:bodyPr/>
        <a:lstStyle/>
        <a:p>
          <a:endParaRPr lang="en-CA" sz="1100"/>
        </a:p>
      </dgm:t>
    </dgm:pt>
    <dgm:pt modelId="{047C8028-B351-4D35-8CC8-46878CC90D05}" type="sibTrans" cxnId="{80B5F83C-432B-4203-9ED2-DF3A059307C3}">
      <dgm:prSet/>
      <dgm:spPr/>
      <dgm:t>
        <a:bodyPr/>
        <a:lstStyle/>
        <a:p>
          <a:endParaRPr lang="en-CA" sz="1100"/>
        </a:p>
      </dgm:t>
    </dgm:pt>
    <dgm:pt modelId="{9FB9C6C7-EB50-467B-A422-38D8B7571E90}">
      <dgm:prSet phldrT="[Text]" phldr="0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CA" sz="1200" b="1" noProof="0">
              <a:solidFill>
                <a:schemeClr val="tx1"/>
              </a:solidFill>
            </a:rPr>
            <a:t>XII</a:t>
          </a:r>
        </a:p>
      </dgm:t>
    </dgm:pt>
    <dgm:pt modelId="{C655E9F2-5403-4F94-8DE3-35140588A359}" type="parTrans" cxnId="{50F297DD-A366-4B0E-A8DE-17F0965ED7E7}">
      <dgm:prSet/>
      <dgm:spPr/>
      <dgm:t>
        <a:bodyPr/>
        <a:lstStyle/>
        <a:p>
          <a:endParaRPr lang="en-CA" sz="1100"/>
        </a:p>
      </dgm:t>
    </dgm:pt>
    <dgm:pt modelId="{0C074609-AD5C-4EA3-BE68-5C51EA13BF32}" type="sibTrans" cxnId="{50F297DD-A366-4B0E-A8DE-17F0965ED7E7}">
      <dgm:prSet/>
      <dgm:spPr/>
      <dgm:t>
        <a:bodyPr/>
        <a:lstStyle/>
        <a:p>
          <a:endParaRPr lang="en-CA" sz="1100"/>
        </a:p>
      </dgm:t>
    </dgm:pt>
    <dgm:pt modelId="{051BDF78-6D8F-4CC5-94F7-8BED449E7809}">
      <dgm:prSet phldrT="[Text]" phldr="0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indent="0">
            <a:buNone/>
          </a:pPr>
          <a:r>
            <a:rPr lang="fr-CA" sz="1100" b="0" i="0" noProof="0">
              <a:solidFill>
                <a:schemeClr val="tx1"/>
              </a:solidFill>
            </a:rPr>
            <a:t>Modifications connexes</a:t>
          </a:r>
          <a:endParaRPr lang="fr-CA" sz="1100" noProof="0">
            <a:solidFill>
              <a:schemeClr val="tx1"/>
            </a:solidFill>
          </a:endParaRPr>
        </a:p>
      </dgm:t>
    </dgm:pt>
    <dgm:pt modelId="{B9B63DFC-1C0F-43FA-934F-DDCD1BF445C2}" type="parTrans" cxnId="{64A90F7F-B74E-4AFB-8E0E-47D7821D44A8}">
      <dgm:prSet/>
      <dgm:spPr/>
      <dgm:t>
        <a:bodyPr/>
        <a:lstStyle/>
        <a:p>
          <a:endParaRPr lang="en-CA" sz="1100"/>
        </a:p>
      </dgm:t>
    </dgm:pt>
    <dgm:pt modelId="{E0323B71-D78B-412E-96D0-4A799F940A81}" type="sibTrans" cxnId="{64A90F7F-B74E-4AFB-8E0E-47D7821D44A8}">
      <dgm:prSet/>
      <dgm:spPr/>
      <dgm:t>
        <a:bodyPr/>
        <a:lstStyle/>
        <a:p>
          <a:endParaRPr lang="en-CA" sz="1100"/>
        </a:p>
      </dgm:t>
    </dgm:pt>
    <dgm:pt modelId="{BE274D38-CC5F-492E-9F80-7561E102B3B8}">
      <dgm:prSet phldrT="[Text]" phldr="0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CA" sz="1200" b="1" noProof="0">
              <a:solidFill>
                <a:schemeClr val="tx1"/>
              </a:solidFill>
            </a:rPr>
            <a:t>XIII</a:t>
          </a:r>
        </a:p>
      </dgm:t>
    </dgm:pt>
    <dgm:pt modelId="{05AA14A8-E1ED-473C-B0E9-EA62659772C9}" type="parTrans" cxnId="{3622ADE9-C27E-4B21-BF96-63848BED0040}">
      <dgm:prSet/>
      <dgm:spPr/>
      <dgm:t>
        <a:bodyPr/>
        <a:lstStyle/>
        <a:p>
          <a:endParaRPr lang="en-CA" sz="1100"/>
        </a:p>
      </dgm:t>
    </dgm:pt>
    <dgm:pt modelId="{3B3BAEC8-AD1D-4E82-B905-45F6D26B3A4D}" type="sibTrans" cxnId="{3622ADE9-C27E-4B21-BF96-63848BED0040}">
      <dgm:prSet/>
      <dgm:spPr/>
      <dgm:t>
        <a:bodyPr/>
        <a:lstStyle/>
        <a:p>
          <a:endParaRPr lang="en-CA" sz="1100"/>
        </a:p>
      </dgm:t>
    </dgm:pt>
    <dgm:pt modelId="{4F094B68-08E9-4E2E-BB65-F8353DED510A}">
      <dgm:prSet phldrT="[Text]" phldr="0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indent="0">
            <a:buNone/>
          </a:pPr>
          <a:r>
            <a:rPr lang="fr-CA" sz="1100" b="0" i="0" noProof="0">
              <a:solidFill>
                <a:schemeClr val="tx1"/>
              </a:solidFill>
            </a:rPr>
            <a:t>Modifications corrélatives</a:t>
          </a:r>
          <a:endParaRPr lang="fr-CA" sz="1100" noProof="0">
            <a:solidFill>
              <a:schemeClr val="tx1"/>
            </a:solidFill>
          </a:endParaRPr>
        </a:p>
      </dgm:t>
    </dgm:pt>
    <dgm:pt modelId="{814E3269-793A-4C5F-998D-AEDC74BD8CB9}" type="parTrans" cxnId="{91E2F5DF-099F-4910-8771-BC63077D98CE}">
      <dgm:prSet/>
      <dgm:spPr/>
      <dgm:t>
        <a:bodyPr/>
        <a:lstStyle/>
        <a:p>
          <a:endParaRPr lang="en-CA" sz="1100"/>
        </a:p>
      </dgm:t>
    </dgm:pt>
    <dgm:pt modelId="{1133220C-8D45-4F90-B2BF-BC9FE8F8CB70}" type="sibTrans" cxnId="{91E2F5DF-099F-4910-8771-BC63077D98CE}">
      <dgm:prSet/>
      <dgm:spPr/>
      <dgm:t>
        <a:bodyPr/>
        <a:lstStyle/>
        <a:p>
          <a:endParaRPr lang="en-CA" sz="1100"/>
        </a:p>
      </dgm:t>
    </dgm:pt>
    <dgm:pt modelId="{C2EC04EF-FE3F-4E58-921C-B683685F228D}">
      <dgm:prSet phldrT="[Text]" phldr="0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buNone/>
          </a:pPr>
          <a:r>
            <a:rPr lang="fr-CA" sz="1200" b="1" noProof="0">
              <a:solidFill>
                <a:schemeClr val="tx1"/>
              </a:solidFill>
            </a:rPr>
            <a:t>XIV</a:t>
          </a:r>
        </a:p>
      </dgm:t>
    </dgm:pt>
    <dgm:pt modelId="{A4537743-52E3-41B6-AB45-5DCFC67D46EB}" type="parTrans" cxnId="{10A6D14B-032F-4BC0-BB72-3AF4398EFF94}">
      <dgm:prSet/>
      <dgm:spPr/>
      <dgm:t>
        <a:bodyPr/>
        <a:lstStyle/>
        <a:p>
          <a:endParaRPr lang="en-CA" sz="1100"/>
        </a:p>
      </dgm:t>
    </dgm:pt>
    <dgm:pt modelId="{3CC90E46-C1B6-4EAA-987A-C758CBBF60CE}" type="sibTrans" cxnId="{10A6D14B-032F-4BC0-BB72-3AF4398EFF94}">
      <dgm:prSet/>
      <dgm:spPr/>
      <dgm:t>
        <a:bodyPr/>
        <a:lstStyle/>
        <a:p>
          <a:endParaRPr lang="en-CA" sz="1100"/>
        </a:p>
      </dgm:t>
    </dgm:pt>
    <dgm:pt modelId="{8CA2CB6E-BB20-4ABD-8AE8-17CE049DD7DF}">
      <dgm:prSet phldrT="[Text]" phldr="0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indent="0">
            <a:buNone/>
          </a:pPr>
          <a:r>
            <a:rPr lang="fr-CA" sz="1000" b="0" i="0" noProof="0">
              <a:solidFill>
                <a:schemeClr val="tx1"/>
              </a:solidFill>
            </a:rPr>
            <a:t>Dispositions transitoires, abrogation et entrée en vigueur</a:t>
          </a:r>
          <a:endParaRPr lang="fr-CA" sz="1000" noProof="0">
            <a:solidFill>
              <a:schemeClr val="tx1"/>
            </a:solidFill>
          </a:endParaRPr>
        </a:p>
      </dgm:t>
    </dgm:pt>
    <dgm:pt modelId="{D874461D-F8B2-4782-8D00-F8972CEADDAA}" type="parTrans" cxnId="{7148497E-22A9-4B25-A019-6E0679D7B608}">
      <dgm:prSet/>
      <dgm:spPr/>
      <dgm:t>
        <a:bodyPr/>
        <a:lstStyle/>
        <a:p>
          <a:endParaRPr lang="en-CA" sz="1100"/>
        </a:p>
      </dgm:t>
    </dgm:pt>
    <dgm:pt modelId="{DC4CB104-32B8-46C1-A9C4-64CB3E4AFA85}" type="sibTrans" cxnId="{7148497E-22A9-4B25-A019-6E0679D7B608}">
      <dgm:prSet/>
      <dgm:spPr/>
      <dgm:t>
        <a:bodyPr/>
        <a:lstStyle/>
        <a:p>
          <a:endParaRPr lang="en-CA" sz="1100"/>
        </a:p>
      </dgm:t>
    </dgm:pt>
    <dgm:pt modelId="{7B53697E-A961-424A-8700-6424E387A02D}" type="pres">
      <dgm:prSet presAssocID="{E4F584C8-DB54-4C61-9C1A-754B0DB2A137}" presName="diagram" presStyleCnt="0">
        <dgm:presLayoutVars>
          <dgm:dir/>
          <dgm:resizeHandles val="exact"/>
        </dgm:presLayoutVars>
      </dgm:prSet>
      <dgm:spPr/>
    </dgm:pt>
    <dgm:pt modelId="{FA3703BF-1481-4B50-90E4-4FDE7991B3DB}" type="pres">
      <dgm:prSet presAssocID="{8E8C09D8-2BDB-47F1-A12D-EE5444041172}" presName="node" presStyleLbl="node1" presStyleIdx="0" presStyleCnt="14">
        <dgm:presLayoutVars>
          <dgm:bulletEnabled val="1"/>
        </dgm:presLayoutVars>
      </dgm:prSet>
      <dgm:spPr/>
    </dgm:pt>
    <dgm:pt modelId="{0FCFF00A-917C-4172-9A55-305812B32DB9}" type="pres">
      <dgm:prSet presAssocID="{124C7720-75E0-4DB6-A37E-49211BC2BB9F}" presName="sibTrans" presStyleCnt="0"/>
      <dgm:spPr/>
    </dgm:pt>
    <dgm:pt modelId="{AFCD3EC9-15C0-4EB4-80E9-FCE092B70700}" type="pres">
      <dgm:prSet presAssocID="{2FF5394D-60F4-4CDE-8B55-66A0A4A9A492}" presName="node" presStyleLbl="node1" presStyleIdx="1" presStyleCnt="14">
        <dgm:presLayoutVars>
          <dgm:bulletEnabled val="1"/>
        </dgm:presLayoutVars>
      </dgm:prSet>
      <dgm:spPr/>
    </dgm:pt>
    <dgm:pt modelId="{B52E667D-7BCD-42A8-B37F-36D89328C05E}" type="pres">
      <dgm:prSet presAssocID="{E960A267-1F25-40BF-A60B-BA6EFFC76C12}" presName="sibTrans" presStyleCnt="0"/>
      <dgm:spPr/>
    </dgm:pt>
    <dgm:pt modelId="{288110CF-7E42-4A09-B77E-55D57B08F7C0}" type="pres">
      <dgm:prSet presAssocID="{2B7BE243-E369-4056-9461-70E37E43D5F0}" presName="node" presStyleLbl="node1" presStyleIdx="2" presStyleCnt="14">
        <dgm:presLayoutVars>
          <dgm:bulletEnabled val="1"/>
        </dgm:presLayoutVars>
      </dgm:prSet>
      <dgm:spPr/>
    </dgm:pt>
    <dgm:pt modelId="{07665784-F5B5-48BB-865D-8A9FFCF12774}" type="pres">
      <dgm:prSet presAssocID="{484551A2-62A6-45DC-B5F5-CF321064333E}" presName="sibTrans" presStyleCnt="0"/>
      <dgm:spPr/>
    </dgm:pt>
    <dgm:pt modelId="{3AC255F2-EEBA-4924-AF35-5FAAAA7236EC}" type="pres">
      <dgm:prSet presAssocID="{CD0CDA0C-97AC-4FE8-8EBA-E37DDDC43197}" presName="node" presStyleLbl="node1" presStyleIdx="3" presStyleCnt="14">
        <dgm:presLayoutVars>
          <dgm:bulletEnabled val="1"/>
        </dgm:presLayoutVars>
      </dgm:prSet>
      <dgm:spPr/>
    </dgm:pt>
    <dgm:pt modelId="{4444BB18-9EDB-417F-9D4B-52CFD463DC1D}" type="pres">
      <dgm:prSet presAssocID="{4A4DF291-4612-498A-9DF4-0698682E63D2}" presName="sibTrans" presStyleCnt="0"/>
      <dgm:spPr/>
    </dgm:pt>
    <dgm:pt modelId="{FD107DBF-92FA-4D61-B92A-DCCFC57D75E7}" type="pres">
      <dgm:prSet presAssocID="{BB42F307-387C-4248-BFCC-A9D40B97BE0B}" presName="node" presStyleLbl="node1" presStyleIdx="4" presStyleCnt="14">
        <dgm:presLayoutVars>
          <dgm:bulletEnabled val="1"/>
        </dgm:presLayoutVars>
      </dgm:prSet>
      <dgm:spPr/>
    </dgm:pt>
    <dgm:pt modelId="{DE0AF51E-E152-4EF4-B2CC-53FE1307E71C}" type="pres">
      <dgm:prSet presAssocID="{23E00CDC-DBA7-4BC7-AB24-8265A37AFA9A}" presName="sibTrans" presStyleCnt="0"/>
      <dgm:spPr/>
    </dgm:pt>
    <dgm:pt modelId="{5B6AB279-DF91-4FBD-AA67-56E635EE38B8}" type="pres">
      <dgm:prSet presAssocID="{BF8D9263-4528-4676-A324-A8B70FE87718}" presName="node" presStyleLbl="node1" presStyleIdx="5" presStyleCnt="14">
        <dgm:presLayoutVars>
          <dgm:bulletEnabled val="1"/>
        </dgm:presLayoutVars>
      </dgm:prSet>
      <dgm:spPr/>
    </dgm:pt>
    <dgm:pt modelId="{AC9857CB-34F5-4490-9DEF-A24C4B6F7642}" type="pres">
      <dgm:prSet presAssocID="{385E2A00-B22B-4CA2-B5EE-6D829915C4C8}" presName="sibTrans" presStyleCnt="0"/>
      <dgm:spPr/>
    </dgm:pt>
    <dgm:pt modelId="{4DD4A48F-43F6-4791-A7FE-2D56A477479B}" type="pres">
      <dgm:prSet presAssocID="{B2476702-91D4-494C-B753-B4F366BC524B}" presName="node" presStyleLbl="node1" presStyleIdx="6" presStyleCnt="14">
        <dgm:presLayoutVars>
          <dgm:bulletEnabled val="1"/>
        </dgm:presLayoutVars>
      </dgm:prSet>
      <dgm:spPr/>
    </dgm:pt>
    <dgm:pt modelId="{E71ACB23-9E62-456F-833E-8941FE9EDF8C}" type="pres">
      <dgm:prSet presAssocID="{BEDCB5C0-CCBB-4716-9C31-7926554CF82C}" presName="sibTrans" presStyleCnt="0"/>
      <dgm:spPr/>
    </dgm:pt>
    <dgm:pt modelId="{7BC966B1-6BA3-4713-A196-DA1915910EDF}" type="pres">
      <dgm:prSet presAssocID="{6EAFC2AF-79DE-4149-8DFA-A2BBE87A6A54}" presName="node" presStyleLbl="node1" presStyleIdx="7" presStyleCnt="14">
        <dgm:presLayoutVars>
          <dgm:bulletEnabled val="1"/>
        </dgm:presLayoutVars>
      </dgm:prSet>
      <dgm:spPr/>
    </dgm:pt>
    <dgm:pt modelId="{173FD674-D051-41B1-8A4E-EBAD043831C3}" type="pres">
      <dgm:prSet presAssocID="{F18D10DD-39E2-41DA-BC4B-F542A8423E0A}" presName="sibTrans" presStyleCnt="0"/>
      <dgm:spPr/>
    </dgm:pt>
    <dgm:pt modelId="{80DE03D2-FC18-4B1B-A6A3-AD8B4237D4EA}" type="pres">
      <dgm:prSet presAssocID="{2BAA5DA0-7E76-4F86-95FB-3F4625144D55}" presName="node" presStyleLbl="node1" presStyleIdx="8" presStyleCnt="14">
        <dgm:presLayoutVars>
          <dgm:bulletEnabled val="1"/>
        </dgm:presLayoutVars>
      </dgm:prSet>
      <dgm:spPr/>
    </dgm:pt>
    <dgm:pt modelId="{818FB36B-B68F-4A14-A3AF-068F8F49D3CC}" type="pres">
      <dgm:prSet presAssocID="{4180B8F6-EB5E-479D-BFEB-E82A1F235F44}" presName="sibTrans" presStyleCnt="0"/>
      <dgm:spPr/>
    </dgm:pt>
    <dgm:pt modelId="{A80C0952-D9A5-48F3-AF4B-EDA2FF118ADE}" type="pres">
      <dgm:prSet presAssocID="{16DED248-5989-43E1-AD1F-D70C09009329}" presName="node" presStyleLbl="node1" presStyleIdx="9" presStyleCnt="14">
        <dgm:presLayoutVars>
          <dgm:bulletEnabled val="1"/>
        </dgm:presLayoutVars>
      </dgm:prSet>
      <dgm:spPr/>
    </dgm:pt>
    <dgm:pt modelId="{CC1FD3FD-4A62-4EBD-9098-E572C2176C83}" type="pres">
      <dgm:prSet presAssocID="{B39847F8-1602-43AE-8779-1F8A183EF555}" presName="sibTrans" presStyleCnt="0"/>
      <dgm:spPr/>
    </dgm:pt>
    <dgm:pt modelId="{9C16F1C4-DBE6-42A3-8D9F-18916EA7462A}" type="pres">
      <dgm:prSet presAssocID="{3CCDE58C-8728-45F4-BD37-171121023F54}" presName="node" presStyleLbl="node1" presStyleIdx="10" presStyleCnt="14">
        <dgm:presLayoutVars>
          <dgm:bulletEnabled val="1"/>
        </dgm:presLayoutVars>
      </dgm:prSet>
      <dgm:spPr/>
    </dgm:pt>
    <dgm:pt modelId="{478B97C6-12A6-4A38-B345-E5E6D59C2DDE}" type="pres">
      <dgm:prSet presAssocID="{6AF5AB91-B48B-4069-84CA-6EB1BFC49F1A}" presName="sibTrans" presStyleCnt="0"/>
      <dgm:spPr/>
    </dgm:pt>
    <dgm:pt modelId="{5F27D6A2-1B72-45E6-8C7C-EF2A66727351}" type="pres">
      <dgm:prSet presAssocID="{9FB9C6C7-EB50-467B-A422-38D8B7571E90}" presName="node" presStyleLbl="node1" presStyleIdx="11" presStyleCnt="14">
        <dgm:presLayoutVars>
          <dgm:bulletEnabled val="1"/>
        </dgm:presLayoutVars>
      </dgm:prSet>
      <dgm:spPr/>
    </dgm:pt>
    <dgm:pt modelId="{0DD88317-2466-4954-9AF1-CCEA1BE5527D}" type="pres">
      <dgm:prSet presAssocID="{0C074609-AD5C-4EA3-BE68-5C51EA13BF32}" presName="sibTrans" presStyleCnt="0"/>
      <dgm:spPr/>
    </dgm:pt>
    <dgm:pt modelId="{5110BAA8-B8AC-4744-B2AB-87C57A0BAAB5}" type="pres">
      <dgm:prSet presAssocID="{BE274D38-CC5F-492E-9F80-7561E102B3B8}" presName="node" presStyleLbl="node1" presStyleIdx="12" presStyleCnt="14">
        <dgm:presLayoutVars>
          <dgm:bulletEnabled val="1"/>
        </dgm:presLayoutVars>
      </dgm:prSet>
      <dgm:spPr/>
    </dgm:pt>
    <dgm:pt modelId="{79039CF8-4C03-4748-9D58-35945FDA6BB7}" type="pres">
      <dgm:prSet presAssocID="{3B3BAEC8-AD1D-4E82-B905-45F6D26B3A4D}" presName="sibTrans" presStyleCnt="0"/>
      <dgm:spPr/>
    </dgm:pt>
    <dgm:pt modelId="{7C2B5A70-BF04-4322-AEE2-A7DE010DC8BF}" type="pres">
      <dgm:prSet presAssocID="{C2EC04EF-FE3F-4E58-921C-B683685F228D}" presName="node" presStyleLbl="node1" presStyleIdx="13" presStyleCnt="14">
        <dgm:presLayoutVars>
          <dgm:bulletEnabled val="1"/>
        </dgm:presLayoutVars>
      </dgm:prSet>
      <dgm:spPr/>
    </dgm:pt>
  </dgm:ptLst>
  <dgm:cxnLst>
    <dgm:cxn modelId="{2C213B09-234A-4696-BAF2-35FD0DB5688D}" srcId="{E4F584C8-DB54-4C61-9C1A-754B0DB2A137}" destId="{3CCDE58C-8728-45F4-BD37-171121023F54}" srcOrd="10" destOrd="0" parTransId="{A41CD870-DAD7-403B-B0DA-AA4B8F2D16A9}" sibTransId="{6AF5AB91-B48B-4069-84CA-6EB1BFC49F1A}"/>
    <dgm:cxn modelId="{40D55217-AA10-41CE-9A41-87C29C1DF4FB}" srcId="{16DED248-5989-43E1-AD1F-D70C09009329}" destId="{6643D00C-8E89-4E0A-BFD8-4EC20AA465AD}" srcOrd="0" destOrd="0" parTransId="{955C00BF-9E8B-41AD-BBFF-05B8A3F5D731}" sibTransId="{84DE0FD0-3FEA-4DBC-BB9B-B5021C9B8868}"/>
    <dgm:cxn modelId="{B5A35618-040B-4682-9301-F53C11A93955}" srcId="{E4F584C8-DB54-4C61-9C1A-754B0DB2A137}" destId="{B2476702-91D4-494C-B753-B4F366BC524B}" srcOrd="6" destOrd="0" parTransId="{1B23A1B8-1AC6-4C91-B0CF-DEE69EB846B4}" sibTransId="{BEDCB5C0-CCBB-4716-9C31-7926554CF82C}"/>
    <dgm:cxn modelId="{3AD2371B-0FDC-4C48-9763-377CD9665929}" type="presOf" srcId="{B2476702-91D4-494C-B753-B4F366BC524B}" destId="{4DD4A48F-43F6-4791-A7FE-2D56A477479B}" srcOrd="0" destOrd="0" presId="urn:microsoft.com/office/officeart/2005/8/layout/default"/>
    <dgm:cxn modelId="{773ED31D-B26E-49F8-A8EF-794E2EB3A247}" srcId="{2FF5394D-60F4-4CDE-8B55-66A0A4A9A492}" destId="{A475A493-2ADB-4D57-876C-C8ABBE344FA6}" srcOrd="0" destOrd="0" parTransId="{2A55B780-9D9E-4BA2-A2D1-09A1F1EE27C7}" sibTransId="{64D35BA5-5CE0-45C4-B74E-F8C9BB0878B1}"/>
    <dgm:cxn modelId="{2B5AD324-6943-4AA8-A356-743ECD35F813}" type="presOf" srcId="{8E8C09D8-2BDB-47F1-A12D-EE5444041172}" destId="{FA3703BF-1481-4B50-90E4-4FDE7991B3DB}" srcOrd="0" destOrd="0" presId="urn:microsoft.com/office/officeart/2005/8/layout/default"/>
    <dgm:cxn modelId="{6D95BE2B-D057-4252-B8FE-BE281BECD7A4}" type="presOf" srcId="{0028BB66-96DD-47A9-A505-3F5DE32251D0}" destId="{288110CF-7E42-4A09-B77E-55D57B08F7C0}" srcOrd="0" destOrd="1" presId="urn:microsoft.com/office/officeart/2005/8/layout/default"/>
    <dgm:cxn modelId="{26FF4938-A3A8-4753-A946-553BAEC79C48}" srcId="{E4F584C8-DB54-4C61-9C1A-754B0DB2A137}" destId="{6EAFC2AF-79DE-4149-8DFA-A2BBE87A6A54}" srcOrd="7" destOrd="0" parTransId="{7C9066B9-061B-441D-B879-EDD6A5DD29D0}" sibTransId="{F18D10DD-39E2-41DA-BC4B-F542A8423E0A}"/>
    <dgm:cxn modelId="{80B5F83C-432B-4203-9ED2-DF3A059307C3}" srcId="{3CCDE58C-8728-45F4-BD37-171121023F54}" destId="{1BAB4235-6D32-4535-BEBB-81CF861746B5}" srcOrd="0" destOrd="0" parTransId="{B4808CF8-47F3-4BE9-B44D-A4F3BF8E430B}" sibTransId="{047C8028-B351-4D35-8CC8-46878CC90D05}"/>
    <dgm:cxn modelId="{D6D9275B-A986-4D00-AA70-EE6F9CB23661}" srcId="{E4F584C8-DB54-4C61-9C1A-754B0DB2A137}" destId="{2FF5394D-60F4-4CDE-8B55-66A0A4A9A492}" srcOrd="1" destOrd="0" parTransId="{94D8DA53-FC03-4055-9546-7D9F20E82210}" sibTransId="{E960A267-1F25-40BF-A60B-BA6EFFC76C12}"/>
    <dgm:cxn modelId="{B44D5A43-25FB-444A-95E7-6FAAFD048466}" type="presOf" srcId="{BB42F307-387C-4248-BFCC-A9D40B97BE0B}" destId="{FD107DBF-92FA-4D61-B92A-DCCFC57D75E7}" srcOrd="0" destOrd="0" presId="urn:microsoft.com/office/officeart/2005/8/layout/default"/>
    <dgm:cxn modelId="{24D59B68-64ED-49E9-B450-7B37D9DBF8AF}" type="presOf" srcId="{4F094B68-08E9-4E2E-BB65-F8353DED510A}" destId="{5110BAA8-B8AC-4744-B2AB-87C57A0BAAB5}" srcOrd="0" destOrd="1" presId="urn:microsoft.com/office/officeart/2005/8/layout/default"/>
    <dgm:cxn modelId="{86B7C149-AAC3-4BE2-89D9-BE57BFFC2D3E}" type="presOf" srcId="{16DED248-5989-43E1-AD1F-D70C09009329}" destId="{A80C0952-D9A5-48F3-AF4B-EDA2FF118ADE}" srcOrd="0" destOrd="0" presId="urn:microsoft.com/office/officeart/2005/8/layout/default"/>
    <dgm:cxn modelId="{0B66DB6A-DAA7-42B3-B42E-0ADEF0566565}" srcId="{E4F584C8-DB54-4C61-9C1A-754B0DB2A137}" destId="{2B7BE243-E369-4056-9461-70E37E43D5F0}" srcOrd="2" destOrd="0" parTransId="{C2480429-6743-4EEB-BCCA-87A25781D15F}" sibTransId="{484551A2-62A6-45DC-B5F5-CF321064333E}"/>
    <dgm:cxn modelId="{10A6D14B-032F-4BC0-BB72-3AF4398EFF94}" srcId="{E4F584C8-DB54-4C61-9C1A-754B0DB2A137}" destId="{C2EC04EF-FE3F-4E58-921C-B683685F228D}" srcOrd="13" destOrd="0" parTransId="{A4537743-52E3-41B6-AB45-5DCFC67D46EB}" sibTransId="{3CC90E46-C1B6-4EAA-987A-C758CBBF60CE}"/>
    <dgm:cxn modelId="{EEDF3671-308C-4990-8167-67511603B834}" type="presOf" srcId="{6643D00C-8E89-4E0A-BFD8-4EC20AA465AD}" destId="{A80C0952-D9A5-48F3-AF4B-EDA2FF118ADE}" srcOrd="0" destOrd="1" presId="urn:microsoft.com/office/officeart/2005/8/layout/default"/>
    <dgm:cxn modelId="{091F9F71-A3A3-43F3-890E-32386D73FB14}" srcId="{CD0CDA0C-97AC-4FE8-8EBA-E37DDDC43197}" destId="{9A5FDA6C-B5FE-4A10-8AB9-7408BFBBD9A9}" srcOrd="0" destOrd="0" parTransId="{A549D3D2-E98A-49EB-B6A2-39BF3EA0091B}" sibTransId="{CF69404B-7033-4961-AB31-0590701EBA1B}"/>
    <dgm:cxn modelId="{6DDA2755-7302-451C-B033-44A6E1F1E99E}" type="presOf" srcId="{C83EE22F-8F1F-4822-B12D-2BA2FE3C3425}" destId="{FA3703BF-1481-4B50-90E4-4FDE7991B3DB}" srcOrd="0" destOrd="1" presId="urn:microsoft.com/office/officeart/2005/8/layout/default"/>
    <dgm:cxn modelId="{F5AF4F55-E9E4-42BB-82D4-97B2792527CC}" type="presOf" srcId="{0E4A6FDB-ED69-4AE1-8A0B-196E9797F5D9}" destId="{4DD4A48F-43F6-4791-A7FE-2D56A477479B}" srcOrd="0" destOrd="1" presId="urn:microsoft.com/office/officeart/2005/8/layout/default"/>
    <dgm:cxn modelId="{A640A755-063A-49C5-96D4-45FD89F2589D}" type="presOf" srcId="{2B7BE243-E369-4056-9461-70E37E43D5F0}" destId="{288110CF-7E42-4A09-B77E-55D57B08F7C0}" srcOrd="0" destOrd="0" presId="urn:microsoft.com/office/officeart/2005/8/layout/default"/>
    <dgm:cxn modelId="{1C0AC877-956F-47FB-B353-D76F364B4B93}" type="presOf" srcId="{A475A493-2ADB-4D57-876C-C8ABBE344FA6}" destId="{AFCD3EC9-15C0-4EB4-80E9-FCE092B70700}" srcOrd="0" destOrd="1" presId="urn:microsoft.com/office/officeart/2005/8/layout/default"/>
    <dgm:cxn modelId="{5767EC58-1E5B-4DD3-99CB-19A6FEA5A3E5}" srcId="{6EAFC2AF-79DE-4149-8DFA-A2BBE87A6A54}" destId="{A135EF9A-F366-4F15-9FE3-A1E97BEA6380}" srcOrd="0" destOrd="0" parTransId="{25422A50-4396-4424-9263-4EC7AC55B69F}" sibTransId="{DB29C0F0-74AA-456F-AB5A-0B300815B019}"/>
    <dgm:cxn modelId="{18DEDD79-AB07-4F7F-8A3A-2505EAA5A5EF}" srcId="{BF8D9263-4528-4676-A324-A8B70FE87718}" destId="{771BF0B6-BFCD-4F7F-AC3D-C036838A33AD}" srcOrd="0" destOrd="0" parTransId="{83431CEA-C33F-4160-95A1-AAB458E87B85}" sibTransId="{E7CC80B9-FFBD-452E-B128-A0FD4DBD59CD}"/>
    <dgm:cxn modelId="{7148497E-22A9-4B25-A019-6E0679D7B608}" srcId="{C2EC04EF-FE3F-4E58-921C-B683685F228D}" destId="{8CA2CB6E-BB20-4ABD-8AE8-17CE049DD7DF}" srcOrd="0" destOrd="0" parTransId="{D874461D-F8B2-4782-8D00-F8972CEADDAA}" sibTransId="{DC4CB104-32B8-46C1-A9C4-64CB3E4AFA85}"/>
    <dgm:cxn modelId="{64A90F7F-B74E-4AFB-8E0E-47D7821D44A8}" srcId="{9FB9C6C7-EB50-467B-A422-38D8B7571E90}" destId="{051BDF78-6D8F-4CC5-94F7-8BED449E7809}" srcOrd="0" destOrd="0" parTransId="{B9B63DFC-1C0F-43FA-934F-DDCD1BF445C2}" sibTransId="{E0323B71-D78B-412E-96D0-4A799F940A81}"/>
    <dgm:cxn modelId="{0EEC6482-A042-4454-A356-B5FFCDCD2F46}" type="presOf" srcId="{CD0CDA0C-97AC-4FE8-8EBA-E37DDDC43197}" destId="{3AC255F2-EEBA-4924-AF35-5FAAAA7236EC}" srcOrd="0" destOrd="0" presId="urn:microsoft.com/office/officeart/2005/8/layout/default"/>
    <dgm:cxn modelId="{AC944887-9727-4F26-927C-CAC37EA272CB}" type="presOf" srcId="{9A5FDA6C-B5FE-4A10-8AB9-7408BFBBD9A9}" destId="{3AC255F2-EEBA-4924-AF35-5FAAAA7236EC}" srcOrd="0" destOrd="1" presId="urn:microsoft.com/office/officeart/2005/8/layout/default"/>
    <dgm:cxn modelId="{54C76A87-EF2E-48E6-8D2A-7A7A725C6516}" type="presOf" srcId="{771BF0B6-BFCD-4F7F-AC3D-C036838A33AD}" destId="{5B6AB279-DF91-4FBD-AA67-56E635EE38B8}" srcOrd="0" destOrd="1" presId="urn:microsoft.com/office/officeart/2005/8/layout/default"/>
    <dgm:cxn modelId="{52F9BC88-140B-4F3E-BC33-DCF9E120C37E}" type="presOf" srcId="{2FF5394D-60F4-4CDE-8B55-66A0A4A9A492}" destId="{AFCD3EC9-15C0-4EB4-80E9-FCE092B70700}" srcOrd="0" destOrd="0" presId="urn:microsoft.com/office/officeart/2005/8/layout/default"/>
    <dgm:cxn modelId="{C798A18C-A897-4D5F-9FD6-D4183904EA05}" type="presOf" srcId="{1BAB4235-6D32-4535-BEBB-81CF861746B5}" destId="{9C16F1C4-DBE6-42A3-8D9F-18916EA7462A}" srcOrd="0" destOrd="1" presId="urn:microsoft.com/office/officeart/2005/8/layout/default"/>
    <dgm:cxn modelId="{B1D1D68F-204E-406C-9F88-342E20BC0A71}" type="presOf" srcId="{8CA2CB6E-BB20-4ABD-8AE8-17CE049DD7DF}" destId="{7C2B5A70-BF04-4322-AEE2-A7DE010DC8BF}" srcOrd="0" destOrd="1" presId="urn:microsoft.com/office/officeart/2005/8/layout/default"/>
    <dgm:cxn modelId="{CC6CFE90-876D-435E-AF94-832E2E5C4C95}" type="presOf" srcId="{A135EF9A-F366-4F15-9FE3-A1E97BEA6380}" destId="{7BC966B1-6BA3-4713-A196-DA1915910EDF}" srcOrd="0" destOrd="1" presId="urn:microsoft.com/office/officeart/2005/8/layout/default"/>
    <dgm:cxn modelId="{DEBC3F97-F17A-406E-B06F-8FEDA465AACA}" srcId="{B2476702-91D4-494C-B753-B4F366BC524B}" destId="{0E4A6FDB-ED69-4AE1-8A0B-196E9797F5D9}" srcOrd="0" destOrd="0" parTransId="{BE1BBD9A-268B-4572-9346-D14C318508D9}" sibTransId="{7D25954C-2D36-40B9-A307-AA0BAFAEEC57}"/>
    <dgm:cxn modelId="{7187D5A3-3728-4C2A-82CA-2BABE0F19B39}" srcId="{BB42F307-387C-4248-BFCC-A9D40B97BE0B}" destId="{4246DC69-BD88-4EB1-BEAF-E999965805AC}" srcOrd="0" destOrd="0" parTransId="{6C2B90B5-1BD3-4159-9FC4-2F2E0BBFA0AC}" sibTransId="{AC7616FA-BDD0-4E21-8204-5E80352865BD}"/>
    <dgm:cxn modelId="{6F9DB7A7-EB34-4CE5-B59C-0C74879BD129}" type="presOf" srcId="{C2EC04EF-FE3F-4E58-921C-B683685F228D}" destId="{7C2B5A70-BF04-4322-AEE2-A7DE010DC8BF}" srcOrd="0" destOrd="0" presId="urn:microsoft.com/office/officeart/2005/8/layout/default"/>
    <dgm:cxn modelId="{ABB516A8-0FF5-4877-9DAA-EA14959C1B6A}" srcId="{E4F584C8-DB54-4C61-9C1A-754B0DB2A137}" destId="{8E8C09D8-2BDB-47F1-A12D-EE5444041172}" srcOrd="0" destOrd="0" parTransId="{40BB739F-F9BA-4A33-BDD0-A52786F8CF4C}" sibTransId="{124C7720-75E0-4DB6-A37E-49211BC2BB9F}"/>
    <dgm:cxn modelId="{FB3D7DAC-2A30-45AC-9605-8A07D73468FE}" type="presOf" srcId="{671D8F17-5F29-4EA1-A762-D4678EDCF8A1}" destId="{80DE03D2-FC18-4B1B-A6A3-AD8B4237D4EA}" srcOrd="0" destOrd="1" presId="urn:microsoft.com/office/officeart/2005/8/layout/default"/>
    <dgm:cxn modelId="{FD2971B5-D448-4FF6-986F-D107E3897E7F}" srcId="{8E8C09D8-2BDB-47F1-A12D-EE5444041172}" destId="{C83EE22F-8F1F-4822-B12D-2BA2FE3C3425}" srcOrd="0" destOrd="0" parTransId="{76E11788-5B5A-40EC-ACBE-D58D56FE53D6}" sibTransId="{9714B345-2116-4226-92B8-46C943E2D8D8}"/>
    <dgm:cxn modelId="{63923DB6-1992-41DB-8DBC-D64CCD5131E0}" type="presOf" srcId="{2BAA5DA0-7E76-4F86-95FB-3F4625144D55}" destId="{80DE03D2-FC18-4B1B-A6A3-AD8B4237D4EA}" srcOrd="0" destOrd="0" presId="urn:microsoft.com/office/officeart/2005/8/layout/default"/>
    <dgm:cxn modelId="{C8BCFCB7-CA11-46A6-819F-97E4522FB4FE}" srcId="{2B7BE243-E369-4056-9461-70E37E43D5F0}" destId="{0028BB66-96DD-47A9-A505-3F5DE32251D0}" srcOrd="0" destOrd="0" parTransId="{76A2090C-1FF6-480F-A3E7-7E6D45749E90}" sibTransId="{85C1F7BF-893B-4152-9644-60CD431C8515}"/>
    <dgm:cxn modelId="{B86FEABE-64C0-4952-8CE9-AD7DAEF35A55}" srcId="{E4F584C8-DB54-4C61-9C1A-754B0DB2A137}" destId="{2BAA5DA0-7E76-4F86-95FB-3F4625144D55}" srcOrd="8" destOrd="0" parTransId="{1BC160B4-6C3F-4E9E-967D-6643F41A0636}" sibTransId="{4180B8F6-EB5E-479D-BFEB-E82A1F235F44}"/>
    <dgm:cxn modelId="{FC44F0C3-F422-422B-9661-968C6E06AFFC}" srcId="{E4F584C8-DB54-4C61-9C1A-754B0DB2A137}" destId="{BF8D9263-4528-4676-A324-A8B70FE87718}" srcOrd="5" destOrd="0" parTransId="{C19908AA-5C9D-4B42-9790-E16CBDBD5AA9}" sibTransId="{385E2A00-B22B-4CA2-B5EE-6D829915C4C8}"/>
    <dgm:cxn modelId="{1EBFDCC5-54B1-48F9-A922-6D2FEE11CCB3}" type="presOf" srcId="{BE274D38-CC5F-492E-9F80-7561E102B3B8}" destId="{5110BAA8-B8AC-4744-B2AB-87C57A0BAAB5}" srcOrd="0" destOrd="0" presId="urn:microsoft.com/office/officeart/2005/8/layout/default"/>
    <dgm:cxn modelId="{5A6ACACA-6D4F-4B6B-B501-EA4D9B42F004}" srcId="{2BAA5DA0-7E76-4F86-95FB-3F4625144D55}" destId="{671D8F17-5F29-4EA1-A762-D4678EDCF8A1}" srcOrd="0" destOrd="0" parTransId="{05C4A4CE-AE33-4C89-85B9-3FDC3AC504A0}" sibTransId="{9A1C59B5-38EA-4EE5-AE10-5FAECF648DC3}"/>
    <dgm:cxn modelId="{84BF02CB-9771-48AF-B0F4-613B48C3DF28}" type="presOf" srcId="{3CCDE58C-8728-45F4-BD37-171121023F54}" destId="{9C16F1C4-DBE6-42A3-8D9F-18916EA7462A}" srcOrd="0" destOrd="0" presId="urn:microsoft.com/office/officeart/2005/8/layout/default"/>
    <dgm:cxn modelId="{7EDC33D3-C53C-47EF-B3C3-1658590E10A3}" type="presOf" srcId="{4246DC69-BD88-4EB1-BEAF-E999965805AC}" destId="{FD107DBF-92FA-4D61-B92A-DCCFC57D75E7}" srcOrd="0" destOrd="1" presId="urn:microsoft.com/office/officeart/2005/8/layout/default"/>
    <dgm:cxn modelId="{D8AC24D8-88C5-47D7-A906-462F7B21A566}" type="presOf" srcId="{BF8D9263-4528-4676-A324-A8B70FE87718}" destId="{5B6AB279-DF91-4FBD-AA67-56E635EE38B8}" srcOrd="0" destOrd="0" presId="urn:microsoft.com/office/officeart/2005/8/layout/default"/>
    <dgm:cxn modelId="{122420DA-43EC-4E7A-A29F-4732FCC4FA9B}" srcId="{E4F584C8-DB54-4C61-9C1A-754B0DB2A137}" destId="{BB42F307-387C-4248-BFCC-A9D40B97BE0B}" srcOrd="4" destOrd="0" parTransId="{63C1B04B-A51D-4423-8607-AD79FE2FF199}" sibTransId="{23E00CDC-DBA7-4BC7-AB24-8265A37AFA9A}"/>
    <dgm:cxn modelId="{50F297DD-A366-4B0E-A8DE-17F0965ED7E7}" srcId="{E4F584C8-DB54-4C61-9C1A-754B0DB2A137}" destId="{9FB9C6C7-EB50-467B-A422-38D8B7571E90}" srcOrd="11" destOrd="0" parTransId="{C655E9F2-5403-4F94-8DE3-35140588A359}" sibTransId="{0C074609-AD5C-4EA3-BE68-5C51EA13BF32}"/>
    <dgm:cxn modelId="{91E2F5DF-099F-4910-8771-BC63077D98CE}" srcId="{BE274D38-CC5F-492E-9F80-7561E102B3B8}" destId="{4F094B68-08E9-4E2E-BB65-F8353DED510A}" srcOrd="0" destOrd="0" parTransId="{814E3269-793A-4C5F-998D-AEDC74BD8CB9}" sibTransId="{1133220C-8D45-4F90-B2BF-BC9FE8F8CB70}"/>
    <dgm:cxn modelId="{565ED6E2-FDF0-44BD-AA29-09AA184A6C07}" type="presOf" srcId="{9FB9C6C7-EB50-467B-A422-38D8B7571E90}" destId="{5F27D6A2-1B72-45E6-8C7C-EF2A66727351}" srcOrd="0" destOrd="0" presId="urn:microsoft.com/office/officeart/2005/8/layout/default"/>
    <dgm:cxn modelId="{BE3434E6-A67F-4041-9319-BF7AAA378DED}" srcId="{E4F584C8-DB54-4C61-9C1A-754B0DB2A137}" destId="{CD0CDA0C-97AC-4FE8-8EBA-E37DDDC43197}" srcOrd="3" destOrd="0" parTransId="{0E1AF383-8941-478F-841A-823856D93996}" sibTransId="{4A4DF291-4612-498A-9DF4-0698682E63D2}"/>
    <dgm:cxn modelId="{F381A4E6-1020-4B03-B846-9FC29AFFB26C}" srcId="{E4F584C8-DB54-4C61-9C1A-754B0DB2A137}" destId="{16DED248-5989-43E1-AD1F-D70C09009329}" srcOrd="9" destOrd="0" parTransId="{E083F4EE-6B22-4143-A07D-E51C04F1DA27}" sibTransId="{B39847F8-1602-43AE-8779-1F8A183EF555}"/>
    <dgm:cxn modelId="{3622ADE9-C27E-4B21-BF96-63848BED0040}" srcId="{E4F584C8-DB54-4C61-9C1A-754B0DB2A137}" destId="{BE274D38-CC5F-492E-9F80-7561E102B3B8}" srcOrd="12" destOrd="0" parTransId="{05AA14A8-E1ED-473C-B0E9-EA62659772C9}" sibTransId="{3B3BAEC8-AD1D-4E82-B905-45F6D26B3A4D}"/>
    <dgm:cxn modelId="{899D95EA-24A4-4CD2-AE9F-24FED95C9B75}" type="presOf" srcId="{6EAFC2AF-79DE-4149-8DFA-A2BBE87A6A54}" destId="{7BC966B1-6BA3-4713-A196-DA1915910EDF}" srcOrd="0" destOrd="0" presId="urn:microsoft.com/office/officeart/2005/8/layout/default"/>
    <dgm:cxn modelId="{ABE069F5-2AB4-4C65-B2FC-ADA0A6817760}" type="presOf" srcId="{E4F584C8-DB54-4C61-9C1A-754B0DB2A137}" destId="{7B53697E-A961-424A-8700-6424E387A02D}" srcOrd="0" destOrd="0" presId="urn:microsoft.com/office/officeart/2005/8/layout/default"/>
    <dgm:cxn modelId="{8AD01BF9-5870-4E98-8B92-B2300581B401}" type="presOf" srcId="{051BDF78-6D8F-4CC5-94F7-8BED449E7809}" destId="{5F27D6A2-1B72-45E6-8C7C-EF2A66727351}" srcOrd="0" destOrd="1" presId="urn:microsoft.com/office/officeart/2005/8/layout/default"/>
    <dgm:cxn modelId="{F8DDFF2A-B0FC-4BCD-AFB3-6AF844A53780}" type="presParOf" srcId="{7B53697E-A961-424A-8700-6424E387A02D}" destId="{FA3703BF-1481-4B50-90E4-4FDE7991B3DB}" srcOrd="0" destOrd="0" presId="urn:microsoft.com/office/officeart/2005/8/layout/default"/>
    <dgm:cxn modelId="{61BCD8B9-32B7-43BC-A3AC-A09924342152}" type="presParOf" srcId="{7B53697E-A961-424A-8700-6424E387A02D}" destId="{0FCFF00A-917C-4172-9A55-305812B32DB9}" srcOrd="1" destOrd="0" presId="urn:microsoft.com/office/officeart/2005/8/layout/default"/>
    <dgm:cxn modelId="{C252BB81-89F3-4455-AA76-B109EDCEDF84}" type="presParOf" srcId="{7B53697E-A961-424A-8700-6424E387A02D}" destId="{AFCD3EC9-15C0-4EB4-80E9-FCE092B70700}" srcOrd="2" destOrd="0" presId="urn:microsoft.com/office/officeart/2005/8/layout/default"/>
    <dgm:cxn modelId="{1F5D3436-F895-4061-9C60-D1B7644DEB38}" type="presParOf" srcId="{7B53697E-A961-424A-8700-6424E387A02D}" destId="{B52E667D-7BCD-42A8-B37F-36D89328C05E}" srcOrd="3" destOrd="0" presId="urn:microsoft.com/office/officeart/2005/8/layout/default"/>
    <dgm:cxn modelId="{222F2B10-3D83-4E27-A2F5-F16E8369AE60}" type="presParOf" srcId="{7B53697E-A961-424A-8700-6424E387A02D}" destId="{288110CF-7E42-4A09-B77E-55D57B08F7C0}" srcOrd="4" destOrd="0" presId="urn:microsoft.com/office/officeart/2005/8/layout/default"/>
    <dgm:cxn modelId="{7FDC68DF-D02F-491B-9943-76153D273EE5}" type="presParOf" srcId="{7B53697E-A961-424A-8700-6424E387A02D}" destId="{07665784-F5B5-48BB-865D-8A9FFCF12774}" srcOrd="5" destOrd="0" presId="urn:microsoft.com/office/officeart/2005/8/layout/default"/>
    <dgm:cxn modelId="{08FD3D87-07E6-4912-9CAF-B06DC73811C3}" type="presParOf" srcId="{7B53697E-A961-424A-8700-6424E387A02D}" destId="{3AC255F2-EEBA-4924-AF35-5FAAAA7236EC}" srcOrd="6" destOrd="0" presId="urn:microsoft.com/office/officeart/2005/8/layout/default"/>
    <dgm:cxn modelId="{C6F1DD5A-EA0D-425B-BE8B-C88F5971511E}" type="presParOf" srcId="{7B53697E-A961-424A-8700-6424E387A02D}" destId="{4444BB18-9EDB-417F-9D4B-52CFD463DC1D}" srcOrd="7" destOrd="0" presId="urn:microsoft.com/office/officeart/2005/8/layout/default"/>
    <dgm:cxn modelId="{1B1183CB-CC52-4E74-9CDF-39434B16119D}" type="presParOf" srcId="{7B53697E-A961-424A-8700-6424E387A02D}" destId="{FD107DBF-92FA-4D61-B92A-DCCFC57D75E7}" srcOrd="8" destOrd="0" presId="urn:microsoft.com/office/officeart/2005/8/layout/default"/>
    <dgm:cxn modelId="{6BB0CE93-5C2B-425F-A1CB-9F2828AB05AE}" type="presParOf" srcId="{7B53697E-A961-424A-8700-6424E387A02D}" destId="{DE0AF51E-E152-4EF4-B2CC-53FE1307E71C}" srcOrd="9" destOrd="0" presId="urn:microsoft.com/office/officeart/2005/8/layout/default"/>
    <dgm:cxn modelId="{3C9443C9-6A9F-4007-AFEC-758451D6D614}" type="presParOf" srcId="{7B53697E-A961-424A-8700-6424E387A02D}" destId="{5B6AB279-DF91-4FBD-AA67-56E635EE38B8}" srcOrd="10" destOrd="0" presId="urn:microsoft.com/office/officeart/2005/8/layout/default"/>
    <dgm:cxn modelId="{3F7EA0FE-FC75-499D-AC6B-236D59B3D8D3}" type="presParOf" srcId="{7B53697E-A961-424A-8700-6424E387A02D}" destId="{AC9857CB-34F5-4490-9DEF-A24C4B6F7642}" srcOrd="11" destOrd="0" presId="urn:microsoft.com/office/officeart/2005/8/layout/default"/>
    <dgm:cxn modelId="{FA669C51-25FF-4D90-8AE6-824170EF1ACD}" type="presParOf" srcId="{7B53697E-A961-424A-8700-6424E387A02D}" destId="{4DD4A48F-43F6-4791-A7FE-2D56A477479B}" srcOrd="12" destOrd="0" presId="urn:microsoft.com/office/officeart/2005/8/layout/default"/>
    <dgm:cxn modelId="{26C5DD28-DAB0-41E0-B466-1D88CC00CA96}" type="presParOf" srcId="{7B53697E-A961-424A-8700-6424E387A02D}" destId="{E71ACB23-9E62-456F-833E-8941FE9EDF8C}" srcOrd="13" destOrd="0" presId="urn:microsoft.com/office/officeart/2005/8/layout/default"/>
    <dgm:cxn modelId="{E09C6BFC-9521-4B2C-95D1-B830677430B2}" type="presParOf" srcId="{7B53697E-A961-424A-8700-6424E387A02D}" destId="{7BC966B1-6BA3-4713-A196-DA1915910EDF}" srcOrd="14" destOrd="0" presId="urn:microsoft.com/office/officeart/2005/8/layout/default"/>
    <dgm:cxn modelId="{8B9629DB-7A88-437E-B5D9-19EABC9F9061}" type="presParOf" srcId="{7B53697E-A961-424A-8700-6424E387A02D}" destId="{173FD674-D051-41B1-8A4E-EBAD043831C3}" srcOrd="15" destOrd="0" presId="urn:microsoft.com/office/officeart/2005/8/layout/default"/>
    <dgm:cxn modelId="{5781CDFD-4062-42BD-A759-2E09CC1FA5A0}" type="presParOf" srcId="{7B53697E-A961-424A-8700-6424E387A02D}" destId="{80DE03D2-FC18-4B1B-A6A3-AD8B4237D4EA}" srcOrd="16" destOrd="0" presId="urn:microsoft.com/office/officeart/2005/8/layout/default"/>
    <dgm:cxn modelId="{DBED4629-213F-4E7A-AEED-B182A4559B42}" type="presParOf" srcId="{7B53697E-A961-424A-8700-6424E387A02D}" destId="{818FB36B-B68F-4A14-A3AF-068F8F49D3CC}" srcOrd="17" destOrd="0" presId="urn:microsoft.com/office/officeart/2005/8/layout/default"/>
    <dgm:cxn modelId="{D532F911-1080-4BD2-B661-15C823258EEB}" type="presParOf" srcId="{7B53697E-A961-424A-8700-6424E387A02D}" destId="{A80C0952-D9A5-48F3-AF4B-EDA2FF118ADE}" srcOrd="18" destOrd="0" presId="urn:microsoft.com/office/officeart/2005/8/layout/default"/>
    <dgm:cxn modelId="{198DD331-20EC-4DD5-B790-9683EDF8E15B}" type="presParOf" srcId="{7B53697E-A961-424A-8700-6424E387A02D}" destId="{CC1FD3FD-4A62-4EBD-9098-E572C2176C83}" srcOrd="19" destOrd="0" presId="urn:microsoft.com/office/officeart/2005/8/layout/default"/>
    <dgm:cxn modelId="{AE1E1E0C-ECD2-4BE8-8D4A-494C06AF7F93}" type="presParOf" srcId="{7B53697E-A961-424A-8700-6424E387A02D}" destId="{9C16F1C4-DBE6-42A3-8D9F-18916EA7462A}" srcOrd="20" destOrd="0" presId="urn:microsoft.com/office/officeart/2005/8/layout/default"/>
    <dgm:cxn modelId="{11E92734-F64E-43FB-B2F3-A24CEDEB28B3}" type="presParOf" srcId="{7B53697E-A961-424A-8700-6424E387A02D}" destId="{478B97C6-12A6-4A38-B345-E5E6D59C2DDE}" srcOrd="21" destOrd="0" presId="urn:microsoft.com/office/officeart/2005/8/layout/default"/>
    <dgm:cxn modelId="{A9736EE1-925A-4652-A8C4-3FD206696A13}" type="presParOf" srcId="{7B53697E-A961-424A-8700-6424E387A02D}" destId="{5F27D6A2-1B72-45E6-8C7C-EF2A66727351}" srcOrd="22" destOrd="0" presId="urn:microsoft.com/office/officeart/2005/8/layout/default"/>
    <dgm:cxn modelId="{5B34AEA8-C050-470D-8A78-88EC00E6FAF2}" type="presParOf" srcId="{7B53697E-A961-424A-8700-6424E387A02D}" destId="{0DD88317-2466-4954-9AF1-CCEA1BE5527D}" srcOrd="23" destOrd="0" presId="urn:microsoft.com/office/officeart/2005/8/layout/default"/>
    <dgm:cxn modelId="{419553C2-2247-4F45-9BCD-E1EF60C1A33F}" type="presParOf" srcId="{7B53697E-A961-424A-8700-6424E387A02D}" destId="{5110BAA8-B8AC-4744-B2AB-87C57A0BAAB5}" srcOrd="24" destOrd="0" presId="urn:microsoft.com/office/officeart/2005/8/layout/default"/>
    <dgm:cxn modelId="{2A18391A-A2A4-48AD-B5C3-F9B4C6DAEDE7}" type="presParOf" srcId="{7B53697E-A961-424A-8700-6424E387A02D}" destId="{79039CF8-4C03-4748-9D58-35945FDA6BB7}" srcOrd="25" destOrd="0" presId="urn:microsoft.com/office/officeart/2005/8/layout/default"/>
    <dgm:cxn modelId="{6B2FB164-3C21-4022-AC46-5E41DFE255CA}" type="presParOf" srcId="{7B53697E-A961-424A-8700-6424E387A02D}" destId="{7C2B5A70-BF04-4322-AEE2-A7DE010DC8BF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7215B-E05E-4AD3-9E04-7974B43869C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B052158-A997-442A-BF8B-81F0E32D82A8}">
      <dgm:prSet phldrT="[Text]" custT="1"/>
      <dgm:spPr>
        <a:solidFill>
          <a:srgbClr val="C97C8C"/>
        </a:solidFill>
        <a:ln>
          <a:noFill/>
        </a:ln>
      </dgm:spPr>
      <dgm:t>
        <a:bodyPr/>
        <a:lstStyle/>
        <a:p>
          <a:r>
            <a:rPr lang="fr-CA" sz="2200" b="1" noProof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Intelligence stratégique</a:t>
          </a:r>
        </a:p>
      </dgm:t>
    </dgm:pt>
    <dgm:pt modelId="{87B44DC8-8E8C-4A0B-9E84-948C4F847F83}" type="parTrans" cxnId="{C9B26510-D178-4759-8F77-264D54B869A1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C8334805-1C21-42F7-81ED-3196A60615CE}" type="sibTrans" cxnId="{C9B26510-D178-4759-8F77-264D54B869A1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BC6CC3BB-522F-4AD6-A7FB-C89A7A625B03}">
      <dgm:prSet phldrT="[Text]" custT="1"/>
      <dgm:spPr>
        <a:solidFill>
          <a:srgbClr val="077176"/>
        </a:solidFill>
        <a:ln>
          <a:noFill/>
        </a:ln>
      </dgm:spPr>
      <dgm:t>
        <a:bodyPr/>
        <a:lstStyle/>
        <a:p>
          <a:r>
            <a:rPr lang="fr-CA" sz="2200" b="1" noProof="0">
              <a:latin typeface="+mn-lt"/>
              <a:cs typeface="Arial" panose="020B0604020202020204" pitchFamily="34" charset="0"/>
            </a:rPr>
            <a:t>Partage de connaissances</a:t>
          </a:r>
        </a:p>
      </dgm:t>
    </dgm:pt>
    <dgm:pt modelId="{DCE6ABD4-D6EE-4425-9D2A-D00AA8A20746}" type="parTrans" cxnId="{8E10F15C-9E40-4A61-98FA-D0860C4F8EF3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30B4A31D-2CD3-46C3-B37E-6C09D957BFF6}" type="sibTrans" cxnId="{8E10F15C-9E40-4A61-98FA-D0860C4F8EF3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3F224987-77D6-4296-90D6-599977B106E6}">
      <dgm:prSet phldrT="[Text]" custT="1"/>
      <dgm:spPr>
        <a:solidFill>
          <a:srgbClr val="FCCF75"/>
        </a:solidFill>
        <a:ln>
          <a:noFill/>
        </a:ln>
      </dgm:spPr>
      <dgm:t>
        <a:bodyPr/>
        <a:lstStyle/>
        <a:p>
          <a:r>
            <a:rPr lang="fr-CA" sz="2200" b="1" noProof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Investir dans les relations</a:t>
          </a:r>
        </a:p>
      </dgm:t>
    </dgm:pt>
    <dgm:pt modelId="{A852C874-0E50-49D2-8EB1-69205CDF8CBC}" type="parTrans" cxnId="{5F9A8B7E-EEED-4710-B858-DB879A14D85C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2B88A36B-B307-4642-8688-AC6C05858ED1}" type="sibTrans" cxnId="{5F9A8B7E-EEED-4710-B858-DB879A14D85C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5880E4C6-A777-4C9C-867F-48722B17F64C}">
      <dgm:prSet phldrT="[Text]" custT="1"/>
      <dgm:spPr>
        <a:solidFill>
          <a:srgbClr val="FFFFFF"/>
        </a:solidFill>
        <a:ln w="28575">
          <a:solidFill>
            <a:srgbClr val="C97C8C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CA" sz="1800" b="0" noProof="0">
              <a:latin typeface="Aptos" panose="020B0004020202020204" pitchFamily="34" charset="0"/>
              <a:cs typeface="Arial" panose="020B0604020202020204" pitchFamily="34" charset="0"/>
            </a:rPr>
            <a:t>Fournir des analyses opportunes du contexte des CLOSM pour éclairer et soutenir la prise de décision de l’Agence </a:t>
          </a:r>
        </a:p>
      </dgm:t>
    </dgm:pt>
    <dgm:pt modelId="{9114E88C-1D5D-4617-9107-999E06579CF8}" type="parTrans" cxnId="{B16621F9-2B90-41C9-95D4-C936E7283059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33D13319-2E31-4DB5-8B9F-4D7F7B6DBEC1}" type="sibTrans" cxnId="{B16621F9-2B90-41C9-95D4-C936E7283059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95F26C39-4780-4EBA-AF9C-FCD60C61C5F5}">
      <dgm:prSet phldrT="[Text]" custT="1"/>
      <dgm:spPr>
        <a:solidFill>
          <a:srgbClr val="FFFFFF"/>
        </a:solidFill>
        <a:ln w="28575">
          <a:solidFill>
            <a:srgbClr val="FCCF75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CA" sz="1800" b="0" noProof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Favoriser de solides collaborations grâce à nos relations avec les intervenants communautaires, les programmes de l’ASPC et les institutions fédérales</a:t>
          </a:r>
          <a:endParaRPr lang="fr-CA" sz="1800" b="0" i="1" noProof="0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16E14FAA-5285-45D8-BA0F-34F983614D93}" type="parTrans" cxnId="{0B82FA35-2794-494E-B45B-0393248B4245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4857B21D-89C6-4600-BAFC-7B459F743563}" type="sibTrans" cxnId="{0B82FA35-2794-494E-B45B-0393248B4245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BCB2D9D2-DA57-42C7-9265-CCA273AC4EF9}">
      <dgm:prSet phldrT="[Text]" custT="1"/>
      <dgm:spPr>
        <a:solidFill>
          <a:srgbClr val="FFFFFF"/>
        </a:solidFill>
        <a:ln w="28575">
          <a:solidFill>
            <a:srgbClr val="077176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CA" sz="1800" b="0" noProof="0">
              <a:latin typeface="Aptos" panose="020B0004020202020204" pitchFamily="34" charset="0"/>
              <a:cs typeface="Arial" panose="020B0604020202020204" pitchFamily="34" charset="0"/>
            </a:rPr>
            <a:t>Identifier et partager les connaissances sur la  partie VII de la LLO, les CLOSM et les meilleures pratiques (p.ex. </a:t>
          </a:r>
          <a:r>
            <a:rPr lang="fr-FR" sz="1800">
              <a:hlinkClick xmlns:r="http://schemas.openxmlformats.org/officeDocument/2006/relationships" r:id="rId1"/>
            </a:rPr>
            <a:t>Carrefour des langues officielles de l’ASPC</a:t>
          </a:r>
          <a:endParaRPr lang="fr-CA" sz="1800" b="0" noProof="0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92210FB5-5379-4705-BC05-50C18349F064}" type="parTrans" cxnId="{6859AD8D-D861-41F6-93D1-813E11BE5D2A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D019A77C-99D9-4B16-AE29-C871D691821D}" type="sibTrans" cxnId="{6859AD8D-D861-41F6-93D1-813E11BE5D2A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5970BB41-9C0D-492F-9427-66B943E59361}">
      <dgm:prSet phldrT="[Text]" custT="1"/>
      <dgm:spPr>
        <a:solidFill>
          <a:srgbClr val="FFFFFF"/>
        </a:solidFill>
        <a:ln w="28575">
          <a:solidFill>
            <a:srgbClr val="82B1C2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CA" sz="1800" b="0" noProof="0">
              <a:latin typeface="Aptos" panose="020B0004020202020204" pitchFamily="34" charset="0"/>
              <a:cs typeface="Arial" panose="020B0604020202020204" pitchFamily="34" charset="0"/>
            </a:rPr>
            <a:t>Soutenir l’Agence en tenant compte des besoins et priorités des CLOSM dans tout le cycle de ses activités, y compris ses politiques, recherches, et programmes</a:t>
          </a:r>
          <a:endParaRPr lang="fr-CA" sz="1800" b="0" noProof="0">
            <a:solidFill>
              <a:schemeClr val="tx1"/>
            </a:solidFill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3F72B0E4-B650-434F-9426-5CF1BBEEB197}" type="parTrans" cxnId="{C18C0FBE-2246-4AD8-AC76-A14E54922883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CA59EDAC-2C56-434F-AD77-838E32A39B94}" type="sibTrans" cxnId="{C18C0FBE-2246-4AD8-AC76-A14E54922883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8B56133A-4E3E-45B7-858A-CEB424B76B52}">
      <dgm:prSet phldrT="[Text]" custT="1"/>
      <dgm:spPr>
        <a:solidFill>
          <a:srgbClr val="82B1C2"/>
        </a:solidFill>
        <a:ln>
          <a:noFill/>
        </a:ln>
      </dgm:spPr>
      <dgm:t>
        <a:bodyPr/>
        <a:lstStyle/>
        <a:p>
          <a:r>
            <a:rPr lang="fr-CA" sz="2200" b="1" noProof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Sensibilisation et conseils</a:t>
          </a:r>
        </a:p>
      </dgm:t>
    </dgm:pt>
    <dgm:pt modelId="{DEF178D2-207B-4CFA-92D8-595EB559A6DB}" type="parTrans" cxnId="{1F6D5F37-19F1-4ACC-A3F2-D544266B002F}">
      <dgm:prSet/>
      <dgm:spPr/>
      <dgm:t>
        <a:bodyPr/>
        <a:lstStyle/>
        <a:p>
          <a:endParaRPr lang="en-CA"/>
        </a:p>
      </dgm:t>
    </dgm:pt>
    <dgm:pt modelId="{4C13B061-E27B-40A8-91FA-9653C5FF21AE}" type="sibTrans" cxnId="{1F6D5F37-19F1-4ACC-A3F2-D544266B002F}">
      <dgm:prSet/>
      <dgm:spPr/>
      <dgm:t>
        <a:bodyPr/>
        <a:lstStyle/>
        <a:p>
          <a:endParaRPr lang="en-CA"/>
        </a:p>
      </dgm:t>
    </dgm:pt>
    <dgm:pt modelId="{1A688514-C245-4E14-83BB-E7D15E17C016}">
      <dgm:prSet phldrT="[Text]" custT="1"/>
      <dgm:spPr>
        <a:solidFill>
          <a:schemeClr val="bg1"/>
        </a:solidFill>
        <a:ln w="28575">
          <a:solidFill>
            <a:srgbClr val="4B7FA6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CA" sz="1800" b="0" noProof="0">
              <a:latin typeface="Aptos" panose="020B0004020202020204" pitchFamily="34" charset="0"/>
              <a:cs typeface="Arial" panose="020B0604020202020204" pitchFamily="34" charset="0"/>
            </a:rPr>
            <a:t>Aider l’Agence à comprendre les besoins et priorités des CLOSM dans le secteur de la santé publique</a:t>
          </a:r>
        </a:p>
      </dgm:t>
    </dgm:pt>
    <dgm:pt modelId="{CC2E8386-1487-4EA3-9FE5-CACC2EFF4CEF}" type="parTrans" cxnId="{5612B33A-AAA1-45D5-A19F-6D5D38B217D9}">
      <dgm:prSet/>
      <dgm:spPr/>
      <dgm:t>
        <a:bodyPr/>
        <a:lstStyle/>
        <a:p>
          <a:endParaRPr lang="en-CA"/>
        </a:p>
      </dgm:t>
    </dgm:pt>
    <dgm:pt modelId="{2FCA5E06-31EE-4922-B482-C683BB93C78C}" type="sibTrans" cxnId="{5612B33A-AAA1-45D5-A19F-6D5D38B217D9}">
      <dgm:prSet/>
      <dgm:spPr/>
      <dgm:t>
        <a:bodyPr/>
        <a:lstStyle/>
        <a:p>
          <a:endParaRPr lang="en-CA"/>
        </a:p>
      </dgm:t>
    </dgm:pt>
    <dgm:pt modelId="{48ABE2D5-C261-465E-A659-C3DFA74D8628}">
      <dgm:prSet phldrT="[Text]" custT="1"/>
      <dgm:spPr>
        <a:solidFill>
          <a:srgbClr val="4B7FA6"/>
        </a:solidFill>
        <a:ln>
          <a:noFill/>
        </a:ln>
      </dgm:spPr>
      <dgm:t>
        <a:bodyPr/>
        <a:lstStyle/>
        <a:p>
          <a:r>
            <a:rPr lang="fr-CA" sz="2200" b="1" noProof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Comprendre les besoins des CLOSM</a:t>
          </a:r>
        </a:p>
      </dgm:t>
    </dgm:pt>
    <dgm:pt modelId="{75FDBC48-AD37-4762-B966-906B66A495AB}" type="sibTrans" cxnId="{6372D9B6-846C-42D7-B8B7-E8518844DABD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8315E7AD-64E0-4B14-A480-AE9E9F46AB75}" type="parTrans" cxnId="{6372D9B6-846C-42D7-B8B7-E8518844DABD}">
      <dgm:prSet/>
      <dgm:spPr/>
      <dgm:t>
        <a:bodyPr/>
        <a:lstStyle/>
        <a:p>
          <a:endParaRPr lang="en-CA" sz="1800">
            <a:latin typeface="+mn-lt"/>
          </a:endParaRPr>
        </a:p>
      </dgm:t>
    </dgm:pt>
    <dgm:pt modelId="{49F2AB59-FC74-4F0B-807F-E06CE0374F35}" type="pres">
      <dgm:prSet presAssocID="{C2D7215B-E05E-4AD3-9E04-7974B43869C3}" presName="Name0" presStyleCnt="0">
        <dgm:presLayoutVars>
          <dgm:dir/>
          <dgm:animLvl val="lvl"/>
          <dgm:resizeHandles val="exact"/>
        </dgm:presLayoutVars>
      </dgm:prSet>
      <dgm:spPr/>
    </dgm:pt>
    <dgm:pt modelId="{0EFE57CC-6824-4123-8ADE-6147F633839E}" type="pres">
      <dgm:prSet presAssocID="{48ABE2D5-C261-465E-A659-C3DFA74D8628}" presName="linNode" presStyleCnt="0"/>
      <dgm:spPr/>
    </dgm:pt>
    <dgm:pt modelId="{52B0B109-4EF1-4B86-990E-8B4DAB7939A6}" type="pres">
      <dgm:prSet presAssocID="{48ABE2D5-C261-465E-A659-C3DFA74D8628}" presName="parentText" presStyleLbl="node1" presStyleIdx="0" presStyleCnt="5" custScaleX="84605">
        <dgm:presLayoutVars>
          <dgm:chMax val="1"/>
          <dgm:bulletEnabled val="1"/>
        </dgm:presLayoutVars>
      </dgm:prSet>
      <dgm:spPr/>
    </dgm:pt>
    <dgm:pt modelId="{D66416F4-7AF8-4E89-9B3A-903ADC84045D}" type="pres">
      <dgm:prSet presAssocID="{48ABE2D5-C261-465E-A659-C3DFA74D8628}" presName="descendantText" presStyleLbl="alignAccFollowNode1" presStyleIdx="0" presStyleCnt="5">
        <dgm:presLayoutVars>
          <dgm:bulletEnabled val="1"/>
        </dgm:presLayoutVars>
      </dgm:prSet>
      <dgm:spPr/>
    </dgm:pt>
    <dgm:pt modelId="{D7ABB734-E45B-4829-B6D2-12F2ABAD8A4C}" type="pres">
      <dgm:prSet presAssocID="{75FDBC48-AD37-4762-B966-906B66A495AB}" presName="sp" presStyleCnt="0"/>
      <dgm:spPr/>
    </dgm:pt>
    <dgm:pt modelId="{A1F5CD89-02F6-4B07-B465-ECB9A91ACB0C}" type="pres">
      <dgm:prSet presAssocID="{8B56133A-4E3E-45B7-858A-CEB424B76B52}" presName="linNode" presStyleCnt="0"/>
      <dgm:spPr/>
    </dgm:pt>
    <dgm:pt modelId="{9A06AD7A-EB43-43AA-8069-33567704EDBF}" type="pres">
      <dgm:prSet presAssocID="{8B56133A-4E3E-45B7-858A-CEB424B76B52}" presName="parentText" presStyleLbl="node1" presStyleIdx="1" presStyleCnt="5" custScaleX="84605">
        <dgm:presLayoutVars>
          <dgm:chMax val="1"/>
          <dgm:bulletEnabled val="1"/>
        </dgm:presLayoutVars>
      </dgm:prSet>
      <dgm:spPr/>
    </dgm:pt>
    <dgm:pt modelId="{E62A9D1D-05B7-4A6F-82EE-57BE53EC1F62}" type="pres">
      <dgm:prSet presAssocID="{8B56133A-4E3E-45B7-858A-CEB424B76B52}" presName="descendantText" presStyleLbl="alignAccFollowNode1" presStyleIdx="1" presStyleCnt="5">
        <dgm:presLayoutVars>
          <dgm:bulletEnabled val="1"/>
        </dgm:presLayoutVars>
      </dgm:prSet>
      <dgm:spPr/>
    </dgm:pt>
    <dgm:pt modelId="{3D3D7E54-17DF-4C86-9D1E-A47443FC728B}" type="pres">
      <dgm:prSet presAssocID="{4C13B061-E27B-40A8-91FA-9653C5FF21AE}" presName="sp" presStyleCnt="0"/>
      <dgm:spPr/>
    </dgm:pt>
    <dgm:pt modelId="{A76E7D49-66C8-4285-AA5C-53D8CAF70E26}" type="pres">
      <dgm:prSet presAssocID="{AB052158-A997-442A-BF8B-81F0E32D82A8}" presName="linNode" presStyleCnt="0"/>
      <dgm:spPr/>
    </dgm:pt>
    <dgm:pt modelId="{401A05BA-3295-4EE6-ACD2-C31EF2C514B8}" type="pres">
      <dgm:prSet presAssocID="{AB052158-A997-442A-BF8B-81F0E32D82A8}" presName="parentText" presStyleLbl="node1" presStyleIdx="2" presStyleCnt="5" custScaleX="84605">
        <dgm:presLayoutVars>
          <dgm:chMax val="1"/>
          <dgm:bulletEnabled val="1"/>
        </dgm:presLayoutVars>
      </dgm:prSet>
      <dgm:spPr/>
    </dgm:pt>
    <dgm:pt modelId="{1AEF3B33-B3AF-4649-A460-3C80A63719A4}" type="pres">
      <dgm:prSet presAssocID="{AB052158-A997-442A-BF8B-81F0E32D82A8}" presName="descendantText" presStyleLbl="alignAccFollowNode1" presStyleIdx="2" presStyleCnt="5">
        <dgm:presLayoutVars>
          <dgm:bulletEnabled val="1"/>
        </dgm:presLayoutVars>
      </dgm:prSet>
      <dgm:spPr/>
    </dgm:pt>
    <dgm:pt modelId="{42740C42-5F93-4731-89C3-506E85B350C0}" type="pres">
      <dgm:prSet presAssocID="{C8334805-1C21-42F7-81ED-3196A60615CE}" presName="sp" presStyleCnt="0"/>
      <dgm:spPr/>
    </dgm:pt>
    <dgm:pt modelId="{E3FCFB2C-01DA-4A41-8914-031F608DF0F5}" type="pres">
      <dgm:prSet presAssocID="{BC6CC3BB-522F-4AD6-A7FB-C89A7A625B03}" presName="linNode" presStyleCnt="0"/>
      <dgm:spPr/>
    </dgm:pt>
    <dgm:pt modelId="{1AE53F17-4BD4-4E9A-A393-EAF85C4FE83B}" type="pres">
      <dgm:prSet presAssocID="{BC6CC3BB-522F-4AD6-A7FB-C89A7A625B03}" presName="parentText" presStyleLbl="node1" presStyleIdx="3" presStyleCnt="5" custScaleX="84605">
        <dgm:presLayoutVars>
          <dgm:chMax val="1"/>
          <dgm:bulletEnabled val="1"/>
        </dgm:presLayoutVars>
      </dgm:prSet>
      <dgm:spPr/>
    </dgm:pt>
    <dgm:pt modelId="{C8EFF311-FBED-40CB-87FD-64BBE2BF4971}" type="pres">
      <dgm:prSet presAssocID="{BC6CC3BB-522F-4AD6-A7FB-C89A7A625B03}" presName="descendantText" presStyleLbl="alignAccFollowNode1" presStyleIdx="3" presStyleCnt="5">
        <dgm:presLayoutVars>
          <dgm:bulletEnabled val="1"/>
        </dgm:presLayoutVars>
      </dgm:prSet>
      <dgm:spPr/>
    </dgm:pt>
    <dgm:pt modelId="{F8427C7B-8FCA-446C-9E72-023B5F5FDBCA}" type="pres">
      <dgm:prSet presAssocID="{30B4A31D-2CD3-46C3-B37E-6C09D957BFF6}" presName="sp" presStyleCnt="0"/>
      <dgm:spPr/>
    </dgm:pt>
    <dgm:pt modelId="{7FEB22E8-62F5-4D05-A814-E29F2F4532F4}" type="pres">
      <dgm:prSet presAssocID="{3F224987-77D6-4296-90D6-599977B106E6}" presName="linNode" presStyleCnt="0"/>
      <dgm:spPr/>
    </dgm:pt>
    <dgm:pt modelId="{5DCA34C2-BBD6-4289-B3A3-6A4DA5C6BCBC}" type="pres">
      <dgm:prSet presAssocID="{3F224987-77D6-4296-90D6-599977B106E6}" presName="parentText" presStyleLbl="node1" presStyleIdx="4" presStyleCnt="5" custScaleX="84605">
        <dgm:presLayoutVars>
          <dgm:chMax val="1"/>
          <dgm:bulletEnabled val="1"/>
        </dgm:presLayoutVars>
      </dgm:prSet>
      <dgm:spPr/>
    </dgm:pt>
    <dgm:pt modelId="{3A9F0401-1623-47CA-AC88-0E0C8836C103}" type="pres">
      <dgm:prSet presAssocID="{3F224987-77D6-4296-90D6-599977B106E6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C9B26510-D178-4759-8F77-264D54B869A1}" srcId="{C2D7215B-E05E-4AD3-9E04-7974B43869C3}" destId="{AB052158-A997-442A-BF8B-81F0E32D82A8}" srcOrd="2" destOrd="0" parTransId="{87B44DC8-8E8C-4A0B-9E84-948C4F847F83}" sibTransId="{C8334805-1C21-42F7-81ED-3196A60615CE}"/>
    <dgm:cxn modelId="{0B82FA35-2794-494E-B45B-0393248B4245}" srcId="{3F224987-77D6-4296-90D6-599977B106E6}" destId="{95F26C39-4780-4EBA-AF9C-FCD60C61C5F5}" srcOrd="0" destOrd="0" parTransId="{16E14FAA-5285-45D8-BA0F-34F983614D93}" sibTransId="{4857B21D-89C6-4600-BAFC-7B459F743563}"/>
    <dgm:cxn modelId="{1F6D5F37-19F1-4ACC-A3F2-D544266B002F}" srcId="{C2D7215B-E05E-4AD3-9E04-7974B43869C3}" destId="{8B56133A-4E3E-45B7-858A-CEB424B76B52}" srcOrd="1" destOrd="0" parTransId="{DEF178D2-207B-4CFA-92D8-595EB559A6DB}" sibTransId="{4C13B061-E27B-40A8-91FA-9653C5FF21AE}"/>
    <dgm:cxn modelId="{5612B33A-AAA1-45D5-A19F-6D5D38B217D9}" srcId="{48ABE2D5-C261-465E-A659-C3DFA74D8628}" destId="{1A688514-C245-4E14-83BB-E7D15E17C016}" srcOrd="0" destOrd="0" parTransId="{CC2E8386-1487-4EA3-9FE5-CACC2EFF4CEF}" sibTransId="{2FCA5E06-31EE-4922-B482-C683BB93C78C}"/>
    <dgm:cxn modelId="{8E10F15C-9E40-4A61-98FA-D0860C4F8EF3}" srcId="{C2D7215B-E05E-4AD3-9E04-7974B43869C3}" destId="{BC6CC3BB-522F-4AD6-A7FB-C89A7A625B03}" srcOrd="3" destOrd="0" parTransId="{DCE6ABD4-D6EE-4425-9D2A-D00AA8A20746}" sibTransId="{30B4A31D-2CD3-46C3-B37E-6C09D957BFF6}"/>
    <dgm:cxn modelId="{0E9B2063-1F5F-4E46-B889-6008FF3F627C}" type="presOf" srcId="{5970BB41-9C0D-492F-9427-66B943E59361}" destId="{E62A9D1D-05B7-4A6F-82EE-57BE53EC1F62}" srcOrd="0" destOrd="0" presId="urn:microsoft.com/office/officeart/2005/8/layout/vList5"/>
    <dgm:cxn modelId="{3394E54D-D237-4FA4-BA66-EFA3213A4582}" type="presOf" srcId="{AB052158-A997-442A-BF8B-81F0E32D82A8}" destId="{401A05BA-3295-4EE6-ACD2-C31EF2C514B8}" srcOrd="0" destOrd="0" presId="urn:microsoft.com/office/officeart/2005/8/layout/vList5"/>
    <dgm:cxn modelId="{095A5671-90FD-47EF-BFD2-79BB6941F7C4}" type="presOf" srcId="{3F224987-77D6-4296-90D6-599977B106E6}" destId="{5DCA34C2-BBD6-4289-B3A3-6A4DA5C6BCBC}" srcOrd="0" destOrd="0" presId="urn:microsoft.com/office/officeart/2005/8/layout/vList5"/>
    <dgm:cxn modelId="{0BAEB375-59F2-43E3-B26A-2C5867D6B8AE}" type="presOf" srcId="{1A688514-C245-4E14-83BB-E7D15E17C016}" destId="{D66416F4-7AF8-4E89-9B3A-903ADC84045D}" srcOrd="0" destOrd="0" presId="urn:microsoft.com/office/officeart/2005/8/layout/vList5"/>
    <dgm:cxn modelId="{4FD24A7B-E93D-4A13-B71D-EACBDAC1D9DC}" type="presOf" srcId="{95F26C39-4780-4EBA-AF9C-FCD60C61C5F5}" destId="{3A9F0401-1623-47CA-AC88-0E0C8836C103}" srcOrd="0" destOrd="0" presId="urn:microsoft.com/office/officeart/2005/8/layout/vList5"/>
    <dgm:cxn modelId="{5F9A8B7E-EEED-4710-B858-DB879A14D85C}" srcId="{C2D7215B-E05E-4AD3-9E04-7974B43869C3}" destId="{3F224987-77D6-4296-90D6-599977B106E6}" srcOrd="4" destOrd="0" parTransId="{A852C874-0E50-49D2-8EB1-69205CDF8CBC}" sibTransId="{2B88A36B-B307-4642-8688-AC6C05858ED1}"/>
    <dgm:cxn modelId="{6859AD8D-D861-41F6-93D1-813E11BE5D2A}" srcId="{BC6CC3BB-522F-4AD6-A7FB-C89A7A625B03}" destId="{BCB2D9D2-DA57-42C7-9265-CCA273AC4EF9}" srcOrd="0" destOrd="0" parTransId="{92210FB5-5379-4705-BC05-50C18349F064}" sibTransId="{D019A77C-99D9-4B16-AE29-C871D691821D}"/>
    <dgm:cxn modelId="{03102895-618A-459A-B9FF-6CB1ACB867C7}" type="presOf" srcId="{BC6CC3BB-522F-4AD6-A7FB-C89A7A625B03}" destId="{1AE53F17-4BD4-4E9A-A393-EAF85C4FE83B}" srcOrd="0" destOrd="0" presId="urn:microsoft.com/office/officeart/2005/8/layout/vList5"/>
    <dgm:cxn modelId="{B7F90999-1921-4871-9CCB-D3CA29059EF4}" type="presOf" srcId="{C2D7215B-E05E-4AD3-9E04-7974B43869C3}" destId="{49F2AB59-FC74-4F0B-807F-E06CE0374F35}" srcOrd="0" destOrd="0" presId="urn:microsoft.com/office/officeart/2005/8/layout/vList5"/>
    <dgm:cxn modelId="{6372D9B6-846C-42D7-B8B7-E8518844DABD}" srcId="{C2D7215B-E05E-4AD3-9E04-7974B43869C3}" destId="{48ABE2D5-C261-465E-A659-C3DFA74D8628}" srcOrd="0" destOrd="0" parTransId="{8315E7AD-64E0-4B14-A480-AE9E9F46AB75}" sibTransId="{75FDBC48-AD37-4762-B966-906B66A495AB}"/>
    <dgm:cxn modelId="{C18C0FBE-2246-4AD8-AC76-A14E54922883}" srcId="{8B56133A-4E3E-45B7-858A-CEB424B76B52}" destId="{5970BB41-9C0D-492F-9427-66B943E59361}" srcOrd="0" destOrd="0" parTransId="{3F72B0E4-B650-434F-9426-5CF1BBEEB197}" sibTransId="{CA59EDAC-2C56-434F-AD77-838E32A39B94}"/>
    <dgm:cxn modelId="{4890BDC3-1735-4E55-ACEE-0CC817A71DCA}" type="presOf" srcId="{48ABE2D5-C261-465E-A659-C3DFA74D8628}" destId="{52B0B109-4EF1-4B86-990E-8B4DAB7939A6}" srcOrd="0" destOrd="0" presId="urn:microsoft.com/office/officeart/2005/8/layout/vList5"/>
    <dgm:cxn modelId="{624C66D5-DD7B-4407-B8C9-28CE78B942C8}" type="presOf" srcId="{5880E4C6-A777-4C9C-867F-48722B17F64C}" destId="{1AEF3B33-B3AF-4649-A460-3C80A63719A4}" srcOrd="0" destOrd="0" presId="urn:microsoft.com/office/officeart/2005/8/layout/vList5"/>
    <dgm:cxn modelId="{56AD9AD9-E581-4325-A51B-E1022BCF5453}" type="presOf" srcId="{8B56133A-4E3E-45B7-858A-CEB424B76B52}" destId="{9A06AD7A-EB43-43AA-8069-33567704EDBF}" srcOrd="0" destOrd="0" presId="urn:microsoft.com/office/officeart/2005/8/layout/vList5"/>
    <dgm:cxn modelId="{3AF10FE9-56E9-4E80-A286-4CC073A7E206}" type="presOf" srcId="{BCB2D9D2-DA57-42C7-9265-CCA273AC4EF9}" destId="{C8EFF311-FBED-40CB-87FD-64BBE2BF4971}" srcOrd="0" destOrd="0" presId="urn:microsoft.com/office/officeart/2005/8/layout/vList5"/>
    <dgm:cxn modelId="{B16621F9-2B90-41C9-95D4-C936E7283059}" srcId="{AB052158-A997-442A-BF8B-81F0E32D82A8}" destId="{5880E4C6-A777-4C9C-867F-48722B17F64C}" srcOrd="0" destOrd="0" parTransId="{9114E88C-1D5D-4617-9107-999E06579CF8}" sibTransId="{33D13319-2E31-4DB5-8B9F-4D7F7B6DBEC1}"/>
    <dgm:cxn modelId="{A3C1B0E8-2A97-4015-8266-09A8A46B0BDD}" type="presParOf" srcId="{49F2AB59-FC74-4F0B-807F-E06CE0374F35}" destId="{0EFE57CC-6824-4123-8ADE-6147F633839E}" srcOrd="0" destOrd="0" presId="urn:microsoft.com/office/officeart/2005/8/layout/vList5"/>
    <dgm:cxn modelId="{3CE95D08-DCFA-4D63-92CE-D9E04976C04B}" type="presParOf" srcId="{0EFE57CC-6824-4123-8ADE-6147F633839E}" destId="{52B0B109-4EF1-4B86-990E-8B4DAB7939A6}" srcOrd="0" destOrd="0" presId="urn:microsoft.com/office/officeart/2005/8/layout/vList5"/>
    <dgm:cxn modelId="{44BED890-1C19-4194-BC03-7E841CB390EF}" type="presParOf" srcId="{0EFE57CC-6824-4123-8ADE-6147F633839E}" destId="{D66416F4-7AF8-4E89-9B3A-903ADC84045D}" srcOrd="1" destOrd="0" presId="urn:microsoft.com/office/officeart/2005/8/layout/vList5"/>
    <dgm:cxn modelId="{03FDC119-4C61-439F-9635-ACBE786EDE12}" type="presParOf" srcId="{49F2AB59-FC74-4F0B-807F-E06CE0374F35}" destId="{D7ABB734-E45B-4829-B6D2-12F2ABAD8A4C}" srcOrd="1" destOrd="0" presId="urn:microsoft.com/office/officeart/2005/8/layout/vList5"/>
    <dgm:cxn modelId="{D3FF6F5D-46B2-4DAA-92A4-A005F27192BB}" type="presParOf" srcId="{49F2AB59-FC74-4F0B-807F-E06CE0374F35}" destId="{A1F5CD89-02F6-4B07-B465-ECB9A91ACB0C}" srcOrd="2" destOrd="0" presId="urn:microsoft.com/office/officeart/2005/8/layout/vList5"/>
    <dgm:cxn modelId="{C9E3B0EC-0EAD-4071-BDD5-DF53BF21FA7A}" type="presParOf" srcId="{A1F5CD89-02F6-4B07-B465-ECB9A91ACB0C}" destId="{9A06AD7A-EB43-43AA-8069-33567704EDBF}" srcOrd="0" destOrd="0" presId="urn:microsoft.com/office/officeart/2005/8/layout/vList5"/>
    <dgm:cxn modelId="{7EE0CEB4-3E22-4401-BFF9-5E4B324ED780}" type="presParOf" srcId="{A1F5CD89-02F6-4B07-B465-ECB9A91ACB0C}" destId="{E62A9D1D-05B7-4A6F-82EE-57BE53EC1F62}" srcOrd="1" destOrd="0" presId="urn:microsoft.com/office/officeart/2005/8/layout/vList5"/>
    <dgm:cxn modelId="{827D900D-C66A-4209-A688-3CB6E2BDF2DD}" type="presParOf" srcId="{49F2AB59-FC74-4F0B-807F-E06CE0374F35}" destId="{3D3D7E54-17DF-4C86-9D1E-A47443FC728B}" srcOrd="3" destOrd="0" presId="urn:microsoft.com/office/officeart/2005/8/layout/vList5"/>
    <dgm:cxn modelId="{6025AF86-ABF1-46AB-AE2D-E760DB3F83F4}" type="presParOf" srcId="{49F2AB59-FC74-4F0B-807F-E06CE0374F35}" destId="{A76E7D49-66C8-4285-AA5C-53D8CAF70E26}" srcOrd="4" destOrd="0" presId="urn:microsoft.com/office/officeart/2005/8/layout/vList5"/>
    <dgm:cxn modelId="{D71871C4-E775-40DB-92D3-F3D0AA0B1216}" type="presParOf" srcId="{A76E7D49-66C8-4285-AA5C-53D8CAF70E26}" destId="{401A05BA-3295-4EE6-ACD2-C31EF2C514B8}" srcOrd="0" destOrd="0" presId="urn:microsoft.com/office/officeart/2005/8/layout/vList5"/>
    <dgm:cxn modelId="{EB2A2E67-B7A5-42B6-9EF1-AFE495FF9BD6}" type="presParOf" srcId="{A76E7D49-66C8-4285-AA5C-53D8CAF70E26}" destId="{1AEF3B33-B3AF-4649-A460-3C80A63719A4}" srcOrd="1" destOrd="0" presId="urn:microsoft.com/office/officeart/2005/8/layout/vList5"/>
    <dgm:cxn modelId="{F3280E91-59E7-49BD-B4AE-90014CE43215}" type="presParOf" srcId="{49F2AB59-FC74-4F0B-807F-E06CE0374F35}" destId="{42740C42-5F93-4731-89C3-506E85B350C0}" srcOrd="5" destOrd="0" presId="urn:microsoft.com/office/officeart/2005/8/layout/vList5"/>
    <dgm:cxn modelId="{A42DA87E-7965-40C1-A273-5D127ADBD20C}" type="presParOf" srcId="{49F2AB59-FC74-4F0B-807F-E06CE0374F35}" destId="{E3FCFB2C-01DA-4A41-8914-031F608DF0F5}" srcOrd="6" destOrd="0" presId="urn:microsoft.com/office/officeart/2005/8/layout/vList5"/>
    <dgm:cxn modelId="{506E8F41-18D2-4D65-AA88-2887C9EEA35A}" type="presParOf" srcId="{E3FCFB2C-01DA-4A41-8914-031F608DF0F5}" destId="{1AE53F17-4BD4-4E9A-A393-EAF85C4FE83B}" srcOrd="0" destOrd="0" presId="urn:microsoft.com/office/officeart/2005/8/layout/vList5"/>
    <dgm:cxn modelId="{3B33CD7E-441C-4410-89A5-B1D9957A0597}" type="presParOf" srcId="{E3FCFB2C-01DA-4A41-8914-031F608DF0F5}" destId="{C8EFF311-FBED-40CB-87FD-64BBE2BF4971}" srcOrd="1" destOrd="0" presId="urn:microsoft.com/office/officeart/2005/8/layout/vList5"/>
    <dgm:cxn modelId="{BFD3492A-2E8C-4A7C-8F82-6EF9C83BE430}" type="presParOf" srcId="{49F2AB59-FC74-4F0B-807F-E06CE0374F35}" destId="{F8427C7B-8FCA-446C-9E72-023B5F5FDBCA}" srcOrd="7" destOrd="0" presId="urn:microsoft.com/office/officeart/2005/8/layout/vList5"/>
    <dgm:cxn modelId="{84C5A1F1-1B55-4830-8619-EA3A6164CEBA}" type="presParOf" srcId="{49F2AB59-FC74-4F0B-807F-E06CE0374F35}" destId="{7FEB22E8-62F5-4D05-A814-E29F2F4532F4}" srcOrd="8" destOrd="0" presId="urn:microsoft.com/office/officeart/2005/8/layout/vList5"/>
    <dgm:cxn modelId="{601563E9-24BA-4129-B1A9-092E444A0054}" type="presParOf" srcId="{7FEB22E8-62F5-4D05-A814-E29F2F4532F4}" destId="{5DCA34C2-BBD6-4289-B3A3-6A4DA5C6BCBC}" srcOrd="0" destOrd="0" presId="urn:microsoft.com/office/officeart/2005/8/layout/vList5"/>
    <dgm:cxn modelId="{14EFF680-1727-4F7F-A648-0C0455505F6E}" type="presParOf" srcId="{7FEB22E8-62F5-4D05-A814-E29F2F4532F4}" destId="{3A9F0401-1623-47CA-AC88-0E0C8836C1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75310A-A484-4EC3-A568-E31FF89A969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ADD85C2-8B7A-4C45-A133-44396D257BB5}">
      <dgm:prSet phldrT="[Text]" custT="1"/>
      <dgm:spPr/>
      <dgm:t>
        <a:bodyPr/>
        <a:lstStyle/>
        <a:p>
          <a:r>
            <a:rPr lang="fr-CA" sz="3200" b="1" noProof="0"/>
            <a:t>Quels sont les livrables?</a:t>
          </a:r>
        </a:p>
      </dgm:t>
    </dgm:pt>
    <dgm:pt modelId="{4BF3A89C-2A2A-442A-8D4B-8CBBB1ABE5DB}" type="parTrans" cxnId="{5603211A-212E-4BD1-B054-93EB776D0721}">
      <dgm:prSet/>
      <dgm:spPr/>
      <dgm:t>
        <a:bodyPr/>
        <a:lstStyle/>
        <a:p>
          <a:endParaRPr lang="en-CA"/>
        </a:p>
      </dgm:t>
    </dgm:pt>
    <dgm:pt modelId="{8E41E898-2C42-40F0-B7D2-F86ABB124792}" type="sibTrans" cxnId="{5603211A-212E-4BD1-B054-93EB776D0721}">
      <dgm:prSet/>
      <dgm:spPr/>
      <dgm:t>
        <a:bodyPr/>
        <a:lstStyle/>
        <a:p>
          <a:endParaRPr lang="en-CA"/>
        </a:p>
      </dgm:t>
    </dgm:pt>
    <dgm:pt modelId="{3C8DB7FF-B9F1-4ED3-9B35-64E85E1CC031}">
      <dgm:prSet phldrT="[Text]" custT="1"/>
      <dgm:spPr/>
      <dgm:t>
        <a:bodyPr/>
        <a:lstStyle/>
        <a:p>
          <a:r>
            <a:rPr lang="fr-CA" sz="3200" b="1" noProof="0"/>
            <a:t>Quel est l’AMOLO?</a:t>
          </a:r>
        </a:p>
      </dgm:t>
    </dgm:pt>
    <dgm:pt modelId="{023239AB-00B8-4A9C-B9EF-E72648A69FC9}" type="sibTrans" cxnId="{EEDB4856-C068-4AEE-8360-3C04568D397F}">
      <dgm:prSet/>
      <dgm:spPr/>
      <dgm:t>
        <a:bodyPr/>
        <a:lstStyle/>
        <a:p>
          <a:endParaRPr lang="en-CA" sz="1200"/>
        </a:p>
      </dgm:t>
    </dgm:pt>
    <dgm:pt modelId="{B9CB14D9-84BC-4CE3-B472-ADBADB3965CA}" type="parTrans" cxnId="{EEDB4856-C068-4AEE-8360-3C04568D397F}">
      <dgm:prSet/>
      <dgm:spPr/>
      <dgm:t>
        <a:bodyPr/>
        <a:lstStyle/>
        <a:p>
          <a:endParaRPr lang="en-CA" sz="1200"/>
        </a:p>
      </dgm:t>
    </dgm:pt>
    <dgm:pt modelId="{FD69455B-361A-4FDE-AAE3-6434B522797B}">
      <dgm:prSet phldrT="[Text]" custT="1"/>
      <dgm:spPr>
        <a:ln>
          <a:noFill/>
        </a:ln>
      </dgm:spPr>
      <dgm:t>
        <a:bodyPr/>
        <a:lstStyle/>
        <a:p>
          <a:pPr algn="ctr">
            <a:spcAft>
              <a:spcPct val="35000"/>
            </a:spcAft>
            <a:buNone/>
          </a:pPr>
          <a:r>
            <a:rPr lang="fr-CA" sz="1300" noProof="0">
              <a:solidFill>
                <a:schemeClr val="bg1"/>
              </a:solidFill>
            </a:rPr>
            <a:t>Un exercice pour répondre à la nouvelle exigence modernisée de la LLO selon laquelle l’ASPC doit établir des mécanismes pour évaluer et surveiller ses progrès sur les mesures positives. </a:t>
          </a:r>
          <a:endParaRPr lang="fr-CA" sz="1300" noProof="0">
            <a:solidFill>
              <a:schemeClr val="bg1"/>
            </a:solidFill>
            <a:effectLst/>
            <a:highlight>
              <a:srgbClr val="FFFF00"/>
            </a:highlight>
          </a:endParaRPr>
        </a:p>
      </dgm:t>
    </dgm:pt>
    <dgm:pt modelId="{AF63A449-45BC-485A-91BB-11833F2216DA}" type="parTrans" cxnId="{4F387581-B50C-447C-8C76-0A6FEE04F136}">
      <dgm:prSet/>
      <dgm:spPr/>
      <dgm:t>
        <a:bodyPr/>
        <a:lstStyle/>
        <a:p>
          <a:endParaRPr lang="en-CA"/>
        </a:p>
      </dgm:t>
    </dgm:pt>
    <dgm:pt modelId="{6E309E3A-FB3C-474C-98C9-B42B2E4208D6}" type="sibTrans" cxnId="{4F387581-B50C-447C-8C76-0A6FEE04F136}">
      <dgm:prSet/>
      <dgm:spPr/>
      <dgm:t>
        <a:bodyPr/>
        <a:lstStyle/>
        <a:p>
          <a:endParaRPr lang="en-CA"/>
        </a:p>
      </dgm:t>
    </dgm:pt>
    <dgm:pt modelId="{FEDEFF5E-ADA2-4EEA-9AC0-87DD76DC1EB3}">
      <dgm:prSet phldrT="[Text]" custT="1"/>
      <dgm:spPr>
        <a:ln>
          <a:noFill/>
        </a:ln>
      </dgm:spPr>
      <dgm:t>
        <a:bodyPr/>
        <a:lstStyle/>
        <a:p>
          <a:pPr algn="ctr">
            <a:spcAft>
              <a:spcPct val="35000"/>
            </a:spcAft>
          </a:pPr>
          <a:r>
            <a:rPr lang="fr-CA" sz="1400" b="1" noProof="0"/>
            <a:t>Les objectifs de cet exercice étaient :</a:t>
          </a:r>
        </a:p>
        <a:p>
          <a:pPr algn="ctr">
            <a:spcAft>
              <a:spcPct val="35000"/>
            </a:spcAft>
          </a:pPr>
          <a:r>
            <a:rPr lang="fr-CA" sz="1400" noProof="0"/>
            <a:t>1. Évaluer si l’Agence est prête à intégrer pleinement les obligations liées aux LO.</a:t>
          </a:r>
        </a:p>
        <a:p>
          <a:pPr algn="ctr">
            <a:spcAft>
              <a:spcPct val="35000"/>
            </a:spcAft>
          </a:pPr>
          <a:r>
            <a:rPr lang="fr-CA" sz="1400" noProof="0"/>
            <a:t>2. Déterminer les prochaines étapes pour renforcer notre capacité de respecter ou de dépasser nos obligations. </a:t>
          </a:r>
          <a:endParaRPr lang="fr-CA" sz="1400" noProof="0">
            <a:effectLst/>
          </a:endParaRPr>
        </a:p>
      </dgm:t>
    </dgm:pt>
    <dgm:pt modelId="{06932AF1-8405-42A6-AB0F-7BDB9636279F}" type="parTrans" cxnId="{D95F094B-8AD5-464B-86C9-759659C0F6F0}">
      <dgm:prSet/>
      <dgm:spPr/>
      <dgm:t>
        <a:bodyPr/>
        <a:lstStyle/>
        <a:p>
          <a:endParaRPr lang="en-CA"/>
        </a:p>
      </dgm:t>
    </dgm:pt>
    <dgm:pt modelId="{0856F074-F4CB-45ED-8251-BE0E61BEC2A7}" type="sibTrans" cxnId="{D95F094B-8AD5-464B-86C9-759659C0F6F0}">
      <dgm:prSet/>
      <dgm:spPr/>
      <dgm:t>
        <a:bodyPr/>
        <a:lstStyle/>
        <a:p>
          <a:endParaRPr lang="en-CA"/>
        </a:p>
      </dgm:t>
    </dgm:pt>
    <dgm:pt modelId="{5FDF9867-8536-470E-B629-8E8447E185CF}">
      <dgm:prSet phldrT="[Text]" custT="1"/>
      <dgm:spPr/>
      <dgm:t>
        <a:bodyPr/>
        <a:lstStyle/>
        <a:p>
          <a:r>
            <a:rPr lang="fr-CA" sz="3200" b="1" i="0" noProof="0"/>
            <a:t>Quel est l'objectif?</a:t>
          </a:r>
          <a:endParaRPr lang="fr-CA" sz="3200" b="1" noProof="0"/>
        </a:p>
      </dgm:t>
    </dgm:pt>
    <dgm:pt modelId="{25354028-863C-4012-B7BC-119436AC5CE1}" type="parTrans" cxnId="{3D41339D-6EB1-424F-9C23-289A225FE10B}">
      <dgm:prSet/>
      <dgm:spPr/>
      <dgm:t>
        <a:bodyPr/>
        <a:lstStyle/>
        <a:p>
          <a:endParaRPr lang="en-CA"/>
        </a:p>
      </dgm:t>
    </dgm:pt>
    <dgm:pt modelId="{D26A40B1-8340-4ECB-98C0-E5B7ED1C35A9}" type="sibTrans" cxnId="{3D41339D-6EB1-424F-9C23-289A225FE10B}">
      <dgm:prSet/>
      <dgm:spPr/>
      <dgm:t>
        <a:bodyPr/>
        <a:lstStyle/>
        <a:p>
          <a:endParaRPr lang="en-CA"/>
        </a:p>
      </dgm:t>
    </dgm:pt>
    <dgm:pt modelId="{D7F36299-60DF-4DE6-AB9F-800BB6BA354C}">
      <dgm:prSet phldrT="[Text]" custT="1"/>
      <dgm:spPr>
        <a:solidFill>
          <a:srgbClr val="0A7B78"/>
        </a:solidFill>
        <a:ln>
          <a:noFill/>
        </a:ln>
      </dgm:spPr>
      <dgm:t>
        <a:bodyPr/>
        <a:lstStyle/>
        <a:p>
          <a:r>
            <a:rPr lang="fr-CA" sz="1800" b="1" noProof="0">
              <a:solidFill>
                <a:schemeClr val="bg1"/>
              </a:solidFill>
            </a:rPr>
            <a:t>1) Outil de planification stratégique pour l’Agence et les directions générales</a:t>
          </a:r>
        </a:p>
      </dgm:t>
    </dgm:pt>
    <dgm:pt modelId="{3C5AF1C0-5B7C-45AC-B2E3-D09122491DAB}" type="parTrans" cxnId="{26BE2B80-5152-4A46-BBC0-B2331A664085}">
      <dgm:prSet/>
      <dgm:spPr/>
      <dgm:t>
        <a:bodyPr/>
        <a:lstStyle/>
        <a:p>
          <a:endParaRPr lang="en-CA"/>
        </a:p>
      </dgm:t>
    </dgm:pt>
    <dgm:pt modelId="{41A628D7-EB3E-4C2C-AE62-E4EABF1C162A}" type="sibTrans" cxnId="{26BE2B80-5152-4A46-BBC0-B2331A664085}">
      <dgm:prSet/>
      <dgm:spPr/>
      <dgm:t>
        <a:bodyPr/>
        <a:lstStyle/>
        <a:p>
          <a:endParaRPr lang="en-CA"/>
        </a:p>
      </dgm:t>
    </dgm:pt>
    <dgm:pt modelId="{F78B8746-4BB8-403C-BFCB-8140E8EAC1DD}">
      <dgm:prSet custT="1"/>
      <dgm:spPr>
        <a:solidFill>
          <a:srgbClr val="0A7B78"/>
        </a:solidFill>
        <a:ln>
          <a:noFill/>
        </a:ln>
      </dgm:spPr>
      <dgm:t>
        <a:bodyPr/>
        <a:lstStyle/>
        <a:p>
          <a:r>
            <a:rPr lang="fr-CA" sz="1800" b="1" noProof="0">
              <a:solidFill>
                <a:schemeClr val="bg1"/>
              </a:solidFill>
            </a:rPr>
            <a:t>2) Mesure proactive pour les plaintes concernant les LO</a:t>
          </a:r>
        </a:p>
      </dgm:t>
    </dgm:pt>
    <dgm:pt modelId="{DC963344-3557-4FFA-918C-53B82FD46585}" type="parTrans" cxnId="{CB0B5727-24EA-4EA9-B399-03B624647026}">
      <dgm:prSet/>
      <dgm:spPr/>
      <dgm:t>
        <a:bodyPr/>
        <a:lstStyle/>
        <a:p>
          <a:endParaRPr lang="en-CA"/>
        </a:p>
      </dgm:t>
    </dgm:pt>
    <dgm:pt modelId="{7506A60D-7779-47FA-ADC1-98E6CCFDCF33}" type="sibTrans" cxnId="{CB0B5727-24EA-4EA9-B399-03B624647026}">
      <dgm:prSet/>
      <dgm:spPr/>
      <dgm:t>
        <a:bodyPr/>
        <a:lstStyle/>
        <a:p>
          <a:endParaRPr lang="en-CA"/>
        </a:p>
      </dgm:t>
    </dgm:pt>
    <dgm:pt modelId="{CF147E63-F278-4119-964B-A619A48BE526}">
      <dgm:prSet custT="1"/>
      <dgm:spPr>
        <a:solidFill>
          <a:srgbClr val="0A7B78"/>
        </a:solidFill>
        <a:ln>
          <a:noFill/>
        </a:ln>
      </dgm:spPr>
      <dgm:t>
        <a:bodyPr/>
        <a:lstStyle/>
        <a:p>
          <a:r>
            <a:rPr lang="fr-CA" sz="1800" b="1" noProof="0">
              <a:solidFill>
                <a:schemeClr val="bg1"/>
              </a:solidFill>
            </a:rPr>
            <a:t>3) Une pratique exemplaire potentielle parmi les autres ministères</a:t>
          </a:r>
        </a:p>
      </dgm:t>
    </dgm:pt>
    <dgm:pt modelId="{5378CC31-2FE8-4AD5-A99D-A9FA409B7832}" type="parTrans" cxnId="{B89CF8E8-90F2-4D8A-8611-B61526D1D434}">
      <dgm:prSet/>
      <dgm:spPr/>
      <dgm:t>
        <a:bodyPr/>
        <a:lstStyle/>
        <a:p>
          <a:endParaRPr lang="en-CA"/>
        </a:p>
      </dgm:t>
    </dgm:pt>
    <dgm:pt modelId="{894695D3-961C-4C27-831F-383139F13F9A}" type="sibTrans" cxnId="{B89CF8E8-90F2-4D8A-8611-B61526D1D434}">
      <dgm:prSet/>
      <dgm:spPr/>
      <dgm:t>
        <a:bodyPr/>
        <a:lstStyle/>
        <a:p>
          <a:endParaRPr lang="en-CA"/>
        </a:p>
      </dgm:t>
    </dgm:pt>
    <dgm:pt modelId="{4CDD9D9B-7C6E-4C84-85A7-B8C2BFEC784A}" type="pres">
      <dgm:prSet presAssocID="{5575310A-A484-4EC3-A568-E31FF89A9699}" presName="theList" presStyleCnt="0">
        <dgm:presLayoutVars>
          <dgm:dir/>
          <dgm:animLvl val="lvl"/>
          <dgm:resizeHandles val="exact"/>
        </dgm:presLayoutVars>
      </dgm:prSet>
      <dgm:spPr/>
    </dgm:pt>
    <dgm:pt modelId="{026659C6-3C90-4A6E-8E1E-33DF6D5C641B}" type="pres">
      <dgm:prSet presAssocID="{3C8DB7FF-B9F1-4ED3-9B35-64E85E1CC031}" presName="compNode" presStyleCnt="0"/>
      <dgm:spPr/>
    </dgm:pt>
    <dgm:pt modelId="{D2A9B2A2-A3B5-4A55-8E3A-0C8CCD10C6E0}" type="pres">
      <dgm:prSet presAssocID="{3C8DB7FF-B9F1-4ED3-9B35-64E85E1CC031}" presName="aNode" presStyleLbl="bgShp" presStyleIdx="0" presStyleCnt="3" custLinFactNeighborX="-49"/>
      <dgm:spPr/>
    </dgm:pt>
    <dgm:pt modelId="{72259D15-82EA-4C68-9E71-0ED295E06075}" type="pres">
      <dgm:prSet presAssocID="{3C8DB7FF-B9F1-4ED3-9B35-64E85E1CC031}" presName="textNode" presStyleLbl="bgShp" presStyleIdx="0" presStyleCnt="3"/>
      <dgm:spPr/>
    </dgm:pt>
    <dgm:pt modelId="{3F5743A1-A889-4373-B7FC-6C5C059C3748}" type="pres">
      <dgm:prSet presAssocID="{3C8DB7FF-B9F1-4ED3-9B35-64E85E1CC031}" presName="compChildNode" presStyleCnt="0"/>
      <dgm:spPr/>
    </dgm:pt>
    <dgm:pt modelId="{DA9A13BF-7D4E-4B97-B681-7D2A7D9E3A6B}" type="pres">
      <dgm:prSet presAssocID="{3C8DB7FF-B9F1-4ED3-9B35-64E85E1CC031}" presName="theInnerList" presStyleCnt="0"/>
      <dgm:spPr/>
    </dgm:pt>
    <dgm:pt modelId="{4B741916-D3BF-453E-872A-7B62D80B6A68}" type="pres">
      <dgm:prSet presAssocID="{FD69455B-361A-4FDE-AAE3-6434B522797B}" presName="childNode" presStyleLbl="node1" presStyleIdx="0" presStyleCnt="5" custScaleX="114059" custScaleY="143695" custLinFactNeighborX="-131" custLinFactNeighborY="-10062">
        <dgm:presLayoutVars>
          <dgm:bulletEnabled val="1"/>
        </dgm:presLayoutVars>
      </dgm:prSet>
      <dgm:spPr/>
    </dgm:pt>
    <dgm:pt modelId="{B1168C75-F01D-4EC7-B2A6-C676FFA75C44}" type="pres">
      <dgm:prSet presAssocID="{FD69455B-361A-4FDE-AAE3-6434B522797B}" presName="aSpace2" presStyleCnt="0"/>
      <dgm:spPr/>
    </dgm:pt>
    <dgm:pt modelId="{FA0D1BB1-5D1D-451B-AFF6-AFB1B17D6410}" type="pres">
      <dgm:prSet presAssocID="{FEDEFF5E-ADA2-4EEA-9AC0-87DD76DC1EB3}" presName="childNode" presStyleLbl="node1" presStyleIdx="1" presStyleCnt="5" custScaleX="113117" custScaleY="220750">
        <dgm:presLayoutVars>
          <dgm:bulletEnabled val="1"/>
        </dgm:presLayoutVars>
      </dgm:prSet>
      <dgm:spPr/>
    </dgm:pt>
    <dgm:pt modelId="{569BC388-DEBE-40A8-8CFB-D3B95946E536}" type="pres">
      <dgm:prSet presAssocID="{3C8DB7FF-B9F1-4ED3-9B35-64E85E1CC031}" presName="aSpace" presStyleCnt="0"/>
      <dgm:spPr/>
    </dgm:pt>
    <dgm:pt modelId="{EE01521A-B4EF-4DD2-B3CD-CD80B42155C0}" type="pres">
      <dgm:prSet presAssocID="{5ADD85C2-8B7A-4C45-A133-44396D257BB5}" presName="compNode" presStyleCnt="0"/>
      <dgm:spPr/>
    </dgm:pt>
    <dgm:pt modelId="{53F30234-72B2-4511-BDBA-331B4D54E2CC}" type="pres">
      <dgm:prSet presAssocID="{5ADD85C2-8B7A-4C45-A133-44396D257BB5}" presName="aNode" presStyleLbl="bgShp" presStyleIdx="1" presStyleCnt="3" custLinFactNeighborX="-49"/>
      <dgm:spPr/>
    </dgm:pt>
    <dgm:pt modelId="{445EE7D0-2437-47A6-92A2-2A062E1D37DF}" type="pres">
      <dgm:prSet presAssocID="{5ADD85C2-8B7A-4C45-A133-44396D257BB5}" presName="textNode" presStyleLbl="bgShp" presStyleIdx="1" presStyleCnt="3"/>
      <dgm:spPr/>
    </dgm:pt>
    <dgm:pt modelId="{61BF4873-DA80-4652-BBB8-3E0E34F30715}" type="pres">
      <dgm:prSet presAssocID="{5ADD85C2-8B7A-4C45-A133-44396D257BB5}" presName="compChildNode" presStyleCnt="0"/>
      <dgm:spPr/>
    </dgm:pt>
    <dgm:pt modelId="{C3272563-33F1-4AA6-9DC5-507FC8C2EBDC}" type="pres">
      <dgm:prSet presAssocID="{5ADD85C2-8B7A-4C45-A133-44396D257BB5}" presName="theInnerList" presStyleCnt="0"/>
      <dgm:spPr/>
    </dgm:pt>
    <dgm:pt modelId="{A59AC384-831E-4509-8D3E-4D50FAA2565B}" type="pres">
      <dgm:prSet presAssocID="{5ADD85C2-8B7A-4C45-A133-44396D257BB5}" presName="aSpace" presStyleCnt="0"/>
      <dgm:spPr/>
    </dgm:pt>
    <dgm:pt modelId="{C5402A72-556A-47DB-80EC-7D0C06B1D8FC}" type="pres">
      <dgm:prSet presAssocID="{5FDF9867-8536-470E-B629-8E8447E185CF}" presName="compNode" presStyleCnt="0"/>
      <dgm:spPr/>
    </dgm:pt>
    <dgm:pt modelId="{4B2F82D8-C613-44C8-9847-F81A0C2573B9}" type="pres">
      <dgm:prSet presAssocID="{5FDF9867-8536-470E-B629-8E8447E185CF}" presName="aNode" presStyleLbl="bgShp" presStyleIdx="2" presStyleCnt="3"/>
      <dgm:spPr/>
    </dgm:pt>
    <dgm:pt modelId="{1189E623-AE41-4219-854E-F7703BB5C5AC}" type="pres">
      <dgm:prSet presAssocID="{5FDF9867-8536-470E-B629-8E8447E185CF}" presName="textNode" presStyleLbl="bgShp" presStyleIdx="2" presStyleCnt="3"/>
      <dgm:spPr/>
    </dgm:pt>
    <dgm:pt modelId="{142F4BFF-8E34-4381-B79F-C375A052D005}" type="pres">
      <dgm:prSet presAssocID="{5FDF9867-8536-470E-B629-8E8447E185CF}" presName="compChildNode" presStyleCnt="0"/>
      <dgm:spPr/>
    </dgm:pt>
    <dgm:pt modelId="{B1B02AC2-7305-4C8B-ABB4-919D42A4232E}" type="pres">
      <dgm:prSet presAssocID="{5FDF9867-8536-470E-B629-8E8447E185CF}" presName="theInnerList" presStyleCnt="0"/>
      <dgm:spPr/>
    </dgm:pt>
    <dgm:pt modelId="{EF119003-8682-4113-BD94-A499A557BFCD}" type="pres">
      <dgm:prSet presAssocID="{D7F36299-60DF-4DE6-AB9F-800BB6BA354C}" presName="childNode" presStyleLbl="node1" presStyleIdx="2" presStyleCnt="5" custScaleX="108296">
        <dgm:presLayoutVars>
          <dgm:bulletEnabled val="1"/>
        </dgm:presLayoutVars>
      </dgm:prSet>
      <dgm:spPr/>
    </dgm:pt>
    <dgm:pt modelId="{9A9B701D-D491-4B10-A489-B15FB73B9D98}" type="pres">
      <dgm:prSet presAssocID="{D7F36299-60DF-4DE6-AB9F-800BB6BA354C}" presName="aSpace2" presStyleCnt="0"/>
      <dgm:spPr/>
    </dgm:pt>
    <dgm:pt modelId="{5F1D97A7-D068-42E6-A81A-8F79B810C2B1}" type="pres">
      <dgm:prSet presAssocID="{F78B8746-4BB8-403C-BFCB-8140E8EAC1DD}" presName="childNode" presStyleLbl="node1" presStyleIdx="3" presStyleCnt="5" custScaleX="108296">
        <dgm:presLayoutVars>
          <dgm:bulletEnabled val="1"/>
        </dgm:presLayoutVars>
      </dgm:prSet>
      <dgm:spPr/>
    </dgm:pt>
    <dgm:pt modelId="{D4780CC5-C32C-4A18-A09B-846FE2EB767F}" type="pres">
      <dgm:prSet presAssocID="{F78B8746-4BB8-403C-BFCB-8140E8EAC1DD}" presName="aSpace2" presStyleCnt="0"/>
      <dgm:spPr/>
    </dgm:pt>
    <dgm:pt modelId="{DF323FAC-EEE6-454C-B1DE-D0F70A635A62}" type="pres">
      <dgm:prSet presAssocID="{CF147E63-F278-4119-964B-A619A48BE526}" presName="childNode" presStyleLbl="node1" presStyleIdx="4" presStyleCnt="5" custScaleX="108296">
        <dgm:presLayoutVars>
          <dgm:bulletEnabled val="1"/>
        </dgm:presLayoutVars>
      </dgm:prSet>
      <dgm:spPr/>
    </dgm:pt>
  </dgm:ptLst>
  <dgm:cxnLst>
    <dgm:cxn modelId="{BDF9C80A-7E09-4DF4-BED3-485FBB7F65DF}" type="presOf" srcId="{3C8DB7FF-B9F1-4ED3-9B35-64E85E1CC031}" destId="{D2A9B2A2-A3B5-4A55-8E3A-0C8CCD10C6E0}" srcOrd="0" destOrd="0" presId="urn:microsoft.com/office/officeart/2005/8/layout/lProcess2"/>
    <dgm:cxn modelId="{08ACBF0E-11FA-4DFC-80E0-8F0CAF4B1D48}" type="presOf" srcId="{D7F36299-60DF-4DE6-AB9F-800BB6BA354C}" destId="{EF119003-8682-4113-BD94-A499A557BFCD}" srcOrd="0" destOrd="0" presId="urn:microsoft.com/office/officeart/2005/8/layout/lProcess2"/>
    <dgm:cxn modelId="{5603211A-212E-4BD1-B054-93EB776D0721}" srcId="{5575310A-A484-4EC3-A568-E31FF89A9699}" destId="{5ADD85C2-8B7A-4C45-A133-44396D257BB5}" srcOrd="1" destOrd="0" parTransId="{4BF3A89C-2A2A-442A-8D4B-8CBBB1ABE5DB}" sibTransId="{8E41E898-2C42-40F0-B7D2-F86ABB124792}"/>
    <dgm:cxn modelId="{CB0B5727-24EA-4EA9-B399-03B624647026}" srcId="{5FDF9867-8536-470E-B629-8E8447E185CF}" destId="{F78B8746-4BB8-403C-BFCB-8140E8EAC1DD}" srcOrd="1" destOrd="0" parTransId="{DC963344-3557-4FFA-918C-53B82FD46585}" sibTransId="{7506A60D-7779-47FA-ADC1-98E6CCFDCF33}"/>
    <dgm:cxn modelId="{56F50C2A-1C40-4181-A53E-44E1D816DB90}" type="presOf" srcId="{5FDF9867-8536-470E-B629-8E8447E185CF}" destId="{1189E623-AE41-4219-854E-F7703BB5C5AC}" srcOrd="1" destOrd="0" presId="urn:microsoft.com/office/officeart/2005/8/layout/lProcess2"/>
    <dgm:cxn modelId="{3E6E713D-C0B8-4227-A0E1-96DFFD776E37}" type="presOf" srcId="{5ADD85C2-8B7A-4C45-A133-44396D257BB5}" destId="{53F30234-72B2-4511-BDBA-331B4D54E2CC}" srcOrd="0" destOrd="0" presId="urn:microsoft.com/office/officeart/2005/8/layout/lProcess2"/>
    <dgm:cxn modelId="{5D6E7B4A-D559-4DFC-94CE-207507A709ED}" type="presOf" srcId="{5FDF9867-8536-470E-B629-8E8447E185CF}" destId="{4B2F82D8-C613-44C8-9847-F81A0C2573B9}" srcOrd="0" destOrd="0" presId="urn:microsoft.com/office/officeart/2005/8/layout/lProcess2"/>
    <dgm:cxn modelId="{5581AA6A-4E99-4F45-8A69-7D58059DB3A1}" type="presOf" srcId="{CF147E63-F278-4119-964B-A619A48BE526}" destId="{DF323FAC-EEE6-454C-B1DE-D0F70A635A62}" srcOrd="0" destOrd="0" presId="urn:microsoft.com/office/officeart/2005/8/layout/lProcess2"/>
    <dgm:cxn modelId="{D95F094B-8AD5-464B-86C9-759659C0F6F0}" srcId="{3C8DB7FF-B9F1-4ED3-9B35-64E85E1CC031}" destId="{FEDEFF5E-ADA2-4EEA-9AC0-87DD76DC1EB3}" srcOrd="1" destOrd="0" parTransId="{06932AF1-8405-42A6-AB0F-7BDB9636279F}" sibTransId="{0856F074-F4CB-45ED-8251-BE0E61BEC2A7}"/>
    <dgm:cxn modelId="{EEDB4856-C068-4AEE-8360-3C04568D397F}" srcId="{5575310A-A484-4EC3-A568-E31FF89A9699}" destId="{3C8DB7FF-B9F1-4ED3-9B35-64E85E1CC031}" srcOrd="0" destOrd="0" parTransId="{B9CB14D9-84BC-4CE3-B472-ADBADB3965CA}" sibTransId="{023239AB-00B8-4A9C-B9EF-E72648A69FC9}"/>
    <dgm:cxn modelId="{26BE2B80-5152-4A46-BBC0-B2331A664085}" srcId="{5FDF9867-8536-470E-B629-8E8447E185CF}" destId="{D7F36299-60DF-4DE6-AB9F-800BB6BA354C}" srcOrd="0" destOrd="0" parTransId="{3C5AF1C0-5B7C-45AC-B2E3-D09122491DAB}" sibTransId="{41A628D7-EB3E-4C2C-AE62-E4EABF1C162A}"/>
    <dgm:cxn modelId="{4F387581-B50C-447C-8C76-0A6FEE04F136}" srcId="{3C8DB7FF-B9F1-4ED3-9B35-64E85E1CC031}" destId="{FD69455B-361A-4FDE-AAE3-6434B522797B}" srcOrd="0" destOrd="0" parTransId="{AF63A449-45BC-485A-91BB-11833F2216DA}" sibTransId="{6E309E3A-FB3C-474C-98C9-B42B2E4208D6}"/>
    <dgm:cxn modelId="{C39B2684-B5ED-45D5-AB06-0624D47C2C95}" type="presOf" srcId="{3C8DB7FF-B9F1-4ED3-9B35-64E85E1CC031}" destId="{72259D15-82EA-4C68-9E71-0ED295E06075}" srcOrd="1" destOrd="0" presId="urn:microsoft.com/office/officeart/2005/8/layout/lProcess2"/>
    <dgm:cxn modelId="{A106E392-F969-4C0A-BB68-2245087815D2}" type="presOf" srcId="{FEDEFF5E-ADA2-4EEA-9AC0-87DD76DC1EB3}" destId="{FA0D1BB1-5D1D-451B-AFF6-AFB1B17D6410}" srcOrd="0" destOrd="0" presId="urn:microsoft.com/office/officeart/2005/8/layout/lProcess2"/>
    <dgm:cxn modelId="{3D41339D-6EB1-424F-9C23-289A225FE10B}" srcId="{5575310A-A484-4EC3-A568-E31FF89A9699}" destId="{5FDF9867-8536-470E-B629-8E8447E185CF}" srcOrd="2" destOrd="0" parTransId="{25354028-863C-4012-B7BC-119436AC5CE1}" sibTransId="{D26A40B1-8340-4ECB-98C0-E5B7ED1C35A9}"/>
    <dgm:cxn modelId="{8AD7C29E-FA2B-47D6-AB19-DE995CEC5CF5}" type="presOf" srcId="{5ADD85C2-8B7A-4C45-A133-44396D257BB5}" destId="{445EE7D0-2437-47A6-92A2-2A062E1D37DF}" srcOrd="1" destOrd="0" presId="urn:microsoft.com/office/officeart/2005/8/layout/lProcess2"/>
    <dgm:cxn modelId="{383CE8A8-7093-4740-9F28-A6C35B903ECB}" type="presOf" srcId="{5575310A-A484-4EC3-A568-E31FF89A9699}" destId="{4CDD9D9B-7C6E-4C84-85A7-B8C2BFEC784A}" srcOrd="0" destOrd="0" presId="urn:microsoft.com/office/officeart/2005/8/layout/lProcess2"/>
    <dgm:cxn modelId="{3D6FFFD7-B061-40F8-9255-399C13832581}" type="presOf" srcId="{FD69455B-361A-4FDE-AAE3-6434B522797B}" destId="{4B741916-D3BF-453E-872A-7B62D80B6A68}" srcOrd="0" destOrd="0" presId="urn:microsoft.com/office/officeart/2005/8/layout/lProcess2"/>
    <dgm:cxn modelId="{B89CF8E8-90F2-4D8A-8611-B61526D1D434}" srcId="{5FDF9867-8536-470E-B629-8E8447E185CF}" destId="{CF147E63-F278-4119-964B-A619A48BE526}" srcOrd="2" destOrd="0" parTransId="{5378CC31-2FE8-4AD5-A99D-A9FA409B7832}" sibTransId="{894695D3-961C-4C27-831F-383139F13F9A}"/>
    <dgm:cxn modelId="{04B38FEC-42AD-40A8-82BA-1F2EBA0B5AD7}" type="presOf" srcId="{F78B8746-4BB8-403C-BFCB-8140E8EAC1DD}" destId="{5F1D97A7-D068-42E6-A81A-8F79B810C2B1}" srcOrd="0" destOrd="0" presId="urn:microsoft.com/office/officeart/2005/8/layout/lProcess2"/>
    <dgm:cxn modelId="{B093B521-2A0C-4AB1-B246-0D96E8525341}" type="presParOf" srcId="{4CDD9D9B-7C6E-4C84-85A7-B8C2BFEC784A}" destId="{026659C6-3C90-4A6E-8E1E-33DF6D5C641B}" srcOrd="0" destOrd="0" presId="urn:microsoft.com/office/officeart/2005/8/layout/lProcess2"/>
    <dgm:cxn modelId="{1B41ECF4-24B6-4F71-96BF-757D5923BF9D}" type="presParOf" srcId="{026659C6-3C90-4A6E-8E1E-33DF6D5C641B}" destId="{D2A9B2A2-A3B5-4A55-8E3A-0C8CCD10C6E0}" srcOrd="0" destOrd="0" presId="urn:microsoft.com/office/officeart/2005/8/layout/lProcess2"/>
    <dgm:cxn modelId="{8933F257-B185-47C5-A182-D150C31F3D41}" type="presParOf" srcId="{026659C6-3C90-4A6E-8E1E-33DF6D5C641B}" destId="{72259D15-82EA-4C68-9E71-0ED295E06075}" srcOrd="1" destOrd="0" presId="urn:microsoft.com/office/officeart/2005/8/layout/lProcess2"/>
    <dgm:cxn modelId="{5611C282-9961-4417-8B93-1D2E7AC274A7}" type="presParOf" srcId="{026659C6-3C90-4A6E-8E1E-33DF6D5C641B}" destId="{3F5743A1-A889-4373-B7FC-6C5C059C3748}" srcOrd="2" destOrd="0" presId="urn:microsoft.com/office/officeart/2005/8/layout/lProcess2"/>
    <dgm:cxn modelId="{9D58504A-7583-4AB9-9F49-89A43F945B49}" type="presParOf" srcId="{3F5743A1-A889-4373-B7FC-6C5C059C3748}" destId="{DA9A13BF-7D4E-4B97-B681-7D2A7D9E3A6B}" srcOrd="0" destOrd="0" presId="urn:microsoft.com/office/officeart/2005/8/layout/lProcess2"/>
    <dgm:cxn modelId="{7B4F8DFA-2E89-4FE3-97C7-4D8A17EA983E}" type="presParOf" srcId="{DA9A13BF-7D4E-4B97-B681-7D2A7D9E3A6B}" destId="{4B741916-D3BF-453E-872A-7B62D80B6A68}" srcOrd="0" destOrd="0" presId="urn:microsoft.com/office/officeart/2005/8/layout/lProcess2"/>
    <dgm:cxn modelId="{1F737679-99B2-42F3-902A-10D1552A653C}" type="presParOf" srcId="{DA9A13BF-7D4E-4B97-B681-7D2A7D9E3A6B}" destId="{B1168C75-F01D-4EC7-B2A6-C676FFA75C44}" srcOrd="1" destOrd="0" presId="urn:microsoft.com/office/officeart/2005/8/layout/lProcess2"/>
    <dgm:cxn modelId="{111974D3-64BC-4E88-BCED-3E71444E54D0}" type="presParOf" srcId="{DA9A13BF-7D4E-4B97-B681-7D2A7D9E3A6B}" destId="{FA0D1BB1-5D1D-451B-AFF6-AFB1B17D6410}" srcOrd="2" destOrd="0" presId="urn:microsoft.com/office/officeart/2005/8/layout/lProcess2"/>
    <dgm:cxn modelId="{D4E4F09F-CC23-4C7D-B833-E89544C3FC1E}" type="presParOf" srcId="{4CDD9D9B-7C6E-4C84-85A7-B8C2BFEC784A}" destId="{569BC388-DEBE-40A8-8CFB-D3B95946E536}" srcOrd="1" destOrd="0" presId="urn:microsoft.com/office/officeart/2005/8/layout/lProcess2"/>
    <dgm:cxn modelId="{EDF7BF0E-8902-41CD-BE3A-28D6A33D7098}" type="presParOf" srcId="{4CDD9D9B-7C6E-4C84-85A7-B8C2BFEC784A}" destId="{EE01521A-B4EF-4DD2-B3CD-CD80B42155C0}" srcOrd="2" destOrd="0" presId="urn:microsoft.com/office/officeart/2005/8/layout/lProcess2"/>
    <dgm:cxn modelId="{17E56052-A0EF-4EEF-B0F9-8C64580650C9}" type="presParOf" srcId="{EE01521A-B4EF-4DD2-B3CD-CD80B42155C0}" destId="{53F30234-72B2-4511-BDBA-331B4D54E2CC}" srcOrd="0" destOrd="0" presId="urn:microsoft.com/office/officeart/2005/8/layout/lProcess2"/>
    <dgm:cxn modelId="{2010E9A8-BFB0-4F25-8F67-1B819C930C62}" type="presParOf" srcId="{EE01521A-B4EF-4DD2-B3CD-CD80B42155C0}" destId="{445EE7D0-2437-47A6-92A2-2A062E1D37DF}" srcOrd="1" destOrd="0" presId="urn:microsoft.com/office/officeart/2005/8/layout/lProcess2"/>
    <dgm:cxn modelId="{B9EEF4CF-71D7-4EFC-A710-EA46698F0DD8}" type="presParOf" srcId="{EE01521A-B4EF-4DD2-B3CD-CD80B42155C0}" destId="{61BF4873-DA80-4652-BBB8-3E0E34F30715}" srcOrd="2" destOrd="0" presId="urn:microsoft.com/office/officeart/2005/8/layout/lProcess2"/>
    <dgm:cxn modelId="{8D09CCF8-67AE-4AFB-A8ED-11C088189C05}" type="presParOf" srcId="{61BF4873-DA80-4652-BBB8-3E0E34F30715}" destId="{C3272563-33F1-4AA6-9DC5-507FC8C2EBDC}" srcOrd="0" destOrd="0" presId="urn:microsoft.com/office/officeart/2005/8/layout/lProcess2"/>
    <dgm:cxn modelId="{C52E0564-6697-499F-8AAC-C5FC09EABF4D}" type="presParOf" srcId="{4CDD9D9B-7C6E-4C84-85A7-B8C2BFEC784A}" destId="{A59AC384-831E-4509-8D3E-4D50FAA2565B}" srcOrd="3" destOrd="0" presId="urn:microsoft.com/office/officeart/2005/8/layout/lProcess2"/>
    <dgm:cxn modelId="{7C79A2F6-B76C-4EB3-AE20-ABCEE61DD391}" type="presParOf" srcId="{4CDD9D9B-7C6E-4C84-85A7-B8C2BFEC784A}" destId="{C5402A72-556A-47DB-80EC-7D0C06B1D8FC}" srcOrd="4" destOrd="0" presId="urn:microsoft.com/office/officeart/2005/8/layout/lProcess2"/>
    <dgm:cxn modelId="{33ACC17E-BE43-40EA-9CF5-8C39BD3300D5}" type="presParOf" srcId="{C5402A72-556A-47DB-80EC-7D0C06B1D8FC}" destId="{4B2F82D8-C613-44C8-9847-F81A0C2573B9}" srcOrd="0" destOrd="0" presId="urn:microsoft.com/office/officeart/2005/8/layout/lProcess2"/>
    <dgm:cxn modelId="{F2D7087F-1A6D-4B46-8FD5-918A7BDEF70B}" type="presParOf" srcId="{C5402A72-556A-47DB-80EC-7D0C06B1D8FC}" destId="{1189E623-AE41-4219-854E-F7703BB5C5AC}" srcOrd="1" destOrd="0" presId="urn:microsoft.com/office/officeart/2005/8/layout/lProcess2"/>
    <dgm:cxn modelId="{4CA9D40A-F24E-4D23-A4CC-8331978504EB}" type="presParOf" srcId="{C5402A72-556A-47DB-80EC-7D0C06B1D8FC}" destId="{142F4BFF-8E34-4381-B79F-C375A052D005}" srcOrd="2" destOrd="0" presId="urn:microsoft.com/office/officeart/2005/8/layout/lProcess2"/>
    <dgm:cxn modelId="{F1F998B7-3E4A-4323-8E2B-20E1AAAF35BA}" type="presParOf" srcId="{142F4BFF-8E34-4381-B79F-C375A052D005}" destId="{B1B02AC2-7305-4C8B-ABB4-919D42A4232E}" srcOrd="0" destOrd="0" presId="urn:microsoft.com/office/officeart/2005/8/layout/lProcess2"/>
    <dgm:cxn modelId="{2B0B6BDB-45C1-43C2-8CBD-60F5012F4958}" type="presParOf" srcId="{B1B02AC2-7305-4C8B-ABB4-919D42A4232E}" destId="{EF119003-8682-4113-BD94-A499A557BFCD}" srcOrd="0" destOrd="0" presId="urn:microsoft.com/office/officeart/2005/8/layout/lProcess2"/>
    <dgm:cxn modelId="{758B03DA-72B1-4A0A-98FC-BBF3931B0F76}" type="presParOf" srcId="{B1B02AC2-7305-4C8B-ABB4-919D42A4232E}" destId="{9A9B701D-D491-4B10-A489-B15FB73B9D98}" srcOrd="1" destOrd="0" presId="urn:microsoft.com/office/officeart/2005/8/layout/lProcess2"/>
    <dgm:cxn modelId="{0EB6B6C9-6606-4863-A6E6-C1F4E1749D9E}" type="presParOf" srcId="{B1B02AC2-7305-4C8B-ABB4-919D42A4232E}" destId="{5F1D97A7-D068-42E6-A81A-8F79B810C2B1}" srcOrd="2" destOrd="0" presId="urn:microsoft.com/office/officeart/2005/8/layout/lProcess2"/>
    <dgm:cxn modelId="{3C31C4E9-862D-4741-8769-CFB044DA37BA}" type="presParOf" srcId="{B1B02AC2-7305-4C8B-ABB4-919D42A4232E}" destId="{D4780CC5-C32C-4A18-A09B-846FE2EB767F}" srcOrd="3" destOrd="0" presId="urn:microsoft.com/office/officeart/2005/8/layout/lProcess2"/>
    <dgm:cxn modelId="{58FB2E2A-3283-466F-83D6-33EE3D3DFDE4}" type="presParOf" srcId="{B1B02AC2-7305-4C8B-ABB4-919D42A4232E}" destId="{DF323FAC-EEE6-454C-B1DE-D0F70A635A6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3A6D24-FAB2-4D8B-B02A-5F3130F539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C5306A3-2847-4031-8FC8-E2E09AF2E7E9}">
      <dgm:prSet phldrT="[Text]" custT="1"/>
      <dgm:spPr>
        <a:solidFill>
          <a:srgbClr val="4B7FA6"/>
        </a:solidFill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fr-CA" sz="2000" b="1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rPr>
            <a:t>Définition de l’objectif et de la portée de l’exercice </a:t>
          </a:r>
          <a:endParaRPr lang="en-CA" sz="2000">
            <a:solidFill>
              <a:schemeClr val="bg1"/>
            </a:solidFill>
          </a:endParaRPr>
        </a:p>
      </dgm:t>
    </dgm:pt>
    <dgm:pt modelId="{6C5D7C61-7D3C-4EEF-A503-78C72281259F}" type="parTrans" cxnId="{287C0AB2-AB08-47DD-9C9F-41625AA3C7DA}">
      <dgm:prSet/>
      <dgm:spPr/>
      <dgm:t>
        <a:bodyPr/>
        <a:lstStyle/>
        <a:p>
          <a:endParaRPr lang="en-CA" sz="1600"/>
        </a:p>
      </dgm:t>
    </dgm:pt>
    <dgm:pt modelId="{ACED44C1-B073-4C5F-A4D4-009E242007D7}" type="sibTrans" cxnId="{287C0AB2-AB08-47DD-9C9F-41625AA3C7DA}">
      <dgm:prSet/>
      <dgm:spPr/>
      <dgm:t>
        <a:bodyPr/>
        <a:lstStyle/>
        <a:p>
          <a:endParaRPr lang="en-CA" sz="1600"/>
        </a:p>
      </dgm:t>
    </dgm:pt>
    <dgm:pt modelId="{1E84E783-C0CC-4B6A-B9C4-FE1A3B3284E4}">
      <dgm:prSet phldrT="[Text]" custT="1"/>
      <dgm:spPr>
        <a:solidFill>
          <a:srgbClr val="C97C8C"/>
        </a:solidFill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fr-CA" sz="2000" b="1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rPr>
            <a:t>Identification des ressources existantes pour éclairer </a:t>
          </a:r>
          <a:r>
            <a:rPr lang="fr-CA" sz="2000" b="1" noProof="0">
              <a:solidFill>
                <a:schemeClr val="bg1"/>
              </a:solidFill>
              <a:latin typeface="Aptos" panose="02110004020202020204"/>
            </a:rPr>
            <a:t>l’</a:t>
          </a:r>
          <a:r>
            <a:rPr kumimoji="0" lang="fr-CA" sz="2000" b="1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rPr>
            <a:t>exercice</a:t>
          </a:r>
          <a:endParaRPr lang="en-CA" sz="2000">
            <a:solidFill>
              <a:schemeClr val="bg1"/>
            </a:solidFill>
          </a:endParaRPr>
        </a:p>
      </dgm:t>
    </dgm:pt>
    <dgm:pt modelId="{EA448222-2C29-4C30-B592-19F23D0C5840}" type="parTrans" cxnId="{13B20191-2B73-4932-A5D0-F00621B9453B}">
      <dgm:prSet/>
      <dgm:spPr/>
      <dgm:t>
        <a:bodyPr/>
        <a:lstStyle/>
        <a:p>
          <a:endParaRPr lang="en-CA" sz="1600"/>
        </a:p>
      </dgm:t>
    </dgm:pt>
    <dgm:pt modelId="{A509EF6E-FEB4-4A2B-A99B-D20CF97EBC03}" type="sibTrans" cxnId="{13B20191-2B73-4932-A5D0-F00621B9453B}">
      <dgm:prSet/>
      <dgm:spPr/>
      <dgm:t>
        <a:bodyPr/>
        <a:lstStyle/>
        <a:p>
          <a:endParaRPr lang="en-CA" sz="1600"/>
        </a:p>
      </dgm:t>
    </dgm:pt>
    <dgm:pt modelId="{941A92E1-FAA8-4D59-9914-C821B713C39C}">
      <dgm:prSet custT="1"/>
      <dgm:spPr>
        <a:solidFill>
          <a:srgbClr val="077176"/>
        </a:solidFill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fr-CA" sz="2000" b="1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rPr>
            <a:t>Déterminer qui doit être impliqué</a:t>
          </a:r>
          <a:endParaRPr lang="en-CA" sz="2000">
            <a:solidFill>
              <a:schemeClr val="bg1"/>
            </a:solidFill>
          </a:endParaRPr>
        </a:p>
      </dgm:t>
    </dgm:pt>
    <dgm:pt modelId="{0D44E738-D8BF-4CF6-875A-FE248DB1BB65}" type="parTrans" cxnId="{E04A2BE1-A4EC-49C8-89D8-A14A0D2CA7ED}">
      <dgm:prSet/>
      <dgm:spPr/>
      <dgm:t>
        <a:bodyPr/>
        <a:lstStyle/>
        <a:p>
          <a:endParaRPr lang="en-CA" sz="1600"/>
        </a:p>
      </dgm:t>
    </dgm:pt>
    <dgm:pt modelId="{9339218E-EC62-4B7F-8106-25321A4908D5}" type="sibTrans" cxnId="{E04A2BE1-A4EC-49C8-89D8-A14A0D2CA7ED}">
      <dgm:prSet/>
      <dgm:spPr/>
      <dgm:t>
        <a:bodyPr/>
        <a:lstStyle/>
        <a:p>
          <a:endParaRPr lang="en-CA" sz="1600"/>
        </a:p>
      </dgm:t>
    </dgm:pt>
    <dgm:pt modelId="{CC740B47-E7D1-4B86-A52D-8CD48A73BF9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1600" noProof="0">
              <a:solidFill>
                <a:srgbClr val="000000"/>
              </a:solidFill>
              <a:latin typeface="Aptos" panose="02110004020202020204"/>
            </a:rPr>
            <a:t>De qui avons-nous besoin de l’adhésion et du soutien? </a:t>
          </a:r>
          <a:endParaRPr lang="en-CA" sz="1600"/>
        </a:p>
      </dgm:t>
    </dgm:pt>
    <dgm:pt modelId="{756C4D23-788E-4104-B150-18D20FA3D2E8}" type="parTrans" cxnId="{F5C9FE1F-F9AF-40E2-B1FF-CA6EE0164134}">
      <dgm:prSet/>
      <dgm:spPr/>
      <dgm:t>
        <a:bodyPr/>
        <a:lstStyle/>
        <a:p>
          <a:endParaRPr lang="en-CA" sz="1600"/>
        </a:p>
      </dgm:t>
    </dgm:pt>
    <dgm:pt modelId="{81F6EC59-5ABA-41E4-8CD2-9665C3211C3B}" type="sibTrans" cxnId="{F5C9FE1F-F9AF-40E2-B1FF-CA6EE0164134}">
      <dgm:prSet/>
      <dgm:spPr/>
      <dgm:t>
        <a:bodyPr/>
        <a:lstStyle/>
        <a:p>
          <a:endParaRPr lang="en-CA" sz="1600"/>
        </a:p>
      </dgm:t>
    </dgm:pt>
    <dgm:pt modelId="{3470979D-3EA4-455A-A240-0EFFB9CA9AB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1600" noProof="0">
              <a:solidFill>
                <a:srgbClr val="000000"/>
              </a:solidFill>
              <a:latin typeface="Aptos" panose="02110004020202020204"/>
            </a:rPr>
            <a:t>Faut-il se concentrer exclusivement sur la p</a:t>
          </a:r>
          <a:r>
            <a:rPr kumimoji="0" lang="fr-CA" sz="160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rPr>
            <a:t>artie VII?</a:t>
          </a:r>
        </a:p>
      </dgm:t>
    </dgm:pt>
    <dgm:pt modelId="{49712E83-1089-440C-AAF9-6E88297729F0}" type="parTrans" cxnId="{6F4E8786-D5DB-4423-A867-EC3E4821A04F}">
      <dgm:prSet/>
      <dgm:spPr/>
      <dgm:t>
        <a:bodyPr/>
        <a:lstStyle/>
        <a:p>
          <a:endParaRPr lang="en-CA" sz="1600"/>
        </a:p>
      </dgm:t>
    </dgm:pt>
    <dgm:pt modelId="{67D5F357-A34E-4F2B-B5C8-51126C0AE24F}" type="sibTrans" cxnId="{6F4E8786-D5DB-4423-A867-EC3E4821A04F}">
      <dgm:prSet/>
      <dgm:spPr/>
      <dgm:t>
        <a:bodyPr/>
        <a:lstStyle/>
        <a:p>
          <a:endParaRPr lang="en-CA" sz="1600"/>
        </a:p>
      </dgm:t>
    </dgm:pt>
    <dgm:pt modelId="{C9F0A5D5-1709-4158-9724-8DB578BA056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1600" noProof="0">
              <a:solidFill>
                <a:srgbClr val="000000"/>
              </a:solidFill>
            </a:rPr>
            <a:t>Existe-t-il des cadres auxquels nous pouvons nous inspirer?</a:t>
          </a:r>
        </a:p>
      </dgm:t>
    </dgm:pt>
    <dgm:pt modelId="{5856BFBF-D821-4710-83C8-A0CB1DAB3C2E}" type="parTrans" cxnId="{F94910CE-E9F6-45DD-9E1B-80A08F73CF5D}">
      <dgm:prSet/>
      <dgm:spPr/>
      <dgm:t>
        <a:bodyPr/>
        <a:lstStyle/>
        <a:p>
          <a:endParaRPr lang="en-CA" sz="1600"/>
        </a:p>
      </dgm:t>
    </dgm:pt>
    <dgm:pt modelId="{A80DFCE2-B5E1-4297-A0A3-F0AEDE7D727F}" type="sibTrans" cxnId="{F94910CE-E9F6-45DD-9E1B-80A08F73CF5D}">
      <dgm:prSet/>
      <dgm:spPr/>
      <dgm:t>
        <a:bodyPr/>
        <a:lstStyle/>
        <a:p>
          <a:endParaRPr lang="en-CA" sz="1600"/>
        </a:p>
      </dgm:t>
    </dgm:pt>
    <dgm:pt modelId="{8D659F7C-00F6-494B-B12C-3F4D68ECEED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1600" noProof="0">
              <a:solidFill>
                <a:srgbClr val="000000"/>
              </a:solidFill>
            </a:rPr>
            <a:t>Les directions générales connaissent-elles leurs obligations en matière de LO?</a:t>
          </a:r>
        </a:p>
      </dgm:t>
    </dgm:pt>
    <dgm:pt modelId="{7C7CCE0C-806C-4D4E-AE38-AD8164BBA62D}" type="parTrans" cxnId="{57F9BC8D-0CAE-4FD4-B77C-295A17B4CA8B}">
      <dgm:prSet/>
      <dgm:spPr/>
      <dgm:t>
        <a:bodyPr/>
        <a:lstStyle/>
        <a:p>
          <a:endParaRPr lang="en-CA" sz="1600"/>
        </a:p>
      </dgm:t>
    </dgm:pt>
    <dgm:pt modelId="{86E6267B-1631-46AE-A2E5-8DB0A14EABCC}" type="sibTrans" cxnId="{57F9BC8D-0CAE-4FD4-B77C-295A17B4CA8B}">
      <dgm:prSet/>
      <dgm:spPr/>
      <dgm:t>
        <a:bodyPr/>
        <a:lstStyle/>
        <a:p>
          <a:endParaRPr lang="en-CA" sz="1600"/>
        </a:p>
      </dgm:t>
    </dgm:pt>
    <dgm:pt modelId="{39500020-D717-49BA-AFC3-FDEC32FCD85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1600" noProof="0">
              <a:solidFill>
                <a:srgbClr val="000000"/>
              </a:solidFill>
              <a:latin typeface="Aptos" panose="02110004020202020204"/>
            </a:rPr>
            <a:t>Comment atteindre les employés les plus impliqués dans le travail lié aux LO?</a:t>
          </a:r>
          <a:endParaRPr kumimoji="0" lang="fr-CA" sz="1600" i="0" u="none" strike="noStrike" cap="none" spc="0" normalizeH="0" baseline="0" noProof="0">
            <a:ln>
              <a:noFill/>
            </a:ln>
            <a:solidFill>
              <a:srgbClr val="000000"/>
            </a:solidFill>
            <a:effectLst/>
            <a:uLnTx/>
            <a:uFillTx/>
            <a:latin typeface="Aptos" panose="02110004020202020204"/>
            <a:ea typeface="+mn-ea"/>
            <a:cs typeface="+mn-cs"/>
          </a:endParaRPr>
        </a:p>
      </dgm:t>
    </dgm:pt>
    <dgm:pt modelId="{48307EC0-C4FD-498E-B8B7-B79C13C8BAF6}" type="parTrans" cxnId="{BF84E3D4-FF96-4913-8096-6DE089D3B228}">
      <dgm:prSet/>
      <dgm:spPr/>
      <dgm:t>
        <a:bodyPr/>
        <a:lstStyle/>
        <a:p>
          <a:endParaRPr lang="en-CA" sz="1600"/>
        </a:p>
      </dgm:t>
    </dgm:pt>
    <dgm:pt modelId="{FFB0B7B6-56EE-464E-AA55-9C66ED98C92A}" type="sibTrans" cxnId="{BF84E3D4-FF96-4913-8096-6DE089D3B228}">
      <dgm:prSet/>
      <dgm:spPr/>
      <dgm:t>
        <a:bodyPr/>
        <a:lstStyle/>
        <a:p>
          <a:endParaRPr lang="en-CA" sz="1600"/>
        </a:p>
      </dgm:t>
    </dgm:pt>
    <dgm:pt modelId="{ADE8988A-B908-4083-901C-132A6015B729}">
      <dgm:prSet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fr-CA" sz="1600" noProof="0">
              <a:solidFill>
                <a:srgbClr val="000000"/>
              </a:solidFill>
            </a:rPr>
            <a:t>Comment pouvons-nous réduire au minimum la charge de travail liée au rendement?</a:t>
          </a:r>
          <a:endParaRPr lang="en-CA" sz="1600"/>
        </a:p>
      </dgm:t>
    </dgm:pt>
    <dgm:pt modelId="{36C7D56E-2AD9-4D51-B779-E547C3020392}" type="parTrans" cxnId="{9F1D393D-E303-4D43-A563-F3CA40A37AC0}">
      <dgm:prSet/>
      <dgm:spPr/>
      <dgm:t>
        <a:bodyPr/>
        <a:lstStyle/>
        <a:p>
          <a:endParaRPr lang="en-CA" sz="1600"/>
        </a:p>
      </dgm:t>
    </dgm:pt>
    <dgm:pt modelId="{AF374B98-C105-43BE-BBEA-C8130199D2E2}" type="sibTrans" cxnId="{9F1D393D-E303-4D43-A563-F3CA40A37AC0}">
      <dgm:prSet/>
      <dgm:spPr/>
      <dgm:t>
        <a:bodyPr/>
        <a:lstStyle/>
        <a:p>
          <a:endParaRPr lang="en-CA" sz="1600"/>
        </a:p>
      </dgm:t>
    </dgm:pt>
    <dgm:pt modelId="{6E0877BA-1274-4CF6-BEE4-40C2FE6D9B56}">
      <dgm:prSet custT="1"/>
      <dgm:spPr>
        <a:solidFill>
          <a:srgbClr val="FCCF75"/>
        </a:solidFill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fr-CA" sz="2000" b="1" noProof="0">
              <a:solidFill>
                <a:srgbClr val="000000"/>
              </a:solidFill>
              <a:latin typeface="Aptos" panose="02110004020202020204"/>
            </a:rPr>
            <a:t>Décision du format de l’exercice</a:t>
          </a:r>
          <a:endParaRPr kumimoji="0" lang="en-CA" sz="2000" i="0" u="none" strike="noStrike" cap="none" spc="0" normalizeH="0" baseline="0" noProof="0">
            <a:ln>
              <a:noFill/>
            </a:ln>
            <a:solidFill>
              <a:srgbClr val="000000"/>
            </a:solidFill>
            <a:effectLst/>
            <a:uLnTx/>
            <a:uFillTx/>
            <a:latin typeface="Aptos" panose="02110004020202020204"/>
            <a:ea typeface="+mn-ea"/>
            <a:cs typeface="+mn-cs"/>
          </a:endParaRPr>
        </a:p>
      </dgm:t>
    </dgm:pt>
    <dgm:pt modelId="{61183206-E206-4C66-9EE2-EE184650C5FB}" type="parTrans" cxnId="{8FD92741-05C6-421B-BAA9-F25765DE9860}">
      <dgm:prSet/>
      <dgm:spPr/>
      <dgm:t>
        <a:bodyPr/>
        <a:lstStyle/>
        <a:p>
          <a:endParaRPr lang="en-CA" sz="1600"/>
        </a:p>
      </dgm:t>
    </dgm:pt>
    <dgm:pt modelId="{0E00B0C7-66E9-426C-B11F-AB84ABB58A18}" type="sibTrans" cxnId="{8FD92741-05C6-421B-BAA9-F25765DE9860}">
      <dgm:prSet/>
      <dgm:spPr/>
      <dgm:t>
        <a:bodyPr/>
        <a:lstStyle/>
        <a:p>
          <a:endParaRPr lang="en-CA" sz="1600"/>
        </a:p>
      </dgm:t>
    </dgm:pt>
    <dgm:pt modelId="{C78C9E17-FB4A-4702-B715-8616F6441AAB}">
      <dgm:prSet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fr-CA" sz="160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rPr>
            <a:t>Comment pouvons-nous trouver un équilibre entre structure et flexibilité dans l’exercice </a:t>
          </a:r>
          <a:r>
            <a:rPr lang="fr-CA" sz="1600" noProof="0">
              <a:solidFill>
                <a:srgbClr val="000000"/>
              </a:solidFill>
              <a:latin typeface="Aptos" panose="02110004020202020204"/>
            </a:rPr>
            <a:t>afin de permettre aux directions générales </a:t>
          </a:r>
          <a:r>
            <a:rPr kumimoji="0" lang="fr-CA" sz="160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rPr>
            <a:t>de l’adapter à leurs besoins?</a:t>
          </a:r>
          <a:endParaRPr lang="en-CA" sz="1600">
            <a:solidFill>
              <a:srgbClr val="000000"/>
            </a:solidFill>
            <a:latin typeface="Aptos" panose="02110004020202020204"/>
          </a:endParaRPr>
        </a:p>
      </dgm:t>
    </dgm:pt>
    <dgm:pt modelId="{02FDA893-AAD4-4C83-86BC-0CB2342AB75F}" type="parTrans" cxnId="{641CE6CA-26EF-48BC-A6E2-69FEDC1D0AC8}">
      <dgm:prSet/>
      <dgm:spPr/>
      <dgm:t>
        <a:bodyPr/>
        <a:lstStyle/>
        <a:p>
          <a:endParaRPr lang="en-CA" sz="1600"/>
        </a:p>
      </dgm:t>
    </dgm:pt>
    <dgm:pt modelId="{F2F99014-177C-4F39-B863-943912AA5847}" type="sibTrans" cxnId="{641CE6CA-26EF-48BC-A6E2-69FEDC1D0AC8}">
      <dgm:prSet/>
      <dgm:spPr/>
      <dgm:t>
        <a:bodyPr/>
        <a:lstStyle/>
        <a:p>
          <a:endParaRPr lang="en-CA" sz="1600"/>
        </a:p>
      </dgm:t>
    </dgm:pt>
    <dgm:pt modelId="{67663685-22C4-45AD-ABC1-AE46CF2CDFC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1600" noProof="0">
              <a:solidFill>
                <a:srgbClr val="000000"/>
              </a:solidFill>
            </a:rPr>
            <a:t>Pouvons-nous utiliser un processus ou un exercice existant? Sinon, comment éviter les doublons avec les processus de rendement organisationnels déjà en place?</a:t>
          </a:r>
          <a:endParaRPr lang="en-CA" sz="1600"/>
        </a:p>
      </dgm:t>
    </dgm:pt>
    <dgm:pt modelId="{D4A4C277-C2C6-4154-B3C6-F6E53773635C}" type="parTrans" cxnId="{C2B56539-11E0-4AC9-A15E-EAC58AFE02C3}">
      <dgm:prSet/>
      <dgm:spPr/>
      <dgm:t>
        <a:bodyPr/>
        <a:lstStyle/>
        <a:p>
          <a:endParaRPr lang="en-CA" sz="1600"/>
        </a:p>
      </dgm:t>
    </dgm:pt>
    <dgm:pt modelId="{51407365-40EF-4552-8DE9-E4A916C86EB9}" type="sibTrans" cxnId="{C2B56539-11E0-4AC9-A15E-EAC58AFE02C3}">
      <dgm:prSet/>
      <dgm:spPr/>
      <dgm:t>
        <a:bodyPr/>
        <a:lstStyle/>
        <a:p>
          <a:endParaRPr lang="en-CA" sz="1600"/>
        </a:p>
      </dgm:t>
    </dgm:pt>
    <dgm:pt modelId="{C36A3595-A48E-4CC5-AD7A-859CF5D945F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1600" i="1" noProof="0">
              <a:solidFill>
                <a:srgbClr val="000000"/>
              </a:solidFill>
              <a:latin typeface="Aptos" panose="02110004020202020204"/>
            </a:rPr>
            <a:t>Pourquoi</a:t>
          </a:r>
          <a:r>
            <a:rPr lang="fr-CA" sz="1600" noProof="0">
              <a:solidFill>
                <a:srgbClr val="000000"/>
              </a:solidFill>
              <a:latin typeface="Aptos" panose="02110004020202020204"/>
            </a:rPr>
            <a:t> réalisons-nous cet exercice?</a:t>
          </a:r>
          <a:endParaRPr lang="en-CA" sz="1600"/>
        </a:p>
      </dgm:t>
    </dgm:pt>
    <dgm:pt modelId="{181CE13B-CE49-4F0B-AB7B-83584E6C39B8}" type="parTrans" cxnId="{C1E8AC9F-3532-4431-A055-9594710B7951}">
      <dgm:prSet/>
      <dgm:spPr/>
      <dgm:t>
        <a:bodyPr/>
        <a:lstStyle/>
        <a:p>
          <a:endParaRPr lang="en-CA" sz="1600"/>
        </a:p>
      </dgm:t>
    </dgm:pt>
    <dgm:pt modelId="{55380C61-0A95-4D99-8170-446BE3C87F8A}" type="sibTrans" cxnId="{C1E8AC9F-3532-4431-A055-9594710B7951}">
      <dgm:prSet/>
      <dgm:spPr/>
      <dgm:t>
        <a:bodyPr/>
        <a:lstStyle/>
        <a:p>
          <a:endParaRPr lang="en-CA" sz="1600"/>
        </a:p>
      </dgm:t>
    </dgm:pt>
    <dgm:pt modelId="{821240E2-18F5-4F09-8E8A-CA2C23E38507}" type="pres">
      <dgm:prSet presAssocID="{803A6D24-FAB2-4D8B-B02A-5F3130F53907}" presName="Name0" presStyleCnt="0">
        <dgm:presLayoutVars>
          <dgm:dir/>
          <dgm:animLvl val="lvl"/>
          <dgm:resizeHandles val="exact"/>
        </dgm:presLayoutVars>
      </dgm:prSet>
      <dgm:spPr/>
    </dgm:pt>
    <dgm:pt modelId="{D2F79D78-DC81-4CE9-963F-60F32E3B93B0}" type="pres">
      <dgm:prSet presAssocID="{3C5306A3-2847-4031-8FC8-E2E09AF2E7E9}" presName="linNode" presStyleCnt="0"/>
      <dgm:spPr/>
    </dgm:pt>
    <dgm:pt modelId="{29A0DF2C-7270-4790-AE20-819AEC699DF9}" type="pres">
      <dgm:prSet presAssocID="{3C5306A3-2847-4031-8FC8-E2E09AF2E7E9}" presName="parentText" presStyleLbl="node1" presStyleIdx="0" presStyleCnt="4" custScaleX="74214">
        <dgm:presLayoutVars>
          <dgm:chMax val="1"/>
          <dgm:bulletEnabled val="1"/>
        </dgm:presLayoutVars>
      </dgm:prSet>
      <dgm:spPr/>
    </dgm:pt>
    <dgm:pt modelId="{C4311694-A611-4BF4-B4B4-B0760983FB7C}" type="pres">
      <dgm:prSet presAssocID="{3C5306A3-2847-4031-8FC8-E2E09AF2E7E9}" presName="descendantText" presStyleLbl="alignAccFollowNode1" presStyleIdx="0" presStyleCnt="4" custScaleX="117443" custScaleY="104468">
        <dgm:presLayoutVars>
          <dgm:bulletEnabled val="1"/>
        </dgm:presLayoutVars>
      </dgm:prSet>
      <dgm:spPr/>
    </dgm:pt>
    <dgm:pt modelId="{5512CDF1-C105-4371-A607-CE1FB1402F54}" type="pres">
      <dgm:prSet presAssocID="{ACED44C1-B073-4C5F-A4D4-009E242007D7}" presName="sp" presStyleCnt="0"/>
      <dgm:spPr/>
    </dgm:pt>
    <dgm:pt modelId="{5A7AD2BE-0DDF-4FA6-93BE-6956799C0756}" type="pres">
      <dgm:prSet presAssocID="{1E84E783-C0CC-4B6A-B9C4-FE1A3B3284E4}" presName="linNode" presStyleCnt="0"/>
      <dgm:spPr/>
    </dgm:pt>
    <dgm:pt modelId="{A8C3DEE6-A30E-4768-A174-C34ED547728C}" type="pres">
      <dgm:prSet presAssocID="{1E84E783-C0CC-4B6A-B9C4-FE1A3B3284E4}" presName="parentText" presStyleLbl="node1" presStyleIdx="1" presStyleCnt="4" custScaleX="74214" custLinFactNeighborX="-8">
        <dgm:presLayoutVars>
          <dgm:chMax val="1"/>
          <dgm:bulletEnabled val="1"/>
        </dgm:presLayoutVars>
      </dgm:prSet>
      <dgm:spPr/>
    </dgm:pt>
    <dgm:pt modelId="{B632A7DB-6D44-4573-BBC2-7434A6290E24}" type="pres">
      <dgm:prSet presAssocID="{1E84E783-C0CC-4B6A-B9C4-FE1A3B3284E4}" presName="descendantText" presStyleLbl="alignAccFollowNode1" presStyleIdx="1" presStyleCnt="4" custScaleX="117443" custScaleY="119555">
        <dgm:presLayoutVars>
          <dgm:bulletEnabled val="1"/>
        </dgm:presLayoutVars>
      </dgm:prSet>
      <dgm:spPr/>
    </dgm:pt>
    <dgm:pt modelId="{0087AAD8-E4E3-40BA-ADCE-8D8053222681}" type="pres">
      <dgm:prSet presAssocID="{A509EF6E-FEB4-4A2B-A99B-D20CF97EBC03}" presName="sp" presStyleCnt="0"/>
      <dgm:spPr/>
    </dgm:pt>
    <dgm:pt modelId="{314A3E06-DF1A-47E2-922A-B299C5D9E081}" type="pres">
      <dgm:prSet presAssocID="{941A92E1-FAA8-4D59-9914-C821B713C39C}" presName="linNode" presStyleCnt="0"/>
      <dgm:spPr/>
    </dgm:pt>
    <dgm:pt modelId="{C35DA280-A143-401C-95D1-ABC44A40637A}" type="pres">
      <dgm:prSet presAssocID="{941A92E1-FAA8-4D59-9914-C821B713C39C}" presName="parentText" presStyleLbl="node1" presStyleIdx="2" presStyleCnt="4" custScaleX="74214">
        <dgm:presLayoutVars>
          <dgm:chMax val="1"/>
          <dgm:bulletEnabled val="1"/>
        </dgm:presLayoutVars>
      </dgm:prSet>
      <dgm:spPr/>
    </dgm:pt>
    <dgm:pt modelId="{4D022670-0655-4CFD-9529-37D87FB8FF9E}" type="pres">
      <dgm:prSet presAssocID="{941A92E1-FAA8-4D59-9914-C821B713C39C}" presName="descendantText" presStyleLbl="alignAccFollowNode1" presStyleIdx="2" presStyleCnt="4" custScaleX="117443" custScaleY="104468">
        <dgm:presLayoutVars>
          <dgm:bulletEnabled val="1"/>
        </dgm:presLayoutVars>
      </dgm:prSet>
      <dgm:spPr/>
    </dgm:pt>
    <dgm:pt modelId="{FEAC7C73-44C6-4785-90E9-A28E6333ADE1}" type="pres">
      <dgm:prSet presAssocID="{9339218E-EC62-4B7F-8106-25321A4908D5}" presName="sp" presStyleCnt="0"/>
      <dgm:spPr/>
    </dgm:pt>
    <dgm:pt modelId="{42DE7D8B-BA3B-4134-9785-812571572AF2}" type="pres">
      <dgm:prSet presAssocID="{6E0877BA-1274-4CF6-BEE4-40C2FE6D9B56}" presName="linNode" presStyleCnt="0"/>
      <dgm:spPr/>
    </dgm:pt>
    <dgm:pt modelId="{3C0CCFF9-3F82-4C02-B49C-0CF69CB4E91E}" type="pres">
      <dgm:prSet presAssocID="{6E0877BA-1274-4CF6-BEE4-40C2FE6D9B56}" presName="parentText" presStyleLbl="node1" presStyleIdx="3" presStyleCnt="4" custScaleX="74214">
        <dgm:presLayoutVars>
          <dgm:chMax val="1"/>
          <dgm:bulletEnabled val="1"/>
        </dgm:presLayoutVars>
      </dgm:prSet>
      <dgm:spPr/>
    </dgm:pt>
    <dgm:pt modelId="{FA86CD8C-2587-4F6E-B676-2593737F809C}" type="pres">
      <dgm:prSet presAssocID="{6E0877BA-1274-4CF6-BEE4-40C2FE6D9B56}" presName="descendantText" presStyleLbl="alignAccFollowNode1" presStyleIdx="3" presStyleCnt="4" custScaleX="117443" custScaleY="104468">
        <dgm:presLayoutVars>
          <dgm:bulletEnabled val="1"/>
        </dgm:presLayoutVars>
      </dgm:prSet>
      <dgm:spPr/>
    </dgm:pt>
  </dgm:ptLst>
  <dgm:cxnLst>
    <dgm:cxn modelId="{9AC4CA01-A851-4219-9AC5-3BFCE4894976}" type="presOf" srcId="{803A6D24-FAB2-4D8B-B02A-5F3130F53907}" destId="{821240E2-18F5-4F09-8E8A-CA2C23E38507}" srcOrd="0" destOrd="0" presId="urn:microsoft.com/office/officeart/2005/8/layout/vList5"/>
    <dgm:cxn modelId="{F5C9FE1F-F9AF-40E2-B1FF-CA6EE0164134}" srcId="{941A92E1-FAA8-4D59-9914-C821B713C39C}" destId="{CC740B47-E7D1-4B86-A52D-8CD48A73BF95}" srcOrd="0" destOrd="0" parTransId="{756C4D23-788E-4104-B150-18D20FA3D2E8}" sibTransId="{81F6EC59-5ABA-41E4-8CD2-9665C3211C3B}"/>
    <dgm:cxn modelId="{A9AD0B2E-83A0-416D-9A52-D1729457538D}" type="presOf" srcId="{C9F0A5D5-1709-4158-9724-8DB578BA0563}" destId="{B632A7DB-6D44-4573-BBC2-7434A6290E24}" srcOrd="0" destOrd="1" presId="urn:microsoft.com/office/officeart/2005/8/layout/vList5"/>
    <dgm:cxn modelId="{C2B56539-11E0-4AC9-A15E-EAC58AFE02C3}" srcId="{1E84E783-C0CC-4B6A-B9C4-FE1A3B3284E4}" destId="{67663685-22C4-45AD-ABC1-AE46CF2CDFC6}" srcOrd="0" destOrd="0" parTransId="{D4A4C277-C2C6-4154-B3C6-F6E53773635C}" sibTransId="{51407365-40EF-4552-8DE9-E4A916C86EB9}"/>
    <dgm:cxn modelId="{9F1D393D-E303-4D43-A563-F3CA40A37AC0}" srcId="{6E0877BA-1274-4CF6-BEE4-40C2FE6D9B56}" destId="{ADE8988A-B908-4083-901C-132A6015B729}" srcOrd="1" destOrd="0" parTransId="{36C7D56E-2AD9-4D51-B779-E547C3020392}" sibTransId="{AF374B98-C105-43BE-BBEA-C8130199D2E2}"/>
    <dgm:cxn modelId="{4BA0F45D-097F-4C5E-A747-3F1DA19985E9}" type="presOf" srcId="{ADE8988A-B908-4083-901C-132A6015B729}" destId="{FA86CD8C-2587-4F6E-B676-2593737F809C}" srcOrd="0" destOrd="1" presId="urn:microsoft.com/office/officeart/2005/8/layout/vList5"/>
    <dgm:cxn modelId="{8FD92741-05C6-421B-BAA9-F25765DE9860}" srcId="{803A6D24-FAB2-4D8B-B02A-5F3130F53907}" destId="{6E0877BA-1274-4CF6-BEE4-40C2FE6D9B56}" srcOrd="3" destOrd="0" parTransId="{61183206-E206-4C66-9EE2-EE184650C5FB}" sibTransId="{0E00B0C7-66E9-426C-B11F-AB84ABB58A18}"/>
    <dgm:cxn modelId="{02F85B72-251C-445C-ACF0-CA4F9F0073BB}" type="presOf" srcId="{6E0877BA-1274-4CF6-BEE4-40C2FE6D9B56}" destId="{3C0CCFF9-3F82-4C02-B49C-0CF69CB4E91E}" srcOrd="0" destOrd="0" presId="urn:microsoft.com/office/officeart/2005/8/layout/vList5"/>
    <dgm:cxn modelId="{4A3B3D7C-B88B-42E4-82DA-F088FB45C157}" type="presOf" srcId="{3C5306A3-2847-4031-8FC8-E2E09AF2E7E9}" destId="{29A0DF2C-7270-4790-AE20-819AEC699DF9}" srcOrd="0" destOrd="0" presId="urn:microsoft.com/office/officeart/2005/8/layout/vList5"/>
    <dgm:cxn modelId="{6F4E8786-D5DB-4423-A867-EC3E4821A04F}" srcId="{3C5306A3-2847-4031-8FC8-E2E09AF2E7E9}" destId="{3470979D-3EA4-455A-A240-0EFFB9CA9ABD}" srcOrd="1" destOrd="0" parTransId="{49712E83-1089-440C-AAF9-6E88297729F0}" sibTransId="{67D5F357-A34E-4F2B-B5C8-51126C0AE24F}"/>
    <dgm:cxn modelId="{7D48A98C-E242-4024-B04A-3FC8833D7CA0}" type="presOf" srcId="{C78C9E17-FB4A-4702-B715-8616F6441AAB}" destId="{FA86CD8C-2587-4F6E-B676-2593737F809C}" srcOrd="0" destOrd="0" presId="urn:microsoft.com/office/officeart/2005/8/layout/vList5"/>
    <dgm:cxn modelId="{57F9BC8D-0CAE-4FD4-B77C-295A17B4CA8B}" srcId="{1E84E783-C0CC-4B6A-B9C4-FE1A3B3284E4}" destId="{8D659F7C-00F6-494B-B12C-3F4D68ECEED1}" srcOrd="2" destOrd="0" parTransId="{7C7CCE0C-806C-4D4E-AE38-AD8164BBA62D}" sibTransId="{86E6267B-1631-46AE-A2E5-8DB0A14EABCC}"/>
    <dgm:cxn modelId="{13B20191-2B73-4932-A5D0-F00621B9453B}" srcId="{803A6D24-FAB2-4D8B-B02A-5F3130F53907}" destId="{1E84E783-C0CC-4B6A-B9C4-FE1A3B3284E4}" srcOrd="1" destOrd="0" parTransId="{EA448222-2C29-4C30-B592-19F23D0C5840}" sibTransId="{A509EF6E-FEB4-4A2B-A99B-D20CF97EBC03}"/>
    <dgm:cxn modelId="{9AF2F091-2769-4546-AE61-C10DB18F6B09}" type="presOf" srcId="{941A92E1-FAA8-4D59-9914-C821B713C39C}" destId="{C35DA280-A143-401C-95D1-ABC44A40637A}" srcOrd="0" destOrd="0" presId="urn:microsoft.com/office/officeart/2005/8/layout/vList5"/>
    <dgm:cxn modelId="{C1E8AC9F-3532-4431-A055-9594710B7951}" srcId="{3C5306A3-2847-4031-8FC8-E2E09AF2E7E9}" destId="{C36A3595-A48E-4CC5-AD7A-859CF5D945F5}" srcOrd="0" destOrd="0" parTransId="{181CE13B-CE49-4F0B-AB7B-83584E6C39B8}" sibTransId="{55380C61-0A95-4D99-8170-446BE3C87F8A}"/>
    <dgm:cxn modelId="{1EFB6CA8-13F3-4E27-B5BD-A24F5E94A02E}" type="presOf" srcId="{1E84E783-C0CC-4B6A-B9C4-FE1A3B3284E4}" destId="{A8C3DEE6-A30E-4768-A174-C34ED547728C}" srcOrd="0" destOrd="0" presId="urn:microsoft.com/office/officeart/2005/8/layout/vList5"/>
    <dgm:cxn modelId="{A95E6FAB-2C72-4FCA-A269-29FD98F6466C}" type="presOf" srcId="{C36A3595-A48E-4CC5-AD7A-859CF5D945F5}" destId="{C4311694-A611-4BF4-B4B4-B0760983FB7C}" srcOrd="0" destOrd="0" presId="urn:microsoft.com/office/officeart/2005/8/layout/vList5"/>
    <dgm:cxn modelId="{287C0AB2-AB08-47DD-9C9F-41625AA3C7DA}" srcId="{803A6D24-FAB2-4D8B-B02A-5F3130F53907}" destId="{3C5306A3-2847-4031-8FC8-E2E09AF2E7E9}" srcOrd="0" destOrd="0" parTransId="{6C5D7C61-7D3C-4EEF-A503-78C72281259F}" sibTransId="{ACED44C1-B073-4C5F-A4D4-009E242007D7}"/>
    <dgm:cxn modelId="{A78805B8-CA8D-4380-B010-C41A8BF2D62A}" type="presOf" srcId="{CC740B47-E7D1-4B86-A52D-8CD48A73BF95}" destId="{4D022670-0655-4CFD-9529-37D87FB8FF9E}" srcOrd="0" destOrd="0" presId="urn:microsoft.com/office/officeart/2005/8/layout/vList5"/>
    <dgm:cxn modelId="{641CE6CA-26EF-48BC-A6E2-69FEDC1D0AC8}" srcId="{6E0877BA-1274-4CF6-BEE4-40C2FE6D9B56}" destId="{C78C9E17-FB4A-4702-B715-8616F6441AAB}" srcOrd="0" destOrd="0" parTransId="{02FDA893-AAD4-4C83-86BC-0CB2342AB75F}" sibTransId="{F2F99014-177C-4F39-B863-943912AA5847}"/>
    <dgm:cxn modelId="{F94910CE-E9F6-45DD-9E1B-80A08F73CF5D}" srcId="{1E84E783-C0CC-4B6A-B9C4-FE1A3B3284E4}" destId="{C9F0A5D5-1709-4158-9724-8DB578BA0563}" srcOrd="1" destOrd="0" parTransId="{5856BFBF-D821-4710-83C8-A0CB1DAB3C2E}" sibTransId="{A80DFCE2-B5E1-4297-A0A3-F0AEDE7D727F}"/>
    <dgm:cxn modelId="{F62BA2D0-2CCD-4167-B3D9-9F57761334F5}" type="presOf" srcId="{8D659F7C-00F6-494B-B12C-3F4D68ECEED1}" destId="{B632A7DB-6D44-4573-BBC2-7434A6290E24}" srcOrd="0" destOrd="2" presId="urn:microsoft.com/office/officeart/2005/8/layout/vList5"/>
    <dgm:cxn modelId="{BF84E3D4-FF96-4913-8096-6DE089D3B228}" srcId="{941A92E1-FAA8-4D59-9914-C821B713C39C}" destId="{39500020-D717-49BA-AFC3-FDEC32FCD85C}" srcOrd="1" destOrd="0" parTransId="{48307EC0-C4FD-498E-B8B7-B79C13C8BAF6}" sibTransId="{FFB0B7B6-56EE-464E-AA55-9C66ED98C92A}"/>
    <dgm:cxn modelId="{89834DDB-CB8D-4EEF-A566-82EAE2144732}" type="presOf" srcId="{39500020-D717-49BA-AFC3-FDEC32FCD85C}" destId="{4D022670-0655-4CFD-9529-37D87FB8FF9E}" srcOrd="0" destOrd="1" presId="urn:microsoft.com/office/officeart/2005/8/layout/vList5"/>
    <dgm:cxn modelId="{E04A2BE1-A4EC-49C8-89D8-A14A0D2CA7ED}" srcId="{803A6D24-FAB2-4D8B-B02A-5F3130F53907}" destId="{941A92E1-FAA8-4D59-9914-C821B713C39C}" srcOrd="2" destOrd="0" parTransId="{0D44E738-D8BF-4CF6-875A-FE248DB1BB65}" sibTransId="{9339218E-EC62-4B7F-8106-25321A4908D5}"/>
    <dgm:cxn modelId="{EFB74DF9-1210-46D7-94BF-DF876C39F469}" type="presOf" srcId="{67663685-22C4-45AD-ABC1-AE46CF2CDFC6}" destId="{B632A7DB-6D44-4573-BBC2-7434A6290E24}" srcOrd="0" destOrd="0" presId="urn:microsoft.com/office/officeart/2005/8/layout/vList5"/>
    <dgm:cxn modelId="{010E4AFF-88CA-433E-B709-4A3A04593A7B}" type="presOf" srcId="{3470979D-3EA4-455A-A240-0EFFB9CA9ABD}" destId="{C4311694-A611-4BF4-B4B4-B0760983FB7C}" srcOrd="0" destOrd="1" presId="urn:microsoft.com/office/officeart/2005/8/layout/vList5"/>
    <dgm:cxn modelId="{6A27B071-E2FE-4558-A870-C7132C2ADBC2}" type="presParOf" srcId="{821240E2-18F5-4F09-8E8A-CA2C23E38507}" destId="{D2F79D78-DC81-4CE9-963F-60F32E3B93B0}" srcOrd="0" destOrd="0" presId="urn:microsoft.com/office/officeart/2005/8/layout/vList5"/>
    <dgm:cxn modelId="{F4EB4A57-599F-4E6D-AA5E-DA8DC119C7A4}" type="presParOf" srcId="{D2F79D78-DC81-4CE9-963F-60F32E3B93B0}" destId="{29A0DF2C-7270-4790-AE20-819AEC699DF9}" srcOrd="0" destOrd="0" presId="urn:microsoft.com/office/officeart/2005/8/layout/vList5"/>
    <dgm:cxn modelId="{6BCDC5F7-4A22-4B53-8234-22C3B669D272}" type="presParOf" srcId="{D2F79D78-DC81-4CE9-963F-60F32E3B93B0}" destId="{C4311694-A611-4BF4-B4B4-B0760983FB7C}" srcOrd="1" destOrd="0" presId="urn:microsoft.com/office/officeart/2005/8/layout/vList5"/>
    <dgm:cxn modelId="{7D630AA2-2B72-41C4-B151-D78887A4812A}" type="presParOf" srcId="{821240E2-18F5-4F09-8E8A-CA2C23E38507}" destId="{5512CDF1-C105-4371-A607-CE1FB1402F54}" srcOrd="1" destOrd="0" presId="urn:microsoft.com/office/officeart/2005/8/layout/vList5"/>
    <dgm:cxn modelId="{5F6FC14F-B1EB-4DCB-8BBD-179F8E384597}" type="presParOf" srcId="{821240E2-18F5-4F09-8E8A-CA2C23E38507}" destId="{5A7AD2BE-0DDF-4FA6-93BE-6956799C0756}" srcOrd="2" destOrd="0" presId="urn:microsoft.com/office/officeart/2005/8/layout/vList5"/>
    <dgm:cxn modelId="{F8333952-9074-4690-A204-B92C6FBB37FA}" type="presParOf" srcId="{5A7AD2BE-0DDF-4FA6-93BE-6956799C0756}" destId="{A8C3DEE6-A30E-4768-A174-C34ED547728C}" srcOrd="0" destOrd="0" presId="urn:microsoft.com/office/officeart/2005/8/layout/vList5"/>
    <dgm:cxn modelId="{CBA71181-522B-4692-A7AA-5F316205C9CA}" type="presParOf" srcId="{5A7AD2BE-0DDF-4FA6-93BE-6956799C0756}" destId="{B632A7DB-6D44-4573-BBC2-7434A6290E24}" srcOrd="1" destOrd="0" presId="urn:microsoft.com/office/officeart/2005/8/layout/vList5"/>
    <dgm:cxn modelId="{CECF46AE-BBAE-4061-A720-10E0719CC590}" type="presParOf" srcId="{821240E2-18F5-4F09-8E8A-CA2C23E38507}" destId="{0087AAD8-E4E3-40BA-ADCE-8D8053222681}" srcOrd="3" destOrd="0" presId="urn:microsoft.com/office/officeart/2005/8/layout/vList5"/>
    <dgm:cxn modelId="{A93D2C46-0C61-4F0C-8B7E-3671915E590E}" type="presParOf" srcId="{821240E2-18F5-4F09-8E8A-CA2C23E38507}" destId="{314A3E06-DF1A-47E2-922A-B299C5D9E081}" srcOrd="4" destOrd="0" presId="urn:microsoft.com/office/officeart/2005/8/layout/vList5"/>
    <dgm:cxn modelId="{81157556-F7B5-458F-B431-F76996BAC9A3}" type="presParOf" srcId="{314A3E06-DF1A-47E2-922A-B299C5D9E081}" destId="{C35DA280-A143-401C-95D1-ABC44A40637A}" srcOrd="0" destOrd="0" presId="urn:microsoft.com/office/officeart/2005/8/layout/vList5"/>
    <dgm:cxn modelId="{A827E69C-B6D6-4828-892D-336355BAC345}" type="presParOf" srcId="{314A3E06-DF1A-47E2-922A-B299C5D9E081}" destId="{4D022670-0655-4CFD-9529-37D87FB8FF9E}" srcOrd="1" destOrd="0" presId="urn:microsoft.com/office/officeart/2005/8/layout/vList5"/>
    <dgm:cxn modelId="{0F0D54CC-2E58-41EE-9F5C-6D997FDBC02B}" type="presParOf" srcId="{821240E2-18F5-4F09-8E8A-CA2C23E38507}" destId="{FEAC7C73-44C6-4785-90E9-A28E6333ADE1}" srcOrd="5" destOrd="0" presId="urn:microsoft.com/office/officeart/2005/8/layout/vList5"/>
    <dgm:cxn modelId="{DB3D31CA-B229-4CE9-958D-E81A83323B61}" type="presParOf" srcId="{821240E2-18F5-4F09-8E8A-CA2C23E38507}" destId="{42DE7D8B-BA3B-4134-9785-812571572AF2}" srcOrd="6" destOrd="0" presId="urn:microsoft.com/office/officeart/2005/8/layout/vList5"/>
    <dgm:cxn modelId="{D98002EE-A3EA-413F-A2E5-5AD5BCEDC2E7}" type="presParOf" srcId="{42DE7D8B-BA3B-4134-9785-812571572AF2}" destId="{3C0CCFF9-3F82-4C02-B49C-0CF69CB4E91E}" srcOrd="0" destOrd="0" presId="urn:microsoft.com/office/officeart/2005/8/layout/vList5"/>
    <dgm:cxn modelId="{69AEFAAC-048E-4DC1-894A-7AFD7A5FFABE}" type="presParOf" srcId="{42DE7D8B-BA3B-4134-9785-812571572AF2}" destId="{FA86CD8C-2587-4F6E-B676-2593737F80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3A6D24-FAB2-4D8B-B02A-5F3130F539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C5306A3-2847-4031-8FC8-E2E09AF2E7E9}">
      <dgm:prSet phldrT="[Text]" custT="1"/>
      <dgm:spPr>
        <a:solidFill>
          <a:srgbClr val="4B7FA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2000" b="1" noProof="0">
              <a:solidFill>
                <a:schemeClr val="bg1"/>
              </a:solidFill>
            </a:rPr>
            <a:t>Nous avons veillé à ce que l’objectif et la portée soient clairs.</a:t>
          </a:r>
          <a:endParaRPr lang="en-CA" sz="2000">
            <a:solidFill>
              <a:schemeClr val="bg1"/>
            </a:solidFill>
          </a:endParaRPr>
        </a:p>
      </dgm:t>
    </dgm:pt>
    <dgm:pt modelId="{6C5D7C61-7D3C-4EEF-A503-78C72281259F}" type="parTrans" cxnId="{287C0AB2-AB08-47DD-9C9F-41625AA3C7DA}">
      <dgm:prSet/>
      <dgm:spPr/>
      <dgm:t>
        <a:bodyPr/>
        <a:lstStyle/>
        <a:p>
          <a:endParaRPr lang="en-CA" sz="1600"/>
        </a:p>
      </dgm:t>
    </dgm:pt>
    <dgm:pt modelId="{ACED44C1-B073-4C5F-A4D4-009E242007D7}" type="sibTrans" cxnId="{287C0AB2-AB08-47DD-9C9F-41625AA3C7DA}">
      <dgm:prSet/>
      <dgm:spPr/>
      <dgm:t>
        <a:bodyPr/>
        <a:lstStyle/>
        <a:p>
          <a:endParaRPr lang="en-CA" sz="1600"/>
        </a:p>
      </dgm:t>
    </dgm:pt>
    <dgm:pt modelId="{C36A3595-A48E-4CC5-AD7A-859CF5D945F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1600" noProof="0">
              <a:solidFill>
                <a:srgbClr val="000000"/>
              </a:solidFill>
            </a:rPr>
            <a:t>Objectif: satisfaire aux nouvelles exigences de la LLO en matière d’évaluation et surveillance</a:t>
          </a:r>
          <a:endParaRPr lang="en-CA" sz="1600"/>
        </a:p>
      </dgm:t>
    </dgm:pt>
    <dgm:pt modelId="{181CE13B-CE49-4F0B-AB7B-83584E6C39B8}" type="parTrans" cxnId="{6058E6CE-A1E3-4AE8-B007-B9A6F485B8AD}">
      <dgm:prSet/>
      <dgm:spPr/>
      <dgm:t>
        <a:bodyPr/>
        <a:lstStyle/>
        <a:p>
          <a:endParaRPr lang="en-CA" sz="1600"/>
        </a:p>
      </dgm:t>
    </dgm:pt>
    <dgm:pt modelId="{55380C61-0A95-4D99-8170-446BE3C87F8A}" type="sibTrans" cxnId="{6058E6CE-A1E3-4AE8-B007-B9A6F485B8AD}">
      <dgm:prSet/>
      <dgm:spPr/>
      <dgm:t>
        <a:bodyPr/>
        <a:lstStyle/>
        <a:p>
          <a:endParaRPr lang="en-CA" sz="1600"/>
        </a:p>
      </dgm:t>
    </dgm:pt>
    <dgm:pt modelId="{1E84E783-C0CC-4B6A-B9C4-FE1A3B3284E4}">
      <dgm:prSet phldrT="[Text]" custT="1"/>
      <dgm:spPr>
        <a:solidFill>
          <a:srgbClr val="C97C8C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2000" b="1" noProof="0">
              <a:solidFill>
                <a:schemeClr val="bg1"/>
              </a:solidFill>
            </a:rPr>
            <a:t>Nous avons tiré parti des ressources existantes.</a:t>
          </a:r>
          <a:endParaRPr lang="en-CA" sz="2000">
            <a:solidFill>
              <a:schemeClr val="bg1"/>
            </a:solidFill>
          </a:endParaRPr>
        </a:p>
      </dgm:t>
    </dgm:pt>
    <dgm:pt modelId="{EA448222-2C29-4C30-B592-19F23D0C5840}" type="parTrans" cxnId="{13B20191-2B73-4932-A5D0-F00621B9453B}">
      <dgm:prSet/>
      <dgm:spPr/>
      <dgm:t>
        <a:bodyPr/>
        <a:lstStyle/>
        <a:p>
          <a:endParaRPr lang="en-CA" sz="1600"/>
        </a:p>
      </dgm:t>
    </dgm:pt>
    <dgm:pt modelId="{A509EF6E-FEB4-4A2B-A99B-D20CF97EBC03}" type="sibTrans" cxnId="{13B20191-2B73-4932-A5D0-F00621B9453B}">
      <dgm:prSet/>
      <dgm:spPr/>
      <dgm:t>
        <a:bodyPr/>
        <a:lstStyle/>
        <a:p>
          <a:endParaRPr lang="en-CA" sz="1600"/>
        </a:p>
      </dgm:t>
    </dgm:pt>
    <dgm:pt modelId="{67663685-22C4-45AD-ABC1-AE46CF2CDFC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1600" noProof="0">
              <a:solidFill>
                <a:srgbClr val="000000"/>
              </a:solidFill>
            </a:rPr>
            <a:t>Nous avons déterminé qu’il n’était pas possible d’utiliser un exercice existant</a:t>
          </a:r>
          <a:endParaRPr lang="en-CA" sz="1600"/>
        </a:p>
      </dgm:t>
    </dgm:pt>
    <dgm:pt modelId="{D4A4C277-C2C6-4154-B3C6-F6E53773635C}" type="parTrans" cxnId="{CE196B53-5D03-42F9-A1A9-E2AA623E884F}">
      <dgm:prSet/>
      <dgm:spPr/>
      <dgm:t>
        <a:bodyPr/>
        <a:lstStyle/>
        <a:p>
          <a:endParaRPr lang="en-CA" sz="1600"/>
        </a:p>
      </dgm:t>
    </dgm:pt>
    <dgm:pt modelId="{51407365-40EF-4552-8DE9-E4A916C86EB9}" type="sibTrans" cxnId="{CE196B53-5D03-42F9-A1A9-E2AA623E884F}">
      <dgm:prSet/>
      <dgm:spPr/>
      <dgm:t>
        <a:bodyPr/>
        <a:lstStyle/>
        <a:p>
          <a:endParaRPr lang="en-CA" sz="1600"/>
        </a:p>
      </dgm:t>
    </dgm:pt>
    <dgm:pt modelId="{941A92E1-FAA8-4D59-9914-C821B713C39C}">
      <dgm:prSet custT="1"/>
      <dgm:spPr>
        <a:solidFill>
          <a:srgbClr val="07717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2000" b="1" noProof="0">
              <a:solidFill>
                <a:schemeClr val="bg1"/>
              </a:solidFill>
            </a:rPr>
            <a:t>Nous avons donné la priorité à la collaboration</a:t>
          </a:r>
          <a:endParaRPr lang="en-CA" sz="2000">
            <a:solidFill>
              <a:schemeClr val="bg1"/>
            </a:solidFill>
          </a:endParaRPr>
        </a:p>
      </dgm:t>
    </dgm:pt>
    <dgm:pt modelId="{0D44E738-D8BF-4CF6-875A-FE248DB1BB65}" type="parTrans" cxnId="{E04A2BE1-A4EC-49C8-89D8-A14A0D2CA7ED}">
      <dgm:prSet/>
      <dgm:spPr/>
      <dgm:t>
        <a:bodyPr/>
        <a:lstStyle/>
        <a:p>
          <a:endParaRPr lang="en-CA" sz="1600"/>
        </a:p>
      </dgm:t>
    </dgm:pt>
    <dgm:pt modelId="{9339218E-EC62-4B7F-8106-25321A4908D5}" type="sibTrans" cxnId="{E04A2BE1-A4EC-49C8-89D8-A14A0D2CA7ED}">
      <dgm:prSet/>
      <dgm:spPr/>
      <dgm:t>
        <a:bodyPr/>
        <a:lstStyle/>
        <a:p>
          <a:endParaRPr lang="en-CA" sz="1600"/>
        </a:p>
      </dgm:t>
    </dgm:pt>
    <dgm:pt modelId="{CC740B47-E7D1-4B86-A52D-8CD48A73BF9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1600" noProof="0">
              <a:solidFill>
                <a:srgbClr val="000000"/>
              </a:solidFill>
            </a:rPr>
            <a:t>Nous avons obtenu l’approbation de notre équipe de gestion avant de lancer le processus</a:t>
          </a:r>
          <a:endParaRPr lang="en-CA" sz="1600"/>
        </a:p>
      </dgm:t>
    </dgm:pt>
    <dgm:pt modelId="{756C4D23-788E-4104-B150-18D20FA3D2E8}" type="parTrans" cxnId="{F5C9FE1F-F9AF-40E2-B1FF-CA6EE0164134}">
      <dgm:prSet/>
      <dgm:spPr/>
      <dgm:t>
        <a:bodyPr/>
        <a:lstStyle/>
        <a:p>
          <a:endParaRPr lang="en-CA" sz="1600"/>
        </a:p>
      </dgm:t>
    </dgm:pt>
    <dgm:pt modelId="{81F6EC59-5ABA-41E4-8CD2-9665C3211C3B}" type="sibTrans" cxnId="{F5C9FE1F-F9AF-40E2-B1FF-CA6EE0164134}">
      <dgm:prSet/>
      <dgm:spPr/>
      <dgm:t>
        <a:bodyPr/>
        <a:lstStyle/>
        <a:p>
          <a:endParaRPr lang="en-CA" sz="1600"/>
        </a:p>
      </dgm:t>
    </dgm:pt>
    <dgm:pt modelId="{6E0877BA-1274-4CF6-BEE4-40C2FE6D9B56}">
      <dgm:prSet custT="1"/>
      <dgm:spPr>
        <a:solidFill>
          <a:srgbClr val="FCCF75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2000" b="1" noProof="0">
              <a:solidFill>
                <a:schemeClr val="tx1"/>
              </a:solidFill>
            </a:rPr>
            <a:t>Nous avons simplifié l’exercice le plus possible</a:t>
          </a:r>
          <a:endParaRPr kumimoji="0" lang="en-CA" sz="2000" i="0" u="none" strike="noStrike" cap="none" spc="0" normalizeH="0" baseline="0" noProof="0">
            <a:ln>
              <a:noFill/>
            </a:ln>
            <a:solidFill>
              <a:schemeClr val="tx1"/>
            </a:solidFill>
            <a:effectLst/>
            <a:uLnTx/>
            <a:uFillTx/>
            <a:latin typeface="Aptos" panose="02110004020202020204"/>
            <a:ea typeface="+mn-ea"/>
            <a:cs typeface="+mn-cs"/>
          </a:endParaRPr>
        </a:p>
      </dgm:t>
    </dgm:pt>
    <dgm:pt modelId="{61183206-E206-4C66-9EE2-EE184650C5FB}" type="parTrans" cxnId="{41F03E8C-854D-4B8D-B47F-D0E7881A8EA7}">
      <dgm:prSet/>
      <dgm:spPr/>
      <dgm:t>
        <a:bodyPr/>
        <a:lstStyle/>
        <a:p>
          <a:endParaRPr lang="en-CA" sz="1600"/>
        </a:p>
      </dgm:t>
    </dgm:pt>
    <dgm:pt modelId="{0E00B0C7-66E9-426C-B11F-AB84ABB58A18}" type="sibTrans" cxnId="{41F03E8C-854D-4B8D-B47F-D0E7881A8EA7}">
      <dgm:prSet/>
      <dgm:spPr/>
      <dgm:t>
        <a:bodyPr/>
        <a:lstStyle/>
        <a:p>
          <a:endParaRPr lang="en-CA" sz="1600"/>
        </a:p>
      </dgm:t>
    </dgm:pt>
    <dgm:pt modelId="{C78C9E17-FB4A-4702-B715-8616F6441AA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1600" noProof="0">
              <a:solidFill>
                <a:srgbClr val="000000"/>
              </a:solidFill>
            </a:rPr>
            <a:t>Nous avons élaboré des feuilles de travail préremplies et faciles à utiliser, accompagnées d’exemples</a:t>
          </a:r>
          <a:endParaRPr lang="en-CA" sz="1600">
            <a:solidFill>
              <a:srgbClr val="000000"/>
            </a:solidFill>
            <a:latin typeface="Aptos" panose="02110004020202020204"/>
          </a:endParaRPr>
        </a:p>
      </dgm:t>
    </dgm:pt>
    <dgm:pt modelId="{02FDA893-AAD4-4C83-86BC-0CB2342AB75F}" type="parTrans" cxnId="{F98D9BB1-9641-4C55-B1FC-B8016A40E3EC}">
      <dgm:prSet/>
      <dgm:spPr/>
      <dgm:t>
        <a:bodyPr/>
        <a:lstStyle/>
        <a:p>
          <a:endParaRPr lang="en-CA" sz="1600"/>
        </a:p>
      </dgm:t>
    </dgm:pt>
    <dgm:pt modelId="{F2F99014-177C-4F39-B863-943912AA5847}" type="sibTrans" cxnId="{F98D9BB1-9641-4C55-B1FC-B8016A40E3EC}">
      <dgm:prSet/>
      <dgm:spPr/>
      <dgm:t>
        <a:bodyPr/>
        <a:lstStyle/>
        <a:p>
          <a:endParaRPr lang="en-CA" sz="1600"/>
        </a:p>
      </dgm:t>
    </dgm:pt>
    <dgm:pt modelId="{839B4CE9-2581-445F-B8F4-EF6E944F6CC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1600" noProof="0">
              <a:solidFill>
                <a:srgbClr val="000000"/>
              </a:solidFill>
            </a:rPr>
            <a:t>Nous avons élargi la portée au-delà de la partie VII afin d’évaluer la capacité bilingue et le leadership</a:t>
          </a:r>
          <a:endParaRPr lang="en-CA" sz="1600"/>
        </a:p>
      </dgm:t>
    </dgm:pt>
    <dgm:pt modelId="{9708A0A2-46B4-46D6-906A-06E858A99436}" type="parTrans" cxnId="{08C05EE9-5526-45AC-B425-0DF3ADE9A25C}">
      <dgm:prSet/>
      <dgm:spPr/>
      <dgm:t>
        <a:bodyPr/>
        <a:lstStyle/>
        <a:p>
          <a:endParaRPr lang="en-CA" sz="1600"/>
        </a:p>
      </dgm:t>
    </dgm:pt>
    <dgm:pt modelId="{365B7741-3BB9-4C15-A88B-03E917B79AF6}" type="sibTrans" cxnId="{08C05EE9-5526-45AC-B425-0DF3ADE9A25C}">
      <dgm:prSet/>
      <dgm:spPr/>
      <dgm:t>
        <a:bodyPr/>
        <a:lstStyle/>
        <a:p>
          <a:endParaRPr lang="en-CA" sz="1600"/>
        </a:p>
      </dgm:t>
    </dgm:pt>
    <dgm:pt modelId="{8C4EE61C-7A3A-4B35-B83E-E89B738C8A5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1600" noProof="0">
              <a:solidFill>
                <a:srgbClr val="000000"/>
              </a:solidFill>
            </a:rPr>
            <a:t>Nous avons adapté le modèle de maturité existent du CLO</a:t>
          </a:r>
        </a:p>
      </dgm:t>
    </dgm:pt>
    <dgm:pt modelId="{7687471E-2361-4BAC-980C-AF146365D0C4}" type="parTrans" cxnId="{8FF2D7F1-AB1B-46F1-9D64-51CC487FA75E}">
      <dgm:prSet/>
      <dgm:spPr/>
      <dgm:t>
        <a:bodyPr/>
        <a:lstStyle/>
        <a:p>
          <a:endParaRPr lang="en-CA" sz="1600"/>
        </a:p>
      </dgm:t>
    </dgm:pt>
    <dgm:pt modelId="{90411184-45D5-4DEE-A2FB-AEB97D07DADB}" type="sibTrans" cxnId="{8FF2D7F1-AB1B-46F1-9D64-51CC487FA75E}">
      <dgm:prSet/>
      <dgm:spPr/>
      <dgm:t>
        <a:bodyPr/>
        <a:lstStyle/>
        <a:p>
          <a:endParaRPr lang="en-CA" sz="1600"/>
        </a:p>
      </dgm:t>
    </dgm:pt>
    <dgm:pt modelId="{D4E73570-2C24-4F25-B32D-9BE942A86A3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1600" noProof="0">
              <a:solidFill>
                <a:srgbClr val="000000"/>
              </a:solidFill>
            </a:rPr>
            <a:t>Nous avons tiré parti des structures (c-</a:t>
          </a:r>
          <a:r>
            <a:rPr lang="en-CA" sz="1600" noProof="0">
              <a:solidFill>
                <a:srgbClr val="000000"/>
              </a:solidFill>
            </a:rPr>
            <a:t>à-d,</a:t>
          </a:r>
          <a:r>
            <a:rPr lang="fr-CA" sz="1600" noProof="0">
              <a:solidFill>
                <a:srgbClr val="000000"/>
              </a:solidFill>
            </a:rPr>
            <a:t> les coordonnateurs des directions générales) pour faciliter le processus et valider les résultats</a:t>
          </a:r>
          <a:endParaRPr lang="en-CA" sz="1600"/>
        </a:p>
      </dgm:t>
    </dgm:pt>
    <dgm:pt modelId="{FC20014F-F50F-4B96-B35D-E6E1E50E719F}" type="parTrans" cxnId="{6457BE49-DC11-4E40-B161-6985077C933C}">
      <dgm:prSet/>
      <dgm:spPr/>
      <dgm:t>
        <a:bodyPr/>
        <a:lstStyle/>
        <a:p>
          <a:endParaRPr lang="en-CA" sz="1600"/>
        </a:p>
      </dgm:t>
    </dgm:pt>
    <dgm:pt modelId="{384CA552-F60F-4C86-B62D-EBAE474D6CA1}" type="sibTrans" cxnId="{6457BE49-DC11-4E40-B161-6985077C933C}">
      <dgm:prSet/>
      <dgm:spPr/>
      <dgm:t>
        <a:bodyPr/>
        <a:lstStyle/>
        <a:p>
          <a:endParaRPr lang="en-CA" sz="1600"/>
        </a:p>
      </dgm:t>
    </dgm:pt>
    <dgm:pt modelId="{769DA886-CA76-4249-8D99-0DE9378DE3E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sz="1600" noProof="0">
              <a:solidFill>
                <a:srgbClr val="000000"/>
              </a:solidFill>
            </a:rPr>
            <a:t>Nous avons adapté les ateliers aux directions générales, ce qui a contribué à favoriser l’adh</a:t>
          </a:r>
          <a:r>
            <a:rPr lang="fr-CA" sz="1600" noProof="0">
              <a:solidFill>
                <a:srgbClr val="000000"/>
              </a:solidFill>
              <a:latin typeface="Aptos" panose="02110004020202020204"/>
            </a:rPr>
            <a:t>é</a:t>
          </a:r>
          <a:r>
            <a:rPr lang="fr-CA" sz="1600" noProof="0">
              <a:solidFill>
                <a:srgbClr val="000000"/>
              </a:solidFill>
            </a:rPr>
            <a:t>sion et l’appropriation du processus </a:t>
          </a:r>
        </a:p>
      </dgm:t>
    </dgm:pt>
    <dgm:pt modelId="{A68C6CF7-7CC8-494C-BB36-2351698906FC}" type="parTrans" cxnId="{6AD599BE-5C3B-4C5A-A9C4-D993133037DF}">
      <dgm:prSet/>
      <dgm:spPr/>
      <dgm:t>
        <a:bodyPr/>
        <a:lstStyle/>
        <a:p>
          <a:endParaRPr lang="en-CA" sz="1600"/>
        </a:p>
      </dgm:t>
    </dgm:pt>
    <dgm:pt modelId="{2C4B2F43-361F-43E2-9BCA-1E10B98A6DB0}" type="sibTrans" cxnId="{6AD599BE-5C3B-4C5A-A9C4-D993133037DF}">
      <dgm:prSet/>
      <dgm:spPr/>
      <dgm:t>
        <a:bodyPr/>
        <a:lstStyle/>
        <a:p>
          <a:endParaRPr lang="en-CA" sz="1600"/>
        </a:p>
      </dgm:t>
    </dgm:pt>
    <dgm:pt modelId="{A0BF8022-9153-4599-8436-AE8C36537E1E}">
      <dgm:prSet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fr-CA" sz="1600" noProof="0">
              <a:solidFill>
                <a:srgbClr val="000000"/>
              </a:solidFill>
            </a:rPr>
            <a:t>Nous avons fourni des informations générales sur les obligations en matière de LO afin de garantir que les participants aient une compréhension de base</a:t>
          </a:r>
        </a:p>
      </dgm:t>
    </dgm:pt>
    <dgm:pt modelId="{E1AC3655-4B5D-4384-9B11-3519608B9810}" type="parTrans" cxnId="{DC241A7A-1F4E-4A30-8D2D-A30BD5F49C0F}">
      <dgm:prSet/>
      <dgm:spPr/>
      <dgm:t>
        <a:bodyPr/>
        <a:lstStyle/>
        <a:p>
          <a:endParaRPr lang="en-CA" sz="1600"/>
        </a:p>
      </dgm:t>
    </dgm:pt>
    <dgm:pt modelId="{3035F49E-A7B0-45A3-82B9-D87E9AD221CC}" type="sibTrans" cxnId="{DC241A7A-1F4E-4A30-8D2D-A30BD5F49C0F}">
      <dgm:prSet/>
      <dgm:spPr/>
      <dgm:t>
        <a:bodyPr/>
        <a:lstStyle/>
        <a:p>
          <a:endParaRPr lang="en-CA" sz="1600"/>
        </a:p>
      </dgm:t>
    </dgm:pt>
    <dgm:pt modelId="{821240E2-18F5-4F09-8E8A-CA2C23E38507}" type="pres">
      <dgm:prSet presAssocID="{803A6D24-FAB2-4D8B-B02A-5F3130F53907}" presName="Name0" presStyleCnt="0">
        <dgm:presLayoutVars>
          <dgm:dir/>
          <dgm:animLvl val="lvl"/>
          <dgm:resizeHandles val="exact"/>
        </dgm:presLayoutVars>
      </dgm:prSet>
      <dgm:spPr/>
    </dgm:pt>
    <dgm:pt modelId="{D2F79D78-DC81-4CE9-963F-60F32E3B93B0}" type="pres">
      <dgm:prSet presAssocID="{3C5306A3-2847-4031-8FC8-E2E09AF2E7E9}" presName="linNode" presStyleCnt="0"/>
      <dgm:spPr/>
    </dgm:pt>
    <dgm:pt modelId="{29A0DF2C-7270-4790-AE20-819AEC699DF9}" type="pres">
      <dgm:prSet presAssocID="{3C5306A3-2847-4031-8FC8-E2E09AF2E7E9}" presName="parentText" presStyleLbl="node1" presStyleIdx="0" presStyleCnt="4" custScaleX="74214">
        <dgm:presLayoutVars>
          <dgm:chMax val="1"/>
          <dgm:bulletEnabled val="1"/>
        </dgm:presLayoutVars>
      </dgm:prSet>
      <dgm:spPr/>
    </dgm:pt>
    <dgm:pt modelId="{C4311694-A611-4BF4-B4B4-B0760983FB7C}" type="pres">
      <dgm:prSet presAssocID="{3C5306A3-2847-4031-8FC8-E2E09AF2E7E9}" presName="descendantText" presStyleLbl="alignAccFollowNode1" presStyleIdx="0" presStyleCnt="4" custScaleX="117443" custScaleY="104468">
        <dgm:presLayoutVars>
          <dgm:bulletEnabled val="1"/>
        </dgm:presLayoutVars>
      </dgm:prSet>
      <dgm:spPr/>
    </dgm:pt>
    <dgm:pt modelId="{5512CDF1-C105-4371-A607-CE1FB1402F54}" type="pres">
      <dgm:prSet presAssocID="{ACED44C1-B073-4C5F-A4D4-009E242007D7}" presName="sp" presStyleCnt="0"/>
      <dgm:spPr/>
    </dgm:pt>
    <dgm:pt modelId="{5A7AD2BE-0DDF-4FA6-93BE-6956799C0756}" type="pres">
      <dgm:prSet presAssocID="{1E84E783-C0CC-4B6A-B9C4-FE1A3B3284E4}" presName="linNode" presStyleCnt="0"/>
      <dgm:spPr/>
    </dgm:pt>
    <dgm:pt modelId="{A8C3DEE6-A30E-4768-A174-C34ED547728C}" type="pres">
      <dgm:prSet presAssocID="{1E84E783-C0CC-4B6A-B9C4-FE1A3B3284E4}" presName="parentText" presStyleLbl="node1" presStyleIdx="1" presStyleCnt="4" custScaleX="74214">
        <dgm:presLayoutVars>
          <dgm:chMax val="1"/>
          <dgm:bulletEnabled val="1"/>
        </dgm:presLayoutVars>
      </dgm:prSet>
      <dgm:spPr/>
    </dgm:pt>
    <dgm:pt modelId="{B632A7DB-6D44-4573-BBC2-7434A6290E24}" type="pres">
      <dgm:prSet presAssocID="{1E84E783-C0CC-4B6A-B9C4-FE1A3B3284E4}" presName="descendantText" presStyleLbl="alignAccFollowNode1" presStyleIdx="1" presStyleCnt="4" custScaleX="117443" custScaleY="104468">
        <dgm:presLayoutVars>
          <dgm:bulletEnabled val="1"/>
        </dgm:presLayoutVars>
      </dgm:prSet>
      <dgm:spPr/>
    </dgm:pt>
    <dgm:pt modelId="{0087AAD8-E4E3-40BA-ADCE-8D8053222681}" type="pres">
      <dgm:prSet presAssocID="{A509EF6E-FEB4-4A2B-A99B-D20CF97EBC03}" presName="sp" presStyleCnt="0"/>
      <dgm:spPr/>
    </dgm:pt>
    <dgm:pt modelId="{314A3E06-DF1A-47E2-922A-B299C5D9E081}" type="pres">
      <dgm:prSet presAssocID="{941A92E1-FAA8-4D59-9914-C821B713C39C}" presName="linNode" presStyleCnt="0"/>
      <dgm:spPr/>
    </dgm:pt>
    <dgm:pt modelId="{C35DA280-A143-401C-95D1-ABC44A40637A}" type="pres">
      <dgm:prSet presAssocID="{941A92E1-FAA8-4D59-9914-C821B713C39C}" presName="parentText" presStyleLbl="node1" presStyleIdx="2" presStyleCnt="4" custScaleX="74214">
        <dgm:presLayoutVars>
          <dgm:chMax val="1"/>
          <dgm:bulletEnabled val="1"/>
        </dgm:presLayoutVars>
      </dgm:prSet>
      <dgm:spPr/>
    </dgm:pt>
    <dgm:pt modelId="{4D022670-0655-4CFD-9529-37D87FB8FF9E}" type="pres">
      <dgm:prSet presAssocID="{941A92E1-FAA8-4D59-9914-C821B713C39C}" presName="descendantText" presStyleLbl="alignAccFollowNode1" presStyleIdx="2" presStyleCnt="4" custScaleX="117443" custScaleY="104468">
        <dgm:presLayoutVars>
          <dgm:bulletEnabled val="1"/>
        </dgm:presLayoutVars>
      </dgm:prSet>
      <dgm:spPr/>
    </dgm:pt>
    <dgm:pt modelId="{FEAC7C73-44C6-4785-90E9-A28E6333ADE1}" type="pres">
      <dgm:prSet presAssocID="{9339218E-EC62-4B7F-8106-25321A4908D5}" presName="sp" presStyleCnt="0"/>
      <dgm:spPr/>
    </dgm:pt>
    <dgm:pt modelId="{42DE7D8B-BA3B-4134-9785-812571572AF2}" type="pres">
      <dgm:prSet presAssocID="{6E0877BA-1274-4CF6-BEE4-40C2FE6D9B56}" presName="linNode" presStyleCnt="0"/>
      <dgm:spPr/>
    </dgm:pt>
    <dgm:pt modelId="{3C0CCFF9-3F82-4C02-B49C-0CF69CB4E91E}" type="pres">
      <dgm:prSet presAssocID="{6E0877BA-1274-4CF6-BEE4-40C2FE6D9B56}" presName="parentText" presStyleLbl="node1" presStyleIdx="3" presStyleCnt="4" custScaleX="74214">
        <dgm:presLayoutVars>
          <dgm:chMax val="1"/>
          <dgm:bulletEnabled val="1"/>
        </dgm:presLayoutVars>
      </dgm:prSet>
      <dgm:spPr/>
    </dgm:pt>
    <dgm:pt modelId="{FA86CD8C-2587-4F6E-B676-2593737F809C}" type="pres">
      <dgm:prSet presAssocID="{6E0877BA-1274-4CF6-BEE4-40C2FE6D9B56}" presName="descendantText" presStyleLbl="alignAccFollowNode1" presStyleIdx="3" presStyleCnt="4" custScaleX="117443" custScaleY="104468">
        <dgm:presLayoutVars>
          <dgm:bulletEnabled val="1"/>
        </dgm:presLayoutVars>
      </dgm:prSet>
      <dgm:spPr/>
    </dgm:pt>
  </dgm:ptLst>
  <dgm:cxnLst>
    <dgm:cxn modelId="{E3405B00-4E74-4C14-8BE4-DE832369F7BA}" type="presOf" srcId="{3C5306A3-2847-4031-8FC8-E2E09AF2E7E9}" destId="{29A0DF2C-7270-4790-AE20-819AEC699DF9}" srcOrd="0" destOrd="0" presId="urn:microsoft.com/office/officeart/2005/8/layout/vList5"/>
    <dgm:cxn modelId="{9AC4CA01-A851-4219-9AC5-3BFCE4894976}" type="presOf" srcId="{803A6D24-FAB2-4D8B-B02A-5F3130F53907}" destId="{821240E2-18F5-4F09-8E8A-CA2C23E38507}" srcOrd="0" destOrd="0" presId="urn:microsoft.com/office/officeart/2005/8/layout/vList5"/>
    <dgm:cxn modelId="{F5C9FE1F-F9AF-40E2-B1FF-CA6EE0164134}" srcId="{941A92E1-FAA8-4D59-9914-C821B713C39C}" destId="{CC740B47-E7D1-4B86-A52D-8CD48A73BF95}" srcOrd="0" destOrd="0" parTransId="{756C4D23-788E-4104-B150-18D20FA3D2E8}" sibTransId="{81F6EC59-5ABA-41E4-8CD2-9665C3211C3B}"/>
    <dgm:cxn modelId="{8BCCA130-9D57-4A59-ABD8-F8682F85D326}" type="presOf" srcId="{6E0877BA-1274-4CF6-BEE4-40C2FE6D9B56}" destId="{3C0CCFF9-3F82-4C02-B49C-0CF69CB4E91E}" srcOrd="0" destOrd="0" presId="urn:microsoft.com/office/officeart/2005/8/layout/vList5"/>
    <dgm:cxn modelId="{4E6B7133-2CC8-42E6-B4A8-C391D45FFEC1}" type="presOf" srcId="{769DA886-CA76-4249-8D99-0DE9378DE3E1}" destId="{4D022670-0655-4CFD-9529-37D87FB8FF9E}" srcOrd="0" destOrd="1" presId="urn:microsoft.com/office/officeart/2005/8/layout/vList5"/>
    <dgm:cxn modelId="{E2B0FC38-D8DF-47A4-8B57-50E9801D02F3}" type="presOf" srcId="{C78C9E17-FB4A-4702-B715-8616F6441AAB}" destId="{FA86CD8C-2587-4F6E-B676-2593737F809C}" srcOrd="0" destOrd="0" presId="urn:microsoft.com/office/officeart/2005/8/layout/vList5"/>
    <dgm:cxn modelId="{B5D25A64-7A0D-4BEC-A8CD-942ABB842362}" type="presOf" srcId="{A0BF8022-9153-4599-8436-AE8C36537E1E}" destId="{FA86CD8C-2587-4F6E-B676-2593737F809C}" srcOrd="0" destOrd="1" presId="urn:microsoft.com/office/officeart/2005/8/layout/vList5"/>
    <dgm:cxn modelId="{6457BE49-DC11-4E40-B161-6985077C933C}" srcId="{1E84E783-C0CC-4B6A-B9C4-FE1A3B3284E4}" destId="{D4E73570-2C24-4F25-B32D-9BE942A86A3E}" srcOrd="2" destOrd="0" parTransId="{FC20014F-F50F-4B96-B35D-E6E1E50E719F}" sibTransId="{384CA552-F60F-4C86-B62D-EBAE474D6CA1}"/>
    <dgm:cxn modelId="{CE196B53-5D03-42F9-A1A9-E2AA623E884F}" srcId="{1E84E783-C0CC-4B6A-B9C4-FE1A3B3284E4}" destId="{67663685-22C4-45AD-ABC1-AE46CF2CDFC6}" srcOrd="0" destOrd="0" parTransId="{D4A4C277-C2C6-4154-B3C6-F6E53773635C}" sibTransId="{51407365-40EF-4552-8DE9-E4A916C86EB9}"/>
    <dgm:cxn modelId="{DC241A7A-1F4E-4A30-8D2D-A30BD5F49C0F}" srcId="{6E0877BA-1274-4CF6-BEE4-40C2FE6D9B56}" destId="{A0BF8022-9153-4599-8436-AE8C36537E1E}" srcOrd="1" destOrd="0" parTransId="{E1AC3655-4B5D-4384-9B11-3519608B9810}" sibTransId="{3035F49E-A7B0-45A3-82B9-D87E9AD221CC}"/>
    <dgm:cxn modelId="{41F03E8C-854D-4B8D-B47F-D0E7881A8EA7}" srcId="{803A6D24-FAB2-4D8B-B02A-5F3130F53907}" destId="{6E0877BA-1274-4CF6-BEE4-40C2FE6D9B56}" srcOrd="3" destOrd="0" parTransId="{61183206-E206-4C66-9EE2-EE184650C5FB}" sibTransId="{0E00B0C7-66E9-426C-B11F-AB84ABB58A18}"/>
    <dgm:cxn modelId="{1E9E708C-A403-44CC-9205-8F3E5C109FF2}" type="presOf" srcId="{CC740B47-E7D1-4B86-A52D-8CD48A73BF95}" destId="{4D022670-0655-4CFD-9529-37D87FB8FF9E}" srcOrd="0" destOrd="0" presId="urn:microsoft.com/office/officeart/2005/8/layout/vList5"/>
    <dgm:cxn modelId="{13B20191-2B73-4932-A5D0-F00621B9453B}" srcId="{803A6D24-FAB2-4D8B-B02A-5F3130F53907}" destId="{1E84E783-C0CC-4B6A-B9C4-FE1A3B3284E4}" srcOrd="1" destOrd="0" parTransId="{EA448222-2C29-4C30-B592-19F23D0C5840}" sibTransId="{A509EF6E-FEB4-4A2B-A99B-D20CF97EBC03}"/>
    <dgm:cxn modelId="{B0707AA0-849A-4F22-A11E-809EA853A5D0}" type="presOf" srcId="{8C4EE61C-7A3A-4B35-B83E-E89B738C8A59}" destId="{B632A7DB-6D44-4573-BBC2-7434A6290E24}" srcOrd="0" destOrd="1" presId="urn:microsoft.com/office/officeart/2005/8/layout/vList5"/>
    <dgm:cxn modelId="{F98D9BB1-9641-4C55-B1FC-B8016A40E3EC}" srcId="{6E0877BA-1274-4CF6-BEE4-40C2FE6D9B56}" destId="{C78C9E17-FB4A-4702-B715-8616F6441AAB}" srcOrd="0" destOrd="0" parTransId="{02FDA893-AAD4-4C83-86BC-0CB2342AB75F}" sibTransId="{F2F99014-177C-4F39-B863-943912AA5847}"/>
    <dgm:cxn modelId="{287C0AB2-AB08-47DD-9C9F-41625AA3C7DA}" srcId="{803A6D24-FAB2-4D8B-B02A-5F3130F53907}" destId="{3C5306A3-2847-4031-8FC8-E2E09AF2E7E9}" srcOrd="0" destOrd="0" parTransId="{6C5D7C61-7D3C-4EEF-A503-78C72281259F}" sibTransId="{ACED44C1-B073-4C5F-A4D4-009E242007D7}"/>
    <dgm:cxn modelId="{6AD599BE-5C3B-4C5A-A9C4-D993133037DF}" srcId="{941A92E1-FAA8-4D59-9914-C821B713C39C}" destId="{769DA886-CA76-4249-8D99-0DE9378DE3E1}" srcOrd="1" destOrd="0" parTransId="{A68C6CF7-7CC8-494C-BB36-2351698906FC}" sibTransId="{2C4B2F43-361F-43E2-9BCA-1E10B98A6DB0}"/>
    <dgm:cxn modelId="{FEE0C0C0-AA71-4517-BF44-F8C4F3C889C4}" type="presOf" srcId="{D4E73570-2C24-4F25-B32D-9BE942A86A3E}" destId="{B632A7DB-6D44-4573-BBC2-7434A6290E24}" srcOrd="0" destOrd="2" presId="urn:microsoft.com/office/officeart/2005/8/layout/vList5"/>
    <dgm:cxn modelId="{6058E6CE-A1E3-4AE8-B007-B9A6F485B8AD}" srcId="{3C5306A3-2847-4031-8FC8-E2E09AF2E7E9}" destId="{C36A3595-A48E-4CC5-AD7A-859CF5D945F5}" srcOrd="0" destOrd="0" parTransId="{181CE13B-CE49-4F0B-AB7B-83584E6C39B8}" sibTransId="{55380C61-0A95-4D99-8170-446BE3C87F8A}"/>
    <dgm:cxn modelId="{D4858BD7-6971-4ECB-B178-7FFAC8A0C56A}" type="presOf" srcId="{C36A3595-A48E-4CC5-AD7A-859CF5D945F5}" destId="{C4311694-A611-4BF4-B4B4-B0760983FB7C}" srcOrd="0" destOrd="0" presId="urn:microsoft.com/office/officeart/2005/8/layout/vList5"/>
    <dgm:cxn modelId="{E04A2BE1-A4EC-49C8-89D8-A14A0D2CA7ED}" srcId="{803A6D24-FAB2-4D8B-B02A-5F3130F53907}" destId="{941A92E1-FAA8-4D59-9914-C821B713C39C}" srcOrd="2" destOrd="0" parTransId="{0D44E738-D8BF-4CF6-875A-FE248DB1BB65}" sibTransId="{9339218E-EC62-4B7F-8106-25321A4908D5}"/>
    <dgm:cxn modelId="{79FD43E1-06BA-4924-A2BA-E650953AC9A0}" type="presOf" srcId="{67663685-22C4-45AD-ABC1-AE46CF2CDFC6}" destId="{B632A7DB-6D44-4573-BBC2-7434A6290E24}" srcOrd="0" destOrd="0" presId="urn:microsoft.com/office/officeart/2005/8/layout/vList5"/>
    <dgm:cxn modelId="{08C05EE9-5526-45AC-B425-0DF3ADE9A25C}" srcId="{3C5306A3-2847-4031-8FC8-E2E09AF2E7E9}" destId="{839B4CE9-2581-445F-B8F4-EF6E944F6CCF}" srcOrd="1" destOrd="0" parTransId="{9708A0A2-46B4-46D6-906A-06E858A99436}" sibTransId="{365B7741-3BB9-4C15-A88B-03E917B79AF6}"/>
    <dgm:cxn modelId="{8FF2D7F1-AB1B-46F1-9D64-51CC487FA75E}" srcId="{1E84E783-C0CC-4B6A-B9C4-FE1A3B3284E4}" destId="{8C4EE61C-7A3A-4B35-B83E-E89B738C8A59}" srcOrd="1" destOrd="0" parTransId="{7687471E-2361-4BAC-980C-AF146365D0C4}" sibTransId="{90411184-45D5-4DEE-A2FB-AEB97D07DADB}"/>
    <dgm:cxn modelId="{7B0490F3-6760-41F8-851D-962FCCE58ADD}" type="presOf" srcId="{941A92E1-FAA8-4D59-9914-C821B713C39C}" destId="{C35DA280-A143-401C-95D1-ABC44A40637A}" srcOrd="0" destOrd="0" presId="urn:microsoft.com/office/officeart/2005/8/layout/vList5"/>
    <dgm:cxn modelId="{89205BF5-9529-43B6-86CB-3EE64B3C00C2}" type="presOf" srcId="{1E84E783-C0CC-4B6A-B9C4-FE1A3B3284E4}" destId="{A8C3DEE6-A30E-4768-A174-C34ED547728C}" srcOrd="0" destOrd="0" presId="urn:microsoft.com/office/officeart/2005/8/layout/vList5"/>
    <dgm:cxn modelId="{14AC9AF9-51AB-4EA6-B71F-624E7FC33A97}" type="presOf" srcId="{839B4CE9-2581-445F-B8F4-EF6E944F6CCF}" destId="{C4311694-A611-4BF4-B4B4-B0760983FB7C}" srcOrd="0" destOrd="1" presId="urn:microsoft.com/office/officeart/2005/8/layout/vList5"/>
    <dgm:cxn modelId="{8457EFFB-E8CB-4C82-80A5-AC4C5B902573}" type="presParOf" srcId="{821240E2-18F5-4F09-8E8A-CA2C23E38507}" destId="{D2F79D78-DC81-4CE9-963F-60F32E3B93B0}" srcOrd="0" destOrd="0" presId="urn:microsoft.com/office/officeart/2005/8/layout/vList5"/>
    <dgm:cxn modelId="{32BC7F61-A13E-4AEE-BB4F-B9E812F1EBEB}" type="presParOf" srcId="{D2F79D78-DC81-4CE9-963F-60F32E3B93B0}" destId="{29A0DF2C-7270-4790-AE20-819AEC699DF9}" srcOrd="0" destOrd="0" presId="urn:microsoft.com/office/officeart/2005/8/layout/vList5"/>
    <dgm:cxn modelId="{E7BA8479-AFC5-4133-ACA8-58BEA924E289}" type="presParOf" srcId="{D2F79D78-DC81-4CE9-963F-60F32E3B93B0}" destId="{C4311694-A611-4BF4-B4B4-B0760983FB7C}" srcOrd="1" destOrd="0" presId="urn:microsoft.com/office/officeart/2005/8/layout/vList5"/>
    <dgm:cxn modelId="{97EF07A3-E8C4-4EAB-A4A4-C4B2A3282877}" type="presParOf" srcId="{821240E2-18F5-4F09-8E8A-CA2C23E38507}" destId="{5512CDF1-C105-4371-A607-CE1FB1402F54}" srcOrd="1" destOrd="0" presId="urn:microsoft.com/office/officeart/2005/8/layout/vList5"/>
    <dgm:cxn modelId="{A6ABA52E-EE46-48CA-8DE0-D963BC260C50}" type="presParOf" srcId="{821240E2-18F5-4F09-8E8A-CA2C23E38507}" destId="{5A7AD2BE-0DDF-4FA6-93BE-6956799C0756}" srcOrd="2" destOrd="0" presId="urn:microsoft.com/office/officeart/2005/8/layout/vList5"/>
    <dgm:cxn modelId="{1E908BD2-DF24-40DF-8BF1-4860AF01B5DF}" type="presParOf" srcId="{5A7AD2BE-0DDF-4FA6-93BE-6956799C0756}" destId="{A8C3DEE6-A30E-4768-A174-C34ED547728C}" srcOrd="0" destOrd="0" presId="urn:microsoft.com/office/officeart/2005/8/layout/vList5"/>
    <dgm:cxn modelId="{CC0AE237-5179-46CD-9DEB-7FD676D95C44}" type="presParOf" srcId="{5A7AD2BE-0DDF-4FA6-93BE-6956799C0756}" destId="{B632A7DB-6D44-4573-BBC2-7434A6290E24}" srcOrd="1" destOrd="0" presId="urn:microsoft.com/office/officeart/2005/8/layout/vList5"/>
    <dgm:cxn modelId="{0858D721-C077-42E1-B5CC-8A92CE854AA7}" type="presParOf" srcId="{821240E2-18F5-4F09-8E8A-CA2C23E38507}" destId="{0087AAD8-E4E3-40BA-ADCE-8D8053222681}" srcOrd="3" destOrd="0" presId="urn:microsoft.com/office/officeart/2005/8/layout/vList5"/>
    <dgm:cxn modelId="{53196FB4-1940-4343-97D8-F04CAEE40A12}" type="presParOf" srcId="{821240E2-18F5-4F09-8E8A-CA2C23E38507}" destId="{314A3E06-DF1A-47E2-922A-B299C5D9E081}" srcOrd="4" destOrd="0" presId="urn:microsoft.com/office/officeart/2005/8/layout/vList5"/>
    <dgm:cxn modelId="{E6C16629-9BA3-4783-B485-506E6DB53EFE}" type="presParOf" srcId="{314A3E06-DF1A-47E2-922A-B299C5D9E081}" destId="{C35DA280-A143-401C-95D1-ABC44A40637A}" srcOrd="0" destOrd="0" presId="urn:microsoft.com/office/officeart/2005/8/layout/vList5"/>
    <dgm:cxn modelId="{4223AFA5-1FFD-49A4-BB97-C2AD110F7C21}" type="presParOf" srcId="{314A3E06-DF1A-47E2-922A-B299C5D9E081}" destId="{4D022670-0655-4CFD-9529-37D87FB8FF9E}" srcOrd="1" destOrd="0" presId="urn:microsoft.com/office/officeart/2005/8/layout/vList5"/>
    <dgm:cxn modelId="{55A9CB09-AE32-4035-AA82-4EB3482AC626}" type="presParOf" srcId="{821240E2-18F5-4F09-8E8A-CA2C23E38507}" destId="{FEAC7C73-44C6-4785-90E9-A28E6333ADE1}" srcOrd="5" destOrd="0" presId="urn:microsoft.com/office/officeart/2005/8/layout/vList5"/>
    <dgm:cxn modelId="{523F3B15-6E12-4BF5-A5CC-20243BB59EA0}" type="presParOf" srcId="{821240E2-18F5-4F09-8E8A-CA2C23E38507}" destId="{42DE7D8B-BA3B-4134-9785-812571572AF2}" srcOrd="6" destOrd="0" presId="urn:microsoft.com/office/officeart/2005/8/layout/vList5"/>
    <dgm:cxn modelId="{B3EB9E8D-7308-43A3-95ED-97ECEDE7D6CE}" type="presParOf" srcId="{42DE7D8B-BA3B-4134-9785-812571572AF2}" destId="{3C0CCFF9-3F82-4C02-B49C-0CF69CB4E91E}" srcOrd="0" destOrd="0" presId="urn:microsoft.com/office/officeart/2005/8/layout/vList5"/>
    <dgm:cxn modelId="{9C233513-4DF3-470A-A4E8-3A35CD18F243}" type="presParOf" srcId="{42DE7D8B-BA3B-4134-9785-812571572AF2}" destId="{FA86CD8C-2587-4F6E-B676-2593737F80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E4DC05-A194-4B68-ADA2-3A34795847E7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BC17121-B845-4B18-9B96-561C7CD7FBC1}">
      <dgm:prSet phldrT="[Text]" custT="1"/>
      <dgm:spPr>
        <a:solidFill>
          <a:srgbClr val="FCCF75">
            <a:alpha val="90000"/>
          </a:srgbClr>
        </a:solidFill>
        <a:ln>
          <a:noFill/>
        </a:ln>
      </dgm:spPr>
      <dgm:t>
        <a:bodyPr/>
        <a:lstStyle/>
        <a:p>
          <a:r>
            <a:rPr lang="fr-CA" sz="2400" noProof="0"/>
            <a:t>Avantages</a:t>
          </a:r>
          <a:endParaRPr lang="fr-CA" sz="3200" noProof="0"/>
        </a:p>
      </dgm:t>
    </dgm:pt>
    <dgm:pt modelId="{26FB8648-0584-401C-A27B-0444C6C123F0}" type="parTrans" cxnId="{0FB9DE36-7D2A-4236-B0E9-1AA1BCD6AAE4}">
      <dgm:prSet/>
      <dgm:spPr/>
      <dgm:t>
        <a:bodyPr/>
        <a:lstStyle/>
        <a:p>
          <a:endParaRPr lang="fr-CA" sz="2800" noProof="0"/>
        </a:p>
      </dgm:t>
    </dgm:pt>
    <dgm:pt modelId="{802847B3-D1EF-43C4-B43F-CFE580D99838}" type="sibTrans" cxnId="{0FB9DE36-7D2A-4236-B0E9-1AA1BCD6AAE4}">
      <dgm:prSet/>
      <dgm:spPr/>
      <dgm:t>
        <a:bodyPr/>
        <a:lstStyle/>
        <a:p>
          <a:endParaRPr lang="fr-CA" sz="2800" noProof="0"/>
        </a:p>
      </dgm:t>
    </dgm:pt>
    <dgm:pt modelId="{9FE500C5-9919-4E0E-A68C-89E56F9D2110}">
      <dgm:prSet phldrT="[Text]" custT="1"/>
      <dgm:spPr>
        <a:solidFill>
          <a:srgbClr val="077176"/>
        </a:solidFill>
      </dgm:spPr>
      <dgm:t>
        <a:bodyPr/>
        <a:lstStyle/>
        <a:p>
          <a:r>
            <a:rPr lang="fr-CA" sz="1450" noProof="0"/>
            <a:t>Soutient l’amélioration continue et l’apprentissage</a:t>
          </a:r>
        </a:p>
      </dgm:t>
    </dgm:pt>
    <dgm:pt modelId="{6214595C-7D40-4026-817A-5E70C24D778D}" type="parTrans" cxnId="{EA8E5591-2E45-4BE3-9F15-7CB0ADE78067}">
      <dgm:prSet/>
      <dgm:spPr/>
      <dgm:t>
        <a:bodyPr/>
        <a:lstStyle/>
        <a:p>
          <a:endParaRPr lang="fr-CA" sz="2800" noProof="0"/>
        </a:p>
      </dgm:t>
    </dgm:pt>
    <dgm:pt modelId="{77D37103-2E5B-4F5E-B36D-C5B8EAF9BC66}" type="sibTrans" cxnId="{EA8E5591-2E45-4BE3-9F15-7CB0ADE78067}">
      <dgm:prSet/>
      <dgm:spPr/>
      <dgm:t>
        <a:bodyPr/>
        <a:lstStyle/>
        <a:p>
          <a:endParaRPr lang="fr-CA" sz="2800" noProof="0"/>
        </a:p>
      </dgm:t>
    </dgm:pt>
    <dgm:pt modelId="{522738FF-EB1A-4629-BB2C-92A0B107564D}">
      <dgm:prSet phldrT="[Text]" custT="1"/>
      <dgm:spPr>
        <a:solidFill>
          <a:srgbClr val="077176"/>
        </a:solidFill>
      </dgm:spPr>
      <dgm:t>
        <a:bodyPr/>
        <a:lstStyle/>
        <a:p>
          <a:r>
            <a:rPr lang="fr-CA" sz="1450" noProof="0"/>
            <a:t>Encourage l’alignement organisationnel</a:t>
          </a:r>
        </a:p>
      </dgm:t>
    </dgm:pt>
    <dgm:pt modelId="{1F177212-D24A-4639-812B-024DED678269}" type="parTrans" cxnId="{51237212-1EBC-4C45-864C-6BE0F670761C}">
      <dgm:prSet/>
      <dgm:spPr/>
      <dgm:t>
        <a:bodyPr/>
        <a:lstStyle/>
        <a:p>
          <a:endParaRPr lang="fr-CA" sz="2800" noProof="0"/>
        </a:p>
      </dgm:t>
    </dgm:pt>
    <dgm:pt modelId="{0431E8C2-8F3F-4E65-A02B-EEEA12BF007C}" type="sibTrans" cxnId="{51237212-1EBC-4C45-864C-6BE0F670761C}">
      <dgm:prSet/>
      <dgm:spPr/>
      <dgm:t>
        <a:bodyPr/>
        <a:lstStyle/>
        <a:p>
          <a:endParaRPr lang="fr-CA" sz="2800" noProof="0"/>
        </a:p>
      </dgm:t>
    </dgm:pt>
    <dgm:pt modelId="{87C7662E-169E-4EEB-8848-741A0D310CE3}">
      <dgm:prSet phldrT="[Text]" custT="1"/>
      <dgm:spPr>
        <a:solidFill>
          <a:srgbClr val="077176"/>
        </a:solidFill>
      </dgm:spPr>
      <dgm:t>
        <a:bodyPr/>
        <a:lstStyle/>
        <a:p>
          <a:r>
            <a:rPr lang="fr-CA" sz="1450" noProof="0"/>
            <a:t>Produit des données quantitatives et qualitatives</a:t>
          </a:r>
        </a:p>
      </dgm:t>
    </dgm:pt>
    <dgm:pt modelId="{CD173197-336F-4D4F-AC87-142D483A6066}" type="parTrans" cxnId="{247BDA11-638B-400B-B706-94BB2376E7C0}">
      <dgm:prSet/>
      <dgm:spPr/>
      <dgm:t>
        <a:bodyPr/>
        <a:lstStyle/>
        <a:p>
          <a:endParaRPr lang="fr-CA" sz="2800" noProof="0"/>
        </a:p>
      </dgm:t>
    </dgm:pt>
    <dgm:pt modelId="{BC1C3116-1661-455A-8D38-3D6506B855ED}" type="sibTrans" cxnId="{247BDA11-638B-400B-B706-94BB2376E7C0}">
      <dgm:prSet/>
      <dgm:spPr/>
      <dgm:t>
        <a:bodyPr/>
        <a:lstStyle/>
        <a:p>
          <a:endParaRPr lang="fr-CA" sz="2800" noProof="0"/>
        </a:p>
      </dgm:t>
    </dgm:pt>
    <dgm:pt modelId="{C3F9C79F-89AF-4606-8995-0DB64C2EBADF}">
      <dgm:prSet phldrT="[Text]" custT="1"/>
      <dgm:spPr>
        <a:solidFill>
          <a:srgbClr val="077176"/>
        </a:solidFill>
      </dgm:spPr>
      <dgm:t>
        <a:bodyPr/>
        <a:lstStyle/>
        <a:p>
          <a:r>
            <a:rPr lang="fr-CA" sz="1450" noProof="0"/>
            <a:t>Structuré et simple</a:t>
          </a:r>
        </a:p>
      </dgm:t>
    </dgm:pt>
    <dgm:pt modelId="{1475FCF2-4383-448D-8231-E71BA78522FD}" type="parTrans" cxnId="{C75DC826-94A3-4835-A827-905705059FD2}">
      <dgm:prSet/>
      <dgm:spPr/>
      <dgm:t>
        <a:bodyPr/>
        <a:lstStyle/>
        <a:p>
          <a:endParaRPr lang="fr-CA" sz="2800" noProof="0"/>
        </a:p>
      </dgm:t>
    </dgm:pt>
    <dgm:pt modelId="{B625B981-0172-4A0C-BC64-836136CA718E}" type="sibTrans" cxnId="{C75DC826-94A3-4835-A827-905705059FD2}">
      <dgm:prSet/>
      <dgm:spPr/>
      <dgm:t>
        <a:bodyPr/>
        <a:lstStyle/>
        <a:p>
          <a:endParaRPr lang="fr-CA" sz="2800" noProof="0"/>
        </a:p>
      </dgm:t>
    </dgm:pt>
    <dgm:pt modelId="{B93645B0-A5BE-460D-A267-6755783550B7}">
      <dgm:prSet phldrT="[Text]" phldr="0" custT="1"/>
      <dgm:spPr>
        <a:solidFill>
          <a:srgbClr val="FCCF75">
            <a:alpha val="90000"/>
          </a:srgbClr>
        </a:solidFill>
        <a:ln>
          <a:noFill/>
        </a:ln>
      </dgm:spPr>
      <dgm:t>
        <a:bodyPr/>
        <a:lstStyle/>
        <a:p>
          <a:r>
            <a:rPr lang="fr-CA" sz="2400" noProof="0"/>
            <a:t>Inconvénients</a:t>
          </a:r>
          <a:endParaRPr lang="fr-CA" sz="3200" noProof="0"/>
        </a:p>
      </dgm:t>
    </dgm:pt>
    <dgm:pt modelId="{1A4A5D03-CD02-4BC4-9A36-CD2BD0E3E2D1}" type="parTrans" cxnId="{7A88FF56-521F-4E75-B923-4E8E9F01C782}">
      <dgm:prSet/>
      <dgm:spPr/>
      <dgm:t>
        <a:bodyPr/>
        <a:lstStyle/>
        <a:p>
          <a:endParaRPr lang="fr-CA" noProof="0"/>
        </a:p>
      </dgm:t>
    </dgm:pt>
    <dgm:pt modelId="{75EBC557-75EE-465C-BB29-DA2D7538A24C}" type="sibTrans" cxnId="{7A88FF56-521F-4E75-B923-4E8E9F01C782}">
      <dgm:prSet/>
      <dgm:spPr/>
      <dgm:t>
        <a:bodyPr/>
        <a:lstStyle/>
        <a:p>
          <a:endParaRPr lang="fr-CA" noProof="0"/>
        </a:p>
      </dgm:t>
    </dgm:pt>
    <dgm:pt modelId="{F4DB8C27-6603-418E-B029-CA4B7390A4F1}">
      <dgm:prSet phldrT="[Text]" custT="1"/>
      <dgm:spPr>
        <a:solidFill>
          <a:srgbClr val="C97C8C"/>
        </a:solidFill>
      </dgm:spPr>
      <dgm:t>
        <a:bodyPr/>
        <a:lstStyle/>
        <a:p>
          <a:r>
            <a:rPr lang="fr-CA" sz="1450" noProof="0"/>
            <a:t>Peut demander beaucoup de ressources et de temps</a:t>
          </a:r>
        </a:p>
      </dgm:t>
    </dgm:pt>
    <dgm:pt modelId="{8377B5AF-ED35-4372-A4B6-D36DD3D1C874}" type="parTrans" cxnId="{223747D3-B563-43F4-A3F0-1AA83F53DC41}">
      <dgm:prSet/>
      <dgm:spPr/>
      <dgm:t>
        <a:bodyPr/>
        <a:lstStyle/>
        <a:p>
          <a:endParaRPr lang="fr-CA" noProof="0"/>
        </a:p>
      </dgm:t>
    </dgm:pt>
    <dgm:pt modelId="{A7C3D266-A193-4EAE-85B6-58A0322730DC}" type="sibTrans" cxnId="{223747D3-B563-43F4-A3F0-1AA83F53DC41}">
      <dgm:prSet/>
      <dgm:spPr/>
      <dgm:t>
        <a:bodyPr/>
        <a:lstStyle/>
        <a:p>
          <a:endParaRPr lang="fr-CA" noProof="0"/>
        </a:p>
      </dgm:t>
    </dgm:pt>
    <dgm:pt modelId="{7B0C14B7-42E2-4264-9A9D-E4AB1F080094}">
      <dgm:prSet phldrT="[Text]" custT="1"/>
      <dgm:spPr>
        <a:solidFill>
          <a:srgbClr val="C97C8C"/>
        </a:solidFill>
      </dgm:spPr>
      <dgm:t>
        <a:bodyPr/>
        <a:lstStyle/>
        <a:p>
          <a:r>
            <a:rPr lang="fr-CA" sz="1450" noProof="0"/>
            <a:t>Limitations de données concernant l’auto-déclaration</a:t>
          </a:r>
        </a:p>
      </dgm:t>
    </dgm:pt>
    <dgm:pt modelId="{F72BF3B4-038C-4899-8ECB-59A61C2A96B9}" type="parTrans" cxnId="{2CAD3AFA-54DC-4B57-B354-B1D6845C4942}">
      <dgm:prSet/>
      <dgm:spPr/>
      <dgm:t>
        <a:bodyPr/>
        <a:lstStyle/>
        <a:p>
          <a:endParaRPr lang="fr-CA" noProof="0"/>
        </a:p>
      </dgm:t>
    </dgm:pt>
    <dgm:pt modelId="{333C2F13-38FE-4127-A0A3-140FD07050AC}" type="sibTrans" cxnId="{2CAD3AFA-54DC-4B57-B354-B1D6845C4942}">
      <dgm:prSet/>
      <dgm:spPr/>
      <dgm:t>
        <a:bodyPr/>
        <a:lstStyle/>
        <a:p>
          <a:endParaRPr lang="fr-CA" noProof="0"/>
        </a:p>
      </dgm:t>
    </dgm:pt>
    <dgm:pt modelId="{387AA1A9-FDCE-4DA5-AE78-9C79706841D1}">
      <dgm:prSet phldrT="[Text]" custT="1"/>
      <dgm:spPr>
        <a:solidFill>
          <a:srgbClr val="C97C8C"/>
        </a:solidFill>
      </dgm:spPr>
      <dgm:t>
        <a:bodyPr/>
        <a:lstStyle/>
        <a:p>
          <a:r>
            <a:rPr lang="fr-CA" sz="1450" noProof="0"/>
            <a:t>Fatigue existante en matière de rendement</a:t>
          </a:r>
        </a:p>
      </dgm:t>
    </dgm:pt>
    <dgm:pt modelId="{D0C6C94E-783D-417A-98D7-32B495125ED2}" type="parTrans" cxnId="{3508E0F2-3CDA-4A6B-B108-677950A75E9E}">
      <dgm:prSet/>
      <dgm:spPr/>
      <dgm:t>
        <a:bodyPr/>
        <a:lstStyle/>
        <a:p>
          <a:endParaRPr lang="fr-CA" noProof="0"/>
        </a:p>
      </dgm:t>
    </dgm:pt>
    <dgm:pt modelId="{17668162-E003-4A73-BC02-536187BD7299}" type="sibTrans" cxnId="{3508E0F2-3CDA-4A6B-B108-677950A75E9E}">
      <dgm:prSet/>
      <dgm:spPr/>
      <dgm:t>
        <a:bodyPr/>
        <a:lstStyle/>
        <a:p>
          <a:endParaRPr lang="fr-CA" noProof="0"/>
        </a:p>
      </dgm:t>
    </dgm:pt>
    <dgm:pt modelId="{4A1EAF26-81EB-42C3-A60B-08F0F57519EA}">
      <dgm:prSet phldrT="[Text]" custT="1"/>
      <dgm:spPr>
        <a:solidFill>
          <a:srgbClr val="C97C8C"/>
        </a:solidFill>
      </dgm:spPr>
      <dgm:t>
        <a:bodyPr/>
        <a:lstStyle/>
        <a:p>
          <a:r>
            <a:rPr lang="fr-CA" sz="1450" noProof="0"/>
            <a:t>Les cotes de maturité peuvent être perçues négativement</a:t>
          </a:r>
        </a:p>
      </dgm:t>
    </dgm:pt>
    <dgm:pt modelId="{D0B6723B-9408-4F49-A08D-8E7495F271F3}" type="parTrans" cxnId="{B922B4FD-8DB2-4EA3-8AAD-33B8B6BC13A1}">
      <dgm:prSet/>
      <dgm:spPr/>
      <dgm:t>
        <a:bodyPr/>
        <a:lstStyle/>
        <a:p>
          <a:endParaRPr lang="fr-CA" noProof="0"/>
        </a:p>
      </dgm:t>
    </dgm:pt>
    <dgm:pt modelId="{B3888C08-0FA9-40EF-B342-915907D9E68C}" type="sibTrans" cxnId="{B922B4FD-8DB2-4EA3-8AAD-33B8B6BC13A1}">
      <dgm:prSet/>
      <dgm:spPr/>
      <dgm:t>
        <a:bodyPr/>
        <a:lstStyle/>
        <a:p>
          <a:endParaRPr lang="fr-CA" noProof="0"/>
        </a:p>
      </dgm:t>
    </dgm:pt>
    <dgm:pt modelId="{04213658-5CE2-4875-BEDB-FB4E2EF6EB47}" type="pres">
      <dgm:prSet presAssocID="{55E4DC05-A194-4B68-ADA2-3A34795847E7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701A406B-A643-4184-80DE-E90CDDDF6094}" type="pres">
      <dgm:prSet presAssocID="{55E4DC05-A194-4B68-ADA2-3A34795847E7}" presName="dummyMaxCanvas" presStyleCnt="0"/>
      <dgm:spPr/>
    </dgm:pt>
    <dgm:pt modelId="{821BA6DE-7999-4B15-AEA0-57D79920DE4B}" type="pres">
      <dgm:prSet presAssocID="{55E4DC05-A194-4B68-ADA2-3A34795847E7}" presName="parentComposite" presStyleCnt="0"/>
      <dgm:spPr/>
    </dgm:pt>
    <dgm:pt modelId="{23F6EA9B-7C33-4731-946B-357D952F55B6}" type="pres">
      <dgm:prSet presAssocID="{55E4DC05-A194-4B68-ADA2-3A34795847E7}" presName="parent1" presStyleLbl="alignAccFollowNode1" presStyleIdx="0" presStyleCnt="4" custScaleX="124175" custScaleY="71734">
        <dgm:presLayoutVars>
          <dgm:chMax val="4"/>
        </dgm:presLayoutVars>
      </dgm:prSet>
      <dgm:spPr/>
    </dgm:pt>
    <dgm:pt modelId="{81D53BA0-8E78-4F38-B40A-8E9F00F0E758}" type="pres">
      <dgm:prSet presAssocID="{55E4DC05-A194-4B68-ADA2-3A34795847E7}" presName="parent2" presStyleLbl="alignAccFollowNode1" presStyleIdx="1" presStyleCnt="4" custScaleX="124175" custScaleY="71734">
        <dgm:presLayoutVars>
          <dgm:chMax val="4"/>
        </dgm:presLayoutVars>
      </dgm:prSet>
      <dgm:spPr/>
    </dgm:pt>
    <dgm:pt modelId="{6ABA46AD-61BC-4551-94D9-52E0A2E6327D}" type="pres">
      <dgm:prSet presAssocID="{55E4DC05-A194-4B68-ADA2-3A34795847E7}" presName="childrenComposite" presStyleCnt="0"/>
      <dgm:spPr/>
    </dgm:pt>
    <dgm:pt modelId="{0397779A-7D67-4F07-A299-D3689B077B7B}" type="pres">
      <dgm:prSet presAssocID="{55E4DC05-A194-4B68-ADA2-3A34795847E7}" presName="dummyMaxCanvas_ChildArea" presStyleCnt="0"/>
      <dgm:spPr/>
    </dgm:pt>
    <dgm:pt modelId="{AEB71F0D-2DEE-437B-BFED-4BB02043E310}" type="pres">
      <dgm:prSet presAssocID="{55E4DC05-A194-4B68-ADA2-3A34795847E7}" presName="fulcrum" presStyleLbl="alignAccFollowNode1" presStyleIdx="2" presStyleCnt="4"/>
      <dgm:spPr>
        <a:solidFill>
          <a:srgbClr val="FCCF75">
            <a:alpha val="90000"/>
          </a:srgbClr>
        </a:solidFill>
        <a:ln>
          <a:noFill/>
        </a:ln>
      </dgm:spPr>
    </dgm:pt>
    <dgm:pt modelId="{463892E6-0E54-42C0-A527-089EA8FDE9A3}" type="pres">
      <dgm:prSet presAssocID="{55E4DC05-A194-4B68-ADA2-3A34795847E7}" presName="balance_44" presStyleLbl="alignAccFollowNode1" presStyleIdx="3" presStyleCnt="4">
        <dgm:presLayoutVars>
          <dgm:bulletEnabled val="1"/>
        </dgm:presLayoutVars>
      </dgm:prSet>
      <dgm:spPr>
        <a:solidFill>
          <a:srgbClr val="FCCF75">
            <a:alpha val="90000"/>
          </a:srgbClr>
        </a:solidFill>
        <a:ln>
          <a:noFill/>
        </a:ln>
      </dgm:spPr>
    </dgm:pt>
    <dgm:pt modelId="{C0BED51D-D196-40A6-A27C-797EC7E6E5A1}" type="pres">
      <dgm:prSet presAssocID="{55E4DC05-A194-4B68-ADA2-3A34795847E7}" presName="right_44_1" presStyleLbl="node1" presStyleIdx="0" presStyleCnt="8" custScaleX="123017">
        <dgm:presLayoutVars>
          <dgm:bulletEnabled val="1"/>
        </dgm:presLayoutVars>
      </dgm:prSet>
      <dgm:spPr/>
    </dgm:pt>
    <dgm:pt modelId="{3E8CDCA6-C278-49A9-A544-6D3699B20DB9}" type="pres">
      <dgm:prSet presAssocID="{55E4DC05-A194-4B68-ADA2-3A34795847E7}" presName="right_44_2" presStyleLbl="node1" presStyleIdx="1" presStyleCnt="8" custScaleX="123017">
        <dgm:presLayoutVars>
          <dgm:bulletEnabled val="1"/>
        </dgm:presLayoutVars>
      </dgm:prSet>
      <dgm:spPr/>
    </dgm:pt>
    <dgm:pt modelId="{E611251E-B6B6-4552-896A-2C285D0B1E2C}" type="pres">
      <dgm:prSet presAssocID="{55E4DC05-A194-4B68-ADA2-3A34795847E7}" presName="right_44_3" presStyleLbl="node1" presStyleIdx="2" presStyleCnt="8" custScaleX="123017">
        <dgm:presLayoutVars>
          <dgm:bulletEnabled val="1"/>
        </dgm:presLayoutVars>
      </dgm:prSet>
      <dgm:spPr/>
    </dgm:pt>
    <dgm:pt modelId="{0520EDAB-9133-4A76-9ED3-22D548E86BAA}" type="pres">
      <dgm:prSet presAssocID="{55E4DC05-A194-4B68-ADA2-3A34795847E7}" presName="right_44_4" presStyleLbl="node1" presStyleIdx="3" presStyleCnt="8" custScaleX="123017">
        <dgm:presLayoutVars>
          <dgm:bulletEnabled val="1"/>
        </dgm:presLayoutVars>
      </dgm:prSet>
      <dgm:spPr/>
    </dgm:pt>
    <dgm:pt modelId="{EB98BE8F-1989-49E0-B591-ED1D89563FAE}" type="pres">
      <dgm:prSet presAssocID="{55E4DC05-A194-4B68-ADA2-3A34795847E7}" presName="left_44_1" presStyleLbl="node1" presStyleIdx="4" presStyleCnt="8" custScaleX="123017">
        <dgm:presLayoutVars>
          <dgm:bulletEnabled val="1"/>
        </dgm:presLayoutVars>
      </dgm:prSet>
      <dgm:spPr/>
    </dgm:pt>
    <dgm:pt modelId="{5DDA8777-BD8C-4FEE-84C0-67AEAA4628E2}" type="pres">
      <dgm:prSet presAssocID="{55E4DC05-A194-4B68-ADA2-3A34795847E7}" presName="left_44_2" presStyleLbl="node1" presStyleIdx="5" presStyleCnt="8" custScaleX="123017">
        <dgm:presLayoutVars>
          <dgm:bulletEnabled val="1"/>
        </dgm:presLayoutVars>
      </dgm:prSet>
      <dgm:spPr/>
    </dgm:pt>
    <dgm:pt modelId="{D8178B03-5FDE-45D7-BF21-16913D40E263}" type="pres">
      <dgm:prSet presAssocID="{55E4DC05-A194-4B68-ADA2-3A34795847E7}" presName="left_44_3" presStyleLbl="node1" presStyleIdx="6" presStyleCnt="8" custScaleX="123017">
        <dgm:presLayoutVars>
          <dgm:bulletEnabled val="1"/>
        </dgm:presLayoutVars>
      </dgm:prSet>
      <dgm:spPr/>
    </dgm:pt>
    <dgm:pt modelId="{C8574589-E843-4152-90DC-597ABF474376}" type="pres">
      <dgm:prSet presAssocID="{55E4DC05-A194-4B68-ADA2-3A34795847E7}" presName="left_44_4" presStyleLbl="node1" presStyleIdx="7" presStyleCnt="8" custScaleX="123017">
        <dgm:presLayoutVars>
          <dgm:bulletEnabled val="1"/>
        </dgm:presLayoutVars>
      </dgm:prSet>
      <dgm:spPr/>
    </dgm:pt>
  </dgm:ptLst>
  <dgm:cxnLst>
    <dgm:cxn modelId="{247BDA11-638B-400B-B706-94BB2376E7C0}" srcId="{1BC17121-B845-4B18-9B96-561C7CD7FBC1}" destId="{87C7662E-169E-4EEB-8848-741A0D310CE3}" srcOrd="3" destOrd="0" parTransId="{CD173197-336F-4D4F-AC87-142D483A6066}" sibTransId="{BC1C3116-1661-455A-8D38-3D6506B855ED}"/>
    <dgm:cxn modelId="{51237212-1EBC-4C45-864C-6BE0F670761C}" srcId="{1BC17121-B845-4B18-9B96-561C7CD7FBC1}" destId="{522738FF-EB1A-4629-BB2C-92A0B107564D}" srcOrd="2" destOrd="0" parTransId="{1F177212-D24A-4639-812B-024DED678269}" sibTransId="{0431E8C2-8F3F-4E65-A02B-EEEA12BF007C}"/>
    <dgm:cxn modelId="{8FDBFB17-1305-43C7-9AD3-7D3DACF40473}" type="presOf" srcId="{F4DB8C27-6603-418E-B029-CA4B7390A4F1}" destId="{C0BED51D-D196-40A6-A27C-797EC7E6E5A1}" srcOrd="0" destOrd="0" presId="urn:microsoft.com/office/officeart/2005/8/layout/balance1"/>
    <dgm:cxn modelId="{87A21222-E53F-4708-8266-F0EA8451CFA8}" type="presOf" srcId="{7B0C14B7-42E2-4264-9A9D-E4AB1F080094}" destId="{3E8CDCA6-C278-49A9-A544-6D3699B20DB9}" srcOrd="0" destOrd="0" presId="urn:microsoft.com/office/officeart/2005/8/layout/balance1"/>
    <dgm:cxn modelId="{9DE7C226-A306-4530-AFC3-25F665FE0EFC}" type="presOf" srcId="{87C7662E-169E-4EEB-8848-741A0D310CE3}" destId="{C8574589-E843-4152-90DC-597ABF474376}" srcOrd="0" destOrd="0" presId="urn:microsoft.com/office/officeart/2005/8/layout/balance1"/>
    <dgm:cxn modelId="{C75DC826-94A3-4835-A827-905705059FD2}" srcId="{1BC17121-B845-4B18-9B96-561C7CD7FBC1}" destId="{C3F9C79F-89AF-4606-8995-0DB64C2EBADF}" srcOrd="0" destOrd="0" parTransId="{1475FCF2-4383-448D-8231-E71BA78522FD}" sibTransId="{B625B981-0172-4A0C-BC64-836136CA718E}"/>
    <dgm:cxn modelId="{0FB9DE36-7D2A-4236-B0E9-1AA1BCD6AAE4}" srcId="{55E4DC05-A194-4B68-ADA2-3A34795847E7}" destId="{1BC17121-B845-4B18-9B96-561C7CD7FBC1}" srcOrd="0" destOrd="0" parTransId="{26FB8648-0584-401C-A27B-0444C6C123F0}" sibTransId="{802847B3-D1EF-43C4-B43F-CFE580D99838}"/>
    <dgm:cxn modelId="{D5A9655C-F0A7-453F-AE8C-E0396755D20F}" type="presOf" srcId="{9FE500C5-9919-4E0E-A68C-89E56F9D2110}" destId="{5DDA8777-BD8C-4FEE-84C0-67AEAA4628E2}" srcOrd="0" destOrd="0" presId="urn:microsoft.com/office/officeart/2005/8/layout/balance1"/>
    <dgm:cxn modelId="{2EAAC25F-836E-4F8A-8704-0724D0541686}" type="presOf" srcId="{387AA1A9-FDCE-4DA5-AE78-9C79706841D1}" destId="{E611251E-B6B6-4552-896A-2C285D0B1E2C}" srcOrd="0" destOrd="0" presId="urn:microsoft.com/office/officeart/2005/8/layout/balance1"/>
    <dgm:cxn modelId="{7A88FF56-521F-4E75-B923-4E8E9F01C782}" srcId="{55E4DC05-A194-4B68-ADA2-3A34795847E7}" destId="{B93645B0-A5BE-460D-A267-6755783550B7}" srcOrd="1" destOrd="0" parTransId="{1A4A5D03-CD02-4BC4-9A36-CD2BD0E3E2D1}" sibTransId="{75EBC557-75EE-465C-BB29-DA2D7538A24C}"/>
    <dgm:cxn modelId="{EA8E5591-2E45-4BE3-9F15-7CB0ADE78067}" srcId="{1BC17121-B845-4B18-9B96-561C7CD7FBC1}" destId="{9FE500C5-9919-4E0E-A68C-89E56F9D2110}" srcOrd="1" destOrd="0" parTransId="{6214595C-7D40-4026-817A-5E70C24D778D}" sibTransId="{77D37103-2E5B-4F5E-B36D-C5B8EAF9BC66}"/>
    <dgm:cxn modelId="{11017CC0-DA48-47B1-8A00-76903E87D863}" type="presOf" srcId="{1BC17121-B845-4B18-9B96-561C7CD7FBC1}" destId="{23F6EA9B-7C33-4731-946B-357D952F55B6}" srcOrd="0" destOrd="0" presId="urn:microsoft.com/office/officeart/2005/8/layout/balance1"/>
    <dgm:cxn modelId="{C3FBD3C0-1604-4450-96B6-661B9BF46443}" type="presOf" srcId="{522738FF-EB1A-4629-BB2C-92A0B107564D}" destId="{D8178B03-5FDE-45D7-BF21-16913D40E263}" srcOrd="0" destOrd="0" presId="urn:microsoft.com/office/officeart/2005/8/layout/balance1"/>
    <dgm:cxn modelId="{223747D3-B563-43F4-A3F0-1AA83F53DC41}" srcId="{B93645B0-A5BE-460D-A267-6755783550B7}" destId="{F4DB8C27-6603-418E-B029-CA4B7390A4F1}" srcOrd="0" destOrd="0" parTransId="{8377B5AF-ED35-4372-A4B6-D36DD3D1C874}" sibTransId="{A7C3D266-A193-4EAE-85B6-58A0322730DC}"/>
    <dgm:cxn modelId="{EA85DCD3-81AD-4EDF-84DC-C528B533F547}" type="presOf" srcId="{C3F9C79F-89AF-4606-8995-0DB64C2EBADF}" destId="{EB98BE8F-1989-49E0-B591-ED1D89563FAE}" srcOrd="0" destOrd="0" presId="urn:microsoft.com/office/officeart/2005/8/layout/balance1"/>
    <dgm:cxn modelId="{5188EAE4-0ED1-46D4-8DC6-4BB895665F15}" type="presOf" srcId="{55E4DC05-A194-4B68-ADA2-3A34795847E7}" destId="{04213658-5CE2-4875-BEDB-FB4E2EF6EB47}" srcOrd="0" destOrd="0" presId="urn:microsoft.com/office/officeart/2005/8/layout/balance1"/>
    <dgm:cxn modelId="{3508E0F2-3CDA-4A6B-B108-677950A75E9E}" srcId="{B93645B0-A5BE-460D-A267-6755783550B7}" destId="{387AA1A9-FDCE-4DA5-AE78-9C79706841D1}" srcOrd="2" destOrd="0" parTransId="{D0C6C94E-783D-417A-98D7-32B495125ED2}" sibTransId="{17668162-E003-4A73-BC02-536187BD7299}"/>
    <dgm:cxn modelId="{EF60F7F6-B972-4B3A-99D7-687F682F0A18}" type="presOf" srcId="{B93645B0-A5BE-460D-A267-6755783550B7}" destId="{81D53BA0-8E78-4F38-B40A-8E9F00F0E758}" srcOrd="0" destOrd="0" presId="urn:microsoft.com/office/officeart/2005/8/layout/balance1"/>
    <dgm:cxn modelId="{060A7EF9-42CC-478F-8D88-2C3DE7D4ED46}" type="presOf" srcId="{4A1EAF26-81EB-42C3-A60B-08F0F57519EA}" destId="{0520EDAB-9133-4A76-9ED3-22D548E86BAA}" srcOrd="0" destOrd="0" presId="urn:microsoft.com/office/officeart/2005/8/layout/balance1"/>
    <dgm:cxn modelId="{2CAD3AFA-54DC-4B57-B354-B1D6845C4942}" srcId="{B93645B0-A5BE-460D-A267-6755783550B7}" destId="{7B0C14B7-42E2-4264-9A9D-E4AB1F080094}" srcOrd="1" destOrd="0" parTransId="{F72BF3B4-038C-4899-8ECB-59A61C2A96B9}" sibTransId="{333C2F13-38FE-4127-A0A3-140FD07050AC}"/>
    <dgm:cxn modelId="{B922B4FD-8DB2-4EA3-8AAD-33B8B6BC13A1}" srcId="{B93645B0-A5BE-460D-A267-6755783550B7}" destId="{4A1EAF26-81EB-42C3-A60B-08F0F57519EA}" srcOrd="3" destOrd="0" parTransId="{D0B6723B-9408-4F49-A08D-8E7495F271F3}" sibTransId="{B3888C08-0FA9-40EF-B342-915907D9E68C}"/>
    <dgm:cxn modelId="{F25D276F-E93A-4DCA-B072-481A85A7CCF7}" type="presParOf" srcId="{04213658-5CE2-4875-BEDB-FB4E2EF6EB47}" destId="{701A406B-A643-4184-80DE-E90CDDDF6094}" srcOrd="0" destOrd="0" presId="urn:microsoft.com/office/officeart/2005/8/layout/balance1"/>
    <dgm:cxn modelId="{F2A16655-D091-4364-BCD7-F01BBE10AFF9}" type="presParOf" srcId="{04213658-5CE2-4875-BEDB-FB4E2EF6EB47}" destId="{821BA6DE-7999-4B15-AEA0-57D79920DE4B}" srcOrd="1" destOrd="0" presId="urn:microsoft.com/office/officeart/2005/8/layout/balance1"/>
    <dgm:cxn modelId="{10425989-D83F-47FB-918A-1A4F9E3894B7}" type="presParOf" srcId="{821BA6DE-7999-4B15-AEA0-57D79920DE4B}" destId="{23F6EA9B-7C33-4731-946B-357D952F55B6}" srcOrd="0" destOrd="0" presId="urn:microsoft.com/office/officeart/2005/8/layout/balance1"/>
    <dgm:cxn modelId="{F34507CA-34EF-43CE-96FC-A932C2818361}" type="presParOf" srcId="{821BA6DE-7999-4B15-AEA0-57D79920DE4B}" destId="{81D53BA0-8E78-4F38-B40A-8E9F00F0E758}" srcOrd="1" destOrd="0" presId="urn:microsoft.com/office/officeart/2005/8/layout/balance1"/>
    <dgm:cxn modelId="{9ABEC4DA-5C47-4118-BCE4-2B2B089340BD}" type="presParOf" srcId="{04213658-5CE2-4875-BEDB-FB4E2EF6EB47}" destId="{6ABA46AD-61BC-4551-94D9-52E0A2E6327D}" srcOrd="2" destOrd="0" presId="urn:microsoft.com/office/officeart/2005/8/layout/balance1"/>
    <dgm:cxn modelId="{BD9F757B-553D-4CAF-88E5-7FDF76E71AD1}" type="presParOf" srcId="{6ABA46AD-61BC-4551-94D9-52E0A2E6327D}" destId="{0397779A-7D67-4F07-A299-D3689B077B7B}" srcOrd="0" destOrd="0" presId="urn:microsoft.com/office/officeart/2005/8/layout/balance1"/>
    <dgm:cxn modelId="{19E14BDC-A646-43C4-8BA7-421BE1DB3CAF}" type="presParOf" srcId="{6ABA46AD-61BC-4551-94D9-52E0A2E6327D}" destId="{AEB71F0D-2DEE-437B-BFED-4BB02043E310}" srcOrd="1" destOrd="0" presId="urn:microsoft.com/office/officeart/2005/8/layout/balance1"/>
    <dgm:cxn modelId="{5A61C0BB-19D5-4459-9FE2-69C4DB6D8D5F}" type="presParOf" srcId="{6ABA46AD-61BC-4551-94D9-52E0A2E6327D}" destId="{463892E6-0E54-42C0-A527-089EA8FDE9A3}" srcOrd="2" destOrd="0" presId="urn:microsoft.com/office/officeart/2005/8/layout/balance1"/>
    <dgm:cxn modelId="{ECA9E7A1-04DC-4421-982A-FF1F18C515E7}" type="presParOf" srcId="{6ABA46AD-61BC-4551-94D9-52E0A2E6327D}" destId="{C0BED51D-D196-40A6-A27C-797EC7E6E5A1}" srcOrd="3" destOrd="0" presId="urn:microsoft.com/office/officeart/2005/8/layout/balance1"/>
    <dgm:cxn modelId="{8E383438-7855-4DB7-914B-64935CB34C93}" type="presParOf" srcId="{6ABA46AD-61BC-4551-94D9-52E0A2E6327D}" destId="{3E8CDCA6-C278-49A9-A544-6D3699B20DB9}" srcOrd="4" destOrd="0" presId="urn:microsoft.com/office/officeart/2005/8/layout/balance1"/>
    <dgm:cxn modelId="{700DAF38-B1F1-4637-BEB8-33B831964754}" type="presParOf" srcId="{6ABA46AD-61BC-4551-94D9-52E0A2E6327D}" destId="{E611251E-B6B6-4552-896A-2C285D0B1E2C}" srcOrd="5" destOrd="0" presId="urn:microsoft.com/office/officeart/2005/8/layout/balance1"/>
    <dgm:cxn modelId="{5851325A-02C2-4A89-AD25-8789AEBE68D4}" type="presParOf" srcId="{6ABA46AD-61BC-4551-94D9-52E0A2E6327D}" destId="{0520EDAB-9133-4A76-9ED3-22D548E86BAA}" srcOrd="6" destOrd="0" presId="urn:microsoft.com/office/officeart/2005/8/layout/balance1"/>
    <dgm:cxn modelId="{4AEBD3D4-31F7-4B4C-9873-460C3850CF45}" type="presParOf" srcId="{6ABA46AD-61BC-4551-94D9-52E0A2E6327D}" destId="{EB98BE8F-1989-49E0-B591-ED1D89563FAE}" srcOrd="7" destOrd="0" presId="urn:microsoft.com/office/officeart/2005/8/layout/balance1"/>
    <dgm:cxn modelId="{745F2756-83E5-4177-B633-CC5AA9EE77A0}" type="presParOf" srcId="{6ABA46AD-61BC-4551-94D9-52E0A2E6327D}" destId="{5DDA8777-BD8C-4FEE-84C0-67AEAA4628E2}" srcOrd="8" destOrd="0" presId="urn:microsoft.com/office/officeart/2005/8/layout/balance1"/>
    <dgm:cxn modelId="{24575C67-F3BA-4572-8D3C-3C83C2B51D4C}" type="presParOf" srcId="{6ABA46AD-61BC-4551-94D9-52E0A2E6327D}" destId="{D8178B03-5FDE-45D7-BF21-16913D40E263}" srcOrd="9" destOrd="0" presId="urn:microsoft.com/office/officeart/2005/8/layout/balance1"/>
    <dgm:cxn modelId="{46209648-35EA-4EDF-B151-A980652F5C55}" type="presParOf" srcId="{6ABA46AD-61BC-4551-94D9-52E0A2E6327D}" destId="{C8574589-E843-4152-90DC-597ABF474376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BB788E-87E2-4C28-87E9-04C3613C71F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3359A60-A172-41EF-A432-4B484AE577BD}">
      <dgm:prSet phldrT="[Text]" custT="1"/>
      <dgm:spPr>
        <a:solidFill>
          <a:srgbClr val="497CA2"/>
        </a:solidFill>
        <a:ln>
          <a:noFill/>
        </a:ln>
      </dgm:spPr>
      <dgm:t>
        <a:bodyPr/>
        <a:lstStyle/>
        <a:p>
          <a:pPr>
            <a:buClrTx/>
            <a:buSzTx/>
            <a:buFont typeface="+mj-lt"/>
            <a:buAutoNum type="arabicPeriod"/>
          </a:pPr>
          <a:r>
            <a:rPr lang="fr-CA" sz="1600" noProof="0">
              <a:solidFill>
                <a:schemeClr val="bg1"/>
              </a:solidFill>
              <a:latin typeface="+mn-lt"/>
            </a:rPr>
            <a:t>1</a:t>
          </a:r>
          <a:endParaRPr lang="fr-CA" sz="1600" noProof="0">
            <a:solidFill>
              <a:schemeClr val="bg1"/>
            </a:solidFill>
          </a:endParaRPr>
        </a:p>
      </dgm:t>
    </dgm:pt>
    <dgm:pt modelId="{E41ACD9F-B8D9-4A69-B4FF-4D8EA3274F1F}" type="parTrans" cxnId="{5819BDB5-81B4-4FB4-83F1-96DA0B6EC957}">
      <dgm:prSet/>
      <dgm:spPr/>
      <dgm:t>
        <a:bodyPr/>
        <a:lstStyle/>
        <a:p>
          <a:endParaRPr lang="en-CA"/>
        </a:p>
      </dgm:t>
    </dgm:pt>
    <dgm:pt modelId="{BFDD0DBD-71D9-4AD3-B2FE-17C185A261D5}" type="sibTrans" cxnId="{5819BDB5-81B4-4FB4-83F1-96DA0B6EC957}">
      <dgm:prSet/>
      <dgm:spPr/>
      <dgm:t>
        <a:bodyPr/>
        <a:lstStyle/>
        <a:p>
          <a:endParaRPr lang="en-CA"/>
        </a:p>
      </dgm:t>
    </dgm:pt>
    <dgm:pt modelId="{9D4DFE22-7138-48E6-9FD7-3157D58323D6}">
      <dgm:prSet custT="1"/>
      <dgm:spPr>
        <a:solidFill>
          <a:srgbClr val="497CA2"/>
        </a:solidFill>
        <a:ln>
          <a:noFill/>
        </a:ln>
      </dgm:spPr>
      <dgm:t>
        <a:bodyPr/>
        <a:lstStyle/>
        <a:p>
          <a:r>
            <a:rPr lang="fr-CA" sz="1600" noProof="0">
              <a:solidFill>
                <a:schemeClr val="bg1"/>
              </a:solidFill>
              <a:latin typeface="+mn-lt"/>
            </a:rPr>
            <a:t>2</a:t>
          </a:r>
        </a:p>
      </dgm:t>
    </dgm:pt>
    <dgm:pt modelId="{B9DADB92-35DD-4A8B-BB25-E10F4D06A5D7}" type="parTrans" cxnId="{96502AAA-3F41-439E-AD48-9442B0CFDED7}">
      <dgm:prSet/>
      <dgm:spPr/>
      <dgm:t>
        <a:bodyPr/>
        <a:lstStyle/>
        <a:p>
          <a:endParaRPr lang="en-CA"/>
        </a:p>
      </dgm:t>
    </dgm:pt>
    <dgm:pt modelId="{1505BB7C-31D9-4D5B-BF35-09BFA4ED5438}" type="sibTrans" cxnId="{96502AAA-3F41-439E-AD48-9442B0CFDED7}">
      <dgm:prSet/>
      <dgm:spPr/>
      <dgm:t>
        <a:bodyPr/>
        <a:lstStyle/>
        <a:p>
          <a:endParaRPr lang="en-CA"/>
        </a:p>
      </dgm:t>
    </dgm:pt>
    <dgm:pt modelId="{9E9CD914-5FD7-431A-9FB8-F0643EF51D74}">
      <dgm:prSet custT="1"/>
      <dgm:spPr>
        <a:solidFill>
          <a:srgbClr val="497CA2"/>
        </a:solidFill>
        <a:ln>
          <a:noFill/>
        </a:ln>
      </dgm:spPr>
      <dgm:t>
        <a:bodyPr/>
        <a:lstStyle/>
        <a:p>
          <a:r>
            <a:rPr lang="fr-CA" sz="1600" noProof="0">
              <a:solidFill>
                <a:schemeClr val="bg1"/>
              </a:solidFill>
              <a:latin typeface="+mn-lt"/>
            </a:rPr>
            <a:t>3</a:t>
          </a:r>
        </a:p>
      </dgm:t>
    </dgm:pt>
    <dgm:pt modelId="{F39BDE46-D7AD-46C1-859F-EC8645D3EF75}" type="parTrans" cxnId="{D3F89A18-F48D-414F-843D-4501DA7E900E}">
      <dgm:prSet/>
      <dgm:spPr/>
      <dgm:t>
        <a:bodyPr/>
        <a:lstStyle/>
        <a:p>
          <a:endParaRPr lang="en-CA"/>
        </a:p>
      </dgm:t>
    </dgm:pt>
    <dgm:pt modelId="{0C445A60-DC30-40ED-AE50-786DD66ACE8E}" type="sibTrans" cxnId="{D3F89A18-F48D-414F-843D-4501DA7E900E}">
      <dgm:prSet/>
      <dgm:spPr/>
      <dgm:t>
        <a:bodyPr/>
        <a:lstStyle/>
        <a:p>
          <a:endParaRPr lang="en-CA"/>
        </a:p>
      </dgm:t>
    </dgm:pt>
    <dgm:pt modelId="{8CE60B07-CA05-4526-9818-87BD6C65D097}">
      <dgm:prSet custT="1"/>
      <dgm:spPr>
        <a:solidFill>
          <a:srgbClr val="497CA2"/>
        </a:solidFill>
        <a:ln>
          <a:noFill/>
        </a:ln>
      </dgm:spPr>
      <dgm:t>
        <a:bodyPr/>
        <a:lstStyle/>
        <a:p>
          <a:r>
            <a:rPr lang="fr-CA" sz="1600" noProof="0">
              <a:solidFill>
                <a:schemeClr val="bg1"/>
              </a:solidFill>
              <a:latin typeface="+mn-lt"/>
            </a:rPr>
            <a:t>4</a:t>
          </a:r>
        </a:p>
      </dgm:t>
    </dgm:pt>
    <dgm:pt modelId="{F67D19A4-C934-4A85-9FAD-8546E77222DB}" type="parTrans" cxnId="{C61AB15D-BD72-489E-9012-FAC6D9E2C107}">
      <dgm:prSet/>
      <dgm:spPr/>
      <dgm:t>
        <a:bodyPr/>
        <a:lstStyle/>
        <a:p>
          <a:endParaRPr lang="en-CA"/>
        </a:p>
      </dgm:t>
    </dgm:pt>
    <dgm:pt modelId="{21404EDB-3745-4C3E-8A4A-68DACCD43452}" type="sibTrans" cxnId="{C61AB15D-BD72-489E-9012-FAC6D9E2C107}">
      <dgm:prSet/>
      <dgm:spPr/>
      <dgm:t>
        <a:bodyPr/>
        <a:lstStyle/>
        <a:p>
          <a:endParaRPr lang="en-CA"/>
        </a:p>
      </dgm:t>
    </dgm:pt>
    <dgm:pt modelId="{4ED97BAE-21FC-4BC3-945F-CF596A9282E6}">
      <dgm:prSet custT="1"/>
      <dgm:spPr>
        <a:solidFill>
          <a:srgbClr val="497CA2"/>
        </a:solidFill>
        <a:ln>
          <a:noFill/>
        </a:ln>
      </dgm:spPr>
      <dgm:t>
        <a:bodyPr/>
        <a:lstStyle/>
        <a:p>
          <a:r>
            <a:rPr lang="fr-CA" sz="1600" noProof="0">
              <a:solidFill>
                <a:schemeClr val="bg1"/>
              </a:solidFill>
              <a:latin typeface="+mn-lt"/>
            </a:rPr>
            <a:t>5</a:t>
          </a:r>
        </a:p>
      </dgm:t>
    </dgm:pt>
    <dgm:pt modelId="{D5CCC0B4-3D6E-4818-8A5A-9773BBB7629C}" type="parTrans" cxnId="{54C8F167-AA14-46CD-913F-59590506C384}">
      <dgm:prSet/>
      <dgm:spPr/>
      <dgm:t>
        <a:bodyPr/>
        <a:lstStyle/>
        <a:p>
          <a:endParaRPr lang="en-CA"/>
        </a:p>
      </dgm:t>
    </dgm:pt>
    <dgm:pt modelId="{330841CA-7581-430B-8258-2193144D2529}" type="sibTrans" cxnId="{54C8F167-AA14-46CD-913F-59590506C384}">
      <dgm:prSet/>
      <dgm:spPr/>
      <dgm:t>
        <a:bodyPr/>
        <a:lstStyle/>
        <a:p>
          <a:endParaRPr lang="en-CA"/>
        </a:p>
      </dgm:t>
    </dgm:pt>
    <dgm:pt modelId="{D3180E7E-738C-49F5-BB92-F6821154E7D1}">
      <dgm:prSet custT="1"/>
      <dgm:spPr>
        <a:solidFill>
          <a:srgbClr val="497CA2"/>
        </a:solidFill>
        <a:ln>
          <a:noFill/>
        </a:ln>
      </dgm:spPr>
      <dgm:t>
        <a:bodyPr/>
        <a:lstStyle/>
        <a:p>
          <a:r>
            <a:rPr lang="fr-CA" sz="1600" noProof="0">
              <a:solidFill>
                <a:schemeClr val="bg1"/>
              </a:solidFill>
              <a:latin typeface="+mn-lt"/>
            </a:rPr>
            <a:t>6</a:t>
          </a:r>
        </a:p>
      </dgm:t>
    </dgm:pt>
    <dgm:pt modelId="{40DE179E-E5A0-4F23-8527-5F66D9F54FE6}" type="parTrans" cxnId="{94BC4943-D613-4664-AC4F-CDB5A30875FB}">
      <dgm:prSet/>
      <dgm:spPr/>
      <dgm:t>
        <a:bodyPr/>
        <a:lstStyle/>
        <a:p>
          <a:endParaRPr lang="en-CA"/>
        </a:p>
      </dgm:t>
    </dgm:pt>
    <dgm:pt modelId="{60D07FE7-324A-43E9-B3A6-932AF051C9C6}" type="sibTrans" cxnId="{94BC4943-D613-4664-AC4F-CDB5A30875FB}">
      <dgm:prSet/>
      <dgm:spPr/>
      <dgm:t>
        <a:bodyPr/>
        <a:lstStyle/>
        <a:p>
          <a:endParaRPr lang="en-CA"/>
        </a:p>
      </dgm:t>
    </dgm:pt>
    <dgm:pt modelId="{019E0BFE-742B-427E-9AA4-F6665281DA39}">
      <dgm:prSet custT="1"/>
      <dgm:spPr>
        <a:solidFill>
          <a:srgbClr val="497CA2"/>
        </a:solidFill>
        <a:ln>
          <a:noFill/>
        </a:ln>
      </dgm:spPr>
      <dgm:t>
        <a:bodyPr/>
        <a:lstStyle/>
        <a:p>
          <a:r>
            <a:rPr lang="fr-CA" sz="1600" noProof="0">
              <a:solidFill>
                <a:schemeClr val="bg1"/>
              </a:solidFill>
              <a:latin typeface="+mn-lt"/>
            </a:rPr>
            <a:t>7</a:t>
          </a:r>
        </a:p>
      </dgm:t>
    </dgm:pt>
    <dgm:pt modelId="{4DD8565D-B5B7-4DDF-A659-64E53F0A83DF}" type="parTrans" cxnId="{5747E028-E2FE-4D51-8B3F-58D46679C520}">
      <dgm:prSet/>
      <dgm:spPr/>
      <dgm:t>
        <a:bodyPr/>
        <a:lstStyle/>
        <a:p>
          <a:endParaRPr lang="en-CA"/>
        </a:p>
      </dgm:t>
    </dgm:pt>
    <dgm:pt modelId="{AFB9C3C5-6294-483A-AFA1-8B323013909A}" type="sibTrans" cxnId="{5747E028-E2FE-4D51-8B3F-58D46679C520}">
      <dgm:prSet/>
      <dgm:spPr/>
      <dgm:t>
        <a:bodyPr/>
        <a:lstStyle/>
        <a:p>
          <a:endParaRPr lang="en-CA"/>
        </a:p>
      </dgm:t>
    </dgm:pt>
    <dgm:pt modelId="{36EBBCB4-950B-46B9-8987-C54CD4E05154}">
      <dgm:prSet custT="1"/>
      <dgm:spPr>
        <a:solidFill>
          <a:srgbClr val="497CA2"/>
        </a:solidFill>
        <a:ln>
          <a:noFill/>
        </a:ln>
      </dgm:spPr>
      <dgm:t>
        <a:bodyPr anchor="t"/>
        <a:lstStyle/>
        <a:p>
          <a:r>
            <a:rPr lang="fr-CA" sz="1600" noProof="0">
              <a:solidFill>
                <a:schemeClr val="bg1"/>
              </a:solidFill>
            </a:rPr>
            <a:t>8</a:t>
          </a:r>
        </a:p>
      </dgm:t>
    </dgm:pt>
    <dgm:pt modelId="{0870CBAC-AC9F-4CBE-8308-EB5C4F0AD6A0}" type="parTrans" cxnId="{3273F23E-AFC3-4AD0-98DA-56737A2CDEC9}">
      <dgm:prSet/>
      <dgm:spPr/>
      <dgm:t>
        <a:bodyPr/>
        <a:lstStyle/>
        <a:p>
          <a:endParaRPr lang="en-CA"/>
        </a:p>
      </dgm:t>
    </dgm:pt>
    <dgm:pt modelId="{8519476C-0A76-4AEB-82A3-9D93E412F835}" type="sibTrans" cxnId="{3273F23E-AFC3-4AD0-98DA-56737A2CDEC9}">
      <dgm:prSet/>
      <dgm:spPr/>
      <dgm:t>
        <a:bodyPr/>
        <a:lstStyle/>
        <a:p>
          <a:endParaRPr lang="en-CA"/>
        </a:p>
      </dgm:t>
    </dgm:pt>
    <dgm:pt modelId="{65D2F320-20A3-477B-A288-5C6CF2075036}">
      <dgm:prSet phldrT="[Text]" custT="1"/>
      <dgm:spPr/>
      <dgm:t>
        <a:bodyPr/>
        <a:lstStyle/>
        <a:p>
          <a:pPr>
            <a:buClrTx/>
            <a:buSzTx/>
            <a:buFont typeface="+mj-lt"/>
            <a:buNone/>
          </a:pPr>
          <a:r>
            <a:rPr lang="fr-CA" sz="1600" noProof="0">
              <a:solidFill>
                <a:schemeClr val="tx1"/>
              </a:solidFill>
              <a:latin typeface="+mn-lt"/>
            </a:rPr>
            <a:t>Confirmer le besoin</a:t>
          </a:r>
          <a:endParaRPr lang="fr-CA" sz="1600" noProof="0">
            <a:solidFill>
              <a:schemeClr val="tx1"/>
            </a:solidFill>
          </a:endParaRPr>
        </a:p>
      </dgm:t>
    </dgm:pt>
    <dgm:pt modelId="{FF110FE8-7805-4CCD-8506-ACE1528B5291}" type="parTrans" cxnId="{656AED3B-259F-4F32-B26E-146AF30CEB41}">
      <dgm:prSet/>
      <dgm:spPr/>
      <dgm:t>
        <a:bodyPr/>
        <a:lstStyle/>
        <a:p>
          <a:endParaRPr lang="en-CA"/>
        </a:p>
      </dgm:t>
    </dgm:pt>
    <dgm:pt modelId="{1D2E06BC-9993-45F3-BB14-9694809A9053}" type="sibTrans" cxnId="{656AED3B-259F-4F32-B26E-146AF30CEB41}">
      <dgm:prSet/>
      <dgm:spPr/>
      <dgm:t>
        <a:bodyPr/>
        <a:lstStyle/>
        <a:p>
          <a:endParaRPr lang="en-CA"/>
        </a:p>
      </dgm:t>
    </dgm:pt>
    <dgm:pt modelId="{7E78E00B-8479-4D4A-8035-E578BA919B8A}">
      <dgm:prSet custT="1"/>
      <dgm:spPr/>
      <dgm:t>
        <a:bodyPr/>
        <a:lstStyle/>
        <a:p>
          <a:pPr>
            <a:buNone/>
          </a:pPr>
          <a:r>
            <a:rPr lang="fr-CA" sz="1600" noProof="0">
              <a:solidFill>
                <a:schemeClr val="tx1"/>
              </a:solidFill>
              <a:latin typeface="+mn-lt"/>
            </a:rPr>
            <a:t>Préciser la portée</a:t>
          </a:r>
        </a:p>
      </dgm:t>
    </dgm:pt>
    <dgm:pt modelId="{ADE4D17E-6621-4249-92BB-3B1BB5E7DCB0}" type="parTrans" cxnId="{F8BE99C1-901F-4ABC-AF9B-4BFA9910068F}">
      <dgm:prSet/>
      <dgm:spPr/>
      <dgm:t>
        <a:bodyPr/>
        <a:lstStyle/>
        <a:p>
          <a:endParaRPr lang="en-CA"/>
        </a:p>
      </dgm:t>
    </dgm:pt>
    <dgm:pt modelId="{535F1E2C-3123-4612-9A46-95D7AB1C85D4}" type="sibTrans" cxnId="{F8BE99C1-901F-4ABC-AF9B-4BFA9910068F}">
      <dgm:prSet/>
      <dgm:spPr/>
      <dgm:t>
        <a:bodyPr/>
        <a:lstStyle/>
        <a:p>
          <a:endParaRPr lang="en-CA"/>
        </a:p>
      </dgm:t>
    </dgm:pt>
    <dgm:pt modelId="{F0727954-2755-42B5-BB0D-9BE948D47C41}">
      <dgm:prSet custT="1"/>
      <dgm:spPr/>
      <dgm:t>
        <a:bodyPr/>
        <a:lstStyle/>
        <a:p>
          <a:pPr>
            <a:buNone/>
          </a:pPr>
          <a:r>
            <a:rPr lang="fr-CA" sz="1600" noProof="0">
              <a:solidFill>
                <a:schemeClr val="tx1"/>
              </a:solidFill>
              <a:latin typeface="+mn-lt"/>
            </a:rPr>
            <a:t>Examiner et réviser les indicateurs si nécessaire</a:t>
          </a:r>
        </a:p>
      </dgm:t>
    </dgm:pt>
    <dgm:pt modelId="{27E313AD-4A1E-4530-8C16-71AB5C496461}" type="parTrans" cxnId="{C8FCF654-AFA1-4519-B2B4-50B73AAB4AFE}">
      <dgm:prSet/>
      <dgm:spPr/>
      <dgm:t>
        <a:bodyPr/>
        <a:lstStyle/>
        <a:p>
          <a:endParaRPr lang="en-CA"/>
        </a:p>
      </dgm:t>
    </dgm:pt>
    <dgm:pt modelId="{DCD9545C-3492-460E-A379-557C60BD71C9}" type="sibTrans" cxnId="{C8FCF654-AFA1-4519-B2B4-50B73AAB4AFE}">
      <dgm:prSet/>
      <dgm:spPr/>
      <dgm:t>
        <a:bodyPr/>
        <a:lstStyle/>
        <a:p>
          <a:endParaRPr lang="en-CA"/>
        </a:p>
      </dgm:t>
    </dgm:pt>
    <dgm:pt modelId="{AD509209-13B3-41DE-B51B-0A31AF102589}">
      <dgm:prSet custT="1"/>
      <dgm:spPr/>
      <dgm:t>
        <a:bodyPr/>
        <a:lstStyle/>
        <a:p>
          <a:pPr>
            <a:buNone/>
          </a:pPr>
          <a:r>
            <a:rPr lang="fr-CA" sz="1600" noProof="0">
              <a:solidFill>
                <a:schemeClr val="tx1"/>
              </a:solidFill>
              <a:latin typeface="+mn-lt"/>
            </a:rPr>
            <a:t>Créer des exemples pertinents pour votre institution</a:t>
          </a:r>
        </a:p>
      </dgm:t>
    </dgm:pt>
    <dgm:pt modelId="{36CE9434-1A26-468E-A047-023D9872EBE5}" type="parTrans" cxnId="{11A945D5-5668-4449-B36B-46E79607AB5D}">
      <dgm:prSet/>
      <dgm:spPr/>
      <dgm:t>
        <a:bodyPr/>
        <a:lstStyle/>
        <a:p>
          <a:endParaRPr lang="en-CA"/>
        </a:p>
      </dgm:t>
    </dgm:pt>
    <dgm:pt modelId="{B07518DE-D0D8-4C2A-88CB-49C047241452}" type="sibTrans" cxnId="{11A945D5-5668-4449-B36B-46E79607AB5D}">
      <dgm:prSet/>
      <dgm:spPr/>
      <dgm:t>
        <a:bodyPr/>
        <a:lstStyle/>
        <a:p>
          <a:endParaRPr lang="en-CA"/>
        </a:p>
      </dgm:t>
    </dgm:pt>
    <dgm:pt modelId="{00423701-9F5F-4485-8AC7-C1F5612E28C0}">
      <dgm:prSet custT="1"/>
      <dgm:spPr/>
      <dgm:t>
        <a:bodyPr/>
        <a:lstStyle/>
        <a:p>
          <a:pPr>
            <a:buNone/>
          </a:pPr>
          <a:r>
            <a:rPr lang="fr-FR" sz="1600" noProof="0">
              <a:solidFill>
                <a:schemeClr val="tx1"/>
              </a:solidFill>
              <a:latin typeface="+mn-lt"/>
            </a:rPr>
            <a:t>Déterminer la méthode de rétroaction la plus appropriée (p.ex. atelier, appel écrit)</a:t>
          </a:r>
          <a:endParaRPr lang="fr-CA" sz="1600" noProof="0">
            <a:solidFill>
              <a:schemeClr val="tx1"/>
            </a:solidFill>
            <a:latin typeface="+mn-lt"/>
          </a:endParaRPr>
        </a:p>
      </dgm:t>
    </dgm:pt>
    <dgm:pt modelId="{E31FD769-B702-411E-B855-3A71896D0CF1}" type="parTrans" cxnId="{FD969351-A280-40CC-9996-98AB4D168B3A}">
      <dgm:prSet/>
      <dgm:spPr/>
      <dgm:t>
        <a:bodyPr/>
        <a:lstStyle/>
        <a:p>
          <a:endParaRPr lang="en-CA"/>
        </a:p>
      </dgm:t>
    </dgm:pt>
    <dgm:pt modelId="{CC5C247E-ECE5-4961-A517-34AF55A6A8DF}" type="sibTrans" cxnId="{FD969351-A280-40CC-9996-98AB4D168B3A}">
      <dgm:prSet/>
      <dgm:spPr/>
      <dgm:t>
        <a:bodyPr/>
        <a:lstStyle/>
        <a:p>
          <a:endParaRPr lang="en-CA"/>
        </a:p>
      </dgm:t>
    </dgm:pt>
    <dgm:pt modelId="{3C3DF7C4-1FD1-4C2F-B2B1-11DBFC76A25C}">
      <dgm:prSet custT="1"/>
      <dgm:spPr/>
      <dgm:t>
        <a:bodyPr/>
        <a:lstStyle/>
        <a:p>
          <a:pPr>
            <a:buNone/>
          </a:pPr>
          <a:r>
            <a:rPr lang="fr-FR" sz="1600" noProof="0">
              <a:solidFill>
                <a:schemeClr val="tx1"/>
              </a:solidFill>
              <a:latin typeface="+mn-lt"/>
            </a:rPr>
            <a:t>Concevoir et mettre en œuvre un atelier/une campagne d'information en conséquence.</a:t>
          </a:r>
          <a:endParaRPr lang="fr-CA" sz="1600" noProof="0">
            <a:solidFill>
              <a:schemeClr val="tx1"/>
            </a:solidFill>
            <a:latin typeface="+mn-lt"/>
          </a:endParaRPr>
        </a:p>
      </dgm:t>
    </dgm:pt>
    <dgm:pt modelId="{D6FFD0C7-73DC-4B5E-8844-3744BA9A350C}" type="parTrans" cxnId="{97689AE4-B6CA-403D-9945-C5697E639D34}">
      <dgm:prSet/>
      <dgm:spPr/>
      <dgm:t>
        <a:bodyPr/>
        <a:lstStyle/>
        <a:p>
          <a:endParaRPr lang="en-CA"/>
        </a:p>
      </dgm:t>
    </dgm:pt>
    <dgm:pt modelId="{71BFC553-05D9-457C-958A-3B3140ECD85A}" type="sibTrans" cxnId="{97689AE4-B6CA-403D-9945-C5697E639D34}">
      <dgm:prSet/>
      <dgm:spPr/>
      <dgm:t>
        <a:bodyPr/>
        <a:lstStyle/>
        <a:p>
          <a:endParaRPr lang="en-CA"/>
        </a:p>
      </dgm:t>
    </dgm:pt>
    <dgm:pt modelId="{98CA53B3-6741-4D23-A4B3-4B53D416F266}">
      <dgm:prSet custT="1"/>
      <dgm:spPr/>
      <dgm:t>
        <a:bodyPr/>
        <a:lstStyle/>
        <a:p>
          <a:pPr>
            <a:buNone/>
          </a:pPr>
          <a:r>
            <a:rPr lang="fr-CA" sz="1600" noProof="0">
              <a:solidFill>
                <a:schemeClr val="tx1"/>
              </a:solidFill>
              <a:latin typeface="+mn-lt"/>
            </a:rPr>
            <a:t>Effectuer une analyse</a:t>
          </a:r>
        </a:p>
      </dgm:t>
    </dgm:pt>
    <dgm:pt modelId="{485A869E-1443-437E-96AC-E2E5EF9B4381}" type="parTrans" cxnId="{9BB9CDFF-6003-423F-BAE0-7A36B39307DD}">
      <dgm:prSet/>
      <dgm:spPr/>
      <dgm:t>
        <a:bodyPr/>
        <a:lstStyle/>
        <a:p>
          <a:endParaRPr lang="en-CA"/>
        </a:p>
      </dgm:t>
    </dgm:pt>
    <dgm:pt modelId="{6F09F684-B394-4C1D-B733-A5560E0A6EE9}" type="sibTrans" cxnId="{9BB9CDFF-6003-423F-BAE0-7A36B39307DD}">
      <dgm:prSet/>
      <dgm:spPr/>
      <dgm:t>
        <a:bodyPr/>
        <a:lstStyle/>
        <a:p>
          <a:endParaRPr lang="en-CA"/>
        </a:p>
      </dgm:t>
    </dgm:pt>
    <dgm:pt modelId="{C10BC384-8EFE-40D9-AF0C-BA6D017E0858}">
      <dgm:prSet custT="1"/>
      <dgm:spPr/>
      <dgm:t>
        <a:bodyPr/>
        <a:lstStyle/>
        <a:p>
          <a:pPr>
            <a:buNone/>
          </a:pPr>
          <a:r>
            <a:rPr lang="fr-FR" sz="1600" noProof="0">
              <a:solidFill>
                <a:schemeClr val="tx1"/>
              </a:solidFill>
              <a:latin typeface="+mn-lt"/>
            </a:rPr>
            <a:t>Créer de(s) produit(s) de connaissances</a:t>
          </a:r>
          <a:endParaRPr lang="fr-CA" sz="1600" noProof="0">
            <a:solidFill>
              <a:schemeClr val="tx1"/>
            </a:solidFill>
          </a:endParaRPr>
        </a:p>
      </dgm:t>
    </dgm:pt>
    <dgm:pt modelId="{9C088A24-D34E-4B44-B71B-10AF9A56EEE0}" type="parTrans" cxnId="{44EE157A-E533-4D81-AF1C-E0EB47CDDEAD}">
      <dgm:prSet/>
      <dgm:spPr/>
      <dgm:t>
        <a:bodyPr/>
        <a:lstStyle/>
        <a:p>
          <a:endParaRPr lang="en-CA"/>
        </a:p>
      </dgm:t>
    </dgm:pt>
    <dgm:pt modelId="{BFBDEC2D-F6A9-4EFB-B183-3F589B3454A6}" type="sibTrans" cxnId="{44EE157A-E533-4D81-AF1C-E0EB47CDDEAD}">
      <dgm:prSet/>
      <dgm:spPr/>
      <dgm:t>
        <a:bodyPr/>
        <a:lstStyle/>
        <a:p>
          <a:endParaRPr lang="en-CA"/>
        </a:p>
      </dgm:t>
    </dgm:pt>
    <dgm:pt modelId="{D6D15A17-77EE-4466-B518-988707C60FCD}" type="pres">
      <dgm:prSet presAssocID="{81BB788E-87E2-4C28-87E9-04C3613C71FF}" presName="linearFlow" presStyleCnt="0">
        <dgm:presLayoutVars>
          <dgm:dir/>
          <dgm:animLvl val="lvl"/>
          <dgm:resizeHandles val="exact"/>
        </dgm:presLayoutVars>
      </dgm:prSet>
      <dgm:spPr/>
    </dgm:pt>
    <dgm:pt modelId="{88E3A931-3492-4305-9C74-D48B78F95494}" type="pres">
      <dgm:prSet presAssocID="{A3359A60-A172-41EF-A432-4B484AE577BD}" presName="composite" presStyleCnt="0"/>
      <dgm:spPr/>
    </dgm:pt>
    <dgm:pt modelId="{34A5B43B-F4B1-4462-AD1A-1CA25951F6B4}" type="pres">
      <dgm:prSet presAssocID="{A3359A60-A172-41EF-A432-4B484AE577BD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7284BA29-9009-4511-82B1-B31CD6C8DD85}" type="pres">
      <dgm:prSet presAssocID="{A3359A60-A172-41EF-A432-4B484AE577BD}" presName="descendantText" presStyleLbl="alignAcc1" presStyleIdx="0" presStyleCnt="8">
        <dgm:presLayoutVars>
          <dgm:bulletEnabled val="1"/>
        </dgm:presLayoutVars>
      </dgm:prSet>
      <dgm:spPr/>
    </dgm:pt>
    <dgm:pt modelId="{BF74DB07-4255-43A8-A496-928BA20D4072}" type="pres">
      <dgm:prSet presAssocID="{BFDD0DBD-71D9-4AD3-B2FE-17C185A261D5}" presName="sp" presStyleCnt="0"/>
      <dgm:spPr/>
    </dgm:pt>
    <dgm:pt modelId="{688E5755-94F8-4423-B1B2-54A92BB7E7BA}" type="pres">
      <dgm:prSet presAssocID="{9D4DFE22-7138-48E6-9FD7-3157D58323D6}" presName="composite" presStyleCnt="0"/>
      <dgm:spPr/>
    </dgm:pt>
    <dgm:pt modelId="{B8D6AA7F-5525-4609-A41D-54FE54855C9F}" type="pres">
      <dgm:prSet presAssocID="{9D4DFE22-7138-48E6-9FD7-3157D58323D6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E33637C0-054E-4135-ABC3-551E7BD061DA}" type="pres">
      <dgm:prSet presAssocID="{9D4DFE22-7138-48E6-9FD7-3157D58323D6}" presName="descendantText" presStyleLbl="alignAcc1" presStyleIdx="1" presStyleCnt="8">
        <dgm:presLayoutVars>
          <dgm:bulletEnabled val="1"/>
        </dgm:presLayoutVars>
      </dgm:prSet>
      <dgm:spPr/>
    </dgm:pt>
    <dgm:pt modelId="{DA5C0DA0-2F7C-4B02-88C8-741FF3B73612}" type="pres">
      <dgm:prSet presAssocID="{1505BB7C-31D9-4D5B-BF35-09BFA4ED5438}" presName="sp" presStyleCnt="0"/>
      <dgm:spPr/>
    </dgm:pt>
    <dgm:pt modelId="{655DA0D8-02A1-46D7-889E-7B1601825B21}" type="pres">
      <dgm:prSet presAssocID="{9E9CD914-5FD7-431A-9FB8-F0643EF51D74}" presName="composite" presStyleCnt="0"/>
      <dgm:spPr/>
    </dgm:pt>
    <dgm:pt modelId="{606A95F1-B278-4946-8937-F41C208ABBD1}" type="pres">
      <dgm:prSet presAssocID="{9E9CD914-5FD7-431A-9FB8-F0643EF51D74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A0DDACA1-13E1-4E66-BF0F-E80526A8478B}" type="pres">
      <dgm:prSet presAssocID="{9E9CD914-5FD7-431A-9FB8-F0643EF51D74}" presName="descendantText" presStyleLbl="alignAcc1" presStyleIdx="2" presStyleCnt="8">
        <dgm:presLayoutVars>
          <dgm:bulletEnabled val="1"/>
        </dgm:presLayoutVars>
      </dgm:prSet>
      <dgm:spPr/>
    </dgm:pt>
    <dgm:pt modelId="{A5526B7D-2E38-4DD9-855A-DFDF9F3EF97D}" type="pres">
      <dgm:prSet presAssocID="{0C445A60-DC30-40ED-AE50-786DD66ACE8E}" presName="sp" presStyleCnt="0"/>
      <dgm:spPr/>
    </dgm:pt>
    <dgm:pt modelId="{D7707097-293B-4AAC-BE16-58E1BA5ADE34}" type="pres">
      <dgm:prSet presAssocID="{8CE60B07-CA05-4526-9818-87BD6C65D097}" presName="composite" presStyleCnt="0"/>
      <dgm:spPr/>
    </dgm:pt>
    <dgm:pt modelId="{D6130B2C-22C1-4ED3-8E49-1150790EDB11}" type="pres">
      <dgm:prSet presAssocID="{8CE60B07-CA05-4526-9818-87BD6C65D097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57F15F71-0331-484C-9B4C-72B43B1E074A}" type="pres">
      <dgm:prSet presAssocID="{8CE60B07-CA05-4526-9818-87BD6C65D097}" presName="descendantText" presStyleLbl="alignAcc1" presStyleIdx="3" presStyleCnt="8">
        <dgm:presLayoutVars>
          <dgm:bulletEnabled val="1"/>
        </dgm:presLayoutVars>
      </dgm:prSet>
      <dgm:spPr/>
    </dgm:pt>
    <dgm:pt modelId="{A702540D-858C-4007-8D75-DA8F2C732A32}" type="pres">
      <dgm:prSet presAssocID="{21404EDB-3745-4C3E-8A4A-68DACCD43452}" presName="sp" presStyleCnt="0"/>
      <dgm:spPr/>
    </dgm:pt>
    <dgm:pt modelId="{FBE694D4-50AF-4D95-A760-F71E0B6C8EBF}" type="pres">
      <dgm:prSet presAssocID="{4ED97BAE-21FC-4BC3-945F-CF596A9282E6}" presName="composite" presStyleCnt="0"/>
      <dgm:spPr/>
    </dgm:pt>
    <dgm:pt modelId="{A1CA7E10-FA79-4E5F-B9E7-403623885E87}" type="pres">
      <dgm:prSet presAssocID="{4ED97BAE-21FC-4BC3-945F-CF596A9282E6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EC5E6302-74AD-46F9-AA3D-996323856022}" type="pres">
      <dgm:prSet presAssocID="{4ED97BAE-21FC-4BC3-945F-CF596A9282E6}" presName="descendantText" presStyleLbl="alignAcc1" presStyleIdx="4" presStyleCnt="8" custScaleY="114753">
        <dgm:presLayoutVars>
          <dgm:bulletEnabled val="1"/>
        </dgm:presLayoutVars>
      </dgm:prSet>
      <dgm:spPr/>
    </dgm:pt>
    <dgm:pt modelId="{5C4E26E8-A7D7-4486-9CB5-9227DD6B9691}" type="pres">
      <dgm:prSet presAssocID="{330841CA-7581-430B-8258-2193144D2529}" presName="sp" presStyleCnt="0"/>
      <dgm:spPr/>
    </dgm:pt>
    <dgm:pt modelId="{5B66019C-3D9F-44AB-BC5A-8B174C3435FF}" type="pres">
      <dgm:prSet presAssocID="{D3180E7E-738C-49F5-BB92-F6821154E7D1}" presName="composite" presStyleCnt="0"/>
      <dgm:spPr/>
    </dgm:pt>
    <dgm:pt modelId="{0657AE46-329F-49FE-866E-0498AF47F9B1}" type="pres">
      <dgm:prSet presAssocID="{D3180E7E-738C-49F5-BB92-F6821154E7D1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BE3EB8A4-043D-44D1-AA45-BD354B9E2D6D}" type="pres">
      <dgm:prSet presAssocID="{D3180E7E-738C-49F5-BB92-F6821154E7D1}" presName="descendantText" presStyleLbl="alignAcc1" presStyleIdx="5" presStyleCnt="8">
        <dgm:presLayoutVars>
          <dgm:bulletEnabled val="1"/>
        </dgm:presLayoutVars>
      </dgm:prSet>
      <dgm:spPr/>
    </dgm:pt>
    <dgm:pt modelId="{AE670B27-917A-4B9A-B80F-8B462B868889}" type="pres">
      <dgm:prSet presAssocID="{60D07FE7-324A-43E9-B3A6-932AF051C9C6}" presName="sp" presStyleCnt="0"/>
      <dgm:spPr/>
    </dgm:pt>
    <dgm:pt modelId="{F88DBA61-3A24-4AA2-803E-60057F01ED76}" type="pres">
      <dgm:prSet presAssocID="{019E0BFE-742B-427E-9AA4-F6665281DA39}" presName="composite" presStyleCnt="0"/>
      <dgm:spPr/>
    </dgm:pt>
    <dgm:pt modelId="{6D2B83D2-7608-4C03-8B67-1C2B60A6A302}" type="pres">
      <dgm:prSet presAssocID="{019E0BFE-742B-427E-9AA4-F6665281DA39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84603923-DCFD-4470-A560-61530DF2562E}" type="pres">
      <dgm:prSet presAssocID="{019E0BFE-742B-427E-9AA4-F6665281DA39}" presName="descendantText" presStyleLbl="alignAcc1" presStyleIdx="6" presStyleCnt="8">
        <dgm:presLayoutVars>
          <dgm:bulletEnabled val="1"/>
        </dgm:presLayoutVars>
      </dgm:prSet>
      <dgm:spPr/>
    </dgm:pt>
    <dgm:pt modelId="{00C598E6-70D0-49A4-8703-C1E18DF124C0}" type="pres">
      <dgm:prSet presAssocID="{AFB9C3C5-6294-483A-AFA1-8B323013909A}" presName="sp" presStyleCnt="0"/>
      <dgm:spPr/>
    </dgm:pt>
    <dgm:pt modelId="{AACA69CD-15C0-4EAD-8174-E680CD5CB707}" type="pres">
      <dgm:prSet presAssocID="{36EBBCB4-950B-46B9-8987-C54CD4E05154}" presName="composite" presStyleCnt="0"/>
      <dgm:spPr/>
    </dgm:pt>
    <dgm:pt modelId="{B9BE8CC4-F7D9-4D9B-AD97-CF3EE87685C7}" type="pres">
      <dgm:prSet presAssocID="{36EBBCB4-950B-46B9-8987-C54CD4E05154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2E3361C5-20A1-4B4F-917E-8DDB1D555E16}" type="pres">
      <dgm:prSet presAssocID="{36EBBCB4-950B-46B9-8987-C54CD4E05154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D3F89A18-F48D-414F-843D-4501DA7E900E}" srcId="{81BB788E-87E2-4C28-87E9-04C3613C71FF}" destId="{9E9CD914-5FD7-431A-9FB8-F0643EF51D74}" srcOrd="2" destOrd="0" parTransId="{F39BDE46-D7AD-46C1-859F-EC8645D3EF75}" sibTransId="{0C445A60-DC30-40ED-AE50-786DD66ACE8E}"/>
    <dgm:cxn modelId="{5747E028-E2FE-4D51-8B3F-58D46679C520}" srcId="{81BB788E-87E2-4C28-87E9-04C3613C71FF}" destId="{019E0BFE-742B-427E-9AA4-F6665281DA39}" srcOrd="6" destOrd="0" parTransId="{4DD8565D-B5B7-4DDF-A659-64E53F0A83DF}" sibTransId="{AFB9C3C5-6294-483A-AFA1-8B323013909A}"/>
    <dgm:cxn modelId="{86E5D832-27E2-424C-A466-AAB8972A0B79}" type="presOf" srcId="{C10BC384-8EFE-40D9-AF0C-BA6D017E0858}" destId="{2E3361C5-20A1-4B4F-917E-8DDB1D555E16}" srcOrd="0" destOrd="0" presId="urn:microsoft.com/office/officeart/2005/8/layout/chevron2"/>
    <dgm:cxn modelId="{656AED3B-259F-4F32-B26E-146AF30CEB41}" srcId="{A3359A60-A172-41EF-A432-4B484AE577BD}" destId="{65D2F320-20A3-477B-A288-5C6CF2075036}" srcOrd="0" destOrd="0" parTransId="{FF110FE8-7805-4CCD-8506-ACE1528B5291}" sibTransId="{1D2E06BC-9993-45F3-BB14-9694809A9053}"/>
    <dgm:cxn modelId="{24D1B03E-1BAD-4329-AEAA-1D5F414A81C2}" type="presOf" srcId="{019E0BFE-742B-427E-9AA4-F6665281DA39}" destId="{6D2B83D2-7608-4C03-8B67-1C2B60A6A302}" srcOrd="0" destOrd="0" presId="urn:microsoft.com/office/officeart/2005/8/layout/chevron2"/>
    <dgm:cxn modelId="{3273F23E-AFC3-4AD0-98DA-56737A2CDEC9}" srcId="{81BB788E-87E2-4C28-87E9-04C3613C71FF}" destId="{36EBBCB4-950B-46B9-8987-C54CD4E05154}" srcOrd="7" destOrd="0" parTransId="{0870CBAC-AC9F-4CBE-8308-EB5C4F0AD6A0}" sibTransId="{8519476C-0A76-4AEB-82A3-9D93E412F835}"/>
    <dgm:cxn modelId="{93DA665D-36A3-450A-913C-7A8375D17E3C}" type="presOf" srcId="{4ED97BAE-21FC-4BC3-945F-CF596A9282E6}" destId="{A1CA7E10-FA79-4E5F-B9E7-403623885E87}" srcOrd="0" destOrd="0" presId="urn:microsoft.com/office/officeart/2005/8/layout/chevron2"/>
    <dgm:cxn modelId="{46839D5D-D8A1-4D2A-9E3E-5036264FB888}" type="presOf" srcId="{81BB788E-87E2-4C28-87E9-04C3613C71FF}" destId="{D6D15A17-77EE-4466-B518-988707C60FCD}" srcOrd="0" destOrd="0" presId="urn:microsoft.com/office/officeart/2005/8/layout/chevron2"/>
    <dgm:cxn modelId="{C61AB15D-BD72-489E-9012-FAC6D9E2C107}" srcId="{81BB788E-87E2-4C28-87E9-04C3613C71FF}" destId="{8CE60B07-CA05-4526-9818-87BD6C65D097}" srcOrd="3" destOrd="0" parTransId="{F67D19A4-C934-4A85-9FAD-8546E77222DB}" sibTransId="{21404EDB-3745-4C3E-8A4A-68DACCD43452}"/>
    <dgm:cxn modelId="{063CB35D-0A5C-4F24-A750-D6E78C7D4B79}" type="presOf" srcId="{D3180E7E-738C-49F5-BB92-F6821154E7D1}" destId="{0657AE46-329F-49FE-866E-0498AF47F9B1}" srcOrd="0" destOrd="0" presId="urn:microsoft.com/office/officeart/2005/8/layout/chevron2"/>
    <dgm:cxn modelId="{94BC4943-D613-4664-AC4F-CDB5A30875FB}" srcId="{81BB788E-87E2-4C28-87E9-04C3613C71FF}" destId="{D3180E7E-738C-49F5-BB92-F6821154E7D1}" srcOrd="5" destOrd="0" parTransId="{40DE179E-E5A0-4F23-8527-5F66D9F54FE6}" sibTransId="{60D07FE7-324A-43E9-B3A6-932AF051C9C6}"/>
    <dgm:cxn modelId="{E5AD4864-C420-45AA-A31F-7C00EF0EDE18}" type="presOf" srcId="{A3359A60-A172-41EF-A432-4B484AE577BD}" destId="{34A5B43B-F4B1-4462-AD1A-1CA25951F6B4}" srcOrd="0" destOrd="0" presId="urn:microsoft.com/office/officeart/2005/8/layout/chevron2"/>
    <dgm:cxn modelId="{54C8F167-AA14-46CD-913F-59590506C384}" srcId="{81BB788E-87E2-4C28-87E9-04C3613C71FF}" destId="{4ED97BAE-21FC-4BC3-945F-CF596A9282E6}" srcOrd="4" destOrd="0" parTransId="{D5CCC0B4-3D6E-4818-8A5A-9773BBB7629C}" sibTransId="{330841CA-7581-430B-8258-2193144D2529}"/>
    <dgm:cxn modelId="{1D72004F-4FC2-4FEE-8AC2-791CE061272E}" type="presOf" srcId="{65D2F320-20A3-477B-A288-5C6CF2075036}" destId="{7284BA29-9009-4511-82B1-B31CD6C8DD85}" srcOrd="0" destOrd="0" presId="urn:microsoft.com/office/officeart/2005/8/layout/chevron2"/>
    <dgm:cxn modelId="{FD969351-A280-40CC-9996-98AB4D168B3A}" srcId="{4ED97BAE-21FC-4BC3-945F-CF596A9282E6}" destId="{00423701-9F5F-4485-8AC7-C1F5612E28C0}" srcOrd="0" destOrd="0" parTransId="{E31FD769-B702-411E-B855-3A71896D0CF1}" sibTransId="{CC5C247E-ECE5-4961-A517-34AF55A6A8DF}"/>
    <dgm:cxn modelId="{C8FCF654-AFA1-4519-B2B4-50B73AAB4AFE}" srcId="{9E9CD914-5FD7-431A-9FB8-F0643EF51D74}" destId="{F0727954-2755-42B5-BB0D-9BE948D47C41}" srcOrd="0" destOrd="0" parTransId="{27E313AD-4A1E-4530-8C16-71AB5C496461}" sibTransId="{DCD9545C-3492-460E-A379-557C60BD71C9}"/>
    <dgm:cxn modelId="{2BBF2B59-035A-42F3-92E8-BB2C12C8B84A}" type="presOf" srcId="{9D4DFE22-7138-48E6-9FD7-3157D58323D6}" destId="{B8D6AA7F-5525-4609-A41D-54FE54855C9F}" srcOrd="0" destOrd="0" presId="urn:microsoft.com/office/officeart/2005/8/layout/chevron2"/>
    <dgm:cxn modelId="{44EE157A-E533-4D81-AF1C-E0EB47CDDEAD}" srcId="{36EBBCB4-950B-46B9-8987-C54CD4E05154}" destId="{C10BC384-8EFE-40D9-AF0C-BA6D017E0858}" srcOrd="0" destOrd="0" parTransId="{9C088A24-D34E-4B44-B71B-10AF9A56EEE0}" sibTransId="{BFBDEC2D-F6A9-4EFB-B183-3F589B3454A6}"/>
    <dgm:cxn modelId="{0A41FE82-825B-420F-979B-3717C9C51A66}" type="presOf" srcId="{36EBBCB4-950B-46B9-8987-C54CD4E05154}" destId="{B9BE8CC4-F7D9-4D9B-AD97-CF3EE87685C7}" srcOrd="0" destOrd="0" presId="urn:microsoft.com/office/officeart/2005/8/layout/chevron2"/>
    <dgm:cxn modelId="{D72B4B8C-2138-403F-BF3A-79B64BEC9E00}" type="presOf" srcId="{3C3DF7C4-1FD1-4C2F-B2B1-11DBFC76A25C}" destId="{BE3EB8A4-043D-44D1-AA45-BD354B9E2D6D}" srcOrd="0" destOrd="0" presId="urn:microsoft.com/office/officeart/2005/8/layout/chevron2"/>
    <dgm:cxn modelId="{5BFEAD92-6B0C-475A-88B8-3294E41E2F03}" type="presOf" srcId="{9E9CD914-5FD7-431A-9FB8-F0643EF51D74}" destId="{606A95F1-B278-4946-8937-F41C208ABBD1}" srcOrd="0" destOrd="0" presId="urn:microsoft.com/office/officeart/2005/8/layout/chevron2"/>
    <dgm:cxn modelId="{7A5314A5-92B3-480C-99E5-D34D2312363C}" type="presOf" srcId="{7E78E00B-8479-4D4A-8035-E578BA919B8A}" destId="{E33637C0-054E-4135-ABC3-551E7BD061DA}" srcOrd="0" destOrd="0" presId="urn:microsoft.com/office/officeart/2005/8/layout/chevron2"/>
    <dgm:cxn modelId="{96502AAA-3F41-439E-AD48-9442B0CFDED7}" srcId="{81BB788E-87E2-4C28-87E9-04C3613C71FF}" destId="{9D4DFE22-7138-48E6-9FD7-3157D58323D6}" srcOrd="1" destOrd="0" parTransId="{B9DADB92-35DD-4A8B-BB25-E10F4D06A5D7}" sibTransId="{1505BB7C-31D9-4D5B-BF35-09BFA4ED5438}"/>
    <dgm:cxn modelId="{5819BDB5-81B4-4FB4-83F1-96DA0B6EC957}" srcId="{81BB788E-87E2-4C28-87E9-04C3613C71FF}" destId="{A3359A60-A172-41EF-A432-4B484AE577BD}" srcOrd="0" destOrd="0" parTransId="{E41ACD9F-B8D9-4A69-B4FF-4D8EA3274F1F}" sibTransId="{BFDD0DBD-71D9-4AD3-B2FE-17C185A261D5}"/>
    <dgm:cxn modelId="{F8BE99C1-901F-4ABC-AF9B-4BFA9910068F}" srcId="{9D4DFE22-7138-48E6-9FD7-3157D58323D6}" destId="{7E78E00B-8479-4D4A-8035-E578BA919B8A}" srcOrd="0" destOrd="0" parTransId="{ADE4D17E-6621-4249-92BB-3B1BB5E7DCB0}" sibTransId="{535F1E2C-3123-4612-9A46-95D7AB1C85D4}"/>
    <dgm:cxn modelId="{11A945D5-5668-4449-B36B-46E79607AB5D}" srcId="{8CE60B07-CA05-4526-9818-87BD6C65D097}" destId="{AD509209-13B3-41DE-B51B-0A31AF102589}" srcOrd="0" destOrd="0" parTransId="{36CE9434-1A26-468E-A047-023D9872EBE5}" sibTransId="{B07518DE-D0D8-4C2A-88CB-49C047241452}"/>
    <dgm:cxn modelId="{49E8ACD8-D38F-4726-8406-F99535682128}" type="presOf" srcId="{00423701-9F5F-4485-8AC7-C1F5612E28C0}" destId="{EC5E6302-74AD-46F9-AA3D-996323856022}" srcOrd="0" destOrd="0" presId="urn:microsoft.com/office/officeart/2005/8/layout/chevron2"/>
    <dgm:cxn modelId="{97689AE4-B6CA-403D-9945-C5697E639D34}" srcId="{D3180E7E-738C-49F5-BB92-F6821154E7D1}" destId="{3C3DF7C4-1FD1-4C2F-B2B1-11DBFC76A25C}" srcOrd="0" destOrd="0" parTransId="{D6FFD0C7-73DC-4B5E-8844-3744BA9A350C}" sibTransId="{71BFC553-05D9-457C-958A-3B3140ECD85A}"/>
    <dgm:cxn modelId="{1AF4F9EB-60C5-4C5D-B109-303EE38C77A0}" type="presOf" srcId="{AD509209-13B3-41DE-B51B-0A31AF102589}" destId="{57F15F71-0331-484C-9B4C-72B43B1E074A}" srcOrd="0" destOrd="0" presId="urn:microsoft.com/office/officeart/2005/8/layout/chevron2"/>
    <dgm:cxn modelId="{E8CAE8F3-40B6-45E2-AD89-D8F8D3D59FA5}" type="presOf" srcId="{98CA53B3-6741-4D23-A4B3-4B53D416F266}" destId="{84603923-DCFD-4470-A560-61530DF2562E}" srcOrd="0" destOrd="0" presId="urn:microsoft.com/office/officeart/2005/8/layout/chevron2"/>
    <dgm:cxn modelId="{7076F5F3-CA9D-49FE-B41E-F9D09B241317}" type="presOf" srcId="{8CE60B07-CA05-4526-9818-87BD6C65D097}" destId="{D6130B2C-22C1-4ED3-8E49-1150790EDB11}" srcOrd="0" destOrd="0" presId="urn:microsoft.com/office/officeart/2005/8/layout/chevron2"/>
    <dgm:cxn modelId="{4088D7F5-F03A-48E6-8020-82B271AEA464}" type="presOf" srcId="{F0727954-2755-42B5-BB0D-9BE948D47C41}" destId="{A0DDACA1-13E1-4E66-BF0F-E80526A8478B}" srcOrd="0" destOrd="0" presId="urn:microsoft.com/office/officeart/2005/8/layout/chevron2"/>
    <dgm:cxn modelId="{9BB9CDFF-6003-423F-BAE0-7A36B39307DD}" srcId="{019E0BFE-742B-427E-9AA4-F6665281DA39}" destId="{98CA53B3-6741-4D23-A4B3-4B53D416F266}" srcOrd="0" destOrd="0" parTransId="{485A869E-1443-437E-96AC-E2E5EF9B4381}" sibTransId="{6F09F684-B394-4C1D-B733-A5560E0A6EE9}"/>
    <dgm:cxn modelId="{8A8BB3BB-7CDC-4F1A-A995-FA27D0D6D66E}" type="presParOf" srcId="{D6D15A17-77EE-4466-B518-988707C60FCD}" destId="{88E3A931-3492-4305-9C74-D48B78F95494}" srcOrd="0" destOrd="0" presId="urn:microsoft.com/office/officeart/2005/8/layout/chevron2"/>
    <dgm:cxn modelId="{2A7A2BA2-C085-4399-BB88-986BC92C584D}" type="presParOf" srcId="{88E3A931-3492-4305-9C74-D48B78F95494}" destId="{34A5B43B-F4B1-4462-AD1A-1CA25951F6B4}" srcOrd="0" destOrd="0" presId="urn:microsoft.com/office/officeart/2005/8/layout/chevron2"/>
    <dgm:cxn modelId="{8F32D0B0-F9B6-4BB1-A038-99D863CA2379}" type="presParOf" srcId="{88E3A931-3492-4305-9C74-D48B78F95494}" destId="{7284BA29-9009-4511-82B1-B31CD6C8DD85}" srcOrd="1" destOrd="0" presId="urn:microsoft.com/office/officeart/2005/8/layout/chevron2"/>
    <dgm:cxn modelId="{90BA80F6-9FEC-48D6-B73D-751E05A29E4D}" type="presParOf" srcId="{D6D15A17-77EE-4466-B518-988707C60FCD}" destId="{BF74DB07-4255-43A8-A496-928BA20D4072}" srcOrd="1" destOrd="0" presId="urn:microsoft.com/office/officeart/2005/8/layout/chevron2"/>
    <dgm:cxn modelId="{A2ADF309-A3BA-4E1A-A7AA-54C08DB35053}" type="presParOf" srcId="{D6D15A17-77EE-4466-B518-988707C60FCD}" destId="{688E5755-94F8-4423-B1B2-54A92BB7E7BA}" srcOrd="2" destOrd="0" presId="urn:microsoft.com/office/officeart/2005/8/layout/chevron2"/>
    <dgm:cxn modelId="{044EDA97-69A4-4A4A-9709-A9F28AC10722}" type="presParOf" srcId="{688E5755-94F8-4423-B1B2-54A92BB7E7BA}" destId="{B8D6AA7F-5525-4609-A41D-54FE54855C9F}" srcOrd="0" destOrd="0" presId="urn:microsoft.com/office/officeart/2005/8/layout/chevron2"/>
    <dgm:cxn modelId="{A47AA1DC-769D-49AA-9A90-05B273C754DD}" type="presParOf" srcId="{688E5755-94F8-4423-B1B2-54A92BB7E7BA}" destId="{E33637C0-054E-4135-ABC3-551E7BD061DA}" srcOrd="1" destOrd="0" presId="urn:microsoft.com/office/officeart/2005/8/layout/chevron2"/>
    <dgm:cxn modelId="{6D2D09DC-0C63-444C-A504-5FBD4278A65F}" type="presParOf" srcId="{D6D15A17-77EE-4466-B518-988707C60FCD}" destId="{DA5C0DA0-2F7C-4B02-88C8-741FF3B73612}" srcOrd="3" destOrd="0" presId="urn:microsoft.com/office/officeart/2005/8/layout/chevron2"/>
    <dgm:cxn modelId="{EE6DD911-DD4D-4D19-A045-A7DF0BBB3F28}" type="presParOf" srcId="{D6D15A17-77EE-4466-B518-988707C60FCD}" destId="{655DA0D8-02A1-46D7-889E-7B1601825B21}" srcOrd="4" destOrd="0" presId="urn:microsoft.com/office/officeart/2005/8/layout/chevron2"/>
    <dgm:cxn modelId="{42A7AA9B-4877-441B-9C84-E939C0667978}" type="presParOf" srcId="{655DA0D8-02A1-46D7-889E-7B1601825B21}" destId="{606A95F1-B278-4946-8937-F41C208ABBD1}" srcOrd="0" destOrd="0" presId="urn:microsoft.com/office/officeart/2005/8/layout/chevron2"/>
    <dgm:cxn modelId="{F0CFF59A-C931-4F7A-8AC4-2998BEA13B8E}" type="presParOf" srcId="{655DA0D8-02A1-46D7-889E-7B1601825B21}" destId="{A0DDACA1-13E1-4E66-BF0F-E80526A8478B}" srcOrd="1" destOrd="0" presId="urn:microsoft.com/office/officeart/2005/8/layout/chevron2"/>
    <dgm:cxn modelId="{C317286C-F9E2-49B1-A179-FE66C972E751}" type="presParOf" srcId="{D6D15A17-77EE-4466-B518-988707C60FCD}" destId="{A5526B7D-2E38-4DD9-855A-DFDF9F3EF97D}" srcOrd="5" destOrd="0" presId="urn:microsoft.com/office/officeart/2005/8/layout/chevron2"/>
    <dgm:cxn modelId="{B15FAD5F-F341-4781-A819-875777109352}" type="presParOf" srcId="{D6D15A17-77EE-4466-B518-988707C60FCD}" destId="{D7707097-293B-4AAC-BE16-58E1BA5ADE34}" srcOrd="6" destOrd="0" presId="urn:microsoft.com/office/officeart/2005/8/layout/chevron2"/>
    <dgm:cxn modelId="{FD56BD1E-5593-49CD-AF52-6656F6DCD688}" type="presParOf" srcId="{D7707097-293B-4AAC-BE16-58E1BA5ADE34}" destId="{D6130B2C-22C1-4ED3-8E49-1150790EDB11}" srcOrd="0" destOrd="0" presId="urn:microsoft.com/office/officeart/2005/8/layout/chevron2"/>
    <dgm:cxn modelId="{5F42E558-5B14-454E-92BE-E5284F00E565}" type="presParOf" srcId="{D7707097-293B-4AAC-BE16-58E1BA5ADE34}" destId="{57F15F71-0331-484C-9B4C-72B43B1E074A}" srcOrd="1" destOrd="0" presId="urn:microsoft.com/office/officeart/2005/8/layout/chevron2"/>
    <dgm:cxn modelId="{6A689CE3-1C10-4F3B-B8EC-6FB5A87E0BA6}" type="presParOf" srcId="{D6D15A17-77EE-4466-B518-988707C60FCD}" destId="{A702540D-858C-4007-8D75-DA8F2C732A32}" srcOrd="7" destOrd="0" presId="urn:microsoft.com/office/officeart/2005/8/layout/chevron2"/>
    <dgm:cxn modelId="{BEAE2C89-7D89-42FF-9A0E-7FD9FD9ED803}" type="presParOf" srcId="{D6D15A17-77EE-4466-B518-988707C60FCD}" destId="{FBE694D4-50AF-4D95-A760-F71E0B6C8EBF}" srcOrd="8" destOrd="0" presId="urn:microsoft.com/office/officeart/2005/8/layout/chevron2"/>
    <dgm:cxn modelId="{25202F77-324A-416B-AF6B-3F4BFF5E5D29}" type="presParOf" srcId="{FBE694D4-50AF-4D95-A760-F71E0B6C8EBF}" destId="{A1CA7E10-FA79-4E5F-B9E7-403623885E87}" srcOrd="0" destOrd="0" presId="urn:microsoft.com/office/officeart/2005/8/layout/chevron2"/>
    <dgm:cxn modelId="{FA9CBA68-A60C-4C0F-AB9C-69BF53265EA5}" type="presParOf" srcId="{FBE694D4-50AF-4D95-A760-F71E0B6C8EBF}" destId="{EC5E6302-74AD-46F9-AA3D-996323856022}" srcOrd="1" destOrd="0" presId="urn:microsoft.com/office/officeart/2005/8/layout/chevron2"/>
    <dgm:cxn modelId="{0511E8A3-FE39-472A-8AD8-82490D53C9B8}" type="presParOf" srcId="{D6D15A17-77EE-4466-B518-988707C60FCD}" destId="{5C4E26E8-A7D7-4486-9CB5-9227DD6B9691}" srcOrd="9" destOrd="0" presId="urn:microsoft.com/office/officeart/2005/8/layout/chevron2"/>
    <dgm:cxn modelId="{5C8CF0C5-1472-4392-8FC2-511678600540}" type="presParOf" srcId="{D6D15A17-77EE-4466-B518-988707C60FCD}" destId="{5B66019C-3D9F-44AB-BC5A-8B174C3435FF}" srcOrd="10" destOrd="0" presId="urn:microsoft.com/office/officeart/2005/8/layout/chevron2"/>
    <dgm:cxn modelId="{D6FDF4D2-2C7D-4D6C-8B53-4A1EBC967A4F}" type="presParOf" srcId="{5B66019C-3D9F-44AB-BC5A-8B174C3435FF}" destId="{0657AE46-329F-49FE-866E-0498AF47F9B1}" srcOrd="0" destOrd="0" presId="urn:microsoft.com/office/officeart/2005/8/layout/chevron2"/>
    <dgm:cxn modelId="{474148D1-C7ED-4D3F-B5E2-2F503A11DFED}" type="presParOf" srcId="{5B66019C-3D9F-44AB-BC5A-8B174C3435FF}" destId="{BE3EB8A4-043D-44D1-AA45-BD354B9E2D6D}" srcOrd="1" destOrd="0" presId="urn:microsoft.com/office/officeart/2005/8/layout/chevron2"/>
    <dgm:cxn modelId="{3F12C470-254C-4202-A1F6-29545F4C1792}" type="presParOf" srcId="{D6D15A17-77EE-4466-B518-988707C60FCD}" destId="{AE670B27-917A-4B9A-B80F-8B462B868889}" srcOrd="11" destOrd="0" presId="urn:microsoft.com/office/officeart/2005/8/layout/chevron2"/>
    <dgm:cxn modelId="{C893FB5F-4294-4BEE-B9FA-4664A1FCFF7E}" type="presParOf" srcId="{D6D15A17-77EE-4466-B518-988707C60FCD}" destId="{F88DBA61-3A24-4AA2-803E-60057F01ED76}" srcOrd="12" destOrd="0" presId="urn:microsoft.com/office/officeart/2005/8/layout/chevron2"/>
    <dgm:cxn modelId="{0B5DF007-0D94-4458-A383-5CC6CC188A4D}" type="presParOf" srcId="{F88DBA61-3A24-4AA2-803E-60057F01ED76}" destId="{6D2B83D2-7608-4C03-8B67-1C2B60A6A302}" srcOrd="0" destOrd="0" presId="urn:microsoft.com/office/officeart/2005/8/layout/chevron2"/>
    <dgm:cxn modelId="{735787AD-55F0-4234-9024-CF6CD6A372ED}" type="presParOf" srcId="{F88DBA61-3A24-4AA2-803E-60057F01ED76}" destId="{84603923-DCFD-4470-A560-61530DF2562E}" srcOrd="1" destOrd="0" presId="urn:microsoft.com/office/officeart/2005/8/layout/chevron2"/>
    <dgm:cxn modelId="{B56DEF41-B0C6-4D9D-9146-6530D6AA383E}" type="presParOf" srcId="{D6D15A17-77EE-4466-B518-988707C60FCD}" destId="{00C598E6-70D0-49A4-8703-C1E18DF124C0}" srcOrd="13" destOrd="0" presId="urn:microsoft.com/office/officeart/2005/8/layout/chevron2"/>
    <dgm:cxn modelId="{C7A4E1C1-165E-4126-863C-3304ADB7318E}" type="presParOf" srcId="{D6D15A17-77EE-4466-B518-988707C60FCD}" destId="{AACA69CD-15C0-4EAD-8174-E680CD5CB707}" srcOrd="14" destOrd="0" presId="urn:microsoft.com/office/officeart/2005/8/layout/chevron2"/>
    <dgm:cxn modelId="{36EB03C9-377A-40BC-8581-2ABEA9A1D8A2}" type="presParOf" srcId="{AACA69CD-15C0-4EAD-8174-E680CD5CB707}" destId="{B9BE8CC4-F7D9-4D9B-AD97-CF3EE87685C7}" srcOrd="0" destOrd="0" presId="urn:microsoft.com/office/officeart/2005/8/layout/chevron2"/>
    <dgm:cxn modelId="{4E5E85E9-5B63-4DE3-B36C-46718CC881BB}" type="presParOf" srcId="{AACA69CD-15C0-4EAD-8174-E680CD5CB707}" destId="{2E3361C5-20A1-4B4F-917E-8DDB1D555E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0976A-D242-4977-8BB0-643BE1B60B2F}">
      <dsp:nvSpPr>
        <dsp:cNvPr id="0" name=""/>
        <dsp:cNvSpPr/>
      </dsp:nvSpPr>
      <dsp:spPr>
        <a:xfrm>
          <a:off x="0" y="0"/>
          <a:ext cx="10956509" cy="1533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CA" sz="3300" b="0" kern="1200" noProof="0">
              <a:solidFill>
                <a:schemeClr val="bg1"/>
              </a:solidFill>
              <a:latin typeface="Arial"/>
              <a:cs typeface="Arial"/>
            </a:rPr>
            <a:t>1) </a:t>
          </a:r>
          <a:r>
            <a:rPr lang="fr-CA" sz="3300" b="0" kern="1200" noProof="0">
              <a:latin typeface="Arial"/>
              <a:cs typeface="Arial"/>
            </a:rPr>
            <a:t>Présenter le contexte </a:t>
          </a:r>
          <a:r>
            <a:rPr lang="fr-CA" sz="3300" kern="1200" noProof="0">
              <a:latin typeface="Arial"/>
              <a:cs typeface="Arial"/>
            </a:rPr>
            <a:t>des obligations fédérales en vertu de la </a:t>
          </a:r>
          <a:r>
            <a:rPr lang="fr-CA" sz="3300" i="1" kern="1200" noProof="0">
              <a:latin typeface="Arial"/>
              <a:cs typeface="Arial"/>
            </a:rPr>
            <a:t>Loi sur les langues officielles </a:t>
          </a:r>
          <a:r>
            <a:rPr lang="fr-CA" sz="3300" kern="1200" noProof="0">
              <a:latin typeface="Arial"/>
              <a:cs typeface="Arial"/>
            </a:rPr>
            <a:t>(LLO) ;</a:t>
          </a:r>
          <a:endParaRPr lang="fr-CA" sz="3300" b="0" kern="1200" noProof="0"/>
        </a:p>
      </dsp:txBody>
      <dsp:txXfrm>
        <a:off x="2344698" y="0"/>
        <a:ext cx="8611810" cy="1533963"/>
      </dsp:txXfrm>
    </dsp:sp>
    <dsp:sp modelId="{6F3AF5D7-F6D1-4A7B-9C39-86D2451CF8E2}">
      <dsp:nvSpPr>
        <dsp:cNvPr id="0" name=""/>
        <dsp:cNvSpPr/>
      </dsp:nvSpPr>
      <dsp:spPr>
        <a:xfrm>
          <a:off x="666423" y="269063"/>
          <a:ext cx="1165246" cy="9958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rgbClr val="E5E7E8">
                <a:shade val="45000"/>
                <a:satMod val="135000"/>
              </a:srgb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73922-CBB6-42CB-87DB-DBB0714DD6DB}">
      <dsp:nvSpPr>
        <dsp:cNvPr id="0" name=""/>
        <dsp:cNvSpPr/>
      </dsp:nvSpPr>
      <dsp:spPr>
        <a:xfrm>
          <a:off x="0" y="1687359"/>
          <a:ext cx="10956509" cy="1533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300" kern="1200" noProof="0">
              <a:solidFill>
                <a:schemeClr val="bg1"/>
              </a:solidFill>
              <a:latin typeface="Arial"/>
              <a:cs typeface="Arial"/>
            </a:rPr>
            <a:t>2) </a:t>
          </a:r>
          <a:r>
            <a:rPr lang="fr-CA" sz="3300" b="0" kern="1200" noProof="0">
              <a:latin typeface="Arial"/>
              <a:cs typeface="Arial"/>
            </a:rPr>
            <a:t>Partager un survol de l</a:t>
          </a:r>
          <a:r>
            <a:rPr lang="fr-CA" sz="3300" b="0" kern="1200" noProof="0">
              <a:solidFill>
                <a:schemeClr val="bg1"/>
              </a:solidFill>
              <a:latin typeface="Arial"/>
              <a:cs typeface="Arial"/>
            </a:rPr>
            <a:t>’autoévaluation de la maturité organisationnelle des langues officielles (AMOLO) de l’ASPC;</a:t>
          </a:r>
          <a:endParaRPr lang="fr-CA" sz="3300" b="0" kern="1200" noProof="0">
            <a:solidFill>
              <a:schemeClr val="bg1"/>
            </a:solidFill>
          </a:endParaRPr>
        </a:p>
      </dsp:txBody>
      <dsp:txXfrm>
        <a:off x="2344698" y="1687359"/>
        <a:ext cx="8611810" cy="1533963"/>
      </dsp:txXfrm>
    </dsp:sp>
    <dsp:sp modelId="{571EC2EA-89E8-4249-BD0C-6E0CA4C1E3AE}">
      <dsp:nvSpPr>
        <dsp:cNvPr id="0" name=""/>
        <dsp:cNvSpPr/>
      </dsp:nvSpPr>
      <dsp:spPr>
        <a:xfrm>
          <a:off x="685082" y="1949004"/>
          <a:ext cx="1127928" cy="10106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duotone>
              <a:srgbClr val="E5E7E8">
                <a:shade val="45000"/>
                <a:satMod val="135000"/>
              </a:srgb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4F337-AE46-4459-BAA8-BD6442FA9CD8}">
      <dsp:nvSpPr>
        <dsp:cNvPr id="0" name=""/>
        <dsp:cNvSpPr/>
      </dsp:nvSpPr>
      <dsp:spPr>
        <a:xfrm>
          <a:off x="0" y="3374719"/>
          <a:ext cx="10956509" cy="1533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300" kern="1200" noProof="0">
              <a:solidFill>
                <a:schemeClr val="bg1"/>
              </a:solidFill>
              <a:latin typeface="Arial"/>
              <a:cs typeface="Arial"/>
            </a:rPr>
            <a:t>3) Souligner les considérations et facteurs de succès importants </a:t>
          </a:r>
          <a:endParaRPr lang="fr-CA" sz="3300" b="0" kern="1200" noProof="0"/>
        </a:p>
      </dsp:txBody>
      <dsp:txXfrm>
        <a:off x="2344698" y="3374719"/>
        <a:ext cx="8611810" cy="1533963"/>
      </dsp:txXfrm>
    </dsp:sp>
    <dsp:sp modelId="{40E6579F-4203-42C2-90DD-365F6B558B40}">
      <dsp:nvSpPr>
        <dsp:cNvPr id="0" name=""/>
        <dsp:cNvSpPr/>
      </dsp:nvSpPr>
      <dsp:spPr>
        <a:xfrm>
          <a:off x="629095" y="3593468"/>
          <a:ext cx="1239904" cy="10964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duotone>
              <a:srgbClr val="E5E7E8">
                <a:shade val="45000"/>
                <a:satMod val="135000"/>
              </a:srgb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703BF-1481-4B50-90E4-4FDE7991B3DB}">
      <dsp:nvSpPr>
        <dsp:cNvPr id="0" name=""/>
        <dsp:cNvSpPr/>
      </dsp:nvSpPr>
      <dsp:spPr>
        <a:xfrm>
          <a:off x="174222" y="925"/>
          <a:ext cx="1412177" cy="847306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noProof="0">
              <a:solidFill>
                <a:schemeClr val="tx1"/>
              </a:solidFill>
            </a:rPr>
            <a:t>I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100" b="0" i="0" kern="1200" noProof="0">
              <a:solidFill>
                <a:schemeClr val="tx1"/>
              </a:solidFill>
            </a:rPr>
            <a:t>Débats et travaux parlementaires</a:t>
          </a:r>
          <a:endParaRPr lang="fr-CA" sz="1100" kern="1200" noProof="0">
            <a:solidFill>
              <a:schemeClr val="tx1"/>
            </a:solidFill>
          </a:endParaRPr>
        </a:p>
      </dsp:txBody>
      <dsp:txXfrm>
        <a:off x="174222" y="925"/>
        <a:ext cx="1412177" cy="847306"/>
      </dsp:txXfrm>
    </dsp:sp>
    <dsp:sp modelId="{AFCD3EC9-15C0-4EB4-80E9-FCE092B70700}">
      <dsp:nvSpPr>
        <dsp:cNvPr id="0" name=""/>
        <dsp:cNvSpPr/>
      </dsp:nvSpPr>
      <dsp:spPr>
        <a:xfrm>
          <a:off x="1727617" y="925"/>
          <a:ext cx="1412177" cy="847306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noProof="0">
              <a:solidFill>
                <a:schemeClr val="tx1"/>
              </a:solidFill>
            </a:rPr>
            <a:t>II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100" b="0" i="0" kern="1200" noProof="0">
              <a:solidFill>
                <a:schemeClr val="tx1"/>
              </a:solidFill>
            </a:rPr>
            <a:t>Actes législatifs et autres</a:t>
          </a:r>
          <a:endParaRPr lang="fr-CA" sz="1100" kern="1200" noProof="0">
            <a:solidFill>
              <a:schemeClr val="tx1"/>
            </a:solidFill>
          </a:endParaRPr>
        </a:p>
      </dsp:txBody>
      <dsp:txXfrm>
        <a:off x="1727617" y="925"/>
        <a:ext cx="1412177" cy="847306"/>
      </dsp:txXfrm>
    </dsp:sp>
    <dsp:sp modelId="{288110CF-7E42-4A09-B77E-55D57B08F7C0}">
      <dsp:nvSpPr>
        <dsp:cNvPr id="0" name=""/>
        <dsp:cNvSpPr/>
      </dsp:nvSpPr>
      <dsp:spPr>
        <a:xfrm>
          <a:off x="3281012" y="925"/>
          <a:ext cx="1412177" cy="847306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noProof="0">
              <a:solidFill>
                <a:schemeClr val="tx1"/>
              </a:solidFill>
            </a:rPr>
            <a:t>III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100" b="0" i="0" kern="1200" noProof="0">
              <a:solidFill>
                <a:schemeClr val="tx1"/>
              </a:solidFill>
            </a:rPr>
            <a:t>Administration de la justice</a:t>
          </a:r>
          <a:endParaRPr lang="fr-CA" sz="1100" kern="1200" noProof="0">
            <a:solidFill>
              <a:schemeClr val="tx1"/>
            </a:solidFill>
          </a:endParaRPr>
        </a:p>
      </dsp:txBody>
      <dsp:txXfrm>
        <a:off x="3281012" y="925"/>
        <a:ext cx="1412177" cy="847306"/>
      </dsp:txXfrm>
    </dsp:sp>
    <dsp:sp modelId="{3AC255F2-EEBA-4924-AF35-5FAAAA7236EC}">
      <dsp:nvSpPr>
        <dsp:cNvPr id="0" name=""/>
        <dsp:cNvSpPr/>
      </dsp:nvSpPr>
      <dsp:spPr>
        <a:xfrm>
          <a:off x="4834407" y="925"/>
          <a:ext cx="1412177" cy="847306"/>
        </a:xfrm>
        <a:prstGeom prst="rect">
          <a:avLst/>
        </a:prstGeom>
        <a:solidFill>
          <a:srgbClr val="056B7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noProof="0">
              <a:solidFill>
                <a:schemeClr val="bg1"/>
              </a:solidFill>
            </a:rPr>
            <a:t>IV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100" b="1" i="0" kern="1200" noProof="0"/>
            <a:t>Communications avec le public et prestation des services </a:t>
          </a:r>
          <a:endParaRPr lang="fr-CA" sz="1100" b="1" kern="1200" noProof="0">
            <a:solidFill>
              <a:schemeClr val="tx1"/>
            </a:solidFill>
          </a:endParaRPr>
        </a:p>
      </dsp:txBody>
      <dsp:txXfrm>
        <a:off x="4834407" y="925"/>
        <a:ext cx="1412177" cy="847306"/>
      </dsp:txXfrm>
    </dsp:sp>
    <dsp:sp modelId="{FD107DBF-92FA-4D61-B92A-DCCFC57D75E7}">
      <dsp:nvSpPr>
        <dsp:cNvPr id="0" name=""/>
        <dsp:cNvSpPr/>
      </dsp:nvSpPr>
      <dsp:spPr>
        <a:xfrm>
          <a:off x="6387802" y="925"/>
          <a:ext cx="1412177" cy="847306"/>
        </a:xfrm>
        <a:prstGeom prst="rect">
          <a:avLst/>
        </a:prstGeom>
        <a:solidFill>
          <a:srgbClr val="056B7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noProof="0">
              <a:solidFill>
                <a:schemeClr val="bg1"/>
              </a:solidFill>
            </a:rPr>
            <a:t>V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100" b="1" i="0" kern="1200" noProof="0"/>
            <a:t>Langue de travail</a:t>
          </a:r>
          <a:endParaRPr lang="fr-CA" sz="1100" b="1" kern="1200" noProof="0">
            <a:solidFill>
              <a:schemeClr val="tx1"/>
            </a:solidFill>
          </a:endParaRPr>
        </a:p>
      </dsp:txBody>
      <dsp:txXfrm>
        <a:off x="6387802" y="925"/>
        <a:ext cx="1412177" cy="847306"/>
      </dsp:txXfrm>
    </dsp:sp>
    <dsp:sp modelId="{5B6AB279-DF91-4FBD-AA67-56E635EE38B8}">
      <dsp:nvSpPr>
        <dsp:cNvPr id="0" name=""/>
        <dsp:cNvSpPr/>
      </dsp:nvSpPr>
      <dsp:spPr>
        <a:xfrm>
          <a:off x="7941197" y="925"/>
          <a:ext cx="1412177" cy="847306"/>
        </a:xfrm>
        <a:prstGeom prst="rect">
          <a:avLst/>
        </a:prstGeom>
        <a:solidFill>
          <a:srgbClr val="056B7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noProof="0">
              <a:solidFill>
                <a:schemeClr val="bg1"/>
              </a:solidFill>
            </a:rPr>
            <a:t>VI</a:t>
          </a: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900" b="1" i="0" kern="1200" noProof="0"/>
            <a:t>Participation des Canadiens d’expression française et d’expression anglaise</a:t>
          </a:r>
          <a:endParaRPr lang="fr-CA" sz="900" b="1" kern="1200" noProof="0">
            <a:solidFill>
              <a:schemeClr val="tx1"/>
            </a:solidFill>
          </a:endParaRPr>
        </a:p>
      </dsp:txBody>
      <dsp:txXfrm>
        <a:off x="7941197" y="925"/>
        <a:ext cx="1412177" cy="847306"/>
      </dsp:txXfrm>
    </dsp:sp>
    <dsp:sp modelId="{4DD4A48F-43F6-4791-A7FE-2D56A477479B}">
      <dsp:nvSpPr>
        <dsp:cNvPr id="0" name=""/>
        <dsp:cNvSpPr/>
      </dsp:nvSpPr>
      <dsp:spPr>
        <a:xfrm>
          <a:off x="9494593" y="925"/>
          <a:ext cx="1412177" cy="847306"/>
        </a:xfrm>
        <a:prstGeom prst="rect">
          <a:avLst/>
        </a:prstGeom>
        <a:solidFill>
          <a:srgbClr val="398F9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noProof="0">
              <a:solidFill>
                <a:schemeClr val="bg1"/>
              </a:solidFill>
            </a:rPr>
            <a:t>VII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000" b="1" i="0" kern="1200" noProof="0"/>
            <a:t>Progression vers l’égalité de statut et d’usage du français et de l’anglais</a:t>
          </a:r>
          <a:endParaRPr lang="fr-CA" sz="1000" b="1" kern="1200" noProof="0">
            <a:solidFill>
              <a:schemeClr val="tx1"/>
            </a:solidFill>
          </a:endParaRPr>
        </a:p>
      </dsp:txBody>
      <dsp:txXfrm>
        <a:off x="9494593" y="925"/>
        <a:ext cx="1412177" cy="847306"/>
      </dsp:txXfrm>
    </dsp:sp>
    <dsp:sp modelId="{7BC966B1-6BA3-4713-A196-DA1915910EDF}">
      <dsp:nvSpPr>
        <dsp:cNvPr id="0" name=""/>
        <dsp:cNvSpPr/>
      </dsp:nvSpPr>
      <dsp:spPr>
        <a:xfrm>
          <a:off x="174222" y="989449"/>
          <a:ext cx="1412177" cy="847306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noProof="0">
              <a:solidFill>
                <a:schemeClr val="tx1"/>
              </a:solidFill>
            </a:rPr>
            <a:t>VIII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100" kern="1200" noProof="0">
              <a:solidFill>
                <a:schemeClr val="tx1"/>
              </a:solidFill>
            </a:rPr>
            <a:t>Attributions et obligations du Conseil du Trésor </a:t>
          </a:r>
        </a:p>
      </dsp:txBody>
      <dsp:txXfrm>
        <a:off x="174222" y="989449"/>
        <a:ext cx="1412177" cy="847306"/>
      </dsp:txXfrm>
    </dsp:sp>
    <dsp:sp modelId="{80DE03D2-FC18-4B1B-A6A3-AD8B4237D4EA}">
      <dsp:nvSpPr>
        <dsp:cNvPr id="0" name=""/>
        <dsp:cNvSpPr/>
      </dsp:nvSpPr>
      <dsp:spPr>
        <a:xfrm>
          <a:off x="1727617" y="989449"/>
          <a:ext cx="1412177" cy="847306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noProof="0">
              <a:solidFill>
                <a:schemeClr val="tx1"/>
              </a:solidFill>
            </a:rPr>
            <a:t>IX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100" kern="1200" noProof="0">
              <a:solidFill>
                <a:schemeClr val="tx1"/>
              </a:solidFill>
            </a:rPr>
            <a:t>Commissaire aux langues officielles</a:t>
          </a:r>
        </a:p>
      </dsp:txBody>
      <dsp:txXfrm>
        <a:off x="1727617" y="989449"/>
        <a:ext cx="1412177" cy="847306"/>
      </dsp:txXfrm>
    </dsp:sp>
    <dsp:sp modelId="{A80C0952-D9A5-48F3-AF4B-EDA2FF118ADE}">
      <dsp:nvSpPr>
        <dsp:cNvPr id="0" name=""/>
        <dsp:cNvSpPr/>
      </dsp:nvSpPr>
      <dsp:spPr>
        <a:xfrm>
          <a:off x="3281012" y="989449"/>
          <a:ext cx="1412177" cy="847306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noProof="0">
              <a:solidFill>
                <a:schemeClr val="tx1"/>
              </a:solidFill>
            </a:rPr>
            <a:t>X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100" kern="1200" noProof="0">
              <a:solidFill>
                <a:schemeClr val="tx1"/>
              </a:solidFill>
            </a:rPr>
            <a:t>Recours judiciaire</a:t>
          </a:r>
        </a:p>
      </dsp:txBody>
      <dsp:txXfrm>
        <a:off x="3281012" y="989449"/>
        <a:ext cx="1412177" cy="847306"/>
      </dsp:txXfrm>
    </dsp:sp>
    <dsp:sp modelId="{9C16F1C4-DBE6-42A3-8D9F-18916EA7462A}">
      <dsp:nvSpPr>
        <dsp:cNvPr id="0" name=""/>
        <dsp:cNvSpPr/>
      </dsp:nvSpPr>
      <dsp:spPr>
        <a:xfrm>
          <a:off x="4834407" y="989449"/>
          <a:ext cx="1412177" cy="847306"/>
        </a:xfrm>
        <a:prstGeom prst="rect">
          <a:avLst/>
        </a:prstGeom>
        <a:solidFill>
          <a:srgbClr val="056B7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noProof="0">
              <a:solidFill>
                <a:schemeClr val="bg1"/>
              </a:solidFill>
            </a:rPr>
            <a:t>XI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100" b="1" i="0" kern="1200" noProof="0"/>
            <a:t>Dispositions générales</a:t>
          </a:r>
          <a:endParaRPr lang="fr-CA" sz="1100" b="1" kern="1200" noProof="0">
            <a:solidFill>
              <a:schemeClr val="tx1"/>
            </a:solidFill>
          </a:endParaRPr>
        </a:p>
      </dsp:txBody>
      <dsp:txXfrm>
        <a:off x="4834407" y="989449"/>
        <a:ext cx="1412177" cy="847306"/>
      </dsp:txXfrm>
    </dsp:sp>
    <dsp:sp modelId="{5F27D6A2-1B72-45E6-8C7C-EF2A66727351}">
      <dsp:nvSpPr>
        <dsp:cNvPr id="0" name=""/>
        <dsp:cNvSpPr/>
      </dsp:nvSpPr>
      <dsp:spPr>
        <a:xfrm>
          <a:off x="6387802" y="989449"/>
          <a:ext cx="1412177" cy="847306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noProof="0">
              <a:solidFill>
                <a:schemeClr val="tx1"/>
              </a:solidFill>
            </a:rPr>
            <a:t>XII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100" b="0" i="0" kern="1200" noProof="0">
              <a:solidFill>
                <a:schemeClr val="tx1"/>
              </a:solidFill>
            </a:rPr>
            <a:t>Modifications connexes</a:t>
          </a:r>
          <a:endParaRPr lang="fr-CA" sz="1100" kern="1200" noProof="0">
            <a:solidFill>
              <a:schemeClr val="tx1"/>
            </a:solidFill>
          </a:endParaRPr>
        </a:p>
      </dsp:txBody>
      <dsp:txXfrm>
        <a:off x="6387802" y="989449"/>
        <a:ext cx="1412177" cy="847306"/>
      </dsp:txXfrm>
    </dsp:sp>
    <dsp:sp modelId="{5110BAA8-B8AC-4744-B2AB-87C57A0BAAB5}">
      <dsp:nvSpPr>
        <dsp:cNvPr id="0" name=""/>
        <dsp:cNvSpPr/>
      </dsp:nvSpPr>
      <dsp:spPr>
        <a:xfrm>
          <a:off x="7941197" y="989449"/>
          <a:ext cx="1412177" cy="847306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noProof="0">
              <a:solidFill>
                <a:schemeClr val="tx1"/>
              </a:solidFill>
            </a:rPr>
            <a:t>XIII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100" b="0" i="0" kern="1200" noProof="0">
              <a:solidFill>
                <a:schemeClr val="tx1"/>
              </a:solidFill>
            </a:rPr>
            <a:t>Modifications corrélatives</a:t>
          </a:r>
          <a:endParaRPr lang="fr-CA" sz="1100" kern="1200" noProof="0">
            <a:solidFill>
              <a:schemeClr val="tx1"/>
            </a:solidFill>
          </a:endParaRPr>
        </a:p>
      </dsp:txBody>
      <dsp:txXfrm>
        <a:off x="7941197" y="989449"/>
        <a:ext cx="1412177" cy="847306"/>
      </dsp:txXfrm>
    </dsp:sp>
    <dsp:sp modelId="{7C2B5A70-BF04-4322-AEE2-A7DE010DC8BF}">
      <dsp:nvSpPr>
        <dsp:cNvPr id="0" name=""/>
        <dsp:cNvSpPr/>
      </dsp:nvSpPr>
      <dsp:spPr>
        <a:xfrm>
          <a:off x="9494593" y="989449"/>
          <a:ext cx="1412177" cy="847306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noProof="0">
              <a:solidFill>
                <a:schemeClr val="tx1"/>
              </a:solidFill>
            </a:rPr>
            <a:t>XIV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000" b="0" i="0" kern="1200" noProof="0">
              <a:solidFill>
                <a:schemeClr val="tx1"/>
              </a:solidFill>
            </a:rPr>
            <a:t>Dispositions transitoires, abrogation et entrée en vigueur</a:t>
          </a:r>
          <a:endParaRPr lang="fr-CA" sz="1000" kern="1200" noProof="0">
            <a:solidFill>
              <a:schemeClr val="tx1"/>
            </a:solidFill>
          </a:endParaRPr>
        </a:p>
      </dsp:txBody>
      <dsp:txXfrm>
        <a:off x="9494593" y="989449"/>
        <a:ext cx="1412177" cy="847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416F4-7AF8-4E89-9B3A-903ADC84045D}">
      <dsp:nvSpPr>
        <dsp:cNvPr id="0" name=""/>
        <dsp:cNvSpPr/>
      </dsp:nvSpPr>
      <dsp:spPr>
        <a:xfrm rot="5400000">
          <a:off x="7153480" y="-3218874"/>
          <a:ext cx="759288" cy="7391201"/>
        </a:xfrm>
        <a:prstGeom prst="round2SameRect">
          <a:avLst/>
        </a:prstGeom>
        <a:solidFill>
          <a:schemeClr val="bg1"/>
        </a:solidFill>
        <a:ln w="28575" cap="flat" cmpd="sng" algn="ctr">
          <a:solidFill>
            <a:srgbClr val="4B7FA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r-CA" sz="1800" b="0" kern="1200" noProof="0">
              <a:latin typeface="Aptos" panose="020B0004020202020204" pitchFamily="34" charset="0"/>
              <a:cs typeface="Arial" panose="020B0604020202020204" pitchFamily="34" charset="0"/>
            </a:rPr>
            <a:t>Aider l’Agence à comprendre les besoins et priorités des CLOSM dans le secteur de la santé publique</a:t>
          </a:r>
        </a:p>
      </dsp:txBody>
      <dsp:txXfrm rot="-5400000">
        <a:off x="3837524" y="134147"/>
        <a:ext cx="7354136" cy="685158"/>
      </dsp:txXfrm>
    </dsp:sp>
    <dsp:sp modelId="{52B0B109-4EF1-4B86-990E-8B4DAB7939A6}">
      <dsp:nvSpPr>
        <dsp:cNvPr id="0" name=""/>
        <dsp:cNvSpPr/>
      </dsp:nvSpPr>
      <dsp:spPr>
        <a:xfrm>
          <a:off x="320027" y="2170"/>
          <a:ext cx="3517496" cy="949111"/>
        </a:xfrm>
        <a:prstGeom prst="roundRect">
          <a:avLst/>
        </a:prstGeom>
        <a:solidFill>
          <a:srgbClr val="4B7FA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noProof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Comprendre les besoins des CLOSM</a:t>
          </a:r>
        </a:p>
      </dsp:txBody>
      <dsp:txXfrm>
        <a:off x="366359" y="48502"/>
        <a:ext cx="3424832" cy="856447"/>
      </dsp:txXfrm>
    </dsp:sp>
    <dsp:sp modelId="{E62A9D1D-05B7-4A6F-82EE-57BE53EC1F62}">
      <dsp:nvSpPr>
        <dsp:cNvPr id="0" name=""/>
        <dsp:cNvSpPr/>
      </dsp:nvSpPr>
      <dsp:spPr>
        <a:xfrm rot="5400000">
          <a:off x="7153480" y="-2222307"/>
          <a:ext cx="759288" cy="7391201"/>
        </a:xfrm>
        <a:prstGeom prst="round2SameRect">
          <a:avLst/>
        </a:prstGeom>
        <a:solidFill>
          <a:srgbClr val="FFFFFF"/>
        </a:solidFill>
        <a:ln w="28575" cap="flat" cmpd="sng" algn="ctr">
          <a:solidFill>
            <a:srgbClr val="82B1C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r-CA" sz="1800" b="0" kern="1200" noProof="0">
              <a:latin typeface="Aptos" panose="020B0004020202020204" pitchFamily="34" charset="0"/>
              <a:cs typeface="Arial" panose="020B0604020202020204" pitchFamily="34" charset="0"/>
            </a:rPr>
            <a:t>Soutenir l’Agence en tenant compte des besoins et priorités des CLOSM dans tout le cycle de ses activités, y compris ses politiques, recherches, et programmes</a:t>
          </a:r>
          <a:endParaRPr lang="fr-CA" sz="1800" b="0" kern="1200" noProof="0">
            <a:solidFill>
              <a:schemeClr val="tx1"/>
            </a:solidFill>
            <a:latin typeface="Aptos" panose="020B0004020202020204" pitchFamily="34" charset="0"/>
            <a:cs typeface="Arial" panose="020B0604020202020204" pitchFamily="34" charset="0"/>
          </a:endParaRPr>
        </a:p>
      </dsp:txBody>
      <dsp:txXfrm rot="-5400000">
        <a:off x="3837524" y="1130714"/>
        <a:ext cx="7354136" cy="685158"/>
      </dsp:txXfrm>
    </dsp:sp>
    <dsp:sp modelId="{9A06AD7A-EB43-43AA-8069-33567704EDBF}">
      <dsp:nvSpPr>
        <dsp:cNvPr id="0" name=""/>
        <dsp:cNvSpPr/>
      </dsp:nvSpPr>
      <dsp:spPr>
        <a:xfrm>
          <a:off x="320027" y="998737"/>
          <a:ext cx="3517496" cy="949111"/>
        </a:xfrm>
        <a:prstGeom prst="roundRect">
          <a:avLst/>
        </a:prstGeom>
        <a:solidFill>
          <a:srgbClr val="82B1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noProof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Sensibilisation et conseils</a:t>
          </a:r>
        </a:p>
      </dsp:txBody>
      <dsp:txXfrm>
        <a:off x="366359" y="1045069"/>
        <a:ext cx="3424832" cy="856447"/>
      </dsp:txXfrm>
    </dsp:sp>
    <dsp:sp modelId="{1AEF3B33-B3AF-4649-A460-3C80A63719A4}">
      <dsp:nvSpPr>
        <dsp:cNvPr id="0" name=""/>
        <dsp:cNvSpPr/>
      </dsp:nvSpPr>
      <dsp:spPr>
        <a:xfrm rot="5400000">
          <a:off x="7153480" y="-1225740"/>
          <a:ext cx="759288" cy="7391201"/>
        </a:xfrm>
        <a:prstGeom prst="round2SameRect">
          <a:avLst/>
        </a:prstGeom>
        <a:solidFill>
          <a:srgbClr val="FFFFFF"/>
        </a:solidFill>
        <a:ln w="28575" cap="flat" cmpd="sng" algn="ctr">
          <a:solidFill>
            <a:srgbClr val="C97C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r-CA" sz="1800" b="0" kern="1200" noProof="0">
              <a:latin typeface="Aptos" panose="020B0004020202020204" pitchFamily="34" charset="0"/>
              <a:cs typeface="Arial" panose="020B0604020202020204" pitchFamily="34" charset="0"/>
            </a:rPr>
            <a:t>Fournir des analyses opportunes du contexte des CLOSM pour éclairer et soutenir la prise de décision de l’Agence </a:t>
          </a:r>
        </a:p>
      </dsp:txBody>
      <dsp:txXfrm rot="-5400000">
        <a:off x="3837524" y="2127281"/>
        <a:ext cx="7354136" cy="685158"/>
      </dsp:txXfrm>
    </dsp:sp>
    <dsp:sp modelId="{401A05BA-3295-4EE6-ACD2-C31EF2C514B8}">
      <dsp:nvSpPr>
        <dsp:cNvPr id="0" name=""/>
        <dsp:cNvSpPr/>
      </dsp:nvSpPr>
      <dsp:spPr>
        <a:xfrm>
          <a:off x="320027" y="1995304"/>
          <a:ext cx="3517496" cy="949111"/>
        </a:xfrm>
        <a:prstGeom prst="roundRect">
          <a:avLst/>
        </a:prstGeom>
        <a:solidFill>
          <a:srgbClr val="C97C8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noProof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Intelligence stratégique</a:t>
          </a:r>
        </a:p>
      </dsp:txBody>
      <dsp:txXfrm>
        <a:off x="366359" y="2041636"/>
        <a:ext cx="3424832" cy="856447"/>
      </dsp:txXfrm>
    </dsp:sp>
    <dsp:sp modelId="{C8EFF311-FBED-40CB-87FD-64BBE2BF4971}">
      <dsp:nvSpPr>
        <dsp:cNvPr id="0" name=""/>
        <dsp:cNvSpPr/>
      </dsp:nvSpPr>
      <dsp:spPr>
        <a:xfrm rot="5400000">
          <a:off x="7153480" y="-229174"/>
          <a:ext cx="759288" cy="7391201"/>
        </a:xfrm>
        <a:prstGeom prst="round2SameRect">
          <a:avLst/>
        </a:prstGeom>
        <a:solidFill>
          <a:srgbClr val="FFFFFF"/>
        </a:solidFill>
        <a:ln w="28575" cap="flat" cmpd="sng" algn="ctr">
          <a:solidFill>
            <a:srgbClr val="07717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r-CA" sz="1800" b="0" kern="1200" noProof="0">
              <a:latin typeface="Aptos" panose="020B0004020202020204" pitchFamily="34" charset="0"/>
              <a:cs typeface="Arial" panose="020B0604020202020204" pitchFamily="34" charset="0"/>
            </a:rPr>
            <a:t>Identifier et partager les connaissances sur la  partie VII de la LLO, les CLOSM et les meilleures pratiques (p.ex. </a:t>
          </a:r>
          <a:r>
            <a:rPr lang="fr-FR" sz="1800" kern="1200">
              <a:hlinkClick xmlns:r="http://schemas.openxmlformats.org/officeDocument/2006/relationships" r:id="rId1"/>
            </a:rPr>
            <a:t>Carrefour des langues officielles de l’ASPC</a:t>
          </a:r>
          <a:endParaRPr lang="fr-CA" sz="1800" b="0" kern="1200" noProof="0">
            <a:latin typeface="Aptos" panose="020B0004020202020204" pitchFamily="34" charset="0"/>
            <a:cs typeface="Arial" panose="020B0604020202020204" pitchFamily="34" charset="0"/>
          </a:endParaRPr>
        </a:p>
      </dsp:txBody>
      <dsp:txXfrm rot="-5400000">
        <a:off x="3837524" y="3123847"/>
        <a:ext cx="7354136" cy="685158"/>
      </dsp:txXfrm>
    </dsp:sp>
    <dsp:sp modelId="{1AE53F17-4BD4-4E9A-A393-EAF85C4FE83B}">
      <dsp:nvSpPr>
        <dsp:cNvPr id="0" name=""/>
        <dsp:cNvSpPr/>
      </dsp:nvSpPr>
      <dsp:spPr>
        <a:xfrm>
          <a:off x="320027" y="2991871"/>
          <a:ext cx="3517496" cy="949111"/>
        </a:xfrm>
        <a:prstGeom prst="roundRect">
          <a:avLst/>
        </a:prstGeom>
        <a:solidFill>
          <a:srgbClr val="07717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noProof="0">
              <a:latin typeface="+mn-lt"/>
              <a:cs typeface="Arial" panose="020B0604020202020204" pitchFamily="34" charset="0"/>
            </a:rPr>
            <a:t>Partage de connaissances</a:t>
          </a:r>
        </a:p>
      </dsp:txBody>
      <dsp:txXfrm>
        <a:off x="366359" y="3038203"/>
        <a:ext cx="3424832" cy="856447"/>
      </dsp:txXfrm>
    </dsp:sp>
    <dsp:sp modelId="{3A9F0401-1623-47CA-AC88-0E0C8836C103}">
      <dsp:nvSpPr>
        <dsp:cNvPr id="0" name=""/>
        <dsp:cNvSpPr/>
      </dsp:nvSpPr>
      <dsp:spPr>
        <a:xfrm rot="5400000">
          <a:off x="7153480" y="767392"/>
          <a:ext cx="759288" cy="7391201"/>
        </a:xfrm>
        <a:prstGeom prst="round2SameRect">
          <a:avLst/>
        </a:prstGeom>
        <a:solidFill>
          <a:srgbClr val="FFFFFF"/>
        </a:solidFill>
        <a:ln w="28575" cap="flat" cmpd="sng" algn="ctr">
          <a:solidFill>
            <a:srgbClr val="FCCF7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r-CA" sz="1800" b="0" kern="1200" noProof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rPr>
            <a:t>Favoriser de solides collaborations grâce à nos relations avec les intervenants communautaires, les programmes de l’ASPC et les institutions fédérales</a:t>
          </a:r>
          <a:endParaRPr lang="fr-CA" sz="1800" b="0" i="1" kern="1200" noProof="0">
            <a:latin typeface="Aptos" panose="020B0004020202020204" pitchFamily="34" charset="0"/>
            <a:cs typeface="Arial" panose="020B0604020202020204" pitchFamily="34" charset="0"/>
          </a:endParaRPr>
        </a:p>
      </dsp:txBody>
      <dsp:txXfrm rot="-5400000">
        <a:off x="3837524" y="4120414"/>
        <a:ext cx="7354136" cy="685158"/>
      </dsp:txXfrm>
    </dsp:sp>
    <dsp:sp modelId="{5DCA34C2-BBD6-4289-B3A3-6A4DA5C6BCBC}">
      <dsp:nvSpPr>
        <dsp:cNvPr id="0" name=""/>
        <dsp:cNvSpPr/>
      </dsp:nvSpPr>
      <dsp:spPr>
        <a:xfrm>
          <a:off x="320027" y="3988437"/>
          <a:ext cx="3517496" cy="949111"/>
        </a:xfrm>
        <a:prstGeom prst="roundRect">
          <a:avLst/>
        </a:prstGeom>
        <a:solidFill>
          <a:srgbClr val="FCCF7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noProof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Investir dans les relations</a:t>
          </a:r>
        </a:p>
      </dsp:txBody>
      <dsp:txXfrm>
        <a:off x="366359" y="4034769"/>
        <a:ext cx="3424832" cy="856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9B2A2-A3B5-4A55-8E3A-0C8CCD10C6E0}">
      <dsp:nvSpPr>
        <dsp:cNvPr id="0" name=""/>
        <dsp:cNvSpPr/>
      </dsp:nvSpPr>
      <dsp:spPr>
        <a:xfrm>
          <a:off x="0" y="0"/>
          <a:ext cx="3541541" cy="47032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b="1" kern="1200" noProof="0"/>
            <a:t>Quel est l’AMOLO?</a:t>
          </a:r>
        </a:p>
      </dsp:txBody>
      <dsp:txXfrm>
        <a:off x="0" y="0"/>
        <a:ext cx="3541541" cy="1410968"/>
      </dsp:txXfrm>
    </dsp:sp>
    <dsp:sp modelId="{4B741916-D3BF-453E-872A-7B62D80B6A68}">
      <dsp:nvSpPr>
        <dsp:cNvPr id="0" name=""/>
        <dsp:cNvSpPr/>
      </dsp:nvSpPr>
      <dsp:spPr>
        <a:xfrm>
          <a:off x="152642" y="1399049"/>
          <a:ext cx="3231557" cy="1156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noProof="0">
              <a:solidFill>
                <a:schemeClr val="bg1"/>
              </a:solidFill>
            </a:rPr>
            <a:t>Un exercice pour répondre à la nouvelle exigence modernisée de la LLO selon laquelle l’ASPC doit établir des mécanismes pour évaluer et surveiller ses progrès sur les mesures positives. </a:t>
          </a:r>
          <a:endParaRPr lang="fr-CA" sz="1300" kern="1200" noProof="0">
            <a:solidFill>
              <a:schemeClr val="bg1"/>
            </a:solidFill>
            <a:effectLst/>
            <a:highlight>
              <a:srgbClr val="FFFF00"/>
            </a:highlight>
          </a:endParaRPr>
        </a:p>
      </dsp:txBody>
      <dsp:txXfrm>
        <a:off x="186504" y="1432911"/>
        <a:ext cx="3163833" cy="1088414"/>
      </dsp:txXfrm>
    </dsp:sp>
    <dsp:sp modelId="{FA0D1BB1-5D1D-451B-AFF6-AFB1B17D6410}">
      <dsp:nvSpPr>
        <dsp:cNvPr id="0" name=""/>
        <dsp:cNvSpPr/>
      </dsp:nvSpPr>
      <dsp:spPr>
        <a:xfrm>
          <a:off x="169698" y="2691424"/>
          <a:ext cx="3204868" cy="1776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noProof="0"/>
            <a:t>Les objectifs de cet exercice étaient 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noProof="0"/>
            <a:t>1. Évaluer si l’Agence est prête à intégrer pleinement les obligations liées aux LO.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noProof="0"/>
            <a:t>2. Déterminer les prochaines étapes pour renforcer notre capacité de respecter ou de dépasser nos obligations. </a:t>
          </a:r>
          <a:endParaRPr lang="fr-CA" sz="1400" kern="1200" noProof="0">
            <a:effectLst/>
          </a:endParaRPr>
        </a:p>
      </dsp:txBody>
      <dsp:txXfrm>
        <a:off x="221718" y="2743444"/>
        <a:ext cx="3100828" cy="1672066"/>
      </dsp:txXfrm>
    </dsp:sp>
    <dsp:sp modelId="{53F30234-72B2-4511-BDBA-331B4D54E2CC}">
      <dsp:nvSpPr>
        <dsp:cNvPr id="0" name=""/>
        <dsp:cNvSpPr/>
      </dsp:nvSpPr>
      <dsp:spPr>
        <a:xfrm>
          <a:off x="3806784" y="0"/>
          <a:ext cx="3541541" cy="47032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b="1" kern="1200" noProof="0"/>
            <a:t>Quels sont les livrables?</a:t>
          </a:r>
        </a:p>
      </dsp:txBody>
      <dsp:txXfrm>
        <a:off x="3806784" y="0"/>
        <a:ext cx="3541541" cy="1410968"/>
      </dsp:txXfrm>
    </dsp:sp>
    <dsp:sp modelId="{4B2F82D8-C613-44C8-9847-F81A0C2573B9}">
      <dsp:nvSpPr>
        <dsp:cNvPr id="0" name=""/>
        <dsp:cNvSpPr/>
      </dsp:nvSpPr>
      <dsp:spPr>
        <a:xfrm>
          <a:off x="7615677" y="0"/>
          <a:ext cx="3541541" cy="47032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b="1" i="0" kern="1200" noProof="0"/>
            <a:t>Quel est l'objectif?</a:t>
          </a:r>
          <a:endParaRPr lang="fr-CA" sz="3200" b="1" kern="1200" noProof="0"/>
        </a:p>
      </dsp:txBody>
      <dsp:txXfrm>
        <a:off x="7615677" y="0"/>
        <a:ext cx="3541541" cy="1410968"/>
      </dsp:txXfrm>
    </dsp:sp>
    <dsp:sp modelId="{EF119003-8682-4113-BD94-A499A557BFCD}">
      <dsp:nvSpPr>
        <dsp:cNvPr id="0" name=""/>
        <dsp:cNvSpPr/>
      </dsp:nvSpPr>
      <dsp:spPr>
        <a:xfrm>
          <a:off x="7852308" y="1411370"/>
          <a:ext cx="3068278" cy="923995"/>
        </a:xfrm>
        <a:prstGeom prst="roundRect">
          <a:avLst>
            <a:gd name="adj" fmla="val 10000"/>
          </a:avLst>
        </a:prstGeom>
        <a:solidFill>
          <a:srgbClr val="0A7B7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noProof="0">
              <a:solidFill>
                <a:schemeClr val="bg1"/>
              </a:solidFill>
            </a:rPr>
            <a:t>1) Outil de planification stratégique pour l’Agence et les directions générales</a:t>
          </a:r>
        </a:p>
      </dsp:txBody>
      <dsp:txXfrm>
        <a:off x="7879371" y="1438433"/>
        <a:ext cx="3014152" cy="869869"/>
      </dsp:txXfrm>
    </dsp:sp>
    <dsp:sp modelId="{5F1D97A7-D068-42E6-A81A-8F79B810C2B1}">
      <dsp:nvSpPr>
        <dsp:cNvPr id="0" name=""/>
        <dsp:cNvSpPr/>
      </dsp:nvSpPr>
      <dsp:spPr>
        <a:xfrm>
          <a:off x="7852308" y="2477519"/>
          <a:ext cx="3068278" cy="923995"/>
        </a:xfrm>
        <a:prstGeom prst="roundRect">
          <a:avLst>
            <a:gd name="adj" fmla="val 10000"/>
          </a:avLst>
        </a:prstGeom>
        <a:solidFill>
          <a:srgbClr val="0A7B7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noProof="0">
              <a:solidFill>
                <a:schemeClr val="bg1"/>
              </a:solidFill>
            </a:rPr>
            <a:t>2) Mesure proactive pour les plaintes concernant les LO</a:t>
          </a:r>
        </a:p>
      </dsp:txBody>
      <dsp:txXfrm>
        <a:off x="7879371" y="2504582"/>
        <a:ext cx="3014152" cy="869869"/>
      </dsp:txXfrm>
    </dsp:sp>
    <dsp:sp modelId="{DF323FAC-EEE6-454C-B1DE-D0F70A635A62}">
      <dsp:nvSpPr>
        <dsp:cNvPr id="0" name=""/>
        <dsp:cNvSpPr/>
      </dsp:nvSpPr>
      <dsp:spPr>
        <a:xfrm>
          <a:off x="7852308" y="3543668"/>
          <a:ext cx="3068278" cy="923995"/>
        </a:xfrm>
        <a:prstGeom prst="roundRect">
          <a:avLst>
            <a:gd name="adj" fmla="val 10000"/>
          </a:avLst>
        </a:prstGeom>
        <a:solidFill>
          <a:srgbClr val="0A7B7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noProof="0">
              <a:solidFill>
                <a:schemeClr val="bg1"/>
              </a:solidFill>
            </a:rPr>
            <a:t>3) Une pratique exemplaire potentielle parmi les autres ministères</a:t>
          </a:r>
        </a:p>
      </dsp:txBody>
      <dsp:txXfrm>
        <a:off x="7879371" y="3570731"/>
        <a:ext cx="3014152" cy="8698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11694-A611-4BF4-B4B4-B0760983FB7C}">
      <dsp:nvSpPr>
        <dsp:cNvPr id="0" name=""/>
        <dsp:cNvSpPr/>
      </dsp:nvSpPr>
      <dsp:spPr>
        <a:xfrm rot="5400000">
          <a:off x="6460048" y="-3441304"/>
          <a:ext cx="1083214" cy="81841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A" sz="1600" i="1" kern="1200" noProof="0">
              <a:solidFill>
                <a:srgbClr val="000000"/>
              </a:solidFill>
              <a:latin typeface="Aptos" panose="02110004020202020204"/>
            </a:rPr>
            <a:t>Pourquoi</a:t>
          </a:r>
          <a:r>
            <a:rPr lang="fr-CA" sz="1600" kern="1200" noProof="0">
              <a:solidFill>
                <a:srgbClr val="000000"/>
              </a:solidFill>
              <a:latin typeface="Aptos" panose="02110004020202020204"/>
            </a:rPr>
            <a:t> réalisons-nous cet exercice?</a:t>
          </a: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A" sz="1600" kern="1200" noProof="0">
              <a:solidFill>
                <a:srgbClr val="000000"/>
              </a:solidFill>
              <a:latin typeface="Aptos" panose="02110004020202020204"/>
            </a:rPr>
            <a:t>Faut-il se concentrer exclusivement sur la p</a:t>
          </a:r>
          <a:r>
            <a:rPr kumimoji="0" lang="fr-CA" sz="16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rPr>
            <a:t>artie VII?</a:t>
          </a:r>
        </a:p>
      </dsp:txBody>
      <dsp:txXfrm rot="-5400000">
        <a:off x="2909603" y="162019"/>
        <a:ext cx="8131227" cy="977458"/>
      </dsp:txXfrm>
    </dsp:sp>
    <dsp:sp modelId="{29A0DF2C-7270-4790-AE20-819AEC699DF9}">
      <dsp:nvSpPr>
        <dsp:cNvPr id="0" name=""/>
        <dsp:cNvSpPr/>
      </dsp:nvSpPr>
      <dsp:spPr>
        <a:xfrm>
          <a:off x="543" y="2694"/>
          <a:ext cx="2909058" cy="1296107"/>
        </a:xfrm>
        <a:prstGeom prst="roundRect">
          <a:avLst/>
        </a:prstGeom>
        <a:solidFill>
          <a:srgbClr val="4B7F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fr-CA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rPr>
            <a:t>Définition de l’objectif et de la portée de l’exercice </a:t>
          </a:r>
          <a:endParaRPr lang="en-CA" sz="2000" kern="1200">
            <a:solidFill>
              <a:schemeClr val="bg1"/>
            </a:solidFill>
          </a:endParaRPr>
        </a:p>
      </dsp:txBody>
      <dsp:txXfrm>
        <a:off x="63814" y="65965"/>
        <a:ext cx="2782516" cy="1169565"/>
      </dsp:txXfrm>
    </dsp:sp>
    <dsp:sp modelId="{B632A7DB-6D44-4573-BBC2-7434A6290E24}">
      <dsp:nvSpPr>
        <dsp:cNvPr id="0" name=""/>
        <dsp:cNvSpPr/>
      </dsp:nvSpPr>
      <dsp:spPr>
        <a:xfrm rot="5400000">
          <a:off x="6381830" y="-2080391"/>
          <a:ext cx="1239649" cy="81841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A" sz="1600" kern="1200" noProof="0">
              <a:solidFill>
                <a:srgbClr val="000000"/>
              </a:solidFill>
            </a:rPr>
            <a:t>Pouvons-nous utiliser un processus ou un exercice existant? Sinon, comment éviter les doublons avec les processus de rendement organisationnels déjà en place?</a:t>
          </a: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A" sz="1600" kern="1200" noProof="0">
              <a:solidFill>
                <a:srgbClr val="000000"/>
              </a:solidFill>
            </a:rPr>
            <a:t>Existe-t-il des cadres auxquels nous pouvons nous inspirer?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A" sz="1600" kern="1200" noProof="0">
              <a:solidFill>
                <a:srgbClr val="000000"/>
              </a:solidFill>
            </a:rPr>
            <a:t>Les directions générales connaissent-elles leurs obligations en matière de LO?</a:t>
          </a:r>
        </a:p>
      </dsp:txBody>
      <dsp:txXfrm rot="-5400000">
        <a:off x="2909603" y="1452351"/>
        <a:ext cx="8123590" cy="1118619"/>
      </dsp:txXfrm>
    </dsp:sp>
    <dsp:sp modelId="{A8C3DEE6-A30E-4768-A174-C34ED547728C}">
      <dsp:nvSpPr>
        <dsp:cNvPr id="0" name=""/>
        <dsp:cNvSpPr/>
      </dsp:nvSpPr>
      <dsp:spPr>
        <a:xfrm>
          <a:off x="0" y="1363607"/>
          <a:ext cx="2909058" cy="1296107"/>
        </a:xfrm>
        <a:prstGeom prst="roundRect">
          <a:avLst/>
        </a:prstGeom>
        <a:solidFill>
          <a:srgbClr val="C97C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fr-CA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rPr>
            <a:t>Identification des ressources existantes pour éclairer </a:t>
          </a:r>
          <a:r>
            <a:rPr lang="fr-CA" sz="2000" b="1" kern="1200" noProof="0">
              <a:solidFill>
                <a:schemeClr val="bg1"/>
              </a:solidFill>
              <a:latin typeface="Aptos" panose="02110004020202020204"/>
            </a:rPr>
            <a:t>l’</a:t>
          </a:r>
          <a:r>
            <a:rPr kumimoji="0" lang="fr-CA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rPr>
            <a:t>exercice</a:t>
          </a:r>
          <a:endParaRPr lang="en-CA" sz="2000" kern="1200">
            <a:solidFill>
              <a:schemeClr val="bg1"/>
            </a:solidFill>
          </a:endParaRPr>
        </a:p>
      </dsp:txBody>
      <dsp:txXfrm>
        <a:off x="63271" y="1426878"/>
        <a:ext cx="2782516" cy="1169565"/>
      </dsp:txXfrm>
    </dsp:sp>
    <dsp:sp modelId="{4D022670-0655-4CFD-9529-37D87FB8FF9E}">
      <dsp:nvSpPr>
        <dsp:cNvPr id="0" name=""/>
        <dsp:cNvSpPr/>
      </dsp:nvSpPr>
      <dsp:spPr>
        <a:xfrm rot="5400000">
          <a:off x="6460048" y="-719477"/>
          <a:ext cx="1083214" cy="81841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A" sz="1600" kern="1200" noProof="0">
              <a:solidFill>
                <a:srgbClr val="000000"/>
              </a:solidFill>
              <a:latin typeface="Aptos" panose="02110004020202020204"/>
            </a:rPr>
            <a:t>De qui avons-nous besoin de l’adhésion et du soutien? </a:t>
          </a: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A" sz="1600" kern="1200" noProof="0">
              <a:solidFill>
                <a:srgbClr val="000000"/>
              </a:solidFill>
              <a:latin typeface="Aptos" panose="02110004020202020204"/>
            </a:rPr>
            <a:t>Comment atteindre les employés les plus impliqués dans le travail lié aux LO?</a:t>
          </a:r>
          <a:endParaRPr kumimoji="0" lang="fr-CA" sz="1600" i="0" u="none" strike="noStrike" kern="1200" cap="none" spc="0" normalizeH="0" baseline="0" noProof="0">
            <a:ln>
              <a:noFill/>
            </a:ln>
            <a:solidFill>
              <a:srgbClr val="000000"/>
            </a:solidFill>
            <a:effectLst/>
            <a:uLnTx/>
            <a:uFillTx/>
            <a:latin typeface="Aptos" panose="02110004020202020204"/>
            <a:ea typeface="+mn-ea"/>
            <a:cs typeface="+mn-cs"/>
          </a:endParaRPr>
        </a:p>
      </dsp:txBody>
      <dsp:txXfrm rot="-5400000">
        <a:off x="2909603" y="2883846"/>
        <a:ext cx="8131227" cy="977458"/>
      </dsp:txXfrm>
    </dsp:sp>
    <dsp:sp modelId="{C35DA280-A143-401C-95D1-ABC44A40637A}">
      <dsp:nvSpPr>
        <dsp:cNvPr id="0" name=""/>
        <dsp:cNvSpPr/>
      </dsp:nvSpPr>
      <dsp:spPr>
        <a:xfrm>
          <a:off x="543" y="2724521"/>
          <a:ext cx="2909058" cy="1296107"/>
        </a:xfrm>
        <a:prstGeom prst="roundRect">
          <a:avLst/>
        </a:prstGeom>
        <a:solidFill>
          <a:srgbClr val="0771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fr-CA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rPr>
            <a:t>Déterminer qui doit être impliqué</a:t>
          </a:r>
          <a:endParaRPr lang="en-CA" sz="2000" kern="1200">
            <a:solidFill>
              <a:schemeClr val="bg1"/>
            </a:solidFill>
          </a:endParaRPr>
        </a:p>
      </dsp:txBody>
      <dsp:txXfrm>
        <a:off x="63814" y="2787792"/>
        <a:ext cx="2782516" cy="1169565"/>
      </dsp:txXfrm>
    </dsp:sp>
    <dsp:sp modelId="{FA86CD8C-2587-4F6E-B676-2593737F809C}">
      <dsp:nvSpPr>
        <dsp:cNvPr id="0" name=""/>
        <dsp:cNvSpPr/>
      </dsp:nvSpPr>
      <dsp:spPr>
        <a:xfrm rot="5400000">
          <a:off x="6460048" y="641435"/>
          <a:ext cx="1083214" cy="81841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kumimoji="0" lang="fr-CA" sz="16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rPr>
            <a:t>Comment pouvons-nous trouver un équilibre entre structure et flexibilité dans l’exercice </a:t>
          </a:r>
          <a:r>
            <a:rPr lang="fr-CA" sz="1600" kern="1200" noProof="0">
              <a:solidFill>
                <a:srgbClr val="000000"/>
              </a:solidFill>
              <a:latin typeface="Aptos" panose="02110004020202020204"/>
            </a:rPr>
            <a:t>afin de permettre aux directions générales </a:t>
          </a:r>
          <a:r>
            <a:rPr kumimoji="0" lang="fr-CA" sz="16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rPr>
            <a:t>de l’adapter à leurs besoins?</a:t>
          </a:r>
          <a:endParaRPr lang="en-CA" sz="1600" kern="1200">
            <a:solidFill>
              <a:srgbClr val="000000"/>
            </a:solidFill>
            <a:latin typeface="Aptos" panose="0211000402020202020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fr-CA" sz="1600" kern="1200" noProof="0">
              <a:solidFill>
                <a:srgbClr val="000000"/>
              </a:solidFill>
            </a:rPr>
            <a:t>Comment pouvons-nous réduire au minimum la charge de travail liée au rendement?</a:t>
          </a:r>
          <a:endParaRPr lang="en-CA" sz="1600" kern="1200"/>
        </a:p>
      </dsp:txBody>
      <dsp:txXfrm rot="-5400000">
        <a:off x="2909603" y="4244758"/>
        <a:ext cx="8131227" cy="977458"/>
      </dsp:txXfrm>
    </dsp:sp>
    <dsp:sp modelId="{3C0CCFF9-3F82-4C02-B49C-0CF69CB4E91E}">
      <dsp:nvSpPr>
        <dsp:cNvPr id="0" name=""/>
        <dsp:cNvSpPr/>
      </dsp:nvSpPr>
      <dsp:spPr>
        <a:xfrm>
          <a:off x="543" y="4085434"/>
          <a:ext cx="2909058" cy="1296107"/>
        </a:xfrm>
        <a:prstGeom prst="roundRect">
          <a:avLst/>
        </a:prstGeom>
        <a:solidFill>
          <a:srgbClr val="FCCF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fr-CA" sz="2000" b="1" kern="1200" noProof="0">
              <a:solidFill>
                <a:srgbClr val="000000"/>
              </a:solidFill>
              <a:latin typeface="Aptos" panose="02110004020202020204"/>
            </a:rPr>
            <a:t>Décision du format de l’exercice</a:t>
          </a:r>
          <a:endParaRPr kumimoji="0" lang="en-CA" sz="2000" i="0" u="none" strike="noStrike" kern="1200" cap="none" spc="0" normalizeH="0" baseline="0" noProof="0">
            <a:ln>
              <a:noFill/>
            </a:ln>
            <a:solidFill>
              <a:srgbClr val="000000"/>
            </a:solidFill>
            <a:effectLst/>
            <a:uLnTx/>
            <a:uFillTx/>
            <a:latin typeface="Aptos" panose="02110004020202020204"/>
            <a:ea typeface="+mn-ea"/>
            <a:cs typeface="+mn-cs"/>
          </a:endParaRPr>
        </a:p>
      </dsp:txBody>
      <dsp:txXfrm>
        <a:off x="63814" y="4148705"/>
        <a:ext cx="2782516" cy="11695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11694-A611-4BF4-B4B4-B0760983FB7C}">
      <dsp:nvSpPr>
        <dsp:cNvPr id="0" name=""/>
        <dsp:cNvSpPr/>
      </dsp:nvSpPr>
      <dsp:spPr>
        <a:xfrm rot="5400000">
          <a:off x="6151303" y="-3269519"/>
          <a:ext cx="1055152" cy="78068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A" sz="1600" kern="1200" noProof="0">
              <a:solidFill>
                <a:srgbClr val="000000"/>
              </a:solidFill>
            </a:rPr>
            <a:t>Objectif: satisfaire aux nouvelles exigences de la LLO en matière d’évaluation et surveillance</a:t>
          </a: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A" sz="1600" kern="1200" noProof="0">
              <a:solidFill>
                <a:srgbClr val="000000"/>
              </a:solidFill>
            </a:rPr>
            <a:t>Nous avons élargi la portée au-delà de la partie VII afin d’évaluer la capacité bilingue et le leadership</a:t>
          </a:r>
          <a:endParaRPr lang="en-CA" sz="1600" kern="1200"/>
        </a:p>
      </dsp:txBody>
      <dsp:txXfrm rot="-5400000">
        <a:off x="2775470" y="157822"/>
        <a:ext cx="7755311" cy="952136"/>
      </dsp:txXfrm>
    </dsp:sp>
    <dsp:sp modelId="{29A0DF2C-7270-4790-AE20-819AEC699DF9}">
      <dsp:nvSpPr>
        <dsp:cNvPr id="0" name=""/>
        <dsp:cNvSpPr/>
      </dsp:nvSpPr>
      <dsp:spPr>
        <a:xfrm>
          <a:off x="518" y="2624"/>
          <a:ext cx="2774951" cy="1262530"/>
        </a:xfrm>
        <a:prstGeom prst="roundRect">
          <a:avLst/>
        </a:prstGeom>
        <a:solidFill>
          <a:srgbClr val="4B7F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2000" b="1" kern="1200" noProof="0">
              <a:solidFill>
                <a:schemeClr val="bg1"/>
              </a:solidFill>
            </a:rPr>
            <a:t>Nous avons veillé à ce que l’objectif et la portée soient clairs.</a:t>
          </a:r>
          <a:endParaRPr lang="en-CA" sz="2000" kern="1200">
            <a:solidFill>
              <a:schemeClr val="bg1"/>
            </a:solidFill>
          </a:endParaRPr>
        </a:p>
      </dsp:txBody>
      <dsp:txXfrm>
        <a:off x="62150" y="64256"/>
        <a:ext cx="2651687" cy="1139266"/>
      </dsp:txXfrm>
    </dsp:sp>
    <dsp:sp modelId="{B632A7DB-6D44-4573-BBC2-7434A6290E24}">
      <dsp:nvSpPr>
        <dsp:cNvPr id="0" name=""/>
        <dsp:cNvSpPr/>
      </dsp:nvSpPr>
      <dsp:spPr>
        <a:xfrm rot="5400000">
          <a:off x="6151303" y="-1943862"/>
          <a:ext cx="1055152" cy="78068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A" sz="1600" kern="1200" noProof="0">
              <a:solidFill>
                <a:srgbClr val="000000"/>
              </a:solidFill>
            </a:rPr>
            <a:t>Nous avons déterminé qu’il n’était pas possible d’utiliser un exercice existant</a:t>
          </a: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A" sz="1600" kern="1200" noProof="0">
              <a:solidFill>
                <a:srgbClr val="000000"/>
              </a:solidFill>
            </a:rPr>
            <a:t>Nous avons adapté le modèle de maturité existent du CLO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A" sz="1600" kern="1200" noProof="0">
              <a:solidFill>
                <a:srgbClr val="000000"/>
              </a:solidFill>
            </a:rPr>
            <a:t>Nous avons tiré parti des structures (c-</a:t>
          </a:r>
          <a:r>
            <a:rPr lang="en-CA" sz="1600" kern="1200" noProof="0">
              <a:solidFill>
                <a:srgbClr val="000000"/>
              </a:solidFill>
            </a:rPr>
            <a:t>à-d,</a:t>
          </a:r>
          <a:r>
            <a:rPr lang="fr-CA" sz="1600" kern="1200" noProof="0">
              <a:solidFill>
                <a:srgbClr val="000000"/>
              </a:solidFill>
            </a:rPr>
            <a:t> les coordonnateurs des directions générales) pour faciliter le processus et valider les résultats</a:t>
          </a:r>
          <a:endParaRPr lang="en-CA" sz="1600" kern="1200"/>
        </a:p>
      </dsp:txBody>
      <dsp:txXfrm rot="-5400000">
        <a:off x="2775470" y="1483479"/>
        <a:ext cx="7755311" cy="952136"/>
      </dsp:txXfrm>
    </dsp:sp>
    <dsp:sp modelId="{A8C3DEE6-A30E-4768-A174-C34ED547728C}">
      <dsp:nvSpPr>
        <dsp:cNvPr id="0" name=""/>
        <dsp:cNvSpPr/>
      </dsp:nvSpPr>
      <dsp:spPr>
        <a:xfrm>
          <a:off x="518" y="1328282"/>
          <a:ext cx="2774951" cy="1262530"/>
        </a:xfrm>
        <a:prstGeom prst="roundRect">
          <a:avLst/>
        </a:prstGeom>
        <a:solidFill>
          <a:srgbClr val="C97C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2000" b="1" kern="1200" noProof="0">
              <a:solidFill>
                <a:schemeClr val="bg1"/>
              </a:solidFill>
            </a:rPr>
            <a:t>Nous avons tiré parti des ressources existantes.</a:t>
          </a:r>
          <a:endParaRPr lang="en-CA" sz="2000" kern="1200">
            <a:solidFill>
              <a:schemeClr val="bg1"/>
            </a:solidFill>
          </a:endParaRPr>
        </a:p>
      </dsp:txBody>
      <dsp:txXfrm>
        <a:off x="62150" y="1389914"/>
        <a:ext cx="2651687" cy="1139266"/>
      </dsp:txXfrm>
    </dsp:sp>
    <dsp:sp modelId="{4D022670-0655-4CFD-9529-37D87FB8FF9E}">
      <dsp:nvSpPr>
        <dsp:cNvPr id="0" name=""/>
        <dsp:cNvSpPr/>
      </dsp:nvSpPr>
      <dsp:spPr>
        <a:xfrm rot="5400000">
          <a:off x="6151303" y="-618205"/>
          <a:ext cx="1055152" cy="78068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A" sz="1600" kern="1200" noProof="0">
              <a:solidFill>
                <a:srgbClr val="000000"/>
              </a:solidFill>
            </a:rPr>
            <a:t>Nous avons obtenu l’approbation de notre équipe de gestion avant de lancer le processus</a:t>
          </a: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A" sz="1600" kern="1200" noProof="0">
              <a:solidFill>
                <a:srgbClr val="000000"/>
              </a:solidFill>
            </a:rPr>
            <a:t>Nous avons adapté les ateliers aux directions générales, ce qui a contribué à favoriser l’adh</a:t>
          </a:r>
          <a:r>
            <a:rPr lang="fr-CA" sz="1600" kern="1200" noProof="0">
              <a:solidFill>
                <a:srgbClr val="000000"/>
              </a:solidFill>
              <a:latin typeface="Aptos" panose="02110004020202020204"/>
            </a:rPr>
            <a:t>é</a:t>
          </a:r>
          <a:r>
            <a:rPr lang="fr-CA" sz="1600" kern="1200" noProof="0">
              <a:solidFill>
                <a:srgbClr val="000000"/>
              </a:solidFill>
            </a:rPr>
            <a:t>sion et l’appropriation du processus </a:t>
          </a:r>
        </a:p>
      </dsp:txBody>
      <dsp:txXfrm rot="-5400000">
        <a:off x="2775470" y="2809136"/>
        <a:ext cx="7755311" cy="952136"/>
      </dsp:txXfrm>
    </dsp:sp>
    <dsp:sp modelId="{C35DA280-A143-401C-95D1-ABC44A40637A}">
      <dsp:nvSpPr>
        <dsp:cNvPr id="0" name=""/>
        <dsp:cNvSpPr/>
      </dsp:nvSpPr>
      <dsp:spPr>
        <a:xfrm>
          <a:off x="518" y="2653939"/>
          <a:ext cx="2774951" cy="1262530"/>
        </a:xfrm>
        <a:prstGeom prst="roundRect">
          <a:avLst/>
        </a:prstGeom>
        <a:solidFill>
          <a:srgbClr val="0771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2000" b="1" kern="1200" noProof="0">
              <a:solidFill>
                <a:schemeClr val="bg1"/>
              </a:solidFill>
            </a:rPr>
            <a:t>Nous avons donné la priorité à la collaboration</a:t>
          </a:r>
          <a:endParaRPr lang="en-CA" sz="2000" kern="1200">
            <a:solidFill>
              <a:schemeClr val="bg1"/>
            </a:solidFill>
          </a:endParaRPr>
        </a:p>
      </dsp:txBody>
      <dsp:txXfrm>
        <a:off x="62150" y="2715571"/>
        <a:ext cx="2651687" cy="1139266"/>
      </dsp:txXfrm>
    </dsp:sp>
    <dsp:sp modelId="{FA86CD8C-2587-4F6E-B676-2593737F809C}">
      <dsp:nvSpPr>
        <dsp:cNvPr id="0" name=""/>
        <dsp:cNvSpPr/>
      </dsp:nvSpPr>
      <dsp:spPr>
        <a:xfrm rot="5400000">
          <a:off x="6151303" y="707452"/>
          <a:ext cx="1055152" cy="78068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CA" sz="1600" kern="1200" noProof="0">
              <a:solidFill>
                <a:srgbClr val="000000"/>
              </a:solidFill>
            </a:rPr>
            <a:t>Nous avons élaboré des feuilles de travail préremplies et faciles à utiliser, accompagnées d’exemples</a:t>
          </a:r>
          <a:endParaRPr lang="en-CA" sz="1600" kern="1200">
            <a:solidFill>
              <a:srgbClr val="000000"/>
            </a:solidFill>
            <a:latin typeface="Aptos" panose="0211000402020202020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fr-CA" sz="1600" kern="1200" noProof="0">
              <a:solidFill>
                <a:srgbClr val="000000"/>
              </a:solidFill>
            </a:rPr>
            <a:t>Nous avons fourni des informations générales sur les obligations en matière de LO afin de garantir que les participants aient une compréhension de base</a:t>
          </a:r>
        </a:p>
      </dsp:txBody>
      <dsp:txXfrm rot="-5400000">
        <a:off x="2775470" y="4134793"/>
        <a:ext cx="7755311" cy="952136"/>
      </dsp:txXfrm>
    </dsp:sp>
    <dsp:sp modelId="{3C0CCFF9-3F82-4C02-B49C-0CF69CB4E91E}">
      <dsp:nvSpPr>
        <dsp:cNvPr id="0" name=""/>
        <dsp:cNvSpPr/>
      </dsp:nvSpPr>
      <dsp:spPr>
        <a:xfrm>
          <a:off x="518" y="3979596"/>
          <a:ext cx="2774951" cy="1262530"/>
        </a:xfrm>
        <a:prstGeom prst="roundRect">
          <a:avLst/>
        </a:prstGeom>
        <a:solidFill>
          <a:srgbClr val="FCCF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2000" b="1" kern="1200" noProof="0">
              <a:solidFill>
                <a:schemeClr val="tx1"/>
              </a:solidFill>
            </a:rPr>
            <a:t>Nous avons simplifié l’exercice le plus possible</a:t>
          </a:r>
          <a:endParaRPr kumimoji="0" lang="en-CA" sz="2000" i="0" u="none" strike="noStrike" kern="1200" cap="none" spc="0" normalizeH="0" baseline="0" noProof="0">
            <a:ln>
              <a:noFill/>
            </a:ln>
            <a:solidFill>
              <a:schemeClr val="tx1"/>
            </a:solidFill>
            <a:effectLst/>
            <a:uLnTx/>
            <a:uFillTx/>
            <a:latin typeface="Aptos" panose="02110004020202020204"/>
            <a:ea typeface="+mn-ea"/>
            <a:cs typeface="+mn-cs"/>
          </a:endParaRPr>
        </a:p>
      </dsp:txBody>
      <dsp:txXfrm>
        <a:off x="62150" y="4041228"/>
        <a:ext cx="2651687" cy="11392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6EA9B-7C33-4731-946B-357D952F55B6}">
      <dsp:nvSpPr>
        <dsp:cNvPr id="0" name=""/>
        <dsp:cNvSpPr/>
      </dsp:nvSpPr>
      <dsp:spPr>
        <a:xfrm>
          <a:off x="1124861" y="142122"/>
          <a:ext cx="2247689" cy="721364"/>
        </a:xfrm>
        <a:prstGeom prst="roundRect">
          <a:avLst>
            <a:gd name="adj" fmla="val 10000"/>
          </a:avLst>
        </a:prstGeom>
        <a:solidFill>
          <a:srgbClr val="FCCF75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noProof="0"/>
            <a:t>Avantages</a:t>
          </a:r>
          <a:endParaRPr lang="fr-CA" sz="3200" kern="1200" noProof="0"/>
        </a:p>
      </dsp:txBody>
      <dsp:txXfrm>
        <a:off x="1145989" y="163250"/>
        <a:ext cx="2205433" cy="679108"/>
      </dsp:txXfrm>
    </dsp:sp>
    <dsp:sp modelId="{81D53BA0-8E78-4F38-B40A-8E9F00F0E758}">
      <dsp:nvSpPr>
        <dsp:cNvPr id="0" name=""/>
        <dsp:cNvSpPr/>
      </dsp:nvSpPr>
      <dsp:spPr>
        <a:xfrm>
          <a:off x="3739448" y="142122"/>
          <a:ext cx="2247689" cy="721364"/>
        </a:xfrm>
        <a:prstGeom prst="roundRect">
          <a:avLst>
            <a:gd name="adj" fmla="val 10000"/>
          </a:avLst>
        </a:prstGeom>
        <a:solidFill>
          <a:srgbClr val="FCCF75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noProof="0"/>
            <a:t>Inconvénients</a:t>
          </a:r>
          <a:endParaRPr lang="fr-CA" sz="3200" kern="1200" noProof="0"/>
        </a:p>
      </dsp:txBody>
      <dsp:txXfrm>
        <a:off x="3760576" y="163250"/>
        <a:ext cx="2205433" cy="679108"/>
      </dsp:txXfrm>
    </dsp:sp>
    <dsp:sp modelId="{AEB71F0D-2DEE-437B-BFED-4BB02043E310}">
      <dsp:nvSpPr>
        <dsp:cNvPr id="0" name=""/>
        <dsp:cNvSpPr/>
      </dsp:nvSpPr>
      <dsp:spPr>
        <a:xfrm>
          <a:off x="3178896" y="4273843"/>
          <a:ext cx="754207" cy="754207"/>
        </a:xfrm>
        <a:prstGeom prst="triangle">
          <a:avLst/>
        </a:prstGeom>
        <a:solidFill>
          <a:srgbClr val="FCCF75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892E6-0E54-42C0-A527-089EA8FDE9A3}">
      <dsp:nvSpPr>
        <dsp:cNvPr id="0" name=""/>
        <dsp:cNvSpPr/>
      </dsp:nvSpPr>
      <dsp:spPr>
        <a:xfrm>
          <a:off x="1293377" y="3958081"/>
          <a:ext cx="4525245" cy="305705"/>
        </a:xfrm>
        <a:prstGeom prst="rect">
          <a:avLst/>
        </a:prstGeom>
        <a:solidFill>
          <a:srgbClr val="FCCF75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ED51D-D196-40A6-A27C-797EC7E6E5A1}">
      <dsp:nvSpPr>
        <dsp:cNvPr id="0" name=""/>
        <dsp:cNvSpPr/>
      </dsp:nvSpPr>
      <dsp:spPr>
        <a:xfrm>
          <a:off x="3749928" y="3302423"/>
          <a:ext cx="2226728" cy="619455"/>
        </a:xfrm>
        <a:prstGeom prst="roundRect">
          <a:avLst/>
        </a:prstGeom>
        <a:solidFill>
          <a:srgbClr val="C97C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50" kern="1200" noProof="0"/>
            <a:t>Peut demander beaucoup de ressources et de temps</a:t>
          </a:r>
        </a:p>
      </dsp:txBody>
      <dsp:txXfrm>
        <a:off x="3780167" y="3332662"/>
        <a:ext cx="2166250" cy="558977"/>
      </dsp:txXfrm>
    </dsp:sp>
    <dsp:sp modelId="{3E8CDCA6-C278-49A9-A544-6D3699B20DB9}">
      <dsp:nvSpPr>
        <dsp:cNvPr id="0" name=""/>
        <dsp:cNvSpPr/>
      </dsp:nvSpPr>
      <dsp:spPr>
        <a:xfrm>
          <a:off x="3749928" y="2634698"/>
          <a:ext cx="2226728" cy="619455"/>
        </a:xfrm>
        <a:prstGeom prst="roundRect">
          <a:avLst/>
        </a:prstGeom>
        <a:solidFill>
          <a:srgbClr val="C97C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50" kern="1200" noProof="0"/>
            <a:t>Limitations de données concernant l’auto-déclaration</a:t>
          </a:r>
        </a:p>
      </dsp:txBody>
      <dsp:txXfrm>
        <a:off x="3780167" y="2664937"/>
        <a:ext cx="2166250" cy="558977"/>
      </dsp:txXfrm>
    </dsp:sp>
    <dsp:sp modelId="{E611251E-B6B6-4552-896A-2C285D0B1E2C}">
      <dsp:nvSpPr>
        <dsp:cNvPr id="0" name=""/>
        <dsp:cNvSpPr/>
      </dsp:nvSpPr>
      <dsp:spPr>
        <a:xfrm>
          <a:off x="3749928" y="1966973"/>
          <a:ext cx="2226728" cy="619455"/>
        </a:xfrm>
        <a:prstGeom prst="roundRect">
          <a:avLst/>
        </a:prstGeom>
        <a:solidFill>
          <a:srgbClr val="C97C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50" kern="1200" noProof="0"/>
            <a:t>Fatigue existante en matière de rendement</a:t>
          </a:r>
        </a:p>
      </dsp:txBody>
      <dsp:txXfrm>
        <a:off x="3780167" y="1997212"/>
        <a:ext cx="2166250" cy="558977"/>
      </dsp:txXfrm>
    </dsp:sp>
    <dsp:sp modelId="{0520EDAB-9133-4A76-9ED3-22D548E86BAA}">
      <dsp:nvSpPr>
        <dsp:cNvPr id="0" name=""/>
        <dsp:cNvSpPr/>
      </dsp:nvSpPr>
      <dsp:spPr>
        <a:xfrm>
          <a:off x="3749928" y="1287181"/>
          <a:ext cx="2226728" cy="619455"/>
        </a:xfrm>
        <a:prstGeom prst="roundRect">
          <a:avLst/>
        </a:prstGeom>
        <a:solidFill>
          <a:srgbClr val="C97C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50" kern="1200" noProof="0"/>
            <a:t>Les cotes de maturité peuvent être perçues négativement</a:t>
          </a:r>
        </a:p>
      </dsp:txBody>
      <dsp:txXfrm>
        <a:off x="3780167" y="1317420"/>
        <a:ext cx="2166250" cy="558977"/>
      </dsp:txXfrm>
    </dsp:sp>
    <dsp:sp modelId="{EB98BE8F-1989-49E0-B591-ED1D89563FAE}">
      <dsp:nvSpPr>
        <dsp:cNvPr id="0" name=""/>
        <dsp:cNvSpPr/>
      </dsp:nvSpPr>
      <dsp:spPr>
        <a:xfrm>
          <a:off x="1135342" y="3302423"/>
          <a:ext cx="2226728" cy="619455"/>
        </a:xfrm>
        <a:prstGeom prst="roundRect">
          <a:avLst/>
        </a:prstGeom>
        <a:solidFill>
          <a:srgbClr val="0771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50" kern="1200" noProof="0"/>
            <a:t>Structuré et simple</a:t>
          </a:r>
        </a:p>
      </dsp:txBody>
      <dsp:txXfrm>
        <a:off x="1165581" y="3332662"/>
        <a:ext cx="2166250" cy="558977"/>
      </dsp:txXfrm>
    </dsp:sp>
    <dsp:sp modelId="{5DDA8777-BD8C-4FEE-84C0-67AEAA4628E2}">
      <dsp:nvSpPr>
        <dsp:cNvPr id="0" name=""/>
        <dsp:cNvSpPr/>
      </dsp:nvSpPr>
      <dsp:spPr>
        <a:xfrm>
          <a:off x="1135342" y="2634698"/>
          <a:ext cx="2226728" cy="619455"/>
        </a:xfrm>
        <a:prstGeom prst="roundRect">
          <a:avLst/>
        </a:prstGeom>
        <a:solidFill>
          <a:srgbClr val="0771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50" kern="1200" noProof="0"/>
            <a:t>Soutient l’amélioration continue et l’apprentissage</a:t>
          </a:r>
        </a:p>
      </dsp:txBody>
      <dsp:txXfrm>
        <a:off x="1165581" y="2664937"/>
        <a:ext cx="2166250" cy="558977"/>
      </dsp:txXfrm>
    </dsp:sp>
    <dsp:sp modelId="{D8178B03-5FDE-45D7-BF21-16913D40E263}">
      <dsp:nvSpPr>
        <dsp:cNvPr id="0" name=""/>
        <dsp:cNvSpPr/>
      </dsp:nvSpPr>
      <dsp:spPr>
        <a:xfrm>
          <a:off x="1135342" y="1966973"/>
          <a:ext cx="2226728" cy="619455"/>
        </a:xfrm>
        <a:prstGeom prst="roundRect">
          <a:avLst/>
        </a:prstGeom>
        <a:solidFill>
          <a:srgbClr val="0771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50" kern="1200" noProof="0"/>
            <a:t>Encourage l’alignement organisationnel</a:t>
          </a:r>
        </a:p>
      </dsp:txBody>
      <dsp:txXfrm>
        <a:off x="1165581" y="1997212"/>
        <a:ext cx="2166250" cy="558977"/>
      </dsp:txXfrm>
    </dsp:sp>
    <dsp:sp modelId="{C8574589-E843-4152-90DC-597ABF474376}">
      <dsp:nvSpPr>
        <dsp:cNvPr id="0" name=""/>
        <dsp:cNvSpPr/>
      </dsp:nvSpPr>
      <dsp:spPr>
        <a:xfrm>
          <a:off x="1135342" y="1287181"/>
          <a:ext cx="2226728" cy="619455"/>
        </a:xfrm>
        <a:prstGeom prst="roundRect">
          <a:avLst/>
        </a:prstGeom>
        <a:solidFill>
          <a:srgbClr val="0771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50" kern="1200" noProof="0"/>
            <a:t>Produit des données quantitatives et qualitatives</a:t>
          </a:r>
        </a:p>
      </dsp:txBody>
      <dsp:txXfrm>
        <a:off x="1165581" y="1317420"/>
        <a:ext cx="2166250" cy="5589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5B43B-F4B1-4462-AD1A-1CA25951F6B4}">
      <dsp:nvSpPr>
        <dsp:cNvPr id="0" name=""/>
        <dsp:cNvSpPr/>
      </dsp:nvSpPr>
      <dsp:spPr>
        <a:xfrm rot="5400000">
          <a:off x="-100955" y="108616"/>
          <a:ext cx="673038" cy="471127"/>
        </a:xfrm>
        <a:prstGeom prst="chevron">
          <a:avLst/>
        </a:prstGeom>
        <a:solidFill>
          <a:srgbClr val="497CA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+mj-lt"/>
            <a:buNone/>
          </a:pPr>
          <a:r>
            <a:rPr lang="fr-CA" sz="1600" kern="1200" noProof="0">
              <a:solidFill>
                <a:schemeClr val="bg1"/>
              </a:solidFill>
              <a:latin typeface="+mn-lt"/>
            </a:rPr>
            <a:t>1</a:t>
          </a:r>
          <a:endParaRPr lang="fr-CA" sz="1600" kern="1200" noProof="0">
            <a:solidFill>
              <a:schemeClr val="bg1"/>
            </a:solidFill>
          </a:endParaRPr>
        </a:p>
      </dsp:txBody>
      <dsp:txXfrm rot="-5400000">
        <a:off x="1" y="243225"/>
        <a:ext cx="471127" cy="201911"/>
      </dsp:txXfrm>
    </dsp:sp>
    <dsp:sp modelId="{7284BA29-9009-4511-82B1-B31CD6C8DD85}">
      <dsp:nvSpPr>
        <dsp:cNvPr id="0" name=""/>
        <dsp:cNvSpPr/>
      </dsp:nvSpPr>
      <dsp:spPr>
        <a:xfrm rot="5400000">
          <a:off x="2702245" y="-2223457"/>
          <a:ext cx="437705" cy="4899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+mj-lt"/>
            <a:buNone/>
          </a:pPr>
          <a:r>
            <a:rPr lang="fr-CA" sz="1600" kern="1200" noProof="0">
              <a:solidFill>
                <a:schemeClr val="tx1"/>
              </a:solidFill>
              <a:latin typeface="+mn-lt"/>
            </a:rPr>
            <a:t>Confirmer le besoin</a:t>
          </a:r>
          <a:endParaRPr lang="fr-CA" sz="1600" kern="1200" noProof="0">
            <a:solidFill>
              <a:schemeClr val="tx1"/>
            </a:solidFill>
          </a:endParaRPr>
        </a:p>
      </dsp:txBody>
      <dsp:txXfrm rot="-5400000">
        <a:off x="471127" y="29028"/>
        <a:ext cx="4878575" cy="394971"/>
      </dsp:txXfrm>
    </dsp:sp>
    <dsp:sp modelId="{B8D6AA7F-5525-4609-A41D-54FE54855C9F}">
      <dsp:nvSpPr>
        <dsp:cNvPr id="0" name=""/>
        <dsp:cNvSpPr/>
      </dsp:nvSpPr>
      <dsp:spPr>
        <a:xfrm rot="5400000">
          <a:off x="-100955" y="708359"/>
          <a:ext cx="673038" cy="471127"/>
        </a:xfrm>
        <a:prstGeom prst="chevron">
          <a:avLst/>
        </a:prstGeom>
        <a:solidFill>
          <a:srgbClr val="497CA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noProof="0">
              <a:solidFill>
                <a:schemeClr val="bg1"/>
              </a:solidFill>
              <a:latin typeface="+mn-lt"/>
            </a:rPr>
            <a:t>2</a:t>
          </a:r>
        </a:p>
      </dsp:txBody>
      <dsp:txXfrm rot="-5400000">
        <a:off x="1" y="842968"/>
        <a:ext cx="471127" cy="201911"/>
      </dsp:txXfrm>
    </dsp:sp>
    <dsp:sp modelId="{E33637C0-054E-4135-ABC3-551E7BD061DA}">
      <dsp:nvSpPr>
        <dsp:cNvPr id="0" name=""/>
        <dsp:cNvSpPr/>
      </dsp:nvSpPr>
      <dsp:spPr>
        <a:xfrm rot="5400000">
          <a:off x="2702360" y="-1623830"/>
          <a:ext cx="437475" cy="4899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600" kern="1200" noProof="0">
              <a:solidFill>
                <a:schemeClr val="tx1"/>
              </a:solidFill>
              <a:latin typeface="+mn-lt"/>
            </a:rPr>
            <a:t>Préciser la portée</a:t>
          </a:r>
        </a:p>
      </dsp:txBody>
      <dsp:txXfrm rot="-5400000">
        <a:off x="471127" y="628759"/>
        <a:ext cx="4878586" cy="394763"/>
      </dsp:txXfrm>
    </dsp:sp>
    <dsp:sp modelId="{606A95F1-B278-4946-8937-F41C208ABBD1}">
      <dsp:nvSpPr>
        <dsp:cNvPr id="0" name=""/>
        <dsp:cNvSpPr/>
      </dsp:nvSpPr>
      <dsp:spPr>
        <a:xfrm rot="5400000">
          <a:off x="-100955" y="1308101"/>
          <a:ext cx="673038" cy="471127"/>
        </a:xfrm>
        <a:prstGeom prst="chevron">
          <a:avLst/>
        </a:prstGeom>
        <a:solidFill>
          <a:srgbClr val="497CA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noProof="0">
              <a:solidFill>
                <a:schemeClr val="bg1"/>
              </a:solidFill>
              <a:latin typeface="+mn-lt"/>
            </a:rPr>
            <a:t>3</a:t>
          </a:r>
        </a:p>
      </dsp:txBody>
      <dsp:txXfrm rot="-5400000">
        <a:off x="1" y="1442710"/>
        <a:ext cx="471127" cy="201911"/>
      </dsp:txXfrm>
    </dsp:sp>
    <dsp:sp modelId="{A0DDACA1-13E1-4E66-BF0F-E80526A8478B}">
      <dsp:nvSpPr>
        <dsp:cNvPr id="0" name=""/>
        <dsp:cNvSpPr/>
      </dsp:nvSpPr>
      <dsp:spPr>
        <a:xfrm rot="5400000">
          <a:off x="2702360" y="-1024087"/>
          <a:ext cx="437475" cy="4899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600" kern="1200" noProof="0">
              <a:solidFill>
                <a:schemeClr val="tx1"/>
              </a:solidFill>
              <a:latin typeface="+mn-lt"/>
            </a:rPr>
            <a:t>Examiner et réviser les indicateurs si nécessaire</a:t>
          </a:r>
        </a:p>
      </dsp:txBody>
      <dsp:txXfrm rot="-5400000">
        <a:off x="471127" y="1228502"/>
        <a:ext cx="4878586" cy="394763"/>
      </dsp:txXfrm>
    </dsp:sp>
    <dsp:sp modelId="{D6130B2C-22C1-4ED3-8E49-1150790EDB11}">
      <dsp:nvSpPr>
        <dsp:cNvPr id="0" name=""/>
        <dsp:cNvSpPr/>
      </dsp:nvSpPr>
      <dsp:spPr>
        <a:xfrm rot="5400000">
          <a:off x="-100955" y="1907843"/>
          <a:ext cx="673038" cy="471127"/>
        </a:xfrm>
        <a:prstGeom prst="chevron">
          <a:avLst/>
        </a:prstGeom>
        <a:solidFill>
          <a:srgbClr val="497CA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noProof="0">
              <a:solidFill>
                <a:schemeClr val="bg1"/>
              </a:solidFill>
              <a:latin typeface="+mn-lt"/>
            </a:rPr>
            <a:t>4</a:t>
          </a:r>
        </a:p>
      </dsp:txBody>
      <dsp:txXfrm rot="-5400000">
        <a:off x="1" y="2042452"/>
        <a:ext cx="471127" cy="201911"/>
      </dsp:txXfrm>
    </dsp:sp>
    <dsp:sp modelId="{57F15F71-0331-484C-9B4C-72B43B1E074A}">
      <dsp:nvSpPr>
        <dsp:cNvPr id="0" name=""/>
        <dsp:cNvSpPr/>
      </dsp:nvSpPr>
      <dsp:spPr>
        <a:xfrm rot="5400000">
          <a:off x="2702360" y="-424345"/>
          <a:ext cx="437475" cy="4899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600" kern="1200" noProof="0">
              <a:solidFill>
                <a:schemeClr val="tx1"/>
              </a:solidFill>
              <a:latin typeface="+mn-lt"/>
            </a:rPr>
            <a:t>Créer des exemples pertinents pour votre institution</a:t>
          </a:r>
        </a:p>
      </dsp:txBody>
      <dsp:txXfrm rot="-5400000">
        <a:off x="471127" y="1828244"/>
        <a:ext cx="4878586" cy="394763"/>
      </dsp:txXfrm>
    </dsp:sp>
    <dsp:sp modelId="{A1CA7E10-FA79-4E5F-B9E7-403623885E87}">
      <dsp:nvSpPr>
        <dsp:cNvPr id="0" name=""/>
        <dsp:cNvSpPr/>
      </dsp:nvSpPr>
      <dsp:spPr>
        <a:xfrm rot="5400000">
          <a:off x="-100955" y="2539856"/>
          <a:ext cx="673038" cy="471127"/>
        </a:xfrm>
        <a:prstGeom prst="chevron">
          <a:avLst/>
        </a:prstGeom>
        <a:solidFill>
          <a:srgbClr val="497CA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noProof="0">
              <a:solidFill>
                <a:schemeClr val="bg1"/>
              </a:solidFill>
              <a:latin typeface="+mn-lt"/>
            </a:rPr>
            <a:t>5</a:t>
          </a:r>
        </a:p>
      </dsp:txBody>
      <dsp:txXfrm rot="-5400000">
        <a:off x="1" y="2674465"/>
        <a:ext cx="471127" cy="201911"/>
      </dsp:txXfrm>
    </dsp:sp>
    <dsp:sp modelId="{EC5E6302-74AD-46F9-AA3D-996323856022}">
      <dsp:nvSpPr>
        <dsp:cNvPr id="0" name=""/>
        <dsp:cNvSpPr/>
      </dsp:nvSpPr>
      <dsp:spPr>
        <a:xfrm rot="5400000">
          <a:off x="2670090" y="207667"/>
          <a:ext cx="502016" cy="4899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600" kern="1200" noProof="0">
              <a:solidFill>
                <a:schemeClr val="tx1"/>
              </a:solidFill>
              <a:latin typeface="+mn-lt"/>
            </a:rPr>
            <a:t>Déterminer la méthode de rétroaction la plus appropriée (p.ex. atelier, appel écrit)</a:t>
          </a:r>
          <a:endParaRPr lang="fr-CA" sz="1600" kern="1200" noProof="0">
            <a:solidFill>
              <a:schemeClr val="tx1"/>
            </a:solidFill>
            <a:latin typeface="+mn-lt"/>
          </a:endParaRPr>
        </a:p>
      </dsp:txBody>
      <dsp:txXfrm rot="-5400000">
        <a:off x="471127" y="2431136"/>
        <a:ext cx="4875436" cy="453004"/>
      </dsp:txXfrm>
    </dsp:sp>
    <dsp:sp modelId="{0657AE46-329F-49FE-866E-0498AF47F9B1}">
      <dsp:nvSpPr>
        <dsp:cNvPr id="0" name=""/>
        <dsp:cNvSpPr/>
      </dsp:nvSpPr>
      <dsp:spPr>
        <a:xfrm rot="5400000">
          <a:off x="-100955" y="3139599"/>
          <a:ext cx="673038" cy="471127"/>
        </a:xfrm>
        <a:prstGeom prst="chevron">
          <a:avLst/>
        </a:prstGeom>
        <a:solidFill>
          <a:srgbClr val="497CA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noProof="0">
              <a:solidFill>
                <a:schemeClr val="bg1"/>
              </a:solidFill>
              <a:latin typeface="+mn-lt"/>
            </a:rPr>
            <a:t>6</a:t>
          </a:r>
        </a:p>
      </dsp:txBody>
      <dsp:txXfrm rot="-5400000">
        <a:off x="1" y="3274208"/>
        <a:ext cx="471127" cy="201911"/>
      </dsp:txXfrm>
    </dsp:sp>
    <dsp:sp modelId="{BE3EB8A4-043D-44D1-AA45-BD354B9E2D6D}">
      <dsp:nvSpPr>
        <dsp:cNvPr id="0" name=""/>
        <dsp:cNvSpPr/>
      </dsp:nvSpPr>
      <dsp:spPr>
        <a:xfrm rot="5400000">
          <a:off x="2702360" y="807409"/>
          <a:ext cx="437475" cy="4899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600" kern="1200" noProof="0">
              <a:solidFill>
                <a:schemeClr val="tx1"/>
              </a:solidFill>
              <a:latin typeface="+mn-lt"/>
            </a:rPr>
            <a:t>Concevoir et mettre en œuvre un atelier/une campagne d'information en conséquence.</a:t>
          </a:r>
          <a:endParaRPr lang="fr-CA" sz="1600" kern="1200" noProof="0">
            <a:solidFill>
              <a:schemeClr val="tx1"/>
            </a:solidFill>
            <a:latin typeface="+mn-lt"/>
          </a:endParaRPr>
        </a:p>
      </dsp:txBody>
      <dsp:txXfrm rot="-5400000">
        <a:off x="471127" y="3059998"/>
        <a:ext cx="4878586" cy="394763"/>
      </dsp:txXfrm>
    </dsp:sp>
    <dsp:sp modelId="{6D2B83D2-7608-4C03-8B67-1C2B60A6A302}">
      <dsp:nvSpPr>
        <dsp:cNvPr id="0" name=""/>
        <dsp:cNvSpPr/>
      </dsp:nvSpPr>
      <dsp:spPr>
        <a:xfrm rot="5400000">
          <a:off x="-100955" y="3739341"/>
          <a:ext cx="673038" cy="471127"/>
        </a:xfrm>
        <a:prstGeom prst="chevron">
          <a:avLst/>
        </a:prstGeom>
        <a:solidFill>
          <a:srgbClr val="497CA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noProof="0">
              <a:solidFill>
                <a:schemeClr val="bg1"/>
              </a:solidFill>
              <a:latin typeface="+mn-lt"/>
            </a:rPr>
            <a:t>7</a:t>
          </a:r>
        </a:p>
      </dsp:txBody>
      <dsp:txXfrm rot="-5400000">
        <a:off x="1" y="3873950"/>
        <a:ext cx="471127" cy="201911"/>
      </dsp:txXfrm>
    </dsp:sp>
    <dsp:sp modelId="{84603923-DCFD-4470-A560-61530DF2562E}">
      <dsp:nvSpPr>
        <dsp:cNvPr id="0" name=""/>
        <dsp:cNvSpPr/>
      </dsp:nvSpPr>
      <dsp:spPr>
        <a:xfrm rot="5400000">
          <a:off x="2702360" y="1407151"/>
          <a:ext cx="437475" cy="4899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CA" sz="1600" kern="1200" noProof="0">
              <a:solidFill>
                <a:schemeClr val="tx1"/>
              </a:solidFill>
              <a:latin typeface="+mn-lt"/>
            </a:rPr>
            <a:t>Effectuer une analyse</a:t>
          </a:r>
        </a:p>
      </dsp:txBody>
      <dsp:txXfrm rot="-5400000">
        <a:off x="471127" y="3659740"/>
        <a:ext cx="4878586" cy="394763"/>
      </dsp:txXfrm>
    </dsp:sp>
    <dsp:sp modelId="{B9BE8CC4-F7D9-4D9B-AD97-CF3EE87685C7}">
      <dsp:nvSpPr>
        <dsp:cNvPr id="0" name=""/>
        <dsp:cNvSpPr/>
      </dsp:nvSpPr>
      <dsp:spPr>
        <a:xfrm rot="5400000">
          <a:off x="-100955" y="4339083"/>
          <a:ext cx="673038" cy="471127"/>
        </a:xfrm>
        <a:prstGeom prst="chevron">
          <a:avLst/>
        </a:prstGeom>
        <a:solidFill>
          <a:srgbClr val="497CA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noProof="0">
              <a:solidFill>
                <a:schemeClr val="bg1"/>
              </a:solidFill>
            </a:rPr>
            <a:t>8</a:t>
          </a:r>
        </a:p>
      </dsp:txBody>
      <dsp:txXfrm rot="-5400000">
        <a:off x="1" y="4473692"/>
        <a:ext cx="471127" cy="201911"/>
      </dsp:txXfrm>
    </dsp:sp>
    <dsp:sp modelId="{2E3361C5-20A1-4B4F-917E-8DDB1D555E16}">
      <dsp:nvSpPr>
        <dsp:cNvPr id="0" name=""/>
        <dsp:cNvSpPr/>
      </dsp:nvSpPr>
      <dsp:spPr>
        <a:xfrm rot="5400000">
          <a:off x="2702360" y="2006894"/>
          <a:ext cx="437475" cy="4899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600" kern="1200" noProof="0">
              <a:solidFill>
                <a:schemeClr val="tx1"/>
              </a:solidFill>
              <a:latin typeface="+mn-lt"/>
            </a:rPr>
            <a:t>Créer de(s) produit(s) de connaissances</a:t>
          </a:r>
          <a:endParaRPr lang="fr-CA" sz="1600" kern="1200" noProof="0">
            <a:solidFill>
              <a:schemeClr val="tx1"/>
            </a:solidFill>
          </a:endParaRPr>
        </a:p>
      </dsp:txBody>
      <dsp:txXfrm rot="-5400000">
        <a:off x="471127" y="4259483"/>
        <a:ext cx="4878586" cy="394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57828-508C-4B05-B20B-8EDA784235D6}" type="datetimeFigureOut">
              <a:rPr lang="en-CA" smtClean="0"/>
              <a:t>2025-11-10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9003D-D620-458B-BA8D-D6257A3033B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579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EEB0E-B517-0045-9722-A1FBD21745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13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EEB0E-B517-0045-9722-A1FBD21745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69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1A5A4-36AB-381B-65E2-3FE328B76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D69A5A-E41E-0EA5-D270-333386D74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3BCCBE-55F7-F006-C7D7-0938ED4D8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080CD-41F6-1901-D19C-0A8987168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EEB0E-B517-0045-9722-A1FBD21745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02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D4F63-71D6-46A7-5BBB-6F9C56ECF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F73E88-82D2-2380-4983-544144B9F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110BD6-A60B-BF34-2649-F31D29B07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630B0-BE4B-E715-6142-F8E35D9AB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EEB0E-B517-0045-9722-A1FBD21745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720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D4F63-71D6-46A7-5BBB-6F9C56ECF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F73E88-82D2-2380-4983-544144B9F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110BD6-A60B-BF34-2649-F31D29B07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630B0-BE4B-E715-6142-F8E35D9AB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EEB0E-B517-0045-9722-A1FBD21745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720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23D27-4EE5-0E56-FD90-2D7830E20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BFD653-79D0-48CA-EBE2-878EAF576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8DFC12-BCE9-3E1B-3C1E-3B5B7D9F5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FFE55-C7C2-F59E-EA86-CB904C0F3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9003D-D620-458B-BA8D-D6257A3033B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7024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D4AD7-3C65-93A1-6203-07B831902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D0585B-D5D7-86EC-C6E8-F145E118E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EE75F2-D30D-6DC5-2D00-EDE873BDC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070F9-339F-67F9-324D-2D48D35AB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EEB0E-B517-0045-9722-A1FBD21745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796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FC576-9FCA-BDB2-E152-E87889547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EF2EAB-2281-E7DD-6D20-A4C214DAC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F487D6-8538-160F-FC18-6246B3698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7A2A1-36DB-355B-BAAC-4DA4E6005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EEB0E-B517-0045-9722-A1FBD21745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60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EEB0E-B517-0045-9722-A1FBD21745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8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B50B8-5819-A9BC-7712-D2B48A5CB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04BC85-401D-8C54-6D16-24EDAA4DD5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91E6B7-731E-E115-E263-D7A7C4F16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4400F-C56D-04CF-5F82-01736CC57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EEB0E-B517-0045-9722-A1FBD21745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EEB0E-B517-0045-9722-A1FBD21745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08045-B2E9-212B-4611-918E830A6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9487CA-635E-0657-C8B2-EFA441143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79DFB4-D8C6-8D59-4BFE-B7619A841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F7C4D-5433-9F42-9D9C-B9DAA6197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EEB0E-B517-0045-9722-A1FBD21745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3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EEB0E-B517-0045-9722-A1FBD21745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72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EEB0E-B517-0045-9722-A1FBD21745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88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EEB0E-B517-0045-9722-A1FBD21745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0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EEB0E-B517-0045-9722-A1FBD21745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1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Tex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863A27-E9B2-435B-74D0-6A7592856A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36"/>
          <a:stretch/>
        </p:blipFill>
        <p:spPr>
          <a:xfrm>
            <a:off x="-1" y="447262"/>
            <a:ext cx="12192001" cy="54445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6F6C58-3DE2-6A74-63A8-31673129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5037" y="904647"/>
            <a:ext cx="11262140" cy="4999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704656-0E3B-A9A5-E16D-06591E4A5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3602"/>
            <a:ext cx="12192000" cy="9643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4CCE00-666F-94EE-3EAC-70D705F3F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85037" y="5942062"/>
            <a:ext cx="11262140" cy="0"/>
          </a:xfrm>
          <a:prstGeom prst="line">
            <a:avLst/>
          </a:prstGeom>
          <a:ln w="120650">
            <a:gradFill>
              <a:gsLst>
                <a:gs pos="100000">
                  <a:srgbClr val="004B6D"/>
                </a:gs>
                <a:gs pos="0">
                  <a:srgbClr val="004B6D"/>
                </a:gs>
                <a:gs pos="55000">
                  <a:srgbClr val="0D8578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D5F7063-615D-38E8-FC88-35F84F426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980" y="1309030"/>
            <a:ext cx="9325982" cy="2012828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09F5B-E752-CE47-F4BD-7E66189A0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1979" y="3610397"/>
            <a:ext cx="9325982" cy="16557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35268C-6333-72ED-DD37-AA0D23D8B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1979" y="3457305"/>
            <a:ext cx="904730" cy="0"/>
          </a:xfrm>
          <a:prstGeom prst="line">
            <a:avLst/>
          </a:prstGeom>
          <a:ln w="28575">
            <a:solidFill>
              <a:srgbClr val="78CD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ublic Health Agency of Canada Federal Identify Signature and Canada Wordmark">
            <a:extLst>
              <a:ext uri="{FF2B5EF4-FFF2-40B4-BE49-F238E27FC236}">
                <a16:creationId xmlns:a16="http://schemas.microsoft.com/office/drawing/2014/main" id="{5982EFC7-2155-2D1E-7AC9-8A2C1ADB4E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1" y="6007397"/>
            <a:ext cx="12191990" cy="850603"/>
          </a:xfrm>
          <a:prstGeom prst="rect">
            <a:avLst/>
          </a:prstGeom>
        </p:spPr>
      </p:pic>
      <p:sp>
        <p:nvSpPr>
          <p:cNvPr id="6" name="FIP">
            <a:extLst>
              <a:ext uri="{FF2B5EF4-FFF2-40B4-BE49-F238E27FC236}">
                <a16:creationId xmlns:a16="http://schemas.microsoft.com/office/drawing/2014/main" id="{4D30FCBB-63F0-46BF-BCFA-B80CB1D80414}"/>
              </a:ext>
            </a:extLst>
          </p:cNvPr>
          <p:cNvSpPr txBox="1"/>
          <p:nvPr userDrawn="1"/>
        </p:nvSpPr>
        <p:spPr>
          <a:xfrm>
            <a:off x="609600" y="7019109"/>
            <a:ext cx="1018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Public Health Agency of Canada official signature and Canada Wordmark</a:t>
            </a:r>
            <a:endParaRPr lang="fr-CA" sz="180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90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AA0CD6-983D-B62E-5209-8F406598B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570"/>
          <a:stretch/>
        </p:blipFill>
        <p:spPr>
          <a:xfrm>
            <a:off x="0" y="0"/>
            <a:ext cx="9257473" cy="625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BBA6D1-7052-C8AA-B319-FBCF0863A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6" y="735918"/>
            <a:ext cx="10885074" cy="80264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8F449-E0CE-8BBF-5699-843E33CFD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76" y="1673499"/>
            <a:ext cx="10885074" cy="4278752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ound Single Corner Rectangle 16">
            <a:extLst>
              <a:ext uri="{FF2B5EF4-FFF2-40B4-BE49-F238E27FC236}">
                <a16:creationId xmlns:a16="http://schemas.microsoft.com/office/drawing/2014/main" id="{D0588068-96EE-4336-365B-A47D36B05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11574046" y="6315522"/>
            <a:ext cx="617951" cy="542478"/>
          </a:xfrm>
          <a:prstGeom prst="round1Rect">
            <a:avLst>
              <a:gd name="adj" fmla="val 50000"/>
            </a:avLst>
          </a:prstGeom>
          <a:solidFill>
            <a:srgbClr val="0460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0D5C4A-DE10-70EB-0E4E-3834E45F5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7896"/>
            <a:ext cx="12192000" cy="929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CDE32-50D6-0ED2-4F40-24F8123A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4046" y="6425852"/>
            <a:ext cx="617954" cy="283097"/>
          </a:xfrm>
        </p:spPr>
        <p:txBody>
          <a:bodyPr/>
          <a:lstStyle>
            <a:lvl1pPr algn="ctr"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8211D5-3DAE-FA41-B929-AFB67AE4B1B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1F58F-8A2E-0757-6593-8D23BF2FB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96092" b="88301"/>
          <a:stretch/>
        </p:blipFill>
        <p:spPr>
          <a:xfrm>
            <a:off x="-1" y="-11383"/>
            <a:ext cx="482803" cy="6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C7AC1289-AFAF-B8AB-1B7A-52B0EA96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11574048" y="6311900"/>
            <a:ext cx="617951" cy="542478"/>
          </a:xfrm>
          <a:prstGeom prst="round1Rect">
            <a:avLst>
              <a:gd name="adj" fmla="val 50000"/>
            </a:avLst>
          </a:prstGeom>
          <a:solidFill>
            <a:srgbClr val="0460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9928C-93B5-0BE5-D4AA-A59CA9471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7896"/>
            <a:ext cx="12192000" cy="929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A443E8E-2BB2-7FBB-D2DC-82189FE8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6" y="739540"/>
            <a:ext cx="10885074" cy="80264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88715E-15EB-A4BF-EF56-35F26619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4046" y="6425852"/>
            <a:ext cx="617954" cy="283097"/>
          </a:xfrm>
        </p:spPr>
        <p:txBody>
          <a:bodyPr/>
          <a:lstStyle>
            <a:lvl1pPr algn="ctr"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8211D5-3DAE-FA41-B929-AFB67AE4B1B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5EB649-6BB8-BBF8-B3D1-89743A78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0324" y="0"/>
            <a:ext cx="11803549" cy="6255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1C66BB-4E7A-C20B-D2D7-823DD4080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82802" cy="625588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7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74384D-41CE-3080-A3E2-B682C92AD6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36"/>
          <a:stretch/>
        </p:blipFill>
        <p:spPr>
          <a:xfrm>
            <a:off x="-1" y="447262"/>
            <a:ext cx="12192001" cy="544454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30A0766-47DE-8780-6994-DD71938C6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3602"/>
            <a:ext cx="12192000" cy="9643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2203709-F3A6-DC62-500B-AFCA491CC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33603" y="908408"/>
            <a:ext cx="5315811" cy="5043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F7063-615D-38E8-FC88-35F84F4263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40252" y="1649010"/>
            <a:ext cx="4013548" cy="2012828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Cliquez</a:t>
            </a:r>
            <a:r>
              <a:rPr lang="en-US"/>
              <a:t> pour modifier le </a:t>
            </a:r>
            <a:r>
              <a:rPr lang="en-US" err="1"/>
              <a:t>titre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09F5B-E752-CE47-F4BD-7E66189A03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0251" y="3950377"/>
            <a:ext cx="4013547" cy="16557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Cliquez</a:t>
            </a:r>
            <a:r>
              <a:rPr lang="en-US"/>
              <a:t> pour modifier le sous-</a:t>
            </a:r>
            <a:r>
              <a:rPr lang="en-US" err="1"/>
              <a:t>titre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35268C-6333-72ED-DD37-AA0D23D8B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40251" y="3797285"/>
            <a:ext cx="904730" cy="0"/>
          </a:xfrm>
          <a:prstGeom prst="line">
            <a:avLst/>
          </a:prstGeom>
          <a:ln w="28575">
            <a:solidFill>
              <a:srgbClr val="78CD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00D2AB7D-280D-E2F3-1DD7-2488D4F9E0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600" y="904648"/>
            <a:ext cx="6462035" cy="4999265"/>
          </a:xfrm>
          <a:prstGeom prst="round2DiagRect">
            <a:avLst>
              <a:gd name="adj1" fmla="val 10919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CA"/>
          </a:p>
        </p:txBody>
      </p:sp>
      <p:pic>
        <p:nvPicPr>
          <p:cNvPr id="5" name="Picture 4" descr="Signature officielle de l'Agence de la santé publique du Canada et mot symbole Canada">
            <a:extLst>
              <a:ext uri="{FF2B5EF4-FFF2-40B4-BE49-F238E27FC236}">
                <a16:creationId xmlns:a16="http://schemas.microsoft.com/office/drawing/2014/main" id="{52D1A2CA-0125-6E3E-927A-DDB2EA5E52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" y="6026399"/>
            <a:ext cx="12191990" cy="85060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38C384-F72D-5B2E-5933-450211B4F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85037" y="5942062"/>
            <a:ext cx="11262140" cy="0"/>
          </a:xfrm>
          <a:prstGeom prst="line">
            <a:avLst/>
          </a:prstGeom>
          <a:ln w="120650">
            <a:gradFill>
              <a:gsLst>
                <a:gs pos="100000">
                  <a:srgbClr val="004B6D"/>
                </a:gs>
                <a:gs pos="0">
                  <a:srgbClr val="004B6D"/>
                </a:gs>
                <a:gs pos="55000">
                  <a:srgbClr val="0D8578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303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D86FAE-AA78-BA08-7367-772AD2368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570"/>
          <a:stretch/>
        </p:blipFill>
        <p:spPr>
          <a:xfrm>
            <a:off x="0" y="0"/>
            <a:ext cx="9257473" cy="625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BBA6D1-7052-C8AA-B319-FBCF0863A4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76" y="739540"/>
            <a:ext cx="10885074" cy="80264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Cliquez</a:t>
            </a:r>
            <a:r>
              <a:rPr lang="en-US"/>
              <a:t> pour modifier le </a:t>
            </a:r>
            <a:r>
              <a:rPr lang="en-US" err="1"/>
              <a:t>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8F449-E0CE-8BBF-5699-843E33CFDA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8976" y="1677121"/>
            <a:ext cx="10885074" cy="4278752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Cliquez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du </a:t>
            </a:r>
            <a:r>
              <a:rPr lang="en-US" err="1"/>
              <a:t>texte</a:t>
            </a:r>
            <a:r>
              <a:rPr lang="en-US"/>
              <a:t>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ound Single Corner Rectangle 16">
            <a:extLst>
              <a:ext uri="{FF2B5EF4-FFF2-40B4-BE49-F238E27FC236}">
                <a16:creationId xmlns:a16="http://schemas.microsoft.com/office/drawing/2014/main" id="{D0588068-96EE-4336-365B-A47D36B05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11574048" y="6311900"/>
            <a:ext cx="617951" cy="542478"/>
          </a:xfrm>
          <a:prstGeom prst="round1Rect">
            <a:avLst>
              <a:gd name="adj" fmla="val 50000"/>
            </a:avLst>
          </a:prstGeom>
          <a:solidFill>
            <a:srgbClr val="0460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0D5C4A-DE10-70EB-0E4E-3834E45F5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7896"/>
            <a:ext cx="12192000" cy="929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CDE32-50D6-0ED2-4F40-24F8123AFF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4046" y="6425852"/>
            <a:ext cx="617954" cy="283097"/>
          </a:xfrm>
        </p:spPr>
        <p:txBody>
          <a:bodyPr/>
          <a:lstStyle>
            <a:lvl1pPr algn="ctr"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8211D5-3DAE-FA41-B929-AFB67AE4B1B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C7E37D-2C78-DD6A-C749-19D064508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96092" b="88301"/>
          <a:stretch/>
        </p:blipFill>
        <p:spPr>
          <a:xfrm>
            <a:off x="-1" y="-11383"/>
            <a:ext cx="482803" cy="6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5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4F0068-E07A-D400-C286-F131D851B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570"/>
          <a:stretch/>
        </p:blipFill>
        <p:spPr>
          <a:xfrm>
            <a:off x="0" y="0"/>
            <a:ext cx="9257473" cy="625588"/>
          </a:xfrm>
          <a:prstGeom prst="rect">
            <a:avLst/>
          </a:prstGeom>
        </p:spPr>
      </p:pic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F825C1A9-2031-F0D0-BF87-272F726C2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11574048" y="6311900"/>
            <a:ext cx="617951" cy="542478"/>
          </a:xfrm>
          <a:prstGeom prst="round1Rect">
            <a:avLst>
              <a:gd name="adj" fmla="val 50000"/>
            </a:avLst>
          </a:prstGeom>
          <a:solidFill>
            <a:srgbClr val="0460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F0800A-2AA4-FB63-028A-ADFA15C84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7896"/>
            <a:ext cx="12192000" cy="929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58DAB5-C885-7DD6-9C0E-D994C1D013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76" y="739540"/>
            <a:ext cx="10885074" cy="80264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Cliquez</a:t>
            </a:r>
            <a:r>
              <a:rPr lang="en-US"/>
              <a:t> pour modifier le </a:t>
            </a:r>
            <a:r>
              <a:rPr lang="en-US" err="1"/>
              <a:t>titre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9D097D-DE13-3CDF-EE38-AB5B55F952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8976" y="1677121"/>
            <a:ext cx="5296188" cy="4278752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Cliquez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du </a:t>
            </a:r>
            <a:r>
              <a:rPr lang="en-US" err="1"/>
              <a:t>texte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333AD0-B043-E2EE-B65B-C3AF97E8ED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06836" y="1673136"/>
            <a:ext cx="5367210" cy="427875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Cliquez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du </a:t>
            </a:r>
            <a:r>
              <a:rPr lang="en-US" err="1"/>
              <a:t>texte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E5BACD9-5002-F768-DCE0-F17945DC00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4046" y="6425852"/>
            <a:ext cx="617954" cy="283097"/>
          </a:xfrm>
        </p:spPr>
        <p:txBody>
          <a:bodyPr/>
          <a:lstStyle>
            <a:lvl1pPr algn="ctr"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8211D5-3DAE-FA41-B929-AFB67AE4B1B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F9F816-16FF-5B5C-39B3-87B2BC683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96092" b="88301"/>
          <a:stretch/>
        </p:blipFill>
        <p:spPr>
          <a:xfrm>
            <a:off x="-1" y="-11383"/>
            <a:ext cx="482803" cy="6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6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AD0F39-FA83-3552-91A3-341F77BD7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570"/>
          <a:stretch/>
        </p:blipFill>
        <p:spPr>
          <a:xfrm>
            <a:off x="0" y="0"/>
            <a:ext cx="9257473" cy="625588"/>
          </a:xfrm>
          <a:prstGeom prst="rect">
            <a:avLst/>
          </a:prstGeom>
        </p:spPr>
      </p:pic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89FDF4DF-4CC1-BD63-2052-91B9B1C3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11574048" y="6311900"/>
            <a:ext cx="617951" cy="542478"/>
          </a:xfrm>
          <a:prstGeom prst="round1Rect">
            <a:avLst>
              <a:gd name="adj" fmla="val 50000"/>
            </a:avLst>
          </a:prstGeom>
          <a:solidFill>
            <a:srgbClr val="0460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9BF63-07C6-AA4C-17BE-4EE720FE9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7896"/>
            <a:ext cx="12192000" cy="9296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FC7B44-1580-BF93-AAEB-6F3DD1A21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76" y="739540"/>
            <a:ext cx="10885074" cy="80264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Cliquez</a:t>
            </a:r>
            <a:r>
              <a:rPr lang="en-US"/>
              <a:t> pour modifier le </a:t>
            </a:r>
            <a:r>
              <a:rPr lang="en-US" err="1"/>
              <a:t>titre</a:t>
            </a:r>
            <a:r>
              <a:rPr lang="en-US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27ABD-1FF8-1557-412F-03569521E1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8976" y="1641129"/>
            <a:ext cx="5296188" cy="53003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35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Cliquez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le </a:t>
            </a:r>
            <a:r>
              <a:rPr lang="en-US" err="1"/>
              <a:t>texte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951767-5A64-1677-AEBC-7F48B22F6C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88976" y="2274091"/>
            <a:ext cx="5296188" cy="3681781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Cliquez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du </a:t>
            </a:r>
            <a:r>
              <a:rPr lang="en-US" err="1"/>
              <a:t>texte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CB197E0-0C5F-F17C-F5B4-8EBC18D997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196396" y="1641129"/>
            <a:ext cx="5377649" cy="53003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35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Cliquez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le </a:t>
            </a:r>
            <a:r>
              <a:rPr lang="en-US" err="1"/>
              <a:t>texte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B66CDD-20E5-0E8E-C5B0-BB4329F0A70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6836" y="2270106"/>
            <a:ext cx="5367210" cy="3681781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Cliquez</a:t>
            </a:r>
            <a:r>
              <a:rPr lang="en-US"/>
              <a:t> pour </a:t>
            </a:r>
            <a:r>
              <a:rPr lang="en-US" err="1"/>
              <a:t>ajouter</a:t>
            </a:r>
            <a:r>
              <a:rPr lang="en-US"/>
              <a:t> du </a:t>
            </a:r>
            <a:r>
              <a:rPr lang="en-US" err="1"/>
              <a:t>texte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62CF7D-6788-B3CB-E6E2-E197A4DE5E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4046" y="6425852"/>
            <a:ext cx="617954" cy="283097"/>
          </a:xfrm>
        </p:spPr>
        <p:txBody>
          <a:bodyPr/>
          <a:lstStyle>
            <a:lvl1pPr algn="ctr"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8211D5-3DAE-FA41-B929-AFB67AE4B1B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70556-B08E-AAF7-B5D2-150956B408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96092" b="88301"/>
          <a:stretch/>
        </p:blipFill>
        <p:spPr>
          <a:xfrm>
            <a:off x="-1" y="-11383"/>
            <a:ext cx="482803" cy="6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78DD39-7618-E035-99C5-FB1421BA8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570"/>
          <a:stretch/>
        </p:blipFill>
        <p:spPr>
          <a:xfrm>
            <a:off x="0" y="0"/>
            <a:ext cx="9257473" cy="625588"/>
          </a:xfrm>
          <a:prstGeom prst="rect">
            <a:avLst/>
          </a:prstGeom>
        </p:spPr>
      </p:pic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C7AC1289-AFAF-B8AB-1B7A-52B0EA96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11574048" y="6311900"/>
            <a:ext cx="617951" cy="542478"/>
          </a:xfrm>
          <a:prstGeom prst="round1Rect">
            <a:avLst>
              <a:gd name="adj" fmla="val 50000"/>
            </a:avLst>
          </a:prstGeom>
          <a:solidFill>
            <a:srgbClr val="0460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9928C-93B5-0BE5-D4AA-A59CA9471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7896"/>
            <a:ext cx="12192000" cy="929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A443E8E-2BB2-7FBB-D2DC-82189FE8E5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76" y="739540"/>
            <a:ext cx="10885074" cy="80264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Cliquez</a:t>
            </a:r>
            <a:r>
              <a:rPr lang="en-US"/>
              <a:t> pour modifier le </a:t>
            </a:r>
            <a:r>
              <a:rPr lang="en-US" err="1"/>
              <a:t>titre</a:t>
            </a:r>
            <a:r>
              <a:rPr lang="en-US"/>
              <a:t>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88715E-15EB-A4BF-EF56-35F2661932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4046" y="6425852"/>
            <a:ext cx="617954" cy="283097"/>
          </a:xfrm>
        </p:spPr>
        <p:txBody>
          <a:bodyPr/>
          <a:lstStyle>
            <a:lvl1pPr algn="ctr"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8211D5-3DAE-FA41-B929-AFB67AE4B1B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101616-1FCE-108F-89F9-ECCBE8CCC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96092" b="88301"/>
          <a:stretch/>
        </p:blipFill>
        <p:spPr>
          <a:xfrm>
            <a:off x="-1" y="-11383"/>
            <a:ext cx="482803" cy="6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9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6015A20E-D800-D7E4-DD30-803C2040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11574048" y="6311900"/>
            <a:ext cx="617951" cy="542478"/>
          </a:xfrm>
          <a:prstGeom prst="round1Rect">
            <a:avLst>
              <a:gd name="adj" fmla="val 50000"/>
            </a:avLst>
          </a:prstGeom>
          <a:solidFill>
            <a:srgbClr val="0460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01E283-48F2-9F69-EA54-AD2E690D9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7896"/>
            <a:ext cx="12192000" cy="929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E4A1D-38EE-692D-66AA-2E8271C1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6" y="-802643"/>
            <a:ext cx="10885074" cy="802643"/>
          </a:xfrm>
        </p:spPr>
        <p:txBody>
          <a:bodyPr lIns="0" tIns="0" rIns="0" bIns="0">
            <a:normAutofit/>
          </a:bodyPr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89C6B8-6F23-CD63-D9F8-BA7C89C757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4046" y="6425852"/>
            <a:ext cx="617954" cy="283097"/>
          </a:xfrm>
        </p:spPr>
        <p:txBody>
          <a:bodyPr/>
          <a:lstStyle>
            <a:lvl1pPr algn="ctr"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8211D5-3DAE-FA41-B929-AFB67AE4B1B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7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DF4F-AA2E-3346-AA09-FE091453B174}" type="datetime1">
              <a:rPr lang="en-CA" smtClean="0"/>
              <a:t>2025-11-10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211D5-3DAE-FA41-B929-AFB67AE4B1BA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D3963-58E3-C31D-F67C-7533D4B638B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327315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DF4F-AA2E-3346-AA09-FE091453B174}" type="datetime1">
              <a:rPr lang="en-CA" smtClean="0"/>
              <a:t>2025-11-10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211D5-3DAE-FA41-B929-AFB67AE4B1BA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9C225-79FB-C446-0B94-553C10BCB96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9073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hyperlink" Target="https://www.clo-ocol.gc.ca/fr/outils-ressources/modele-maturite-langues-officielles" TargetMode="External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19295D-0DCB-5D72-30BA-8720540986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813" t="-531" r="1255" b="531"/>
          <a:stretch>
            <a:fillRect/>
          </a:stretch>
        </p:blipFill>
        <p:spPr>
          <a:xfrm>
            <a:off x="482600" y="876703"/>
            <a:ext cx="6462035" cy="5014024"/>
          </a:xfrm>
          <a:prstGeom prst="round2DiagRect">
            <a:avLst>
              <a:gd name="adj1" fmla="val 10919"/>
              <a:gd name="adj2" fmla="val 0"/>
            </a:avLst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0480DDD-8539-BBA0-C3C2-A89397369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0251" y="3971275"/>
            <a:ext cx="4013547" cy="1655762"/>
          </a:xfrm>
        </p:spPr>
        <p:txBody>
          <a:bodyPr>
            <a:normAutofit fontScale="92500" lnSpcReduction="10000"/>
          </a:bodyPr>
          <a:lstStyle/>
          <a:p>
            <a:r>
              <a:rPr lang="fr-CA" sz="2200" noProof="0"/>
              <a:t>Centre d’excellence sur les communautés de langue officielle en situation minoritaire de l’ASPC</a:t>
            </a:r>
          </a:p>
          <a:p>
            <a:r>
              <a:rPr lang="fr-CA" sz="2200" noProof="0">
                <a:latin typeface="Arial"/>
                <a:cs typeface="Arial"/>
              </a:rPr>
              <a:t>le 21 novembre 2025 </a:t>
            </a:r>
          </a:p>
          <a:p>
            <a:r>
              <a:rPr lang="fr-CA" sz="2200" noProof="0">
                <a:latin typeface="Arial"/>
                <a:cs typeface="Arial"/>
              </a:rPr>
              <a:t>Atelier au Symposium des langues officielles</a:t>
            </a:r>
            <a:endParaRPr lang="fr-CA" sz="22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D5D5B3-3367-3941-4371-62B5B3908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0251" y="1416172"/>
            <a:ext cx="4165948" cy="2012828"/>
          </a:xfrm>
        </p:spPr>
        <p:txBody>
          <a:bodyPr anchor="b">
            <a:noAutofit/>
          </a:bodyPr>
          <a:lstStyle/>
          <a:p>
            <a:r>
              <a:rPr lang="fr-CA" sz="2800" noProof="0">
                <a:latin typeface="Arial"/>
                <a:cs typeface="Arial"/>
              </a:rPr>
              <a:t>Mise en œuvre et surveillance de la partie VII de la </a:t>
            </a:r>
            <a:r>
              <a:rPr lang="fr-CA" sz="2800" i="1" noProof="0">
                <a:latin typeface="Arial"/>
                <a:cs typeface="Arial"/>
              </a:rPr>
              <a:t>Loi sur les langues officielles</a:t>
            </a:r>
            <a:r>
              <a:rPr lang="fr-CA" sz="2800" noProof="0">
                <a:latin typeface="Arial"/>
                <a:cs typeface="Arial"/>
              </a:rPr>
              <a:t>​ à l’ASPC</a:t>
            </a:r>
            <a:endParaRPr lang="fr-CA" sz="2800" noProof="0"/>
          </a:p>
        </p:txBody>
      </p:sp>
      <p:sp>
        <p:nvSpPr>
          <p:cNvPr id="5" name="FIP">
            <a:extLst>
              <a:ext uri="{FF2B5EF4-FFF2-40B4-BE49-F238E27FC236}">
                <a16:creationId xmlns:a16="http://schemas.microsoft.com/office/drawing/2014/main" id="{3B58A98F-7409-4FDA-366B-B5E5C4DF075B}"/>
              </a:ext>
            </a:extLst>
          </p:cNvPr>
          <p:cNvSpPr txBox="1"/>
          <p:nvPr/>
        </p:nvSpPr>
        <p:spPr>
          <a:xfrm>
            <a:off x="609600" y="7019109"/>
            <a:ext cx="1018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CA" b="0" i="0" u="none" strike="noStrike" noProof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Public Health Agency of Canada official signature and Canada </a:t>
            </a:r>
            <a:r>
              <a:rPr lang="fr-CA" b="0" i="0" u="none" strike="noStrike" noProof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Wordmark</a:t>
            </a:r>
            <a:endParaRPr lang="fr-CA" b="0" i="0" u="none" strike="noStrike" noProof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7" name="Picture 6" descr="A blue and white sign with a qr code&#10;&#10;AI-generated content may be incorrect.">
            <a:extLst>
              <a:ext uri="{FF2B5EF4-FFF2-40B4-BE49-F238E27FC236}">
                <a16:creationId xmlns:a16="http://schemas.microsoft.com/office/drawing/2014/main" id="{FB68F8F9-D230-B98E-4346-4E237CF045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376" t="2303" r="899" b="4517"/>
          <a:stretch>
            <a:fillRect/>
          </a:stretch>
        </p:blipFill>
        <p:spPr>
          <a:xfrm>
            <a:off x="558013" y="3401643"/>
            <a:ext cx="1498863" cy="15005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0191E8-88B8-CB17-5FD8-68C491A348E6}"/>
              </a:ext>
            </a:extLst>
          </p:cNvPr>
          <p:cNvSpPr txBox="1"/>
          <p:nvPr/>
        </p:nvSpPr>
        <p:spPr>
          <a:xfrm>
            <a:off x="482600" y="4904079"/>
            <a:ext cx="6283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noProof="0"/>
              <a:t>Rejoignez</a:t>
            </a:r>
            <a:r>
              <a:rPr lang="fr-CA" sz="3200" b="1"/>
              <a:t>-nous sur </a:t>
            </a:r>
            <a:r>
              <a:rPr lang="fr-CA" sz="3200" b="1" noProof="0"/>
              <a:t>slido.com</a:t>
            </a:r>
          </a:p>
          <a:p>
            <a:r>
              <a:rPr lang="fr-CA" sz="3200" b="1"/>
              <a:t>#2755 1817</a:t>
            </a:r>
          </a:p>
        </p:txBody>
      </p:sp>
    </p:spTree>
    <p:extLst>
      <p:ext uri="{BB962C8B-B14F-4D97-AF65-F5344CB8AC3E}">
        <p14:creationId xmlns:p14="http://schemas.microsoft.com/office/powerpoint/2010/main" val="3694517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B666BB5-CA56-F280-0B5A-47F304C65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035" y="759509"/>
            <a:ext cx="8309526" cy="4895252"/>
          </a:xfrm>
          <a:prstGeom prst="rect">
            <a:avLst/>
          </a:prstGeom>
        </p:spPr>
      </p:pic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077BA3BD-D62B-D738-4BE8-9AB8C8F5EB86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 flipV="1">
            <a:off x="2660063" y="5944602"/>
            <a:ext cx="3274853" cy="608963"/>
          </a:xfrm>
          <a:prstGeom prst="bentConnector3">
            <a:avLst>
              <a:gd name="adj1" fmla="val 127561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10CA-3173-3F16-28DC-4F669087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5476" y="6581101"/>
            <a:ext cx="617954" cy="276899"/>
          </a:xfrm>
        </p:spPr>
        <p:txBody>
          <a:bodyPr/>
          <a:lstStyle/>
          <a:p>
            <a:fld id="{3F8211D5-3DAE-FA41-B929-AFB67AE4B1BA}" type="slidenum">
              <a:rPr lang="fr-CA" noProof="0" smtClean="0"/>
              <a:pPr/>
              <a:t>10</a:t>
            </a:fld>
            <a:endParaRPr lang="fr-CA" noProof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11E616-9BA8-F735-E616-EACDE5509D0A}"/>
              </a:ext>
            </a:extLst>
          </p:cNvPr>
          <p:cNvSpPr txBox="1">
            <a:spLocks/>
          </p:cNvSpPr>
          <p:nvPr/>
        </p:nvSpPr>
        <p:spPr>
          <a:xfrm>
            <a:off x="653463" y="-115852"/>
            <a:ext cx="10885074" cy="8026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noProof="0">
                <a:solidFill>
                  <a:schemeClr val="bg1"/>
                </a:solidFill>
              </a:rPr>
              <a:t>Exemple de fiche de travail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7C496-8A9D-2F41-8824-4B06961B1D13}"/>
              </a:ext>
            </a:extLst>
          </p:cNvPr>
          <p:cNvSpPr txBox="1"/>
          <p:nvPr/>
        </p:nvSpPr>
        <p:spPr>
          <a:xfrm>
            <a:off x="9686217" y="728856"/>
            <a:ext cx="2121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noProof="0">
                <a:solidFill>
                  <a:srgbClr val="FF0000"/>
                </a:solidFill>
              </a:rPr>
              <a:t>Domaines d’activité 1-4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D84244-5F80-8422-2324-461C52D6316C}"/>
              </a:ext>
            </a:extLst>
          </p:cNvPr>
          <p:cNvSpPr txBox="1"/>
          <p:nvPr/>
        </p:nvSpPr>
        <p:spPr>
          <a:xfrm rot="16200000">
            <a:off x="-168372" y="3134416"/>
            <a:ext cx="1509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noProof="0">
                <a:solidFill>
                  <a:srgbClr val="FF0000"/>
                </a:solidFill>
              </a:rPr>
              <a:t>5 indicateurs</a:t>
            </a:r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7849B163-D3DE-E145-F370-5AE6B5FD66B6}"/>
              </a:ext>
            </a:extLst>
          </p:cNvPr>
          <p:cNvSpPr/>
          <p:nvPr/>
        </p:nvSpPr>
        <p:spPr>
          <a:xfrm>
            <a:off x="869379" y="1428750"/>
            <a:ext cx="274103" cy="4000500"/>
          </a:xfrm>
          <a:prstGeom prst="rightArrowCallout">
            <a:avLst>
              <a:gd name="adj1" fmla="val 17855"/>
              <a:gd name="adj2" fmla="val 21427"/>
              <a:gd name="adj3" fmla="val 23213"/>
              <a:gd name="adj4" fmla="val 221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5F332-8623-4219-9CEE-E90846ED986A}"/>
              </a:ext>
            </a:extLst>
          </p:cNvPr>
          <p:cNvSpPr txBox="1"/>
          <p:nvPr/>
        </p:nvSpPr>
        <p:spPr>
          <a:xfrm>
            <a:off x="1897809" y="5798918"/>
            <a:ext cx="169817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400" b="1" noProof="0">
                <a:highlight>
                  <a:srgbClr val="EAC282"/>
                </a:highlight>
              </a:rPr>
              <a:t>Cote de référence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8BF1B2-9D60-3A44-5065-0A1D95DD5F83}"/>
              </a:ext>
            </a:extLst>
          </p:cNvPr>
          <p:cNvSpPr txBox="1"/>
          <p:nvPr/>
        </p:nvSpPr>
        <p:spPr>
          <a:xfrm>
            <a:off x="5934915" y="5790714"/>
            <a:ext cx="154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noProof="0">
                <a:highlight>
                  <a:srgbClr val="94BEB0"/>
                </a:highlight>
              </a:rPr>
              <a:t>Cote cible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84A48EF5-0BC0-B728-A166-A239D3E7EB21}"/>
              </a:ext>
            </a:extLst>
          </p:cNvPr>
          <p:cNvSpPr/>
          <p:nvPr/>
        </p:nvSpPr>
        <p:spPr>
          <a:xfrm rot="5400000">
            <a:off x="6260384" y="5432736"/>
            <a:ext cx="331681" cy="17367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0438945-BFA2-EBD1-D68F-F78B66FA865B}"/>
              </a:ext>
            </a:extLst>
          </p:cNvPr>
          <p:cNvSpPr/>
          <p:nvPr/>
        </p:nvSpPr>
        <p:spPr>
          <a:xfrm>
            <a:off x="9088228" y="849249"/>
            <a:ext cx="436841" cy="6852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6429FFE1-970B-7BD3-8286-4921BD781C01}"/>
              </a:ext>
            </a:extLst>
          </p:cNvPr>
          <p:cNvSpPr/>
          <p:nvPr/>
        </p:nvSpPr>
        <p:spPr>
          <a:xfrm rot="5400000">
            <a:off x="2465994" y="5471820"/>
            <a:ext cx="413217" cy="1736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A610B2-6D3A-AF98-6253-4578A6CC3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290" y="6130459"/>
            <a:ext cx="5159016" cy="6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1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203C5-838D-ADE1-A92D-2EACBE4A0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563B-3307-8229-7196-45386FDA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Cotes de maturité moyennes d’AMOLO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FEC00-2FA3-EA41-5BBB-813DF011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7627" y="6266195"/>
            <a:ext cx="617954" cy="283097"/>
          </a:xfrm>
        </p:spPr>
        <p:txBody>
          <a:bodyPr/>
          <a:lstStyle/>
          <a:p>
            <a:fld id="{3F8211D5-3DAE-FA41-B929-AFB67AE4B1BA}" type="slidenum">
              <a:rPr lang="fr-CA" noProof="0" smtClean="0"/>
              <a:pPr/>
              <a:t>11</a:t>
            </a:fld>
            <a:endParaRPr lang="fr-CA" noProof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86C81FBD-3756-D2E9-BEF9-6675EB470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2370" y="2240106"/>
            <a:ext cx="2784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600" b="1" noProof="0"/>
              <a:t>Système de cotation numérique du niveau de maturité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47B9360-52CC-E9D7-95EC-C96E336F8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58138"/>
              </p:ext>
            </p:extLst>
          </p:nvPr>
        </p:nvGraphicFramePr>
        <p:xfrm>
          <a:off x="688976" y="1828801"/>
          <a:ext cx="8016612" cy="402435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13612">
                  <a:extLst>
                    <a:ext uri="{9D8B030D-6E8A-4147-A177-3AD203B41FA5}">
                      <a16:colId xmlns:a16="http://schemas.microsoft.com/office/drawing/2014/main" val="3933731117"/>
                    </a:ext>
                  </a:extLst>
                </a:gridCol>
                <a:gridCol w="1540483">
                  <a:extLst>
                    <a:ext uri="{9D8B030D-6E8A-4147-A177-3AD203B41FA5}">
                      <a16:colId xmlns:a16="http://schemas.microsoft.com/office/drawing/2014/main" val="1068331080"/>
                    </a:ext>
                  </a:extLst>
                </a:gridCol>
                <a:gridCol w="1540636">
                  <a:extLst>
                    <a:ext uri="{9D8B030D-6E8A-4147-A177-3AD203B41FA5}">
                      <a16:colId xmlns:a16="http://schemas.microsoft.com/office/drawing/2014/main" val="975477725"/>
                    </a:ext>
                  </a:extLst>
                </a:gridCol>
                <a:gridCol w="2221881">
                  <a:extLst>
                    <a:ext uri="{9D8B030D-6E8A-4147-A177-3AD203B41FA5}">
                      <a16:colId xmlns:a16="http://schemas.microsoft.com/office/drawing/2014/main" val="3690511921"/>
                    </a:ext>
                  </a:extLst>
                </a:gridCol>
              </a:tblGrid>
              <a:tr h="77189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2400" b="1" u="none" strike="noStrike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Domaine d’activité </a:t>
                      </a:r>
                      <a:endParaRPr lang="fr-CA" sz="24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063" marR="5063" marT="5063" marB="0" anchor="ctr">
                    <a:solidFill>
                      <a:srgbClr val="005F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2400" b="1" u="none" strike="noStrike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Référence</a:t>
                      </a:r>
                      <a:endParaRPr lang="fr-CA" sz="2400" b="1" i="0" u="none" strike="noStrike" noProof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0759" marR="5063" marT="5063" marB="0" anchor="ctr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2400" b="1" u="none" strike="noStrike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Cible</a:t>
                      </a:r>
                      <a:endParaRPr lang="fr-CA" sz="2400" b="1" i="0" u="none" strike="noStrike" noProof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0759" marR="5063" marT="5063" marB="0" anchor="ctr">
                    <a:solidFill>
                      <a:srgbClr val="B2F9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2400" b="1" i="0" u="none" strike="noStrike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Croissance ciblée</a:t>
                      </a:r>
                    </a:p>
                  </a:txBody>
                  <a:tcPr marL="60759" marR="5063" marT="506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38329"/>
                  </a:ext>
                </a:extLst>
              </a:tr>
              <a:tr h="821638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fr-CA" sz="2000" b="1" u="none" strike="noStrike" noProof="0">
                          <a:effectLst/>
                          <a:latin typeface="+mj-lt"/>
                        </a:rPr>
                        <a:t>1. Leadership </a:t>
                      </a:r>
                      <a:endParaRPr lang="fr-CA" sz="2000" b="1" i="0" u="none" strike="noStrike" noProof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063" marR="5063" marT="50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</a:t>
                      </a: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49265781"/>
                  </a:ext>
                </a:extLst>
              </a:tr>
              <a:tr h="617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 </a:t>
                      </a:r>
                      <a:r>
                        <a:rPr lang="fr-CA" sz="2000" b="1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Capacité </a:t>
                      </a:r>
                      <a:endParaRPr lang="fr-CA" sz="2000" b="1" i="0" u="none" strike="noStrike" noProof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063" marR="5063" marT="5063" marB="0" anchor="ctr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2482731"/>
                  </a:ext>
                </a:extLst>
              </a:tr>
              <a:tr h="787549">
                <a:tc>
                  <a:txBody>
                    <a:bodyPr/>
                    <a:lstStyle/>
                    <a:p>
                      <a:pPr marL="0" indent="0" algn="ctr" rtl="0">
                        <a:buFont typeface="+mj-lt"/>
                        <a:buNone/>
                      </a:pPr>
                      <a:r>
                        <a:rPr lang="fr-CA" sz="2000" b="1" i="0" noProof="0">
                          <a:solidFill>
                            <a:srgbClr val="000000"/>
                          </a:solidFill>
                          <a:effectLst/>
                        </a:rPr>
                        <a:t>3. Soutien des CLOSM</a:t>
                      </a:r>
                      <a:endParaRPr lang="fr-CA" sz="2000" b="1" noProof="0">
                        <a:effectLst/>
                      </a:endParaRPr>
                    </a:p>
                  </a:txBody>
                  <a:tcPr marL="5063" marR="5063" marT="50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</a:t>
                      </a:r>
                    </a:p>
                  </a:txBody>
                  <a:tcPr marL="6350" marR="6350" marT="6350" marB="0" anchor="ctr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6350" marR="6350" marT="6350" marB="0" anchor="ctr"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156852"/>
                  </a:ext>
                </a:extLst>
              </a:tr>
              <a:tr h="1025936">
                <a:tc>
                  <a:txBody>
                    <a:bodyPr/>
                    <a:lstStyle/>
                    <a:p>
                      <a:pPr marL="0" indent="0" algn="ctr" rtl="0">
                        <a:buFont typeface="+mj-lt"/>
                        <a:buNone/>
                      </a:pPr>
                      <a:r>
                        <a:rPr lang="fr-CA" sz="2000" b="1" i="0" noProof="0">
                          <a:solidFill>
                            <a:srgbClr val="000000"/>
                          </a:solidFill>
                          <a:effectLst/>
                        </a:rPr>
                        <a:t>4. Travailler avec des tiers</a:t>
                      </a:r>
                    </a:p>
                  </a:txBody>
                  <a:tcPr marL="5063" marR="5063" marT="5063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5699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B37699-03F3-B513-36FA-05DE2F513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418220"/>
              </p:ext>
            </p:extLst>
          </p:nvPr>
        </p:nvGraphicFramePr>
        <p:xfrm>
          <a:off x="8992370" y="3091877"/>
          <a:ext cx="2784775" cy="27612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86219">
                  <a:extLst>
                    <a:ext uri="{9D8B030D-6E8A-4147-A177-3AD203B41FA5}">
                      <a16:colId xmlns:a16="http://schemas.microsoft.com/office/drawing/2014/main" val="699854238"/>
                    </a:ext>
                  </a:extLst>
                </a:gridCol>
                <a:gridCol w="1698556">
                  <a:extLst>
                    <a:ext uri="{9D8B030D-6E8A-4147-A177-3AD203B41FA5}">
                      <a16:colId xmlns:a16="http://schemas.microsoft.com/office/drawing/2014/main" val="825044230"/>
                    </a:ext>
                  </a:extLst>
                </a:gridCol>
              </a:tblGrid>
              <a:tr h="394468">
                <a:tc>
                  <a:txBody>
                    <a:bodyPr/>
                    <a:lstStyle/>
                    <a:p>
                      <a:r>
                        <a:rPr lang="fr-CA" sz="1400" noProof="0"/>
                        <a:t>Cote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285778"/>
                  </a:ext>
                </a:extLst>
              </a:tr>
              <a:tr h="394468">
                <a:tc>
                  <a:txBody>
                    <a:bodyPr/>
                    <a:lstStyle/>
                    <a:p>
                      <a:pPr algn="ctr"/>
                      <a:r>
                        <a:rPr lang="fr-CA" sz="1400" b="1" noProof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/>
                        <a:t>Incomplet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59375"/>
                  </a:ext>
                </a:extLst>
              </a:tr>
              <a:tr h="394468">
                <a:tc>
                  <a:txBody>
                    <a:bodyPr/>
                    <a:lstStyle/>
                    <a:p>
                      <a:pPr algn="ctr"/>
                      <a:r>
                        <a:rPr lang="fr-CA" sz="1400" b="1" noProof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/>
                        <a:t>Réactif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769127"/>
                  </a:ext>
                </a:extLst>
              </a:tr>
              <a:tr h="394468">
                <a:tc>
                  <a:txBody>
                    <a:bodyPr/>
                    <a:lstStyle/>
                    <a:p>
                      <a:pPr algn="ctr"/>
                      <a:r>
                        <a:rPr lang="fr-CA" sz="1400" b="1" noProof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/>
                        <a:t>Géré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236579"/>
                  </a:ext>
                </a:extLst>
              </a:tr>
              <a:tr h="394468">
                <a:tc>
                  <a:txBody>
                    <a:bodyPr/>
                    <a:lstStyle/>
                    <a:p>
                      <a:pPr algn="ctr"/>
                      <a:r>
                        <a:rPr lang="fr-CA" sz="1400" b="1" noProof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/>
                        <a:t>Défini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360743"/>
                  </a:ext>
                </a:extLst>
              </a:tr>
              <a:tr h="394468">
                <a:tc>
                  <a:txBody>
                    <a:bodyPr/>
                    <a:lstStyle/>
                    <a:p>
                      <a:pPr algn="ctr"/>
                      <a:r>
                        <a:rPr lang="fr-CA" sz="1400" b="1" noProof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/>
                        <a:t>Intégré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913997"/>
                  </a:ext>
                </a:extLst>
              </a:tr>
              <a:tr h="394468">
                <a:tc>
                  <a:txBody>
                    <a:bodyPr/>
                    <a:lstStyle/>
                    <a:p>
                      <a:pPr algn="ctr"/>
                      <a:r>
                        <a:rPr lang="fr-CA" sz="1400" b="1" noProof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/>
                        <a:t>Optimisé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40086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E464AC7-E38A-0A61-67D4-C330B7D1FD5D}"/>
              </a:ext>
            </a:extLst>
          </p:cNvPr>
          <p:cNvSpPr txBox="1">
            <a:spLocks/>
          </p:cNvSpPr>
          <p:nvPr/>
        </p:nvSpPr>
        <p:spPr>
          <a:xfrm>
            <a:off x="653463" y="-115853"/>
            <a:ext cx="10885074" cy="8026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noProof="0">
                <a:solidFill>
                  <a:schemeClr val="bg1"/>
                </a:solidFill>
              </a:rPr>
              <a:t>Résultats - exemple</a:t>
            </a:r>
          </a:p>
        </p:txBody>
      </p:sp>
    </p:spTree>
    <p:extLst>
      <p:ext uri="{BB962C8B-B14F-4D97-AF65-F5344CB8AC3E}">
        <p14:creationId xmlns:p14="http://schemas.microsoft.com/office/powerpoint/2010/main" val="76047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5675C-A24C-0FCE-D64A-F21B29527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B20D-CAF6-9ACF-8040-04C257A0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Qu’est-ce que les résultats peuvent nous dire ?</a:t>
            </a:r>
            <a:endParaRPr lang="fr-CA" noProof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279F0-5BDB-0547-363C-AC5314EF9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1D5-3DAE-FA41-B929-AFB67AE4B1BA}" type="slidenum">
              <a:rPr lang="fr-CA" noProof="0" smtClean="0"/>
              <a:pPr/>
              <a:t>12</a:t>
            </a:fld>
            <a:endParaRPr lang="fr-CA" noProof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0EA35-D43D-E504-28A2-73D1D52C705F}"/>
              </a:ext>
            </a:extLst>
          </p:cNvPr>
          <p:cNvSpPr txBox="1">
            <a:spLocks/>
          </p:cNvSpPr>
          <p:nvPr/>
        </p:nvSpPr>
        <p:spPr>
          <a:xfrm>
            <a:off x="653463" y="-115853"/>
            <a:ext cx="10885074" cy="8026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noProof="0">
                <a:solidFill>
                  <a:schemeClr val="bg1"/>
                </a:solidFill>
              </a:rPr>
              <a:t>Analyse - exemple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53AF0-52EC-CDCF-9641-DF1E4FABE9F6}"/>
              </a:ext>
            </a:extLst>
          </p:cNvPr>
          <p:cNvSpPr txBox="1"/>
          <p:nvPr/>
        </p:nvSpPr>
        <p:spPr>
          <a:xfrm>
            <a:off x="688975" y="1538561"/>
            <a:ext cx="10849561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A" sz="2800" b="1" noProof="0">
                <a:solidFill>
                  <a:srgbClr val="000000"/>
                </a:solidFill>
              </a:rPr>
              <a:t>Les points forts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CA" sz="2100" noProof="0">
                <a:solidFill>
                  <a:srgbClr val="000000"/>
                </a:solidFill>
              </a:rPr>
              <a:t>Les structures permettent un leadership fort.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CA" sz="2100" noProof="0">
                <a:solidFill>
                  <a:srgbClr val="000000"/>
                </a:solidFill>
              </a:rPr>
              <a:t>Fort accent sur le renforcement des capacités internes.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CA" sz="2100" noProof="0"/>
              <a:t>Les profils linguistiques sont bien gérés.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CA" sz="2100" noProof="0"/>
              <a:t>La capacité de service bilingue est activement surveillée.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CA" sz="2100" noProof="0"/>
              <a:t>La capacité en LO est prise en compte dans les affectations du personnel.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CA" sz="2100" noProof="0"/>
              <a:t>Les outils de traduction IA sont utilisés efficacement pour soutenir la capacité en LO.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CA" sz="2100" noProof="0"/>
              <a:t>Les besoins des CLOSM sont bien définis grâce aux données, aux consultations et à la mobilisation des intervenants.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CA" sz="2100" noProof="0"/>
              <a:t>Gouvernance et responsabilisation fortes (</a:t>
            </a:r>
            <a:r>
              <a:rPr lang="fr-CA" sz="2100"/>
              <a:t>p.ex.</a:t>
            </a:r>
            <a:r>
              <a:rPr lang="fr-CA" sz="2100" noProof="0"/>
              <a:t> coordonnateurs en LO dans chaque direction générale, objectifs de LO sont inclus dans les ententes de rendement).</a:t>
            </a:r>
          </a:p>
        </p:txBody>
      </p:sp>
    </p:spTree>
    <p:extLst>
      <p:ext uri="{BB962C8B-B14F-4D97-AF65-F5344CB8AC3E}">
        <p14:creationId xmlns:p14="http://schemas.microsoft.com/office/powerpoint/2010/main" val="226198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C98C6-5E33-9A9E-E6BB-C9BFF18E6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9AD2-704D-EA43-A473-9B000ACD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Qu’est-ce que les résultats peuvent nous dire ?</a:t>
            </a:r>
            <a:endParaRPr lang="fr-CA" noProof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3D844-6D44-BB7B-DCBB-A334C5A0C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1D5-3DAE-FA41-B929-AFB67AE4B1BA}" type="slidenum">
              <a:rPr lang="fr-CA" noProof="0" smtClean="0"/>
              <a:pPr/>
              <a:t>13</a:t>
            </a:fld>
            <a:endParaRPr lang="fr-CA" noProof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8C4A69-D6C7-FD7E-DC64-05B09DBDC78B}"/>
              </a:ext>
            </a:extLst>
          </p:cNvPr>
          <p:cNvSpPr txBox="1">
            <a:spLocks/>
          </p:cNvSpPr>
          <p:nvPr/>
        </p:nvSpPr>
        <p:spPr>
          <a:xfrm>
            <a:off x="653463" y="-115853"/>
            <a:ext cx="10885074" cy="8026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noProof="0">
                <a:solidFill>
                  <a:schemeClr val="bg1"/>
                </a:solidFill>
              </a:rPr>
              <a:t>Analyse - exemple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936873-734A-F38C-C1E9-9AEF01564530}"/>
              </a:ext>
            </a:extLst>
          </p:cNvPr>
          <p:cNvSpPr txBox="1"/>
          <p:nvPr/>
        </p:nvSpPr>
        <p:spPr>
          <a:xfrm>
            <a:off x="688976" y="1538561"/>
            <a:ext cx="991186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A" sz="2800" b="1" noProof="0"/>
              <a:t> Points à améliorer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CA" sz="2300" noProof="0"/>
              <a:t>Dépasser les </a:t>
            </a:r>
            <a:r>
              <a:rPr lang="fr-CA" sz="2300" b="0" i="0" u="none" noProof="0"/>
              <a:t>approches de base (p.ex. la formation, la traduction des documents) à une approche avancée, où l’ASPC intègre les besoins des CLOSM dans la programmation (p.ex. les analyses d’impact basée sur l’égalité réelle).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CA" sz="2300" noProof="0"/>
              <a:t>Promouvoir plus d’utilisation d’outils pour mener des analyses d’impact tout au long du cycle de vie d’une initiative.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CA" sz="2300" noProof="0"/>
              <a:t>Renforcer les clauses contractuelles pour inclure la surveillance et les conséquences des obligations en matière de LO qui ne sont pas respectées.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CA" sz="2300"/>
              <a:t>Intégrer </a:t>
            </a:r>
            <a:r>
              <a:rPr lang="fr-CA" sz="2300" noProof="0"/>
              <a:t>les obligations en matière de LO dans les processus organisationnels et la planification stratégique, et régulièrement discutées lors des réunions de la direction.</a:t>
            </a:r>
            <a:endParaRPr lang="fr-CA" sz="2300" noProof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53822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4E134-1643-586F-BE0A-853DFA06F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CD8A3-AB57-3EFD-5659-6B645BD8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211D5-3DAE-FA41-B929-AFB67AE4B1B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737C27-EA0B-A527-8219-2EAFF32DF414}"/>
              </a:ext>
            </a:extLst>
          </p:cNvPr>
          <p:cNvSpPr txBox="1">
            <a:spLocks/>
          </p:cNvSpPr>
          <p:nvPr/>
        </p:nvSpPr>
        <p:spPr>
          <a:xfrm>
            <a:off x="653463" y="-115853"/>
            <a:ext cx="10885074" cy="8026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fr-CA">
                <a:solidFill>
                  <a:srgbClr val="FFFFFF"/>
                </a:solidFill>
              </a:rPr>
              <a:t>Considérations principales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55B0B3-4074-9E61-34D9-83ECA6D48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145827"/>
              </p:ext>
            </p:extLst>
          </p:nvPr>
        </p:nvGraphicFramePr>
        <p:xfrm>
          <a:off x="479794" y="1041614"/>
          <a:ext cx="11094252" cy="538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9379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4E134-1643-586F-BE0A-853DFA06F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CD8A3-AB57-3EFD-5659-6B645BD8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211D5-3DAE-FA41-B929-AFB67AE4B1B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737C27-EA0B-A527-8219-2EAFF32DF414}"/>
              </a:ext>
            </a:extLst>
          </p:cNvPr>
          <p:cNvSpPr txBox="1">
            <a:spLocks/>
          </p:cNvSpPr>
          <p:nvPr/>
        </p:nvSpPr>
        <p:spPr>
          <a:xfrm>
            <a:off x="653463" y="-115853"/>
            <a:ext cx="10885074" cy="8026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fr-CA">
                <a:solidFill>
                  <a:srgbClr val="FFFFFF"/>
                </a:solidFill>
              </a:rPr>
              <a:t>Facteurs de succès importants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55B0B3-4074-9E61-34D9-83ECA6D48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164207"/>
              </p:ext>
            </p:extLst>
          </p:nvPr>
        </p:nvGraphicFramePr>
        <p:xfrm>
          <a:off x="653463" y="1041616"/>
          <a:ext cx="10582808" cy="524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896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5DBBF-5AE0-A522-359F-6BD45A7F8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3EA7E-24BA-6491-9CBA-571B0629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1D5-3DAE-FA41-B929-AFB67AE4B1BA}" type="slidenum">
              <a:rPr lang="fr-CA" noProof="0" smtClean="0"/>
              <a:pPr/>
              <a:t>16</a:t>
            </a:fld>
            <a:endParaRPr lang="fr-CA" noProof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725FCA-9FE0-1380-241E-0F9489B40A16}"/>
              </a:ext>
            </a:extLst>
          </p:cNvPr>
          <p:cNvSpPr txBox="1">
            <a:spLocks/>
          </p:cNvSpPr>
          <p:nvPr/>
        </p:nvSpPr>
        <p:spPr>
          <a:xfrm>
            <a:off x="653463" y="-115853"/>
            <a:ext cx="10885074" cy="8026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fr-FR">
                <a:solidFill>
                  <a:srgbClr val="FFFFFF"/>
                </a:solidFill>
              </a:rPr>
              <a:t>Adapter cet exercice à votre institution</a:t>
            </a:r>
            <a:endParaRPr kumimoji="0" lang="fr-CA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F693E-D02C-6263-222D-363EE8E3684A}"/>
              </a:ext>
            </a:extLst>
          </p:cNvPr>
          <p:cNvSpPr/>
          <p:nvPr/>
        </p:nvSpPr>
        <p:spPr>
          <a:xfrm>
            <a:off x="8725359" y="2477879"/>
            <a:ext cx="418641" cy="36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75B45D-A651-85AF-7EF0-E9F87E62E635}"/>
              </a:ext>
            </a:extLst>
          </p:cNvPr>
          <p:cNvSpPr/>
          <p:nvPr/>
        </p:nvSpPr>
        <p:spPr>
          <a:xfrm>
            <a:off x="8554598" y="2524069"/>
            <a:ext cx="418641" cy="184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484CFE4-6FA2-9BD2-EA24-8E40B4624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179378"/>
              </p:ext>
            </p:extLst>
          </p:nvPr>
        </p:nvGraphicFramePr>
        <p:xfrm>
          <a:off x="-357617" y="1521368"/>
          <a:ext cx="7112000" cy="502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F04019-3F80-36A0-DB0A-560298257FD0}"/>
              </a:ext>
            </a:extLst>
          </p:cNvPr>
          <p:cNvSpPr txBox="1"/>
          <p:nvPr/>
        </p:nvSpPr>
        <p:spPr>
          <a:xfrm>
            <a:off x="775736" y="1061822"/>
            <a:ext cx="4845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rgbClr val="002060"/>
                </a:solidFill>
              </a:rPr>
              <a:t>Dois-je l’adapter à mon établissement?</a:t>
            </a:r>
            <a:endParaRPr lang="fr-CA" sz="2000" b="1" noProof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44A9F-E82C-9696-C49E-1B4444491E08}"/>
              </a:ext>
            </a:extLst>
          </p:cNvPr>
          <p:cNvSpPr txBox="1"/>
          <p:nvPr/>
        </p:nvSpPr>
        <p:spPr>
          <a:xfrm>
            <a:off x="5797171" y="1066553"/>
            <a:ext cx="585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noProof="0">
                <a:solidFill>
                  <a:srgbClr val="002060"/>
                </a:solidFill>
              </a:rPr>
              <a:t>Si oui, quelles sont les étapes recommandées?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B906E6D-40E7-41CD-E104-0D16093C3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251190"/>
              </p:ext>
            </p:extLst>
          </p:nvPr>
        </p:nvGraphicFramePr>
        <p:xfrm>
          <a:off x="6039824" y="1585536"/>
          <a:ext cx="5371070" cy="4918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15054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6D3E1-1769-5755-442C-F43FD1F99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4C8D5-B36F-DDFA-6418-29736F486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2" y="1432726"/>
            <a:ext cx="10885074" cy="1686616"/>
          </a:xfrm>
        </p:spPr>
        <p:txBody>
          <a:bodyPr/>
          <a:lstStyle/>
          <a:p>
            <a:pPr algn="ctr"/>
            <a:r>
              <a:rPr lang="fr-CA"/>
              <a:t>Le Centre d’excellence sur les communautés de langue officielle en situation minoritaire de l’ASPC</a:t>
            </a:r>
            <a:br>
              <a:rPr lang="fr-CA"/>
            </a:br>
            <a:br>
              <a:rPr lang="fr-CA" noProof="0"/>
            </a:br>
            <a:r>
              <a:rPr lang="fr-CA" noProof="0"/>
              <a:t>olmccentreclosm@phac-aspc.gc.ca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8B85F-F366-9B14-1B2C-7B63D883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211D5-3DAE-FA41-B929-AFB67AE4B1BA}" type="slidenum">
              <a:rPr kumimoji="0" lang="fr-CA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CA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F3E3B9-00DC-3FE3-2666-E46911DE4B46}"/>
              </a:ext>
            </a:extLst>
          </p:cNvPr>
          <p:cNvSpPr txBox="1">
            <a:spLocks/>
          </p:cNvSpPr>
          <p:nvPr/>
        </p:nvSpPr>
        <p:spPr>
          <a:xfrm>
            <a:off x="653463" y="-115853"/>
            <a:ext cx="10885074" cy="8026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Comment nous rejoindre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F12F3-E812-FAEA-1C5B-A5759AD8A5D3}"/>
              </a:ext>
            </a:extLst>
          </p:cNvPr>
          <p:cNvSpPr txBox="1"/>
          <p:nvPr/>
        </p:nvSpPr>
        <p:spPr>
          <a:xfrm>
            <a:off x="688976" y="4129361"/>
            <a:ext cx="10059428" cy="16866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fr-CA" sz="2800" b="1" noProof="0">
                <a:solidFill>
                  <a:srgbClr val="000000"/>
                </a:solidFill>
                <a:latin typeface="Aptos" panose="02110004020202020204"/>
              </a:rPr>
              <a:t>Rhonda Dean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Angus Alexander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fr-CA" sz="2800" b="1" noProof="0">
                <a:solidFill>
                  <a:srgbClr val="000000"/>
                </a:solidFill>
                <a:latin typeface="Aptos" panose="02110004020202020204"/>
              </a:rPr>
              <a:t>Roslyn Neals</a:t>
            </a:r>
            <a:endParaRPr kumimoji="0" lang="fr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430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6E7AD-DBE2-4AD8-7EC3-875F4A327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5E1F-CCD4-0D17-18D0-9537E27A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Ressources et outils</a:t>
            </a:r>
            <a:endParaRPr lang="fr-CA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08F84-314D-4963-1FA8-B8D5649B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211D5-3DAE-FA41-B929-AFB67AE4B1BA}" type="slidenum">
              <a:rPr kumimoji="0" lang="fr-CA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CA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E9312C-0720-4AD4-D64B-F18861B8F359}"/>
              </a:ext>
            </a:extLst>
          </p:cNvPr>
          <p:cNvSpPr txBox="1">
            <a:spLocks/>
          </p:cNvSpPr>
          <p:nvPr/>
        </p:nvSpPr>
        <p:spPr>
          <a:xfrm>
            <a:off x="653463" y="-115853"/>
            <a:ext cx="10885074" cy="8026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fr-CA">
                <a:solidFill>
                  <a:srgbClr val="FFFFFF"/>
                </a:solidFill>
              </a:rPr>
              <a:t>Ressources – Outils virtuels</a:t>
            </a:r>
            <a:endParaRPr kumimoji="0" lang="fr-CA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C6919-620C-89A8-445B-0A77B152C193}"/>
              </a:ext>
            </a:extLst>
          </p:cNvPr>
          <p:cNvSpPr txBox="1"/>
          <p:nvPr/>
        </p:nvSpPr>
        <p:spPr>
          <a:xfrm>
            <a:off x="601017" y="1538561"/>
            <a:ext cx="10059428" cy="45335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defTabSz="457200">
              <a:spcAft>
                <a:spcPct val="35000"/>
              </a:spcAft>
              <a:defRPr/>
            </a:pPr>
            <a:r>
              <a:rPr lang="fr-FR" sz="2800" b="1">
                <a:solidFill>
                  <a:srgbClr val="000000"/>
                </a:solidFill>
              </a:rPr>
              <a:t>Plan d’action de l’ASPC</a:t>
            </a:r>
          </a:p>
          <a:p>
            <a:pPr lvl="0" defTabSz="457200">
              <a:spcAft>
                <a:spcPct val="35000"/>
              </a:spcAft>
              <a:defRPr/>
            </a:pPr>
            <a:r>
              <a:rPr lang="fr-FR" sz="2800" b="1">
                <a:solidFill>
                  <a:srgbClr val="000000"/>
                </a:solidFill>
              </a:rPr>
              <a:t>Approche de l’ASPC pour la partie VII (modèle/cadre logique)</a:t>
            </a:r>
          </a:p>
          <a:p>
            <a:pPr lvl="0" defTabSz="457200">
              <a:spcAft>
                <a:spcPct val="35000"/>
              </a:spcAft>
              <a:defRPr/>
            </a:pPr>
            <a:r>
              <a:rPr lang="fr-FR" sz="2800" b="1">
                <a:solidFill>
                  <a:srgbClr val="000000"/>
                </a:solidFill>
              </a:rPr>
              <a:t>Feuille d’info </a:t>
            </a:r>
            <a:r>
              <a:rPr lang="fr-CA" sz="2800" b="1">
                <a:solidFill>
                  <a:srgbClr val="000000"/>
                </a:solidFill>
                <a:latin typeface="Aptos" panose="02110004020202020204"/>
              </a:rPr>
              <a:t>d’AMOLO</a:t>
            </a:r>
            <a:endParaRPr lang="fr-CA" sz="2800" b="1" noProof="0">
              <a:solidFill>
                <a:srgbClr val="000000"/>
              </a:solidFill>
              <a:latin typeface="Aptos" panose="02110004020202020204"/>
            </a:endParaRPr>
          </a:p>
          <a:p>
            <a:pPr lvl="0" defTabSz="457200">
              <a:spcAft>
                <a:spcPct val="35000"/>
              </a:spcAft>
              <a:defRPr/>
            </a:pPr>
            <a:r>
              <a:rPr lang="fr-CA" sz="2800" b="1">
                <a:solidFill>
                  <a:srgbClr val="000000"/>
                </a:solidFill>
              </a:rPr>
              <a:t>Rapport de données sur les CLOSM</a:t>
            </a:r>
          </a:p>
          <a:p>
            <a:pPr lvl="0" defTabSz="457200">
              <a:spcAft>
                <a:spcPct val="35000"/>
              </a:spcAft>
              <a:defRPr/>
            </a:pPr>
            <a:r>
              <a:rPr lang="fr-CA" sz="2800" b="1" noProof="0">
                <a:solidFill>
                  <a:srgbClr val="000000"/>
                </a:solidFill>
                <a:latin typeface="Aptos" panose="02110004020202020204"/>
              </a:rPr>
              <a:t>Carrefour des LO</a:t>
            </a:r>
          </a:p>
          <a:p>
            <a:pPr lvl="0" defTabSz="457200">
              <a:spcAft>
                <a:spcPct val="35000"/>
              </a:spcAft>
              <a:defRPr/>
            </a:pPr>
            <a:r>
              <a:rPr lang="fr-CA" sz="2800" b="1">
                <a:solidFill>
                  <a:srgbClr val="000000"/>
                </a:solidFill>
                <a:latin typeface="Aptos" panose="02110004020202020204"/>
              </a:rPr>
              <a:t>Initiative de Science en français</a:t>
            </a:r>
            <a:endParaRPr lang="fr-CA" sz="2800" b="1" noProof="0">
              <a:solidFill>
                <a:srgbClr val="000000"/>
              </a:solidFill>
              <a:latin typeface="Aptos" panose="021100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CA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69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EBE2-1DEE-B03B-4B2F-57B85797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" y="0"/>
            <a:ext cx="6506954" cy="557839"/>
          </a:xfrm>
        </p:spPr>
        <p:txBody>
          <a:bodyPr anchor="ctr">
            <a:normAutofit/>
          </a:bodyPr>
          <a:lstStyle/>
          <a:p>
            <a:r>
              <a:rPr lang="fr-CA" noProof="0">
                <a:solidFill>
                  <a:schemeClr val="bg1"/>
                </a:solidFill>
              </a:rPr>
              <a:t>Objectifs</a:t>
            </a:r>
          </a:p>
        </p:txBody>
      </p:sp>
      <p:graphicFrame>
        <p:nvGraphicFramePr>
          <p:cNvPr id="50" name="Diagram 49">
            <a:extLst>
              <a:ext uri="{FF2B5EF4-FFF2-40B4-BE49-F238E27FC236}">
                <a16:creationId xmlns:a16="http://schemas.microsoft.com/office/drawing/2014/main" id="{557DE5C0-13DD-5DEA-701E-A4141F76FC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188497"/>
              </p:ext>
            </p:extLst>
          </p:nvPr>
        </p:nvGraphicFramePr>
        <p:xfrm>
          <a:off x="617537" y="1391478"/>
          <a:ext cx="10956509" cy="4908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5BF0E-F8C8-7236-AB88-5CD5041F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1D5-3DAE-FA41-B929-AFB67AE4B1BA}" type="slidenum">
              <a:rPr lang="fr-CA" noProof="0" smtClean="0"/>
              <a:pPr/>
              <a:t>2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61884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3B4C6-C828-B971-A6E2-F49D14F3B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80809E1-C8EC-EF93-A8CE-5562337DD6E1}"/>
              </a:ext>
            </a:extLst>
          </p:cNvPr>
          <p:cNvSpPr/>
          <p:nvPr/>
        </p:nvSpPr>
        <p:spPr>
          <a:xfrm rot="10800000">
            <a:off x="7334952" y="3503597"/>
            <a:ext cx="258831" cy="223130"/>
          </a:xfrm>
          <a:prstGeom prst="triangle">
            <a:avLst/>
          </a:prstGeom>
          <a:solidFill>
            <a:srgbClr val="398F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E3042735-99A3-DEA6-50D0-B6B4B36AC868}"/>
              </a:ext>
            </a:extLst>
          </p:cNvPr>
          <p:cNvSpPr/>
          <p:nvPr/>
        </p:nvSpPr>
        <p:spPr>
          <a:xfrm rot="10800000">
            <a:off x="3999766" y="3503597"/>
            <a:ext cx="258831" cy="223130"/>
          </a:xfrm>
          <a:prstGeom prst="triangle">
            <a:avLst/>
          </a:prstGeom>
          <a:solidFill>
            <a:srgbClr val="056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60C86-1D93-31BC-077D-3B892535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6" y="764948"/>
            <a:ext cx="10885075" cy="802643"/>
          </a:xfrm>
        </p:spPr>
        <p:txBody>
          <a:bodyPr/>
          <a:lstStyle/>
          <a:p>
            <a:r>
              <a:rPr lang="fr-CA" noProof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85361-79B0-E0BE-C5E5-F2447D9E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4045" y="6454882"/>
            <a:ext cx="617955" cy="283097"/>
          </a:xfrm>
        </p:spPr>
        <p:txBody>
          <a:bodyPr/>
          <a:lstStyle/>
          <a:p>
            <a:fld id="{3F8211D5-3DAE-FA41-B929-AFB67AE4B1BA}" type="slidenum">
              <a:rPr lang="fr-CA" noProof="0" smtClean="0"/>
              <a:pPr/>
              <a:t>3</a:t>
            </a:fld>
            <a:endParaRPr lang="fr-CA" noProof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D01A789-464F-04CB-7C3B-EF3796A916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361517"/>
              </p:ext>
            </p:extLst>
          </p:nvPr>
        </p:nvGraphicFramePr>
        <p:xfrm>
          <a:off x="334945" y="1180896"/>
          <a:ext cx="11080993" cy="1837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6EDBA89-D2F8-737C-AC97-162DD93C5869}"/>
              </a:ext>
            </a:extLst>
          </p:cNvPr>
          <p:cNvGrpSpPr/>
          <p:nvPr/>
        </p:nvGrpSpPr>
        <p:grpSpPr>
          <a:xfrm>
            <a:off x="419161" y="3652185"/>
            <a:ext cx="11080993" cy="2599460"/>
            <a:chOff x="693253" y="3429000"/>
            <a:chExt cx="10580069" cy="31623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88D038B-15E8-6B12-FF1F-7606DED31FFD}"/>
                </a:ext>
              </a:extLst>
            </p:cNvPr>
            <p:cNvSpPr/>
            <p:nvPr/>
          </p:nvSpPr>
          <p:spPr>
            <a:xfrm>
              <a:off x="693253" y="3429000"/>
              <a:ext cx="1336503" cy="3162300"/>
            </a:xfrm>
            <a:custGeom>
              <a:avLst/>
              <a:gdLst>
                <a:gd name="connsiteX0" fmla="*/ 0 w 1336503"/>
                <a:gd name="connsiteY0" fmla="*/ 133650 h 3162300"/>
                <a:gd name="connsiteX1" fmla="*/ 133650 w 1336503"/>
                <a:gd name="connsiteY1" fmla="*/ 0 h 3162300"/>
                <a:gd name="connsiteX2" fmla="*/ 1202853 w 1336503"/>
                <a:gd name="connsiteY2" fmla="*/ 0 h 3162300"/>
                <a:gd name="connsiteX3" fmla="*/ 1336503 w 1336503"/>
                <a:gd name="connsiteY3" fmla="*/ 133650 h 3162300"/>
                <a:gd name="connsiteX4" fmla="*/ 1336503 w 1336503"/>
                <a:gd name="connsiteY4" fmla="*/ 3028650 h 3162300"/>
                <a:gd name="connsiteX5" fmla="*/ 1202853 w 1336503"/>
                <a:gd name="connsiteY5" fmla="*/ 3162300 h 3162300"/>
                <a:gd name="connsiteX6" fmla="*/ 133650 w 1336503"/>
                <a:gd name="connsiteY6" fmla="*/ 3162300 h 3162300"/>
                <a:gd name="connsiteX7" fmla="*/ 0 w 1336503"/>
                <a:gd name="connsiteY7" fmla="*/ 3028650 h 3162300"/>
                <a:gd name="connsiteX8" fmla="*/ 0 w 1336503"/>
                <a:gd name="connsiteY8" fmla="*/ 133650 h 316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503" h="3162300">
                  <a:moveTo>
                    <a:pt x="0" y="133650"/>
                  </a:moveTo>
                  <a:cubicBezTo>
                    <a:pt x="0" y="59837"/>
                    <a:pt x="59837" y="0"/>
                    <a:pt x="133650" y="0"/>
                  </a:cubicBezTo>
                  <a:lnTo>
                    <a:pt x="1202853" y="0"/>
                  </a:lnTo>
                  <a:cubicBezTo>
                    <a:pt x="1276666" y="0"/>
                    <a:pt x="1336503" y="59837"/>
                    <a:pt x="1336503" y="133650"/>
                  </a:cubicBezTo>
                  <a:lnTo>
                    <a:pt x="1336503" y="3028650"/>
                  </a:lnTo>
                  <a:cubicBezTo>
                    <a:pt x="1336503" y="3102463"/>
                    <a:pt x="1276666" y="3162300"/>
                    <a:pt x="1202853" y="3162300"/>
                  </a:cubicBezTo>
                  <a:lnTo>
                    <a:pt x="133650" y="3162300"/>
                  </a:lnTo>
                  <a:cubicBezTo>
                    <a:pt x="59837" y="3162300"/>
                    <a:pt x="0" y="3102463"/>
                    <a:pt x="0" y="3028650"/>
                  </a:cubicBezTo>
                  <a:lnTo>
                    <a:pt x="0" y="133650"/>
                  </a:lnTo>
                  <a:close/>
                </a:path>
              </a:pathLst>
            </a:custGeom>
            <a:solidFill>
              <a:srgbClr val="056B76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230505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000" b="1" kern="1200" noProof="0">
                  <a:solidFill>
                    <a:schemeClr val="bg1"/>
                  </a:solidFill>
                </a:rPr>
                <a:t>Partie IV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1766A87-9701-D07B-08EB-3E3E80822287}"/>
                </a:ext>
              </a:extLst>
            </p:cNvPr>
            <p:cNvSpPr/>
            <p:nvPr/>
          </p:nvSpPr>
          <p:spPr>
            <a:xfrm>
              <a:off x="743754" y="3802663"/>
              <a:ext cx="1202853" cy="2471882"/>
            </a:xfrm>
            <a:custGeom>
              <a:avLst/>
              <a:gdLst>
                <a:gd name="connsiteX0" fmla="*/ 0 w 1069202"/>
                <a:gd name="connsiteY0" fmla="*/ 106920 h 2053946"/>
                <a:gd name="connsiteX1" fmla="*/ 106920 w 1069202"/>
                <a:gd name="connsiteY1" fmla="*/ 0 h 2053946"/>
                <a:gd name="connsiteX2" fmla="*/ 962282 w 1069202"/>
                <a:gd name="connsiteY2" fmla="*/ 0 h 2053946"/>
                <a:gd name="connsiteX3" fmla="*/ 1069202 w 1069202"/>
                <a:gd name="connsiteY3" fmla="*/ 106920 h 2053946"/>
                <a:gd name="connsiteX4" fmla="*/ 1069202 w 1069202"/>
                <a:gd name="connsiteY4" fmla="*/ 1947026 h 2053946"/>
                <a:gd name="connsiteX5" fmla="*/ 962282 w 1069202"/>
                <a:gd name="connsiteY5" fmla="*/ 2053946 h 2053946"/>
                <a:gd name="connsiteX6" fmla="*/ 106920 w 1069202"/>
                <a:gd name="connsiteY6" fmla="*/ 2053946 h 2053946"/>
                <a:gd name="connsiteX7" fmla="*/ 0 w 1069202"/>
                <a:gd name="connsiteY7" fmla="*/ 1947026 h 2053946"/>
                <a:gd name="connsiteX8" fmla="*/ 0 w 1069202"/>
                <a:gd name="connsiteY8" fmla="*/ 106920 h 20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02" h="2053946">
                  <a:moveTo>
                    <a:pt x="0" y="106920"/>
                  </a:moveTo>
                  <a:cubicBezTo>
                    <a:pt x="0" y="47870"/>
                    <a:pt x="47870" y="0"/>
                    <a:pt x="106920" y="0"/>
                  </a:cubicBezTo>
                  <a:lnTo>
                    <a:pt x="962282" y="0"/>
                  </a:lnTo>
                  <a:cubicBezTo>
                    <a:pt x="1021332" y="0"/>
                    <a:pt x="1069202" y="47870"/>
                    <a:pt x="1069202" y="106920"/>
                  </a:cubicBezTo>
                  <a:lnTo>
                    <a:pt x="1069202" y="1947026"/>
                  </a:lnTo>
                  <a:cubicBezTo>
                    <a:pt x="1069202" y="2006076"/>
                    <a:pt x="1021332" y="2053946"/>
                    <a:pt x="962282" y="2053946"/>
                  </a:cubicBezTo>
                  <a:lnTo>
                    <a:pt x="106920" y="2053946"/>
                  </a:lnTo>
                  <a:cubicBezTo>
                    <a:pt x="47870" y="2053946"/>
                    <a:pt x="0" y="2006076"/>
                    <a:pt x="0" y="1947026"/>
                  </a:cubicBezTo>
                  <a:lnTo>
                    <a:pt x="0" y="106920"/>
                  </a:lnTo>
                  <a:close/>
                </a:path>
              </a:pathLst>
            </a:custGeom>
            <a:solidFill>
              <a:srgbClr val="056B7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96" tIns="54176" rIns="61796" bIns="54176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400" b="0" kern="1200" noProof="0"/>
                <a:t>Veiller </a:t>
              </a:r>
              <a:r>
                <a:rPr lang="fr-CA" sz="1400" noProof="0"/>
                <a:t>à ce que le public puisse communiquer avec le </a:t>
              </a:r>
              <a:r>
                <a:rPr lang="fr-CA" sz="1400" noProof="0" err="1"/>
                <a:t>GdC</a:t>
              </a:r>
              <a:r>
                <a:rPr lang="fr-CA" sz="1400" noProof="0"/>
                <a:t> dans la LO de leur choix</a:t>
              </a:r>
              <a:endParaRPr lang="fr-CA" sz="1400" kern="1200" noProof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46B7D9-D222-01FB-1480-60F9B62B302B}"/>
                </a:ext>
              </a:extLst>
            </p:cNvPr>
            <p:cNvSpPr/>
            <p:nvPr/>
          </p:nvSpPr>
          <p:spPr>
            <a:xfrm>
              <a:off x="2129994" y="3429000"/>
              <a:ext cx="1336503" cy="3162300"/>
            </a:xfrm>
            <a:custGeom>
              <a:avLst/>
              <a:gdLst>
                <a:gd name="connsiteX0" fmla="*/ 0 w 1336503"/>
                <a:gd name="connsiteY0" fmla="*/ 133650 h 3162300"/>
                <a:gd name="connsiteX1" fmla="*/ 133650 w 1336503"/>
                <a:gd name="connsiteY1" fmla="*/ 0 h 3162300"/>
                <a:gd name="connsiteX2" fmla="*/ 1202853 w 1336503"/>
                <a:gd name="connsiteY2" fmla="*/ 0 h 3162300"/>
                <a:gd name="connsiteX3" fmla="*/ 1336503 w 1336503"/>
                <a:gd name="connsiteY3" fmla="*/ 133650 h 3162300"/>
                <a:gd name="connsiteX4" fmla="*/ 1336503 w 1336503"/>
                <a:gd name="connsiteY4" fmla="*/ 3028650 h 3162300"/>
                <a:gd name="connsiteX5" fmla="*/ 1202853 w 1336503"/>
                <a:gd name="connsiteY5" fmla="*/ 3162300 h 3162300"/>
                <a:gd name="connsiteX6" fmla="*/ 133650 w 1336503"/>
                <a:gd name="connsiteY6" fmla="*/ 3162300 h 3162300"/>
                <a:gd name="connsiteX7" fmla="*/ 0 w 1336503"/>
                <a:gd name="connsiteY7" fmla="*/ 3028650 h 3162300"/>
                <a:gd name="connsiteX8" fmla="*/ 0 w 1336503"/>
                <a:gd name="connsiteY8" fmla="*/ 133650 h 316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503" h="3162300">
                  <a:moveTo>
                    <a:pt x="0" y="133650"/>
                  </a:moveTo>
                  <a:cubicBezTo>
                    <a:pt x="0" y="59837"/>
                    <a:pt x="59837" y="0"/>
                    <a:pt x="133650" y="0"/>
                  </a:cubicBezTo>
                  <a:lnTo>
                    <a:pt x="1202853" y="0"/>
                  </a:lnTo>
                  <a:cubicBezTo>
                    <a:pt x="1276666" y="0"/>
                    <a:pt x="1336503" y="59837"/>
                    <a:pt x="1336503" y="133650"/>
                  </a:cubicBezTo>
                  <a:lnTo>
                    <a:pt x="1336503" y="3028650"/>
                  </a:lnTo>
                  <a:cubicBezTo>
                    <a:pt x="1336503" y="3102463"/>
                    <a:pt x="1276666" y="3162300"/>
                    <a:pt x="1202853" y="3162300"/>
                  </a:cubicBezTo>
                  <a:lnTo>
                    <a:pt x="133650" y="3162300"/>
                  </a:lnTo>
                  <a:cubicBezTo>
                    <a:pt x="59837" y="3162300"/>
                    <a:pt x="0" y="3102463"/>
                    <a:pt x="0" y="3028650"/>
                  </a:cubicBezTo>
                  <a:lnTo>
                    <a:pt x="0" y="133650"/>
                  </a:lnTo>
                  <a:close/>
                </a:path>
              </a:pathLst>
            </a:custGeom>
            <a:solidFill>
              <a:srgbClr val="056B76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230505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000" b="1" kern="1200" noProof="0">
                  <a:solidFill>
                    <a:schemeClr val="bg1"/>
                  </a:solidFill>
                </a:rPr>
                <a:t>Partie V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90C9CB1-DE6A-097A-ECD9-5D016650A927}"/>
                </a:ext>
              </a:extLst>
            </p:cNvPr>
            <p:cNvSpPr/>
            <p:nvPr/>
          </p:nvSpPr>
          <p:spPr>
            <a:xfrm>
              <a:off x="2180496" y="3802663"/>
              <a:ext cx="1202853" cy="2471882"/>
            </a:xfrm>
            <a:custGeom>
              <a:avLst/>
              <a:gdLst>
                <a:gd name="connsiteX0" fmla="*/ 0 w 1069202"/>
                <a:gd name="connsiteY0" fmla="*/ 106920 h 2053946"/>
                <a:gd name="connsiteX1" fmla="*/ 106920 w 1069202"/>
                <a:gd name="connsiteY1" fmla="*/ 0 h 2053946"/>
                <a:gd name="connsiteX2" fmla="*/ 962282 w 1069202"/>
                <a:gd name="connsiteY2" fmla="*/ 0 h 2053946"/>
                <a:gd name="connsiteX3" fmla="*/ 1069202 w 1069202"/>
                <a:gd name="connsiteY3" fmla="*/ 106920 h 2053946"/>
                <a:gd name="connsiteX4" fmla="*/ 1069202 w 1069202"/>
                <a:gd name="connsiteY4" fmla="*/ 1947026 h 2053946"/>
                <a:gd name="connsiteX5" fmla="*/ 962282 w 1069202"/>
                <a:gd name="connsiteY5" fmla="*/ 2053946 h 2053946"/>
                <a:gd name="connsiteX6" fmla="*/ 106920 w 1069202"/>
                <a:gd name="connsiteY6" fmla="*/ 2053946 h 2053946"/>
                <a:gd name="connsiteX7" fmla="*/ 0 w 1069202"/>
                <a:gd name="connsiteY7" fmla="*/ 1947026 h 2053946"/>
                <a:gd name="connsiteX8" fmla="*/ 0 w 1069202"/>
                <a:gd name="connsiteY8" fmla="*/ 106920 h 20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02" h="2053946">
                  <a:moveTo>
                    <a:pt x="0" y="106920"/>
                  </a:moveTo>
                  <a:cubicBezTo>
                    <a:pt x="0" y="47870"/>
                    <a:pt x="47870" y="0"/>
                    <a:pt x="106920" y="0"/>
                  </a:cubicBezTo>
                  <a:lnTo>
                    <a:pt x="962282" y="0"/>
                  </a:lnTo>
                  <a:cubicBezTo>
                    <a:pt x="1021332" y="0"/>
                    <a:pt x="1069202" y="47870"/>
                    <a:pt x="1069202" y="106920"/>
                  </a:cubicBezTo>
                  <a:lnTo>
                    <a:pt x="1069202" y="1947026"/>
                  </a:lnTo>
                  <a:cubicBezTo>
                    <a:pt x="1069202" y="2006076"/>
                    <a:pt x="1021332" y="2053946"/>
                    <a:pt x="962282" y="2053946"/>
                  </a:cubicBezTo>
                  <a:lnTo>
                    <a:pt x="106920" y="2053946"/>
                  </a:lnTo>
                  <a:cubicBezTo>
                    <a:pt x="47870" y="2053946"/>
                    <a:pt x="0" y="2006076"/>
                    <a:pt x="0" y="1947026"/>
                  </a:cubicBezTo>
                  <a:lnTo>
                    <a:pt x="0" y="106920"/>
                  </a:lnTo>
                  <a:close/>
                </a:path>
              </a:pathLst>
            </a:custGeom>
            <a:solidFill>
              <a:srgbClr val="056B7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96" tIns="54176" rIns="61796" bIns="54176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fr-CA" sz="1400" kern="1200" noProof="0"/>
                <a:t>Veiller à </a:t>
              </a:r>
              <a:r>
                <a:rPr lang="fr-CA" sz="1400" noProof="0"/>
                <a:t>ce que le milieu de travail soit propice à l’usage effectif des deux </a:t>
              </a:r>
              <a:r>
                <a:rPr lang="fr-CA" sz="1400" noProof="0" err="1"/>
                <a:t>LOs</a:t>
              </a:r>
              <a:endParaRPr lang="fr-CA" sz="1400" kern="1200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430A227-A5D7-8AA3-6E62-ADDE6CE11594}"/>
                </a:ext>
              </a:extLst>
            </p:cNvPr>
            <p:cNvSpPr/>
            <p:nvPr/>
          </p:nvSpPr>
          <p:spPr>
            <a:xfrm>
              <a:off x="3566735" y="3429000"/>
              <a:ext cx="1336503" cy="3162300"/>
            </a:xfrm>
            <a:custGeom>
              <a:avLst/>
              <a:gdLst>
                <a:gd name="connsiteX0" fmla="*/ 0 w 1336503"/>
                <a:gd name="connsiteY0" fmla="*/ 133650 h 3162300"/>
                <a:gd name="connsiteX1" fmla="*/ 133650 w 1336503"/>
                <a:gd name="connsiteY1" fmla="*/ 0 h 3162300"/>
                <a:gd name="connsiteX2" fmla="*/ 1202853 w 1336503"/>
                <a:gd name="connsiteY2" fmla="*/ 0 h 3162300"/>
                <a:gd name="connsiteX3" fmla="*/ 1336503 w 1336503"/>
                <a:gd name="connsiteY3" fmla="*/ 133650 h 3162300"/>
                <a:gd name="connsiteX4" fmla="*/ 1336503 w 1336503"/>
                <a:gd name="connsiteY4" fmla="*/ 3028650 h 3162300"/>
                <a:gd name="connsiteX5" fmla="*/ 1202853 w 1336503"/>
                <a:gd name="connsiteY5" fmla="*/ 3162300 h 3162300"/>
                <a:gd name="connsiteX6" fmla="*/ 133650 w 1336503"/>
                <a:gd name="connsiteY6" fmla="*/ 3162300 h 3162300"/>
                <a:gd name="connsiteX7" fmla="*/ 0 w 1336503"/>
                <a:gd name="connsiteY7" fmla="*/ 3028650 h 3162300"/>
                <a:gd name="connsiteX8" fmla="*/ 0 w 1336503"/>
                <a:gd name="connsiteY8" fmla="*/ 133650 h 316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503" h="3162300">
                  <a:moveTo>
                    <a:pt x="0" y="133650"/>
                  </a:moveTo>
                  <a:cubicBezTo>
                    <a:pt x="0" y="59837"/>
                    <a:pt x="59837" y="0"/>
                    <a:pt x="133650" y="0"/>
                  </a:cubicBezTo>
                  <a:lnTo>
                    <a:pt x="1202853" y="0"/>
                  </a:lnTo>
                  <a:cubicBezTo>
                    <a:pt x="1276666" y="0"/>
                    <a:pt x="1336503" y="59837"/>
                    <a:pt x="1336503" y="133650"/>
                  </a:cubicBezTo>
                  <a:lnTo>
                    <a:pt x="1336503" y="3028650"/>
                  </a:lnTo>
                  <a:cubicBezTo>
                    <a:pt x="1336503" y="3102463"/>
                    <a:pt x="1276666" y="3162300"/>
                    <a:pt x="1202853" y="3162300"/>
                  </a:cubicBezTo>
                  <a:lnTo>
                    <a:pt x="133650" y="3162300"/>
                  </a:lnTo>
                  <a:cubicBezTo>
                    <a:pt x="59837" y="3162300"/>
                    <a:pt x="0" y="3102463"/>
                    <a:pt x="0" y="3028650"/>
                  </a:cubicBezTo>
                  <a:lnTo>
                    <a:pt x="0" y="133650"/>
                  </a:lnTo>
                  <a:close/>
                </a:path>
              </a:pathLst>
            </a:custGeom>
            <a:solidFill>
              <a:srgbClr val="056B76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230505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000" b="1" kern="1200" noProof="0">
                  <a:solidFill>
                    <a:schemeClr val="bg1"/>
                  </a:solidFill>
                </a:rPr>
                <a:t>Partie VI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0F6208C-FE67-323F-D554-319CBFF1F88D}"/>
                </a:ext>
              </a:extLst>
            </p:cNvPr>
            <p:cNvSpPr/>
            <p:nvPr/>
          </p:nvSpPr>
          <p:spPr>
            <a:xfrm>
              <a:off x="3617237" y="3802663"/>
              <a:ext cx="1202853" cy="2471882"/>
            </a:xfrm>
            <a:custGeom>
              <a:avLst/>
              <a:gdLst>
                <a:gd name="connsiteX0" fmla="*/ 0 w 1069202"/>
                <a:gd name="connsiteY0" fmla="*/ 106920 h 2053946"/>
                <a:gd name="connsiteX1" fmla="*/ 106920 w 1069202"/>
                <a:gd name="connsiteY1" fmla="*/ 0 h 2053946"/>
                <a:gd name="connsiteX2" fmla="*/ 962282 w 1069202"/>
                <a:gd name="connsiteY2" fmla="*/ 0 h 2053946"/>
                <a:gd name="connsiteX3" fmla="*/ 1069202 w 1069202"/>
                <a:gd name="connsiteY3" fmla="*/ 106920 h 2053946"/>
                <a:gd name="connsiteX4" fmla="*/ 1069202 w 1069202"/>
                <a:gd name="connsiteY4" fmla="*/ 1947026 h 2053946"/>
                <a:gd name="connsiteX5" fmla="*/ 962282 w 1069202"/>
                <a:gd name="connsiteY5" fmla="*/ 2053946 h 2053946"/>
                <a:gd name="connsiteX6" fmla="*/ 106920 w 1069202"/>
                <a:gd name="connsiteY6" fmla="*/ 2053946 h 2053946"/>
                <a:gd name="connsiteX7" fmla="*/ 0 w 1069202"/>
                <a:gd name="connsiteY7" fmla="*/ 1947026 h 2053946"/>
                <a:gd name="connsiteX8" fmla="*/ 0 w 1069202"/>
                <a:gd name="connsiteY8" fmla="*/ 106920 h 20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02" h="2053946">
                  <a:moveTo>
                    <a:pt x="0" y="106920"/>
                  </a:moveTo>
                  <a:cubicBezTo>
                    <a:pt x="0" y="47870"/>
                    <a:pt x="47870" y="0"/>
                    <a:pt x="106920" y="0"/>
                  </a:cubicBezTo>
                  <a:lnTo>
                    <a:pt x="962282" y="0"/>
                  </a:lnTo>
                  <a:cubicBezTo>
                    <a:pt x="1021332" y="0"/>
                    <a:pt x="1069202" y="47870"/>
                    <a:pt x="1069202" y="106920"/>
                  </a:cubicBezTo>
                  <a:lnTo>
                    <a:pt x="1069202" y="1947026"/>
                  </a:lnTo>
                  <a:cubicBezTo>
                    <a:pt x="1069202" y="2006076"/>
                    <a:pt x="1021332" y="2053946"/>
                    <a:pt x="962282" y="2053946"/>
                  </a:cubicBezTo>
                  <a:lnTo>
                    <a:pt x="106920" y="2053946"/>
                  </a:lnTo>
                  <a:cubicBezTo>
                    <a:pt x="47870" y="2053946"/>
                    <a:pt x="0" y="2006076"/>
                    <a:pt x="0" y="1947026"/>
                  </a:cubicBezTo>
                  <a:lnTo>
                    <a:pt x="0" y="106920"/>
                  </a:lnTo>
                  <a:close/>
                </a:path>
              </a:pathLst>
            </a:custGeom>
            <a:solidFill>
              <a:srgbClr val="056B7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96" tIns="54176" rIns="61796" bIns="54176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fr-CA" sz="1400" kern="1200" noProof="0"/>
                <a:t>Veiller à ce que les Canadiens aient des chances égales d’emploi tant d’expression française que d’expression anglaise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28F9E54-9A9A-36F1-DEFD-7D2F83670DA4}"/>
                </a:ext>
              </a:extLst>
            </p:cNvPr>
            <p:cNvSpPr/>
            <p:nvPr/>
          </p:nvSpPr>
          <p:spPr>
            <a:xfrm>
              <a:off x="5003477" y="3429000"/>
              <a:ext cx="4833104" cy="3162300"/>
            </a:xfrm>
            <a:custGeom>
              <a:avLst/>
              <a:gdLst>
                <a:gd name="connsiteX0" fmla="*/ 0 w 4833104"/>
                <a:gd name="connsiteY0" fmla="*/ 316230 h 3162300"/>
                <a:gd name="connsiteX1" fmla="*/ 316230 w 4833104"/>
                <a:gd name="connsiteY1" fmla="*/ 0 h 3162300"/>
                <a:gd name="connsiteX2" fmla="*/ 4516874 w 4833104"/>
                <a:gd name="connsiteY2" fmla="*/ 0 h 3162300"/>
                <a:gd name="connsiteX3" fmla="*/ 4833104 w 4833104"/>
                <a:gd name="connsiteY3" fmla="*/ 316230 h 3162300"/>
                <a:gd name="connsiteX4" fmla="*/ 4833104 w 4833104"/>
                <a:gd name="connsiteY4" fmla="*/ 2846070 h 3162300"/>
                <a:gd name="connsiteX5" fmla="*/ 4516874 w 4833104"/>
                <a:gd name="connsiteY5" fmla="*/ 3162300 h 3162300"/>
                <a:gd name="connsiteX6" fmla="*/ 316230 w 4833104"/>
                <a:gd name="connsiteY6" fmla="*/ 3162300 h 3162300"/>
                <a:gd name="connsiteX7" fmla="*/ 0 w 4833104"/>
                <a:gd name="connsiteY7" fmla="*/ 2846070 h 3162300"/>
                <a:gd name="connsiteX8" fmla="*/ 0 w 4833104"/>
                <a:gd name="connsiteY8" fmla="*/ 316230 h 316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3104" h="3162300">
                  <a:moveTo>
                    <a:pt x="0" y="316230"/>
                  </a:moveTo>
                  <a:cubicBezTo>
                    <a:pt x="0" y="141581"/>
                    <a:pt x="141581" y="0"/>
                    <a:pt x="316230" y="0"/>
                  </a:cubicBezTo>
                  <a:lnTo>
                    <a:pt x="4516874" y="0"/>
                  </a:lnTo>
                  <a:cubicBezTo>
                    <a:pt x="4691523" y="0"/>
                    <a:pt x="4833104" y="141581"/>
                    <a:pt x="4833104" y="316230"/>
                  </a:cubicBezTo>
                  <a:lnTo>
                    <a:pt x="4833104" y="2846070"/>
                  </a:lnTo>
                  <a:cubicBezTo>
                    <a:pt x="4833104" y="3020719"/>
                    <a:pt x="4691523" y="3162300"/>
                    <a:pt x="4516874" y="3162300"/>
                  </a:cubicBezTo>
                  <a:lnTo>
                    <a:pt x="316230" y="3162300"/>
                  </a:lnTo>
                  <a:cubicBezTo>
                    <a:pt x="141581" y="3162300"/>
                    <a:pt x="0" y="3020719"/>
                    <a:pt x="0" y="2846070"/>
                  </a:cubicBezTo>
                  <a:lnTo>
                    <a:pt x="0" y="316230"/>
                  </a:lnTo>
                  <a:close/>
                </a:path>
              </a:pathLst>
            </a:custGeom>
            <a:solidFill>
              <a:srgbClr val="398F90"/>
            </a:solidFill>
            <a:ln w="38100"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230505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000" b="1" kern="1200" noProof="0">
                  <a:solidFill>
                    <a:schemeClr val="bg1"/>
                  </a:solidFill>
                </a:rPr>
                <a:t>Partie VII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3A7D59-74D9-4E8F-CC06-7B0A07955396}"/>
                </a:ext>
              </a:extLst>
            </p:cNvPr>
            <p:cNvSpPr/>
            <p:nvPr/>
          </p:nvSpPr>
          <p:spPr>
            <a:xfrm>
              <a:off x="5056909" y="3803208"/>
              <a:ext cx="4684134" cy="2471337"/>
            </a:xfrm>
            <a:custGeom>
              <a:avLst/>
              <a:gdLst>
                <a:gd name="connsiteX0" fmla="*/ 0 w 4404356"/>
                <a:gd name="connsiteY0" fmla="*/ 205349 h 2053494"/>
                <a:gd name="connsiteX1" fmla="*/ 205349 w 4404356"/>
                <a:gd name="connsiteY1" fmla="*/ 0 h 2053494"/>
                <a:gd name="connsiteX2" fmla="*/ 4199007 w 4404356"/>
                <a:gd name="connsiteY2" fmla="*/ 0 h 2053494"/>
                <a:gd name="connsiteX3" fmla="*/ 4404356 w 4404356"/>
                <a:gd name="connsiteY3" fmla="*/ 205349 h 2053494"/>
                <a:gd name="connsiteX4" fmla="*/ 4404356 w 4404356"/>
                <a:gd name="connsiteY4" fmla="*/ 1848145 h 2053494"/>
                <a:gd name="connsiteX5" fmla="*/ 4199007 w 4404356"/>
                <a:gd name="connsiteY5" fmla="*/ 2053494 h 2053494"/>
                <a:gd name="connsiteX6" fmla="*/ 205349 w 4404356"/>
                <a:gd name="connsiteY6" fmla="*/ 2053494 h 2053494"/>
                <a:gd name="connsiteX7" fmla="*/ 0 w 4404356"/>
                <a:gd name="connsiteY7" fmla="*/ 1848145 h 2053494"/>
                <a:gd name="connsiteX8" fmla="*/ 0 w 4404356"/>
                <a:gd name="connsiteY8" fmla="*/ 205349 h 205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4356" h="2053494">
                  <a:moveTo>
                    <a:pt x="0" y="205349"/>
                  </a:moveTo>
                  <a:cubicBezTo>
                    <a:pt x="0" y="91938"/>
                    <a:pt x="91938" y="0"/>
                    <a:pt x="205349" y="0"/>
                  </a:cubicBezTo>
                  <a:lnTo>
                    <a:pt x="4199007" y="0"/>
                  </a:lnTo>
                  <a:cubicBezTo>
                    <a:pt x="4312418" y="0"/>
                    <a:pt x="4404356" y="91938"/>
                    <a:pt x="4404356" y="205349"/>
                  </a:cubicBezTo>
                  <a:lnTo>
                    <a:pt x="4404356" y="1848145"/>
                  </a:lnTo>
                  <a:cubicBezTo>
                    <a:pt x="4404356" y="1961556"/>
                    <a:pt x="4312418" y="2053494"/>
                    <a:pt x="4199007" y="2053494"/>
                  </a:cubicBezTo>
                  <a:lnTo>
                    <a:pt x="205349" y="2053494"/>
                  </a:lnTo>
                  <a:cubicBezTo>
                    <a:pt x="91938" y="2053494"/>
                    <a:pt x="0" y="1961556"/>
                    <a:pt x="0" y="1848145"/>
                  </a:cubicBezTo>
                  <a:lnTo>
                    <a:pt x="0" y="205349"/>
                  </a:lnTo>
                  <a:close/>
                </a:path>
              </a:pathLst>
            </a:custGeom>
            <a:solidFill>
              <a:srgbClr val="398F9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865" tIns="94435" rIns="105865" bIns="94435" numCol="1" spcCol="1270" anchor="ctr" anchorCtr="0">
              <a:noAutofit/>
            </a:bodyPr>
            <a:lstStyle/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CA" sz="1400" b="1" noProof="0">
                <a:solidFill>
                  <a:schemeClr val="bg1"/>
                </a:solidFill>
              </a:endParaRP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ts val="800"/>
                </a:spcAft>
              </a:pPr>
              <a:r>
                <a:rPr lang="fr-CA" sz="1400" b="1" noProof="0">
                  <a:solidFill>
                    <a:schemeClr val="bg1"/>
                  </a:solidFill>
                </a:rPr>
                <a:t>Article 41</a:t>
              </a:r>
              <a:endParaRPr lang="fr-CA" sz="1400" kern="1200" noProof="0">
                <a:solidFill>
                  <a:schemeClr val="bg1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CA" sz="1300" kern="1200" noProof="0">
                  <a:solidFill>
                    <a:schemeClr val="bg1"/>
                  </a:solidFill>
                </a:rPr>
                <a:t>Prendre des *</a:t>
              </a:r>
              <a:r>
                <a:rPr lang="fr-CA" sz="1300" b="1" kern="1200" noProof="0">
                  <a:solidFill>
                    <a:schemeClr val="bg1"/>
                  </a:solidFill>
                </a:rPr>
                <a:t>mesures</a:t>
              </a:r>
              <a:r>
                <a:rPr lang="fr-CA" sz="1300" kern="1200" noProof="0">
                  <a:solidFill>
                    <a:schemeClr val="bg1"/>
                  </a:solidFill>
                </a:rPr>
                <a:t> </a:t>
              </a:r>
              <a:r>
                <a:rPr lang="fr-CA" sz="1300" b="1" kern="1200" noProof="0">
                  <a:solidFill>
                    <a:schemeClr val="bg1"/>
                  </a:solidFill>
                </a:rPr>
                <a:t>positives </a:t>
              </a:r>
              <a:r>
                <a:rPr lang="fr-CA" sz="1300" kern="1200" noProof="0">
                  <a:solidFill>
                    <a:schemeClr val="bg1"/>
                  </a:solidFill>
                </a:rPr>
                <a:t>visant à:</a:t>
              </a:r>
            </a:p>
            <a:p>
              <a:pPr marL="400050" lvl="2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fr-CA" sz="1300" noProof="0">
                  <a:solidFill>
                    <a:schemeClr val="bg1"/>
                  </a:solidFill>
                </a:rPr>
                <a:t>F</a:t>
              </a:r>
              <a:r>
                <a:rPr lang="fr-CA" sz="1300" kern="1200" noProof="0">
                  <a:solidFill>
                    <a:schemeClr val="bg1"/>
                  </a:solidFill>
                </a:rPr>
                <a:t>avoriser l’épanouissement des **</a:t>
              </a:r>
              <a:r>
                <a:rPr lang="fr-CA" sz="1300" b="1" kern="1200" noProof="0">
                  <a:solidFill>
                    <a:schemeClr val="bg1"/>
                  </a:solidFill>
                </a:rPr>
                <a:t>CLOSM </a:t>
              </a:r>
              <a:r>
                <a:rPr lang="fr-CA" sz="1300" kern="1200" noProof="0">
                  <a:solidFill>
                    <a:schemeClr val="bg1"/>
                  </a:solidFill>
                </a:rPr>
                <a:t>du Canada</a:t>
              </a:r>
              <a:r>
                <a:rPr lang="fr-CA" sz="1300" b="1" kern="1200" noProof="0">
                  <a:solidFill>
                    <a:schemeClr val="bg1"/>
                  </a:solidFill>
                </a:rPr>
                <a:t>, </a:t>
              </a:r>
              <a:r>
                <a:rPr lang="fr-CA" sz="1300" kern="1200" noProof="0">
                  <a:solidFill>
                    <a:schemeClr val="bg1"/>
                  </a:solidFill>
                </a:rPr>
                <a:t>appuyer leur développement, et promouvoir la pleine reconnaissance et l’usage du français au Canada</a:t>
              </a:r>
              <a:endParaRPr lang="fr-CA" sz="1300" b="1" kern="1200" noProof="0">
                <a:solidFill>
                  <a:schemeClr val="bg1"/>
                </a:solidFill>
              </a:endParaRPr>
            </a:p>
            <a:p>
              <a:pPr marL="400050" lvl="2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fr-CA" sz="1300" b="0" kern="1200" noProof="0">
                  <a:solidFill>
                    <a:schemeClr val="bg1"/>
                  </a:solidFill>
                </a:rPr>
                <a:t>Proté</a:t>
              </a:r>
              <a:r>
                <a:rPr lang="fr-CA" sz="1300" noProof="0">
                  <a:solidFill>
                    <a:schemeClr val="bg1"/>
                  </a:solidFill>
                </a:rPr>
                <a:t>ger et promouvoir le français</a:t>
              </a:r>
              <a:r>
                <a:rPr lang="fr-CA" sz="1300" b="0" kern="1200" noProof="0">
                  <a:solidFill>
                    <a:schemeClr val="bg1"/>
                  </a:solidFill>
                </a:rPr>
                <a:t>, reconnaissant que le français est en situation minoritaire au Canada et en Amérique du Nord</a:t>
              </a:r>
            </a:p>
            <a:p>
              <a:pPr marL="400050" lvl="2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fr-CA" sz="1300" b="0" kern="1200" noProof="0">
                  <a:solidFill>
                    <a:schemeClr val="bg1"/>
                  </a:solidFill>
                </a:rPr>
                <a:t>Promouvoir les possibilités d’apprentissage de qualité offertes aux CLOSM dans leur langue maternelle, de la petite enfance aux études postsecondaires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DAFD6C-9CFF-DB6D-BA22-2B89688B1A81}"/>
                </a:ext>
              </a:extLst>
            </p:cNvPr>
            <p:cNvSpPr/>
            <p:nvPr/>
          </p:nvSpPr>
          <p:spPr>
            <a:xfrm>
              <a:off x="9936819" y="3429000"/>
              <a:ext cx="1336503" cy="3162300"/>
            </a:xfrm>
            <a:custGeom>
              <a:avLst/>
              <a:gdLst>
                <a:gd name="connsiteX0" fmla="*/ 0 w 1336503"/>
                <a:gd name="connsiteY0" fmla="*/ 133650 h 3162300"/>
                <a:gd name="connsiteX1" fmla="*/ 133650 w 1336503"/>
                <a:gd name="connsiteY1" fmla="*/ 0 h 3162300"/>
                <a:gd name="connsiteX2" fmla="*/ 1202853 w 1336503"/>
                <a:gd name="connsiteY2" fmla="*/ 0 h 3162300"/>
                <a:gd name="connsiteX3" fmla="*/ 1336503 w 1336503"/>
                <a:gd name="connsiteY3" fmla="*/ 133650 h 3162300"/>
                <a:gd name="connsiteX4" fmla="*/ 1336503 w 1336503"/>
                <a:gd name="connsiteY4" fmla="*/ 3028650 h 3162300"/>
                <a:gd name="connsiteX5" fmla="*/ 1202853 w 1336503"/>
                <a:gd name="connsiteY5" fmla="*/ 3162300 h 3162300"/>
                <a:gd name="connsiteX6" fmla="*/ 133650 w 1336503"/>
                <a:gd name="connsiteY6" fmla="*/ 3162300 h 3162300"/>
                <a:gd name="connsiteX7" fmla="*/ 0 w 1336503"/>
                <a:gd name="connsiteY7" fmla="*/ 3028650 h 3162300"/>
                <a:gd name="connsiteX8" fmla="*/ 0 w 1336503"/>
                <a:gd name="connsiteY8" fmla="*/ 133650 h 316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503" h="3162300">
                  <a:moveTo>
                    <a:pt x="0" y="133650"/>
                  </a:moveTo>
                  <a:cubicBezTo>
                    <a:pt x="0" y="59837"/>
                    <a:pt x="59837" y="0"/>
                    <a:pt x="133650" y="0"/>
                  </a:cubicBezTo>
                  <a:lnTo>
                    <a:pt x="1202853" y="0"/>
                  </a:lnTo>
                  <a:cubicBezTo>
                    <a:pt x="1276666" y="0"/>
                    <a:pt x="1336503" y="59837"/>
                    <a:pt x="1336503" y="133650"/>
                  </a:cubicBezTo>
                  <a:lnTo>
                    <a:pt x="1336503" y="3028650"/>
                  </a:lnTo>
                  <a:cubicBezTo>
                    <a:pt x="1336503" y="3102463"/>
                    <a:pt x="1276666" y="3162300"/>
                    <a:pt x="1202853" y="3162300"/>
                  </a:cubicBezTo>
                  <a:lnTo>
                    <a:pt x="133650" y="3162300"/>
                  </a:lnTo>
                  <a:cubicBezTo>
                    <a:pt x="59837" y="3162300"/>
                    <a:pt x="0" y="3102463"/>
                    <a:pt x="0" y="3028650"/>
                  </a:cubicBezTo>
                  <a:lnTo>
                    <a:pt x="0" y="133650"/>
                  </a:lnTo>
                  <a:close/>
                </a:path>
              </a:pathLst>
            </a:custGeom>
            <a:solidFill>
              <a:srgbClr val="056B76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230505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000" b="1" kern="1200" noProof="0">
                  <a:solidFill>
                    <a:schemeClr val="bg1"/>
                  </a:solidFill>
                </a:rPr>
                <a:t>Partie XI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7A4B72-50AB-7619-895E-647B02BCD5E6}"/>
                </a:ext>
              </a:extLst>
            </p:cNvPr>
            <p:cNvSpPr/>
            <p:nvPr/>
          </p:nvSpPr>
          <p:spPr>
            <a:xfrm>
              <a:off x="9987321" y="3802663"/>
              <a:ext cx="1202853" cy="2471882"/>
            </a:xfrm>
            <a:custGeom>
              <a:avLst/>
              <a:gdLst>
                <a:gd name="connsiteX0" fmla="*/ 0 w 1069202"/>
                <a:gd name="connsiteY0" fmla="*/ 106920 h 2053946"/>
                <a:gd name="connsiteX1" fmla="*/ 106920 w 1069202"/>
                <a:gd name="connsiteY1" fmla="*/ 0 h 2053946"/>
                <a:gd name="connsiteX2" fmla="*/ 962282 w 1069202"/>
                <a:gd name="connsiteY2" fmla="*/ 0 h 2053946"/>
                <a:gd name="connsiteX3" fmla="*/ 1069202 w 1069202"/>
                <a:gd name="connsiteY3" fmla="*/ 106920 h 2053946"/>
                <a:gd name="connsiteX4" fmla="*/ 1069202 w 1069202"/>
                <a:gd name="connsiteY4" fmla="*/ 1947026 h 2053946"/>
                <a:gd name="connsiteX5" fmla="*/ 962282 w 1069202"/>
                <a:gd name="connsiteY5" fmla="*/ 2053946 h 2053946"/>
                <a:gd name="connsiteX6" fmla="*/ 106920 w 1069202"/>
                <a:gd name="connsiteY6" fmla="*/ 2053946 h 2053946"/>
                <a:gd name="connsiteX7" fmla="*/ 0 w 1069202"/>
                <a:gd name="connsiteY7" fmla="*/ 1947026 h 2053946"/>
                <a:gd name="connsiteX8" fmla="*/ 0 w 1069202"/>
                <a:gd name="connsiteY8" fmla="*/ 106920 h 20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02" h="2053946">
                  <a:moveTo>
                    <a:pt x="0" y="106920"/>
                  </a:moveTo>
                  <a:cubicBezTo>
                    <a:pt x="0" y="47870"/>
                    <a:pt x="47870" y="0"/>
                    <a:pt x="106920" y="0"/>
                  </a:cubicBezTo>
                  <a:lnTo>
                    <a:pt x="962282" y="0"/>
                  </a:lnTo>
                  <a:cubicBezTo>
                    <a:pt x="1021332" y="0"/>
                    <a:pt x="1069202" y="47870"/>
                    <a:pt x="1069202" y="106920"/>
                  </a:cubicBezTo>
                  <a:lnTo>
                    <a:pt x="1069202" y="1947026"/>
                  </a:lnTo>
                  <a:cubicBezTo>
                    <a:pt x="1069202" y="2006076"/>
                    <a:pt x="1021332" y="2053946"/>
                    <a:pt x="962282" y="2053946"/>
                  </a:cubicBezTo>
                  <a:lnTo>
                    <a:pt x="106920" y="2053946"/>
                  </a:lnTo>
                  <a:cubicBezTo>
                    <a:pt x="47870" y="2053946"/>
                    <a:pt x="0" y="2006076"/>
                    <a:pt x="0" y="1947026"/>
                  </a:cubicBezTo>
                  <a:lnTo>
                    <a:pt x="0" y="106920"/>
                  </a:lnTo>
                  <a:close/>
                </a:path>
              </a:pathLst>
            </a:custGeom>
            <a:solidFill>
              <a:srgbClr val="056B7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96" tIns="54176" rIns="61796" bIns="54176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600" b="1" kern="1200" noProof="0">
                  <a:solidFill>
                    <a:schemeClr val="bg1"/>
                  </a:solidFill>
                </a:rPr>
                <a:t>Article 91</a:t>
              </a:r>
              <a:endParaRPr lang="fr-CA" sz="1600" kern="1200" noProof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CA" sz="1400" kern="1200" noProof="0">
                  <a:solidFill>
                    <a:schemeClr val="bg1"/>
                  </a:solidFill>
                </a:rPr>
                <a:t>Prendre en compte des exigences relatives aux LO lors d’une dotation en personnel</a:t>
              </a:r>
              <a:endParaRPr lang="fr-CA" sz="1400" b="1" kern="1200" noProof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550AF65-BC58-29F3-9E10-E6C96B6C4AE7}"/>
              </a:ext>
            </a:extLst>
          </p:cNvPr>
          <p:cNvSpPr txBox="1"/>
          <p:nvPr/>
        </p:nvSpPr>
        <p:spPr>
          <a:xfrm>
            <a:off x="2661014" y="780786"/>
            <a:ext cx="6597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i="1" noProof="0"/>
              <a:t>Loi sur les langues officielles </a:t>
            </a:r>
            <a:r>
              <a:rPr lang="fr-CA" sz="2000" b="1" noProof="0"/>
              <a:t>(LLO)</a:t>
            </a:r>
            <a:r>
              <a:rPr lang="fr-CA" sz="2000" b="1" i="1" noProof="0"/>
              <a:t> </a:t>
            </a:r>
            <a:r>
              <a:rPr lang="fr-CA" sz="2000" b="1" noProof="0"/>
              <a:t>– 14 parties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489493-D92C-3970-8F44-BB54B0882CAE}"/>
              </a:ext>
            </a:extLst>
          </p:cNvPr>
          <p:cNvSpPr txBox="1"/>
          <p:nvPr/>
        </p:nvSpPr>
        <p:spPr>
          <a:xfrm>
            <a:off x="426915" y="6251645"/>
            <a:ext cx="11338169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1200" b="1" noProof="0">
                <a:solidFill>
                  <a:srgbClr val="2A6477"/>
                </a:solidFill>
              </a:rPr>
              <a:t>*Mesures positives: </a:t>
            </a:r>
            <a:r>
              <a:rPr lang="fr-CA" sz="1200" noProof="0"/>
              <a:t>actions concrètes prises avec l’intention d’avoir un effet positif sur les CLOSM, fondées sur les preuves qui favorise égalité réelle</a:t>
            </a:r>
            <a:endParaRPr lang="fr-CA" sz="1200" b="1" noProof="0">
              <a:solidFill>
                <a:srgbClr val="2A6477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sz="1200" b="1" noProof="0">
                <a:solidFill>
                  <a:srgbClr val="2A6477"/>
                </a:solidFill>
              </a:rPr>
              <a:t>**Communautés de langue officielle en situation minoritaire (CLOSM</a:t>
            </a:r>
            <a:r>
              <a:rPr lang="fr-CA" sz="1100" noProof="0"/>
              <a:t>): Les communautés anglophones au Québec et les communautés acadiennes et francophones dans le reste du Canada.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sz="1200" noProof="0"/>
              <a:t>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F4EDD1-6C1B-5BAF-146B-8D3215D7B2BD}"/>
              </a:ext>
            </a:extLst>
          </p:cNvPr>
          <p:cNvSpPr/>
          <p:nvPr/>
        </p:nvSpPr>
        <p:spPr>
          <a:xfrm>
            <a:off x="494047" y="3249735"/>
            <a:ext cx="11028100" cy="296820"/>
          </a:xfrm>
          <a:prstGeom prst="roundRect">
            <a:avLst/>
          </a:prstGeom>
          <a:solidFill>
            <a:srgbClr val="056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noProof="0"/>
              <a:t>5 sur 14 parties sont applicables aux institutions fédérales, qui s’engagent à: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3F1EC1E-E0C6-DDA2-7B42-26E8C5EAEE23}"/>
              </a:ext>
            </a:extLst>
          </p:cNvPr>
          <p:cNvSpPr/>
          <p:nvPr/>
        </p:nvSpPr>
        <p:spPr>
          <a:xfrm rot="10800000">
            <a:off x="1011629" y="3503597"/>
            <a:ext cx="258831" cy="223130"/>
          </a:xfrm>
          <a:prstGeom prst="triangle">
            <a:avLst/>
          </a:prstGeom>
          <a:solidFill>
            <a:srgbClr val="056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B78CB17-C7AC-75AC-49A1-E0F4CD5D2C50}"/>
              </a:ext>
            </a:extLst>
          </p:cNvPr>
          <p:cNvSpPr/>
          <p:nvPr/>
        </p:nvSpPr>
        <p:spPr>
          <a:xfrm rot="10800000">
            <a:off x="2495002" y="3503597"/>
            <a:ext cx="258831" cy="223130"/>
          </a:xfrm>
          <a:prstGeom prst="triangle">
            <a:avLst/>
          </a:prstGeom>
          <a:solidFill>
            <a:srgbClr val="056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5CA1B05C-C39F-4BCD-6017-7235E7360E32}"/>
              </a:ext>
            </a:extLst>
          </p:cNvPr>
          <p:cNvSpPr/>
          <p:nvPr/>
        </p:nvSpPr>
        <p:spPr>
          <a:xfrm rot="10800000">
            <a:off x="10670138" y="3503598"/>
            <a:ext cx="258831" cy="223130"/>
          </a:xfrm>
          <a:prstGeom prst="triangle">
            <a:avLst/>
          </a:prstGeom>
          <a:solidFill>
            <a:srgbClr val="056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C725E7-E058-EE9E-D8FF-709848FC08A0}"/>
              </a:ext>
            </a:extLst>
          </p:cNvPr>
          <p:cNvSpPr txBox="1">
            <a:spLocks/>
          </p:cNvSpPr>
          <p:nvPr/>
        </p:nvSpPr>
        <p:spPr>
          <a:xfrm>
            <a:off x="610134" y="0"/>
            <a:ext cx="10153116" cy="601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200" noProof="0">
                <a:solidFill>
                  <a:prstClr val="white"/>
                </a:solidFill>
                <a:latin typeface="Arial"/>
                <a:cs typeface="Arial"/>
              </a:rPr>
              <a:t>Partie VII de la Loi sur les langues officielles (LLO) </a:t>
            </a:r>
            <a:endParaRPr kumimoji="0" lang="fr-CA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2EF7F4-E0AC-313A-90F1-7145E82545A2}"/>
              </a:ext>
            </a:extLst>
          </p:cNvPr>
          <p:cNvSpPr/>
          <p:nvPr/>
        </p:nvSpPr>
        <p:spPr>
          <a:xfrm>
            <a:off x="301833" y="789617"/>
            <a:ext cx="11100117" cy="235448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2724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C797488-D854-73B0-63DE-92F785EA950F}"/>
              </a:ext>
            </a:extLst>
          </p:cNvPr>
          <p:cNvSpPr txBox="1">
            <a:spLocks/>
          </p:cNvSpPr>
          <p:nvPr/>
        </p:nvSpPr>
        <p:spPr>
          <a:xfrm>
            <a:off x="653463" y="0"/>
            <a:ext cx="10885074" cy="6867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sz="2800" noProof="0">
                <a:solidFill>
                  <a:schemeClr val="bg1"/>
                </a:solidFill>
              </a:rPr>
              <a:t>Le Centre d’excellence sur les CLOSM de l’ASPC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26D87A-A0BF-920E-8232-817ED66C8032}"/>
              </a:ext>
            </a:extLst>
          </p:cNvPr>
          <p:cNvSpPr txBox="1">
            <a:spLocks/>
          </p:cNvSpPr>
          <p:nvPr/>
        </p:nvSpPr>
        <p:spPr>
          <a:xfrm>
            <a:off x="688977" y="735918"/>
            <a:ext cx="11324876" cy="8026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noProof="0">
                <a:solidFill>
                  <a:srgbClr val="002060"/>
                </a:solidFill>
              </a:rPr>
              <a:t>Ce que nous faisons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C9502D58-BA9A-BC89-056E-16D6A426E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630371"/>
              </p:ext>
            </p:extLst>
          </p:nvPr>
        </p:nvGraphicFramePr>
        <p:xfrm>
          <a:off x="197769" y="1587689"/>
          <a:ext cx="11548753" cy="493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9A3555-04A5-E672-8129-A79FB535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1D5-3DAE-FA41-B929-AFB67AE4B1BA}" type="slidenum">
              <a:rPr lang="fr-CA" noProof="0" smtClean="0">
                <a:solidFill>
                  <a:srgbClr val="002060"/>
                </a:solidFill>
              </a:rPr>
              <a:pPr/>
              <a:t>4</a:t>
            </a:fld>
            <a:endParaRPr lang="fr-CA" noProof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0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BDDFB-563F-A9F8-E4CA-1808A75A2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D831-9F19-7D67-6794-0EB613987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63" y="746332"/>
            <a:ext cx="10885074" cy="802643"/>
          </a:xfrm>
        </p:spPr>
        <p:txBody>
          <a:bodyPr/>
          <a:lstStyle/>
          <a:p>
            <a:r>
              <a:rPr lang="fr-CA" noProof="0"/>
              <a:t>Article 41 de la LLO indique: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9F35C-8C2C-BC9F-C665-5774979A7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211D5-3DAE-FA41-B929-AFB67AE4B1BA}" type="slidenum">
              <a:rPr kumimoji="0" lang="fr-CA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CA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176BF6-4378-EB26-EF63-879A770E9476}"/>
              </a:ext>
            </a:extLst>
          </p:cNvPr>
          <p:cNvSpPr txBox="1">
            <a:spLocks/>
          </p:cNvSpPr>
          <p:nvPr/>
        </p:nvSpPr>
        <p:spPr>
          <a:xfrm>
            <a:off x="653463" y="-139005"/>
            <a:ext cx="10885074" cy="8026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Mécanismes d’évaluation et de surveillance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765F89-8490-1F9A-6BD2-58FEB1402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013" y="1631669"/>
            <a:ext cx="9647230" cy="427875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fr-CA" sz="2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(10) Les institutions fédérales établissent des mécanismes d’évaluation et de surveillance relatifs aux mesures positives </a:t>
            </a:r>
            <a:r>
              <a:rPr kumimoji="0" lang="fr-CA" sz="25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prises au titre du paragraphe (5) et relatifs à l’obligation prévue à l’alinéa (7)a.1). Il est entendu que ces mécanismes tiennent compte des obligations énoncées aux paragraphes 41(7) à (9) et des dispositions qui concernent les activités de dialogue et de consultation.</a:t>
            </a:r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86381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CA59E-B01A-26B8-6969-B2DE0BBE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56" y="0"/>
            <a:ext cx="11343367" cy="655983"/>
          </a:xfrm>
        </p:spPr>
        <p:txBody>
          <a:bodyPr/>
          <a:lstStyle/>
          <a:p>
            <a:r>
              <a:rPr lang="fr-CA" noProof="0">
                <a:solidFill>
                  <a:schemeClr val="bg1"/>
                </a:solidFill>
                <a:latin typeface="Arial"/>
                <a:cs typeface="Arial"/>
              </a:rPr>
              <a:t>Comparaison des trois exercices sur les LO de l’ASPC</a:t>
            </a:r>
            <a:endParaRPr lang="fr-CA" noProof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72D9D7-8AC9-364A-D56B-C1BAB5C7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1D5-3DAE-FA41-B929-AFB67AE4B1BA}" type="slidenum">
              <a:rPr lang="fr-CA" noProof="0" smtClean="0"/>
              <a:pPr/>
              <a:t>6</a:t>
            </a:fld>
            <a:endParaRPr lang="fr-CA" noProof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2E52BD-DC15-DEC5-3BF7-E60E80B15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058004"/>
              </p:ext>
            </p:extLst>
          </p:nvPr>
        </p:nvGraphicFramePr>
        <p:xfrm>
          <a:off x="238539" y="1311966"/>
          <a:ext cx="11653006" cy="4464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420">
                  <a:extLst>
                    <a:ext uri="{9D8B030D-6E8A-4147-A177-3AD203B41FA5}">
                      <a16:colId xmlns:a16="http://schemas.microsoft.com/office/drawing/2014/main" val="1464094296"/>
                    </a:ext>
                  </a:extLst>
                </a:gridCol>
                <a:gridCol w="1186350">
                  <a:extLst>
                    <a:ext uri="{9D8B030D-6E8A-4147-A177-3AD203B41FA5}">
                      <a16:colId xmlns:a16="http://schemas.microsoft.com/office/drawing/2014/main" val="558259049"/>
                    </a:ext>
                  </a:extLst>
                </a:gridCol>
                <a:gridCol w="2520558">
                  <a:extLst>
                    <a:ext uri="{9D8B030D-6E8A-4147-A177-3AD203B41FA5}">
                      <a16:colId xmlns:a16="http://schemas.microsoft.com/office/drawing/2014/main" val="3880651334"/>
                    </a:ext>
                  </a:extLst>
                </a:gridCol>
                <a:gridCol w="2349427">
                  <a:extLst>
                    <a:ext uri="{9D8B030D-6E8A-4147-A177-3AD203B41FA5}">
                      <a16:colId xmlns:a16="http://schemas.microsoft.com/office/drawing/2014/main" val="623952094"/>
                    </a:ext>
                  </a:extLst>
                </a:gridCol>
                <a:gridCol w="4340251">
                  <a:extLst>
                    <a:ext uri="{9D8B030D-6E8A-4147-A177-3AD203B41FA5}">
                      <a16:colId xmlns:a16="http://schemas.microsoft.com/office/drawing/2014/main" val="3001376415"/>
                    </a:ext>
                  </a:extLst>
                </a:gridCol>
              </a:tblGrid>
              <a:tr h="468653">
                <a:tc gridSpan="2">
                  <a:txBody>
                    <a:bodyPr/>
                    <a:lstStyle/>
                    <a:p>
                      <a:pPr algn="ctr"/>
                      <a:r>
                        <a:rPr lang="fr-CA" sz="1400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Catégories</a:t>
                      </a: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  <a:ea typeface="Yu Gothic"/>
                          <a:cs typeface="Aptos" panose="020B0004020202020204" pitchFamily="34" charset="0"/>
                        </a:rPr>
                        <a:t>1. PALO* </a:t>
                      </a:r>
                      <a:endParaRPr lang="fr-CA" sz="1400" b="0" i="1" noProof="0">
                        <a:solidFill>
                          <a:schemeClr val="tx1"/>
                        </a:solidFill>
                        <a:effectLst/>
                        <a:latin typeface="+mj-lt"/>
                        <a:ea typeface="Yu Gothic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8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 B</a:t>
                      </a:r>
                      <a:r>
                        <a:rPr lang="fr-CA" sz="1400" noProof="0">
                          <a:solidFill>
                            <a:schemeClr val="tx1"/>
                          </a:solidFill>
                        </a:rPr>
                        <a:t>ilan annuel sur les LO </a:t>
                      </a:r>
                      <a:endParaRPr lang="fr-CA" sz="1400" b="0" i="1" noProof="0">
                        <a:solidFill>
                          <a:schemeClr val="tx1"/>
                        </a:solidFill>
                        <a:effectLst/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 AMOLO* </a:t>
                      </a:r>
                      <a:r>
                        <a:rPr lang="fr-CA" sz="1400" noProof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(Nouveau) </a:t>
                      </a:r>
                      <a:endParaRPr lang="fr-CA" sz="1400" b="0" i="1" noProof="0">
                        <a:solidFill>
                          <a:schemeClr val="tx2"/>
                        </a:solidFill>
                        <a:effectLst/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329647"/>
                  </a:ext>
                </a:extLst>
              </a:tr>
              <a:tr h="468653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Qui ?</a:t>
                      </a:r>
                      <a:endParaRPr lang="fr-CA" sz="1400" noProof="0">
                        <a:solidFill>
                          <a:schemeClr val="bg1"/>
                        </a:solidFill>
                        <a:effectLst/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b="1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Ministère principal</a:t>
                      </a:r>
                      <a:endParaRPr lang="fr-CA" sz="1400" b="1" noProof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  <a:ea typeface="Yu Gothic"/>
                          <a:cs typeface="Aptos" panose="020B0004020202020204" pitchFamily="34" charset="0"/>
                        </a:rPr>
                        <a:t>SC</a:t>
                      </a: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8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SCT</a:t>
                      </a:r>
                      <a:endParaRPr lang="fr-CA" sz="1400" noProof="0">
                        <a:solidFill>
                          <a:schemeClr val="tx1"/>
                        </a:solidFill>
                        <a:effectLst/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ASPC</a:t>
                      </a:r>
                      <a:endParaRPr lang="fr-CA" sz="1400" noProof="0">
                        <a:solidFill>
                          <a:schemeClr val="tx1"/>
                        </a:solidFill>
                        <a:effectLst/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149226"/>
                  </a:ext>
                </a:extLst>
              </a:tr>
              <a:tr h="24085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b="1" noProof="0">
                          <a:solidFill>
                            <a:schemeClr val="tx1"/>
                          </a:solidFill>
                          <a:effectLst/>
                          <a:latin typeface="+mj-lt"/>
                          <a:ea typeface="Yu Gothic"/>
                          <a:cs typeface="Aptos" panose="020B0004020202020204" pitchFamily="34" charset="0"/>
                        </a:rPr>
                        <a:t>Étendue</a:t>
                      </a:r>
                      <a:endParaRPr lang="fr-CA" sz="1400" b="1" noProof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Yu Gothic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  <a:ea typeface="Yu Gothic"/>
                          <a:cs typeface="Aptos" panose="020B0004020202020204" pitchFamily="34" charset="0"/>
                        </a:rPr>
                        <a:t>ASPC: PRLO* et PRP7*</a:t>
                      </a:r>
                      <a:endParaRPr lang="fr-CA" sz="1400" noProof="0">
                        <a:solidFill>
                          <a:schemeClr val="tx1"/>
                        </a:solidFill>
                        <a:effectLst/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8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  <a:ea typeface="Yu Gothic"/>
                          <a:cs typeface="Aptos" panose="020B0004020202020204" pitchFamily="34" charset="0"/>
                        </a:rPr>
                        <a:t>Tous les ministères</a:t>
                      </a: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  <a:ea typeface="Yu Gothic"/>
                          <a:cs typeface="Aptos" panose="020B0004020202020204" pitchFamily="34" charset="0"/>
                        </a:rPr>
                        <a:t>À l'échelle de l'agence</a:t>
                      </a:r>
                      <a:endParaRPr lang="fr-CA" sz="1400" noProof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Yu Gothic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913289"/>
                  </a:ext>
                </a:extLst>
              </a:tr>
              <a:tr h="46865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b="1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Public visé</a:t>
                      </a:r>
                      <a:endParaRPr lang="fr-CA" sz="1400" b="1" noProof="0">
                        <a:solidFill>
                          <a:schemeClr val="tx1"/>
                        </a:solidFill>
                        <a:effectLst/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  <a:ea typeface="Yu Gothic"/>
                          <a:cs typeface="Aptos" panose="020B0004020202020204" pitchFamily="34" charset="0"/>
                        </a:rPr>
                        <a:t>Haute direction de l’ASPC et SC</a:t>
                      </a: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8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Parlement</a:t>
                      </a:r>
                      <a:endParaRPr lang="fr-CA" sz="1400" noProof="0">
                        <a:solidFill>
                          <a:schemeClr val="tx1"/>
                        </a:solidFill>
                        <a:effectLst/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SCT, autres ministères, haute direction &amp; employés de l’ASPC, commissaire des LO (sur demande)</a:t>
                      </a:r>
                      <a:endParaRPr lang="fr-CA" sz="1400" noProof="0">
                        <a:solidFill>
                          <a:schemeClr val="tx1"/>
                        </a:solidFill>
                        <a:effectLst/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762065"/>
                  </a:ext>
                </a:extLst>
              </a:tr>
              <a:tr h="696450">
                <a:tc rowSpan="2">
                  <a:txBody>
                    <a:bodyPr/>
                    <a:lstStyle/>
                    <a:p>
                      <a:pPr algn="ctr"/>
                      <a:r>
                        <a:rPr lang="fr-CA" sz="1400" noProof="0"/>
                        <a:t>Quoi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b="1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Contenu</a:t>
                      </a:r>
                      <a:endParaRPr lang="fr-CA" sz="1400" b="1" noProof="0">
                        <a:solidFill>
                          <a:schemeClr val="tx1"/>
                        </a:solidFill>
                        <a:effectLst/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CA" sz="1400" noProof="0"/>
                        <a:t>Définit les domaines prioritaires pour répondre aux exigences de la LLO</a:t>
                      </a:r>
                      <a:endParaRPr lang="fr-CA" sz="1400" noProof="0">
                        <a:highlight>
                          <a:srgbClr val="FFFF00"/>
                        </a:highlight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8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Mesure la conformité avec la LLO (résumé des activités de l'année précédente)</a:t>
                      </a:r>
                      <a:endParaRPr lang="fr-CA" sz="1400" noProof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Mesure le niveau de maturité de l'ASPC pour répondre aux obligations élargies en matière de langues officielles, et les pratiques prévues pour l'exercice 2025-26</a:t>
                      </a:r>
                      <a:endParaRPr lang="fr-CA" sz="1400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46713"/>
                  </a:ext>
                </a:extLst>
              </a:tr>
              <a:tr h="924247">
                <a:tc vMerge="1">
                  <a:txBody>
                    <a:bodyPr/>
                    <a:lstStyle/>
                    <a:p>
                      <a:pPr algn="ctr"/>
                      <a:endParaRPr lang="en-CA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b="1" noProof="0">
                          <a:solidFill>
                            <a:schemeClr val="tx1"/>
                          </a:solidFill>
                          <a:effectLst/>
                          <a:latin typeface="+mj-lt"/>
                          <a:ea typeface="Yu Gothic" panose="020B0400000000000000" pitchFamily="34" charset="-128"/>
                          <a:cs typeface="Aptos" panose="020B0004020202020204" pitchFamily="34" charset="0"/>
                        </a:rPr>
                        <a:t>Parties de la LLO</a:t>
                      </a: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  <a:ea typeface="Yu Gothic" panose="020B0400000000000000" pitchFamily="34" charset="-128"/>
                          <a:cs typeface="Aptos" panose="020B0004020202020204" pitchFamily="34" charset="0"/>
                        </a:rPr>
                        <a:t>Parties VII, IV et V</a:t>
                      </a: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8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Partie VII (pour 2024-25; il reviendra dans toutes les parties de la LLO au cours de l'exercice 2025-26)</a:t>
                      </a:r>
                      <a:endParaRPr lang="fr-CA" sz="1400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Partie VII </a:t>
                      </a:r>
                      <a:r>
                        <a:rPr lang="fr-CA" sz="1400" u="sng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fr-CA" sz="14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parties IV et V, qui soutiennent la mise en œuvre de la partie VII</a:t>
                      </a:r>
                      <a:endParaRPr lang="fr-CA" sz="1400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049555"/>
                  </a:ext>
                </a:extLst>
              </a:tr>
              <a:tr h="260097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Quand ?</a:t>
                      </a:r>
                      <a:endParaRPr lang="fr-CA" sz="1400" noProof="0">
                        <a:solidFill>
                          <a:schemeClr val="bg1"/>
                        </a:solidFill>
                        <a:effectLst/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b="1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Achèvement</a:t>
                      </a:r>
                      <a:endParaRPr lang="fr-CA" sz="1400" b="1" noProof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  <a:ea typeface="Yu Gothic"/>
                          <a:cs typeface="Aptos" panose="020B0004020202020204" pitchFamily="34" charset="0"/>
                        </a:rPr>
                        <a:t>2023-2026</a:t>
                      </a: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8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À la fin de chaque année fiscale</a:t>
                      </a:r>
                      <a:endParaRPr lang="fr-CA" sz="1400" noProof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À partir de cette année fiscale (2025-26 – première fois)</a:t>
                      </a:r>
                      <a:endParaRPr lang="fr-CA" sz="1400" noProof="0">
                        <a:solidFill>
                          <a:schemeClr val="tx1"/>
                        </a:solidFill>
                        <a:effectLst/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710487"/>
                  </a:ext>
                </a:extLst>
              </a:tr>
              <a:tr h="24085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b="1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Orientation</a:t>
                      </a:r>
                      <a:endParaRPr lang="fr-CA" sz="1400" b="1" noProof="0">
                        <a:solidFill>
                          <a:schemeClr val="tx1"/>
                        </a:solidFill>
                        <a:effectLst/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  <a:ea typeface="Yu Gothic"/>
                          <a:cs typeface="Aptos" panose="020B0004020202020204" pitchFamily="34" charset="0"/>
                        </a:rPr>
                        <a:t>Prospective</a:t>
                      </a: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8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Rétrospective</a:t>
                      </a:r>
                      <a:endParaRPr lang="fr-CA" sz="1400" noProof="0">
                        <a:solidFill>
                          <a:schemeClr val="tx1"/>
                        </a:solidFill>
                        <a:effectLst/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À la fois prospectif et rétrospectif</a:t>
                      </a:r>
                      <a:endParaRPr lang="fr-CA" sz="1400" noProof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464066"/>
                  </a:ext>
                </a:extLst>
              </a:tr>
              <a:tr h="696450">
                <a:tc>
                  <a:txBody>
                    <a:bodyPr/>
                    <a:lstStyle/>
                    <a:p>
                      <a:pPr algn="ctr"/>
                      <a:r>
                        <a:rPr lang="fr-CA" sz="1400" noProof="0"/>
                        <a:t>Pourquoi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b="1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Objectif</a:t>
                      </a:r>
                      <a:endParaRPr lang="fr-CA" sz="1400" b="1" noProof="0">
                        <a:solidFill>
                          <a:schemeClr val="tx1"/>
                        </a:solidFill>
                        <a:effectLst/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  <a:ea typeface="Yu Gothic"/>
                          <a:cs typeface="Aptos" panose="020B0004020202020204" pitchFamily="34" charset="0"/>
                        </a:rPr>
                        <a:t>Décrit les priorités de la LLO sous forme d’action</a:t>
                      </a:r>
                      <a:endParaRPr lang="fr-CA" sz="1400" noProof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Yu Gothic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8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Contribue au rapport annuel du SCT au Parlement</a:t>
                      </a:r>
                      <a:endParaRPr lang="fr-CA" sz="1400" noProof="0">
                        <a:solidFill>
                          <a:schemeClr val="tx1"/>
                        </a:solidFill>
                        <a:effectLst/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CA" sz="1400" noProof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Satisfait à l’exigence de la LLO modernisée selon laquelle l’ASPC doit établir des mécanismes d’évaluation et de surveillance en ce qui concerne les mesures positives</a:t>
                      </a:r>
                      <a:endParaRPr lang="fr-CA" sz="1400" noProof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Yu Gothic" panose="020B0400000000000000" pitchFamily="34" charset="-128"/>
                        <a:cs typeface="Aptos" panose="020B0004020202020204" pitchFamily="34" charset="0"/>
                      </a:endParaRPr>
                    </a:p>
                  </a:txBody>
                  <a:tcPr marL="6116" marR="6116" marT="6116" marB="61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338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99B60C9-E055-56CD-2039-A5E38E99747C}"/>
              </a:ext>
            </a:extLst>
          </p:cNvPr>
          <p:cNvSpPr txBox="1"/>
          <p:nvPr/>
        </p:nvSpPr>
        <p:spPr>
          <a:xfrm>
            <a:off x="548180" y="5857289"/>
            <a:ext cx="10624137" cy="938719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t">
            <a:spAutoFit/>
          </a:bodyPr>
          <a:lstStyle/>
          <a:p>
            <a:r>
              <a:rPr lang="fr-CA" sz="1100" b="1" noProof="0"/>
              <a:t>Légende: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100" noProof="0"/>
              <a:t>PALO: Plan d’action pour les langues officielles de l’ASPC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100" noProof="0"/>
              <a:t>AMOLO: Autoévaluation de la maturité organisationnelle des langues officielles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100" noProof="0"/>
              <a:t>PRLO: Personne responsable pour les langues officielles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100" noProof="0"/>
              <a:t>PRP7: Personne responsable pour Partie VII</a:t>
            </a:r>
          </a:p>
        </p:txBody>
      </p:sp>
    </p:spTree>
    <p:extLst>
      <p:ext uri="{BB962C8B-B14F-4D97-AF65-F5344CB8AC3E}">
        <p14:creationId xmlns:p14="http://schemas.microsoft.com/office/powerpoint/2010/main" val="406379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5D6E3-6855-B45C-3E22-48AC9D1C5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08750-BF81-D101-B418-EE6F80A5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4046" y="6488070"/>
            <a:ext cx="617954" cy="283097"/>
          </a:xfrm>
        </p:spPr>
        <p:txBody>
          <a:bodyPr/>
          <a:lstStyle/>
          <a:p>
            <a:fld id="{3F8211D5-3DAE-FA41-B929-AFB67AE4B1BA}" type="slidenum">
              <a:rPr lang="fr-CA" noProof="0" smtClean="0"/>
              <a:pPr/>
              <a:t>7</a:t>
            </a:fld>
            <a:endParaRPr lang="fr-CA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670475C-E166-7A30-DB77-8EBBAFA9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45" y="736517"/>
            <a:ext cx="11348536" cy="802643"/>
          </a:xfrm>
        </p:spPr>
        <p:txBody>
          <a:bodyPr/>
          <a:lstStyle/>
          <a:p>
            <a:r>
              <a:rPr lang="fr-CA" sz="2300" noProof="0"/>
              <a:t>Autoévaluation de la maturité organisationnelle des langues officielles (AMOLO) </a:t>
            </a:r>
            <a:endParaRPr lang="fr-CA" sz="2300" noProof="0">
              <a:latin typeface="Arial"/>
              <a:cs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176F8D3-5BA7-89E2-F2D7-C69FA05416F8}"/>
              </a:ext>
            </a:extLst>
          </p:cNvPr>
          <p:cNvSpPr txBox="1">
            <a:spLocks/>
          </p:cNvSpPr>
          <p:nvPr/>
        </p:nvSpPr>
        <p:spPr>
          <a:xfrm>
            <a:off x="653463" y="-115852"/>
            <a:ext cx="10885074" cy="8026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CA" noProof="0">
              <a:solidFill>
                <a:schemeClr val="bg1"/>
              </a:solidFill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3C7695F-A940-1AC5-85E9-5E254F87B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974949"/>
              </p:ext>
            </p:extLst>
          </p:nvPr>
        </p:nvGraphicFramePr>
        <p:xfrm>
          <a:off x="653463" y="1704815"/>
          <a:ext cx="11158581" cy="470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D9CF5DF-1A90-DAA2-824B-3143E0BD141B}"/>
              </a:ext>
            </a:extLst>
          </p:cNvPr>
          <p:cNvSpPr txBox="1"/>
          <p:nvPr/>
        </p:nvSpPr>
        <p:spPr>
          <a:xfrm>
            <a:off x="4496111" y="3128122"/>
            <a:ext cx="1772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noProof="0"/>
              <a:t>1. Rapport – 15 pages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F8FFA8-EF03-36E3-BE70-18C61F91A3C4}"/>
              </a:ext>
            </a:extLst>
          </p:cNvPr>
          <p:cNvSpPr txBox="1"/>
          <p:nvPr/>
        </p:nvSpPr>
        <p:spPr>
          <a:xfrm>
            <a:off x="6327731" y="3128122"/>
            <a:ext cx="1692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noProof="0"/>
              <a:t>2. Infographie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FF37B4-EB6F-B55E-8646-C8BDF78CA42E}"/>
              </a:ext>
            </a:extLst>
          </p:cNvPr>
          <p:cNvSpPr txBox="1">
            <a:spLocks/>
          </p:cNvSpPr>
          <p:nvPr/>
        </p:nvSpPr>
        <p:spPr>
          <a:xfrm>
            <a:off x="653463" y="-75838"/>
            <a:ext cx="10885074" cy="8026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noProof="0">
                <a:solidFill>
                  <a:schemeClr val="bg1"/>
                </a:solidFill>
              </a:rPr>
              <a:t>AMOLO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C445A-98AF-4F77-7FC9-03CF21B10F4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1117"/>
          <a:stretch>
            <a:fillRect/>
          </a:stretch>
        </p:blipFill>
        <p:spPr>
          <a:xfrm>
            <a:off x="4635035" y="3690364"/>
            <a:ext cx="1386415" cy="173964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Picture 7" descr="A close-up of a document&#10;&#10;AI-generated content may be incorrect.">
            <a:extLst>
              <a:ext uri="{FF2B5EF4-FFF2-40B4-BE49-F238E27FC236}">
                <a16:creationId xmlns:a16="http://schemas.microsoft.com/office/drawing/2014/main" id="{DBC3DE75-A437-0FCF-E99B-88175564AD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30" y="3695256"/>
            <a:ext cx="1386415" cy="242622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039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59AA30-33A5-73C5-FD90-0CB53407B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900182"/>
              </p:ext>
            </p:extLst>
          </p:nvPr>
        </p:nvGraphicFramePr>
        <p:xfrm>
          <a:off x="653463" y="1675178"/>
          <a:ext cx="11282572" cy="4157248"/>
        </p:xfrm>
        <a:graphic>
          <a:graphicData uri="http://schemas.openxmlformats.org/drawingml/2006/table">
            <a:tbl>
              <a:tblPr/>
              <a:tblGrid>
                <a:gridCol w="3204705">
                  <a:extLst>
                    <a:ext uri="{9D8B030D-6E8A-4147-A177-3AD203B41FA5}">
                      <a16:colId xmlns:a16="http://schemas.microsoft.com/office/drawing/2014/main" val="3489413445"/>
                    </a:ext>
                  </a:extLst>
                </a:gridCol>
                <a:gridCol w="566412">
                  <a:extLst>
                    <a:ext uri="{9D8B030D-6E8A-4147-A177-3AD203B41FA5}">
                      <a16:colId xmlns:a16="http://schemas.microsoft.com/office/drawing/2014/main" val="4071274840"/>
                    </a:ext>
                  </a:extLst>
                </a:gridCol>
                <a:gridCol w="2066639">
                  <a:extLst>
                    <a:ext uri="{9D8B030D-6E8A-4147-A177-3AD203B41FA5}">
                      <a16:colId xmlns:a16="http://schemas.microsoft.com/office/drawing/2014/main" val="2377987340"/>
                    </a:ext>
                  </a:extLst>
                </a:gridCol>
                <a:gridCol w="546741">
                  <a:extLst>
                    <a:ext uri="{9D8B030D-6E8A-4147-A177-3AD203B41FA5}">
                      <a16:colId xmlns:a16="http://schemas.microsoft.com/office/drawing/2014/main" val="3613136935"/>
                    </a:ext>
                  </a:extLst>
                </a:gridCol>
                <a:gridCol w="2407787">
                  <a:extLst>
                    <a:ext uri="{9D8B030D-6E8A-4147-A177-3AD203B41FA5}">
                      <a16:colId xmlns:a16="http://schemas.microsoft.com/office/drawing/2014/main" val="3226573745"/>
                    </a:ext>
                  </a:extLst>
                </a:gridCol>
                <a:gridCol w="578396">
                  <a:extLst>
                    <a:ext uri="{9D8B030D-6E8A-4147-A177-3AD203B41FA5}">
                      <a16:colId xmlns:a16="http://schemas.microsoft.com/office/drawing/2014/main" val="3118185989"/>
                    </a:ext>
                  </a:extLst>
                </a:gridCol>
                <a:gridCol w="1911892">
                  <a:extLst>
                    <a:ext uri="{9D8B030D-6E8A-4147-A177-3AD203B41FA5}">
                      <a16:colId xmlns:a16="http://schemas.microsoft.com/office/drawing/2014/main" val="1641586606"/>
                    </a:ext>
                  </a:extLst>
                </a:gridCol>
              </a:tblGrid>
              <a:tr h="565812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fr-CA" sz="1800" b="1" i="0" noProof="0">
                          <a:solidFill>
                            <a:schemeClr val="bg1"/>
                          </a:solidFill>
                          <a:effectLst/>
                        </a:rPr>
                        <a:t>Cadre conçu</a:t>
                      </a:r>
                      <a:endParaRPr lang="fr-CA" sz="1800" noProof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D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fr-CA" sz="1800" b="1" kern="12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Système de cotation numérique </a:t>
                      </a:r>
                      <a:endParaRPr lang="fr-CA" sz="1800" b="1" noProof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67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fr-CA" sz="1800" b="1" kern="12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L’autoévaluation</a:t>
                      </a:r>
                      <a:endParaRPr lang="fr-CA" sz="1800" b="1" noProof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7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fr-CA" sz="1800" b="1" i="0" noProof="0">
                          <a:solidFill>
                            <a:schemeClr val="bg1"/>
                          </a:solidFill>
                          <a:effectLst/>
                        </a:rPr>
                        <a:t>Compilation &amp; Analyse</a:t>
                      </a:r>
                      <a:endParaRPr lang="fr-CA" sz="1800" noProof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7F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48330"/>
                  </a:ext>
                </a:extLst>
              </a:tr>
              <a:tr h="775929">
                <a:tc rowSpan="2"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fr-CA" sz="1700" b="1" i="0" u="none" noProof="0">
                          <a:solidFill>
                            <a:srgbClr val="000000"/>
                          </a:solidFill>
                          <a:effectLst/>
                        </a:rPr>
                        <a:t>Modèle de maturité* avec 4 domaines </a:t>
                      </a:r>
                      <a:r>
                        <a:rPr lang="fr-CA" sz="1800" b="1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d’activité </a:t>
                      </a:r>
                      <a:r>
                        <a:rPr lang="fr-CA" sz="1700" b="1" i="0" u="none" noProof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</a:p>
                    <a:p>
                      <a:pPr algn="ctr" rtl="0">
                        <a:buNone/>
                      </a:pPr>
                      <a:endParaRPr lang="fr-CA" sz="1700" noProof="0">
                        <a:effectLst/>
                      </a:endParaRP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fr-CA" sz="1800" b="0" i="0" noProof="0">
                          <a:solidFill>
                            <a:srgbClr val="000000"/>
                          </a:solidFill>
                          <a:effectLst/>
                        </a:rPr>
                        <a:t>Leadership et engagement</a:t>
                      </a:r>
                      <a:endParaRPr lang="fr-CA" sz="1800" b="0" noProof="0">
                        <a:effectLst/>
                      </a:endParaRP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fr-CA" sz="18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Capacité</a:t>
                      </a:r>
                      <a:r>
                        <a:rPr lang="fr-CA" sz="1800" b="1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CA" sz="18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lang="fr-CA" sz="18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fournir des services dans les deux LO</a:t>
                      </a:r>
                      <a:endParaRPr lang="fr-CA" sz="1800" b="1" i="0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fr-CA" sz="1800" b="0" i="0" noProof="0">
                          <a:solidFill>
                            <a:srgbClr val="000000"/>
                          </a:solidFill>
                          <a:effectLst/>
                        </a:rPr>
                        <a:t>Comprendre les besoins des CLOSM 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fr-CA" sz="1800" b="0" i="0" noProof="0">
                          <a:solidFill>
                            <a:srgbClr val="000000"/>
                          </a:solidFill>
                          <a:effectLst/>
                        </a:rPr>
                        <a:t>Travailler avec des tiers</a:t>
                      </a:r>
                    </a:p>
                    <a:p>
                      <a:pPr algn="l" rtl="0">
                        <a:buFont typeface="+mj-lt"/>
                        <a:buNone/>
                      </a:pPr>
                      <a:endParaRPr lang="fr-CA" sz="1700" noProof="0">
                        <a:effectLst/>
                      </a:endParaRPr>
                    </a:p>
                    <a:p>
                      <a:pPr algn="l" rtl="0">
                        <a:buFont typeface="+mj-lt"/>
                        <a:buNone/>
                      </a:pPr>
                      <a:endParaRPr lang="fr-CA" sz="1700" noProof="0">
                        <a:effectLst/>
                      </a:endParaRPr>
                    </a:p>
                    <a:p>
                      <a:pPr algn="l" rtl="0">
                        <a:buFont typeface="+mj-lt"/>
                        <a:buNone/>
                      </a:pPr>
                      <a:endParaRPr lang="fr-CA" sz="1700" noProof="0">
                        <a:effectLst/>
                      </a:endParaRPr>
                    </a:p>
                    <a:p>
                      <a:pPr algn="ctr" rtl="0">
                        <a:buNone/>
                      </a:pPr>
                      <a:r>
                        <a:rPr lang="fr-CA" sz="1700" b="0" i="0" noProof="0">
                          <a:solidFill>
                            <a:srgbClr val="000000"/>
                          </a:solidFill>
                          <a:effectLst/>
                        </a:rPr>
                        <a:t>Chacun avec 5 indicateurs</a:t>
                      </a:r>
                      <a:endParaRPr lang="fr-CA" sz="1700" noProof="0">
                        <a:effectLst/>
                      </a:endParaRPr>
                    </a:p>
                  </a:txBody>
                  <a:tcPr marL="66944" marR="66944" marT="33472" marB="334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fr-CA" sz="1700" b="0" i="0" noProof="0">
                          <a:solidFill>
                            <a:srgbClr val="000000"/>
                          </a:solidFill>
                          <a:effectLst/>
                        </a:rPr>
                        <a:t>Chaque domaine d'activité a reçu une </a:t>
                      </a:r>
                      <a:r>
                        <a:rPr lang="fr-CA" sz="1700" b="1" i="0" noProof="0">
                          <a:solidFill>
                            <a:srgbClr val="000000"/>
                          </a:solidFill>
                          <a:effectLst/>
                        </a:rPr>
                        <a:t>note de maturité</a:t>
                      </a:r>
                      <a:r>
                        <a:rPr lang="fr-CA" sz="1700" b="0" i="0" noProof="0">
                          <a:solidFill>
                            <a:srgbClr val="000000"/>
                          </a:solidFill>
                          <a:effectLst/>
                        </a:rPr>
                        <a:t> de 0 à 5:</a:t>
                      </a:r>
                    </a:p>
                  </a:txBody>
                  <a:tcPr marL="66944" marR="66944" marT="33472" marB="334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6944" marR="66944" marT="33472" marB="33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CA" sz="1700" noProof="0"/>
                    </a:p>
                  </a:txBody>
                  <a:tcPr marL="66944" marR="66944" marT="33472" marB="334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fr-CA" sz="1700" b="0" i="0" noProof="0"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lang="fr-CA" sz="18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ept </a:t>
                      </a:r>
                      <a:r>
                        <a:rPr lang="fr-CA" sz="1800" b="1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</a:t>
                      </a:r>
                      <a:r>
                        <a:rPr lang="fr-CA" sz="18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d’une heure au niveau des directions générales ont été organisés</a:t>
                      </a:r>
                      <a:endParaRPr lang="fr-CA" sz="1700" noProof="0">
                        <a:effectLst/>
                      </a:endParaRPr>
                    </a:p>
                    <a:p>
                      <a:pPr algn="l" rtl="0">
                        <a:buNone/>
                      </a:pPr>
                      <a:r>
                        <a:rPr lang="fr-CA" sz="1700" b="0" i="0" noProof="0">
                          <a:solidFill>
                            <a:srgbClr val="000000"/>
                          </a:solidFill>
                          <a:effectLst/>
                        </a:rPr>
                        <a:t>Les directions générales ont rempli une fiche de travail qui :</a:t>
                      </a:r>
                      <a:endParaRPr lang="fr-CA" sz="1700" noProof="0">
                        <a:effectLst/>
                      </a:endParaRP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fr-CA" sz="1700" b="0" i="0" noProof="0">
                          <a:solidFill>
                            <a:srgbClr val="000000"/>
                          </a:solidFill>
                          <a:effectLst/>
                        </a:rPr>
                        <a:t>Décrit les pratiques actuelles et planifiées, and</a:t>
                      </a:r>
                      <a:endParaRPr lang="fr-CA" sz="1700" noProof="0">
                        <a:effectLst/>
                      </a:endParaRP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fr-CA" sz="1700" b="0" i="0" noProof="0">
                          <a:solidFill>
                            <a:srgbClr val="000000"/>
                          </a:solidFill>
                          <a:effectLst/>
                        </a:rPr>
                        <a:t>Établir leur cote de référence et cote cible</a:t>
                      </a:r>
                      <a:endParaRPr lang="fr-CA" sz="1700" noProof="0">
                        <a:effectLst/>
                      </a:endParaRPr>
                    </a:p>
                  </a:txBody>
                  <a:tcPr marL="66944" marR="66944" marT="33472" marB="33472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CA" sz="1700" noProof="0">
                        <a:highlight>
                          <a:srgbClr val="FFFF00"/>
                        </a:highlight>
                      </a:endParaRPr>
                    </a:p>
                  </a:txBody>
                  <a:tcPr marL="66944" marR="66944" marT="33472" marB="334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fr-CA" sz="1700" b="0" i="0" noProof="0">
                          <a:solidFill>
                            <a:srgbClr val="000000"/>
                          </a:solidFill>
                          <a:effectLst/>
                        </a:rPr>
                        <a:t>Une analyse thématique des pratiques actuelles et prévues a été menée</a:t>
                      </a:r>
                    </a:p>
                    <a:p>
                      <a:pPr algn="l" rtl="0">
                        <a:buNone/>
                      </a:pPr>
                      <a:endParaRPr lang="fr-CA" sz="1700" noProof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l" rtl="0">
                        <a:buNone/>
                      </a:pPr>
                      <a:r>
                        <a:rPr lang="fr-CA" sz="1700" b="0" i="0" noProof="0">
                          <a:solidFill>
                            <a:srgbClr val="000000"/>
                          </a:solidFill>
                          <a:effectLst/>
                        </a:rPr>
                        <a:t>Une analyse quantitative des notations des niveaux de maturité a été menée</a:t>
                      </a:r>
                      <a:endParaRPr lang="fr-CA" sz="1700" noProof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66944" marR="66944" marT="33472" marB="33472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708544"/>
                  </a:ext>
                </a:extLst>
              </a:tr>
              <a:tr h="2439136">
                <a:tc vMerge="1">
                  <a:txBody>
                    <a:bodyPr/>
                    <a:lstStyle/>
                    <a:p>
                      <a:pPr algn="ctr" rtl="0">
                        <a:buNone/>
                      </a:pPr>
                      <a:endParaRPr lang="en-CA" sz="1700">
                        <a:effectLst/>
                      </a:endParaRPr>
                    </a:p>
                  </a:txBody>
                  <a:tcPr marL="66944" marR="66944" marT="33472" marB="334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1700" noProof="0"/>
                    </a:p>
                  </a:txBody>
                  <a:tcPr marL="66944" marR="66944" marT="33472" marB="334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fr-CA" sz="1800" b="1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Cote de référence </a:t>
                      </a:r>
                      <a:r>
                        <a:rPr lang="fr-CA" sz="1700" b="0" i="0" noProof="0">
                          <a:solidFill>
                            <a:srgbClr val="000000"/>
                          </a:solidFill>
                          <a:effectLst/>
                        </a:rPr>
                        <a:t>pour les pratiques actuelles (2024-25)</a:t>
                      </a:r>
                    </a:p>
                    <a:p>
                      <a:pPr algn="l" rtl="0">
                        <a:buNone/>
                      </a:pPr>
                      <a:endParaRPr lang="fr-CA" sz="1700" noProof="0">
                        <a:effectLst/>
                      </a:endParaRPr>
                    </a:p>
                    <a:p>
                      <a:pPr algn="l" rtl="0">
                        <a:buNone/>
                      </a:pPr>
                      <a:r>
                        <a:rPr lang="fr-CA" sz="1800" b="1" i="0" noProof="0">
                          <a:solidFill>
                            <a:srgbClr val="000000"/>
                          </a:solidFill>
                          <a:effectLst/>
                        </a:rPr>
                        <a:t>Cote cible </a:t>
                      </a:r>
                      <a:r>
                        <a:rPr lang="fr-CA" sz="1800" b="0" i="0" noProof="0">
                          <a:solidFill>
                            <a:srgbClr val="000000"/>
                          </a:solidFill>
                          <a:effectLst/>
                        </a:rPr>
                        <a:t>pour les pratiques planifiées (2025-26)</a:t>
                      </a:r>
                      <a:endParaRPr lang="fr-CA" sz="1800" noProof="0">
                        <a:effectLst/>
                      </a:endParaRPr>
                    </a:p>
                    <a:p>
                      <a:pPr algn="l" rtl="0">
                        <a:buNone/>
                      </a:pPr>
                      <a:endParaRPr lang="fr-CA" sz="1700" noProof="0">
                        <a:effectLst/>
                      </a:endParaRPr>
                    </a:p>
                  </a:txBody>
                  <a:tcPr marL="66944" marR="66944" marT="33472" marB="33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A" sz="1700"/>
                    </a:p>
                  </a:txBody>
                  <a:tcPr marL="66944" marR="66944" marT="33472" marB="334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AutoNum type="arabicPeriod"/>
                      </a:pPr>
                      <a:endParaRPr lang="en-CA" sz="1700">
                        <a:effectLst/>
                      </a:endParaRPr>
                    </a:p>
                  </a:txBody>
                  <a:tcPr marL="66944" marR="66944" marT="33472" marB="33472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A" sz="1700"/>
                    </a:p>
                  </a:txBody>
                  <a:tcPr marL="66944" marR="66944" marT="33472" marB="334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 rtl="0">
                        <a:buNone/>
                      </a:pPr>
                      <a:endParaRPr lang="en-CA" sz="1700">
                        <a:effectLst/>
                      </a:endParaRPr>
                    </a:p>
                  </a:txBody>
                  <a:tcPr marL="66944" marR="66944" marT="33472" marB="33472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0970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BC1C9-3412-9785-AD08-2411C7A4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1D5-3DAE-FA41-B929-AFB67AE4B1BA}" type="slidenum">
              <a:rPr lang="fr-CA" noProof="0" smtClean="0"/>
              <a:pPr/>
              <a:t>8</a:t>
            </a:fld>
            <a:endParaRPr lang="fr-CA" noProof="0"/>
          </a:p>
        </p:txBody>
      </p:sp>
      <p:pic>
        <p:nvPicPr>
          <p:cNvPr id="12" name="Graphic 11" descr="Home with solid fill">
            <a:extLst>
              <a:ext uri="{FF2B5EF4-FFF2-40B4-BE49-F238E27FC236}">
                <a16:creationId xmlns:a16="http://schemas.microsoft.com/office/drawing/2014/main" id="{24B99769-97F8-7CEE-7CE2-45A0F3758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6104" y="3162636"/>
            <a:ext cx="424142" cy="424142"/>
          </a:xfrm>
          <a:prstGeom prst="rect">
            <a:avLst/>
          </a:prstGeom>
        </p:spPr>
      </p:pic>
      <p:pic>
        <p:nvPicPr>
          <p:cNvPr id="14" name="Graphic 13" descr="Bullseye with solid fill">
            <a:extLst>
              <a:ext uri="{FF2B5EF4-FFF2-40B4-BE49-F238E27FC236}">
                <a16:creationId xmlns:a16="http://schemas.microsoft.com/office/drawing/2014/main" id="{59FDAB2F-2A7B-3360-999F-6FF3FE5C9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6104" y="4177351"/>
            <a:ext cx="424142" cy="42414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01F7BCE-B4CA-5AF2-B160-2C64AE47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6" y="735918"/>
            <a:ext cx="10885074" cy="802643"/>
          </a:xfrm>
        </p:spPr>
        <p:txBody>
          <a:bodyPr/>
          <a:lstStyle/>
          <a:p>
            <a:r>
              <a:rPr lang="fr-CA" noProof="0"/>
              <a:t>Méthodes</a:t>
            </a:r>
          </a:p>
        </p:txBody>
      </p:sp>
      <p:pic>
        <p:nvPicPr>
          <p:cNvPr id="18" name="Graphic 17" descr="Boardroom with solid fill">
            <a:extLst>
              <a:ext uri="{FF2B5EF4-FFF2-40B4-BE49-F238E27FC236}">
                <a16:creationId xmlns:a16="http://schemas.microsoft.com/office/drawing/2014/main" id="{8920012C-BC4F-EFAE-D369-AD03BA0C57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67939" y="2265749"/>
            <a:ext cx="497224" cy="497224"/>
          </a:xfrm>
          <a:prstGeom prst="rect">
            <a:avLst/>
          </a:prstGeom>
        </p:spPr>
      </p:pic>
      <p:pic>
        <p:nvPicPr>
          <p:cNvPr id="20" name="Graphic 19" descr="Checklist with solid fill">
            <a:extLst>
              <a:ext uri="{FF2B5EF4-FFF2-40B4-BE49-F238E27FC236}">
                <a16:creationId xmlns:a16="http://schemas.microsoft.com/office/drawing/2014/main" id="{527B23B9-45E8-0B28-9C7E-52EA000897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04480" y="3374707"/>
            <a:ext cx="424142" cy="424142"/>
          </a:xfrm>
          <a:prstGeom prst="rect">
            <a:avLst/>
          </a:prstGeom>
        </p:spPr>
      </p:pic>
      <p:pic>
        <p:nvPicPr>
          <p:cNvPr id="22" name="Graphic 21" descr="Folder Search with solid fill">
            <a:extLst>
              <a:ext uri="{FF2B5EF4-FFF2-40B4-BE49-F238E27FC236}">
                <a16:creationId xmlns:a16="http://schemas.microsoft.com/office/drawing/2014/main" id="{9E45063E-5E5D-F8B0-9A57-B027C810DC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54347" y="2287825"/>
            <a:ext cx="424142" cy="424142"/>
          </a:xfrm>
          <a:prstGeom prst="rect">
            <a:avLst/>
          </a:prstGeom>
        </p:spPr>
      </p:pic>
      <p:pic>
        <p:nvPicPr>
          <p:cNvPr id="31" name="Graphic 30" descr="Research with solid fill">
            <a:extLst>
              <a:ext uri="{FF2B5EF4-FFF2-40B4-BE49-F238E27FC236}">
                <a16:creationId xmlns:a16="http://schemas.microsoft.com/office/drawing/2014/main" id="{ED6F1636-EED2-6470-8935-507B018CE9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11095" y="4080789"/>
            <a:ext cx="424142" cy="424142"/>
          </a:xfrm>
          <a:prstGeom prst="rect">
            <a:avLst/>
          </a:prstGeom>
        </p:spPr>
      </p:pic>
      <p:sp>
        <p:nvSpPr>
          <p:cNvPr id="32" name="Arrow: Down 31">
            <a:extLst>
              <a:ext uri="{FF2B5EF4-FFF2-40B4-BE49-F238E27FC236}">
                <a16:creationId xmlns:a16="http://schemas.microsoft.com/office/drawing/2014/main" id="{FA312572-2734-2EC1-2B11-C4F2F41158A7}"/>
              </a:ext>
            </a:extLst>
          </p:cNvPr>
          <p:cNvSpPr/>
          <p:nvPr/>
        </p:nvSpPr>
        <p:spPr>
          <a:xfrm>
            <a:off x="2121780" y="4836170"/>
            <a:ext cx="261257" cy="4241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588580-B54F-C1EF-B612-6B6CC869B798}"/>
              </a:ext>
            </a:extLst>
          </p:cNvPr>
          <p:cNvSpPr txBox="1"/>
          <p:nvPr/>
        </p:nvSpPr>
        <p:spPr>
          <a:xfrm>
            <a:off x="642294" y="6215261"/>
            <a:ext cx="109189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900" b="0" i="0" noProof="0">
                <a:solidFill>
                  <a:srgbClr val="000000"/>
                </a:solidFill>
                <a:effectLst/>
              </a:rPr>
              <a:t>*</a:t>
            </a:r>
            <a:r>
              <a:rPr lang="fr-CA" sz="1100" noProof="0"/>
              <a:t>Le cadre utilisé pour l’autoévaluation de la maturité organisationnelle des LO est une version adaptée du </a:t>
            </a:r>
            <a:r>
              <a:rPr lang="fr-CA" sz="1100" u="sng" noProof="0">
                <a:hlinkClick r:id="rId15"/>
              </a:rPr>
              <a:t>cadre du Modèle de maturité des langues officielles (MMLO)</a:t>
            </a:r>
            <a:r>
              <a:rPr lang="fr-CA" sz="1100" noProof="0"/>
              <a:t>, élaboré par le commissaire aux langues officielles.</a:t>
            </a:r>
            <a:endParaRPr lang="fr-CA" sz="9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AD01F-3E4C-C1E8-7E17-629E9C718D0D}"/>
              </a:ext>
            </a:extLst>
          </p:cNvPr>
          <p:cNvSpPr txBox="1">
            <a:spLocks/>
          </p:cNvSpPr>
          <p:nvPr/>
        </p:nvSpPr>
        <p:spPr>
          <a:xfrm>
            <a:off x="653463" y="-115852"/>
            <a:ext cx="10885074" cy="8026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noProof="0">
                <a:solidFill>
                  <a:schemeClr val="bg1"/>
                </a:solidFill>
              </a:rPr>
              <a:t>AMOLO</a:t>
            </a:r>
          </a:p>
        </p:txBody>
      </p:sp>
    </p:spTree>
    <p:extLst>
      <p:ext uri="{BB962C8B-B14F-4D97-AF65-F5344CB8AC3E}">
        <p14:creationId xmlns:p14="http://schemas.microsoft.com/office/powerpoint/2010/main" val="253644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43BE8-F8CF-EBA3-B0FC-79E6DDDD9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FD470-6D0D-57D6-5894-C7845588D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11D5-3DAE-FA41-B929-AFB67AE4B1BA}" type="slidenum">
              <a:rPr lang="fr-CA" noProof="0" smtClean="0"/>
              <a:pPr/>
              <a:t>9</a:t>
            </a:fld>
            <a:endParaRPr lang="fr-CA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99E456-3189-80E9-5545-6A92194EEA78}"/>
              </a:ext>
            </a:extLst>
          </p:cNvPr>
          <p:cNvSpPr txBox="1">
            <a:spLocks/>
          </p:cNvSpPr>
          <p:nvPr/>
        </p:nvSpPr>
        <p:spPr>
          <a:xfrm>
            <a:off x="653463" y="-115852"/>
            <a:ext cx="10885074" cy="8026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A" noProof="0">
                <a:solidFill>
                  <a:schemeClr val="bg1"/>
                </a:solidFill>
              </a:rPr>
              <a:t>Modèle de maturité d’AMOLO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A19D39-F084-839D-01B0-B72D3DEF9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588900"/>
              </p:ext>
            </p:extLst>
          </p:nvPr>
        </p:nvGraphicFramePr>
        <p:xfrm>
          <a:off x="345440" y="686792"/>
          <a:ext cx="11537583" cy="6022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5808">
                  <a:extLst>
                    <a:ext uri="{9D8B030D-6E8A-4147-A177-3AD203B41FA5}">
                      <a16:colId xmlns:a16="http://schemas.microsoft.com/office/drawing/2014/main" val="2714732638"/>
                    </a:ext>
                  </a:extLst>
                </a:gridCol>
                <a:gridCol w="1812355">
                  <a:extLst>
                    <a:ext uri="{9D8B030D-6E8A-4147-A177-3AD203B41FA5}">
                      <a16:colId xmlns:a16="http://schemas.microsoft.com/office/drawing/2014/main" val="3610851607"/>
                    </a:ext>
                  </a:extLst>
                </a:gridCol>
                <a:gridCol w="1895330">
                  <a:extLst>
                    <a:ext uri="{9D8B030D-6E8A-4147-A177-3AD203B41FA5}">
                      <a16:colId xmlns:a16="http://schemas.microsoft.com/office/drawing/2014/main" val="453870949"/>
                    </a:ext>
                  </a:extLst>
                </a:gridCol>
                <a:gridCol w="1729380">
                  <a:extLst>
                    <a:ext uri="{9D8B030D-6E8A-4147-A177-3AD203B41FA5}">
                      <a16:colId xmlns:a16="http://schemas.microsoft.com/office/drawing/2014/main" val="2987020305"/>
                    </a:ext>
                  </a:extLst>
                </a:gridCol>
                <a:gridCol w="2039959">
                  <a:extLst>
                    <a:ext uri="{9D8B030D-6E8A-4147-A177-3AD203B41FA5}">
                      <a16:colId xmlns:a16="http://schemas.microsoft.com/office/drawing/2014/main" val="2202912671"/>
                    </a:ext>
                  </a:extLst>
                </a:gridCol>
                <a:gridCol w="1584751">
                  <a:extLst>
                    <a:ext uri="{9D8B030D-6E8A-4147-A177-3AD203B41FA5}">
                      <a16:colId xmlns:a16="http://schemas.microsoft.com/office/drawing/2014/main" val="4168490216"/>
                    </a:ext>
                  </a:extLst>
                </a:gridCol>
              </a:tblGrid>
              <a:tr h="729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8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Domaine d’activité</a:t>
                      </a:r>
                      <a:endParaRPr lang="fr-CA" sz="1800" b="1" i="0" u="none" strike="noStrike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CA" sz="1800" b="1" u="none" strike="noStrike" noProof="0">
                          <a:effectLst/>
                        </a:rPr>
                        <a:t>Indicateurs</a:t>
                      </a:r>
                      <a:endParaRPr lang="fr-CA" sz="1800" b="1" i="0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521476"/>
                  </a:ext>
                </a:extLst>
              </a:tr>
              <a:tr h="1223495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4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1. Mèner par l'exemple, démontrer l'engagement envers les langues officielles, assurer une bonne gestion des langues officielles</a:t>
                      </a:r>
                      <a:endParaRPr lang="fr-CA" sz="1400" b="1" i="0" u="none" strike="noStrike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1. Notions de base et compréhension : </a:t>
                      </a:r>
                      <a:r>
                        <a:rPr lang="fr-CA" sz="1100" u="none" strike="noStrike" noProof="0">
                          <a:effectLst/>
                        </a:rPr>
                        <a:t>des obligations en matière de LO sont comprises et des mécanismes de base sont en place 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2. Capacité : </a:t>
                      </a:r>
                      <a:r>
                        <a:rPr lang="fr-CA" sz="1100" u="none" strike="noStrike" noProof="0">
                          <a:effectLst/>
                        </a:rPr>
                        <a:t>Dispose de la capacité et du soutien nécessaires pour s'acquitter de ses obligations en matière de LO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3. Planification : </a:t>
                      </a:r>
                      <a:r>
                        <a:rPr lang="fr-CA" sz="1100" u="none" strike="noStrike" noProof="0">
                          <a:effectLst/>
                        </a:rPr>
                        <a:t>Dispose d'un plan d'action ou d'une stratégie pour coordonner les mesures et assurer la conformité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4. Surveillance : </a:t>
                      </a:r>
                      <a:r>
                        <a:rPr lang="fr-CA" sz="1100" u="none" strike="noStrike" noProof="0">
                          <a:effectLst/>
                        </a:rPr>
                        <a:t>Surveille le plan d'action et corrige les lacunes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5. Leadership : </a:t>
                      </a:r>
                      <a:r>
                        <a:rPr lang="fr-CA" sz="1100" u="none" strike="noStrike" noProof="0">
                          <a:effectLst/>
                        </a:rPr>
                        <a:t>plan ou la stratégie d'action pour le leadership est pleinement intégré à la planification stratégique et opérationnelle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612263"/>
                  </a:ext>
                </a:extLst>
              </a:tr>
              <a:tr h="13454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4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2. Assurer une capacité adéquate d'offrir des services dans les deux langues officielles </a:t>
                      </a:r>
                      <a:endParaRPr lang="fr-CA" sz="1400" b="1" i="0" u="none" strike="noStrike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1. Sensibilisation : </a:t>
                      </a:r>
                      <a:r>
                        <a:rPr lang="fr-CA" sz="1100" u="none" strike="noStrike" noProof="0">
                          <a:effectLst/>
                        </a:rPr>
                        <a:t>Comprend la capacité existante en matière de LO ; peut cerner les problèmes et les obligations en matière de dotation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2. Profils linguistiques : </a:t>
                      </a:r>
                      <a:r>
                        <a:rPr lang="fr-CA" sz="1100" u="none" strike="noStrike" noProof="0">
                          <a:effectLst/>
                        </a:rPr>
                        <a:t>A déterminé le nombre de postes bilingues et de profils linguistiques nécessaires pour remplir les obligations en matière de LO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3. Ententes de rendement </a:t>
                      </a:r>
                      <a:r>
                        <a:rPr lang="fr-CA" sz="1100" u="none" strike="noStrike" noProof="0">
                          <a:effectLst/>
                        </a:rPr>
                        <a:t>: Les objectifs de rendement des LO sont inclus dans les ententes de rendement des employés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4. Surveillance : </a:t>
                      </a:r>
                      <a:r>
                        <a:rPr lang="fr-CA" sz="1100" u="none" strike="noStrike" noProof="0">
                          <a:effectLst/>
                        </a:rPr>
                        <a:t>Surveille les besoins en matière de services et évalue la capacité de fournir des services dans les deux LO ; les lacunes sont corrigées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5. Leadership : </a:t>
                      </a:r>
                      <a:r>
                        <a:rPr lang="fr-CA" sz="1100" u="none" strike="noStrike" noProof="0">
                          <a:effectLst/>
                        </a:rPr>
                        <a:t>Met en œuvre des mesures novatrices pour s'assurer que les employés respectent leurs obligations en matière de LO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403465"/>
                  </a:ext>
                </a:extLst>
              </a:tr>
              <a:tr h="994701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4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3. Comprend les besoins des CLOSM et en tient compte dans la prestation des programmes</a:t>
                      </a:r>
                      <a:endParaRPr lang="fr-CA" sz="1400" b="1" i="0" u="none" strike="noStrike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F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1. Comprendre </a:t>
                      </a:r>
                      <a:r>
                        <a:rPr lang="fr-CA" sz="1100" u="none" strike="noStrike" noProof="0">
                          <a:effectLst/>
                        </a:rPr>
                        <a:t>: Identifie les intervenants des CLOSM et leurs besoins ; en tenir compte de façon informelle dans les programmes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5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2. Analyse d'impact : </a:t>
                      </a:r>
                      <a:r>
                        <a:rPr lang="fr-CA" sz="1100" u="none" strike="noStrike" noProof="0">
                          <a:effectLst/>
                        </a:rPr>
                        <a:t>Analyse l'incidence du principe de l'égalité réelle sur la conception et l'exécution de ses programmes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5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3. Intégration : </a:t>
                      </a:r>
                      <a:r>
                        <a:rPr lang="fr-CA" sz="1100" u="none" strike="noStrike" noProof="0">
                          <a:effectLst/>
                        </a:rPr>
                        <a:t>A mis en place un processus et des mécanismes pour intégrer les besoins des CLOSM dans les programmes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5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4. Évaluation : </a:t>
                      </a:r>
                      <a:r>
                        <a:rPr lang="fr-CA" sz="1100" u="none" strike="noStrike" noProof="0">
                          <a:effectLst/>
                        </a:rPr>
                        <a:t>Évalue l'efficacité avec les besoins des CLOSM ; les lacunes sont corrigées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5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5. Leadership : </a:t>
                      </a:r>
                      <a:r>
                        <a:rPr lang="fr-CA" sz="1100" u="none" strike="noStrike" noProof="0">
                          <a:effectLst/>
                        </a:rPr>
                        <a:t>Met en œuvre des mesures novatrices ou établit de solides relations avec les CLOSM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494309"/>
                  </a:ext>
                </a:extLst>
              </a:tr>
              <a:tr h="1728647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4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4. S'assurer que les obligations en matière de LO sont respectées lors des appels à des tierces parties </a:t>
                      </a:r>
                      <a:endParaRPr lang="fr-CA" sz="1400" b="1" i="0" u="none" strike="noStrike" noProof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060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1. Contrat : obligations de base </a:t>
                      </a:r>
                      <a:r>
                        <a:rPr lang="fr-CA" sz="1100" u="none" strike="noStrike" noProof="0">
                          <a:effectLst/>
                        </a:rPr>
                        <a:t>: Les contrats avec des tiers reflètent clairement les obligations en matière de LO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2. Contrat : exhaustif</a:t>
                      </a:r>
                      <a:r>
                        <a:rPr lang="fr-CA" sz="1100" u="none" strike="noStrike" noProof="0">
                          <a:effectLst/>
                        </a:rPr>
                        <a:t> : Les contrats avec des tiers indiquent clairement les mesures précises requises, les mécanismes de surveillance et les conséquences du non-respect des obligations en matière de LO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3. Surveillance : </a:t>
                      </a:r>
                      <a:r>
                        <a:rPr lang="fr-CA" sz="1100" u="none" strike="noStrike" noProof="0">
                          <a:effectLst/>
                        </a:rPr>
                        <a:t>Applique un ou des mécanismes de surveillance officiels pour s'assurer que les tiers respectent les exigences de rendement énoncées dans les clauses de LO de leur contrat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4. Correction de trajectoire : </a:t>
                      </a:r>
                      <a:r>
                        <a:rPr lang="fr-CA" sz="1100" u="none" strike="noStrike" noProof="0">
                          <a:effectLst/>
                        </a:rPr>
                        <a:t>Prend des mesures pour répondre aux résultats de ses activités de surveillance afin de combler les lacunes et d'assurer l'amélioration continue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100" b="1" u="none" strike="noStrike" noProof="0">
                          <a:effectLst/>
                        </a:rPr>
                        <a:t>5. Leadership : </a:t>
                      </a:r>
                      <a:r>
                        <a:rPr lang="fr-CA" sz="1100" u="none" strike="noStrike" noProof="0">
                          <a:effectLst/>
                        </a:rPr>
                        <a:t>Met en œuvre des mesures novatrices pour s'assurer que les tiers respectent leurs obligations en matière de LO</a:t>
                      </a:r>
                      <a:endParaRPr lang="fr-CA" sz="1100" b="0" i="1" u="none" strike="noStrike" noProof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3641" marR="3641" marT="3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21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213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8352|-687042|-9651504|-6759|-5649008|PHAC&quot;,&quot;Id&quot;:&quot;6542b5613837376230ddc8a1&quot;,&quot;SmartGridHorizontal&quot;:0,&quot;LinkedExcelSources&quot;:{},&quot;LinkedProjectSources&quot;:{},&quot;FlowConfig&quot;:{&quot;Canvas&quot;:{&quot;Slide&quot;:1,&quot;Width&quot;:1600,&quot;Height&quot;:90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005F76"/>
      </a:dk2>
      <a:lt2>
        <a:srgbClr val="E5E7E8"/>
      </a:lt2>
      <a:accent1>
        <a:srgbClr val="005F76"/>
      </a:accent1>
      <a:accent2>
        <a:srgbClr val="EFC88A"/>
      </a:accent2>
      <a:accent3>
        <a:srgbClr val="77CDD1"/>
      </a:accent3>
      <a:accent4>
        <a:srgbClr val="E5E7E8"/>
      </a:accent4>
      <a:accent5>
        <a:srgbClr val="0E8577"/>
      </a:accent5>
      <a:accent6>
        <a:srgbClr val="CF5C36"/>
      </a:accent6>
      <a:hlink>
        <a:srgbClr val="599B9F"/>
      </a:hlink>
      <a:folHlink>
        <a:srgbClr val="B5B6B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AC-Corporate-Brand-Template-PPT-EN" id="{EE0442A7-F6E9-834C-9217-8C25A0F517B4}" vid="{0CFB12FF-EC51-F94F-8F94-80A82A2B96E2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5F76"/>
      </a:dk2>
      <a:lt2>
        <a:srgbClr val="E5E7E8"/>
      </a:lt2>
      <a:accent1>
        <a:srgbClr val="005F76"/>
      </a:accent1>
      <a:accent2>
        <a:srgbClr val="EFC88A"/>
      </a:accent2>
      <a:accent3>
        <a:srgbClr val="77CDD1"/>
      </a:accent3>
      <a:accent4>
        <a:srgbClr val="E5E7E8"/>
      </a:accent4>
      <a:accent5>
        <a:srgbClr val="0E8577"/>
      </a:accent5>
      <a:accent6>
        <a:srgbClr val="CF5C36"/>
      </a:accent6>
      <a:hlink>
        <a:srgbClr val="599B9F"/>
      </a:hlink>
      <a:folHlink>
        <a:srgbClr val="B5B6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AC-Corporate-Brand-Template-PPT-FR" id="{A4571C79-9C27-F044-AB3C-C040556CB454}" vid="{6B540800-AAE5-164A-8044-57E99B16021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760878-658a-4717-bbd4-0fd9c09fbb13" xsi:nil="true"/>
    <_dlc_DocId xmlns="f4760878-658a-4717-bbd4-0fd9c09fbb13">RN4WT4KUCRMT-543564755-24973</_dlc_DocId>
    <_dlc_DocIdUrl xmlns="f4760878-658a-4717-bbd4-0fd9c09fbb13">
      <Url>https://056gc.sharepoint.com/sites/OCHRO-PC-OLCE_BDPRH-PC-CELO/_layouts/15/DocIdRedir.aspx?ID=RN4WT4KUCRMT-543564755-24973</Url>
      <Description>RN4WT4KUCRMT-543564755-24973</Description>
    </_dlc_DocIdUrl>
    <Sujets xmlns="0406129d-7949-4012-aa34-bff85346a4cf" xsi:nil="true"/>
    <Status xmlns="0406129d-7949-4012-aa34-bff85346a4cf" xsi:nil="true"/>
    <ReviewCompleted xmlns="0406129d-7949-4012-aa34-bff85346a4cf" xsi:nil="true"/>
    <lcf76f155ced4ddcb4097134ff3c332f xmlns="0406129d-7949-4012-aa34-bff85346a4cf">
      <Terms xmlns="http://schemas.microsoft.com/office/infopath/2007/PartnerControls"/>
    </lcf76f155ced4ddcb4097134ff3c332f>
    <InstitutionalCode xmlns="0406129d-7949-4012-aa34-bff85346a4cf" xsi:nil="true"/>
    <Provisionamended xmlns="0406129d-7949-4012-aa34-bff85346a4cf" xsi:nil="true"/>
    <Plannercardnumber_x002d_num_x00e9_rodefiche xmlns="0406129d-7949-4012-aa34-bff85346a4cf" xsi:nil="true"/>
    <SharedWithUsers xmlns="f4760878-658a-4717-bbd4-0fd9c09fbb13">
      <UserInfo>
        <DisplayName>Johnstone, Marnie (PHAC/ASPC)</DisplayName>
        <AccountId>25</AccountId>
        <AccountType/>
      </UserInfo>
      <UserInfo>
        <DisplayName>Dean, Rhonda (PHAC/ASPC)</DisplayName>
        <AccountId>61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860D1223E984692003B2F8D34E609" ma:contentTypeVersion="26" ma:contentTypeDescription="Create a new document." ma:contentTypeScope="" ma:versionID="7d1c259e8254f6489401590de8bdd3ff">
  <xsd:schema xmlns:xsd="http://www.w3.org/2001/XMLSchema" xmlns:xs="http://www.w3.org/2001/XMLSchema" xmlns:p="http://schemas.microsoft.com/office/2006/metadata/properties" xmlns:ns2="f4760878-658a-4717-bbd4-0fd9c09fbb13" xmlns:ns3="0406129d-7949-4012-aa34-bff85346a4cf" targetNamespace="http://schemas.microsoft.com/office/2006/metadata/properties" ma:root="true" ma:fieldsID="ffe963170e12c2b932b327c6c0e0dbbb" ns2:_="" ns3:_="">
    <xsd:import namespace="f4760878-658a-4717-bbd4-0fd9c09fbb13"/>
    <xsd:import namespace="0406129d-7949-4012-aa34-bff85346a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2:SharedWithUsers" minOccurs="0"/>
                <xsd:element ref="ns2:SharedWithDetails" minOccurs="0"/>
                <xsd:element ref="ns3:Provisionamended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Sujets" minOccurs="0"/>
                <xsd:element ref="ns3:Status" minOccurs="0"/>
                <xsd:element ref="ns3:InstitutionalCode" minOccurs="0"/>
                <xsd:element ref="ns3:ReviewCompleted" minOccurs="0"/>
                <xsd:element ref="ns3:Plannercardnumber_x002d_num_x00e9_rodefich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60878-658a-4717-bbd4-0fd9c09fbb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1cd2e2e-3050-48af-9cbe-e64569e098d5}" ma:internalName="TaxCatchAll" ma:showField="CatchAllData" ma:web="f4760878-658a-4717-bbd4-0fd9c09fb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6129d-7949-4012-aa34-bff85346a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Provisionamended" ma:index="21" nillable="true" ma:displayName="Provision amended" ma:description="indicates what provision of the directive is being amended" ma:format="Dropdown" ma:internalName="Provisionamended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bf3204f-aabd-4e28-9088-5d29a8bce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ujets" ma:index="26" nillable="true" ma:displayName="Sujets" ma:format="Dropdown" ma:internalName="Sujets">
      <xsd:simpleType>
        <xsd:restriction base="dms:Text">
          <xsd:maxLength value="255"/>
        </xsd:restriction>
      </xsd:simpleType>
    </xsd:element>
    <xsd:element name="Status" ma:index="27" nillable="true" ma:displayName="Status" ma:format="Dropdown" ma:internalName="Status">
      <xsd:simpleType>
        <xsd:restriction base="dms:Choice">
          <xsd:enumeration value="Draft"/>
          <xsd:enumeration value="Final"/>
          <xsd:enumeration value="To be approved"/>
          <xsd:enumeration value="Archived"/>
        </xsd:restriction>
      </xsd:simpleType>
    </xsd:element>
    <xsd:element name="InstitutionalCode" ma:index="28" nillable="true" ma:displayName="Institutional Code" ma:format="Dropdown" ma:internalName="InstitutionalCode">
      <xsd:simpleType>
        <xsd:restriction base="dms:Text">
          <xsd:maxLength value="255"/>
        </xsd:restriction>
      </xsd:simpleType>
    </xsd:element>
    <xsd:element name="ReviewCompleted" ma:index="29" nillable="true" ma:displayName="Review Completed" ma:format="Dropdown" ma:internalName="ReviewCompleted">
      <xsd:simpleType>
        <xsd:restriction base="dms:Text">
          <xsd:maxLength value="255"/>
        </xsd:restriction>
      </xsd:simpleType>
    </xsd:element>
    <xsd:element name="Plannercardnumber_x002d_num_x00e9_rodefiche" ma:index="30" nillable="true" ma:displayName="Planner card number -numéro de fiche" ma:format="Dropdown" ma:internalName="Plannercardnumber_x002d_num_x00e9_rodefiche">
      <xsd:simpleType>
        <xsd:restriction base="dms:Text">
          <xsd:maxLength value="255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80BC876-8898-45E1-A439-598069BDFA4B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f4760878-658a-4717-bbd4-0fd9c09fbb13"/>
    <ds:schemaRef ds:uri="http://schemas.microsoft.com/office/infopath/2007/PartnerControls"/>
    <ds:schemaRef ds:uri="http://www.w3.org/XML/1998/namespace"/>
    <ds:schemaRef ds:uri="0406129d-7949-4012-aa34-bff85346a4cf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2BC81B2-C631-4ACD-87AF-31C4D58F0C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65FC40-D0D8-46FE-97B9-FDD31982AB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60878-658a-4717-bbd4-0fd9c09fbb13"/>
    <ds:schemaRef ds:uri="0406129d-7949-4012-aa34-bff85346a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90A9090-3D6D-4C13-BA56-C57313D7D30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2717</Words>
  <Application>Microsoft Office PowerPoint</Application>
  <PresentationFormat>Grand écran</PresentationFormat>
  <Paragraphs>355</Paragraphs>
  <Slides>18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Wingdings</vt:lpstr>
      <vt:lpstr>2_Office Theme</vt:lpstr>
      <vt:lpstr>1_Office Theme</vt:lpstr>
      <vt:lpstr>Mise en œuvre et surveillance de la partie VII de la Loi sur les langues officielles​ à l’ASPC</vt:lpstr>
      <vt:lpstr>Objectifs</vt:lpstr>
      <vt:lpstr> </vt:lpstr>
      <vt:lpstr>Présentation PowerPoint</vt:lpstr>
      <vt:lpstr>Article 41 de la LLO indique:</vt:lpstr>
      <vt:lpstr>Comparaison des trois exercices sur les LO de l’ASPC</vt:lpstr>
      <vt:lpstr>Autoévaluation de la maturité organisationnelle des langues officielles (AMOLO) </vt:lpstr>
      <vt:lpstr>Méthodes</vt:lpstr>
      <vt:lpstr>Présentation PowerPoint</vt:lpstr>
      <vt:lpstr>Présentation PowerPoint</vt:lpstr>
      <vt:lpstr>Cotes de maturité moyennes d’AMOLO </vt:lpstr>
      <vt:lpstr>Qu’est-ce que les résultats peuvent nous dire ?</vt:lpstr>
      <vt:lpstr>Qu’est-ce que les résultats peuvent nous dire ?</vt:lpstr>
      <vt:lpstr>Présentation PowerPoint</vt:lpstr>
      <vt:lpstr>Présentation PowerPoint</vt:lpstr>
      <vt:lpstr>Présentation PowerPoint</vt:lpstr>
      <vt:lpstr>Le Centre d’excellence sur les communautés de langue officielle en situation minoritaire de l’ASPC  olmccentreclosm@phac-aspc.gc.ca</vt:lpstr>
      <vt:lpstr>Ressources et outils</vt:lpstr>
    </vt:vector>
  </TitlesOfParts>
  <Company>HC-PHAC - SC-ASPC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Peardon, Jasmine (PHAC/ASPC)</dc:creator>
  <cp:lastModifiedBy>Gauthier, Jean-Guy</cp:lastModifiedBy>
  <cp:revision>3</cp:revision>
  <dcterms:created xsi:type="dcterms:W3CDTF">2023-08-02T14:35:49Z</dcterms:created>
  <dcterms:modified xsi:type="dcterms:W3CDTF">2025-11-10T13:21:12Z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0x010100ADE860D1223E984692003B2F8D34E609</vt:lpwstr>
  </property>
  <property fmtid="{D5CDD505-2E9C-101B-9397-08002B2CF9AE}" pid="3" name="MediaServiceImageTags">
    <vt:lpwstr/>
  </property>
  <property fmtid="{D5CDD505-2E9C-101B-9397-08002B2CF9AE}" pid="4" name="MSIP_Label_05d8ed60-cd71-485b-a85b-277aaf32f506_Enabled">
    <vt:lpwstr>true</vt:lpwstr>
  </property>
  <property fmtid="{D5CDD505-2E9C-101B-9397-08002B2CF9AE}" pid="5" name="MSIP_Label_05d8ed60-cd71-485b-a85b-277aaf32f506_SetDate">
    <vt:lpwstr>2025-09-23T12:13:56Z</vt:lpwstr>
  </property>
  <property fmtid="{D5CDD505-2E9C-101B-9397-08002B2CF9AE}" pid="6" name="MSIP_Label_05d8ed60-cd71-485b-a85b-277aaf32f506_Method">
    <vt:lpwstr>Standard</vt:lpwstr>
  </property>
  <property fmtid="{D5CDD505-2E9C-101B-9397-08002B2CF9AE}" pid="7" name="MSIP_Label_05d8ed60-cd71-485b-a85b-277aaf32f506_Name">
    <vt:lpwstr>Unclassified</vt:lpwstr>
  </property>
  <property fmtid="{D5CDD505-2E9C-101B-9397-08002B2CF9AE}" pid="8" name="MSIP_Label_05d8ed60-cd71-485b-a85b-277aaf32f506_SiteId">
    <vt:lpwstr>42fd9015-de4d-4223-a368-baeacab48927</vt:lpwstr>
  </property>
  <property fmtid="{D5CDD505-2E9C-101B-9397-08002B2CF9AE}" pid="9" name="MSIP_Label_05d8ed60-cd71-485b-a85b-277aaf32f506_ActionId">
    <vt:lpwstr>ea797454-4832-47b1-bba0-49dcc8e118b0</vt:lpwstr>
  </property>
  <property fmtid="{D5CDD505-2E9C-101B-9397-08002B2CF9AE}" pid="10" name="MSIP_Label_05d8ed60-cd71-485b-a85b-277aaf32f506_ContentBits">
    <vt:lpwstr>1</vt:lpwstr>
  </property>
  <property fmtid="{D5CDD505-2E9C-101B-9397-08002B2CF9AE}" pid="11" name="MSIP_Label_05d8ed60-cd71-485b-a85b-277aaf32f506_Tag">
    <vt:lpwstr>10, 3, 0, 1</vt:lpwstr>
  </property>
  <property fmtid="{D5CDD505-2E9C-101B-9397-08002B2CF9AE}" pid="12" name="Order">
    <vt:r8>397400</vt:r8>
  </property>
  <property fmtid="{D5CDD505-2E9C-101B-9397-08002B2CF9AE}" pid="13" name="xd_Signature">
    <vt:bool>false</vt:bool>
  </property>
  <property fmtid="{D5CDD505-2E9C-101B-9397-08002B2CF9AE}" pid="14" name="SharedWithUsers">
    <vt:lpwstr>25;#Johnstone, Marnie (PHAC/ASPC);#61;#Dean, Rhonda (PHAC/ASPC)</vt:lpwstr>
  </property>
  <property fmtid="{D5CDD505-2E9C-101B-9397-08002B2CF9AE}" pid="15" name="xd_ProgID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  <property fmtid="{D5CDD505-2E9C-101B-9397-08002B2CF9AE}" pid="20" name="Archival">
    <vt:lpwstr/>
  </property>
  <property fmtid="{D5CDD505-2E9C-101B-9397-08002B2CF9AE}" pid="21" name="Fiscal_x0020_Year">
    <vt:lpwstr/>
  </property>
  <property fmtid="{D5CDD505-2E9C-101B-9397-08002B2CF9AE}" pid="22" name="Security_x0020_Level">
    <vt:lpwstr/>
  </property>
  <property fmtid="{D5CDD505-2E9C-101B-9397-08002B2CF9AE}" pid="23" name="Accountability">
    <vt:lpwstr>12;#Health Equity Policy Directorate|209e2c8e-9ce3-41ef-a239-d258a6c48fa7</vt:lpwstr>
  </property>
  <property fmtid="{D5CDD505-2E9C-101B-9397-08002B2CF9AE}" pid="24" name="Security Level">
    <vt:lpwstr/>
  </property>
  <property fmtid="{D5CDD505-2E9C-101B-9397-08002B2CF9AE}" pid="25" name="lcf76f155ced4ddcb4097134ff3c332f">
    <vt:lpwstr/>
  </property>
  <property fmtid="{D5CDD505-2E9C-101B-9397-08002B2CF9AE}" pid="26" name="Fiscal Year">
    <vt:lpwstr/>
  </property>
  <property fmtid="{D5CDD505-2E9C-101B-9397-08002B2CF9AE}" pid="27" name="Program">
    <vt:lpwstr>3;#Generics|fac9bc0c-ec4e-4aa1-9821-491c24e3c165</vt:lpwstr>
  </property>
  <property fmtid="{D5CDD505-2E9C-101B-9397-08002B2CF9AE}" pid="28" name="Document-Status">
    <vt:lpwstr>1;#Active|b3c4d83a-10bd-4776-b251-f379e1cb284c</vt:lpwstr>
  </property>
  <property fmtid="{D5CDD505-2E9C-101B-9397-08002B2CF9AE}" pid="29" name="Document_x002d_Status">
    <vt:lpwstr>1;#Active|b3c4d83a-10bd-4776-b251-f379e1cb284c</vt:lpwstr>
  </property>
  <property fmtid="{D5CDD505-2E9C-101B-9397-08002B2CF9AE}" pid="30" name="_dlc_DocIdItemGuid">
    <vt:lpwstr>e9824d33-2c6f-42b8-a5cb-f88a617dadb2</vt:lpwstr>
  </property>
  <property fmtid="{D5CDD505-2E9C-101B-9397-08002B2CF9AE}" pid="31" name="MSIP_Label_3d0ca00b-3f0e-465a-aac7-1a6a22fcea40_Enabled">
    <vt:lpwstr>true</vt:lpwstr>
  </property>
  <property fmtid="{D5CDD505-2E9C-101B-9397-08002B2CF9AE}" pid="32" name="MSIP_Label_3d0ca00b-3f0e-465a-aac7-1a6a22fcea40_SetDate">
    <vt:lpwstr>2025-11-07T20:00:21Z</vt:lpwstr>
  </property>
  <property fmtid="{D5CDD505-2E9C-101B-9397-08002B2CF9AE}" pid="33" name="MSIP_Label_3d0ca00b-3f0e-465a-aac7-1a6a22fcea40_Method">
    <vt:lpwstr>Privileged</vt:lpwstr>
  </property>
  <property fmtid="{D5CDD505-2E9C-101B-9397-08002B2CF9AE}" pid="34" name="MSIP_Label_3d0ca00b-3f0e-465a-aac7-1a6a22fcea40_Name">
    <vt:lpwstr>3d0ca00b-3f0e-465a-aac7-1a6a22fcea40</vt:lpwstr>
  </property>
  <property fmtid="{D5CDD505-2E9C-101B-9397-08002B2CF9AE}" pid="35" name="MSIP_Label_3d0ca00b-3f0e-465a-aac7-1a6a22fcea40_SiteId">
    <vt:lpwstr>6397df10-4595-4047-9c4f-03311282152b</vt:lpwstr>
  </property>
  <property fmtid="{D5CDD505-2E9C-101B-9397-08002B2CF9AE}" pid="36" name="MSIP_Label_3d0ca00b-3f0e-465a-aac7-1a6a22fcea40_ActionId">
    <vt:lpwstr>a617832f-1417-49f6-a563-537602c15f62</vt:lpwstr>
  </property>
  <property fmtid="{D5CDD505-2E9C-101B-9397-08002B2CF9AE}" pid="37" name="MSIP_Label_3d0ca00b-3f0e-465a-aac7-1a6a22fcea40_ContentBits">
    <vt:lpwstr>1</vt:lpwstr>
  </property>
  <property fmtid="{D5CDD505-2E9C-101B-9397-08002B2CF9AE}" pid="38" name="MSIP_Label_3d0ca00b-3f0e-465a-aac7-1a6a22fcea40_Tag">
    <vt:lpwstr>10, 0, 1, 1</vt:lpwstr>
  </property>
  <property fmtid="{D5CDD505-2E9C-101B-9397-08002B2CF9AE}" pid="39" name="ClassificationContentMarkingHeaderLocations">
    <vt:lpwstr>2_Office Theme:8\1_Office Theme:8</vt:lpwstr>
  </property>
  <property fmtid="{D5CDD505-2E9C-101B-9397-08002B2CF9AE}" pid="40" name="ClassificationContentMarkingHeaderText">
    <vt:lpwstr>UNCLASSIFIED / NON CLASSIFIÉ</vt:lpwstr>
  </property>
</Properties>
</file>