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87" r:id="rId3"/>
    <p:sldId id="286" r:id="rId4"/>
    <p:sldId id="256" r:id="rId5"/>
    <p:sldId id="284" r:id="rId6"/>
    <p:sldId id="266" r:id="rId7"/>
    <p:sldId id="267" r:id="rId8"/>
    <p:sldId id="280" r:id="rId9"/>
    <p:sldId id="281" r:id="rId10"/>
    <p:sldId id="282" r:id="rId11"/>
    <p:sldId id="283" r:id="rId12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rbel" panose="020B0503020204020204" pitchFamily="34" charset="0"/>
      <p:regular r:id="rId18"/>
      <p:bold r:id="rId19"/>
      <p:italic r:id="rId20"/>
      <p:boldItalic r:id="rId21"/>
    </p:embeddedFont>
    <p:embeddedFont>
      <p:font typeface="Trebuchet MS" panose="020B0603020202020204" pitchFamily="34" charset="0"/>
      <p:regular r:id="rId22"/>
      <p:bold r:id="rId23"/>
      <p:italic r:id="rId24"/>
      <p:boldItalic r:id="rId25"/>
    </p:embeddedFont>
    <p:embeddedFont>
      <p:font typeface="Helvetica Neue" panose="020B060402020202020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hWwlQcGm3YKJboDtvDGEYhBGdv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0EE666-1E07-42B3-9CD1-6B053F50B87B}" v="1" dt="2022-01-19T17:50:54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7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45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ags" Target="tags/tag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l, Carey" userId="a11b5af1-cb2b-4675-a055-eebcd02ca71c" providerId="ADAL" clId="{7EB10BFC-DA11-4558-A955-21F1001F4984}"/>
    <pc:docChg chg="undo custSel addSld delSld modSld">
      <pc:chgData name="Hall, Carey" userId="a11b5af1-cb2b-4675-a055-eebcd02ca71c" providerId="ADAL" clId="{7EB10BFC-DA11-4558-A955-21F1001F4984}" dt="2022-01-11T20:27:51.028" v="969" actId="167"/>
      <pc:docMkLst>
        <pc:docMk/>
      </pc:docMkLst>
      <pc:sldChg chg="addSp delSp modSp del mod">
        <pc:chgData name="Hall, Carey" userId="a11b5af1-cb2b-4675-a055-eebcd02ca71c" providerId="ADAL" clId="{7EB10BFC-DA11-4558-A955-21F1001F4984}" dt="2022-01-11T19:12:09.576" v="246" actId="47"/>
        <pc:sldMkLst>
          <pc:docMk/>
          <pc:sldMk cId="0" sldId="260"/>
        </pc:sldMkLst>
        <pc:spChg chg="add del">
          <ac:chgData name="Hall, Carey" userId="a11b5af1-cb2b-4675-a055-eebcd02ca71c" providerId="ADAL" clId="{7EB10BFC-DA11-4558-A955-21F1001F4984}" dt="2022-01-11T19:01:15.543" v="51" actId="22"/>
          <ac:spMkLst>
            <pc:docMk/>
            <pc:sldMk cId="0" sldId="260"/>
            <ac:spMk id="9" creationId="{C9A8A649-251A-48F4-836A-4EAEF25DC6E9}"/>
          </ac:spMkLst>
        </pc:spChg>
        <pc:spChg chg="add del">
          <ac:chgData name="Hall, Carey" userId="a11b5af1-cb2b-4675-a055-eebcd02ca71c" providerId="ADAL" clId="{7EB10BFC-DA11-4558-A955-21F1001F4984}" dt="2022-01-11T19:01:14.424" v="50" actId="22"/>
          <ac:spMkLst>
            <pc:docMk/>
            <pc:sldMk cId="0" sldId="260"/>
            <ac:spMk id="11" creationId="{599E4641-88E9-4447-88B7-461DA5240F0E}"/>
          </ac:spMkLst>
        </pc:spChg>
        <pc:spChg chg="mod">
          <ac:chgData name="Hall, Carey" userId="a11b5af1-cb2b-4675-a055-eebcd02ca71c" providerId="ADAL" clId="{7EB10BFC-DA11-4558-A955-21F1001F4984}" dt="2022-01-11T19:00:52.613" v="47" actId="6549"/>
          <ac:spMkLst>
            <pc:docMk/>
            <pc:sldMk cId="0" sldId="260"/>
            <ac:spMk id="123" creationId="{00000000-0000-0000-0000-000000000000}"/>
          </ac:spMkLst>
        </pc:spChg>
        <pc:spChg chg="mod">
          <ac:chgData name="Hall, Carey" userId="a11b5af1-cb2b-4675-a055-eebcd02ca71c" providerId="ADAL" clId="{7EB10BFC-DA11-4558-A955-21F1001F4984}" dt="2022-01-11T18:57:55.141" v="43" actId="255"/>
          <ac:spMkLst>
            <pc:docMk/>
            <pc:sldMk cId="0" sldId="260"/>
            <ac:spMk id="124" creationId="{00000000-0000-0000-0000-000000000000}"/>
          </ac:spMkLst>
        </pc:spChg>
        <pc:spChg chg="mod">
          <ac:chgData name="Hall, Carey" userId="a11b5af1-cb2b-4675-a055-eebcd02ca71c" providerId="ADAL" clId="{7EB10BFC-DA11-4558-A955-21F1001F4984}" dt="2022-01-11T18:57:58.959" v="44" actId="255"/>
          <ac:spMkLst>
            <pc:docMk/>
            <pc:sldMk cId="0" sldId="260"/>
            <ac:spMk id="125" creationId="{00000000-0000-0000-0000-000000000000}"/>
          </ac:spMkLst>
        </pc:spChg>
        <pc:spChg chg="mod">
          <ac:chgData name="Hall, Carey" userId="a11b5af1-cb2b-4675-a055-eebcd02ca71c" providerId="ADAL" clId="{7EB10BFC-DA11-4558-A955-21F1001F4984}" dt="2022-01-11T18:54:57.254" v="16" actId="14100"/>
          <ac:spMkLst>
            <pc:docMk/>
            <pc:sldMk cId="0" sldId="260"/>
            <ac:spMk id="127" creationId="{00000000-0000-0000-0000-000000000000}"/>
          </ac:spMkLst>
        </pc:spChg>
        <pc:picChg chg="del">
          <ac:chgData name="Hall, Carey" userId="a11b5af1-cb2b-4675-a055-eebcd02ca71c" providerId="ADAL" clId="{7EB10BFC-DA11-4558-A955-21F1001F4984}" dt="2022-01-11T18:55:30.812" v="42" actId="478"/>
          <ac:picMkLst>
            <pc:docMk/>
            <pc:sldMk cId="0" sldId="260"/>
            <ac:picMk id="122" creationId="{00000000-0000-0000-0000-000000000000}"/>
          </ac:picMkLst>
        </pc:picChg>
        <pc:picChg chg="mod">
          <ac:chgData name="Hall, Carey" userId="a11b5af1-cb2b-4675-a055-eebcd02ca71c" providerId="ADAL" clId="{7EB10BFC-DA11-4558-A955-21F1001F4984}" dt="2022-01-11T18:55:01.510" v="17" actId="1076"/>
          <ac:picMkLst>
            <pc:docMk/>
            <pc:sldMk cId="0" sldId="260"/>
            <ac:picMk id="126" creationId="{00000000-0000-0000-0000-000000000000}"/>
          </ac:picMkLst>
        </pc:picChg>
      </pc:sldChg>
      <pc:sldChg chg="addSp delSp modSp del mod">
        <pc:chgData name="Hall, Carey" userId="a11b5af1-cb2b-4675-a055-eebcd02ca71c" providerId="ADAL" clId="{7EB10BFC-DA11-4558-A955-21F1001F4984}" dt="2022-01-11T20:17:39.494" v="846" actId="47"/>
        <pc:sldMkLst>
          <pc:docMk/>
          <pc:sldMk cId="3972163925" sldId="285"/>
        </pc:sldMkLst>
        <pc:spChg chg="mod">
          <ac:chgData name="Hall, Carey" userId="a11b5af1-cb2b-4675-a055-eebcd02ca71c" providerId="ADAL" clId="{7EB10BFC-DA11-4558-A955-21F1001F4984}" dt="2022-01-11T20:11:12.620" v="722" actId="1076"/>
          <ac:spMkLst>
            <pc:docMk/>
            <pc:sldMk cId="3972163925" sldId="285"/>
            <ac:spMk id="7" creationId="{10BC724A-2DE6-4D35-A97D-4DB1E456CCFD}"/>
          </ac:spMkLst>
        </pc:spChg>
        <pc:spChg chg="del mod topLvl">
          <ac:chgData name="Hall, Carey" userId="a11b5af1-cb2b-4675-a055-eebcd02ca71c" providerId="ADAL" clId="{7EB10BFC-DA11-4558-A955-21F1001F4984}" dt="2022-01-11T20:10:23.041" v="692" actId="478"/>
          <ac:spMkLst>
            <pc:docMk/>
            <pc:sldMk cId="3972163925" sldId="285"/>
            <ac:spMk id="9" creationId="{7A014709-AFC1-449E-AB5B-A50288946629}"/>
          </ac:spMkLst>
        </pc:spChg>
        <pc:spChg chg="del mod topLvl">
          <ac:chgData name="Hall, Carey" userId="a11b5af1-cb2b-4675-a055-eebcd02ca71c" providerId="ADAL" clId="{7EB10BFC-DA11-4558-A955-21F1001F4984}" dt="2022-01-11T20:15:42.375" v="834" actId="21"/>
          <ac:spMkLst>
            <pc:docMk/>
            <pc:sldMk cId="3972163925" sldId="285"/>
            <ac:spMk id="17" creationId="{CC0AC804-ABD8-4954-BF32-7B1D9F4E8DBD}"/>
          </ac:spMkLst>
        </pc:spChg>
        <pc:spChg chg="add mod">
          <ac:chgData name="Hall, Carey" userId="a11b5af1-cb2b-4675-a055-eebcd02ca71c" providerId="ADAL" clId="{7EB10BFC-DA11-4558-A955-21F1001F4984}" dt="2022-01-11T20:15:43.978" v="835"/>
          <ac:spMkLst>
            <pc:docMk/>
            <pc:sldMk cId="3972163925" sldId="285"/>
            <ac:spMk id="18" creationId="{1AD7A600-9855-4C7C-BFBF-82C97D947BA3}"/>
          </ac:spMkLst>
        </pc:spChg>
        <pc:spChg chg="mod">
          <ac:chgData name="Hall, Carey" userId="a11b5af1-cb2b-4675-a055-eebcd02ca71c" providerId="ADAL" clId="{7EB10BFC-DA11-4558-A955-21F1001F4984}" dt="2022-01-11T20:10:53.382" v="720" actId="6549"/>
          <ac:spMkLst>
            <pc:docMk/>
            <pc:sldMk cId="3972163925" sldId="285"/>
            <ac:spMk id="107" creationId="{00000000-0000-0000-0000-000000000000}"/>
          </ac:spMkLst>
        </pc:spChg>
        <pc:grpChg chg="del mod">
          <ac:chgData name="Hall, Carey" userId="a11b5af1-cb2b-4675-a055-eebcd02ca71c" providerId="ADAL" clId="{7EB10BFC-DA11-4558-A955-21F1001F4984}" dt="2022-01-11T20:10:19.705" v="691" actId="165"/>
          <ac:grpSpMkLst>
            <pc:docMk/>
            <pc:sldMk cId="3972163925" sldId="285"/>
            <ac:grpSpMk id="8" creationId="{370BA264-9EDF-49EA-AAB5-6C5AFBA1F015}"/>
          </ac:grpSpMkLst>
        </pc:grpChg>
        <pc:picChg chg="mod">
          <ac:chgData name="Hall, Carey" userId="a11b5af1-cb2b-4675-a055-eebcd02ca71c" providerId="ADAL" clId="{7EB10BFC-DA11-4558-A955-21F1001F4984}" dt="2022-01-11T20:11:09.382" v="721" actId="1076"/>
          <ac:picMkLst>
            <pc:docMk/>
            <pc:sldMk cId="3972163925" sldId="285"/>
            <ac:picMk id="6" creationId="{6709C0C7-861A-4B89-8375-447F4635A323}"/>
          </ac:picMkLst>
        </pc:picChg>
        <pc:picChg chg="mod topLvl">
          <ac:chgData name="Hall, Carey" userId="a11b5af1-cb2b-4675-a055-eebcd02ca71c" providerId="ADAL" clId="{7EB10BFC-DA11-4558-A955-21F1001F4984}" dt="2022-01-11T20:10:19.705" v="691" actId="165"/>
          <ac:picMkLst>
            <pc:docMk/>
            <pc:sldMk cId="3972163925" sldId="285"/>
            <ac:picMk id="10" creationId="{7A4667C8-59CF-4A0D-B6E8-0A6E7BC382B6}"/>
          </ac:picMkLst>
        </pc:picChg>
        <pc:picChg chg="mod topLvl">
          <ac:chgData name="Hall, Carey" userId="a11b5af1-cb2b-4675-a055-eebcd02ca71c" providerId="ADAL" clId="{7EB10BFC-DA11-4558-A955-21F1001F4984}" dt="2022-01-11T20:10:19.705" v="691" actId="165"/>
          <ac:picMkLst>
            <pc:docMk/>
            <pc:sldMk cId="3972163925" sldId="285"/>
            <ac:picMk id="11" creationId="{5DAD1AA1-4F03-4710-B394-DCAFB24E1453}"/>
          </ac:picMkLst>
        </pc:picChg>
        <pc:picChg chg="mod topLvl">
          <ac:chgData name="Hall, Carey" userId="a11b5af1-cb2b-4675-a055-eebcd02ca71c" providerId="ADAL" clId="{7EB10BFC-DA11-4558-A955-21F1001F4984}" dt="2022-01-11T20:10:19.705" v="691" actId="165"/>
          <ac:picMkLst>
            <pc:docMk/>
            <pc:sldMk cId="3972163925" sldId="285"/>
            <ac:picMk id="12" creationId="{6FEEC439-70DD-4362-9457-977538719B59}"/>
          </ac:picMkLst>
        </pc:picChg>
        <pc:picChg chg="mod topLvl">
          <ac:chgData name="Hall, Carey" userId="a11b5af1-cb2b-4675-a055-eebcd02ca71c" providerId="ADAL" clId="{7EB10BFC-DA11-4558-A955-21F1001F4984}" dt="2022-01-11T20:10:19.705" v="691" actId="165"/>
          <ac:picMkLst>
            <pc:docMk/>
            <pc:sldMk cId="3972163925" sldId="285"/>
            <ac:picMk id="13" creationId="{C554B4E4-3E28-4FB9-A41E-5CD4BC0574FD}"/>
          </ac:picMkLst>
        </pc:picChg>
        <pc:picChg chg="mod topLvl">
          <ac:chgData name="Hall, Carey" userId="a11b5af1-cb2b-4675-a055-eebcd02ca71c" providerId="ADAL" clId="{7EB10BFC-DA11-4558-A955-21F1001F4984}" dt="2022-01-11T20:10:19.705" v="691" actId="165"/>
          <ac:picMkLst>
            <pc:docMk/>
            <pc:sldMk cId="3972163925" sldId="285"/>
            <ac:picMk id="14" creationId="{80AA2409-A3C0-4834-B87B-EE41BD87CF9C}"/>
          </ac:picMkLst>
        </pc:picChg>
        <pc:picChg chg="mod topLvl">
          <ac:chgData name="Hall, Carey" userId="a11b5af1-cb2b-4675-a055-eebcd02ca71c" providerId="ADAL" clId="{7EB10BFC-DA11-4558-A955-21F1001F4984}" dt="2022-01-11T20:10:19.705" v="691" actId="165"/>
          <ac:picMkLst>
            <pc:docMk/>
            <pc:sldMk cId="3972163925" sldId="285"/>
            <ac:picMk id="15" creationId="{65449B72-0B6C-475E-BB15-20D51BBCF53C}"/>
          </ac:picMkLst>
        </pc:picChg>
        <pc:picChg chg="mod topLvl">
          <ac:chgData name="Hall, Carey" userId="a11b5af1-cb2b-4675-a055-eebcd02ca71c" providerId="ADAL" clId="{7EB10BFC-DA11-4558-A955-21F1001F4984}" dt="2022-01-11T20:10:19.705" v="691" actId="165"/>
          <ac:picMkLst>
            <pc:docMk/>
            <pc:sldMk cId="3972163925" sldId="285"/>
            <ac:picMk id="16" creationId="{58456C4B-1B8E-4C7F-A759-4BD0DCE0E185}"/>
          </ac:picMkLst>
        </pc:picChg>
      </pc:sldChg>
      <pc:sldChg chg="addSp delSp modSp add mod">
        <pc:chgData name="Hall, Carey" userId="a11b5af1-cb2b-4675-a055-eebcd02ca71c" providerId="ADAL" clId="{7EB10BFC-DA11-4558-A955-21F1001F4984}" dt="2022-01-11T20:09:14.463" v="689" actId="20577"/>
        <pc:sldMkLst>
          <pc:docMk/>
          <pc:sldMk cId="541918871" sldId="286"/>
        </pc:sldMkLst>
        <pc:spChg chg="mod">
          <ac:chgData name="Hall, Carey" userId="a11b5af1-cb2b-4675-a055-eebcd02ca71c" providerId="ADAL" clId="{7EB10BFC-DA11-4558-A955-21F1001F4984}" dt="2022-01-11T20:09:14.463" v="689" actId="20577"/>
          <ac:spMkLst>
            <pc:docMk/>
            <pc:sldMk cId="541918871" sldId="286"/>
            <ac:spMk id="5" creationId="{EEE5D775-CE08-4341-AFFD-53118FE84BCB}"/>
          </ac:spMkLst>
        </pc:spChg>
        <pc:spChg chg="mod">
          <ac:chgData name="Hall, Carey" userId="a11b5af1-cb2b-4675-a055-eebcd02ca71c" providerId="ADAL" clId="{7EB10BFC-DA11-4558-A955-21F1001F4984}" dt="2022-01-11T19:10:21.046" v="217" actId="14100"/>
          <ac:spMkLst>
            <pc:docMk/>
            <pc:sldMk cId="541918871" sldId="286"/>
            <ac:spMk id="6" creationId="{3B11E99A-A0EA-4174-A554-F004FB3AE9EA}"/>
          </ac:spMkLst>
        </pc:spChg>
        <pc:picChg chg="add del mod">
          <ac:chgData name="Hall, Carey" userId="a11b5af1-cb2b-4675-a055-eebcd02ca71c" providerId="ADAL" clId="{7EB10BFC-DA11-4558-A955-21F1001F4984}" dt="2022-01-11T19:56:18.518" v="610" actId="478"/>
          <ac:picMkLst>
            <pc:docMk/>
            <pc:sldMk cId="541918871" sldId="286"/>
            <ac:picMk id="3" creationId="{FEDAF2C3-9860-4E04-AD99-3AE6C914C304}"/>
          </ac:picMkLst>
        </pc:picChg>
        <pc:picChg chg="add del mod">
          <ac:chgData name="Hall, Carey" userId="a11b5af1-cb2b-4675-a055-eebcd02ca71c" providerId="ADAL" clId="{7EB10BFC-DA11-4558-A955-21F1001F4984}" dt="2022-01-11T19:56:43.581" v="623" actId="478"/>
          <ac:picMkLst>
            <pc:docMk/>
            <pc:sldMk cId="541918871" sldId="286"/>
            <ac:picMk id="7" creationId="{02E0F03C-992E-4D99-BCF5-EB3C6215ADE2}"/>
          </ac:picMkLst>
        </pc:picChg>
        <pc:picChg chg="add mod">
          <ac:chgData name="Hall, Carey" userId="a11b5af1-cb2b-4675-a055-eebcd02ca71c" providerId="ADAL" clId="{7EB10BFC-DA11-4558-A955-21F1001F4984}" dt="2022-01-11T19:56:28.947" v="612" actId="14100"/>
          <ac:picMkLst>
            <pc:docMk/>
            <pc:sldMk cId="541918871" sldId="286"/>
            <ac:picMk id="9" creationId="{C581A6BA-9985-4AA4-B0DE-C149E444A788}"/>
          </ac:picMkLst>
        </pc:picChg>
        <pc:picChg chg="add mod">
          <ac:chgData name="Hall, Carey" userId="a11b5af1-cb2b-4675-a055-eebcd02ca71c" providerId="ADAL" clId="{7EB10BFC-DA11-4558-A955-21F1001F4984}" dt="2022-01-11T20:00:58.741" v="667" actId="1076"/>
          <ac:picMkLst>
            <pc:docMk/>
            <pc:sldMk cId="541918871" sldId="286"/>
            <ac:picMk id="11" creationId="{763B19ED-1D18-4248-A5B0-85B141F76A6C}"/>
          </ac:picMkLst>
        </pc:picChg>
        <pc:picChg chg="del">
          <ac:chgData name="Hall, Carey" userId="a11b5af1-cb2b-4675-a055-eebcd02ca71c" providerId="ADAL" clId="{7EB10BFC-DA11-4558-A955-21F1001F4984}" dt="2022-01-11T19:01:55.158" v="87" actId="478"/>
          <ac:picMkLst>
            <pc:docMk/>
            <pc:sldMk cId="541918871" sldId="286"/>
            <ac:picMk id="106" creationId="{00000000-0000-0000-0000-000000000000}"/>
          </ac:picMkLst>
        </pc:picChg>
      </pc:sldChg>
      <pc:sldChg chg="addSp delSp modSp add mod">
        <pc:chgData name="Hall, Carey" userId="a11b5af1-cb2b-4675-a055-eebcd02ca71c" providerId="ADAL" clId="{7EB10BFC-DA11-4558-A955-21F1001F4984}" dt="2022-01-11T20:27:51.028" v="969" actId="167"/>
        <pc:sldMkLst>
          <pc:docMk/>
          <pc:sldMk cId="1428862258" sldId="287"/>
        </pc:sldMkLst>
        <pc:spChg chg="mod">
          <ac:chgData name="Hall, Carey" userId="a11b5af1-cb2b-4675-a055-eebcd02ca71c" providerId="ADAL" clId="{7EB10BFC-DA11-4558-A955-21F1001F4984}" dt="2022-01-11T20:21:32.734" v="942" actId="20577"/>
          <ac:spMkLst>
            <pc:docMk/>
            <pc:sldMk cId="1428862258" sldId="287"/>
            <ac:spMk id="5" creationId="{EEE5D775-CE08-4341-AFFD-53118FE84BCB}"/>
          </ac:spMkLst>
        </pc:spChg>
        <pc:spChg chg="mod">
          <ac:chgData name="Hall, Carey" userId="a11b5af1-cb2b-4675-a055-eebcd02ca71c" providerId="ADAL" clId="{7EB10BFC-DA11-4558-A955-21F1001F4984}" dt="2022-01-11T20:24:36.426" v="959" actId="20577"/>
          <ac:spMkLst>
            <pc:docMk/>
            <pc:sldMk cId="1428862258" sldId="287"/>
            <ac:spMk id="6" creationId="{3B11E99A-A0EA-4174-A554-F004FB3AE9EA}"/>
          </ac:spMkLst>
        </pc:spChg>
        <pc:spChg chg="add mod">
          <ac:chgData name="Hall, Carey" userId="a11b5af1-cb2b-4675-a055-eebcd02ca71c" providerId="ADAL" clId="{7EB10BFC-DA11-4558-A955-21F1001F4984}" dt="2022-01-11T20:18:00.776" v="872" actId="1037"/>
          <ac:spMkLst>
            <pc:docMk/>
            <pc:sldMk cId="1428862258" sldId="287"/>
            <ac:spMk id="8" creationId="{B8F74AD3-FAD5-466A-A7D4-63FA49CD1377}"/>
          </ac:spMkLst>
        </pc:spChg>
        <pc:spChg chg="add mod">
          <ac:chgData name="Hall, Carey" userId="a11b5af1-cb2b-4675-a055-eebcd02ca71c" providerId="ADAL" clId="{7EB10BFC-DA11-4558-A955-21F1001F4984}" dt="2022-01-11T20:18:07.894" v="875" actId="1076"/>
          <ac:spMkLst>
            <pc:docMk/>
            <pc:sldMk cId="1428862258" sldId="287"/>
            <ac:spMk id="10" creationId="{FC12F3A6-81FD-484F-BAAE-9B7DC8F55CFB}"/>
          </ac:spMkLst>
        </pc:spChg>
        <pc:picChg chg="add del mod">
          <ac:chgData name="Hall, Carey" userId="a11b5af1-cb2b-4675-a055-eebcd02ca71c" providerId="ADAL" clId="{7EB10BFC-DA11-4558-A955-21F1001F4984}" dt="2022-01-11T20:24:41.091" v="960" actId="478"/>
          <ac:picMkLst>
            <pc:docMk/>
            <pc:sldMk cId="1428862258" sldId="287"/>
            <ac:picMk id="3" creationId="{3F2A0D92-343B-4CCC-A462-467CFDE8C36D}"/>
          </ac:picMkLst>
        </pc:picChg>
        <pc:picChg chg="add mod">
          <ac:chgData name="Hall, Carey" userId="a11b5af1-cb2b-4675-a055-eebcd02ca71c" providerId="ADAL" clId="{7EB10BFC-DA11-4558-A955-21F1001F4984}" dt="2022-01-11T20:17:54.014" v="847" actId="1076"/>
          <ac:picMkLst>
            <pc:docMk/>
            <pc:sldMk cId="1428862258" sldId="287"/>
            <ac:picMk id="7" creationId="{51392434-925A-4BED-AC2F-5D03017F4DEE}"/>
          </ac:picMkLst>
        </pc:picChg>
        <pc:picChg chg="del">
          <ac:chgData name="Hall, Carey" userId="a11b5af1-cb2b-4675-a055-eebcd02ca71c" providerId="ADAL" clId="{7EB10BFC-DA11-4558-A955-21F1001F4984}" dt="2022-01-11T20:15:28.921" v="832" actId="478"/>
          <ac:picMkLst>
            <pc:docMk/>
            <pc:sldMk cId="1428862258" sldId="287"/>
            <ac:picMk id="9" creationId="{C581A6BA-9985-4AA4-B0DE-C149E444A788}"/>
          </ac:picMkLst>
        </pc:picChg>
        <pc:picChg chg="del">
          <ac:chgData name="Hall, Carey" userId="a11b5af1-cb2b-4675-a055-eebcd02ca71c" providerId="ADAL" clId="{7EB10BFC-DA11-4558-A955-21F1001F4984}" dt="2022-01-11T20:15:27.397" v="831" actId="478"/>
          <ac:picMkLst>
            <pc:docMk/>
            <pc:sldMk cId="1428862258" sldId="287"/>
            <ac:picMk id="11" creationId="{763B19ED-1D18-4248-A5B0-85B141F76A6C}"/>
          </ac:picMkLst>
        </pc:picChg>
        <pc:picChg chg="add mod">
          <ac:chgData name="Hall, Carey" userId="a11b5af1-cb2b-4675-a055-eebcd02ca71c" providerId="ADAL" clId="{7EB10BFC-DA11-4558-A955-21F1001F4984}" dt="2022-01-11T20:20:16.682" v="896" actId="1582"/>
          <ac:picMkLst>
            <pc:docMk/>
            <pc:sldMk cId="1428862258" sldId="287"/>
            <ac:picMk id="12" creationId="{A6534D2D-1F2C-45B4-858D-677FBB80DE21}"/>
          </ac:picMkLst>
        </pc:picChg>
        <pc:picChg chg="add mod">
          <ac:chgData name="Hall, Carey" userId="a11b5af1-cb2b-4675-a055-eebcd02ca71c" providerId="ADAL" clId="{7EB10BFC-DA11-4558-A955-21F1001F4984}" dt="2022-01-11T20:20:23.528" v="897" actId="1076"/>
          <ac:picMkLst>
            <pc:docMk/>
            <pc:sldMk cId="1428862258" sldId="287"/>
            <ac:picMk id="13" creationId="{C08E40E8-5C07-440F-8926-443447449481}"/>
          </ac:picMkLst>
        </pc:picChg>
        <pc:picChg chg="add mod">
          <ac:chgData name="Hall, Carey" userId="a11b5af1-cb2b-4675-a055-eebcd02ca71c" providerId="ADAL" clId="{7EB10BFC-DA11-4558-A955-21F1001F4984}" dt="2022-01-11T20:20:25.964" v="898" actId="1076"/>
          <ac:picMkLst>
            <pc:docMk/>
            <pc:sldMk cId="1428862258" sldId="287"/>
            <ac:picMk id="14" creationId="{F040A612-EF77-407F-A008-022D61810F2B}"/>
          </ac:picMkLst>
        </pc:picChg>
        <pc:picChg chg="add mod">
          <ac:chgData name="Hall, Carey" userId="a11b5af1-cb2b-4675-a055-eebcd02ca71c" providerId="ADAL" clId="{7EB10BFC-DA11-4558-A955-21F1001F4984}" dt="2022-01-11T20:20:43.565" v="904" actId="1076"/>
          <ac:picMkLst>
            <pc:docMk/>
            <pc:sldMk cId="1428862258" sldId="287"/>
            <ac:picMk id="15" creationId="{71E292E8-FFBB-4569-A7F3-82C63669F119}"/>
          </ac:picMkLst>
        </pc:picChg>
        <pc:picChg chg="add mod">
          <ac:chgData name="Hall, Carey" userId="a11b5af1-cb2b-4675-a055-eebcd02ca71c" providerId="ADAL" clId="{7EB10BFC-DA11-4558-A955-21F1001F4984}" dt="2022-01-11T20:20:34.466" v="903" actId="14100"/>
          <ac:picMkLst>
            <pc:docMk/>
            <pc:sldMk cId="1428862258" sldId="287"/>
            <ac:picMk id="16" creationId="{7D17E409-0B45-4E4B-8147-87704075D68D}"/>
          </ac:picMkLst>
        </pc:picChg>
        <pc:picChg chg="add mod ord">
          <ac:chgData name="Hall, Carey" userId="a11b5af1-cb2b-4675-a055-eebcd02ca71c" providerId="ADAL" clId="{7EB10BFC-DA11-4558-A955-21F1001F4984}" dt="2022-01-11T20:27:51.028" v="969" actId="167"/>
          <ac:picMkLst>
            <pc:docMk/>
            <pc:sldMk cId="1428862258" sldId="287"/>
            <ac:picMk id="17" creationId="{0695E4B1-D48E-4D11-A279-861567C4D1EF}"/>
          </ac:picMkLst>
        </pc:picChg>
      </pc:sldChg>
    </pc:docChg>
  </pc:docChgLst>
  <pc:docChgLst>
    <pc:chgData name="Hall, Carey" userId="a11b5af1-cb2b-4675-a055-eebcd02ca71c" providerId="ADAL" clId="{C2B9F5A3-5641-48E5-B4A5-E80840013258}"/>
    <pc:docChg chg="custSel modSld">
      <pc:chgData name="Hall, Carey" userId="a11b5af1-cb2b-4675-a055-eebcd02ca71c" providerId="ADAL" clId="{C2B9F5A3-5641-48E5-B4A5-E80840013258}" dt="2021-11-05T18:37:37.979" v="143" actId="207"/>
      <pc:docMkLst>
        <pc:docMk/>
      </pc:docMkLst>
      <pc:sldChg chg="addSp delSp modSp mod">
        <pc:chgData name="Hall, Carey" userId="a11b5af1-cb2b-4675-a055-eebcd02ca71c" providerId="ADAL" clId="{C2B9F5A3-5641-48E5-B4A5-E80840013258}" dt="2021-11-05T18:37:37.979" v="143" actId="207"/>
        <pc:sldMkLst>
          <pc:docMk/>
          <pc:sldMk cId="2889245125" sldId="282"/>
        </pc:sldMkLst>
        <pc:spChg chg="add del">
          <ac:chgData name="Hall, Carey" userId="a11b5af1-cb2b-4675-a055-eebcd02ca71c" providerId="ADAL" clId="{C2B9F5A3-5641-48E5-B4A5-E80840013258}" dt="2021-11-05T18:12:52.618" v="85" actId="478"/>
          <ac:spMkLst>
            <pc:docMk/>
            <pc:sldMk cId="2889245125" sldId="282"/>
            <ac:spMk id="2" creationId="{625D8F01-1169-4E8E-AFCD-33A851C700C8}"/>
          </ac:spMkLst>
        </pc:spChg>
        <pc:spChg chg="mod">
          <ac:chgData name="Hall, Carey" userId="a11b5af1-cb2b-4675-a055-eebcd02ca71c" providerId="ADAL" clId="{C2B9F5A3-5641-48E5-B4A5-E80840013258}" dt="2021-11-05T18:30:09.574" v="125" actId="255"/>
          <ac:spMkLst>
            <pc:docMk/>
            <pc:sldMk cId="2889245125" sldId="282"/>
            <ac:spMk id="5" creationId="{51672236-6B35-4375-88F7-8B44EA0A6391}"/>
          </ac:spMkLst>
        </pc:spChg>
        <pc:spChg chg="mod">
          <ac:chgData name="Hall, Carey" userId="a11b5af1-cb2b-4675-a055-eebcd02ca71c" providerId="ADAL" clId="{C2B9F5A3-5641-48E5-B4A5-E80840013258}" dt="2021-11-05T18:31:11.278" v="131" actId="6549"/>
          <ac:spMkLst>
            <pc:docMk/>
            <pc:sldMk cId="2889245125" sldId="282"/>
            <ac:spMk id="8" creationId="{FECDCF14-7B89-48CF-BDA3-D32CDDAF1704}"/>
          </ac:spMkLst>
        </pc:spChg>
        <pc:spChg chg="mod">
          <ac:chgData name="Hall, Carey" userId="a11b5af1-cb2b-4675-a055-eebcd02ca71c" providerId="ADAL" clId="{C2B9F5A3-5641-48E5-B4A5-E80840013258}" dt="2021-11-05T18:31:14.548" v="132" actId="6549"/>
          <ac:spMkLst>
            <pc:docMk/>
            <pc:sldMk cId="2889245125" sldId="282"/>
            <ac:spMk id="9" creationId="{A07B6D28-F678-4D20-8624-A2942A9A03A7}"/>
          </ac:spMkLst>
        </pc:spChg>
        <pc:spChg chg="add mod">
          <ac:chgData name="Hall, Carey" userId="a11b5af1-cb2b-4675-a055-eebcd02ca71c" providerId="ADAL" clId="{C2B9F5A3-5641-48E5-B4A5-E80840013258}" dt="2021-11-05T18:31:21.089" v="135" actId="14100"/>
          <ac:spMkLst>
            <pc:docMk/>
            <pc:sldMk cId="2889245125" sldId="282"/>
            <ac:spMk id="10" creationId="{37A1C734-33CD-4E83-B0CD-C45C4D3830FC}"/>
          </ac:spMkLst>
        </pc:spChg>
        <pc:picChg chg="add mod">
          <ac:chgData name="Hall, Carey" userId="a11b5af1-cb2b-4675-a055-eebcd02ca71c" providerId="ADAL" clId="{C2B9F5A3-5641-48E5-B4A5-E80840013258}" dt="2021-11-05T18:37:37.979" v="143" actId="207"/>
          <ac:picMkLst>
            <pc:docMk/>
            <pc:sldMk cId="2889245125" sldId="282"/>
            <ac:picMk id="11" creationId="{2C6D5FCD-1545-4F24-8891-3CEA6A35EBF6}"/>
          </ac:picMkLst>
        </pc:picChg>
        <pc:picChg chg="add mod">
          <ac:chgData name="Hall, Carey" userId="a11b5af1-cb2b-4675-a055-eebcd02ca71c" providerId="ADAL" clId="{C2B9F5A3-5641-48E5-B4A5-E80840013258}" dt="2021-11-05T18:37:35.006" v="142" actId="207"/>
          <ac:picMkLst>
            <pc:docMk/>
            <pc:sldMk cId="2889245125" sldId="282"/>
            <ac:picMk id="12" creationId="{08FFA86F-1F3E-425A-A66E-12FCD6A1E561}"/>
          </ac:picMkLst>
        </pc:picChg>
      </pc:sldChg>
    </pc:docChg>
  </pc:docChgLst>
  <pc:docChgLst>
    <pc:chgData name="Hall, Carey" userId="a11b5af1-cb2b-4675-a055-eebcd02ca71c" providerId="ADAL" clId="{DD2517D3-8F9A-4FEF-828B-F0DA89946A71}"/>
    <pc:docChg chg="custSel modSld sldOrd">
      <pc:chgData name="Hall, Carey" userId="a11b5af1-cb2b-4675-a055-eebcd02ca71c" providerId="ADAL" clId="{DD2517D3-8F9A-4FEF-828B-F0DA89946A71}" dt="2021-11-19T20:37:03.774" v="231" actId="113"/>
      <pc:docMkLst>
        <pc:docMk/>
      </pc:docMkLst>
      <pc:sldChg chg="ord">
        <pc:chgData name="Hall, Carey" userId="a11b5af1-cb2b-4675-a055-eebcd02ca71c" providerId="ADAL" clId="{DD2517D3-8F9A-4FEF-828B-F0DA89946A71}" dt="2021-11-19T20:26:41.280" v="32"/>
        <pc:sldMkLst>
          <pc:docMk/>
          <pc:sldMk cId="0" sldId="266"/>
        </pc:sldMkLst>
      </pc:sldChg>
      <pc:sldChg chg="modSp mod ord">
        <pc:chgData name="Hall, Carey" userId="a11b5af1-cb2b-4675-a055-eebcd02ca71c" providerId="ADAL" clId="{DD2517D3-8F9A-4FEF-828B-F0DA89946A71}" dt="2021-11-19T20:37:03.774" v="231" actId="113"/>
        <pc:sldMkLst>
          <pc:docMk/>
          <pc:sldMk cId="0" sldId="267"/>
        </pc:sldMkLst>
        <pc:spChg chg="mod">
          <ac:chgData name="Hall, Carey" userId="a11b5af1-cb2b-4675-a055-eebcd02ca71c" providerId="ADAL" clId="{DD2517D3-8F9A-4FEF-828B-F0DA89946A71}" dt="2021-11-19T20:37:03.774" v="231" actId="113"/>
          <ac:spMkLst>
            <pc:docMk/>
            <pc:sldMk cId="0" sldId="267"/>
            <ac:spMk id="17" creationId="{4DBBB7B7-5C8D-4B1A-87DB-13DBB621D527}"/>
          </ac:spMkLst>
        </pc:spChg>
      </pc:sldChg>
      <pc:sldChg chg="modSp mod">
        <pc:chgData name="Hall, Carey" userId="a11b5af1-cb2b-4675-a055-eebcd02ca71c" providerId="ADAL" clId="{DD2517D3-8F9A-4FEF-828B-F0DA89946A71}" dt="2021-11-19T20:36:41.614" v="222" actId="21"/>
        <pc:sldMkLst>
          <pc:docMk/>
          <pc:sldMk cId="332874707" sldId="284"/>
        </pc:sldMkLst>
        <pc:spChg chg="mod">
          <ac:chgData name="Hall, Carey" userId="a11b5af1-cb2b-4675-a055-eebcd02ca71c" providerId="ADAL" clId="{DD2517D3-8F9A-4FEF-828B-F0DA89946A71}" dt="2021-11-19T20:36:41.614" v="222" actId="21"/>
          <ac:spMkLst>
            <pc:docMk/>
            <pc:sldMk cId="332874707" sldId="284"/>
            <ac:spMk id="5" creationId="{EEE5D775-CE08-4341-AFFD-53118FE84BCB}"/>
          </ac:spMkLst>
        </pc:spChg>
      </pc:sldChg>
    </pc:docChg>
  </pc:docChgLst>
  <pc:docChgLst>
    <pc:chgData name="Hall, Carey" userId="a11b5af1-cb2b-4675-a055-eebcd02ca71c" providerId="ADAL" clId="{9EB37163-DC7B-4248-A572-E09FB692B500}"/>
    <pc:docChg chg="modSld">
      <pc:chgData name="Hall, Carey" userId="a11b5af1-cb2b-4675-a055-eebcd02ca71c" providerId="ADAL" clId="{9EB37163-DC7B-4248-A572-E09FB692B500}" dt="2022-01-12T17:33:21.975" v="23" actId="113"/>
      <pc:docMkLst>
        <pc:docMk/>
      </pc:docMkLst>
      <pc:sldChg chg="modSp mod">
        <pc:chgData name="Hall, Carey" userId="a11b5af1-cb2b-4675-a055-eebcd02ca71c" providerId="ADAL" clId="{9EB37163-DC7B-4248-A572-E09FB692B500}" dt="2022-01-12T17:33:21.975" v="23" actId="113"/>
        <pc:sldMkLst>
          <pc:docMk/>
          <pc:sldMk cId="1428862258" sldId="287"/>
        </pc:sldMkLst>
        <pc:spChg chg="mod">
          <ac:chgData name="Hall, Carey" userId="a11b5af1-cb2b-4675-a055-eebcd02ca71c" providerId="ADAL" clId="{9EB37163-DC7B-4248-A572-E09FB692B500}" dt="2022-01-12T17:33:21.975" v="23" actId="113"/>
          <ac:spMkLst>
            <pc:docMk/>
            <pc:sldMk cId="1428862258" sldId="287"/>
            <ac:spMk id="5" creationId="{EEE5D775-CE08-4341-AFFD-53118FE84BCB}"/>
          </ac:spMkLst>
        </pc:spChg>
      </pc:sldChg>
    </pc:docChg>
  </pc:docChgLst>
  <pc:docChgLst>
    <pc:chgData name="Hall, Carey" userId="a11b5af1-cb2b-4675-a055-eebcd02ca71c" providerId="ADAL" clId="{D527C0DB-6728-4FF7-B344-AD9F517F0DAE}"/>
    <pc:docChg chg="custSel modSld">
      <pc:chgData name="Hall, Carey" userId="a11b5af1-cb2b-4675-a055-eebcd02ca71c" providerId="ADAL" clId="{D527C0DB-6728-4FF7-B344-AD9F517F0DAE}" dt="2021-08-10T18:44:53.383" v="15" actId="20577"/>
      <pc:docMkLst>
        <pc:docMk/>
      </pc:docMkLst>
      <pc:sldChg chg="delSp modSp mod">
        <pc:chgData name="Hall, Carey" userId="a11b5af1-cb2b-4675-a055-eebcd02ca71c" providerId="ADAL" clId="{D527C0DB-6728-4FF7-B344-AD9F517F0DAE}" dt="2021-08-10T18:44:53.383" v="15" actId="20577"/>
        <pc:sldMkLst>
          <pc:docMk/>
          <pc:sldMk cId="0" sldId="279"/>
        </pc:sldMkLst>
        <pc:spChg chg="mod">
          <ac:chgData name="Hall, Carey" userId="a11b5af1-cb2b-4675-a055-eebcd02ca71c" providerId="ADAL" clId="{D527C0DB-6728-4FF7-B344-AD9F517F0DAE}" dt="2021-08-10T18:44:53.383" v="15" actId="20577"/>
          <ac:spMkLst>
            <pc:docMk/>
            <pc:sldMk cId="0" sldId="279"/>
            <ac:spMk id="289" creationId="{00000000-0000-0000-0000-000000000000}"/>
          </ac:spMkLst>
        </pc:spChg>
        <pc:picChg chg="del">
          <ac:chgData name="Hall, Carey" userId="a11b5af1-cb2b-4675-a055-eebcd02ca71c" providerId="ADAL" clId="{D527C0DB-6728-4FF7-B344-AD9F517F0DAE}" dt="2021-08-10T18:44:39.204" v="0" actId="478"/>
          <ac:picMkLst>
            <pc:docMk/>
            <pc:sldMk cId="0" sldId="279"/>
            <ac:picMk id="290" creationId="{00000000-0000-0000-0000-000000000000}"/>
          </ac:picMkLst>
        </pc:picChg>
      </pc:sldChg>
    </pc:docChg>
  </pc:docChgLst>
  <pc:docChgLst>
    <pc:chgData name="Hall, Carey" userId="a11b5af1-cb2b-4675-a055-eebcd02ca71c" providerId="ADAL" clId="{D2492BC5-9806-4EDB-BA0F-17B7DBB15458}"/>
    <pc:docChg chg="undo custSel addSld delSld modSld">
      <pc:chgData name="Hall, Carey" userId="a11b5af1-cb2b-4675-a055-eebcd02ca71c" providerId="ADAL" clId="{D2492BC5-9806-4EDB-BA0F-17B7DBB15458}" dt="2021-08-23T22:03:24.131" v="2065" actId="167"/>
      <pc:docMkLst>
        <pc:docMk/>
      </pc:docMkLst>
      <pc:sldChg chg="modSp mod">
        <pc:chgData name="Hall, Carey" userId="a11b5af1-cb2b-4675-a055-eebcd02ca71c" providerId="ADAL" clId="{D2492BC5-9806-4EDB-BA0F-17B7DBB15458}" dt="2021-08-23T20:11:57.167" v="67" actId="1076"/>
        <pc:sldMkLst>
          <pc:docMk/>
          <pc:sldMk cId="0" sldId="256"/>
        </pc:sldMkLst>
        <pc:picChg chg="mod">
          <ac:chgData name="Hall, Carey" userId="a11b5af1-cb2b-4675-a055-eebcd02ca71c" providerId="ADAL" clId="{D2492BC5-9806-4EDB-BA0F-17B7DBB15458}" dt="2021-08-23T20:11:57.167" v="67" actId="1076"/>
          <ac:picMkLst>
            <pc:docMk/>
            <pc:sldMk cId="0" sldId="256"/>
            <ac:picMk id="94" creationId="{00000000-0000-0000-0000-000000000000}"/>
          </ac:picMkLst>
        </pc:picChg>
      </pc:sldChg>
      <pc:sldChg chg="addSp delSp modSp del modAnim">
        <pc:chgData name="Hall, Carey" userId="a11b5af1-cb2b-4675-a055-eebcd02ca71c" providerId="ADAL" clId="{D2492BC5-9806-4EDB-BA0F-17B7DBB15458}" dt="2021-08-23T22:01:13.706" v="2053" actId="47"/>
        <pc:sldMkLst>
          <pc:docMk/>
          <pc:sldMk cId="0" sldId="258"/>
        </pc:sldMkLst>
        <pc:spChg chg="add del mod">
          <ac:chgData name="Hall, Carey" userId="a11b5af1-cb2b-4675-a055-eebcd02ca71c" providerId="ADAL" clId="{D2492BC5-9806-4EDB-BA0F-17B7DBB15458}" dt="2021-08-23T21:58:32.575" v="2022"/>
          <ac:spMkLst>
            <pc:docMk/>
            <pc:sldMk cId="0" sldId="258"/>
            <ac:spMk id="5" creationId="{8BF3F38B-49FB-4BF4-A83D-C3D182772984}"/>
          </ac:spMkLst>
        </pc:spChg>
        <pc:spChg chg="mod">
          <ac:chgData name="Hall, Carey" userId="a11b5af1-cb2b-4675-a055-eebcd02ca71c" providerId="ADAL" clId="{D2492BC5-9806-4EDB-BA0F-17B7DBB15458}" dt="2021-08-23T20:08:00.281" v="13" actId="20577"/>
          <ac:spMkLst>
            <pc:docMk/>
            <pc:sldMk cId="0" sldId="258"/>
            <ac:spMk id="108" creationId="{00000000-0000-0000-0000-000000000000}"/>
          </ac:spMkLst>
        </pc:spChg>
      </pc:sldChg>
      <pc:sldChg chg="del">
        <pc:chgData name="Hall, Carey" userId="a11b5af1-cb2b-4675-a055-eebcd02ca71c" providerId="ADAL" clId="{D2492BC5-9806-4EDB-BA0F-17B7DBB15458}" dt="2021-08-23T22:00:53.298" v="2050" actId="47"/>
        <pc:sldMkLst>
          <pc:docMk/>
          <pc:sldMk cId="0" sldId="259"/>
        </pc:sldMkLst>
      </pc:sldChg>
      <pc:sldChg chg="modSp mod">
        <pc:chgData name="Hall, Carey" userId="a11b5af1-cb2b-4675-a055-eebcd02ca71c" providerId="ADAL" clId="{D2492BC5-9806-4EDB-BA0F-17B7DBB15458}" dt="2021-08-23T20:09:55.482" v="17" actId="20577"/>
        <pc:sldMkLst>
          <pc:docMk/>
          <pc:sldMk cId="0" sldId="260"/>
        </pc:sldMkLst>
        <pc:spChg chg="mod">
          <ac:chgData name="Hall, Carey" userId="a11b5af1-cb2b-4675-a055-eebcd02ca71c" providerId="ADAL" clId="{D2492BC5-9806-4EDB-BA0F-17B7DBB15458}" dt="2021-08-23T20:09:55.482" v="17" actId="20577"/>
          <ac:spMkLst>
            <pc:docMk/>
            <pc:sldMk cId="0" sldId="260"/>
            <ac:spMk id="124" creationId="{00000000-0000-0000-0000-000000000000}"/>
          </ac:spMkLst>
        </pc:spChg>
      </pc:sldChg>
      <pc:sldChg chg="addSp delSp modSp mod">
        <pc:chgData name="Hall, Carey" userId="a11b5af1-cb2b-4675-a055-eebcd02ca71c" providerId="ADAL" clId="{D2492BC5-9806-4EDB-BA0F-17B7DBB15458}" dt="2021-08-23T22:03:24.131" v="2065" actId="167"/>
        <pc:sldMkLst>
          <pc:docMk/>
          <pc:sldMk cId="0" sldId="266"/>
        </pc:sldMkLst>
        <pc:spChg chg="add mod">
          <ac:chgData name="Hall, Carey" userId="a11b5af1-cb2b-4675-a055-eebcd02ca71c" providerId="ADAL" clId="{D2492BC5-9806-4EDB-BA0F-17B7DBB15458}" dt="2021-08-23T20:13:00.058" v="86" actId="14100"/>
          <ac:spMkLst>
            <pc:docMk/>
            <pc:sldMk cId="0" sldId="266"/>
            <ac:spMk id="5" creationId="{43425EF7-AC24-4C4F-9DAD-29A82E236C50}"/>
          </ac:spMkLst>
        </pc:spChg>
        <pc:spChg chg="add del mod">
          <ac:chgData name="Hall, Carey" userId="a11b5af1-cb2b-4675-a055-eebcd02ca71c" providerId="ADAL" clId="{D2492BC5-9806-4EDB-BA0F-17B7DBB15458}" dt="2021-08-23T20:27:46.771" v="476"/>
          <ac:spMkLst>
            <pc:docMk/>
            <pc:sldMk cId="0" sldId="266"/>
            <ac:spMk id="7" creationId="{7237E0F7-1A57-4DC0-A740-B4B337A3E4B4}"/>
          </ac:spMkLst>
        </pc:spChg>
        <pc:spChg chg="add mod">
          <ac:chgData name="Hall, Carey" userId="a11b5af1-cb2b-4675-a055-eebcd02ca71c" providerId="ADAL" clId="{D2492BC5-9806-4EDB-BA0F-17B7DBB15458}" dt="2021-08-23T20:26:40.622" v="456" actId="1076"/>
          <ac:spMkLst>
            <pc:docMk/>
            <pc:sldMk cId="0" sldId="266"/>
            <ac:spMk id="8" creationId="{FCCD1974-B9C5-400F-AA35-B4616E9B54D4}"/>
          </ac:spMkLst>
        </pc:spChg>
        <pc:spChg chg="add mod">
          <ac:chgData name="Hall, Carey" userId="a11b5af1-cb2b-4675-a055-eebcd02ca71c" providerId="ADAL" clId="{D2492BC5-9806-4EDB-BA0F-17B7DBB15458}" dt="2021-08-23T20:27:24.751" v="474" actId="121"/>
          <ac:spMkLst>
            <pc:docMk/>
            <pc:sldMk cId="0" sldId="266"/>
            <ac:spMk id="10" creationId="{80B5AFD5-F56A-4F19-A458-7BE152D5225C}"/>
          </ac:spMkLst>
        </pc:spChg>
        <pc:spChg chg="del mod">
          <ac:chgData name="Hall, Carey" userId="a11b5af1-cb2b-4675-a055-eebcd02ca71c" providerId="ADAL" clId="{D2492BC5-9806-4EDB-BA0F-17B7DBB15458}" dt="2021-08-23T20:13:24.130" v="91" actId="478"/>
          <ac:spMkLst>
            <pc:docMk/>
            <pc:sldMk cId="0" sldId="266"/>
            <ac:spMk id="184" creationId="{00000000-0000-0000-0000-000000000000}"/>
          </ac:spMkLst>
        </pc:spChg>
        <pc:picChg chg="add mod ord">
          <ac:chgData name="Hall, Carey" userId="a11b5af1-cb2b-4675-a055-eebcd02ca71c" providerId="ADAL" clId="{D2492BC5-9806-4EDB-BA0F-17B7DBB15458}" dt="2021-08-23T22:03:24.131" v="2065" actId="167"/>
          <ac:picMkLst>
            <pc:docMk/>
            <pc:sldMk cId="0" sldId="266"/>
            <ac:picMk id="6" creationId="{F0505B98-4849-49F5-9E83-C688E2E5824C}"/>
          </ac:picMkLst>
        </pc:picChg>
        <pc:picChg chg="mod">
          <ac:chgData name="Hall, Carey" userId="a11b5af1-cb2b-4675-a055-eebcd02ca71c" providerId="ADAL" clId="{D2492BC5-9806-4EDB-BA0F-17B7DBB15458}" dt="2021-08-23T20:10:12.141" v="18" actId="1076"/>
          <ac:picMkLst>
            <pc:docMk/>
            <pc:sldMk cId="0" sldId="266"/>
            <ac:picMk id="185" creationId="{00000000-0000-0000-0000-000000000000}"/>
          </ac:picMkLst>
        </pc:picChg>
      </pc:sldChg>
      <pc:sldChg chg="addSp delSp modSp mod">
        <pc:chgData name="Hall, Carey" userId="a11b5af1-cb2b-4675-a055-eebcd02ca71c" providerId="ADAL" clId="{D2492BC5-9806-4EDB-BA0F-17B7DBB15458}" dt="2021-08-23T20:45:56.607" v="922" actId="1035"/>
        <pc:sldMkLst>
          <pc:docMk/>
          <pc:sldMk cId="0" sldId="267"/>
        </pc:sldMkLst>
        <pc:spChg chg="add mod">
          <ac:chgData name="Hall, Carey" userId="a11b5af1-cb2b-4675-a055-eebcd02ca71c" providerId="ADAL" clId="{D2492BC5-9806-4EDB-BA0F-17B7DBB15458}" dt="2021-08-23T20:25:26.766" v="446" actId="21"/>
          <ac:spMkLst>
            <pc:docMk/>
            <pc:sldMk cId="0" sldId="267"/>
            <ac:spMk id="8" creationId="{259E125D-9515-49C9-86F3-C859D423C544}"/>
          </ac:spMkLst>
        </pc:spChg>
        <pc:spChg chg="add del mod">
          <ac:chgData name="Hall, Carey" userId="a11b5af1-cb2b-4675-a055-eebcd02ca71c" providerId="ADAL" clId="{D2492BC5-9806-4EDB-BA0F-17B7DBB15458}" dt="2021-08-23T20:15:15.541" v="131" actId="478"/>
          <ac:spMkLst>
            <pc:docMk/>
            <pc:sldMk cId="0" sldId="267"/>
            <ac:spMk id="10" creationId="{DC1039DB-0F07-4494-AF47-4E6D54C33C81}"/>
          </ac:spMkLst>
        </pc:spChg>
        <pc:spChg chg="add mod">
          <ac:chgData name="Hall, Carey" userId="a11b5af1-cb2b-4675-a055-eebcd02ca71c" providerId="ADAL" clId="{D2492BC5-9806-4EDB-BA0F-17B7DBB15458}" dt="2021-08-23T20:45:56.607" v="922" actId="1035"/>
          <ac:spMkLst>
            <pc:docMk/>
            <pc:sldMk cId="0" sldId="267"/>
            <ac:spMk id="11" creationId="{E09286E5-9162-4872-BE36-E14FE32CB742}"/>
          </ac:spMkLst>
        </pc:spChg>
        <pc:spChg chg="add mod">
          <ac:chgData name="Hall, Carey" userId="a11b5af1-cb2b-4675-a055-eebcd02ca71c" providerId="ADAL" clId="{D2492BC5-9806-4EDB-BA0F-17B7DBB15458}" dt="2021-08-23T20:25:38.750" v="450" actId="207"/>
          <ac:spMkLst>
            <pc:docMk/>
            <pc:sldMk cId="0" sldId="267"/>
            <ac:spMk id="17" creationId="{4DBBB7B7-5C8D-4B1A-87DB-13DBB621D527}"/>
          </ac:spMkLst>
        </pc:spChg>
        <pc:spChg chg="mod">
          <ac:chgData name="Hall, Carey" userId="a11b5af1-cb2b-4675-a055-eebcd02ca71c" providerId="ADAL" clId="{D2492BC5-9806-4EDB-BA0F-17B7DBB15458}" dt="2021-08-23T20:25:09.241" v="443" actId="692"/>
          <ac:spMkLst>
            <pc:docMk/>
            <pc:sldMk cId="0" sldId="267"/>
            <ac:spMk id="193" creationId="{00000000-0000-0000-0000-000000000000}"/>
          </ac:spMkLst>
        </pc:spChg>
        <pc:spChg chg="del mod">
          <ac:chgData name="Hall, Carey" userId="a11b5af1-cb2b-4675-a055-eebcd02ca71c" providerId="ADAL" clId="{D2492BC5-9806-4EDB-BA0F-17B7DBB15458}" dt="2021-08-23T20:11:11.556" v="61" actId="478"/>
          <ac:spMkLst>
            <pc:docMk/>
            <pc:sldMk cId="0" sldId="267"/>
            <ac:spMk id="194" creationId="{00000000-0000-0000-0000-000000000000}"/>
          </ac:spMkLst>
        </pc:spChg>
        <pc:grpChg chg="add del mod">
          <ac:chgData name="Hall, Carey" userId="a11b5af1-cb2b-4675-a055-eebcd02ca71c" providerId="ADAL" clId="{D2492BC5-9806-4EDB-BA0F-17B7DBB15458}" dt="2021-08-23T20:25:28.422" v="447" actId="478"/>
          <ac:grpSpMkLst>
            <pc:docMk/>
            <pc:sldMk cId="0" sldId="267"/>
            <ac:grpSpMk id="12" creationId="{9CFEE9C6-6531-4072-B182-0B5B2190A283}"/>
          </ac:grpSpMkLst>
        </pc:grpChg>
        <pc:picChg chg="add del mod">
          <ac:chgData name="Hall, Carey" userId="a11b5af1-cb2b-4675-a055-eebcd02ca71c" providerId="ADAL" clId="{D2492BC5-9806-4EDB-BA0F-17B7DBB15458}" dt="2021-08-23T20:16:56.967" v="134" actId="478"/>
          <ac:picMkLst>
            <pc:docMk/>
            <pc:sldMk cId="0" sldId="267"/>
            <ac:picMk id="5" creationId="{89EB0E09-0B4F-4017-9572-18278D04739C}"/>
          </ac:picMkLst>
        </pc:picChg>
        <pc:picChg chg="add mod">
          <ac:chgData name="Hall, Carey" userId="a11b5af1-cb2b-4675-a055-eebcd02ca71c" providerId="ADAL" clId="{D2492BC5-9806-4EDB-BA0F-17B7DBB15458}" dt="2021-08-23T20:10:27.529" v="20"/>
          <ac:picMkLst>
            <pc:docMk/>
            <pc:sldMk cId="0" sldId="267"/>
            <ac:picMk id="6" creationId="{F47AB375-9040-4DE0-9A0D-2687AA34DE14}"/>
          </ac:picMkLst>
        </pc:picChg>
        <pc:picChg chg="add mod ord">
          <ac:chgData name="Hall, Carey" userId="a11b5af1-cb2b-4675-a055-eebcd02ca71c" providerId="ADAL" clId="{D2492BC5-9806-4EDB-BA0F-17B7DBB15458}" dt="2021-08-23T20:17:29.440" v="141" actId="167"/>
          <ac:picMkLst>
            <pc:docMk/>
            <pc:sldMk cId="0" sldId="267"/>
            <ac:picMk id="9" creationId="{7C8325F1-C597-4875-BC10-F209AF0F51ED}"/>
          </ac:picMkLst>
        </pc:picChg>
        <pc:picChg chg="del mod">
          <ac:chgData name="Hall, Carey" userId="a11b5af1-cb2b-4675-a055-eebcd02ca71c" providerId="ADAL" clId="{D2492BC5-9806-4EDB-BA0F-17B7DBB15458}" dt="2021-08-23T20:15:17.594" v="132" actId="478"/>
          <ac:picMkLst>
            <pc:docMk/>
            <pc:sldMk cId="0" sldId="267"/>
            <ac:picMk id="191" creationId="{00000000-0000-0000-0000-000000000000}"/>
          </ac:picMkLst>
        </pc:picChg>
      </pc:sldChg>
      <pc:sldChg chg="del">
        <pc:chgData name="Hall, Carey" userId="a11b5af1-cb2b-4675-a055-eebcd02ca71c" providerId="ADAL" clId="{D2492BC5-9806-4EDB-BA0F-17B7DBB15458}" dt="2021-08-23T20:27:54.165" v="477" actId="47"/>
        <pc:sldMkLst>
          <pc:docMk/>
          <pc:sldMk cId="0" sldId="270"/>
        </pc:sldMkLst>
      </pc:sldChg>
      <pc:sldChg chg="del">
        <pc:chgData name="Hall, Carey" userId="a11b5af1-cb2b-4675-a055-eebcd02ca71c" providerId="ADAL" clId="{D2492BC5-9806-4EDB-BA0F-17B7DBB15458}" dt="2021-08-23T21:21:19.746" v="1063" actId="47"/>
        <pc:sldMkLst>
          <pc:docMk/>
          <pc:sldMk cId="0" sldId="273"/>
        </pc:sldMkLst>
      </pc:sldChg>
      <pc:sldChg chg="del">
        <pc:chgData name="Hall, Carey" userId="a11b5af1-cb2b-4675-a055-eebcd02ca71c" providerId="ADAL" clId="{D2492BC5-9806-4EDB-BA0F-17B7DBB15458}" dt="2021-08-23T21:37:19.849" v="1518" actId="47"/>
        <pc:sldMkLst>
          <pc:docMk/>
          <pc:sldMk cId="0" sldId="276"/>
        </pc:sldMkLst>
      </pc:sldChg>
      <pc:sldChg chg="del">
        <pc:chgData name="Hall, Carey" userId="a11b5af1-cb2b-4675-a055-eebcd02ca71c" providerId="ADAL" clId="{D2492BC5-9806-4EDB-BA0F-17B7DBB15458}" dt="2021-08-23T21:39:47.602" v="1607" actId="47"/>
        <pc:sldMkLst>
          <pc:docMk/>
          <pc:sldMk cId="0" sldId="278"/>
        </pc:sldMkLst>
      </pc:sldChg>
      <pc:sldChg chg="addSp delSp modSp new mod">
        <pc:chgData name="Hall, Carey" userId="a11b5af1-cb2b-4675-a055-eebcd02ca71c" providerId="ADAL" clId="{D2492BC5-9806-4EDB-BA0F-17B7DBB15458}" dt="2021-08-23T21:20:35.402" v="1058" actId="478"/>
        <pc:sldMkLst>
          <pc:docMk/>
          <pc:sldMk cId="2504065589" sldId="280"/>
        </pc:sldMkLst>
        <pc:spChg chg="del">
          <ac:chgData name="Hall, Carey" userId="a11b5af1-cb2b-4675-a055-eebcd02ca71c" providerId="ADAL" clId="{D2492BC5-9806-4EDB-BA0F-17B7DBB15458}" dt="2021-08-23T21:20:35.402" v="1058" actId="478"/>
          <ac:spMkLst>
            <pc:docMk/>
            <pc:sldMk cId="2504065589" sldId="280"/>
            <ac:spMk id="2" creationId="{A8FE9D73-231B-4A30-BE21-2AF850B2BB4C}"/>
          </ac:spMkLst>
        </pc:spChg>
        <pc:spChg chg="add mod">
          <ac:chgData name="Hall, Carey" userId="a11b5af1-cb2b-4675-a055-eebcd02ca71c" providerId="ADAL" clId="{D2492BC5-9806-4EDB-BA0F-17B7DBB15458}" dt="2021-08-23T20:45:49.961" v="914" actId="1035"/>
          <ac:spMkLst>
            <pc:docMk/>
            <pc:sldMk cId="2504065589" sldId="280"/>
            <ac:spMk id="4" creationId="{A7C87F48-D857-41BF-A9D2-B76E214DD6E7}"/>
          </ac:spMkLst>
        </pc:spChg>
        <pc:spChg chg="add mod">
          <ac:chgData name="Hall, Carey" userId="a11b5af1-cb2b-4675-a055-eebcd02ca71c" providerId="ADAL" clId="{D2492BC5-9806-4EDB-BA0F-17B7DBB15458}" dt="2021-08-23T20:24:16.776" v="430" actId="692"/>
          <ac:spMkLst>
            <pc:docMk/>
            <pc:sldMk cId="2504065589" sldId="280"/>
            <ac:spMk id="5" creationId="{51672236-6B35-4375-88F7-8B44EA0A6391}"/>
          </ac:spMkLst>
        </pc:spChg>
        <pc:spChg chg="add mod">
          <ac:chgData name="Hall, Carey" userId="a11b5af1-cb2b-4675-a055-eebcd02ca71c" providerId="ADAL" clId="{D2492BC5-9806-4EDB-BA0F-17B7DBB15458}" dt="2021-08-23T20:23:46.510" v="396"/>
          <ac:spMkLst>
            <pc:docMk/>
            <pc:sldMk cId="2504065589" sldId="280"/>
            <ac:spMk id="7" creationId="{73FB4FB6-82E4-424A-A476-01E3F544FE07}"/>
          </ac:spMkLst>
        </pc:spChg>
        <pc:picChg chg="add mod">
          <ac:chgData name="Hall, Carey" userId="a11b5af1-cb2b-4675-a055-eebcd02ca71c" providerId="ADAL" clId="{D2492BC5-9806-4EDB-BA0F-17B7DBB15458}" dt="2021-08-23T20:21:23.924" v="166"/>
          <ac:picMkLst>
            <pc:docMk/>
            <pc:sldMk cId="2504065589" sldId="280"/>
            <ac:picMk id="3" creationId="{946B74F7-37EC-4A69-AF82-C435D9ABC52E}"/>
          </ac:picMkLst>
        </pc:picChg>
        <pc:picChg chg="add del mod">
          <ac:chgData name="Hall, Carey" userId="a11b5af1-cb2b-4675-a055-eebcd02ca71c" providerId="ADAL" clId="{D2492BC5-9806-4EDB-BA0F-17B7DBB15458}" dt="2021-08-23T21:16:34.671" v="1044" actId="478"/>
          <ac:picMkLst>
            <pc:docMk/>
            <pc:sldMk cId="2504065589" sldId="280"/>
            <ac:picMk id="6" creationId="{B14FA4B3-57BF-4DAA-9EF3-BC9337647225}"/>
          </ac:picMkLst>
        </pc:picChg>
        <pc:picChg chg="add mod">
          <ac:chgData name="Hall, Carey" userId="a11b5af1-cb2b-4675-a055-eebcd02ca71c" providerId="ADAL" clId="{D2492BC5-9806-4EDB-BA0F-17B7DBB15458}" dt="2021-08-23T21:18:59.050" v="1047" actId="1076"/>
          <ac:picMkLst>
            <pc:docMk/>
            <pc:sldMk cId="2504065589" sldId="280"/>
            <ac:picMk id="9" creationId="{D3B92EAD-9968-4C18-A4D7-633D12EA5068}"/>
          </ac:picMkLst>
        </pc:picChg>
      </pc:sldChg>
      <pc:sldChg chg="delSp modSp add mod">
        <pc:chgData name="Hall, Carey" userId="a11b5af1-cb2b-4675-a055-eebcd02ca71c" providerId="ADAL" clId="{D2492BC5-9806-4EDB-BA0F-17B7DBB15458}" dt="2021-08-23T21:21:12.877" v="1062" actId="1076"/>
        <pc:sldMkLst>
          <pc:docMk/>
          <pc:sldMk cId="2701617670" sldId="281"/>
        </pc:sldMkLst>
        <pc:spChg chg="del mod">
          <ac:chgData name="Hall, Carey" userId="a11b5af1-cb2b-4675-a055-eebcd02ca71c" providerId="ADAL" clId="{D2492BC5-9806-4EDB-BA0F-17B7DBB15458}" dt="2021-08-23T21:10:58.243" v="1020" actId="478"/>
          <ac:spMkLst>
            <pc:docMk/>
            <pc:sldMk cId="2701617670" sldId="281"/>
            <ac:spMk id="2" creationId="{A8FE9D73-231B-4A30-BE21-2AF850B2BB4C}"/>
          </ac:spMkLst>
        </pc:spChg>
        <pc:spChg chg="mod">
          <ac:chgData name="Hall, Carey" userId="a11b5af1-cb2b-4675-a055-eebcd02ca71c" providerId="ADAL" clId="{D2492BC5-9806-4EDB-BA0F-17B7DBB15458}" dt="2021-08-23T20:45:44.741" v="905" actId="1035"/>
          <ac:spMkLst>
            <pc:docMk/>
            <pc:sldMk cId="2701617670" sldId="281"/>
            <ac:spMk id="4" creationId="{A7C87F48-D857-41BF-A9D2-B76E214DD6E7}"/>
          </ac:spMkLst>
        </pc:spChg>
        <pc:spChg chg="mod">
          <ac:chgData name="Hall, Carey" userId="a11b5af1-cb2b-4675-a055-eebcd02ca71c" providerId="ADAL" clId="{D2492BC5-9806-4EDB-BA0F-17B7DBB15458}" dt="2021-08-23T21:20:26.655" v="1057" actId="179"/>
          <ac:spMkLst>
            <pc:docMk/>
            <pc:sldMk cId="2701617670" sldId="281"/>
            <ac:spMk id="5" creationId="{51672236-6B35-4375-88F7-8B44EA0A6391}"/>
          </ac:spMkLst>
        </pc:spChg>
        <pc:picChg chg="mod ord">
          <ac:chgData name="Hall, Carey" userId="a11b5af1-cb2b-4675-a055-eebcd02ca71c" providerId="ADAL" clId="{D2492BC5-9806-4EDB-BA0F-17B7DBB15458}" dt="2021-08-23T21:21:12.877" v="1062" actId="1076"/>
          <ac:picMkLst>
            <pc:docMk/>
            <pc:sldMk cId="2701617670" sldId="281"/>
            <ac:picMk id="6" creationId="{B14FA4B3-57BF-4DAA-9EF3-BC9337647225}"/>
          </ac:picMkLst>
        </pc:picChg>
      </pc:sldChg>
      <pc:sldChg chg="addSp delSp modSp add mod">
        <pc:chgData name="Hall, Carey" userId="a11b5af1-cb2b-4675-a055-eebcd02ca71c" providerId="ADAL" clId="{D2492BC5-9806-4EDB-BA0F-17B7DBB15458}" dt="2021-08-23T21:49:51.852" v="1907" actId="20577"/>
        <pc:sldMkLst>
          <pc:docMk/>
          <pc:sldMk cId="2889245125" sldId="282"/>
        </pc:sldMkLst>
        <pc:spChg chg="mod">
          <ac:chgData name="Hall, Carey" userId="a11b5af1-cb2b-4675-a055-eebcd02ca71c" providerId="ADAL" clId="{D2492BC5-9806-4EDB-BA0F-17B7DBB15458}" dt="2021-08-23T21:37:32.977" v="1530" actId="20577"/>
          <ac:spMkLst>
            <pc:docMk/>
            <pc:sldMk cId="2889245125" sldId="282"/>
            <ac:spMk id="4" creationId="{A7C87F48-D857-41BF-A9D2-B76E214DD6E7}"/>
          </ac:spMkLst>
        </pc:spChg>
        <pc:spChg chg="mod">
          <ac:chgData name="Hall, Carey" userId="a11b5af1-cb2b-4675-a055-eebcd02ca71c" providerId="ADAL" clId="{D2492BC5-9806-4EDB-BA0F-17B7DBB15458}" dt="2021-08-23T21:39:24.540" v="1602" actId="20577"/>
          <ac:spMkLst>
            <pc:docMk/>
            <pc:sldMk cId="2889245125" sldId="282"/>
            <ac:spMk id="5" creationId="{51672236-6B35-4375-88F7-8B44EA0A6391}"/>
          </ac:spMkLst>
        </pc:spChg>
        <pc:spChg chg="add mod">
          <ac:chgData name="Hall, Carey" userId="a11b5af1-cb2b-4675-a055-eebcd02ca71c" providerId="ADAL" clId="{D2492BC5-9806-4EDB-BA0F-17B7DBB15458}" dt="2021-08-23T21:49:51.852" v="1907" actId="20577"/>
          <ac:spMkLst>
            <pc:docMk/>
            <pc:sldMk cId="2889245125" sldId="282"/>
            <ac:spMk id="8" creationId="{FECDCF14-7B89-48CF-BDA3-D32CDDAF1704}"/>
          </ac:spMkLst>
        </pc:spChg>
        <pc:spChg chg="add mod">
          <ac:chgData name="Hall, Carey" userId="a11b5af1-cb2b-4675-a055-eebcd02ca71c" providerId="ADAL" clId="{D2492BC5-9806-4EDB-BA0F-17B7DBB15458}" dt="2021-08-23T21:39:29.253" v="1604" actId="20577"/>
          <ac:spMkLst>
            <pc:docMk/>
            <pc:sldMk cId="2889245125" sldId="282"/>
            <ac:spMk id="9" creationId="{A07B6D28-F678-4D20-8624-A2942A9A03A7}"/>
          </ac:spMkLst>
        </pc:spChg>
        <pc:spChg chg="add del mod">
          <ac:chgData name="Hall, Carey" userId="a11b5af1-cb2b-4675-a055-eebcd02ca71c" providerId="ADAL" clId="{D2492BC5-9806-4EDB-BA0F-17B7DBB15458}" dt="2021-08-23T21:33:26.144" v="1396"/>
          <ac:spMkLst>
            <pc:docMk/>
            <pc:sldMk cId="2889245125" sldId="282"/>
            <ac:spMk id="10" creationId="{C4669A91-A5EE-4A51-A0CE-BD63AE2414CF}"/>
          </ac:spMkLst>
        </pc:spChg>
        <pc:picChg chg="del">
          <ac:chgData name="Hall, Carey" userId="a11b5af1-cb2b-4675-a055-eebcd02ca71c" providerId="ADAL" clId="{D2492BC5-9806-4EDB-BA0F-17B7DBB15458}" dt="2021-08-23T21:24:02.946" v="1127" actId="478"/>
          <ac:picMkLst>
            <pc:docMk/>
            <pc:sldMk cId="2889245125" sldId="282"/>
            <ac:picMk id="6" creationId="{B14FA4B3-57BF-4DAA-9EF3-BC9337647225}"/>
          </ac:picMkLst>
        </pc:picChg>
      </pc:sldChg>
      <pc:sldChg chg="addSp delSp modSp add mod">
        <pc:chgData name="Hall, Carey" userId="a11b5af1-cb2b-4675-a055-eebcd02ca71c" providerId="ADAL" clId="{D2492BC5-9806-4EDB-BA0F-17B7DBB15458}" dt="2021-08-23T21:48:15.582" v="1895"/>
        <pc:sldMkLst>
          <pc:docMk/>
          <pc:sldMk cId="1911683208" sldId="283"/>
        </pc:sldMkLst>
        <pc:spChg chg="mod">
          <ac:chgData name="Hall, Carey" userId="a11b5af1-cb2b-4675-a055-eebcd02ca71c" providerId="ADAL" clId="{D2492BC5-9806-4EDB-BA0F-17B7DBB15458}" dt="2021-08-23T21:40:07.300" v="1625" actId="6549"/>
          <ac:spMkLst>
            <pc:docMk/>
            <pc:sldMk cId="1911683208" sldId="283"/>
            <ac:spMk id="4" creationId="{A7C87F48-D857-41BF-A9D2-B76E214DD6E7}"/>
          </ac:spMkLst>
        </pc:spChg>
        <pc:spChg chg="del mod">
          <ac:chgData name="Hall, Carey" userId="a11b5af1-cb2b-4675-a055-eebcd02ca71c" providerId="ADAL" clId="{D2492BC5-9806-4EDB-BA0F-17B7DBB15458}" dt="2021-08-23T21:40:26.832" v="1628" actId="478"/>
          <ac:spMkLst>
            <pc:docMk/>
            <pc:sldMk cId="1911683208" sldId="283"/>
            <ac:spMk id="5" creationId="{51672236-6B35-4375-88F7-8B44EA0A6391}"/>
          </ac:spMkLst>
        </pc:spChg>
        <pc:spChg chg="del">
          <ac:chgData name="Hall, Carey" userId="a11b5af1-cb2b-4675-a055-eebcd02ca71c" providerId="ADAL" clId="{D2492BC5-9806-4EDB-BA0F-17B7DBB15458}" dt="2021-08-23T21:40:14.967" v="1626" actId="478"/>
          <ac:spMkLst>
            <pc:docMk/>
            <pc:sldMk cId="1911683208" sldId="283"/>
            <ac:spMk id="8" creationId="{FECDCF14-7B89-48CF-BDA3-D32CDDAF1704}"/>
          </ac:spMkLst>
        </pc:spChg>
        <pc:spChg chg="del">
          <ac:chgData name="Hall, Carey" userId="a11b5af1-cb2b-4675-a055-eebcd02ca71c" providerId="ADAL" clId="{D2492BC5-9806-4EDB-BA0F-17B7DBB15458}" dt="2021-08-23T21:40:14.967" v="1626" actId="478"/>
          <ac:spMkLst>
            <pc:docMk/>
            <pc:sldMk cId="1911683208" sldId="283"/>
            <ac:spMk id="9" creationId="{A07B6D28-F678-4D20-8624-A2942A9A03A7}"/>
          </ac:spMkLst>
        </pc:spChg>
        <pc:spChg chg="add mod">
          <ac:chgData name="Hall, Carey" userId="a11b5af1-cb2b-4675-a055-eebcd02ca71c" providerId="ADAL" clId="{D2492BC5-9806-4EDB-BA0F-17B7DBB15458}" dt="2021-08-23T21:41:14.758" v="1667" actId="6549"/>
          <ac:spMkLst>
            <pc:docMk/>
            <pc:sldMk cId="1911683208" sldId="283"/>
            <ac:spMk id="10" creationId="{9EDC25B8-A3A1-4284-BC38-38DA005FD529}"/>
          </ac:spMkLst>
        </pc:spChg>
        <pc:grpChg chg="mod">
          <ac:chgData name="Hall, Carey" userId="a11b5af1-cb2b-4675-a055-eebcd02ca71c" providerId="ADAL" clId="{D2492BC5-9806-4EDB-BA0F-17B7DBB15458}" dt="2021-08-23T21:43:10.220" v="1683"/>
          <ac:grpSpMkLst>
            <pc:docMk/>
            <pc:sldMk cId="1911683208" sldId="283"/>
            <ac:grpSpMk id="19" creationId="{22A4E437-4F8B-4716-9237-C0D60104B2FE}"/>
          </ac:grpSpMkLst>
        </pc:grpChg>
        <pc:grpChg chg="mod">
          <ac:chgData name="Hall, Carey" userId="a11b5af1-cb2b-4675-a055-eebcd02ca71c" providerId="ADAL" clId="{D2492BC5-9806-4EDB-BA0F-17B7DBB15458}" dt="2021-08-23T21:43:46.568" v="1700"/>
          <ac:grpSpMkLst>
            <pc:docMk/>
            <pc:sldMk cId="1911683208" sldId="283"/>
            <ac:grpSpMk id="28" creationId="{07C4D78D-0FF6-4D69-8932-59D75B9F0C0D}"/>
          </ac:grpSpMkLst>
        </pc:grpChg>
        <pc:grpChg chg="mod">
          <ac:chgData name="Hall, Carey" userId="a11b5af1-cb2b-4675-a055-eebcd02ca71c" providerId="ADAL" clId="{D2492BC5-9806-4EDB-BA0F-17B7DBB15458}" dt="2021-08-23T21:44:03.367" v="1712"/>
          <ac:grpSpMkLst>
            <pc:docMk/>
            <pc:sldMk cId="1911683208" sldId="283"/>
            <ac:grpSpMk id="33" creationId="{9248EF65-AC32-4A1A-908A-E5F1430FFDCC}"/>
          </ac:grpSpMkLst>
        </pc:grpChg>
        <pc:grpChg chg="mod">
          <ac:chgData name="Hall, Carey" userId="a11b5af1-cb2b-4675-a055-eebcd02ca71c" providerId="ADAL" clId="{D2492BC5-9806-4EDB-BA0F-17B7DBB15458}" dt="2021-08-23T21:44:16.533" v="1721"/>
          <ac:grpSpMkLst>
            <pc:docMk/>
            <pc:sldMk cId="1911683208" sldId="283"/>
            <ac:grpSpMk id="37" creationId="{9B682B9D-780E-4587-8B71-85813B08A25F}"/>
          </ac:grpSpMkLst>
        </pc:grpChg>
        <pc:grpChg chg="mod">
          <ac:chgData name="Hall, Carey" userId="a11b5af1-cb2b-4675-a055-eebcd02ca71c" providerId="ADAL" clId="{D2492BC5-9806-4EDB-BA0F-17B7DBB15458}" dt="2021-08-23T21:44:30.944" v="1731"/>
          <ac:grpSpMkLst>
            <pc:docMk/>
            <pc:sldMk cId="1911683208" sldId="283"/>
            <ac:grpSpMk id="43" creationId="{7D48D658-430B-44DE-A88C-02B806F55705}"/>
          </ac:grpSpMkLst>
        </pc:grpChg>
        <pc:grpChg chg="mod">
          <ac:chgData name="Hall, Carey" userId="a11b5af1-cb2b-4675-a055-eebcd02ca71c" providerId="ADAL" clId="{D2492BC5-9806-4EDB-BA0F-17B7DBB15458}" dt="2021-08-23T21:44:34.372" v="1734"/>
          <ac:grpSpMkLst>
            <pc:docMk/>
            <pc:sldMk cId="1911683208" sldId="283"/>
            <ac:grpSpMk id="45" creationId="{35C514BC-FBEA-4CFA-9FD9-497669B48566}"/>
          </ac:grpSpMkLst>
        </pc:grpChg>
        <pc:grpChg chg="mod">
          <ac:chgData name="Hall, Carey" userId="a11b5af1-cb2b-4675-a055-eebcd02ca71c" providerId="ADAL" clId="{D2492BC5-9806-4EDB-BA0F-17B7DBB15458}" dt="2021-08-23T21:44:46.771" v="1743"/>
          <ac:grpSpMkLst>
            <pc:docMk/>
            <pc:sldMk cId="1911683208" sldId="283"/>
            <ac:grpSpMk id="48" creationId="{8E94EA3E-FD73-4F44-9D2B-59B8A70DEA0E}"/>
          </ac:grpSpMkLst>
        </pc:grpChg>
        <pc:grpChg chg="mod">
          <ac:chgData name="Hall, Carey" userId="a11b5af1-cb2b-4675-a055-eebcd02ca71c" providerId="ADAL" clId="{D2492BC5-9806-4EDB-BA0F-17B7DBB15458}" dt="2021-08-23T21:45:28.191" v="1755"/>
          <ac:grpSpMkLst>
            <pc:docMk/>
            <pc:sldMk cId="1911683208" sldId="283"/>
            <ac:grpSpMk id="56" creationId="{4FEA11D5-4D44-48CF-9DF0-69944B68C9B5}"/>
          </ac:grpSpMkLst>
        </pc:grpChg>
        <pc:grpChg chg="mod">
          <ac:chgData name="Hall, Carey" userId="a11b5af1-cb2b-4675-a055-eebcd02ca71c" providerId="ADAL" clId="{D2492BC5-9806-4EDB-BA0F-17B7DBB15458}" dt="2021-08-23T21:45:46.582" v="1761"/>
          <ac:grpSpMkLst>
            <pc:docMk/>
            <pc:sldMk cId="1911683208" sldId="283"/>
            <ac:grpSpMk id="60" creationId="{68141D07-4F5D-4C1D-880E-56F3AA0F934B}"/>
          </ac:grpSpMkLst>
        </pc:grpChg>
        <pc:grpChg chg="add del mod">
          <ac:chgData name="Hall, Carey" userId="a11b5af1-cb2b-4675-a055-eebcd02ca71c" providerId="ADAL" clId="{D2492BC5-9806-4EDB-BA0F-17B7DBB15458}" dt="2021-08-23T21:46:42.601" v="1795"/>
          <ac:grpSpMkLst>
            <pc:docMk/>
            <pc:sldMk cId="1911683208" sldId="283"/>
            <ac:grpSpMk id="64" creationId="{87C6B86F-4C48-4E65-86C8-D02365848F8C}"/>
          </ac:grpSpMkLst>
        </pc:grpChg>
        <pc:grpChg chg="del mod">
          <ac:chgData name="Hall, Carey" userId="a11b5af1-cb2b-4675-a055-eebcd02ca71c" providerId="ADAL" clId="{D2492BC5-9806-4EDB-BA0F-17B7DBB15458}" dt="2021-08-23T21:46:42.601" v="1795"/>
          <ac:grpSpMkLst>
            <pc:docMk/>
            <pc:sldMk cId="1911683208" sldId="283"/>
            <ac:grpSpMk id="69" creationId="{5E51F5BB-0E4A-4679-989D-370638D1901D}"/>
          </ac:grpSpMkLst>
        </pc:grpChg>
        <pc:grpChg chg="add del mod">
          <ac:chgData name="Hall, Carey" userId="a11b5af1-cb2b-4675-a055-eebcd02ca71c" providerId="ADAL" clId="{D2492BC5-9806-4EDB-BA0F-17B7DBB15458}" dt="2021-08-23T21:46:42.601" v="1795"/>
          <ac:grpSpMkLst>
            <pc:docMk/>
            <pc:sldMk cId="1911683208" sldId="283"/>
            <ac:grpSpMk id="72" creationId="{2C2A209D-6883-419B-A647-DEDFE1D148C8}"/>
          </ac:grpSpMkLst>
        </pc:grpChg>
        <pc:grpChg chg="mod">
          <ac:chgData name="Hall, Carey" userId="a11b5af1-cb2b-4675-a055-eebcd02ca71c" providerId="ADAL" clId="{D2492BC5-9806-4EDB-BA0F-17B7DBB15458}" dt="2021-08-23T21:46:10.163" v="1777"/>
          <ac:grpSpMkLst>
            <pc:docMk/>
            <pc:sldMk cId="1911683208" sldId="283"/>
            <ac:grpSpMk id="74" creationId="{D850E2B6-7257-4685-933D-26C2DE63B5B2}"/>
          </ac:grpSpMkLst>
        </pc:grpChg>
        <pc:grpChg chg="mod">
          <ac:chgData name="Hall, Carey" userId="a11b5af1-cb2b-4675-a055-eebcd02ca71c" providerId="ADAL" clId="{D2492BC5-9806-4EDB-BA0F-17B7DBB15458}" dt="2021-08-23T21:46:21.175" v="1783"/>
          <ac:grpSpMkLst>
            <pc:docMk/>
            <pc:sldMk cId="1911683208" sldId="283"/>
            <ac:grpSpMk id="78" creationId="{7465BCE1-0BF0-4A18-8EC8-494A6605E3F4}"/>
          </ac:grpSpMkLst>
        </pc:grpChg>
        <pc:grpChg chg="del mod">
          <ac:chgData name="Hall, Carey" userId="a11b5af1-cb2b-4675-a055-eebcd02ca71c" providerId="ADAL" clId="{D2492BC5-9806-4EDB-BA0F-17B7DBB15458}" dt="2021-08-23T21:46:42.601" v="1795"/>
          <ac:grpSpMkLst>
            <pc:docMk/>
            <pc:sldMk cId="1911683208" sldId="283"/>
            <ac:grpSpMk id="82" creationId="{DC96686A-2CAA-458F-9D6B-B0D639451708}"/>
          </ac:grpSpMkLst>
        </pc:grpChg>
        <pc:grpChg chg="del mod">
          <ac:chgData name="Hall, Carey" userId="a11b5af1-cb2b-4675-a055-eebcd02ca71c" providerId="ADAL" clId="{D2492BC5-9806-4EDB-BA0F-17B7DBB15458}" dt="2021-08-23T21:46:53.375" v="1803"/>
          <ac:grpSpMkLst>
            <pc:docMk/>
            <pc:sldMk cId="1911683208" sldId="283"/>
            <ac:grpSpMk id="88" creationId="{BCF23F16-6676-4335-99DA-B4AC94D439B6}"/>
          </ac:grpSpMkLst>
        </pc:grpChg>
        <pc:grpChg chg="del mod">
          <ac:chgData name="Hall, Carey" userId="a11b5af1-cb2b-4675-a055-eebcd02ca71c" providerId="ADAL" clId="{D2492BC5-9806-4EDB-BA0F-17B7DBB15458}" dt="2021-08-23T21:46:53.375" v="1803"/>
          <ac:grpSpMkLst>
            <pc:docMk/>
            <pc:sldMk cId="1911683208" sldId="283"/>
            <ac:grpSpMk id="91" creationId="{34E2C927-018B-437B-BB32-090B6598317D}"/>
          </ac:grpSpMkLst>
        </pc:grpChg>
        <pc:grpChg chg="del mod">
          <ac:chgData name="Hall, Carey" userId="a11b5af1-cb2b-4675-a055-eebcd02ca71c" providerId="ADAL" clId="{D2492BC5-9806-4EDB-BA0F-17B7DBB15458}" dt="2021-08-23T21:47:14.697" v="1820"/>
          <ac:grpSpMkLst>
            <pc:docMk/>
            <pc:sldMk cId="1911683208" sldId="283"/>
            <ac:grpSpMk id="94" creationId="{56F7EF64-81C9-4B0D-98F3-C9FFDD5AFC3E}"/>
          </ac:grpSpMkLst>
        </pc:grpChg>
        <pc:grpChg chg="del mod">
          <ac:chgData name="Hall, Carey" userId="a11b5af1-cb2b-4675-a055-eebcd02ca71c" providerId="ADAL" clId="{D2492BC5-9806-4EDB-BA0F-17B7DBB15458}" dt="2021-08-23T21:46:57.307" v="1805"/>
          <ac:grpSpMkLst>
            <pc:docMk/>
            <pc:sldMk cId="1911683208" sldId="283"/>
            <ac:grpSpMk id="96" creationId="{D8D31ACE-C69A-4069-BE01-1047981C45FF}"/>
          </ac:grpSpMkLst>
        </pc:grpChg>
        <pc:grpChg chg="add del mod">
          <ac:chgData name="Hall, Carey" userId="a11b5af1-cb2b-4675-a055-eebcd02ca71c" providerId="ADAL" clId="{D2492BC5-9806-4EDB-BA0F-17B7DBB15458}" dt="2021-08-23T21:47:08.719" v="1813"/>
          <ac:grpSpMkLst>
            <pc:docMk/>
            <pc:sldMk cId="1911683208" sldId="283"/>
            <ac:grpSpMk id="98" creationId="{54772AC0-5606-4BB0-A43E-A783990F24FB}"/>
          </ac:grpSpMkLst>
        </pc:grpChg>
        <pc:grpChg chg="mod">
          <ac:chgData name="Hall, Carey" userId="a11b5af1-cb2b-4675-a055-eebcd02ca71c" providerId="ADAL" clId="{D2492BC5-9806-4EDB-BA0F-17B7DBB15458}" dt="2021-08-23T21:47:02.093" v="1809"/>
          <ac:grpSpMkLst>
            <pc:docMk/>
            <pc:sldMk cId="1911683208" sldId="283"/>
            <ac:grpSpMk id="100" creationId="{F68099B1-054B-40DB-A342-CF4113473D7A}"/>
          </ac:grpSpMkLst>
        </pc:grpChg>
        <pc:grpChg chg="del mod">
          <ac:chgData name="Hall, Carey" userId="a11b5af1-cb2b-4675-a055-eebcd02ca71c" providerId="ADAL" clId="{D2492BC5-9806-4EDB-BA0F-17B7DBB15458}" dt="2021-08-23T21:47:14.697" v="1820"/>
          <ac:grpSpMkLst>
            <pc:docMk/>
            <pc:sldMk cId="1911683208" sldId="283"/>
            <ac:grpSpMk id="104" creationId="{8671C20D-1C29-4DD3-A35B-7A1D2C732019}"/>
          </ac:grpSpMkLst>
        </pc:grpChg>
        <pc:grpChg chg="del mod">
          <ac:chgData name="Hall, Carey" userId="a11b5af1-cb2b-4675-a055-eebcd02ca71c" providerId="ADAL" clId="{D2492BC5-9806-4EDB-BA0F-17B7DBB15458}" dt="2021-08-23T21:47:17.785" v="1823"/>
          <ac:grpSpMkLst>
            <pc:docMk/>
            <pc:sldMk cId="1911683208" sldId="283"/>
            <ac:grpSpMk id="111" creationId="{B3EC9949-8D3B-4708-9CE6-E2E1E0FAE68C}"/>
          </ac:grpSpMkLst>
        </pc:grpChg>
        <pc:grpChg chg="del mod">
          <ac:chgData name="Hall, Carey" userId="a11b5af1-cb2b-4675-a055-eebcd02ca71c" providerId="ADAL" clId="{D2492BC5-9806-4EDB-BA0F-17B7DBB15458}" dt="2021-08-23T21:47:25.302" v="1825"/>
          <ac:grpSpMkLst>
            <pc:docMk/>
            <pc:sldMk cId="1911683208" sldId="283"/>
            <ac:grpSpMk id="114" creationId="{3C470918-263D-4076-8BD1-892EA5B62746}"/>
          </ac:grpSpMkLst>
        </pc:grpChg>
        <pc:grpChg chg="del mod">
          <ac:chgData name="Hall, Carey" userId="a11b5af1-cb2b-4675-a055-eebcd02ca71c" providerId="ADAL" clId="{D2492BC5-9806-4EDB-BA0F-17B7DBB15458}" dt="2021-08-23T21:47:27.300" v="1827"/>
          <ac:grpSpMkLst>
            <pc:docMk/>
            <pc:sldMk cId="1911683208" sldId="283"/>
            <ac:grpSpMk id="116" creationId="{A20BDE3D-9BE2-4493-A781-5366BA7D2E08}"/>
          </ac:grpSpMkLst>
        </pc:grpChg>
        <pc:grpChg chg="del mod">
          <ac:chgData name="Hall, Carey" userId="a11b5af1-cb2b-4675-a055-eebcd02ca71c" providerId="ADAL" clId="{D2492BC5-9806-4EDB-BA0F-17B7DBB15458}" dt="2021-08-23T21:47:38.327" v="1829"/>
          <ac:grpSpMkLst>
            <pc:docMk/>
            <pc:sldMk cId="1911683208" sldId="283"/>
            <ac:grpSpMk id="118" creationId="{1DF59801-052B-4A96-BA55-282DA19BD48E}"/>
          </ac:grpSpMkLst>
        </pc:grpChg>
        <pc:grpChg chg="del mod">
          <ac:chgData name="Hall, Carey" userId="a11b5af1-cb2b-4675-a055-eebcd02ca71c" providerId="ADAL" clId="{D2492BC5-9806-4EDB-BA0F-17B7DBB15458}" dt="2021-08-23T21:47:41.062" v="1833"/>
          <ac:grpSpMkLst>
            <pc:docMk/>
            <pc:sldMk cId="1911683208" sldId="283"/>
            <ac:grpSpMk id="120" creationId="{8A017AAF-4121-43C9-B425-A509971C64CD}"/>
          </ac:grpSpMkLst>
        </pc:grpChg>
        <pc:grpChg chg="del mod">
          <ac:chgData name="Hall, Carey" userId="a11b5af1-cb2b-4675-a055-eebcd02ca71c" providerId="ADAL" clId="{D2492BC5-9806-4EDB-BA0F-17B7DBB15458}" dt="2021-08-23T21:47:43.362" v="1836"/>
          <ac:grpSpMkLst>
            <pc:docMk/>
            <pc:sldMk cId="1911683208" sldId="283"/>
            <ac:grpSpMk id="124" creationId="{997C77CE-B405-40B9-8F9F-CC8C9BA77259}"/>
          </ac:grpSpMkLst>
        </pc:grpChg>
        <pc:grpChg chg="del mod">
          <ac:chgData name="Hall, Carey" userId="a11b5af1-cb2b-4675-a055-eebcd02ca71c" providerId="ADAL" clId="{D2492BC5-9806-4EDB-BA0F-17B7DBB15458}" dt="2021-08-23T21:47:44.818" v="1839"/>
          <ac:grpSpMkLst>
            <pc:docMk/>
            <pc:sldMk cId="1911683208" sldId="283"/>
            <ac:grpSpMk id="127" creationId="{D6B8D1E5-0377-4F69-A7A2-1A601CCD5B86}"/>
          </ac:grpSpMkLst>
        </pc:grpChg>
        <pc:grpChg chg="del mod">
          <ac:chgData name="Hall, Carey" userId="a11b5af1-cb2b-4675-a055-eebcd02ca71c" providerId="ADAL" clId="{D2492BC5-9806-4EDB-BA0F-17B7DBB15458}" dt="2021-08-23T21:47:46.517" v="1842"/>
          <ac:grpSpMkLst>
            <pc:docMk/>
            <pc:sldMk cId="1911683208" sldId="283"/>
            <ac:grpSpMk id="130" creationId="{A13474D6-EC7B-456F-AFF7-72AAC241B4F2}"/>
          </ac:grpSpMkLst>
        </pc:grpChg>
        <pc:grpChg chg="del mod">
          <ac:chgData name="Hall, Carey" userId="a11b5af1-cb2b-4675-a055-eebcd02ca71c" providerId="ADAL" clId="{D2492BC5-9806-4EDB-BA0F-17B7DBB15458}" dt="2021-08-23T21:47:58.195" v="1853"/>
          <ac:grpSpMkLst>
            <pc:docMk/>
            <pc:sldMk cId="1911683208" sldId="283"/>
            <ac:grpSpMk id="133" creationId="{AC5B1A2D-3C9B-4123-8238-6C96763DDEEE}"/>
          </ac:grpSpMkLst>
        </pc:grpChg>
        <pc:grpChg chg="del mod">
          <ac:chgData name="Hall, Carey" userId="a11b5af1-cb2b-4675-a055-eebcd02ca71c" providerId="ADAL" clId="{D2492BC5-9806-4EDB-BA0F-17B7DBB15458}" dt="2021-08-23T21:48:02.189" v="1866"/>
          <ac:grpSpMkLst>
            <pc:docMk/>
            <pc:sldMk cId="1911683208" sldId="283"/>
            <ac:grpSpMk id="144" creationId="{1E5861E1-3382-4971-914C-01A21E90A69B}"/>
          </ac:grpSpMkLst>
        </pc:grpChg>
        <pc:grpChg chg="del mod">
          <ac:chgData name="Hall, Carey" userId="a11b5af1-cb2b-4675-a055-eebcd02ca71c" providerId="ADAL" clId="{D2492BC5-9806-4EDB-BA0F-17B7DBB15458}" dt="2021-08-23T21:48:09.379" v="1883"/>
          <ac:grpSpMkLst>
            <pc:docMk/>
            <pc:sldMk cId="1911683208" sldId="283"/>
            <ac:grpSpMk id="157" creationId="{E1795988-4D0A-403D-8A7D-CB4B53A05366}"/>
          </ac:grpSpMkLst>
        </pc:grpChg>
        <pc:grpChg chg="del mod">
          <ac:chgData name="Hall, Carey" userId="a11b5af1-cb2b-4675-a055-eebcd02ca71c" providerId="ADAL" clId="{D2492BC5-9806-4EDB-BA0F-17B7DBB15458}" dt="2021-08-23T21:48:11.402" v="1888"/>
          <ac:grpSpMkLst>
            <pc:docMk/>
            <pc:sldMk cId="1911683208" sldId="283"/>
            <ac:grpSpMk id="174" creationId="{98AA11B8-B636-4568-A13D-80A3C4D3334E}"/>
          </ac:grpSpMkLst>
        </pc:grpChg>
        <pc:grpChg chg="mod">
          <ac:chgData name="Hall, Carey" userId="a11b5af1-cb2b-4675-a055-eebcd02ca71c" providerId="ADAL" clId="{D2492BC5-9806-4EDB-BA0F-17B7DBB15458}" dt="2021-08-23T21:48:11.402" v="1888"/>
          <ac:grpSpMkLst>
            <pc:docMk/>
            <pc:sldMk cId="1911683208" sldId="283"/>
            <ac:grpSpMk id="179" creationId="{B57B3A89-284B-4491-974E-B2DA4B440EEC}"/>
          </ac:grpSpMkLst>
        </pc:grpChg>
        <pc:grpChg chg="del mod">
          <ac:chgData name="Hall, Carey" userId="a11b5af1-cb2b-4675-a055-eebcd02ca71c" providerId="ADAL" clId="{D2492BC5-9806-4EDB-BA0F-17B7DBB15458}" dt="2021-08-23T21:48:15.582" v="1895"/>
          <ac:grpSpMkLst>
            <pc:docMk/>
            <pc:sldMk cId="1911683208" sldId="283"/>
            <ac:grpSpMk id="183" creationId="{59CD73EC-6B9B-44F6-9753-6264B73DD9CC}"/>
          </ac:grpSpMkLst>
        </pc:grpChg>
        <pc:grpChg chg="mod">
          <ac:chgData name="Hall, Carey" userId="a11b5af1-cb2b-4675-a055-eebcd02ca71c" providerId="ADAL" clId="{D2492BC5-9806-4EDB-BA0F-17B7DBB15458}" dt="2021-08-23T21:48:15.582" v="1895"/>
          <ac:grpSpMkLst>
            <pc:docMk/>
            <pc:sldMk cId="1911683208" sldId="283"/>
            <ac:grpSpMk id="186" creationId="{F38A424A-9B8E-4771-AFF6-083A9929F603}"/>
          </ac:grpSpMkLst>
        </pc:grpChg>
        <pc:picChg chg="add mod">
          <ac:chgData name="Hall, Carey" userId="a11b5af1-cb2b-4675-a055-eebcd02ca71c" providerId="ADAL" clId="{D2492BC5-9806-4EDB-BA0F-17B7DBB15458}" dt="2021-08-23T21:42:33.048" v="1673" actId="1076"/>
          <ac:picMkLst>
            <pc:docMk/>
            <pc:sldMk cId="1911683208" sldId="283"/>
            <ac:picMk id="6" creationId="{9A750BD2-3026-4AE2-977C-170615128068}"/>
          </ac:picMkLst>
        </pc:picChg>
        <pc:picChg chg="add del mod">
          <ac:chgData name="Hall, Carey" userId="a11b5af1-cb2b-4675-a055-eebcd02ca71c" providerId="ADAL" clId="{D2492BC5-9806-4EDB-BA0F-17B7DBB15458}" dt="2021-08-23T21:42:24.034" v="1670" actId="478"/>
          <ac:picMkLst>
            <pc:docMk/>
            <pc:sldMk cId="1911683208" sldId="283"/>
            <ac:picMk id="12" creationId="{A322E589-DF14-4355-8FD7-AA0AA471B4CD}"/>
          </ac:picMkLst>
        </pc:picChg>
        <pc:inkChg chg="add del">
          <ac:chgData name="Hall, Carey" userId="a11b5af1-cb2b-4675-a055-eebcd02ca71c" providerId="ADAL" clId="{D2492BC5-9806-4EDB-BA0F-17B7DBB15458}" dt="2021-08-23T21:42:59.647" v="1675" actId="9405"/>
          <ac:inkMkLst>
            <pc:docMk/>
            <pc:sldMk cId="1911683208" sldId="283"/>
            <ac:inkMk id="13" creationId="{7C23F70F-92D5-40BA-B2A8-7633F7E83C8F}"/>
          </ac:inkMkLst>
        </pc:inkChg>
        <pc:inkChg chg="add del">
          <ac:chgData name="Hall, Carey" userId="a11b5af1-cb2b-4675-a055-eebcd02ca71c" providerId="ADAL" clId="{D2492BC5-9806-4EDB-BA0F-17B7DBB15458}" dt="2021-08-23T21:43:15.705" v="1691" actId="9405"/>
          <ac:inkMkLst>
            <pc:docMk/>
            <pc:sldMk cId="1911683208" sldId="283"/>
            <ac:inkMk id="14" creationId="{6766ADDD-9B84-4114-BA51-43CCBBBD8764}"/>
          </ac:inkMkLst>
        </pc:inkChg>
        <pc:inkChg chg="add del mod">
          <ac:chgData name="Hall, Carey" userId="a11b5af1-cb2b-4675-a055-eebcd02ca71c" providerId="ADAL" clId="{D2492BC5-9806-4EDB-BA0F-17B7DBB15458}" dt="2021-08-23T21:43:15.188" v="1690" actId="9405"/>
          <ac:inkMkLst>
            <pc:docMk/>
            <pc:sldMk cId="1911683208" sldId="283"/>
            <ac:inkMk id="15" creationId="{CD9C5A18-1F39-401B-BB3F-9446F273ECDA}"/>
          </ac:inkMkLst>
        </pc:inkChg>
        <pc:inkChg chg="add del mod">
          <ac:chgData name="Hall, Carey" userId="a11b5af1-cb2b-4675-a055-eebcd02ca71c" providerId="ADAL" clId="{D2492BC5-9806-4EDB-BA0F-17B7DBB15458}" dt="2021-08-23T21:43:15.034" v="1689" actId="9405"/>
          <ac:inkMkLst>
            <pc:docMk/>
            <pc:sldMk cId="1911683208" sldId="283"/>
            <ac:inkMk id="16" creationId="{3C91DF3F-2315-4698-8932-94CF5625DCB9}"/>
          </ac:inkMkLst>
        </pc:inkChg>
        <pc:inkChg chg="add del mod">
          <ac:chgData name="Hall, Carey" userId="a11b5af1-cb2b-4675-a055-eebcd02ca71c" providerId="ADAL" clId="{D2492BC5-9806-4EDB-BA0F-17B7DBB15458}" dt="2021-08-23T21:43:13.499" v="1686" actId="9405"/>
          <ac:inkMkLst>
            <pc:docMk/>
            <pc:sldMk cId="1911683208" sldId="283"/>
            <ac:inkMk id="17" creationId="{3770C614-C276-4299-BDC1-27616477F9FE}"/>
          </ac:inkMkLst>
        </pc:inkChg>
        <pc:inkChg chg="add del mod">
          <ac:chgData name="Hall, Carey" userId="a11b5af1-cb2b-4675-a055-eebcd02ca71c" providerId="ADAL" clId="{D2492BC5-9806-4EDB-BA0F-17B7DBB15458}" dt="2021-08-23T21:43:10.220" v="1683"/>
          <ac:inkMkLst>
            <pc:docMk/>
            <pc:sldMk cId="1911683208" sldId="283"/>
            <ac:inkMk id="18" creationId="{AF6E4206-4E8A-43FD-987D-39839ACBC5BD}"/>
          </ac:inkMkLst>
        </pc:inkChg>
        <pc:inkChg chg="add del">
          <ac:chgData name="Hall, Carey" userId="a11b5af1-cb2b-4675-a055-eebcd02ca71c" providerId="ADAL" clId="{D2492BC5-9806-4EDB-BA0F-17B7DBB15458}" dt="2021-08-23T21:43:11.677" v="1685" actId="9405"/>
          <ac:inkMkLst>
            <pc:docMk/>
            <pc:sldMk cId="1911683208" sldId="283"/>
            <ac:inkMk id="20" creationId="{70229D03-C1A5-4880-B1A7-2238E4A7F99C}"/>
          </ac:inkMkLst>
        </pc:inkChg>
        <pc:inkChg chg="add del">
          <ac:chgData name="Hall, Carey" userId="a11b5af1-cb2b-4675-a055-eebcd02ca71c" providerId="ADAL" clId="{D2492BC5-9806-4EDB-BA0F-17B7DBB15458}" dt="2021-08-23T21:43:14.674" v="1688" actId="9405"/>
          <ac:inkMkLst>
            <pc:docMk/>
            <pc:sldMk cId="1911683208" sldId="283"/>
            <ac:inkMk id="21" creationId="{1FE259BA-C94C-422D-A424-0396CE15CAD0}"/>
          </ac:inkMkLst>
        </pc:inkChg>
        <pc:inkChg chg="add del mod">
          <ac:chgData name="Hall, Carey" userId="a11b5af1-cb2b-4675-a055-eebcd02ca71c" providerId="ADAL" clId="{D2492BC5-9806-4EDB-BA0F-17B7DBB15458}" dt="2021-08-23T21:43:49.586" v="1705" actId="9405"/>
          <ac:inkMkLst>
            <pc:docMk/>
            <pc:sldMk cId="1911683208" sldId="283"/>
            <ac:inkMk id="22" creationId="{4270B23A-7A09-414E-8998-BCA2ECC95B1A}"/>
          </ac:inkMkLst>
        </pc:inkChg>
        <pc:inkChg chg="add del mod">
          <ac:chgData name="Hall, Carey" userId="a11b5af1-cb2b-4675-a055-eebcd02ca71c" providerId="ADAL" clId="{D2492BC5-9806-4EDB-BA0F-17B7DBB15458}" dt="2021-08-23T21:43:49.217" v="1704" actId="9405"/>
          <ac:inkMkLst>
            <pc:docMk/>
            <pc:sldMk cId="1911683208" sldId="283"/>
            <ac:inkMk id="23" creationId="{DC33A044-59B3-4CEA-A598-ECCDBBCDEF63}"/>
          </ac:inkMkLst>
        </pc:inkChg>
        <pc:inkChg chg="add del mod">
          <ac:chgData name="Hall, Carey" userId="a11b5af1-cb2b-4675-a055-eebcd02ca71c" providerId="ADAL" clId="{D2492BC5-9806-4EDB-BA0F-17B7DBB15458}" dt="2021-08-23T21:43:48.784" v="1703" actId="9405"/>
          <ac:inkMkLst>
            <pc:docMk/>
            <pc:sldMk cId="1911683208" sldId="283"/>
            <ac:inkMk id="24" creationId="{E6248145-7072-4641-B932-DD7EA39780F8}"/>
          </ac:inkMkLst>
        </pc:inkChg>
        <pc:inkChg chg="add del mod">
          <ac:chgData name="Hall, Carey" userId="a11b5af1-cb2b-4675-a055-eebcd02ca71c" providerId="ADAL" clId="{D2492BC5-9806-4EDB-BA0F-17B7DBB15458}" dt="2021-08-23T21:43:47.713" v="1702" actId="9405"/>
          <ac:inkMkLst>
            <pc:docMk/>
            <pc:sldMk cId="1911683208" sldId="283"/>
            <ac:inkMk id="25" creationId="{4BB52939-3C5E-4256-8BF6-5EDB39D470AD}"/>
          </ac:inkMkLst>
        </pc:inkChg>
        <pc:inkChg chg="add del mod">
          <ac:chgData name="Hall, Carey" userId="a11b5af1-cb2b-4675-a055-eebcd02ca71c" providerId="ADAL" clId="{D2492BC5-9806-4EDB-BA0F-17B7DBB15458}" dt="2021-08-23T21:43:47.111" v="1701" actId="9405"/>
          <ac:inkMkLst>
            <pc:docMk/>
            <pc:sldMk cId="1911683208" sldId="283"/>
            <ac:inkMk id="26" creationId="{3BFEA003-8EE4-4B20-ABAA-92DBEAC72CD2}"/>
          </ac:inkMkLst>
        </pc:inkChg>
        <pc:inkChg chg="add del mod">
          <ac:chgData name="Hall, Carey" userId="a11b5af1-cb2b-4675-a055-eebcd02ca71c" providerId="ADAL" clId="{D2492BC5-9806-4EDB-BA0F-17B7DBB15458}" dt="2021-08-23T21:43:46.568" v="1700"/>
          <ac:inkMkLst>
            <pc:docMk/>
            <pc:sldMk cId="1911683208" sldId="283"/>
            <ac:inkMk id="27" creationId="{0D9B4347-A932-44BA-A421-82672C159EFD}"/>
          </ac:inkMkLst>
        </pc:inkChg>
        <pc:inkChg chg="add del mod">
          <ac:chgData name="Hall, Carey" userId="a11b5af1-cb2b-4675-a055-eebcd02ca71c" providerId="ADAL" clId="{D2492BC5-9806-4EDB-BA0F-17B7DBB15458}" dt="2021-08-23T21:44:06.925" v="1715" actId="9405"/>
          <ac:inkMkLst>
            <pc:docMk/>
            <pc:sldMk cId="1911683208" sldId="283"/>
            <ac:inkMk id="29" creationId="{E6DA63FB-17D4-4C97-89B1-3E6513EB70BF}"/>
          </ac:inkMkLst>
        </pc:inkChg>
        <pc:inkChg chg="add del mod">
          <ac:chgData name="Hall, Carey" userId="a11b5af1-cb2b-4675-a055-eebcd02ca71c" providerId="ADAL" clId="{D2492BC5-9806-4EDB-BA0F-17B7DBB15458}" dt="2021-08-23T21:44:04.603" v="1714" actId="9405"/>
          <ac:inkMkLst>
            <pc:docMk/>
            <pc:sldMk cId="1911683208" sldId="283"/>
            <ac:inkMk id="30" creationId="{89A519B6-34C2-4163-8B67-1A0154F1C901}"/>
          </ac:inkMkLst>
        </pc:inkChg>
        <pc:inkChg chg="add del mod">
          <ac:chgData name="Hall, Carey" userId="a11b5af1-cb2b-4675-a055-eebcd02ca71c" providerId="ADAL" clId="{D2492BC5-9806-4EDB-BA0F-17B7DBB15458}" dt="2021-08-23T21:44:04.201" v="1713" actId="9405"/>
          <ac:inkMkLst>
            <pc:docMk/>
            <pc:sldMk cId="1911683208" sldId="283"/>
            <ac:inkMk id="31" creationId="{CA0CA10E-580F-49C7-9F62-C58064FC3E1A}"/>
          </ac:inkMkLst>
        </pc:inkChg>
        <pc:inkChg chg="add del mod">
          <ac:chgData name="Hall, Carey" userId="a11b5af1-cb2b-4675-a055-eebcd02ca71c" providerId="ADAL" clId="{D2492BC5-9806-4EDB-BA0F-17B7DBB15458}" dt="2021-08-23T21:44:03.367" v="1712"/>
          <ac:inkMkLst>
            <pc:docMk/>
            <pc:sldMk cId="1911683208" sldId="283"/>
            <ac:inkMk id="32" creationId="{4FC6B789-BA69-482D-A946-F144181E3FC9}"/>
          </ac:inkMkLst>
        </pc:inkChg>
        <pc:inkChg chg="add del">
          <ac:chgData name="Hall, Carey" userId="a11b5af1-cb2b-4675-a055-eebcd02ca71c" providerId="ADAL" clId="{D2492BC5-9806-4EDB-BA0F-17B7DBB15458}" dt="2021-08-23T21:44:20.478" v="1723" actId="9405"/>
          <ac:inkMkLst>
            <pc:docMk/>
            <pc:sldMk cId="1911683208" sldId="283"/>
            <ac:inkMk id="34" creationId="{DB1623CF-34C2-49A5-B482-4C34146525D0}"/>
          </ac:inkMkLst>
        </pc:inkChg>
        <pc:inkChg chg="add del mod">
          <ac:chgData name="Hall, Carey" userId="a11b5af1-cb2b-4675-a055-eebcd02ca71c" providerId="ADAL" clId="{D2492BC5-9806-4EDB-BA0F-17B7DBB15458}" dt="2021-08-23T21:44:18.326" v="1722" actId="9405"/>
          <ac:inkMkLst>
            <pc:docMk/>
            <pc:sldMk cId="1911683208" sldId="283"/>
            <ac:inkMk id="35" creationId="{40988139-D263-42E4-94F3-03A5F3D1905E}"/>
          </ac:inkMkLst>
        </pc:inkChg>
        <pc:inkChg chg="add del mod">
          <ac:chgData name="Hall, Carey" userId="a11b5af1-cb2b-4675-a055-eebcd02ca71c" providerId="ADAL" clId="{D2492BC5-9806-4EDB-BA0F-17B7DBB15458}" dt="2021-08-23T21:44:16.533" v="1721"/>
          <ac:inkMkLst>
            <pc:docMk/>
            <pc:sldMk cId="1911683208" sldId="283"/>
            <ac:inkMk id="36" creationId="{5654961A-1C05-4819-91A4-26C9203DB8D1}"/>
          </ac:inkMkLst>
        </pc:inkChg>
        <pc:inkChg chg="add del mod">
          <ac:chgData name="Hall, Carey" userId="a11b5af1-cb2b-4675-a055-eebcd02ca71c" providerId="ADAL" clId="{D2492BC5-9806-4EDB-BA0F-17B7DBB15458}" dt="2021-08-23T21:44:38.328" v="1739" actId="9405"/>
          <ac:inkMkLst>
            <pc:docMk/>
            <pc:sldMk cId="1911683208" sldId="283"/>
            <ac:inkMk id="38" creationId="{B589FEF7-A7AC-4BC3-A6C0-076CA58872A5}"/>
          </ac:inkMkLst>
        </pc:inkChg>
        <pc:inkChg chg="add del mod">
          <ac:chgData name="Hall, Carey" userId="a11b5af1-cb2b-4675-a055-eebcd02ca71c" providerId="ADAL" clId="{D2492BC5-9806-4EDB-BA0F-17B7DBB15458}" dt="2021-08-23T21:44:37.795" v="1738" actId="9405"/>
          <ac:inkMkLst>
            <pc:docMk/>
            <pc:sldMk cId="1911683208" sldId="283"/>
            <ac:inkMk id="39" creationId="{7B6DA2E1-29F0-407F-BCA2-16888F7EDC6D}"/>
          </ac:inkMkLst>
        </pc:inkChg>
        <pc:inkChg chg="add del mod">
          <ac:chgData name="Hall, Carey" userId="a11b5af1-cb2b-4675-a055-eebcd02ca71c" providerId="ADAL" clId="{D2492BC5-9806-4EDB-BA0F-17B7DBB15458}" dt="2021-08-23T21:44:37.463" v="1737" actId="9405"/>
          <ac:inkMkLst>
            <pc:docMk/>
            <pc:sldMk cId="1911683208" sldId="283"/>
            <ac:inkMk id="40" creationId="{6BCCD623-C140-44CC-8372-B3D9AE96F579}"/>
          </ac:inkMkLst>
        </pc:inkChg>
        <pc:inkChg chg="add del mod">
          <ac:chgData name="Hall, Carey" userId="a11b5af1-cb2b-4675-a055-eebcd02ca71c" providerId="ADAL" clId="{D2492BC5-9806-4EDB-BA0F-17B7DBB15458}" dt="2021-08-23T21:44:36.693" v="1736" actId="9405"/>
          <ac:inkMkLst>
            <pc:docMk/>
            <pc:sldMk cId="1911683208" sldId="283"/>
            <ac:inkMk id="41" creationId="{D1C99223-6446-4B51-8FDD-481556D3338B}"/>
          </ac:inkMkLst>
        </pc:inkChg>
        <pc:inkChg chg="add del mod">
          <ac:chgData name="Hall, Carey" userId="a11b5af1-cb2b-4675-a055-eebcd02ca71c" providerId="ADAL" clId="{D2492BC5-9806-4EDB-BA0F-17B7DBB15458}" dt="2021-08-23T21:44:30.944" v="1731"/>
          <ac:inkMkLst>
            <pc:docMk/>
            <pc:sldMk cId="1911683208" sldId="283"/>
            <ac:inkMk id="42" creationId="{1838B027-C394-4A5F-9982-1850609D8845}"/>
          </ac:inkMkLst>
        </pc:inkChg>
        <pc:inkChg chg="add del mod">
          <ac:chgData name="Hall, Carey" userId="a11b5af1-cb2b-4675-a055-eebcd02ca71c" providerId="ADAL" clId="{D2492BC5-9806-4EDB-BA0F-17B7DBB15458}" dt="2021-08-23T21:44:35.675" v="1735" actId="9405"/>
          <ac:inkMkLst>
            <pc:docMk/>
            <pc:sldMk cId="1911683208" sldId="283"/>
            <ac:inkMk id="44" creationId="{622CC116-24AD-4998-A863-2F20193A69F2}"/>
          </ac:inkMkLst>
        </pc:inkChg>
        <pc:inkChg chg="add del mod">
          <ac:chgData name="Hall, Carey" userId="a11b5af1-cb2b-4675-a055-eebcd02ca71c" providerId="ADAL" clId="{D2492BC5-9806-4EDB-BA0F-17B7DBB15458}" dt="2021-08-23T21:44:47.953" v="1745" actId="9405"/>
          <ac:inkMkLst>
            <pc:docMk/>
            <pc:sldMk cId="1911683208" sldId="283"/>
            <ac:inkMk id="46" creationId="{C94EF134-FAB4-46C7-91B0-AC85274F8C98}"/>
          </ac:inkMkLst>
        </pc:inkChg>
        <pc:inkChg chg="add del mod">
          <ac:chgData name="Hall, Carey" userId="a11b5af1-cb2b-4675-a055-eebcd02ca71c" providerId="ADAL" clId="{D2492BC5-9806-4EDB-BA0F-17B7DBB15458}" dt="2021-08-23T21:44:47.653" v="1744" actId="9405"/>
          <ac:inkMkLst>
            <pc:docMk/>
            <pc:sldMk cId="1911683208" sldId="283"/>
            <ac:inkMk id="47" creationId="{8EE451EF-8822-4ACF-8571-5FC01CCEB190}"/>
          </ac:inkMkLst>
        </pc:inkChg>
        <pc:inkChg chg="add del">
          <ac:chgData name="Hall, Carey" userId="a11b5af1-cb2b-4675-a055-eebcd02ca71c" providerId="ADAL" clId="{D2492BC5-9806-4EDB-BA0F-17B7DBB15458}" dt="2021-08-23T21:45:14.819" v="1749" actId="9405"/>
          <ac:inkMkLst>
            <pc:docMk/>
            <pc:sldMk cId="1911683208" sldId="283"/>
            <ac:inkMk id="49" creationId="{6042C27B-8C1D-4949-9BD5-DFFF8F082864}"/>
          </ac:inkMkLst>
        </pc:inkChg>
        <pc:inkChg chg="add del">
          <ac:chgData name="Hall, Carey" userId="a11b5af1-cb2b-4675-a055-eebcd02ca71c" providerId="ADAL" clId="{D2492BC5-9806-4EDB-BA0F-17B7DBB15458}" dt="2021-08-23T21:45:13.569" v="1748" actId="9405"/>
          <ac:inkMkLst>
            <pc:docMk/>
            <pc:sldMk cId="1911683208" sldId="283"/>
            <ac:inkMk id="50" creationId="{E2C0CD24-889A-4341-A356-1BCD56728EF5}"/>
          </ac:inkMkLst>
        </pc:inkChg>
        <pc:inkChg chg="add mod">
          <ac:chgData name="Hall, Carey" userId="a11b5af1-cb2b-4675-a055-eebcd02ca71c" providerId="ADAL" clId="{D2492BC5-9806-4EDB-BA0F-17B7DBB15458}" dt="2021-08-23T21:45:28.191" v="1755"/>
          <ac:inkMkLst>
            <pc:docMk/>
            <pc:sldMk cId="1911683208" sldId="283"/>
            <ac:inkMk id="51" creationId="{09170364-84A1-4881-BA16-09149093FDFC}"/>
          </ac:inkMkLst>
        </pc:inkChg>
        <pc:inkChg chg="add mod">
          <ac:chgData name="Hall, Carey" userId="a11b5af1-cb2b-4675-a055-eebcd02ca71c" providerId="ADAL" clId="{D2492BC5-9806-4EDB-BA0F-17B7DBB15458}" dt="2021-08-23T21:45:28.191" v="1755"/>
          <ac:inkMkLst>
            <pc:docMk/>
            <pc:sldMk cId="1911683208" sldId="283"/>
            <ac:inkMk id="52" creationId="{06B9B240-9178-4709-B278-0A69F7B216BF}"/>
          </ac:inkMkLst>
        </pc:inkChg>
        <pc:inkChg chg="add mod">
          <ac:chgData name="Hall, Carey" userId="a11b5af1-cb2b-4675-a055-eebcd02ca71c" providerId="ADAL" clId="{D2492BC5-9806-4EDB-BA0F-17B7DBB15458}" dt="2021-08-23T21:45:28.191" v="1755"/>
          <ac:inkMkLst>
            <pc:docMk/>
            <pc:sldMk cId="1911683208" sldId="283"/>
            <ac:inkMk id="53" creationId="{2CC6CB38-DD88-48DA-A6F9-6E343CF98913}"/>
          </ac:inkMkLst>
        </pc:inkChg>
        <pc:inkChg chg="add mod">
          <ac:chgData name="Hall, Carey" userId="a11b5af1-cb2b-4675-a055-eebcd02ca71c" providerId="ADAL" clId="{D2492BC5-9806-4EDB-BA0F-17B7DBB15458}" dt="2021-08-23T21:45:28.191" v="1755"/>
          <ac:inkMkLst>
            <pc:docMk/>
            <pc:sldMk cId="1911683208" sldId="283"/>
            <ac:inkMk id="54" creationId="{1691204E-FAA3-4CDF-8525-F63CA5C66796}"/>
          </ac:inkMkLst>
        </pc:inkChg>
        <pc:inkChg chg="add mod">
          <ac:chgData name="Hall, Carey" userId="a11b5af1-cb2b-4675-a055-eebcd02ca71c" providerId="ADAL" clId="{D2492BC5-9806-4EDB-BA0F-17B7DBB15458}" dt="2021-08-23T21:45:28.191" v="1755"/>
          <ac:inkMkLst>
            <pc:docMk/>
            <pc:sldMk cId="1911683208" sldId="283"/>
            <ac:inkMk id="55" creationId="{14FD21D7-E6A1-46A0-8739-80871AD8C78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57" creationId="{1B848E4D-D1C4-4EFA-ABA6-2CDCC0E49C6A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58" creationId="{EE1B28A6-B061-493F-A4F7-51C8639BEF6B}"/>
          </ac:inkMkLst>
        </pc:inkChg>
        <pc:inkChg chg="add del mod">
          <ac:chgData name="Hall, Carey" userId="a11b5af1-cb2b-4675-a055-eebcd02ca71c" providerId="ADAL" clId="{D2492BC5-9806-4EDB-BA0F-17B7DBB15458}" dt="2021-08-23T21:45:46.582" v="1761"/>
          <ac:inkMkLst>
            <pc:docMk/>
            <pc:sldMk cId="1911683208" sldId="283"/>
            <ac:inkMk id="59" creationId="{847C23FC-988D-45D8-BCFD-6946AFEC5847}"/>
          </ac:inkMkLst>
        </pc:inkChg>
        <pc:inkChg chg="add">
          <ac:chgData name="Hall, Carey" userId="a11b5af1-cb2b-4675-a055-eebcd02ca71c" providerId="ADAL" clId="{D2492BC5-9806-4EDB-BA0F-17B7DBB15458}" dt="2021-08-23T21:45:52.056" v="1762" actId="9405"/>
          <ac:inkMkLst>
            <pc:docMk/>
            <pc:sldMk cId="1911683208" sldId="283"/>
            <ac:inkMk id="61" creationId="{16084B84-D6B1-4A29-99EC-67900EA9A01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62" creationId="{842D47D8-3EC1-48B4-9B5F-102B14164A31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63" creationId="{1A0CDC62-90B6-48D0-9B9E-2F7800E72566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65" creationId="{301DB1D1-25EF-4908-827E-DB075D110DC6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66" creationId="{64F2DA46-899A-4229-B343-BDE036C2537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67" creationId="{5DA349BC-7DE7-4795-B05D-03EEABA10ED6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68" creationId="{6C672400-C337-4547-BBF4-AD1EC671A4C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70" creationId="{DE162D92-EE98-4CB4-9D17-44A8B6567E8A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71" creationId="{EAE2696B-59BA-42E3-8F32-08E0221D1DC2}"/>
          </ac:inkMkLst>
        </pc:inkChg>
        <pc:inkChg chg="add del mod">
          <ac:chgData name="Hall, Carey" userId="a11b5af1-cb2b-4675-a055-eebcd02ca71c" providerId="ADAL" clId="{D2492BC5-9806-4EDB-BA0F-17B7DBB15458}" dt="2021-08-23T21:46:10.163" v="1777"/>
          <ac:inkMkLst>
            <pc:docMk/>
            <pc:sldMk cId="1911683208" sldId="283"/>
            <ac:inkMk id="73" creationId="{C40B0D30-C9BA-4682-A298-ED76002AB154}"/>
          </ac:inkMkLst>
        </pc:inkChg>
        <pc:inkChg chg="add">
          <ac:chgData name="Hall, Carey" userId="a11b5af1-cb2b-4675-a055-eebcd02ca71c" providerId="ADAL" clId="{D2492BC5-9806-4EDB-BA0F-17B7DBB15458}" dt="2021-08-23T21:46:13.450" v="1778" actId="9405"/>
          <ac:inkMkLst>
            <pc:docMk/>
            <pc:sldMk cId="1911683208" sldId="283"/>
            <ac:inkMk id="75" creationId="{E95948EB-0B62-49E7-BE7E-1A522441BD64}"/>
          </ac:inkMkLst>
        </pc:inkChg>
        <pc:inkChg chg="add del mod">
          <ac:chgData name="Hall, Carey" userId="a11b5af1-cb2b-4675-a055-eebcd02ca71c" providerId="ADAL" clId="{D2492BC5-9806-4EDB-BA0F-17B7DBB15458}" dt="2021-08-23T21:46:32.280" v="1786" actId="9405"/>
          <ac:inkMkLst>
            <pc:docMk/>
            <pc:sldMk cId="1911683208" sldId="283"/>
            <ac:inkMk id="76" creationId="{C44E97F4-B759-4908-82C1-17C0B8A72F61}"/>
          </ac:inkMkLst>
        </pc:inkChg>
        <pc:inkChg chg="add del mod">
          <ac:chgData name="Hall, Carey" userId="a11b5af1-cb2b-4675-a055-eebcd02ca71c" providerId="ADAL" clId="{D2492BC5-9806-4EDB-BA0F-17B7DBB15458}" dt="2021-08-23T21:46:21.175" v="1783"/>
          <ac:inkMkLst>
            <pc:docMk/>
            <pc:sldMk cId="1911683208" sldId="283"/>
            <ac:inkMk id="77" creationId="{12BE00B4-4050-4458-B092-02F86DE23D57}"/>
          </ac:inkMkLst>
        </pc:inkChg>
        <pc:inkChg chg="add del">
          <ac:chgData name="Hall, Carey" userId="a11b5af1-cb2b-4675-a055-eebcd02ca71c" providerId="ADAL" clId="{D2492BC5-9806-4EDB-BA0F-17B7DBB15458}" dt="2021-08-23T21:46:30.631" v="1785" actId="9405"/>
          <ac:inkMkLst>
            <pc:docMk/>
            <pc:sldMk cId="1911683208" sldId="283"/>
            <ac:inkMk id="79" creationId="{2BC6AFD6-FFE8-4855-806E-CD8AD8F86223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80" creationId="{1224DDAF-6BD8-4045-AC51-F211BC84EE1F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81" creationId="{1A335598-68D8-4DBB-A01C-883DC7FA09BF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83" creationId="{2454361D-35D1-4638-968D-05A55613F99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84" creationId="{9AACDD30-F2A8-430C-B1D2-0D8DAEFFE188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85" creationId="{5E17FE50-0225-4778-88DF-AB0D88BB18A3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86" creationId="{CFF0431C-8751-4FC9-B620-52595179B8BA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87" creationId="{64C1F3C0-1C43-4D28-9341-6E0A0308A089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89" creationId="{F1FC9FEF-C9D8-4F7C-879C-AADDC62B36E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90" creationId="{07B0B5D5-CE26-4DFC-A562-0AE7697B6B9C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92" creationId="{A6679D7D-119D-4969-873F-74B33C652B2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93" creationId="{D2A5422E-E3C7-455F-AEE8-71D2FE50F81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95" creationId="{DD965990-58CB-45B3-AB3D-8F81F5F59FDA}"/>
          </ac:inkMkLst>
        </pc:inkChg>
        <pc:inkChg chg="add mod">
          <ac:chgData name="Hall, Carey" userId="a11b5af1-cb2b-4675-a055-eebcd02ca71c" providerId="ADAL" clId="{D2492BC5-9806-4EDB-BA0F-17B7DBB15458}" dt="2021-08-23T21:47:08.719" v="1813"/>
          <ac:inkMkLst>
            <pc:docMk/>
            <pc:sldMk cId="1911683208" sldId="283"/>
            <ac:inkMk id="97" creationId="{6114E342-B3D4-46A4-A4F7-D339B4EE6F83}"/>
          </ac:inkMkLst>
        </pc:inkChg>
        <pc:inkChg chg="add del mod">
          <ac:chgData name="Hall, Carey" userId="a11b5af1-cb2b-4675-a055-eebcd02ca71c" providerId="ADAL" clId="{D2492BC5-9806-4EDB-BA0F-17B7DBB15458}" dt="2021-08-23T21:47:02.093" v="1809"/>
          <ac:inkMkLst>
            <pc:docMk/>
            <pc:sldMk cId="1911683208" sldId="283"/>
            <ac:inkMk id="99" creationId="{AB606933-AEB0-413C-8B2D-145BCEEED11E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01" creationId="{7D0FF64B-9342-4C7C-96B7-8B2D143618C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02" creationId="{2F99343B-84E5-48B6-9BF7-6B5FD705FB20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03" creationId="{600BDFED-50CE-4CF2-8E3F-657EE5B9032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05" creationId="{8A7C1679-9086-42FB-A614-F9AF144B531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06" creationId="{7780D5BE-8084-42E5-B73F-62106B6B1A09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07" creationId="{06B275D2-A7F8-4CBF-9BBC-AA1DD7596B2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08" creationId="{EA8A4D2D-8AC1-4280-8F0F-CEB93C59CB29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09" creationId="{EB711BDC-1D8C-4FD8-9E9E-03DE2D7866FA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10" creationId="{D4B8202B-8D5B-4A22-9017-518B9EDC4F4F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12" creationId="{157C5447-C7A9-4FA7-B552-66BBD7F67C9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13" creationId="{0298C52E-58CF-4F86-A854-58BA1D7FB27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15" creationId="{30FAA7E1-2EA0-4AEE-90C8-778BA605F732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17" creationId="{5AA0D7D8-58D0-41F1-9913-84F9E650C7F9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19" creationId="{B668D63E-D5A4-4902-8CEA-7841F60353D8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21" creationId="{FB2BD119-5CBC-4045-9727-C89FAEFBCE8A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22" creationId="{4F5A22C2-CFCB-4939-861D-616DFC57564E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23" creationId="{0D8E459B-D936-497D-8BC0-9A94E75F18C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25" creationId="{647AB640-A8CA-4818-AB85-77C9F7A6D646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26" creationId="{81508FD3-AD33-4AAF-B5A9-A1423A510956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28" creationId="{5C9B4F61-44A9-48A3-B84D-54B16D8D0792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29" creationId="{3C4AB399-520D-4DFE-A0F4-D6785FC63EE3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31" creationId="{12B2061E-675B-4C0B-814A-DA24F9D8F821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32" creationId="{D69981C5-D08A-4D1F-AB15-2F0D45471ADA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34" creationId="{61250C8C-BC9C-40EC-8E54-C458189CF4B2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35" creationId="{FC36237A-7AA0-4656-9799-610944840042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36" creationId="{3D25B46B-C1EE-485E-9449-43E44A9CD59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37" creationId="{7DB8588F-4270-4703-A6F1-9A65497E548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38" creationId="{5BF1FC13-5E24-45B8-86F0-42E46F4A4BDB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39" creationId="{EB23EE1A-8D69-4FD1-B3F4-7E525913632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0" creationId="{343A1326-18B2-4A57-A5C9-AAAAAB5F4E83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1" creationId="{E1432AA5-81BB-42B5-8248-BBB3F8CCB01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2" creationId="{1AC9A7E7-D871-48C9-BA2B-36E1CA53331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3" creationId="{F92499C2-C348-4DFC-BEB9-C3234B623E8F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5" creationId="{F2D3A684-88F3-47CA-92D3-4CEB2CB22A22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6" creationId="{F9441EF9-DE5B-4505-B5CD-38966B6741E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7" creationId="{333AEE37-6DCD-46F4-B9C3-43FEE893483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8" creationId="{58F758F4-FE6E-4402-A74F-265C1A06FF1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9" creationId="{DE2973C8-A650-4A9A-9925-1EED77ABF571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0" creationId="{B5AD7B56-EF11-4282-9BCB-8BCDC913881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1" creationId="{EF783965-A7D2-4977-855A-66707FD4F8D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2" creationId="{0CADA061-E22A-4351-94BD-26E4FEC4503D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3" creationId="{3743FFCB-996D-405E-A93E-26854470E47D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4" creationId="{CDA4299E-AF41-4EF8-8F1E-5856C4C6BCCD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5" creationId="{E24A1541-642A-4847-BDC1-BD6AE6C41E5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6" creationId="{8A845D28-36E5-4722-9155-14101B69F1FA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8" creationId="{0CFF9E77-5291-416D-90A5-31837BC40EE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9" creationId="{A2F74E30-21F1-48F8-9845-DC815F62D446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0" creationId="{02FAFF19-EB23-482D-A0C8-A58B4BBE0929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1" creationId="{484BDF61-EA19-480F-9BE3-29DF3D4681E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2" creationId="{10117F92-ADFD-4375-AC67-66E6F9E2C6DB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3" creationId="{5D346DAD-7E0F-4368-B51B-A91BCADF16AD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4" creationId="{A84E38D7-5CF8-401A-B5BE-C89380938760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5" creationId="{B7F0A1A1-E4D2-428E-B1CA-1D26C6F9ED3B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6" creationId="{CC225634-8A96-4E9C-9656-A840BDB92D0C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7" creationId="{7B53D173-019F-469F-AFA7-D2D1E4AFBF9A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8" creationId="{E74EA665-CE01-4C02-BA47-2F8D454C5DDD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9" creationId="{08628D43-39B3-43CD-B694-C9DF39D3963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70" creationId="{7F4BE48C-2F10-439A-ADB3-84FE278017CD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71" creationId="{E10BBD1D-8678-415C-A7B7-A2AFA6096EEB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72" creationId="{895D504C-24C4-482E-8E37-BDBB61341D2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73" creationId="{4BCAC6C3-BE41-4BCC-9DF5-15BC5106A7E0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75" creationId="{D76CF35F-EF31-4C1C-ACA7-23731BA58E7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76" creationId="{0E01F404-70D8-4ACD-8F77-B83E2AF933A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77" creationId="{AAADCA2D-44E9-4AC5-92CE-93BE43616A0B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78" creationId="{D988FE6C-5AF1-4AF8-9E22-D2131FAD7FB7}"/>
          </ac:inkMkLst>
        </pc:inkChg>
        <pc:inkChg chg="add mod">
          <ac:chgData name="Hall, Carey" userId="a11b5af1-cb2b-4675-a055-eebcd02ca71c" providerId="ADAL" clId="{D2492BC5-9806-4EDB-BA0F-17B7DBB15458}" dt="2021-08-23T21:48:15.582" v="1895"/>
          <ac:inkMkLst>
            <pc:docMk/>
            <pc:sldMk cId="1911683208" sldId="283"/>
            <ac:inkMk id="180" creationId="{91A5B407-2C83-4C71-986B-32536B2BEEFF}"/>
          </ac:inkMkLst>
        </pc:inkChg>
        <pc:inkChg chg="add mod">
          <ac:chgData name="Hall, Carey" userId="a11b5af1-cb2b-4675-a055-eebcd02ca71c" providerId="ADAL" clId="{D2492BC5-9806-4EDB-BA0F-17B7DBB15458}" dt="2021-08-23T21:48:15.582" v="1895"/>
          <ac:inkMkLst>
            <pc:docMk/>
            <pc:sldMk cId="1911683208" sldId="283"/>
            <ac:inkMk id="181" creationId="{8B7E88A5-88A5-4ED5-A50C-B620E5529E25}"/>
          </ac:inkMkLst>
        </pc:inkChg>
        <pc:inkChg chg="add mod">
          <ac:chgData name="Hall, Carey" userId="a11b5af1-cb2b-4675-a055-eebcd02ca71c" providerId="ADAL" clId="{D2492BC5-9806-4EDB-BA0F-17B7DBB15458}" dt="2021-08-23T21:48:15.582" v="1895"/>
          <ac:inkMkLst>
            <pc:docMk/>
            <pc:sldMk cId="1911683208" sldId="283"/>
            <ac:inkMk id="182" creationId="{81257216-7047-4815-A8F6-2A137A723223}"/>
          </ac:inkMkLst>
        </pc:inkChg>
        <pc:inkChg chg="add mod">
          <ac:chgData name="Hall, Carey" userId="a11b5af1-cb2b-4675-a055-eebcd02ca71c" providerId="ADAL" clId="{D2492BC5-9806-4EDB-BA0F-17B7DBB15458}" dt="2021-08-23T21:48:15.582" v="1895"/>
          <ac:inkMkLst>
            <pc:docMk/>
            <pc:sldMk cId="1911683208" sldId="283"/>
            <ac:inkMk id="184" creationId="{7D340C69-06B2-4212-A2CC-DE12C5DA9A76}"/>
          </ac:inkMkLst>
        </pc:inkChg>
        <pc:inkChg chg="add mod">
          <ac:chgData name="Hall, Carey" userId="a11b5af1-cb2b-4675-a055-eebcd02ca71c" providerId="ADAL" clId="{D2492BC5-9806-4EDB-BA0F-17B7DBB15458}" dt="2021-08-23T21:48:15.582" v="1895"/>
          <ac:inkMkLst>
            <pc:docMk/>
            <pc:sldMk cId="1911683208" sldId="283"/>
            <ac:inkMk id="185" creationId="{D095347F-D5E5-4012-B726-9D509BE10FF6}"/>
          </ac:inkMkLst>
        </pc:inkChg>
      </pc:sldChg>
      <pc:sldChg chg="add del">
        <pc:chgData name="Hall, Carey" userId="a11b5af1-cb2b-4675-a055-eebcd02ca71c" providerId="ADAL" clId="{D2492BC5-9806-4EDB-BA0F-17B7DBB15458}" dt="2021-08-23T21:40:31.723" v="1630"/>
        <pc:sldMkLst>
          <pc:docMk/>
          <pc:sldMk cId="18145793" sldId="284"/>
        </pc:sldMkLst>
      </pc:sldChg>
      <pc:sldChg chg="addSp delSp modSp add mod delAnim">
        <pc:chgData name="Hall, Carey" userId="a11b5af1-cb2b-4675-a055-eebcd02ca71c" providerId="ADAL" clId="{D2492BC5-9806-4EDB-BA0F-17B7DBB15458}" dt="2021-08-23T21:56:38.614" v="2011" actId="20577"/>
        <pc:sldMkLst>
          <pc:docMk/>
          <pc:sldMk cId="332874707" sldId="284"/>
        </pc:sldMkLst>
        <pc:spChg chg="add mod ord">
          <ac:chgData name="Hall, Carey" userId="a11b5af1-cb2b-4675-a055-eebcd02ca71c" providerId="ADAL" clId="{D2492BC5-9806-4EDB-BA0F-17B7DBB15458}" dt="2021-08-23T21:56:38.614" v="2011" actId="20577"/>
          <ac:spMkLst>
            <pc:docMk/>
            <pc:sldMk cId="332874707" sldId="284"/>
            <ac:spMk id="5" creationId="{EEE5D775-CE08-4341-AFFD-53118FE84BCB}"/>
          </ac:spMkLst>
        </pc:spChg>
        <pc:spChg chg="add mod">
          <ac:chgData name="Hall, Carey" userId="a11b5af1-cb2b-4675-a055-eebcd02ca71c" providerId="ADAL" clId="{D2492BC5-9806-4EDB-BA0F-17B7DBB15458}" dt="2021-08-23T21:51:32.574" v="1952" actId="20577"/>
          <ac:spMkLst>
            <pc:docMk/>
            <pc:sldMk cId="332874707" sldId="284"/>
            <ac:spMk id="6" creationId="{3B11E99A-A0EA-4174-A554-F004FB3AE9EA}"/>
          </ac:spMkLst>
        </pc:spChg>
        <pc:spChg chg="del">
          <ac:chgData name="Hall, Carey" userId="a11b5af1-cb2b-4675-a055-eebcd02ca71c" providerId="ADAL" clId="{D2492BC5-9806-4EDB-BA0F-17B7DBB15458}" dt="2021-08-23T21:51:18.807" v="1914" actId="478"/>
          <ac:spMkLst>
            <pc:docMk/>
            <pc:sldMk cId="332874707" sldId="284"/>
            <ac:spMk id="107" creationId="{00000000-0000-0000-0000-000000000000}"/>
          </ac:spMkLst>
        </pc:spChg>
        <pc:spChg chg="del">
          <ac:chgData name="Hall, Carey" userId="a11b5af1-cb2b-4675-a055-eebcd02ca71c" providerId="ADAL" clId="{D2492BC5-9806-4EDB-BA0F-17B7DBB15458}" dt="2021-08-23T21:50:52.538" v="1909" actId="478"/>
          <ac:spMkLst>
            <pc:docMk/>
            <pc:sldMk cId="332874707" sldId="284"/>
            <ac:spMk id="108" creationId="{00000000-0000-0000-0000-000000000000}"/>
          </ac:spMkLst>
        </pc:spChg>
        <pc:picChg chg="mod ord">
          <ac:chgData name="Hall, Carey" userId="a11b5af1-cb2b-4675-a055-eebcd02ca71c" providerId="ADAL" clId="{D2492BC5-9806-4EDB-BA0F-17B7DBB15458}" dt="2021-08-23T21:54:29.842" v="2002" actId="1076"/>
          <ac:picMkLst>
            <pc:docMk/>
            <pc:sldMk cId="332874707" sldId="284"/>
            <ac:picMk id="106" creationId="{00000000-0000-0000-0000-000000000000}"/>
          </ac:picMkLst>
        </pc:picChg>
      </pc:sldChg>
      <pc:sldChg chg="addSp delSp modSp add mod delAnim">
        <pc:chgData name="Hall, Carey" userId="a11b5af1-cb2b-4675-a055-eebcd02ca71c" providerId="ADAL" clId="{D2492BC5-9806-4EDB-BA0F-17B7DBB15458}" dt="2021-08-23T22:00:36.875" v="2049" actId="20577"/>
        <pc:sldMkLst>
          <pc:docMk/>
          <pc:sldMk cId="3972163925" sldId="285"/>
        </pc:sldMkLst>
        <pc:spChg chg="add mod">
          <ac:chgData name="Hall, Carey" userId="a11b5af1-cb2b-4675-a055-eebcd02ca71c" providerId="ADAL" clId="{D2492BC5-9806-4EDB-BA0F-17B7DBB15458}" dt="2021-08-23T22:00:36.875" v="2049" actId="20577"/>
          <ac:spMkLst>
            <pc:docMk/>
            <pc:sldMk cId="3972163925" sldId="285"/>
            <ac:spMk id="5" creationId="{071CAC4F-E48A-4ABC-A3D6-FFBF5286C586}"/>
          </ac:spMkLst>
        </pc:spChg>
        <pc:spChg chg="add mod">
          <ac:chgData name="Hall, Carey" userId="a11b5af1-cb2b-4675-a055-eebcd02ca71c" providerId="ADAL" clId="{D2492BC5-9806-4EDB-BA0F-17B7DBB15458}" dt="2021-08-23T21:58:59.490" v="2026" actId="1076"/>
          <ac:spMkLst>
            <pc:docMk/>
            <pc:sldMk cId="3972163925" sldId="285"/>
            <ac:spMk id="7" creationId="{10BC724A-2DE6-4D35-A97D-4DB1E456CCFD}"/>
          </ac:spMkLst>
        </pc:spChg>
        <pc:spChg chg="mod">
          <ac:chgData name="Hall, Carey" userId="a11b5af1-cb2b-4675-a055-eebcd02ca71c" providerId="ADAL" clId="{D2492BC5-9806-4EDB-BA0F-17B7DBB15458}" dt="2021-08-23T21:59:08.308" v="2027"/>
          <ac:spMkLst>
            <pc:docMk/>
            <pc:sldMk cId="3972163925" sldId="285"/>
            <ac:spMk id="9" creationId="{7A014709-AFC1-449E-AB5B-A50288946629}"/>
          </ac:spMkLst>
        </pc:spChg>
        <pc:spChg chg="mod">
          <ac:chgData name="Hall, Carey" userId="a11b5af1-cb2b-4675-a055-eebcd02ca71c" providerId="ADAL" clId="{D2492BC5-9806-4EDB-BA0F-17B7DBB15458}" dt="2021-08-23T21:59:08.308" v="2027"/>
          <ac:spMkLst>
            <pc:docMk/>
            <pc:sldMk cId="3972163925" sldId="285"/>
            <ac:spMk id="17" creationId="{CC0AC804-ABD8-4954-BF32-7B1D9F4E8DBD}"/>
          </ac:spMkLst>
        </pc:spChg>
        <pc:spChg chg="mod">
          <ac:chgData name="Hall, Carey" userId="a11b5af1-cb2b-4675-a055-eebcd02ca71c" providerId="ADAL" clId="{D2492BC5-9806-4EDB-BA0F-17B7DBB15458}" dt="2021-08-23T21:58:09.466" v="2019" actId="14100"/>
          <ac:spMkLst>
            <pc:docMk/>
            <pc:sldMk cId="3972163925" sldId="285"/>
            <ac:spMk id="107" creationId="{00000000-0000-0000-0000-000000000000}"/>
          </ac:spMkLst>
        </pc:spChg>
        <pc:spChg chg="del mod">
          <ac:chgData name="Hall, Carey" userId="a11b5af1-cb2b-4675-a055-eebcd02ca71c" providerId="ADAL" clId="{D2492BC5-9806-4EDB-BA0F-17B7DBB15458}" dt="2021-08-23T21:58:18.877" v="2020" actId="478"/>
          <ac:spMkLst>
            <pc:docMk/>
            <pc:sldMk cId="3972163925" sldId="285"/>
            <ac:spMk id="108" creationId="{00000000-0000-0000-0000-000000000000}"/>
          </ac:spMkLst>
        </pc:spChg>
        <pc:grpChg chg="add mod">
          <ac:chgData name="Hall, Carey" userId="a11b5af1-cb2b-4675-a055-eebcd02ca71c" providerId="ADAL" clId="{D2492BC5-9806-4EDB-BA0F-17B7DBB15458}" dt="2021-08-23T21:59:19.602" v="2029" actId="14100"/>
          <ac:grpSpMkLst>
            <pc:docMk/>
            <pc:sldMk cId="3972163925" sldId="285"/>
            <ac:grpSpMk id="8" creationId="{370BA264-9EDF-49EA-AAB5-6C5AFBA1F015}"/>
          </ac:grpSpMkLst>
        </pc:grpChg>
        <pc:picChg chg="add mod">
          <ac:chgData name="Hall, Carey" userId="a11b5af1-cb2b-4675-a055-eebcd02ca71c" providerId="ADAL" clId="{D2492BC5-9806-4EDB-BA0F-17B7DBB15458}" dt="2021-08-23T21:58:59.490" v="2026" actId="1076"/>
          <ac:picMkLst>
            <pc:docMk/>
            <pc:sldMk cId="3972163925" sldId="285"/>
            <ac:picMk id="6" creationId="{6709C0C7-861A-4B89-8375-447F4635A323}"/>
          </ac:picMkLst>
        </pc:picChg>
        <pc:picChg chg="mod">
          <ac:chgData name="Hall, Carey" userId="a11b5af1-cb2b-4675-a055-eebcd02ca71c" providerId="ADAL" clId="{D2492BC5-9806-4EDB-BA0F-17B7DBB15458}" dt="2021-08-23T21:59:08.308" v="2027"/>
          <ac:picMkLst>
            <pc:docMk/>
            <pc:sldMk cId="3972163925" sldId="285"/>
            <ac:picMk id="10" creationId="{7A4667C8-59CF-4A0D-B6E8-0A6E7BC382B6}"/>
          </ac:picMkLst>
        </pc:picChg>
        <pc:picChg chg="mod">
          <ac:chgData name="Hall, Carey" userId="a11b5af1-cb2b-4675-a055-eebcd02ca71c" providerId="ADAL" clId="{D2492BC5-9806-4EDB-BA0F-17B7DBB15458}" dt="2021-08-23T21:59:08.308" v="2027"/>
          <ac:picMkLst>
            <pc:docMk/>
            <pc:sldMk cId="3972163925" sldId="285"/>
            <ac:picMk id="11" creationId="{5DAD1AA1-4F03-4710-B394-DCAFB24E1453}"/>
          </ac:picMkLst>
        </pc:picChg>
        <pc:picChg chg="mod">
          <ac:chgData name="Hall, Carey" userId="a11b5af1-cb2b-4675-a055-eebcd02ca71c" providerId="ADAL" clId="{D2492BC5-9806-4EDB-BA0F-17B7DBB15458}" dt="2021-08-23T21:59:08.308" v="2027"/>
          <ac:picMkLst>
            <pc:docMk/>
            <pc:sldMk cId="3972163925" sldId="285"/>
            <ac:picMk id="12" creationId="{6FEEC439-70DD-4362-9457-977538719B59}"/>
          </ac:picMkLst>
        </pc:picChg>
        <pc:picChg chg="mod">
          <ac:chgData name="Hall, Carey" userId="a11b5af1-cb2b-4675-a055-eebcd02ca71c" providerId="ADAL" clId="{D2492BC5-9806-4EDB-BA0F-17B7DBB15458}" dt="2021-08-23T21:59:08.308" v="2027"/>
          <ac:picMkLst>
            <pc:docMk/>
            <pc:sldMk cId="3972163925" sldId="285"/>
            <ac:picMk id="13" creationId="{C554B4E4-3E28-4FB9-A41E-5CD4BC0574FD}"/>
          </ac:picMkLst>
        </pc:picChg>
        <pc:picChg chg="mod">
          <ac:chgData name="Hall, Carey" userId="a11b5af1-cb2b-4675-a055-eebcd02ca71c" providerId="ADAL" clId="{D2492BC5-9806-4EDB-BA0F-17B7DBB15458}" dt="2021-08-23T21:59:08.308" v="2027"/>
          <ac:picMkLst>
            <pc:docMk/>
            <pc:sldMk cId="3972163925" sldId="285"/>
            <ac:picMk id="14" creationId="{80AA2409-A3C0-4834-B87B-EE41BD87CF9C}"/>
          </ac:picMkLst>
        </pc:picChg>
        <pc:picChg chg="mod">
          <ac:chgData name="Hall, Carey" userId="a11b5af1-cb2b-4675-a055-eebcd02ca71c" providerId="ADAL" clId="{D2492BC5-9806-4EDB-BA0F-17B7DBB15458}" dt="2021-08-23T21:59:08.308" v="2027"/>
          <ac:picMkLst>
            <pc:docMk/>
            <pc:sldMk cId="3972163925" sldId="285"/>
            <ac:picMk id="15" creationId="{65449B72-0B6C-475E-BB15-20D51BBCF53C}"/>
          </ac:picMkLst>
        </pc:picChg>
        <pc:picChg chg="mod">
          <ac:chgData name="Hall, Carey" userId="a11b5af1-cb2b-4675-a055-eebcd02ca71c" providerId="ADAL" clId="{D2492BC5-9806-4EDB-BA0F-17B7DBB15458}" dt="2021-08-23T21:59:08.308" v="2027"/>
          <ac:picMkLst>
            <pc:docMk/>
            <pc:sldMk cId="3972163925" sldId="285"/>
            <ac:picMk id="16" creationId="{58456C4B-1B8E-4C7F-A759-4BD0DCE0E185}"/>
          </ac:picMkLst>
        </pc:picChg>
        <pc:picChg chg="del">
          <ac:chgData name="Hall, Carey" userId="a11b5af1-cb2b-4675-a055-eebcd02ca71c" providerId="ADAL" clId="{D2492BC5-9806-4EDB-BA0F-17B7DBB15458}" dt="2021-08-23T21:57:49.530" v="2016" actId="478"/>
          <ac:picMkLst>
            <pc:docMk/>
            <pc:sldMk cId="3972163925" sldId="285"/>
            <ac:picMk id="106" creationId="{00000000-0000-0000-0000-000000000000}"/>
          </ac:picMkLst>
        </pc:picChg>
      </pc:sldChg>
      <pc:sldChg chg="add del">
        <pc:chgData name="Hall, Carey" userId="a11b5af1-cb2b-4675-a055-eebcd02ca71c" providerId="ADAL" clId="{D2492BC5-9806-4EDB-BA0F-17B7DBB15458}" dt="2021-08-23T22:01:10.224" v="2052"/>
        <pc:sldMkLst>
          <pc:docMk/>
          <pc:sldMk cId="166223056" sldId="286"/>
        </pc:sldMkLst>
      </pc:sldChg>
    </pc:docChg>
  </pc:docChgLst>
  <pc:docChgLst>
    <pc:chgData name="Hall, Carey" userId="a11b5af1-cb2b-4675-a055-eebcd02ca71c" providerId="ADAL" clId="{0A90A132-9B95-4805-965B-385168ACCB01}"/>
    <pc:docChg chg="modSld sldOrd">
      <pc:chgData name="Hall, Carey" userId="a11b5af1-cb2b-4675-a055-eebcd02ca71c" providerId="ADAL" clId="{0A90A132-9B95-4805-965B-385168ACCB01}" dt="2021-08-24T15:49:08.092" v="4"/>
      <pc:docMkLst>
        <pc:docMk/>
      </pc:docMkLst>
      <pc:sldChg chg="ord">
        <pc:chgData name="Hall, Carey" userId="a11b5af1-cb2b-4675-a055-eebcd02ca71c" providerId="ADAL" clId="{0A90A132-9B95-4805-965B-385168ACCB01}" dt="2021-08-24T15:49:08.092" v="4"/>
        <pc:sldMkLst>
          <pc:docMk/>
          <pc:sldMk cId="0" sldId="260"/>
        </pc:sldMkLst>
      </pc:sldChg>
      <pc:sldChg chg="modSp mod">
        <pc:chgData name="Hall, Carey" userId="a11b5af1-cb2b-4675-a055-eebcd02ca71c" providerId="ADAL" clId="{0A90A132-9B95-4805-965B-385168ACCB01}" dt="2021-08-24T15:48:03.994" v="2" actId="20577"/>
        <pc:sldMkLst>
          <pc:docMk/>
          <pc:sldMk cId="3972163925" sldId="285"/>
        </pc:sldMkLst>
        <pc:spChg chg="mod">
          <ac:chgData name="Hall, Carey" userId="a11b5af1-cb2b-4675-a055-eebcd02ca71c" providerId="ADAL" clId="{0A90A132-9B95-4805-965B-385168ACCB01}" dt="2021-08-24T15:48:03.994" v="2" actId="20577"/>
          <ac:spMkLst>
            <pc:docMk/>
            <pc:sldMk cId="3972163925" sldId="285"/>
            <ac:spMk id="17" creationId="{CC0AC804-ABD8-4954-BF32-7B1D9F4E8DBD}"/>
          </ac:spMkLst>
        </pc:spChg>
        <pc:spChg chg="mod">
          <ac:chgData name="Hall, Carey" userId="a11b5af1-cb2b-4675-a055-eebcd02ca71c" providerId="ADAL" clId="{0A90A132-9B95-4805-965B-385168ACCB01}" dt="2021-08-24T15:45:07.536" v="0" actId="255"/>
          <ac:spMkLst>
            <pc:docMk/>
            <pc:sldMk cId="3972163925" sldId="285"/>
            <ac:spMk id="107" creationId="{00000000-0000-0000-0000-000000000000}"/>
          </ac:spMkLst>
        </pc:spChg>
      </pc:sldChg>
    </pc:docChg>
  </pc:docChgLst>
  <pc:docChgLst>
    <pc:chgData name="Hall, Carey" userId="a11b5af1-cb2b-4675-a055-eebcd02ca71c" providerId="ADAL" clId="{650EE666-1E07-42B3-9CD1-6B053F50B87B}"/>
    <pc:docChg chg="modSld">
      <pc:chgData name="Hall, Carey" userId="a11b5af1-cb2b-4675-a055-eebcd02ca71c" providerId="ADAL" clId="{650EE666-1E07-42B3-9CD1-6B053F50B87B}" dt="2022-01-19T17:50:48.138" v="1" actId="14100"/>
      <pc:docMkLst>
        <pc:docMk/>
      </pc:docMkLst>
      <pc:sldChg chg="modSp mod">
        <pc:chgData name="Hall, Carey" userId="a11b5af1-cb2b-4675-a055-eebcd02ca71c" providerId="ADAL" clId="{650EE666-1E07-42B3-9CD1-6B053F50B87B}" dt="2022-01-19T17:50:48.138" v="1" actId="14100"/>
        <pc:sldMkLst>
          <pc:docMk/>
          <pc:sldMk cId="0" sldId="266"/>
        </pc:sldMkLst>
        <pc:spChg chg="mod">
          <ac:chgData name="Hall, Carey" userId="a11b5af1-cb2b-4675-a055-eebcd02ca71c" providerId="ADAL" clId="{650EE666-1E07-42B3-9CD1-6B053F50B87B}" dt="2022-01-19T17:50:48.138" v="1" actId="14100"/>
          <ac:spMkLst>
            <pc:docMk/>
            <pc:sldMk cId="0" sldId="266"/>
            <ac:spMk id="10" creationId="{80B5AFD5-F56A-4F19-A458-7BE152D5225C}"/>
          </ac:spMkLst>
        </pc:spChg>
      </pc:sldChg>
    </pc:docChg>
  </pc:docChgLst>
  <pc:docChgLst>
    <pc:chgData name="Hall, Carey" userId="a11b5af1-cb2b-4675-a055-eebcd02ca71c" providerId="ADAL" clId="{02CE5BF7-FB07-4A89-A296-AAEF1882ACAF}"/>
    <pc:docChg chg="undo custSel modSld sldOrd">
      <pc:chgData name="Hall, Carey" userId="a11b5af1-cb2b-4675-a055-eebcd02ca71c" providerId="ADAL" clId="{02CE5BF7-FB07-4A89-A296-AAEF1882ACAF}" dt="2021-08-10T23:14:56.899" v="470" actId="1076"/>
      <pc:docMkLst>
        <pc:docMk/>
      </pc:docMkLst>
      <pc:sldChg chg="ord">
        <pc:chgData name="Hall, Carey" userId="a11b5af1-cb2b-4675-a055-eebcd02ca71c" providerId="ADAL" clId="{02CE5BF7-FB07-4A89-A296-AAEF1882ACAF}" dt="2021-08-10T23:07:08.681" v="392"/>
        <pc:sldMkLst>
          <pc:docMk/>
          <pc:sldMk cId="0" sldId="256"/>
        </pc:sldMkLst>
      </pc:sldChg>
      <pc:sldChg chg="modSp mod">
        <pc:chgData name="Hall, Carey" userId="a11b5af1-cb2b-4675-a055-eebcd02ca71c" providerId="ADAL" clId="{02CE5BF7-FB07-4A89-A296-AAEF1882ACAF}" dt="2021-08-10T23:07:01.244" v="388" actId="20578"/>
        <pc:sldMkLst>
          <pc:docMk/>
          <pc:sldMk cId="0" sldId="257"/>
        </pc:sldMkLst>
        <pc:spChg chg="mod">
          <ac:chgData name="Hall, Carey" userId="a11b5af1-cb2b-4675-a055-eebcd02ca71c" providerId="ADAL" clId="{02CE5BF7-FB07-4A89-A296-AAEF1882ACAF}" dt="2021-08-10T23:07:01.244" v="388" actId="20578"/>
          <ac:spMkLst>
            <pc:docMk/>
            <pc:sldMk cId="0" sldId="257"/>
            <ac:spMk id="100" creationId="{00000000-0000-0000-0000-000000000000}"/>
          </ac:spMkLst>
        </pc:spChg>
      </pc:sldChg>
      <pc:sldChg chg="modSp mod modAnim">
        <pc:chgData name="Hall, Carey" userId="a11b5af1-cb2b-4675-a055-eebcd02ca71c" providerId="ADAL" clId="{02CE5BF7-FB07-4A89-A296-AAEF1882ACAF}" dt="2021-08-10T23:13:40.567" v="459" actId="14100"/>
        <pc:sldMkLst>
          <pc:docMk/>
          <pc:sldMk cId="0" sldId="258"/>
        </pc:sldMkLst>
        <pc:spChg chg="mod">
          <ac:chgData name="Hall, Carey" userId="a11b5af1-cb2b-4675-a055-eebcd02ca71c" providerId="ADAL" clId="{02CE5BF7-FB07-4A89-A296-AAEF1882ACAF}" dt="2021-08-10T23:06:13.774" v="381" actId="2711"/>
          <ac:spMkLst>
            <pc:docMk/>
            <pc:sldMk cId="0" sldId="258"/>
            <ac:spMk id="107" creationId="{00000000-0000-0000-0000-000000000000}"/>
          </ac:spMkLst>
        </pc:spChg>
        <pc:spChg chg="mod">
          <ac:chgData name="Hall, Carey" userId="a11b5af1-cb2b-4675-a055-eebcd02ca71c" providerId="ADAL" clId="{02CE5BF7-FB07-4A89-A296-AAEF1882ACAF}" dt="2021-08-10T23:13:40.567" v="459" actId="14100"/>
          <ac:spMkLst>
            <pc:docMk/>
            <pc:sldMk cId="0" sldId="258"/>
            <ac:spMk id="108" creationId="{00000000-0000-0000-0000-000000000000}"/>
          </ac:spMkLst>
        </pc:spChg>
      </pc:sldChg>
      <pc:sldChg chg="addSp delSp modSp mod ord">
        <pc:chgData name="Hall, Carey" userId="a11b5af1-cb2b-4675-a055-eebcd02ca71c" providerId="ADAL" clId="{02CE5BF7-FB07-4A89-A296-AAEF1882ACAF}" dt="2021-08-10T23:04:22.932" v="361" actId="20577"/>
        <pc:sldMkLst>
          <pc:docMk/>
          <pc:sldMk cId="0" sldId="259"/>
        </pc:sldMkLst>
        <pc:spChg chg="add del mod">
          <ac:chgData name="Hall, Carey" userId="a11b5af1-cb2b-4675-a055-eebcd02ca71c" providerId="ADAL" clId="{02CE5BF7-FB07-4A89-A296-AAEF1882ACAF}" dt="2021-08-10T22:58:16.549" v="196" actId="478"/>
          <ac:spMkLst>
            <pc:docMk/>
            <pc:sldMk cId="0" sldId="259"/>
            <ac:spMk id="6" creationId="{9BF5E813-8C9B-41AB-8CD2-34E4116FD17F}"/>
          </ac:spMkLst>
        </pc:spChg>
        <pc:spChg chg="add del mod">
          <ac:chgData name="Hall, Carey" userId="a11b5af1-cb2b-4675-a055-eebcd02ca71c" providerId="ADAL" clId="{02CE5BF7-FB07-4A89-A296-AAEF1882ACAF}" dt="2021-08-10T22:58:16.565" v="198"/>
          <ac:spMkLst>
            <pc:docMk/>
            <pc:sldMk cId="0" sldId="259"/>
            <ac:spMk id="24" creationId="{D55C63FC-BB95-4365-B823-A1CF06CB5BD4}"/>
          </ac:spMkLst>
        </pc:spChg>
        <pc:spChg chg="add mod ord">
          <ac:chgData name="Hall, Carey" userId="a11b5af1-cb2b-4675-a055-eebcd02ca71c" providerId="ADAL" clId="{02CE5BF7-FB07-4A89-A296-AAEF1882ACAF}" dt="2021-08-10T23:03:23.702" v="293" actId="164"/>
          <ac:spMkLst>
            <pc:docMk/>
            <pc:sldMk cId="0" sldId="259"/>
            <ac:spMk id="26" creationId="{6A16FD37-1ABE-412A-9854-6FF43C85AD94}"/>
          </ac:spMkLst>
        </pc:spChg>
        <pc:spChg chg="add del mod">
          <ac:chgData name="Hall, Carey" userId="a11b5af1-cb2b-4675-a055-eebcd02ca71c" providerId="ADAL" clId="{02CE5BF7-FB07-4A89-A296-AAEF1882ACAF}" dt="2021-08-10T23:00:49.250" v="264" actId="33987"/>
          <ac:spMkLst>
            <pc:docMk/>
            <pc:sldMk cId="0" sldId="259"/>
            <ac:spMk id="27" creationId="{51C74374-3254-4CEA-9AB3-5F4055FCD7D8}"/>
          </ac:spMkLst>
        </pc:spChg>
        <pc:spChg chg="add mod">
          <ac:chgData name="Hall, Carey" userId="a11b5af1-cb2b-4675-a055-eebcd02ca71c" providerId="ADAL" clId="{02CE5BF7-FB07-4A89-A296-AAEF1882ACAF}" dt="2021-08-10T23:03:23.702" v="293" actId="164"/>
          <ac:spMkLst>
            <pc:docMk/>
            <pc:sldMk cId="0" sldId="259"/>
            <ac:spMk id="29" creationId="{CE05A0CF-ED52-409D-B742-8DC442FFF860}"/>
          </ac:spMkLst>
        </pc:spChg>
        <pc:spChg chg="add del mod">
          <ac:chgData name="Hall, Carey" userId="a11b5af1-cb2b-4675-a055-eebcd02ca71c" providerId="ADAL" clId="{02CE5BF7-FB07-4A89-A296-AAEF1882ACAF}" dt="2021-08-10T22:59:30.061" v="250" actId="478"/>
          <ac:spMkLst>
            <pc:docMk/>
            <pc:sldMk cId="0" sldId="259"/>
            <ac:spMk id="31" creationId="{8FA2ED0B-0827-456A-9F82-6EA031B21A1D}"/>
          </ac:spMkLst>
        </pc:spChg>
        <pc:spChg chg="add mod">
          <ac:chgData name="Hall, Carey" userId="a11b5af1-cb2b-4675-a055-eebcd02ca71c" providerId="ADAL" clId="{02CE5BF7-FB07-4A89-A296-AAEF1882ACAF}" dt="2021-08-10T23:04:22.932" v="361" actId="20577"/>
          <ac:spMkLst>
            <pc:docMk/>
            <pc:sldMk cId="0" sldId="259"/>
            <ac:spMk id="34" creationId="{8AA30CD8-F8C6-431F-AB3B-47080E55BDBD}"/>
          </ac:spMkLst>
        </pc:spChg>
        <pc:spChg chg="mod">
          <ac:chgData name="Hall, Carey" userId="a11b5af1-cb2b-4675-a055-eebcd02ca71c" providerId="ADAL" clId="{02CE5BF7-FB07-4A89-A296-AAEF1882ACAF}" dt="2021-08-10T22:44:01.765" v="110" actId="6549"/>
          <ac:spMkLst>
            <pc:docMk/>
            <pc:sldMk cId="0" sldId="259"/>
            <ac:spMk id="115" creationId="{00000000-0000-0000-0000-000000000000}"/>
          </ac:spMkLst>
        </pc:spChg>
        <pc:spChg chg="mod">
          <ac:chgData name="Hall, Carey" userId="a11b5af1-cb2b-4675-a055-eebcd02ca71c" providerId="ADAL" clId="{02CE5BF7-FB07-4A89-A296-AAEF1882ACAF}" dt="2021-08-10T22:56:22.213" v="156" actId="14100"/>
          <ac:spMkLst>
            <pc:docMk/>
            <pc:sldMk cId="0" sldId="259"/>
            <ac:spMk id="116" creationId="{00000000-0000-0000-0000-000000000000}"/>
          </ac:spMkLst>
        </pc:spChg>
        <pc:grpChg chg="add mod">
          <ac:chgData name="Hall, Carey" userId="a11b5af1-cb2b-4675-a055-eebcd02ca71c" providerId="ADAL" clId="{02CE5BF7-FB07-4A89-A296-AAEF1882ACAF}" dt="2021-08-10T23:03:23.702" v="293" actId="164"/>
          <ac:grpSpMkLst>
            <pc:docMk/>
            <pc:sldMk cId="0" sldId="259"/>
            <ac:grpSpMk id="28" creationId="{5A6D7AFD-6A25-4733-B6F5-A8E677161EBC}"/>
          </ac:grpSpMkLst>
        </pc:grpChg>
        <pc:picChg chg="add del mod">
          <ac:chgData name="Hall, Carey" userId="a11b5af1-cb2b-4675-a055-eebcd02ca71c" providerId="ADAL" clId="{02CE5BF7-FB07-4A89-A296-AAEF1882ACAF}" dt="2021-08-10T22:57:04.495" v="183" actId="478"/>
          <ac:picMkLst>
            <pc:docMk/>
            <pc:sldMk cId="0" sldId="259"/>
            <ac:picMk id="4" creationId="{CEACEB7D-AED6-4381-A5AF-721DFFA71148}"/>
          </ac:picMkLst>
        </pc:picChg>
        <pc:picChg chg="add mod">
          <ac:chgData name="Hall, Carey" userId="a11b5af1-cb2b-4675-a055-eebcd02ca71c" providerId="ADAL" clId="{02CE5BF7-FB07-4A89-A296-AAEF1882ACAF}" dt="2021-08-10T23:03:23.702" v="293" actId="164"/>
          <ac:picMkLst>
            <pc:docMk/>
            <pc:sldMk cId="0" sldId="259"/>
            <ac:picMk id="7" creationId="{C30C9FD3-1643-47A2-8918-015CD27F1285}"/>
          </ac:picMkLst>
        </pc:picChg>
        <pc:picChg chg="add mod">
          <ac:chgData name="Hall, Carey" userId="a11b5af1-cb2b-4675-a055-eebcd02ca71c" providerId="ADAL" clId="{02CE5BF7-FB07-4A89-A296-AAEF1882ACAF}" dt="2021-08-10T23:03:23.702" v="293" actId="164"/>
          <ac:picMkLst>
            <pc:docMk/>
            <pc:sldMk cId="0" sldId="259"/>
            <ac:picMk id="9" creationId="{A3E91440-B1CB-47D8-900C-C79FF5036978}"/>
          </ac:picMkLst>
        </pc:picChg>
        <pc:picChg chg="add mod">
          <ac:chgData name="Hall, Carey" userId="a11b5af1-cb2b-4675-a055-eebcd02ca71c" providerId="ADAL" clId="{02CE5BF7-FB07-4A89-A296-AAEF1882ACAF}" dt="2021-08-10T23:03:26.474" v="294" actId="1076"/>
          <ac:picMkLst>
            <pc:docMk/>
            <pc:sldMk cId="0" sldId="259"/>
            <ac:picMk id="11" creationId="{C327460B-9177-429F-BC05-6F5D205A5C22}"/>
          </ac:picMkLst>
        </pc:picChg>
        <pc:picChg chg="add del mod">
          <ac:chgData name="Hall, Carey" userId="a11b5af1-cb2b-4675-a055-eebcd02ca71c" providerId="ADAL" clId="{02CE5BF7-FB07-4A89-A296-AAEF1882ACAF}" dt="2021-08-10T22:55:57.579" v="149" actId="478"/>
          <ac:picMkLst>
            <pc:docMk/>
            <pc:sldMk cId="0" sldId="259"/>
            <ac:picMk id="13" creationId="{76C10A24-58C9-49EE-87A1-175C517A7EC0}"/>
          </ac:picMkLst>
        </pc:picChg>
        <pc:picChg chg="add mod">
          <ac:chgData name="Hall, Carey" userId="a11b5af1-cb2b-4675-a055-eebcd02ca71c" providerId="ADAL" clId="{02CE5BF7-FB07-4A89-A296-AAEF1882ACAF}" dt="2021-08-10T23:03:23.702" v="293" actId="164"/>
          <ac:picMkLst>
            <pc:docMk/>
            <pc:sldMk cId="0" sldId="259"/>
            <ac:picMk id="15" creationId="{8F3E8F24-3088-4111-AB75-A25C4525E25A}"/>
          </ac:picMkLst>
        </pc:picChg>
        <pc:picChg chg="add mod">
          <ac:chgData name="Hall, Carey" userId="a11b5af1-cb2b-4675-a055-eebcd02ca71c" providerId="ADAL" clId="{02CE5BF7-FB07-4A89-A296-AAEF1882ACAF}" dt="2021-08-10T23:03:23.702" v="293" actId="164"/>
          <ac:picMkLst>
            <pc:docMk/>
            <pc:sldMk cId="0" sldId="259"/>
            <ac:picMk id="17" creationId="{818C6F21-29EF-461B-B7B9-E03E7AF672D5}"/>
          </ac:picMkLst>
        </pc:picChg>
        <pc:picChg chg="add mod">
          <ac:chgData name="Hall, Carey" userId="a11b5af1-cb2b-4675-a055-eebcd02ca71c" providerId="ADAL" clId="{02CE5BF7-FB07-4A89-A296-AAEF1882ACAF}" dt="2021-08-10T23:03:23.702" v="293" actId="164"/>
          <ac:picMkLst>
            <pc:docMk/>
            <pc:sldMk cId="0" sldId="259"/>
            <ac:picMk id="19" creationId="{48D62849-DCBD-4E04-864B-4FDA74E860E6}"/>
          </ac:picMkLst>
        </pc:picChg>
        <pc:picChg chg="add mod">
          <ac:chgData name="Hall, Carey" userId="a11b5af1-cb2b-4675-a055-eebcd02ca71c" providerId="ADAL" clId="{02CE5BF7-FB07-4A89-A296-AAEF1882ACAF}" dt="2021-08-10T23:03:23.702" v="293" actId="164"/>
          <ac:picMkLst>
            <pc:docMk/>
            <pc:sldMk cId="0" sldId="259"/>
            <ac:picMk id="21" creationId="{B5E237B4-943C-4A8F-A0DD-1E27C47907E7}"/>
          </ac:picMkLst>
        </pc:picChg>
        <pc:picChg chg="add mod">
          <ac:chgData name="Hall, Carey" userId="a11b5af1-cb2b-4675-a055-eebcd02ca71c" providerId="ADAL" clId="{02CE5BF7-FB07-4A89-A296-AAEF1882ACAF}" dt="2021-08-10T23:03:23.702" v="293" actId="164"/>
          <ac:picMkLst>
            <pc:docMk/>
            <pc:sldMk cId="0" sldId="259"/>
            <ac:picMk id="23" creationId="{DE8825DD-BB9A-455F-B1AA-4A35227C4379}"/>
          </ac:picMkLst>
        </pc:picChg>
        <pc:picChg chg="del mod">
          <ac:chgData name="Hall, Carey" userId="a11b5af1-cb2b-4675-a055-eebcd02ca71c" providerId="ADAL" clId="{02CE5BF7-FB07-4A89-A296-AAEF1882ACAF}" dt="2021-08-10T22:52:47.628" v="131" actId="478"/>
          <ac:picMkLst>
            <pc:docMk/>
            <pc:sldMk cId="0" sldId="259"/>
            <ac:picMk id="114" creationId="{00000000-0000-0000-0000-000000000000}"/>
          </ac:picMkLst>
        </pc:picChg>
      </pc:sldChg>
      <pc:sldChg chg="modSp mod">
        <pc:chgData name="Hall, Carey" userId="a11b5af1-cb2b-4675-a055-eebcd02ca71c" providerId="ADAL" clId="{02CE5BF7-FB07-4A89-A296-AAEF1882ACAF}" dt="2021-08-10T23:14:28.638" v="468" actId="14100"/>
        <pc:sldMkLst>
          <pc:docMk/>
          <pc:sldMk cId="0" sldId="266"/>
        </pc:sldMkLst>
        <pc:spChg chg="mod">
          <ac:chgData name="Hall, Carey" userId="a11b5af1-cb2b-4675-a055-eebcd02ca71c" providerId="ADAL" clId="{02CE5BF7-FB07-4A89-A296-AAEF1882ACAF}" dt="2021-08-10T23:14:28.638" v="468" actId="14100"/>
          <ac:spMkLst>
            <pc:docMk/>
            <pc:sldMk cId="0" sldId="266"/>
            <ac:spMk id="184" creationId="{00000000-0000-0000-0000-000000000000}"/>
          </ac:spMkLst>
        </pc:spChg>
      </pc:sldChg>
      <pc:sldChg chg="modSp mod">
        <pc:chgData name="Hall, Carey" userId="a11b5af1-cb2b-4675-a055-eebcd02ca71c" providerId="ADAL" clId="{02CE5BF7-FB07-4A89-A296-AAEF1882ACAF}" dt="2021-08-10T23:14:46.298" v="469" actId="2711"/>
        <pc:sldMkLst>
          <pc:docMk/>
          <pc:sldMk cId="0" sldId="267"/>
        </pc:sldMkLst>
        <pc:spChg chg="mod">
          <ac:chgData name="Hall, Carey" userId="a11b5af1-cb2b-4675-a055-eebcd02ca71c" providerId="ADAL" clId="{02CE5BF7-FB07-4A89-A296-AAEF1882ACAF}" dt="2021-08-10T23:14:46.298" v="469" actId="2711"/>
          <ac:spMkLst>
            <pc:docMk/>
            <pc:sldMk cId="0" sldId="267"/>
            <ac:spMk id="194" creationId="{00000000-0000-0000-0000-000000000000}"/>
          </ac:spMkLst>
        </pc:spChg>
      </pc:sldChg>
      <pc:sldChg chg="modSp mod">
        <pc:chgData name="Hall, Carey" userId="a11b5af1-cb2b-4675-a055-eebcd02ca71c" providerId="ADAL" clId="{02CE5BF7-FB07-4A89-A296-AAEF1882ACAF}" dt="2021-08-10T23:14:56.899" v="470" actId="1076"/>
        <pc:sldMkLst>
          <pc:docMk/>
          <pc:sldMk cId="0" sldId="270"/>
        </pc:sldMkLst>
        <pc:picChg chg="mod">
          <ac:chgData name="Hall, Carey" userId="a11b5af1-cb2b-4675-a055-eebcd02ca71c" providerId="ADAL" clId="{02CE5BF7-FB07-4A89-A296-AAEF1882ACAF}" dt="2021-08-10T23:14:56.899" v="470" actId="1076"/>
          <ac:picMkLst>
            <pc:docMk/>
            <pc:sldMk cId="0" sldId="270"/>
            <ac:picMk id="213" creationId="{00000000-0000-0000-0000-000000000000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22.22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822.06641"/>
      <inkml:brushProperty name="anchorY" value="-59900.20313"/>
      <inkml:brushProperty name="scaleFactor" value="0.5"/>
    </inkml:brush>
  </inkml:definitions>
  <inkml:trace contextRef="#ctx0" brushRef="#br0">56 359 1376 0 0,'0'0'18567'0'0,"2"0"-18316"0"0,2 1 282 0 0,4 1-373 0 0,2 3 159 0 0,1 1-44 0 0,1 2 3 0 0,1 3 2 0 0,0 0-205 0 0,1 2 21 0 0,2 0-28 0 0,5 5 81 0 0,2 0-99 0 0,2 1 32 0 0,9 3 149 0 0,2-2-111 0 0,2-2 41 0 0,0-4-9 0 0,2-3 94 0 0,-1-4 0 0 0,1-4 6 0 0,3-5 4 0 0,3-3-28 0 0,1-6 8 0 0,1-3-4 0 0,10-9 187 0 0,7-9-194 0 0,-3-4-91 0 0,-4 0-22 0 0,-1-6 65 0 0,-8 0-121 0 0,-8 1 19 0 0,-3-2 66 0 0,-5-4-14 0 0,-7 4-67 0 0,-5 4 22 0 0,-7 5-10 0 0,-4 7-84 0 0,-5 6 99 0 0,-2 4-108 0 0,-3 5 106 0 0,0 5-106 0 0,-1 3 31 0 0,-2 5-10 0 0,-6 10 0 0 0,-2 6-102 0 0,-1 6 131 0 0,-2 5-44 0 0,-1 4 15 0 0,-2 14 0 0 0,-1 9 0 0 0,0 7 0 0 0,0 8 0 0 0,-1 6 0 0 0,-7 29 75 0 0,-5 33-96 0 0,-3 11 115 0 0,0 3-118 0 0,0-3 36 0 0,1-7 63 0 0,-4 11-96 0 0,0-12 31 0 0,3-10 84 0 0,2-15-121 0 0,3-14 115 0 0,-2-1 3 0 0,1-12-38 0 0,1-11 16 0 0,1-11-5 0 0,1-8 28 0 0,1-9-8 0 0,-1-8 4 0 0,0-5 0 0 0,0-6 28 0 0,1-5 1 0 0,0-4 2 0 0,-2-5 1 0 0,0-3-56 0 0,-7-6 81 0 0,-1-5-101 0 0,1-3-44 0 0,2-4 86 0 0,2-2-108 0 0,3-2 108 0 0,1 0-108 0 0,4-2 33 0 0,4 1-11 0 0,-1-4 0 0 0,4 1 0 0 0,3 2 0 0 0,4 2 0 0 0,3 0 0 0 0,2 3 0 0 0,2-2 0 0 0,1 2 0 0 0,1-1 0 0 0,0 1 0 0 0,0 0 0 0 0,-1 1 0 0 0,1 0 0 0 0,-1 2 0 0 0,1 1 0 0 0,0 0 0 0 0,0 1 0 0 0,0 0 0 0 0,0 1 0 0 0,0-1 0 0 0,2 2 75 0 0,0-1-97 0 0,1 3 33 0 0,1 3 64 0 0,1 1-97 0 0,0 2 108 0 0,-1-1-108 0 0,0 1 117 0 0,1 0-16 0 0,1 1 53 0 0,-1-3 26 0 0,-1-1 34 0 0,0-3-117 0 0,-2-2-75 0 0,-1 0 109 0 0,-1-2-42 0 0,0 2-80 0 0,0-1 26 0 0,0 1-13 0 0,0-1 75 0 0,-1 1 434 0 0,0-4-397 0 0,0 0-131 0 0,-1 0-111 0 0,0-1 51 0 0,0 1-20 0 0,0-2 114 0 0,1 1-31 0 0,0 0 16 0 0,1 1-532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35.17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070.20313"/>
      <inkml:brushProperty name="anchorY" value="-69343.59375"/>
      <inkml:brushProperty name="scaleFactor" value="0.5"/>
    </inkml:brush>
  </inkml:definitions>
  <inkml:trace contextRef="#ctx0" brushRef="#br0">253 21 4144 0 0,'12'-20'18582'0'0,"-10"22"-18270"0"0,-1 1 1 0 0,0 0-1 0 0,1 2-46 0 0,1 2 311 0 0,1 1-400 0 0,-1-1-27 0 0,1 2-28 0 0,0 2-23 0 0,0-2-2 0 0,0 0 149 0 0,-1 1-25 0 0,-1 1 26 0 0,0 1-1 0 0,-1 1-287 0 0,-1 0 82 0 0,0-3-41 0 0,0 1 0 0 0,-1 0 75 0 0,-1 1-96 0 0,1 2 31 0 0,0-1 74 0 0,0 1 32 0 0,1-3 6 0 0,-1-2 4 0 0,1 2 161 0 0,0-1-186 0 0,0 2 63 0 0,1 1-20 0 0,1 0-19 0 0,0 1 6 0 0,0-2-3 0 0,1 1 0 0 0,0 1-47 0 0,2 0-5 0 0,-1-3-1 0 0,-1-1-3 0 0,-1-2-84 0 0,0 0 99 0 0,-1 1-109 0 0,-2 0 108 0 0,-1 1-108 0 0,0 2 145 0 0,-2 0-43 0 0,0 2-96 0 0,-1 0 32 0 0,1 1-16 0 0,-1-1 0 0 0,-1 0 0 0 0,0-1 0 0 0,1-3 0 0 0,0 0 75 0 0,1 0-97 0 0,0 0 108 0 0,1-1-108 0 0,-1 0 108 0 0,-1 0-108 0 0,1 1 108 0 0,0 1-108 0 0,0 0 108 0 0,-1 1-108 0 0,0 0 33 0 0,0 0-11 0 0,-1-1 75 0 0,1 1-97 0 0,1 0 33 0 0,-1-1-11 0 0,1-1 0 0 0,-1 0 75 0 0,0 1-97 0 0,-1 0 33 0 0,1 0-11 0 0,0 1 0 0 0,-2 0 0 0 0,-1 2 0 0 0,-1 3 75 0 0,0 0-97 0 0,0-1 33 0 0,0-1-11 0 0,1-1 0 0 0,-1-1 0 0 0,2-2 0 0 0,-1 2 75 0 0,0-1-97 0 0,0 0 33 0 0,3-1-11 0 0,-1 0 84 0 0,1 2-108 0 0,1-1 36 0 0,0 1-12 0 0,-1 0 0 0 0,0 0-75 0 0,-1-1-71 0 0,0 0-4 0 0,0 0-7 0 0,-3 3-2243 0 0,-13 7-5100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14.96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1526.48047"/>
      <inkml:brushProperty name="anchorY" value="-90980.51563"/>
      <inkml:brushProperty name="scaleFactor" value="0.5"/>
    </inkml:brush>
  </inkml:definitions>
  <inkml:trace contextRef="#ctx0" brushRef="#br0">18 11 18511 0 0,'-3'-2'2008'0'0,"-1"0"-2342"0"0,1 0 668 0 0,0 0-334 0 0,1 1 75 0 0,1 0-96 0 0,0 0 31 0 0,1 1-10 0 0,0 0 0 0 0,2 1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38.63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160.41797"/>
      <inkml:brushProperty name="anchorY" value="-69815.40625"/>
      <inkml:brushProperty name="scaleFactor" value="0.5"/>
    </inkml:brush>
  </inkml:definitions>
  <inkml:trace contextRef="#ctx0" brushRef="#br0">4421 2554 3680 0 0,'37'10'19687'0'0,"-36"-11"-19599"0"0,1 0 0 0 0,-1-1 0 0 0,0 0 140 0 0,0-3-133 0 0,-1 1 46 0 0,-1-2-13 0 0,0 1 38 0 0,0-4 212 0 0,-1-1-263 0 0,0-1 90 0 0,0 0-29 0 0,-1 1 0 0 0,1 0 0 0 0,0 0-18 0 0,-1-3 172 0 0,0 1-227 0 0,0 1 9 0 0,-1-2 68 0 0,0 1-124 0 0,0 0 28 0 0,-1-2 73 0 0,0 1-109 0 0,0 0 46 0 0,1-1 78 0 0,0-1-119 0 0,0 2 50 0 0,-1-1-17 0 0,1 1 2 0 0,0 1 0 0 0,0 0 0 0 0,0-1 0 0 0,-1 1 0 0 0,0 0 0 0 0,0 0-9 0 0,-1-3 95 0 0,-1 1-120 0 0,-1-1-54 0 0,1 1 13 0 0,-1 0-13 0 0,1 0 0 0 0,-1 1 0 0 0,-2-4 75 0 0,-3-3-97 0 0,0 0 33 0 0,-1 1-11 0 0,1 0 0 0 0,1 1 0 0 0,1 2 0 0 0,3 1 75 0 0,1 0-13 0 0,-1-1 93 0 0,-1-1-107 0 0,0 0-48 0 0,0 0 12 0 0,1 2-12 0 0,-4-1 168 0 0,2-1-123 0 0,-1 1 46 0 0,1 0-11 0 0,0 0-19 0 0,1 1 6 0 0,0 0-3 0 0,0 1 0 0 0,2 0-75 0 0,-1-1 22 0 0,1-1-11 0 0,-1 0 0 0 0,0 1 0 0 0,1 1 0 0 0,-2-1 0 0 0,-1-2 0 0 0,-2-1 0 0 0,1 0 0 0 0,0 1 0 0 0,-1 1 0 0 0,1 1 0 0 0,0 0 0 0 0,0 0 0 0 0,1 2 243 0 0,-1-2 238 0 0,0-1-324 0 0,1 1-83 0 0,1 0-56 0 0,0 0-7 0 0,-2-2-11 0 0,1-3 0 0 0,-4-4 0 0 0,1 1 0 0 0,2 1 0 0 0,-2-1 0 0 0,0 2-149 0 0,0 2 70 0 0,0 2-20 0 0,1 1 114 0 0,0 1-31 0 0,1 0 16 0 0,0 1 0 0 0,0 0 0 0 0,1 1 0 0 0,0 0 0 0 0,-2-1 0 0 0,-1 1 0 0 0,0 0 0 0 0,1-1 0 0 0,0 0 0 0 0,-3-1 0 0 0,-1-3 0 0 0,2 0 121 0 0,-1 0-53 0 0,2 2 14 0 0,0 1-94 0 0,0 0 25 0 0,0 1-125 0 0,1 1 144 0 0,0 1-48 0 0,-1 0 16 0 0,0 0 0 0 0,-1 0 0 0 0,-2 1 0 0 0,1 0 0 0 0,-2 1 0 0 0,-2-2 0 0 0,0 0 0 0 0,0-1 0 0 0,-3 0 0 0 0,-2-3 0 0 0,1 2 0 0 0,0 0 0 0 0,-1-1 0 0 0,-2 0 0 0 0,1-1 0 0 0,2 3 0 0 0,3 0 0 0 0,0 1 0 0 0,-2 1 0 0 0,-1-2 0 0 0,0 2 0 0 0,1-1 0 0 0,2 1 0 0 0,3 0 0 0 0,0-1 0 0 0,2 1 0 0 0,1 0 0 0 0,1 1 0 0 0,0 0 0 0 0,1 0 0 0 0,-1 0 0 0 0,-3-2 0 0 0,-1-1 0 0 0,0 0 0 0 0,-3-2 0 0 0,-4-2 75 0 0,-5-2-97 0 0,-1-3 33 0 0,1 3-11 0 0,2 3 0 0 0,1 2 0 0 0,3 2 0 0 0,-1 1 0 0 0,0 0 0 0 0,-1 2 0 0 0,-1 0 0 0 0,2 0 0 0 0,0 1 0 0 0,-2 0 0 0 0,0 0 0 0 0,2 2 0 0 0,1-1 0 0 0,0 2 0 0 0,2 0 0 0 0,2-1 0 0 0,0 0 0 0 0,0-1 0 0 0,0 0 0 0 0,0 0 0 0 0,-1 0 0 0 0,1 0 0 0 0,-1 0 0 0 0,2 0 0 0 0,-3 0 0 0 0,-3-2 0 0 0,0 0 0 0 0,3 1 0 0 0,0 1 0 0 0,3 0 0 0 0,0 2 0 0 0,1 1 0 0 0,-2-1 0 0 0,-1 1 0 0 0,1 0 0 0 0,-2-1 0 0 0,0-1 0 0 0,0 1 0 0 0,-1 0 0 0 0,1 2 0 0 0,1-1 0 0 0,-1 1 0 0 0,-5 0 0 0 0,-3-2 0 0 0,-5 0 0 0 0,2-1 0 0 0,4 1 0 0 0,1-2 75 0 0,1 1-97 0 0,3 1 145 0 0,3 1-80 0 0,2 0-49 0 0,1 1 17 0 0,1 0-104 0 0,0 1 119 0 0,-1-1-39 0 0,1 1 13 0 0,-1 2 75 0 0,-4 0-97 0 0,-3-1 33 0 0,-3 0-123 0 0,1 1 144 0 0,1-1-48 0 0,1 0 16 0 0,0 0 0 0 0,3 0 0 0 0,1 0 0 0 0,4 0 0 0 0,3 1 0 0 0,5 0 0 0 0,0 0 0 0 0,0 0 0 0 0,1 0 0 0 0,0 0 0 0 0,-4 0 0 0 0,-1 0 75 0 0,-5 0-97 0 0,1 0 33 0 0,2 0-11 0 0,-1 0 0 0 0,0-1 0 0 0,-1 0 0 0 0,1-1 0 0 0,1 0 0 0 0,1 0 0 0 0,-1 1 0 0 0,0 0 0 0 0,0 1 0 0 0,-3 0 0 0 0,2 0 0 0 0,0 0 0 0 0,-1-1 0 0 0,-3 0 0 0 0,0 0 0 0 0,1 1 0 0 0,3 0 0 0 0,0 0 0 0 0,-2 0 0 0 0,-4-2 0 0 0,-5 1 75 0 0,0-1-97 0 0,2 1 33 0 0,-4-1-11 0 0,-1 1 0 0 0,2 0 0 0 0,1 0 0 0 0,-4 1 0 0 0,2-1 0 0 0,0 1 0 0 0,1 0 0 0 0,1 0 0 0 0,-6 1 0 0 0,-1 0 0 0 0,0 0 0 0 0,-6 1-84 0 0,-1 0-32 0 0,-1 0-5 0 0,-7 2-1014 0 0,-11 2-973 0 0,25-2-6266 0 0,-3 0-1337 0 0,-25 2 1785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39.85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104.89844"/>
      <inkml:brushProperty name="anchorY" value="-66659.76563"/>
      <inkml:brushProperty name="scaleFactor" value="0.5"/>
    </inkml:brush>
  </inkml:definitions>
  <inkml:trace contextRef="#ctx0" brushRef="#br0">1539 53 5408 0 0,'0'0'1384'0'0,"2"0"-591"0"0,0 0-358 0 0,0 0 155 0 0,3 0 808 0 0,11 0 4282 0 0,-18 2-5514 0 0,-2 3-4 0 0,-1 1-2 0 0,-3 2-187 0 0,-2 0 54 0 0,-3-1-27 0 0,-1 1-75 0 0,-2-2 96 0 0,1 1-31 0 0,-1-1 84 0 0,0-1-95 0 0,-2-2 209 0 0,-4 2 97 0 0,-3-1-1 0 0,-2 0-151 0 0,1 1 51 0 0,2-1-24 0 0,3 0 38 0 0,2 0-12 0 0,2 0 16 0 0,-1 1 174 0 0,-1 2-143 0 0,0-1-106 0 0,1-1 3 0 0,2 1 98 0 0,0-1-157 0 0,2 0 78 0 0,-3-1 143 0 0,2 0-202 0 0,0-1 31 0 0,1-1-21 0 0,1-1-3 0 0,0 1-1 0 0,1-1-18 0 0,-4 1 79 0 0,-1 0-108 0 0,1 0 73 0 0,-1 0-14 0 0,2 1 2 0 0,-1 0 2 0 0,1 0 56 0 0,0 0-16 0 0,0 0 18 0 0,1 0-4 0 0,0-1-16 0 0,-1 0-5 0 0,1-1 0 0 0,-1-1-1 0 0,0-2-18 0 0,-4 0 135 0 0,-2 0-180 0 0,-1-2 22 0 0,-1 1-19 0 0,0-1-3 0 0,0 0-1 0 0,1 0-9 0 0,-1-1 2 0 0,0-1-1 0 0,0-1 0 0 0,-2 0 28 0 0,-2-2 2 0 0,-2 0 0 0 0,-1-1 2 0 0,-3 0-18 0 0,-1 0-5 0 0,-2-1 0 0 0,0-1-1 0 0,-1 0 10 0 0,1-1-4 0 0,0 0 2 0 0,2-1 0 0 0,-1-1-102 0 0,2 1-84 0 0,-2 1 37 0 0,13 5-7599 0 0,0 0-1170 0 0,-15-5 1930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40.60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7931.79297"/>
      <inkml:brushProperty name="anchorY" value="-65972.52344"/>
      <inkml:brushProperty name="scaleFactor" value="0.5"/>
    </inkml:brush>
  </inkml:definitions>
  <inkml:trace contextRef="#ctx0" brushRef="#br0">1 0 4608 0 0,'8'0'8766'0'0,"-5"1"-7928"0"0,0 0-28 0 0,2 2-383 0 0,0 0 24 0 0,0 2-50 0 0,0 3 423 0 0,0 3-592 0 0,-1-1 194 0 0,-1 1-66 0 0,0 2-56 0 0,0-2-2 0 0,0 0-4 0 0,-1 2-2 0 0,0 1-9 0 0,1 0-7 0 0,0 1 1 0 0,0 1-1 0 0,1 0-28 0 0,1 0 8 0 0,1-1-4 0 0,1-1 0 0 0,0 0-9 0 0,1 1-7 0 0,0-1 1 0 0,2 3-1 0 0,1-1-28 0 0,2 2-1 0 0,1 0-2 0 0,3 1-1 0 0,0 0-65 0 0,2 0 0 0 0,2-2-5 0 0,0 0-2 0 0,2 0-9 0 0,1-2-7 0 0,3 1 1 0 0,2-1-1 0 0,2-1 0 0 0,2-1 0 0 0,2-1 0 0 0,-1-1 0 0 0,2-2-9 0 0,0-1 2 0 0,-1-2-1 0 0,0 0 0 0 0,0-2-130 0 0,-2-1 36 0 0,-2-1-18 0 0,3-4-1568 0 0,-1 0 112 0 0,3-8-2172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41.19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9432.23047"/>
      <inkml:brushProperty name="anchorY" value="-67157.75"/>
      <inkml:brushProperty name="scaleFactor" value="0.5"/>
    </inkml:brush>
  </inkml:definitions>
  <inkml:trace contextRef="#ctx0" brushRef="#br0">89 0 8808 0 0,'0'0'9183'0'0,"0"3"-8703"0"0,-2 3-93 0 0,0 4 8 0 0,0 0-9 0 0,-1 3-2 0 0,-1 0-93 0 0,0 0 8 0 0,-1 0-18 0 0,-1 0 0 0 0,1 0-38 0 0,-1 1 1 0 0,1 0-3 0 0,-2 1-1 0 0,1-1-28 0 0,1 2-1 0 0,-1 1-2 0 0,1 1-1 0 0,1 1 66 0 0,0 0-1 0 0,0 2 4 0 0,2 1 3 0 0,1 1-186 0 0,1 5 108 0 0,2 1-144 0 0,0-1 55 0 0,1-2-20 0 0,1-2 3 0 0,0-1 0 0 0,0-2-112 0 0,0 0 107 0 0,1 0-112 0 0,1-1 106 0 0,0 1-106 0 0,2-1 143 0 0,1-1-154 0 0,4 4 67 0 0,1 0-171 0 0,3 0 36 0 0,1-3-7625 0 0,0-2 650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41.94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132.3125"/>
      <inkml:brushProperty name="anchorY" value="-68533.90625"/>
      <inkml:brushProperty name="scaleFactor" value="0.5"/>
    </inkml:brush>
  </inkml:definitions>
  <inkml:trace contextRef="#ctx0" brushRef="#br0">375 31 6912 0 0,'0'0'0'0'0,"0"-3"608"0"0,13-25 11469 0 0,-10 29-11427 0 0,1 1-347 0 0,0 2 33 0 0,1 3-40 0 0,0 5 329 0 0,0 3-414 0 0,-2 1 138 0 0,-1 4-45 0 0,0 0-46 0 0,-2 2 3 0 0,1 1-4 0 0,-3 1-1 0 0,0 1-74 0 0,0 2 11 0 0,0 0-17 0 0,-1 7 104 0 0,0 0-264 0 0,2 0 81 0 0,-1-1-33 0 0,1-1 38 0 0,1-1-12 0 0,0 1 6 0 0,0-1 0 0 0,0-1-28 0 0,-1 1 8 0 0,-1-1-4 0 0,0-1 0 0 0,-1-1-84 0 0,-1-2 99 0 0,-2 1-108 0 0,0-1 106 0 0,-2 1-106 0 0,-3 5 115 0 0,-1 1-118 0 0,-2 1 36 0 0,-1-1-12 0 0,-1-4 0 0 0,-1-1 75 0 0,-1-2-96 0 0,0-2 134 0 0,-1-1-142 0 0,-2-4 155 0 0,-1-1-55 0 0,-2-1 18 0 0,-1-2-1 0 0,-7 0-849 0 0,-6 0-1120 0 0,0-4-8767 0 0,6-2-2913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50.60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1889.29297"/>
      <inkml:brushProperty name="anchorY" value="-70716.875"/>
      <inkml:brushProperty name="scaleFactor" value="0.5"/>
    </inkml:brush>
  </inkml:definitions>
  <inkml:trace contextRef="#ctx0" brushRef="#br0">11 5 3224 0 0,'-10'-4'22487'0'0,"15"6"-21945"0"0,1 0-385 0 0,-1 0 79 0 0,3 1-51 0 0,3 2 121 0 0,4 2 375 0 0,1 2-473 0 0,-1 1-208 0 0,1 2 53 0 0,-1-1-137 0 0,-1 2 108 0 0,2 2 132 0 0,-1 2-111 0 0,-4-3 46 0 0,3 0 82 0 0,1 0-119 0 0,-1 0 39 0 0,-3-2-13 0 0,1-2 0 0 0,1 1 0 0 0,0 0-19 0 0,1 1 6 0 0,-3-1-3 0 0,4 3 75 0 0,2 2-171 0 0,-1 0 165 0 0,0 0-90 0 0,-1 1-49 0 0,3-1 129 0 0,-1-2-155 0 0,6 4 160 0 0,1-2-67 0 0,1 0-71 0 0,0-2 116 0 0,-2 0 17 0 0,-2-3-3 0 0,0-2 17 0 0,-1-2-2 0 0,-2-2-270 0 0,-1 0 87 0 0,-1-2-32 0 0,0 0 92 0 0,-3-1-146 0 0,-3-1 94 0 0,-1 0-834 0 0,-2-1-873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51.14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3208.84375"/>
      <inkml:brushProperty name="anchorY" value="-71813.28125"/>
      <inkml:brushProperty name="scaleFactor" value="0.5"/>
    </inkml:brush>
  </inkml:definitions>
  <inkml:trace contextRef="#ctx0" brushRef="#br0">27 1 8752 0 0,'0'0'12022'0'0,"-3"3"-11274"0"0,0 2-3 0 0,0 3-5 0 0,-1 4 463 0 0,-1 2-1076 0 0,2 1 326 0 0,2 2 176 0 0,0 2-462 0 0,0-1 150 0 0,-1 0-53 0 0,2-1-37 0 0,0 0 1 0 0,0 0-3 0 0,-1 0-1 0 0,2 0-112 0 0,1 1 14 0 0,1-1-21 0 0,0 1 0 0 0,1 0-38 0 0,1 1 1 0 0,2 0-3 0 0,3 2-1 0 0,-1-1 0 0 0,8 6 75 0 0,4 1-97 0 0,3 0 33 0 0,1-2-86 0 0,5-1 134 0 0,2-3-80 0 0,3-2 26 0 0,2-2-5 0 0,2-2 0 0 0,1-2 0 0 0,3-3-75 0 0,1-3 22 0 0,0-2-11 0 0,-1-3 0 0 0,0-1-93 0 0,0-1-11 0 0,0-2-12 0 0,5-3-1421 0 0,8-3-1426 0 0,-2-2 1972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52.77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4665.78516"/>
      <inkml:brushProperty name="anchorY" value="-73017.54688"/>
      <inkml:brushProperty name="scaleFactor" value="0.5"/>
    </inkml:brush>
  </inkml:definitions>
  <inkml:trace contextRef="#ctx0" brushRef="#br0">0 32 3680 0 0,'17'-31'22837'0'0,"-16"34"-22645"0"0,2 2-22 0 0,0 3-19 0 0,0 3-26 0 0,1 2-2 0 0,-1 1-2 0 0,1 1-1 0 0,-1 2-28 0 0,-1 0 8 0 0,0 1-4 0 0,0 1 0 0 0,0 1 0 0 0,0-2-9 0 0,0 2 2 0 0,0 4 102 0 0,-1 1-133 0 0,-1 1 45 0 0,0 0-15 0 0,0-1 9 0 0,0-1 7 0 0,0 0-1 0 0,0-2 1 0 0,-1 1-47 0 0,-1 4 14 0 0,0-1 30 0 0,0 0-122 0 0,0 0 112 0 0,-1-1-113 0 0,1 0 33 0 0,2-1 82 0 0,0-1-119 0 0,3 1 132 0 0,1 0-132 0 0,0-1 151 0 0,2 0-82 0 0,0 0-49 0 0,0 0 129 0 0,0 0-155 0 0,2 0 151 0 0,-1 1-149 0 0,0-1 138 0 0,0 1-22 0 0,-1-2 7 0 0,1 0 3 0 0,1 5-933 0 0,1 4-2440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39.14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3387.52734"/>
      <inkml:brushProperty name="anchorY" value="-65085.52344"/>
      <inkml:brushProperty name="scaleFactor" value="0.5"/>
    </inkml:brush>
  </inkml:definitions>
  <inkml:trace contextRef="#ctx0" brushRef="#br0">672 0 920 0 0,'0'0'18957'0'0,"0"2"-18811"0"0,0 1-58 0 0,-2 1 119 0 0,-1 2-150 0 0,-2 3 103 0 0,0 0-13 0 0,0 1 2 0 0,-1 1 3 0 0,0-1 19 0 0,0 1 209 0 0,0 1-264 0 0,2-1 89 0 0,-1 1-29 0 0,1 0 0 0 0,-1-1 0 0 0,1 0-28 0 0,0 1-1 0 0,0 0-2 0 0,1 0-1 0 0,-1 0-168 0 0,1-1 142 0 0,0 1-145 0 0,-1 0 115 0 0,1 1 152 0 0,0 2 284 0 0,-1 3-356 0 0,-1 0-57 0 0,0 0-17 0 0,0 1-27 0 0,-3 5 110 0 0,0 2-107 0 0,-1 1 36 0 0,1 0-10 0 0,-1 2 0 0 0,-1 2 0 0 0,0 0 0 0 0,-2 0 0 0 0,1 0-112 0 0,-3 9 32 0 0,-4 7 96 0 0,1 1-22 0 0,-2-1 12 0 0,-3 2 2 0 0,-2 3-37 0 0,-2-4 1 0 0,0-3-77 0 0,1-7 19 0 0,1-4 74 0 0,-1-4-108 0 0,-1-2 36 0 0,-2-3 72 0 0,-1-1-108 0 0,-6-1-794 0 0,-6 1-1120 0 0,2-3-8535 0 0,6-4-2875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24.45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174.44141"/>
      <inkml:brushProperty name="anchorY" value="-61387.90625"/>
      <inkml:brushProperty name="scaleFactor" value="0.5"/>
    </inkml:brush>
  </inkml:definitions>
  <inkml:trace contextRef="#ctx0" brushRef="#br0">769 0 19175 0 0,'0'0'2080'0'0,"-3"0"-2426"0"0,-3 3 767 0 0,-4 3-442 0 0,-1 4 517 0 0,-1 5-94 0 0,-4 4 64 0 0,-2 7 4 0 0,-2 4-54 0 0,-2 8 7 0 0,-1 5-6 0 0,-7 23 345 0 0,-1 11-613 0 0,-1 8 187 0 0,-6 27 116 0 0,-5 27-251 0 0,-1 5-66 0 0,3 2-32 0 0,4-6-27 0 0,4-8-2 0 0,-1 10 120 0 0,-2 10 20 0 0,-1 8-16 0 0,4-11-128 0 0,3-15 38 0 0,6-20-20 0 0,3-18 75 0 0,3-7 183 0 0,1-7-140 0 0,3-9-160 0 0,3-14 86 0 0,2-14 15 0 0,3-15-2 0 0,3-11 6 0 0,1-10 1 0 0,1-6 65 0 0,0-8 1 0 0,0-6 3 0 0,1-8 3 0 0,2-7-149 0 0,1-7 23 0 0,1-7-24 0 0,4-20-1 0 0,3-7-85 0 0,2-7 24 0 0,6-20-12 0 0,3-2 0 0 0,3-2-112 0 0,4 5 144 0 0,0 6-169 0 0,8-4 97 0 0,1 9-78 0 0,-1 10 142 0 0,-1 12-41 0 0,-3 11-76 0 0,1 10 119 0 0,-1 9-142 0 0,-3 11 71 0 0,-26 17 24 0 0,-1 0 0 0 0,1 0 0 0 0,0 1 0 0 0,7-2 0 0 0,-10 3 13 0 0,1 0-1 0 0,0-1 1 0 0,0 1 0 0 0,-1 0 0 0 0,1 0-1 0 0,0 1 1 0 0,0-1 0 0 0,-1 0 0 0 0,1 0-1 0 0,2 2 1 0 0,-3-2 0 0 0,0 0 0 0 0,0 1 0 0 0,0 0 0 0 0,1-1 0 0 0,-1 1 0 0 0,0 0 0 0 0,0 0 0 0 0,0-1 0 0 0,0 1 0 0 0,0 0 0 0 0,1 2 0 0 0,0-1-6 0 0,0 0 1 0 0,-1 1-1 0 0,0-1 0 0 0,1 0 1 0 0,-1 1-1 0 0,1 3 0 0 0,4 20 151 0 0,-3 17 158 0 0,-4 6-199 0 0,-2 6-13 0 0,0 2-7 0 0,1 1-86 0 0,-1 1 133 0 0,1-1-155 0 0,2 11 123 0 0,3 7-113 0 0,8 6 108 0 0,8 1-33 0 0,6-10-64 0 0,3-12 22 0 0,-20-47 17 0 0,0-2 0 0 0,14 15 0 0 0,-13-17-8 0 0,0-1 0 0 0,20 15 0 0 0,-17-15 1 0 0,0-2 0 0 0,20 11 0 0 0,-18-12-26 0 0,29 10 0 0 0,-27-10 48 0 0,23 2 0 0 0,-22-5-54 0 0,27-1 0 0 0,-27-3 59 0 0,31-5-1 0 0,16-10-71 0 0,-5-5 120 0 0,4-10-120 0 0,2-13 120 0 0,2-11-36 0 0,0-13-72 0 0,-1-12 24 0 0,-6-12 63 0 0,-10 4-97 0 0,-11 8 33 0 0,-10 10-11 0 0,-9 9 0 0 0,-7-1-93 0 0,-3 0 26 0 0,-5 3 80 0 0,-2 2-26 0 0,-3 6-71 0 0,-2 6 108 0 0,0 12-36 0 0,0 9 12 0 0,-1 6 0 0 0,1 6 0 0 0,1 6-93 0 0,0 0 119 0 0,1 2-39 0 0,0 0 13 0 0,0 1 0 0 0,-2-1 0 0 0,1 1 0 0 0,0 1 0 0 0,0-1 0 0 0,-1-1 0 0 0,1 0 0 0 0,-2-1 0 0 0,0 1 0 0 0,1-1 0 0 0,-3 1 0 0 0,0 0 0 0 0,-2 1 0 0 0,-2 1-93 0 0,0 2 119 0 0,-3 1-123 0 0,-3 2 121 0 0,-2 3-36 0 0,-2 2 12 0 0,-5 7-75 0 0,-4 12 97 0 0,-1 6-33 0 0,-2 5 11 0 0,-7 15 0 0 0,1 4 84 0 0,-1 4-108 0 0,-4 15 148 0 0,3 1-81 0 0,2 0-49 0 0,4-4 92 0 0,4-6-108 0 0,4-5 33 0 0,3-5-11 0 0,6-5 75 0 0,3-5-97 0 0,5-3 108 0 0,4-4-108 0 0,4-3 108 0 0,3-4-108 0 0,6 0 126 0 0,3-4-37 0 0,4-6 4 0 0,-12-20-40 0 0,-1 0 1 0 0,1 0-1 0 0,0 0 1 0 0,6 3-1 0 0,19 7 17 0 0,4-8 55 0 0,1-6-18 0 0,1-7 3 0 0,1-4 0 0 0,-3-6-28 0 0,7-10 83 0 0,6-13-101 0 0,-3-4 70 0 0,-2-1-133 0 0,-4-1 149 0 0,-4 1-160 0 0,-1-8 48 0 0,-2-9-16 0 0,-4 0 0 0 0,-4 2 0 0 0,-4 6 0 0 0,-3 7 0 0 0,-4 7 0 0 0,-1 8 0 0 0,-4 4 0 0 0,-1 6 0 0 0,-2 6 0 0 0,-2 6 0 0 0,0 5-103 0 0,-1 4 133 0 0,-2 4-120 0 0,-2 6 112 0 0,-3 11-108 0 0,-1 7 33 0 0,-1 5 64 0 0,0 6-22 0 0,0 2 11 0 0,-1 14 0 0 0,-1 14 0 0 0,2 15 0 0 0,2 9 0 0 0,4-4 0 0 0,3-9 0 0 0,3-11 0 0 0,2-13 0 0 0,5-6 0 0 0,3-9 0 0 0,1-8 0 0 0,4-7 0 0 0,3-7 0 0 0,0-7 0 0 0,1-8 0 0 0,0-6 0 0 0,0-6 0 0 0,2-7 0 0 0,5-13 0 0 0,5-14 0 0 0,1-8 0 0 0,-1-5 0 0 0,-2-2 0 0 0,-2-2 0 0 0,-3-2 0 0 0,0-3 0 0 0,-1-1 0 0 0,-2-1 0 0 0,2-11-187 0 0,0-6 17 0 0,-1 6 95 0 0,-2 10 75 0 0,-1 12-16 0 0,-4 11 16 0 0,0 8 0 0 0,-3 9 0 0 0,-2 8 0 0 0,-3 7 0 0 0,-3 6 0 0 0,-1 5 0 0 0,-1 5 0 0 0,1 3 0 0 0,0 5 0 0 0,-1 12 0 0 0,-1 11 0 0 0,-4 16 0 0 0,-5 17 0 0 0,-2 5 0 0 0,-2-1 75 0 0,-2-1-97 0 0,-1-3 126 0 0,-3 7-56 0 0,1-3 56 0 0,1-2-125 0 0,3 4 37 0 0,2-6-16 0 0,0-8 0 0 0,3-4 0 0 0,1-6 0 0 0,1-7-233 0 0,0-10 187 0 0,2-11 166 0 0,0-8 194 0 0,0-6-214 0 0,1-7-18 0 0,0-7-4 0 0,1-6-88 0 0,2-5 133 0 0,2-7-71 0 0,2-7 15 0 0,4-6-2 0 0,5-6-1 0 0,4-6-75 0 0,3-4 22 0 0,3-4-11 0 0,2-4-103 0 0,2 0 30 0 0,8-11-118 0 0,6-5 133 0 0,-1 5 58 0 0,-2 8-99 0 0,-1 8 198 0 0,-4 11-11 0 0,-6 12 28 0 0,-2 11-214 0 0,-26 25 46 0 0,-1-2 0 0 0,1 1 0 0 0,-1-1-1 0 0,1 1 1 0 0,-1-1 0 0 0,1 1 0 0 0,-1 0-1 0 0,1 0 1 0 0,0-1 0 0 0,-1 1 0 0 0,1 0-1 0 0,-1 0 1 0 0,1 1 0 0 0,0-1 0 0 0,1 1-1 0 0,-2 0 89 0 0,1-1 0 0 0,-1 1 0 0 0,1 0 0 0 0,0 0-1 0 0,-1 0 1 0 0,1 1 0 0 0,-1-1 0 0 0,1 0 0 0 0,-1 1-1 0 0,0-1 1 0 0,0 0 0 0 0,0 1 0 0 0,2 2 0 0 0,0 0-49 0 0,0 1-1 0 0,-1 0 1 0 0,0 0 0 0 0,0 0 0 0 0,2 6 0 0 0,-1-1 70 0 0,-1 0 0 0 0,2 15 0 0 0,-1 35 267 0 0,-4 13-224 0 0,-1 2-278 0 0,-2-2 114 0 0,1-4-52 0 0,2-3 208 0 0,1-6-10 0 0,3-3 24 0 0,4-4 5 0 0,4-5-130 0 0,2-4-111 0 0,4-6 51 0 0,10 1-20 0 0,4-6 207 0 0,2-7-76 0 0,-26-22-15 0 0,0-1 0 0 0,1 0-1 0 0,12 5 1 0 0,-9-6-20 0 0,-1 0 1 0 0,1-1-1 0 0,11 1 0 0 0,-7-4 7 0 0,-1 1-1 0 0,25-6 1 0 0,-20 1-32 0 0,1-1 0 0 0,18-8 0 0 0,-14 3 3 0 0,34-24-1 0 0,-31 16 31 0 0,30-28 0 0 0,-31 21-62 0 0,27-34 0 0 0,-31 30 25 0 0,27-47 0 0 0,8-33 44 0 0,-14 0-202 0 0,-11-13-58 0 0,-11-10 18 0 0,-8-8 9 0 0,-9 0 124 0 0,-6 16 97 0 0,-1 20-19 0 0,-3 22 19 0 0,-1 20 121 0 0,0 17-43 0 0,1 13 19 0 0,1 11-1 0 0,0 7-112 0 0,1 6-136 0 0,2 6 125 0 0,-1 6 25 0 0,-2 13 168 0 0,0 9-142 0 0,1 6-20 0 0,-2 19-170 0 0,-1 21 216 0 0,-1 8 28 0 0,-2 9 4 0 0,0 4 13 0 0,-1 5-111 0 0,-3 20 32 0 0,0 1-119 0 0,0-2 133 0 0,2-8-45 0 0,2-7 15 0 0,2-10 75 0 0,2-7-97 0 0,0-8 33 0 0,3-7-11 0 0,0 2-75 0 0,1 2 97 0 0,0-6-33 0 0,2-11 235 0 0,-2-7 291 0 0,1-12-350 0 0,0-11-326 0 0,0-13 165 0 0,1-10-12 0 0,0-3 17 0 0,3-17 156 0 0,3-11-141 0 0,1-13-20 0 0,7-21 7 0 0,7-24-11 0 0,3-6 0 0 0,5-3-84 0 0,9-14-41 0 0,3 4 43 0 0,2 5-10 0 0,2 11 3 0 0,0 10 104 0 0,0 9-123 0 0,0 9 134 0 0,9-1-226 0 0,-1 9 160 0 0,-1 5-53 0 0,-4 8 13 0 0,-5 7 93 0 0,1 4-26 0 0,-2 3 88 0 0,-6 6-97 0 0,-7 6 33 0 0,-8 4-86 0 0,-8 5 97 0 0,-6 3-33 0 0,-4 2 11 0 0,-3 1 0 0 0,-1 1 0 0 0,-3 2 0 0 0,-5 2 0 0 0,-2-1 0 0 0,-10 6-84 0 0,-3 0 108 0 0,-5 3-111 0 0,-3 1 109 0 0,-2 3-126 0 0,-1 3 130 0 0,-2 2-39 0 0,-1 4 13 0 0,0 2 0 0 0,0 6 0 0 0,1 1 0 0 0,0 5 0 0 0,2 2 0 0 0,1 4 0 0 0,0 3 0 0 0,3 3 0 0 0,3 1 121 0 0,5 1-71 0 0,3 0 18 0 0,3 10 34 0 0,8 0-48 0 0,5-1 52 0 0,5-44 5 0 0,5 27 0 0 0,-2-31-30 0 0,0 0 1 0 0,9 21 0 0 0,-7-25-1 0 0,1 1-1 0 0,0-1 1 0 0,12 16 0 0 0,-11-17-40 0 0,2 2-1 0 0,19 16 1 0 0,-18-19-41 0 0,0 0 0 0 0,21 11 0 0 0,-20-13 34 0 0,0-1 0 0 0,22 7 0 0 0,-22-9-41 0 0,1 0-1 0 0,22 2 1 0 0,-20-4 11 0 0,-1-1-1 0 0,19-2 1 0 0,-17 0 33 0 0,29-6 1 0 0,-22 1-49 0 0,26-11 0 0 0,31-23-473 0 0,-33 8-6846 0 0,3-6-1177 0 0,33-28-8668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39.93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080.625"/>
      <inkml:brushProperty name="anchorY" value="-65674.78125"/>
      <inkml:brushProperty name="scaleFactor" value="0.5"/>
    </inkml:brush>
  </inkml:definitions>
  <inkml:trace contextRef="#ctx0" brushRef="#br0">868 4 5064 0 0,'0'0'9134'0'0,"-2"-1"-8718"0"0,0 0 28 0 0,-1 0-41 0 0,1 1 0 0 0,-4 1-106 0 0,-2 2 1 0 0,-1 0-6 0 0,-2 3-4 0 0,-1 0 28 0 0,-1 4-8 0 0,-1 0 4 0 0,-2 0 0 0 0,-2 2-65 0 0,0 1 0 0 0,-1 0-5 0 0,-6 4 288 0 0,-6 5-74 0 0,-5 4-64 0 0,-1 2-268 0 0,1-1 61 0 0,2-1-40 0 0,1-1-19 0 0,-3 7 135 0 0,-7 6-21 0 0,2 3-117 0 0,3-1 39 0 0,5-1-18 0 0,6 0 56 0 0,4-2 3 0 0,3 2 2 0 0,1 1 3 0 0,2 3-102 0 0,-5 13 112 0 0,-4 14-150 0 0,1 5-68 0 0,1 1 16 0 0,2-1-16 0 0,4-2 0 0 0,3-2 0 0 0,2-1 0 0 0,3 11 0 0 0,4 2 103 0 0,1-4-58 0 0,5-35-7444 0 0,1 0-1149 0 0,0 27 1885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58.6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3894.96875"/>
      <inkml:brushProperty name="anchorY" value="-69228.85938"/>
      <inkml:brushProperty name="scaleFactor" value="0.5"/>
    </inkml:brush>
  </inkml:definitions>
  <inkml:trace contextRef="#ctx0" brushRef="#br0">1 87 1376 0 0,'6'-5'4722'0'0,"-3"1"-4224"0"0,2 0 456 0 0,-1 0-160 0 0,0 0-105 0 0,-2 2 2 0 0,6-7 2971 0 0,-4 6-3178 0 0,1-1 235 0 0,0 0-103 0 0,-1 1-23 0 0,1 0 1 0 0,2 0-208 0 0,0 1 442 0 0,-2 0-577 0 0,0 1 11 0 0,1-1-42 0 0,-2 0-25 0 0,1 1-2 0 0,-3 0-113 0 0,4-1-5 0 0,1 1-6 0 0,4-1 182 0 0,2 0-100 0 0,4 0 39 0 0,0 1-6 0 0,1 0-46 0 0,5 0 162 0 0,-1 2-208 0 0,1 1 104 0 0,2 0 181 0 0,-1 0-261 0 0,1-1 43 0 0,4-1 123 0 0,1 0-195 0 0,-1 0 34 0 0,2-1-22 0 0,0 0-2 0 0,2-1-1 0 0,1-1-28 0 0,8 1 74 0 0,14-1 42 0 0,2 1-75 0 0,0 0 28 0 0,-1 0-9 0 0,-4 0 0 0 0,7 2 150 0 0,-2 2-193 0 0,-4-1 83 0 0,-3 1-17 0 0,-4 0-1 0 0,-3 1 2 0 0,-4 0-74 0 0,-2 0 2 0 0,-4 1-6 0 0,4 0-2 0 0,-1 0-84 0 0,-3-1 24 0 0,-3 1 63 0 0,1 0-1926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59.38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020.16016"/>
      <inkml:brushProperty name="anchorY" value="-69819.5625"/>
      <inkml:brushProperty name="scaleFactor" value="0.5"/>
    </inkml:brush>
  </inkml:definitions>
  <inkml:trace contextRef="#ctx0" brushRef="#br0">303 0 5064 0 0,'0'0'8644'0'0,"0"3"-7484"0"0,0 3-980 0 0,-1 2 289 0 0,0 7 166 0 0,0 5-522 0 0,-1 2 156 0 0,0 3-60 0 0,1 2-47 0 0,0 1 3 0 0,-1 1-4 0 0,1 0-1 0 0,-2 2 10 0 0,1 10 192 0 0,-2 4-250 0 0,-2 0 56 0 0,-3 9 130 0 0,-5 7-206 0 0,-1 0 1 0 0,0-3-97 0 0,1-5 92 0 0,0-3-109 0 0,0-5 106 0 0,-2-3-106 0 0,0-3 106 0 0,1-1-106 0 0,-2 4 106 0 0,0-2-32 0 0,0-4-63 0 0,1-3 132 0 0,-1-3-154 0 0,-2-3 160 0 0,-12 4-3454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00.16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054.09375"/>
      <inkml:brushProperty name="anchorY" value="-70323.66406"/>
      <inkml:brushProperty name="scaleFactor" value="0.5"/>
    </inkml:brush>
  </inkml:definitions>
  <inkml:trace contextRef="#ctx0" brushRef="#br0">0 0 3224 0 0,'0'0'10290'0'0,"3"0"-9882"0"0,4 0-18 0 0,2 0-16 0 0,-1 0-71 0 0,2 0 346 0 0,4 1-262 0 0,0 1-282 0 0,3 1 75 0 0,-1 1-51 0 0,0 0-29 0 0,2 2 111 0 0,3 4-62 0 0,2 3-23 0 0,0 3-66 0 0,-1 0-60 0 0,3 5 85 0 0,-1 2-32 0 0,-1-1-63 0 0,-1-1 20 0 0,-1 0-10 0 0,0 1 0 0 0,-1 0 0 0 0,1 1 0 0 0,1 1 0 0 0,-1 1 0 0 0,1 1 0 0 0,-1 1 75 0 0,0 1-96 0 0,-1 0 106 0 0,-1 0-106 0 0,-1-1 31 0 0,-3 0-10 0 0,-2 0 0 0 0,-4 1 0 0 0,-3-1 0 0 0,-3-1 0 0 0,-5 5 0 0 0,-2 0 75 0 0,-3-1-96 0 0,-5 4-11868 0 0,2-6 6870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00.76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261.90234"/>
      <inkml:brushProperty name="anchorY" value="-71710.125"/>
      <inkml:brushProperty name="scaleFactor" value="0.5"/>
    </inkml:brush>
  </inkml:definitions>
  <inkml:trace contextRef="#ctx0" brushRef="#br0">0 32 5064 0 0,'0'0'224'0'0,"1"-1"56"0"0,3 0-334 0 0,2-1 100 0 0,3-1 1624 0 0,2-2-206 0 0,-1 0 208 0 0,-1 0 44 0 0,0 2-1072 0 0,-1 1 86 0 0,-1 0-128 0 0,1 2-20 0 0,1-1-212 0 0,1 1 22 0 0,2-1-28 0 0,0 0-2 0 0,1 1 25 0 0,0 1-7 0 0,1-1 4 0 0,0 1 0 0 0,1 0-65 0 0,0 2 9 0 0,1 0-7 0 0,0 1-1 0 0,1 0-56 0 0,-1 2-2 0 0,1 1-4 0 0,0 1-2 0 0,0 2-298 0 0,0 2-28 0 0,1 1-10 0 0,0 0-16 0 0,1 3 112 0 0,2 1-32 0 0,2 1 16 0 0,2 1 0 0 0,1 2 0 0 0,2 0 0 0 0,1 0 0 0 0,2 1 0 0 0,0 1 0 0 0,0 1 0 0 0,0 2 0 0 0,-3 1 0 0 0,0 2 0 0 0,-4 0 0 0 0,-3 2 0 0 0,0 5 0 0 0,-4 0 0 0 0,-4 0 0 0 0,-5 1-840 0 0,-3-1 7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03.74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736.64063"/>
      <inkml:brushProperty name="anchorY" value="-72951.85938"/>
      <inkml:brushProperty name="scaleFactor" value="0.5"/>
    </inkml:brush>
  </inkml:definitions>
  <inkml:trace contextRef="#ctx0" brushRef="#br0">490 11 3224 0 0,'0'0'12656'0'0,"2"-1"-12042"0"0,0-1 21 0 0,2 0-21 0 0,1 0-15 0 0,-2 1-138 0 0,3-1 1495 0 0,-5 4-1876 0 0,1 3 206 0 0,0 0-13 0 0,0 1 26 0 0,0 3 3 0 0,-1 1-212 0 0,0 1 14 0 0,-2 1-27 0 0,0 0-4 0 0,-1-2 121 0 0,1 1-17 0 0,0 0 22 0 0,1 2-1 0 0,-1 0-82 0 0,1 1 15 0 0,1 1-19 0 0,1 1 1 0 0,-1 0-57 0 0,0-1-58 0 0,0 2 115 0 0,-1-1-142 0 0,2 0 174 0 0,-1 0-89 0 0,1 0 20 0 0,-1-1-3 0 0,-1 0-1 0 0,1 0 0 0 0,-2 1 0 0 0,1 3 94 0 0,0 0-112 0 0,-1 0 38 0 0,0-2-12 0 0,0 0 10 0 0,0-1-4 0 0,0 0 2 0 0,0 0 0 0 0,-1 0-102 0 0,1 0 122 0 0,0-1-42 0 0,-1 0-79 0 0,0 1 26 0 0,-1-1-13 0 0,1 0 75 0 0,-1 0-96 0 0,1-1 31 0 0,-1 0 74 0 0,0-1-108 0 0,1 1 36 0 0,-1 0-12 0 0,0 0 0 0 0,1-1 75 0 0,0 0-96 0 0,-1 0 31 0 0,0-1-10 0 0,1 1 0 0 0,-2-1 75 0 0,2 0-96 0 0,-2 1 125 0 0,0-2-131 0 0,0 0 115 0 0,-1-1-109 0 0,0 1 31 0 0,0-1-10 0 0,-1 1 94 0 0,0-1-121 0 0,-1 2 134 0 0,1 0-134 0 0,1-1 40 0 0,-2 2-13 0 0,1-1 0 0 0,0 1 0 0 0,0 1 0 0 0,-2 3 75 0 0,0 3 72 0 0,0 1-101 0 0,0 0 38 0 0,1-2-12 0 0,1-1-84 0 0,-2 0-78 0 0,2-2 44 0 0,-3-1-22 0 0,1 0 79 0 0,-1-1-22 0 0,1-1 86 0 0,1 0-96 0 0,-1-1 31 0 0,1 1-10 0 0,0 0 0 0 0,-2 1 0 0 0,0-1 0 0 0,-1 0 0 0 0,2-1 75 0 0,0 0-96 0 0,1-2 31 0 0,-1 0-10 0 0,1 1 0 0 0,0-1 0 0 0,1 0 75 0 0,-1-1-96 0 0,0 1 31 0 0,-1 0-10 0 0,-2 0 0 0 0,-1 1 75 0 0,0-1-96 0 0,0 0 31 0 0,1-2-10 0 0,2-2 0 0 0,-1 1 0 0 0,2-2 75 0 0,-1 2-96 0 0,-1 0 31 0 0,1 1-10 0 0,2-1 0 0 0,-1 0 0 0 0,3-1 0 0 0,-1 2 0 0 0,0-1 0 0 0,0 0 0 0 0,0 1 0 0 0,0 0 0 0 0,-2 2 0 0 0,0 0-765 0 0,-1 4-1088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04.43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598.17578"/>
      <inkml:brushProperty name="anchorY" value="-73871.92969"/>
      <inkml:brushProperty name="scaleFactor" value="0.5"/>
    </inkml:brush>
  </inkml:definitions>
  <inkml:trace contextRef="#ctx0" brushRef="#br0">461 1 6912 0 0,'0'0'10895'0'0,"0"3"-10581"0"0,0 2-4 0 0,-1 2 2 0 0,-1 2 0 0 0,1 3-196 0 0,-2 2 140 0 0,-1 1-182 0 0,-1 0 2 0 0,-1 0-6 0 0,0-1-80 0 0,0 0 132 0 0,0-2-42 0 0,-1 1 16 0 0,-2-1 0 0 0,2 1 0 0 0,-2 0-112 0 0,0 0 135 0 0,-1-1-148 0 0,-2 2 230 0 0,0 0-161 0 0,0-1 53 0 0,-2 0-13 0 0,1-1 10 0 0,1-2-4 0 0,-1 0 2 0 0,2-1 0 0 0,-2-1 28 0 0,0-1 2 0 0,0-1 0 0 0,0 0 2 0 0,-1-1-28 0 0,-3 1 120 0 0,-1 0-148 0 0,0-2 11 0 0,0-1-6 0 0,0-2-79 0 0,1-2 132 0 0,-2-1-154 0 0,-2-3 132 0 0,-5-5-684 0 0,-7-6-849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56.13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0640.54297"/>
      <inkml:brushProperty name="anchorY" value="-66784.20313"/>
      <inkml:brushProperty name="scaleFactor" value="0.5"/>
    </inkml:brush>
  </inkml:definitions>
  <inkml:trace contextRef="#ctx0" brushRef="#br0">0 11 8840 0 0,'2'-1'7206'0'0,"2"-1"-6405"0"0,-1 0-281 0 0,5 0 603 0 0,1 0-787 0 0,-1 2 115 0 0,-1-1-86 0 0,-2 1-8 0 0,0 0-5 0 0,3 0-242 0 0,0 3 12 0 0,0-1-18 0 0,1 2-17 0 0,0 0 12 0 0,5 3 107 0 0,0 2-142 0 0,3-1 86 0 0,0 0-28 0 0,0-1 16 0 0,3 3 192 0 0,1 0-203 0 0,-1-1 70 0 0,1 1-21 0 0,0-1 0 0 0,5 2 206 0 0,7 4-69 0 0,2 0-173 0 0,0 1 57 0 0,0 0-29 0 0,1 0-28 0 0,-1-1-1 0 0,0-1-2 0 0,1 0-1 0 0,1-1-18 0 0,2-1-5 0 0,-2-1 0 0 0,-2-1-1 0 0,-2 0-130 0 0,1 1 36 0 0,-2 1-18 0 0,4 4 0 0 0,5 4 75 0 0,0 6-96 0 0,-5-1 31 0 0,-4-1-10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57.03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340.58594"/>
      <inkml:brushProperty name="anchorY" value="-67877.71875"/>
      <inkml:brushProperty name="scaleFactor" value="0.5"/>
    </inkml:brush>
  </inkml:definitions>
  <inkml:trace contextRef="#ctx0" brushRef="#br0">1 18 4144 0 0,'11'-10'11900'0'0,"-9"9"-11243"0"0,1 0-395 0 0,-1 0 126 0 0,3 1 278 0 0,2-2-482 0 0,0 1 158 0 0,4 0 198 0 0,1 1-436 0 0,-2-1 140 0 0,4 2 79 0 0,1 2-280 0 0,2 1 78 0 0,-1-1-32 0 0,1 0-103 0 0,0 1 28 0 0,0-2 70 0 0,5 1-108 0 0,5 0 111 0 0,6 2-108 0 0,1 0 106 0 0,0 1-106 0 0,0-1 31 0 0,-4 1-10 0 0,6 0 84 0 0,1 0-108 0 0,-3 2 148 0 0,-2 0-156 0 0,-1 0 160 0 0,0 1-160 0 0,0 1 123 0 0,-1-1-112 0 0,1 2 31 0 0,0-1-10 0 0,0 1 0 0 0,-1 1 0 0 0,-2 3 75 0 0,-3 2-96 0 0,1 2 31 0 0,-3 3-10 0 0,-4 1 75 0 0,-3 2-96 0 0,-4 1 31 0 0,-1 1-10 0 0,-3 1 0 0 0,-3 1 0 0 0,-3 2 0 0 0,-3 0 75 0 0,-1 2-96 0 0,-1 0 31 0 0,-3 2 102 0 0,0 9 6 0 0,0 1-145 0 0,-1 4-2145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45.76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9122.14063"/>
      <inkml:brushProperty name="anchorY" value="-69008.5625"/>
      <inkml:brushProperty name="scaleFactor" value="0.5"/>
    </inkml:brush>
  </inkml:definitions>
  <inkml:trace contextRef="#ctx0" brushRef="#br0">0 47 3680 0 0,'0'0'8174'0'0,"2"-1"-7298"0"0,1 0-6 0 0,0 0-324 0 0,4-2 633 0 0,0 1-826 0 0,-1-1 322 0 0,1 1-109 0 0,-1-3 20 0 0,0 2-4 0 0,-2-1-54 0 0,1 1-2 0 0,2-1-4 0 0,0 0 502 0 0,4 1-769 0 0,0 0 241 0 0,2 0-87 0 0,1 2-94 0 0,1 0 17 0 0,1 3-20 0 0,1-1 1 0 0,1 3-66 0 0,1 0 0 0 0,3 1-5 0 0,2 0-2 0 0,2 2-74 0 0,1 0 2 0 0,3 1-6 0 0,1 2-2 0 0,0 1-84 0 0,1 1-4 0 0,0 0-4 0 0,1 0-4 0 0,-1 2-74 0 0,-2 0 132 0 0,-2 0-154 0 0,-2 1 160 0 0,0 0-160 0 0,0 0 48 0 0,-5 1-128 0 0,-1 2-901 0 0,-4-2-1112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26.72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0393.19922"/>
      <inkml:brushProperty name="anchorY" value="-64143.03906"/>
      <inkml:brushProperty name="scaleFactor" value="0.5"/>
    </inkml:brush>
  </inkml:definitions>
  <inkml:trace contextRef="#ctx0" brushRef="#br0">27 902 5064 0 0,'0'0'17629'0'0,"-1"2"-17424"0"0,-2 2 270 0 0,-2 3-105 0 0,0 3-2 0 0,0 3 0 0 0,2 1 0 0 0,0 4 0 0 0,2 1-168 0 0,1 6 244 0 0,4 4-145 0 0,1 0-196 0 0,4-2 59 0 0,2-2-34 0 0,1-4-9 0 0,7-3 124 0 0,7-3 66 0 0,1-5-115 0 0,3-3 45 0 0,0-6-15 0 0,1-6-19 0 0,8-13 249 0 0,3-4-316 0 0,0-8 12 0 0,9-11 84 0 0,1-5-160 0 0,0-3 19 0 0,6-10 66 0 0,-3-1-110 0 0,-3 0 72 0 0,2-10 118 0 0,-6 1-166 0 0,-5 1 2 0 0,-2-8 25 0 0,-5-3-44 0 0,-5-2-63 0 0,-8 9 18 0 0,-5 11-11 0 0,-6 14 0 0 0,-3 12 0 0 0,-4 11 0 0 0,-3 8 112 0 0,-1 8-69 0 0,-1 5 26 0 0,-3 3-5 0 0,-2 4-75 0 0,-2 4 22 0 0,-1 4-11 0 0,-3 5 0 0 0,-2 13 0 0 0,-1 6 0 0 0,0 6 0 0 0,1 3 0 0 0,0 2 0 0 0,1 2 0 0 0,2 2 0 0 0,0 10 75 0 0,2 9-97 0 0,3-1 33 0 0,5-4 64 0 0,2-7-97 0 0,2-8 33 0 0,7 0 64 0 0,8-2-3 0 0,3-5-14 0 0,3-9 9 0 0,2-9-3 0 0,0-7-75 0 0,1-8 22 0 0,1-7-11 0 0,0-6 75 0 0,2-6-22 0 0,-1-5-64 0 0,1-4 134 0 0,7-13-80 0 0,4-10 26 0 0,6-15-5 0 0,4-14-75 0 0,-3-12 97 0 0,-6 2-108 0 0,-6 5 33 0 0,-7 10-11 0 0,-9 10 0 0 0,-5 4 0 0 0,-4 10 0 0 0,-6 8 0 0 0,-2 9 0 0 0,-3 7 0 0 0,0 7-112 0 0,-2 6 144 0 0,-3 6-160 0 0,-5 14 48 0 0,-5 18-16 0 0,-1 11 112 0 0,-3 9-32 0 0,0 5 16 0 0,1 5 0 0 0,-2 22-84 0 0,0 7 108 0 0,-3 9-36 0 0,-6 29 12 0 0,-7 26 0 0 0,-4 22 0 0 0,-3 11-93 0 0,3-15 119 0 0,3-22-39 0 0,-1-17 13 0 0,4-26 0 0 0,1-24 75 0 0,-2-17 53 0 0,25-54-107 0 0,-16 21 0 0 0,18-26 32 0 0,0-1 0 0 0,-12 9 0 0 0,13-12 32 0 0,1-2-1 0 0,-1 1 1 0 0,-11 5 0 0 0,12-7-65 0 0,-1 0 1 0 0,1-1-1 0 0,-1 0 1 0 0,-6 2-1 0 0,8-3 20 0 0,-1 0-1 0 0,0 0 0 0 0,0 0 0 0 0,-7-1 0 0 0,7 1-3 0 0,1-2-1 0 0,-1 1 0 0 0,0-1 0 0 0,-5-1 0 0 0,-16-8 140 0 0,21 6-117 0 0,1 0-1 0 0,0 1 1 0 0,0-1-1 0 0,-4-5 1 0 0,-16-23-35 0 0,4-6 82 0 0,14 21-69 0 0,-5-22 0 0 0,8 14-42 0 0,-2-27 0 0 0,8-45 121 0 0,8-2-145 0 0,9 2 45 0 0,6 6-15 0 0,7 5 0 0 0,4 6 0 0 0,5 6 0 0 0,13-9 0 0 0,4 4 0 0 0,0 3 0 0 0,12-5 0 0 0,12-4 0 0 0,0 4 0 0 0,-5 10 0 0 0,-7 8 0 0 0,-6 9 0 0 0,-8 8 0 0 0,-5 6 0 0 0,-6 6 0 0 0,-5 2 0 0 0,-4 4 0 0 0,-5 1 0 0 0,0-1 0 0 0,-4 2 0 0 0,-4 2 0 0 0,-5-1 0 0 0,-4 2 0 0 0,-4 2 0 0 0,-6 4 0 0 0,-5 2 0 0 0,-3 4 0 0 0,-2 3 0 0 0,1 3 0 0 0,0 3 0 0 0,-2 0 0 0 0,2 1 0 0 0,1 1 0 0 0,-2 0 0 0 0,-1 1 0 0 0,-2 5 0 0 0,-2 3 0 0 0,0 3 0 0 0,-1 2 0 0 0,1 4 0 0 0,0 2 0 0 0,0 3-93 0 0,1 1 119 0 0,0 0-39 0 0,0 4 13 0 0,0 0 0 0 0,1 2 75 0 0,2 2-78 0 0,1 9 8 0 0,0 10-2 0 0,1 2-3 0 0,1-1 0 0 0,3-3 0 0 0,1-2 0 0 0,2-4 0 0 0,3-3 0 0 0,7 2 0 0 0,8 3 0 0 0,4-5 0 0 0,3-2 0 0 0,2-7 0 0 0,1-7 0 0 0,-24-19 0 0 0,1-1 0 0 0,14 5 0 0 0,-13-6-19 0 0,-1-1 1 0 0,1 0-1 0 0,10 0 0 0 0,-9-1 26 0 0,2 0 1 0 0,12-2-1 0 0,21-4-18 0 0,-2-7 11 0 0,-3-5 0 0 0,6-12 75 0 0,0-5-97 0 0,-1-6 33 0 0,-4-1-11 0 0,-1-3 0 0 0,-4-2 0 0 0,-5-3 0 0 0,0-15 0 0 0,-6-17 0 0 0,-4-14 0 0 0,-7-1 0 0 0,-6 4 0 0 0,-6 10 0 0 0,-6 9 0 0 0,-6 2 0 0 0,-7 3-103 0 0,-3 10 21 0 0,-2 8-22 0 0,-2 11 1 0 0,2 8 120 0 0,-5 8-137 0 0,-4 4 56 0 0,0 8 76 0 0,0 5-109 0 0,3 6 121 0 0,1 6-36 0 0,3 4-72 0 0,-1 3 108 0 0,-3 9-36 0 0,-2 12-63 0 0,-3 12 97 0 0,2 4-33 0 0,3 2 11 0 0,0 8 0 0 0,3 9 0 0 0,5-1 0 0 0,2-4 0 0 0,5 5 261 0 0,4 3-223 0 0,6 3-33 0 0,5 2 11 0 0,9-1-16 0 0,6-3 0 0 0,6-5-196 0 0,2-13 168 0 0,1-11 24 0 0,-20-37 0 0 0,-1 0 0 0 0,14 13 0 0 0,-12-16 19 0 0,-1 0 0 0 0,-1 0 0 0 0,2-1 0 0 0,11 6 0 0 0,-9-5 2 0 0,1-1 1 0 0,17 5 0 0 0,-16-8 0 0 0,-1 1 1 0 0,0 0-1 0 0,14-1 0 0 0,-11-1-24 0 0,28-5-1 0 0,-26 3 69 0 0,22-9 0 0 0,-19 5-41 0 0,20-12 1 0 0,21-19-28 0 0,5-14 110 0 0,-5-4-56 0 0,-6-2 19 0 0,-2-10-3 0 0,-7-2-75 0 0,-5 0 22 0 0,-6 1 54 0 0,-5 0-83 0 0,0-7-66 0 0,-1-6-2 0 0,-3 5 105 0 0,-4 10 58 0 0,-2 8-103 0 0,-5 11 114 0 0,-2 13-110 0 0,-4 9 70 0 0,-4 11-58 0 0,-1 6-60 0 0,-1 6-2 0 0,-2 4 88 0 0,-5 9-104 0 0,-1 6 35 0 0,-2 6 64 0 0,-3 6-22 0 0,-1 6 86 0 0,0 3-97 0 0,-1 7 33 0 0,1 4-104 0 0,-1 4 35 0 0,-1 15-15 0 0,1 13 85 0 0,2 12-24 0 0,3-4 124 0 0,4-6-51 0 0,4-9 13 0 0,4-11-85 0 0,4-8 23 0 0,3-9-12 0 0,3-5 0 0 0,4-5 0 0 0,5-3-84 0 0,5-6-13 0 0,3-5 119 0 0,-23-18-5 0 0,0-1 0 0 0,0 1-1 0 0,11 2 1 0 0,-7-4 3 0 0,-1 0 0 0 0,19 0 0 0 0,23-5-32 0 0,0-7 99 0 0,-2-6-109 0 0,-5-6 108 0 0,-3-4-108 0 0,-3-4 33 0 0,-2-3 64 0 0,-1-6-69 0 0,0-3-3 0 0,-3-5 1 0 0,-1-5-4 0 0,-2-3 0 0 0,-2-5 0 0 0,-2-4 0 0 0,1-16 0 0 0,-3-1 0 0 0,-4 3 0 0 0,-3 8 0 0 0,-3 9 0 0 0,-6 6 0 0 0,-6 9 0 0 0,-3 11 0 0 0,-3 13-93 0 0,4 22 95 0 0,0 0-1 0 0,-1 0 1 0 0,1 1 0 0 0,-1-1 0 0 0,1 0 0 0 0,0 0 0 0 0,-1 0 0 0 0,0 1 0 0 0,1-1 0 0 0,-1 0 0 0 0,1 0 0 0 0,-1 1-1 0 0,-1-2 1 0 0,2 2-2 0 0,-1 0-1 0 0,1 0 0 0 0,-1-1 1 0 0,1 1-1 0 0,-1 0 0 0 0,1 0 1 0 0,-1 0-1 0 0,0 0 0 0 0,1 0 1 0 0,-1-1-1 0 0,1 1 0 0 0,-1 0 1 0 0,1 1-1 0 0,-1-1 0 0 0,1 0 1 0 0,-1 0-1 0 0,1 0 0 0 0,-1 0 1 0 0,0 1-1 0 0,-12 6 1 0 0,-4 17 0 0 0,0 10 0 0 0,1 8 0 0 0,2 5 0 0 0,2 4 0 0 0,4 3 0 0 0,4 2 0 0 0,5 10-112 0 0,9 9 219 0 0,10 6-42 0 0,5-6-84 0 0,4-8 34 0 0,3-9-15 0 0,1-11 0 0 0,2-9 0 0 0,2-7 0 0 0,2-7 28 0 0,0-7-36 0 0,4-6 12 0 0,0-5-97 0 0,13-8-627 0 0,11-11-779 0 0,10-13-1417 0 0,-49 9-897 0 0,42-29 0 0 0,-28 18-6347 0 0,2-6-1841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46.29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486.46875"/>
      <inkml:brushProperty name="anchorY" value="-69847.84375"/>
      <inkml:brushProperty name="scaleFactor" value="0.5"/>
    </inkml:brush>
  </inkml:definitions>
  <inkml:trace contextRef="#ctx0" brushRef="#br0">0 0 7832 0 0,'4'1'7442'0'0,"-1"0"-6728"0"0,4 2 101 0 0,2 0-137 0 0,2 2 432 0 0,1 1-946 0 0,2 3 278 0 0,3 1 234 0 0,-1 1-494 0 0,1 1 162 0 0,0 0-56 0 0,-1 0 28 0 0,0 0-8 0 0,0 0 4 0 0,0 1 0 0 0,-1 0-74 0 0,5 2 272 0 0,1 2-352 0 0,1 0 178 0 0,4 1 316 0 0,7 3-228 0 0,0-2-302 0 0,2-3 94 0 0,-2-3-56 0 0,-3-4-112 0 0,8-3 32 0 0,1-4-90 0 0,-1-3 20 0 0,-3-3-10 0 0,0-2 0 0 0,0-3 0 0 0,13-8-3724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05.09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3668.97266"/>
      <inkml:brushProperty name="anchorY" value="-79562.375"/>
      <inkml:brushProperty name="scaleFactor" value="0.5"/>
    </inkml:brush>
  </inkml:definitions>
  <inkml:trace contextRef="#ctx0" brushRef="#br0">1 1 3224 0 0,'0'0'14302'0'0,"2"5"-13125"0"0,0 1-917 0 0,1 4 287 0 0,2 1 165 0 0,0 1-639 0 0,1 3 199 0 0,1 1-89 0 0,0 0-82 0 0,-1 3 117 0 0,1 1-152 0 0,0-1 46 0 0,0 1-25 0 0,0-1 2 0 0,-1 0-1 0 0,2-1 10 0 0,3 5 108 0 0,3 0-142 0 0,1 1-64 0 0,2 0 110 0 0,1-1-137 0 0,1 0 134 0 0,-1-2-134 0 0,4 4-240 0 0,0-1-9844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06.01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4562.17578"/>
      <inkml:brushProperty name="anchorY" value="-80653.10156"/>
      <inkml:brushProperty name="scaleFactor" value="0.5"/>
    </inkml:brush>
  </inkml:definitions>
  <inkml:trace contextRef="#ctx0" brushRef="#br0">1 1 1376 0 0,'0'0'128'0'0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07.63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197.17578"/>
      <inkml:brushProperty name="anchorY" value="-81288.10156"/>
      <inkml:brushProperty name="scaleFactor" value="0.5"/>
    </inkml:brush>
  </inkml:definitions>
  <inkml:trace contextRef="#ctx0" brushRef="#br0">15 6 9416 0 0,'-6'-6'10813'0'0,"5"9"-10747"0"0,0 0 82 0 0,0 2-5 0 0,0 2 6 0 0,-1 2 3 0 0,0-1 131 0 0,1 3 336 0 0,2 0-425 0 0,-1 1-64 0 0,2 4 40 0 0,2 0-122 0 0,0-3 178 0 0,0 2 243 0 0,1 2-101 0 0,1-1-217 0 0,-1-1 71 0 0,3 2 149 0 0,0-1-278 0 0,0 0 91 0 0,-1-2-32 0 0,0-2-56 0 0,0 2 119 0 0,3 3-75 0 0,-1 1-87 0 0,0-2-47 0 0,0 3 116 0 0,-1-1-154 0 0,0-1 48 0 0,1-2-16 0 0,-3 0 0 0 0,0-2 0 0 0,1 0 84 0 0,-1-1-108 0 0,0 0 176 0 0,1 0-80 0 0,0 1 28 0 0,1-1-4 0 0,1 0 38 0 0,4 3 138 0 0,-1 0-187 0 0,2 2 8 0 0,-1-1-14 0 0,-1-1-6 0 0,-1-1-1 0 0,0-1 0 0 0,0 2 84 0 0,0 0-108 0 0,1 0-48 0 0,-1 0 87 0 0,-2-1-108 0 0,1 2 106 0 0,1 1-106 0 0,-2-1 115 0 0,3 1-118 0 0,1-2 36 0 0,-2-1-12 0 0,0-1 75 0 0,-1-1-22 0 0,2 2 86 0 0,0 2-96 0 0,1-2-43 0 0,0 4 10 0 0,3 0 65 0 0,-1 0-96 0 0,-2 0 31 0 0,1 1-10 0 0,-1-1 103 0 0,0-1-39 0 0,0 2 17 0 0,-1-3-94 0 0,-1 1 26 0 0,0-3-13 0 0,0 0 168 0 0,-1-2-29 0 0,0 0 18 0 0,2 3 3 0 0,3 3-187 0 0,2 0 54 0 0,0-1-27 0 0,0 0-131 0 0,-1-1 57 0 0,-2 0-16 0 0,1-2 104 0 0,0 0 102 0 0,-1-1-51 0 0,0-1 18 0 0,1 0-95 0 0,4 2 25 0 0,0 0-13 0 0,-1 1 0 0 0,2 2 0 0 0,-2 2 93 0 0,2 1-7 0 0,-2-1-105 0 0,0-1 35 0 0,2-1-16 0 0,1 0 0 0 0,0-2 0 0 0,3 1 0 0 0,-2 0 93 0 0,0-1-119 0 0,-1-1 39 0 0,0-1 71 0 0,-3-1-108 0 0,-1 0 111 0 0,-2 0-109 0 0,0-2 108 0 0,-1 0-108 0 0,-1 0 108 0 0,1 2-33 0 0,0-1-64 0 0,0 0 22 0 0,-1-1 73 0 0,-1 2-108 0 0,0-3 36 0 0,-1 1 72 0 0,-1-1-108 0 0,-1 0 36 0 0,1-2 72 0 0,0 1-108 0 0,1 1 36 0 0,1 1-12 0 0,0 0 0 0 0,1-1 0 0 0,-2 1 0 0 0,-1-1 0 0 0,1 0 84 0 0,-1 0-108 0 0,1 1 129 0 0,2 2-47 0 0,1-1-69 0 0,2 1 98 0 0,-1-2-109 0 0,-1 0 108 0 0,1 0-108 0 0,-1 0 108 0 0,2 2-108 0 0,1-1 108 0 0,1 1-108 0 0,3 1 33 0 0,0 1-11 0 0,-1-2 75 0 0,2 3-97 0 0,1 1 33 0 0,0 0-11 0 0,-1-1 0 0 0,0-1 0 0 0,-2-2 0 0 0,-1-1 75 0 0,0-1-97 0 0,2 2 117 0 0,1 0-119 0 0,0-1 36 0 0,-1 0 63 0 0,0 0-97 0 0,-2 0 33 0 0,-1-2-11 0 0,0 0 0 0 0,0 1 0 0 0,0-1 75 0 0,0-1-97 0 0,-1 0 33 0 0,0 1-11 0 0,0-1 0 0 0,0 0 0 0 0,-1 2 75 0 0,-1-1-97 0 0,1 0 33 0 0,-1-1-11 0 0,1 0 75 0 0,0 0-97 0 0,2 1 33 0 0,0-1-11 0 0,0 1 84 0 0,1-1-108 0 0,0 0 36 0 0,0-1 72 0 0,1 1-108 0 0,1 0 36 0 0,5 0 72 0 0,0 1-33 0 0,1-1-61 0 0,-1 0 96 0 0,-3 0-108 0 0,4 2 33 0 0,0-1-11 0 0,-2 0 0 0 0,1 0 0 0 0,-2 0 0 0 0,1-2 0 0 0,-2 1 0 0 0,-1-1 0 0 0,0 1 0 0 0,2-1 0 0 0,1 0 75 0 0,-2 0-97 0 0,-1 0 33 0 0,1-1-11 0 0,-1 0 75 0 0,0 0-97 0 0,-2 1 33 0 0,-1 0-11 0 0,-1-1 0 0 0,0 0 75 0 0,0 0-97 0 0,-1 0 33 0 0,2 1-11 0 0,2 0 0 0 0,-1 1 0 0 0,-2 0 0 0 0,2-1 75 0 0,-1 0-97 0 0,1-2 33 0 0,0 1-11 0 0,-1-1 0 0 0,1 0 0 0 0,1 0 0 0 0,1 0 0 0 0,-1 0 75 0 0,-1-1-97 0 0,2-1 33 0 0,0 1-11 0 0,0 0 0 0 0,-2 1 0 0 0,-1-1 0 0 0,-1 1 0 0 0,1 0 0 0 0,-3 0 0 0 0,-2-1 0 0 0,2 0 75 0 0,1 0-97 0 0,0-1 33 0 0,0 0-11 0 0,1 0 0 0 0,2-2 0 0 0,0 2 0 0 0,0-1 0 0 0,0 0 0 0 0,0 0 0 0 0,0-1 0 0 0,-1 1 0 0 0,-1 1 0 0 0,4-1 0 0 0,-1 1 0 0 0,0-2 75 0 0,-2 0-97 0 0,-3 0 33 0 0,0 1-11 0 0,-1 0 0 0 0,1 0 0 0 0,-4-1 0 0 0,1 2 0 0 0,0 0 0 0 0,0 0 0 0 0,0 0 0 0 0,1-1 0 0 0,0 0 0 0 0,1-1 0 0 0,0 0 0 0 0,-1 2 0 0 0,4-1 0 0 0,0 0 0 0 0,-2-1 0 0 0,1 1 0 0 0,0-1 0 0 0,1 0 0 0 0,-2 0 0 0 0,0 0 0 0 0,1-1 0 0 0,-1 0 0 0 0,0 1 0 0 0,0-1 0 0 0,-3 1 0 0 0,-1 0 0 0 0,2 1 0 0 0,0-1 0 0 0,0 1 0 0 0,0-1 0 0 0,2 1 0 0 0,1-1 0 0 0,0 0 0 0 0,-1 0 0 0 0,-1-1 0 0 0,2-1 0 0 0,0 1 0 0 0,2-3 0 0 0,0 1 75 0 0,1 0-97 0 0,1-1 33 0 0,2-1-11 0 0,-1 0 0 0 0,-2-2 0 0 0,1 0 0 0 0,-1 0 0 0 0,-2 0 75 0 0,-1 0-97 0 0,0-1 33 0 0,2-1-11 0 0,-1 0 0 0 0,-1 0 0 0 0,-2 1 0 0 0,0 1-84 0 0,1-1-1124 0 0,-1 0 129 0 0,-1-4-147 0 0,-3-4-26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09.7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573.0625"/>
      <inkml:brushProperty name="anchorY" value="-84482.23438"/>
      <inkml:brushProperty name="scaleFactor" value="0.5"/>
    </inkml:brush>
  </inkml:definitions>
  <inkml:trace contextRef="#ctx0" brushRef="#br0">1 21 920 0 0,'0'0'6826'0'0,"3"-1"-6188"0"0,3 0-141 0 0,-1 0-28 0 0,0-1 183 0 0,-1 2-17 0 0,1-2 25 0 0,2 0 3 0 0,0 0-37 0 0,2 0 2 0 0,0 0-2 0 0,2 1-2 0 0,1-1 18 0 0,-1 1 742 0 0,-1 0-957 0 0,1 1 179 0 0,-1-1-84 0 0,-1 1-25 0 0,0 0 0 0 0,1 0-253 0 0,-2 1 16 0 0,-2-1-29 0 0,0 0 144 0 0,1 0-343 0 0,2 1 106 0 0,-1-1-42 0 0,1 1 66 0 0,-2 0-10 0 0,1 1 6 0 0,1 2 2 0 0,2 0 84 0 0,0 1 4 0 0,2-1 4 0 0,0 1 4 0 0,0 0-93 0 0,1 0 8 0 0,0 2-9 0 0,0-1-2 0 0,1 1-56 0 0,0-1-2 0 0,1 0-4 0 0,2 0-2 0 0,-1 1 0 0 0,2 0 0 0 0,0 1 0 0 0,1-1 0 0 0,1 0 66 0 0,-1 1-10 0 0,3 0 6 0 0,-1-1 2 0 0,-1 0-65 0 0,0 0 9 0 0,2 0-7 0 0,2 0-1 0 0,-1 0-28 0 0,-2 1-1 0 0,3 0-2 0 0,0 0-1 0 0,0 0 38 0 0,1 0-12 0 0,-1 0 6 0 0,1 0 0 0 0,0 0-9 0 0,-1 0 2 0 0,-1 0-1 0 0,-2 1 0 0 0,-1 0-28 0 0,0-1-66 0 0,-1 2 128 0 0,-2 0-79 0 0,0 1 26 0 0,0-1-79 0 0,0 0 132 0 0,0 0-79 0 0,-2 1 54 0 0,1-1-13 0 0,0-1 4 0 0,1-1 0 0 0,-1 0-9 0 0,0 0 2 0 0,2 0-1 0 0,1 1 0 0 0,2 0-18 0 0,-1 1 4 0 0,-1-1-2 0 0,-1 0 0 0 0,1 0-74 0 0,0 0 20 0 0,-2 0 74 0 0,0 0-108 0 0,0 1 36 0 0,3 1-12 0 0,0 1 75 0 0,-2 0-96 0 0,0 0 115 0 0,-1-1-118 0 0,-2 0 130 0 0,-3-1-49 0 0,-2 0 16 0 0,1 1-1 0 0,0 0 0 0 0,-2 0 28 0 0,2 0 1 0 0,3 0 2 0 0,2 2 1 0 0,4-1-9 0 0,1 1 2 0 0,0 0-1 0 0,2 1 0 0 0,0-1 0 0 0,1 1-9 0 0,-1-2 2 0 0,5 3 74 0 0,-1 1-199 0 0,-2-1 173 0 0,-2 1-94 0 0,-2-1-49 0 0,-2-1 110 0 0,-3 1-130 0 0,-2-1 132 0 0,-2 0-132 0 0,0 1 114 0 0,-1-1-110 0 0,1 1 108 0 0,-1 0-108 0 0,2 2 33 0 0,1 0-11 0 0,-1 0 0 0 0,-2-2 0 0 0,-1 0 75 0 0,-1-1-97 0 0,0-1 33 0 0,-1 0-11 0 0,-3-4 0 0 0,4 4-523 0 0,-3 3-634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10.96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3371.61719"/>
      <inkml:brushProperty name="anchorY" value="-86240.16406"/>
      <inkml:brushProperty name="scaleFactor" value="0.5"/>
    </inkml:brush>
  </inkml:definitions>
  <inkml:trace contextRef="#ctx0" brushRef="#br0">0 5 1152 0 0,'0'0'0'0'0,"4"0"96"0"0,38-5 17295 0 0,-36 10-16260 0 0,2 3-878 0 0,0 0 274 0 0,0 2 365 0 0,0 1-639 0 0,-1-2 211 0 0,-2-3-72 0 0,0 2-158 0 0,-2 0 7 0 0,0 2-21 0 0,-1 2-3 0 0,-1 1-1 0 0,2 0 0 0 0,0 1 0 0 0,3 0 0 0 0,-1 0-102 0 0,0 2 0 0 0,-1-1-6 0 0,2 1-4 0 0,2 1-9 0 0,-1 4 114 0 0,1 2-145 0 0,0-1-64 0 0,-1 0 100 0 0,0-1-124 0 0,-3-3 111 0 0,-2-1-34 0 0,0-1 11 0 0,0 0 0 0 0,0-1 0 0 0,-1-1 94 0 0,0 1-9 0 0,0 0 8 0 0,1-1 3 0 0,-2 1-93 0 0,0-1 8 0 0,1 1-9 0 0,2 3 110 0 0,1 0-106 0 0,1 0 36 0 0,1 0-10 0 0,1-1-112 0 0,0 1 126 0 0,0-2-137 0 0,0 0 134 0 0,1-1-134 0 0,1 1 40 0 0,0 0-13 0 0,-3-1 0 0 0,0-1 0 0 0,2 1 75 0 0,-3 0-96 0 0,-2 0 106 0 0,0 2-106 0 0,0 2 115 0 0,-3 1-118 0 0,-2-1 36 0 0,0-1-12 0 0,2-2 0 0 0,1-2 0 0 0,0-1 150 0 0,1-1-63 0 0,1 0 28 0 0,3 1-3 0 0,2 0-47 0 0,1 0 5 0 0,-3 0-5 0 0,0 0-1 0 0,0 0 9 0 0,1 1-2 0 0,-3 0 1 0 0,-2 0 0 0 0,2 1-9 0 0,0-2 2 0 0,-1 1-1 0 0,0 0 84 0 0,-2 0-99 0 0,2 0 34 0 0,-1 1-11 0 0,-1-1-84 0 0,0 0 99 0 0,2 0-109 0 0,0-1 108 0 0,-1 0-108 0 0,0-3 33 0 0,0 0-11 0 0,0 0 0 0 0,0 2 75 0 0,-1 1-97 0 0,1 0 33 0 0,1 0-11 0 0,-3-1 0 0 0,0 0 0 0 0,-1 0 0 0 0,0-1 0 0 0,0 0 0 0 0,-1-1 0 0 0,0 1 0 0 0,0 0 0 0 0,-1 0 0 0 0,1 1 0 0 0,-2 0-112 0 0,1-1-15 0 0,2 0-11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11.72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4395.68359"/>
      <inkml:brushProperty name="anchorY" value="-88347.82813"/>
      <inkml:brushProperty name="scaleFactor" value="0.5"/>
    </inkml:brush>
  </inkml:definitions>
  <inkml:trace contextRef="#ctx0" brushRef="#br0">996 307 4144 0 0,'12'0'14558'0'0,"-10"0"-13701"0"0,3-1-178 0 0,0 0 13 0 0,-1 0-24 0 0,3 0 2004 0 0,-11 1-2535 0 0,-5 0-57 0 0,-4-1-2 0 0,-2-1-4 0 0,-2 0-2 0 0,-3 0-84 0 0,-2 1 24 0 0,-2 0-12 0 0,0 0 75 0 0,-1-1 44 0 0,-1 0 1 0 0,-1-1 6 0 0,-4-2 189 0 0,-2 0-203 0 0,0-1 79 0 0,-1-1-25 0 0,2 0 12 0 0,1 0-4 0 0,1-1 2 0 0,-1-2 0 0 0,0 0-18 0 0,0-2-5 0 0,-1-1 0 0 0,1-1-1 0 0,-3-1-177 0 0,-7-6 125 0 0,-3-1-121 0 0,-1 1 31 0 0,-1-1-10 0 0,7 2 0 0 0,-3 0-588 0 0,-1 2-681 0 0,-2 4-1232 0 0,0 6-1666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12.43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2729.30078"/>
      <inkml:brushProperty name="anchorY" value="-87402.28125"/>
      <inkml:brushProperty name="scaleFactor" value="0.5"/>
    </inkml:brush>
  </inkml:definitions>
  <inkml:trace contextRef="#ctx0" brushRef="#br0">1 25 4144 0 0,'0'0'0'0'0,"4"-1"184"0"0,6-3 47 0 0,3 0-275 0 0,-1 0 81 0 0,1 1 2203 0 0,2 0 2496 0 0,-2 0-3218 0 0,-4 2 37 0 0,-2 0-287 0 0,0 0-144 0 0,-3 1-31 0 0,-1 0-414 0 0,-2 0 22 0 0,3 1-50 0 0,0 0-9 0 0,-1 0-244 0 0,0 0 12 0 0,-1-1-18 0 0,1 3-17 0 0,2 2-128 0 0,1 2 297 0 0,0 3-383 0 0,2 1-1 0 0,-1 3-25 0 0,-1 0-22 0 0,-1 1 0 0 0,-1 2-1 0 0,0-1 0 0 0,-1 0 0 0 0,-1 4 150 0 0,-2 0-174 0 0,1 0 58 0 0,1 0-18 0 0,-1-2-37 0 0,1 3 122 0 0,1 3 150 0 0,4 4 233 0 0,3-1-387 0 0,1-3-98 0 0,1 3 0 0 0,5 1-10 0 0,1 0-36 0 0,-2-2 2 0 0,1-1-2 0 0,-1-1-75 0 0,2-2 20 0 0,-2-1 74 0 0,-1-3-108 0 0,2-2 148 0 0,-1-1-53 0 0,2 0 9 0 0,-1 0 1 0 0,-1 0-1 0 0,-1 0 0 0 0,2-1 0 0 0,0-1 0 0 0,1 0 93 0 0,1-1 2 0 0,1 0 5 0 0,1 0 4 0 0,2-2-112 0 0,1-1 4 0 0,0 0-8 0 0,0-2-4 0 0,1 0-75 0 0,0-1 134 0 0,0-2-155 0 0,-1-1 160 0 0,2-1-160 0 0,4-1 160 0 0,0-1-48 0 0,-1 0-96 0 0,0-1 125 0 0,-2-1-135 0 0,0-3 132 0 0,-5-1-132 0 0,0-2 114 0 0,0-2-110 0 0,1 0 108 0 0,0-3-182 0 0,-1-1 16 0 0,0-1-20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13.48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4541.75391"/>
      <inkml:brushProperty name="anchorY" value="-88688.32031"/>
      <inkml:brushProperty name="scaleFactor" value="0.5"/>
    </inkml:brush>
  </inkml:definitions>
  <inkml:trace contextRef="#ctx0" brushRef="#br0">1 1 9872 0 0,'0'0'2272'0'0,"2"0"-1639"0"0,4 2 23 0 0,4 1 419 0 0,2 2-35 0 0,-1 0 45 0 0,3 0 840 0 0,0 1-1626 0 0,-2-1 506 0 0,-1 2-205 0 0,-3 0-260 0 0,0 2 17 0 0,-1-2-30 0 0,-1 2-6 0 0,-2-2-47 0 0,-1 0 302 0 0,1 2-398 0 0,-1 0 140 0 0,1 2-48 0 0,-2 0 2 0 0,1 1 0 0 0,0 1-46 0 0,-2 1 3 0 0,0-1-4 0 0,1 1-1 0 0,1 0-130 0 0,0 1 8 0 0,-1-1-19 0 0,1 0-2 0 0,1 0 18 0 0,1 1-6 0 0,0 0 3 0 0,0 0 0 0 0,0 0 0 0 0,0 0 10 0 0,0 0-4 0 0,0 0 2 0 0,-1 0 38 0 0,1-1-2 0 0,-1 1 2 0 0,1 0 2 0 0,0 0-37 0 0,-1-1 1 0 0,0 0-3 0 0,0-1-1 0 0,1 0-37 0 0,-1-1 1 0 0,-1 0-3 0 0,1 2-1 0 0,1 0 19 0 0,-2 1-99 0 0,1 0 123 0 0,-1-2-134 0 0,1 1 40 0 0,0-2-13 0 0,-1 0 0 0 0,1-1 0 0 0,-1-1 0 0 0,-1 0 0 0 0,1 1 75 0 0,-1 0-96 0 0,1 2 31 0 0,0 1 65 0 0,0-2 109 0 0,0-1-8 0 0,2 0 22 0 0,0 0 1 0 0,1 0-232 0 0,1 0 66 0 0,-2-2-33 0 0,1 0 0 0 0,0-1 0 0 0,0 1 0 0 0,0 1 84 0 0,0 1-33 0 0,0-2-61 0 0,-2-2 124 0 0,0-1-144 0 0,-1 0 157 0 0,-1-2-159 0 0,2 2 48 0 0,0 2-16 0 0,2 0-103 0 0,-2 0 133 0 0,1 0-45 0 0,0 0 15 0 0,-1-1 0 0 0,0 0 0 0 0,1-1 0 0 0,2 1 0 0 0,1 0 0 0 0,1 1 0 0 0,2 1 0 0 0,-1 1 0 0 0,3-1 0 0 0,-1 0 75 0 0,-1-2-97 0 0,-2-1 33 0 0,1 0-11 0 0,2 2 0 0 0,3 3-784 0 0,0 0-672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14.17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5763.44531"/>
      <inkml:brushProperty name="anchorY" value="-90378.05469"/>
      <inkml:brushProperty name="scaleFactor" value="0.5"/>
    </inkml:brush>
  </inkml:definitions>
  <inkml:trace contextRef="#ctx0" brushRef="#br0">0 1 11056 0 0,'0'0'1044'0'0,"2"1"-944"0"0,2 1 790 0 0,0 2-146 0 0,2 0 104 0 0,2 2 23 0 0,-1-1-140 0 0,1 0 12 0 0,1 0-20 0 0,0 1-2 0 0,1 0-206 0 0,2-1 12 0 0,0 2-26 0 0,3 1 360 0 0,2 1-730 0 0,-1 1 221 0 0,-1 0-87 0 0,0 0-10 0 0,-2 1-7 0 0,0-1 1 0 0,-1 0-1 0 0,1 1 84 0 0,-1 0 4 0 0,1 1 4 0 0,0-1 4 0 0,0 1-102 0 0,-1 0 0 0 0,1 0-6 0 0,0 1-4 0 0,0 0-112 0 0,1 0 14 0 0,0 0-21 0 0,0-1 0 0 0,-2 1-29 0 0,-1-1-1 0 0,0 1-2 0 0,0 1-1 0 0,-1 1 0 0 0,1-1 0 0 0,1 0 0 0 0,-1 1 0 0 0,2 0 56 0 0,-1-1-16 0 0,0 0 18 0 0,0-2-4 0 0,2-1 12 0 0,0 0-4 0 0,0 0 2 0 0,3 0 280 0 0,1-1-229 0 0,0-3 91 0 0,2-2-23 0 0,-1-1-456 0 0,-1-3 149 0 0,1-4-1191 0 0,2-5-1086 0 0,0-3 1540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27.02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303.64844"/>
      <inkml:brushProperty name="anchorY" value="-64747.38672"/>
      <inkml:brushProperty name="scaleFactor" value="0.5"/>
    </inkml:brush>
  </inkml:definitions>
  <inkml:trace contextRef="#ctx0" brushRef="#br0">553 103 10136 0 0,'0'0'0'0'0,"3"-8"1096"0"0,2-5-1279 0 0,1-1 366 0 0,1 0-183 0 0,1 1 1904 0 0,0 2-180 0 0,1 1 233 0 0,0 3 1107 0 0,-2 1-2902 0 0,-1 2 842 0 0,-2 2-356 0 0,-2 1 179 0 0,-1 4-16 0 0,0 4 15 0 0,-3 4 16 0 0,-1 6-358 0 0,-3 6 28 0 0,-3 7-48 0 0,-8 16 405 0 0,-4 6-671 0 0,-4 7 208 0 0,-1 4-77 0 0,-1 2-57 0 0,-6 16 305 0 0,1 4-398 0 0,-1 1 54 0 0,-4 14 183 0 0,-1 12-181 0 0,1-2-182 0 0,2-5 54 0 0,0 2-35 0 0,4-11-84 0 0,3-11 24 0 0,4-11-12 0 0,2-11 75 0 0,0-3-97 0 0,-2-2-490 0 0,1-5-850 0 0,12-29-7603 0 0,-16 33-9807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16.31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130.67969"/>
      <inkml:brushProperty name="anchorY" value="-91495.28125"/>
      <inkml:brushProperty name="scaleFactor" value="0.5"/>
    </inkml:brush>
  </inkml:definitions>
  <inkml:trace contextRef="#ctx0" brushRef="#br0">0 26 1376 0 0,'0'0'8206'0'0,"3"-3"-7351"0"0,-1 0-147 0 0,10-16 7474 0 0,-8 19-7494 0 0,-1 0-177 0 0,2 1 592 0 0,3 2-769 0 0,0 0 41 0 0,2 1-63 0 0,1 3-19 0 0,0 3 201 0 0,-1 1-414 0 0,1 2 130 0 0,-2 0-50 0 0,0 1-28 0 0,-1 0-1 0 0,0 0-2 0 0,0 0-1 0 0,-1 1-37 0 0,1 1 10 0 0,0 0-14 0 0,2 3 114 0 0,2 4-5 0 0,1-1-113 0 0,1 0 66 0 0,-1-1-15 0 0,1-2 0 0 0,0 0 2 0 0,-2-2-37 0 0,2 1 1 0 0,1 0-3 0 0,0-1-1 0 0,-1 1 10 0 0,1 0-4 0 0,-1 0 2 0 0,4 4 75 0 0,0 1-143 0 0,1-1-29 0 0,2 5 199 0 0,-1-1-187 0 0,-2 0 62 0 0,-2-1-17 0 0,-2-2 0 0 0,-2-2 0 0 0,-1-1 0 0 0,0 5 0 0 0,0 2-74 0 0,-1 0 20 0 0,0-2-10 0 0,-1-1 75 0 0,-3-1-96 0 0,1-1 31 0 0,0-1 65 0 0,2 5-22 0 0,5 4-577 0 0,4 2-672 0 0,1-2-10633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17.12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430.57813"/>
      <inkml:brushProperty name="anchorY" value="-93113.05469"/>
      <inkml:brushProperty name="scaleFactor" value="0.5"/>
    </inkml:brush>
  </inkml:definitions>
  <inkml:trace contextRef="#ctx0" brushRef="#br0">852 428 6448 0 0,'-1'-2'5572'0'0,"-2"0"-4800"0"0,-1 0-4 0 0,1 0-150 0 0,1 1 6 0 0,-1-1-20 0 0,-2-1 623 0 0,1 1-899 0 0,0-1 294 0 0,-4-2 356 0 0,-2-1-766 0 0,0-2 237 0 0,0 1-88 0 0,0-1-94 0 0,-1-1-2 0 0,-1 0-5 0 0,1 1-4 0 0,0-1-168 0 0,0 0 11 0 0,-1 0-23 0 0,-2 0-3 0 0,-1-1 177 0 0,-6-3 275 0 0,-3 0-357 0 0,-2-4 83 0 0,-1 1-38 0 0,-2 0-4 0 0,-1 0-1 0 0,-1-1-93 0 0,-1 0-2 0 0,-2 0-5 0 0,-1-1-4 0 0,-1-1-121 0 0,-4 0 34 0 0,-2-1-17 0 0,-13-2-289 0 0,-17-2-254 0 0,-6 3-9828 0 0,12 4-2395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24.35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6943.65625"/>
      <inkml:brushProperty name="anchorY" value="-92051.45313"/>
      <inkml:brushProperty name="scaleFactor" value="0.5"/>
    </inkml:brush>
  </inkml:definitions>
  <inkml:trace contextRef="#ctx0" brushRef="#br0">1 1 2304 0 0,'10'0'15007'0'0,"-8"2"-14471"0"0,0 0-233 0 0,1 3 20 0 0,0 0-30 0 0,0-1-4 0 0,0 2-141 0 0,1 2 12 0 0,0 1-21 0 0,-1 0-2 0 0,2-1 102 0 0,0-1-20 0 0,-2 1 21 0 0,0-1-2 0 0,-1-2 77 0 0,1 0-3 0 0,0 2 5 0 0,2 1 349 0 0,1 1-473 0 0,2 0 156 0 0,1-1-53 0 0,-1-2 66 0 0,0 0-20 0 0,-1-1 20 0 0,0-2-4 0 0,2 0-156 0 0,1 1 16 0 0,2-2-23 0 0,0-1-2 0 0,2-2-10 0 0,-1-1-7 0 0,1-2 1 0 0,0-2-1 0 0,1-2-93 0 0,3-3 110 0 0,0-2-139 0 0,0-1-53 0 0,-1-1 12 0 0,-2 0-13 0 0,-1-2-1017 0 0,-1-4-1287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26.25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942.84375"/>
      <inkml:brushProperty name="anchorY" value="-92680.79688"/>
      <inkml:brushProperty name="scaleFactor" value="0.5"/>
    </inkml:brush>
  </inkml:definitions>
  <inkml:trace contextRef="#ctx0" brushRef="#br0">340 2 2304 0 0,'0'0'12488'0'0,"-2"0"-12036"0"0,0 0 8 0 0,-3-1-4 0 0,1 0-1 0 0,-2 1-148 0 0,1 0 14 0 0,0 1-22 0 0,1-1-2 0 0,-2 0-47 0 0,-3 3 302 0 0,-2-1-388 0 0,2 0 108 0 0,0 2-38 0 0,-2 0-2 0 0,0 2 0 0 0,-1 0-28 0 0,0 1-1 0 0,-1-1-2 0 0,0-1-1 0 0,-1 2-9 0 0,0-1 2 0 0,-1 2-1 0 0,0 0 0 0 0,0 0-37 0 0,0 2 10 0 0,-1 2-14 0 0,1 0 2 0 0,1-2-85 0 0,2 1 6 0 0,-1-1-8 0 0,3 1-2 0 0,2-3-74 0 0,1 2 20 0 0,3 0-10 0 0,1 3 75 0 0,3 2-96 0 0,3 1 31 0 0,1 0-10 0 0,9 4-858 0 0,7 5-1025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37.78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029.20313"/>
      <inkml:brushProperty name="anchorY" value="-92357.875"/>
      <inkml:brushProperty name="scaleFactor" value="0.5"/>
    </inkml:brush>
  </inkml:definitions>
  <inkml:trace contextRef="#ctx0" brushRef="#br0">0 622 6848 0 0,'0'0'4749'0'0,"2"1"-4378"0"0,4 2-59 0 0,-1 0-3 0 0,0 0-2 0 0,-1-1-3 0 0,2 0 168 0 0,-1 0-11 0 0,0-1 23 0 0,-2 0 3 0 0,-1 0 1 0 0,3 2 569 0 0,0 0-732 0 0,0 0 207 0 0,-1-1-80 0 0,2 1-3 0 0,-1-1-1 0 0,-1 0-93 0 0,-1-1 8 0 0,2 2-18 0 0,3 1 0 0 0,2-1-113 0 0,2 2 4 0 0,-1-1-8 0 0,1-1-4 0 0,1 0-18 0 0,2-1-5 0 0,-2 0 0 0 0,0 0-1 0 0,3 0-74 0 0,1-1 11 0 0,-1 0-17 0 0,-1 0 1 0 0,1-1 55 0 0,-2 1 3 0 0,0-1 2 0 0,-3-1 3 0 0,-2 1 38 0 0,-1 0-2 0 0,1-1 2 0 0,1-1 2 0 0,-1 0-149 0 0,2-1 5 0 0,1-2-11 0 0,1 1-5 0 0,1 0-74 0 0,2-3 20 0 0,3 1-112 0 0,0-1 131 0 0,0 0 59 0 0,-3 2-43 0 0,-2-1 23 0 0,-1-1-4 0 0,-1-1 0 0 0,0-2 0 0 0,-1 0 0 0 0,0 0-74 0 0,1 0 20 0 0,-2 0 74 0 0,0 1-108 0 0,-2 2 139 0 0,-1 0-70 0 0,-1 0 23 0 0,0-1-4 0 0,-3 0-74 0 0,1-1 20 0 0,1-1-10 0 0,0-2 0 0 0,0 2 94 0 0,-2-1-121 0 0,1 0 134 0 0,1 2-134 0 0,0 0 40 0 0,-1 0-13 0 0,-1 0-102 0 0,2-1 131 0 0,-1-3 134 0 0,-1 1-139 0 0,0-1-20 0 0,-2 2 6 0 0,0 0 74 0 0,-1 1-108 0 0,-2 1 232 0 0,-1-1-68 0 0,0 2 28 0 0,0-1 0 0 0,0 0-196 0 0,-1 0-18 0 0,-1 0-8 0 0,1 0-10 0 0,0 0 168 0 0,-1 0-10 0 0,0 0 22 0 0,0 0 2 0 0,1 1-138 0 0,1-1 40 0 0,-1 0-20 0 0,-1 1 0 0 0,1 0 0 0 0,1 0 0 0 0,-1 0 0 0 0,-1-1 0 0 0,-1 1 0 0 0,-2 0 103 0 0,0 0-132 0 0,0-1 137 0 0,-1 1-135 0 0,0 0 40 0 0,1-1-13 0 0,-1 0-102 0 0,-1 1 131 0 0,-1 0-44 0 0,0 2 15 0 0,-1-2 84 0 0,-2-1 4 0 0,1 2-108 0 0,4 2 148 0 0,-5-2-10 0 0,1 0-145 0 0,2 0 142 0 0,0 1-142 0 0,-1 1 115 0 0,-2 0-109 0 0,-1 0 31 0 0,0 0 65 0 0,1 1-96 0 0,-5 2-426 0 0,-6 4-962 0 0,0 4 2297 0 0,4 3-704 0 0,1 7 292 0 0,2 3-642 0 0,3 3 158 0 0,1 7-1288 0 0,-1 8-1190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38.60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827.55469"/>
      <inkml:brushProperty name="anchorY" value="-92544.67969"/>
      <inkml:brushProperty name="scaleFactor" value="0.5"/>
    </inkml:brush>
  </inkml:definitions>
  <inkml:trace contextRef="#ctx0" brushRef="#br0">31 1 1376 0 0,'8'0'16623'0'0,"-4"0"-15995"0"0,0 1 14 0 0,0 0-24 0 0,-1 0-19 0 0,2 1-212 0 0,-2 1 442 0 0,1 2-578 0 0,-3 2 49 0 0,-1-1-63 0 0,1 2-8 0 0,-1 1-5 0 0,0 1-149 0 0,-1 1 14 0 0,0-2-22 0 0,0 0-2 0 0,-1 1-75 0 0,-2 0-82 0 0,-1 1 46 0 0,-1 5-1627 0 0,-4 0 238 0 0,-7 3-221 0 0,-4 0-34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39.90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143.20313"/>
      <inkml:brushProperty name="anchorY" value="-92109.01563"/>
      <inkml:brushProperty name="scaleFactor" value="0.5"/>
    </inkml:brush>
  </inkml:definitions>
  <inkml:trace contextRef="#ctx0" brushRef="#br0">378 4 2304 0 0,'0'0'0'0'0,"-5"0"96"0"0,-2 0 37 0 0,2 0-159 0 0,-16 0 8296 0 0,17 0-7515 0 0,0 0 129 0 0,0 0-180 0 0,1 0-43 0 0,-1 0-208 0 0,-2 0 19 0 0,1 0-18 0 0,1 0-16 0 0,1 0-202 0 0,1 0 20 0 0,-3 0-28 0 0,1 0-3 0 0,1 0 93 0 0,-3-1 364 0 0,1 0-471 0 0,0 1 134 0 0,2-1-45 0 0,-2 1-4 0 0,-3 1 0 0 0,-1 0-130 0 0,-2 2 8 0 0,1 0-19 0 0,1-1-2 0 0,-4 0-66 0 0,1 2 121 0 0,1-2-151 0 0,0 3 38 0 0,-1-1-14 0 0,1 2-1 0 0,2 0 0 0 0,1 0-93 0 0,1 1 101 0 0,-1 0-109 0 0,1 1 106 0 0,1-2 6 0 0,0 2-1 0 0,0 0 6 0 0,-2 1 0 0 0,2 0 38 0 0,0 2-12 0 0,-1 0 16 0 0,0 0-4 0 0,0 0 30 0 0,-1 0 198 0 0,1 1-252 0 0,-2-1 40 0 0,2 0-34 0 0,1 1-2 0 0,1-1-2 0 0,2 0-9 0 0,0 0 2 0 0,1-1-1 0 0,3 0 0 0 0,0 1 0 0 0,2-2 122 0 0,2 2-157 0 0,1 0 24 0 0,1 0-18 0 0,-1-1-2 0 0,0 1-1 0 0,0 0-84 0 0,1 0 136 0 0,1 0-156 0 0,1 2 160 0 0,1 0-66 0 0,1-1-73 0 0,-1 0 118 0 0,-1-3-134 0 0,-1 0 134 0 0,2-2-134 0 0,0 0 134 0 0,-1-1-59 0 0,-1 0-56 0 0,4 0 130 0 0,1-1-79 0 0,2 1-48 0 0,2-1 127 0 0,-1-1-154 0 0,2-2 160 0 0,2 0-85 0 0,0-2-48 0 0,-3 0 127 0 0,0-1-79 0 0,1-1 26 0 0,0-1-5 0 0,0 0 0 0 0,-1-1 0 0 0,-1-1-74 0 0,3 0 95 0 0,-1 0-32 0 0,-4 1-63 0 0,-2-2 20 0 0,2-1-10 0 0,-1 0 0 0 0,0-1 0 0 0,-2 0 75 0 0,1-3-96 0 0,-1 1 106 0 0,1-1-106 0 0,-1 0 106 0 0,0-1-106 0 0,-2 0 106 0 0,2 0-106 0 0,-1-1-71 0 0,-2 1 46 0 0,-1-6-22 0 0,-1 1 79 0 0,-3-2-22 0 0,-2-1 11 0 0,-4-5-1614 0 0,-11-30-21268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40.4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010.8125"/>
      <inkml:brushProperty name="anchorY" value="-92907.01563"/>
      <inkml:brushProperty name="scaleFactor" value="0.5"/>
    </inkml:brush>
  </inkml:definitions>
  <inkml:trace contextRef="#ctx0" brushRef="#br0">0 1 10192 0 0,'0'0'1104'0'0,"2"1"-1288"0"0,0 0 1002 0 0,3 1 504 0 0,-1 1-896 0 0,0 0 18 0 0,0 2-70 0 0,-1 1-49 0 0,0 3-2 0 0,0 1-218 0 0,2 2 15 0 0,-3 0-17 0 0,0 2-698 0 0,-1 2-64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41.8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685.95313"/>
      <inkml:brushProperty name="anchorY" value="-93648.95313"/>
      <inkml:brushProperty name="scaleFactor" value="0.5"/>
    </inkml:brush>
  </inkml:definitions>
  <inkml:trace contextRef="#ctx0" brushRef="#br0">244 104 2760 0 0,'0'0'0'0'0,"5"-1"272"0"0,3-1-317 0 0,-1 0 90 0 0,6-1 1094 0 0,-1-1 1242 0 0,-1 2-1611 0 0,0-2-600 0 0,0-1-182 0 0,-2 1-48 0 0,-3 2 74 0 0,1-3-32 0 0,0 0-76 0 0,-2 0 121 0 0,0-1 212 0 0,1-10 6657 0 0,-5 14-6658 0 0,-1-1 286 0 0,0 1-106 0 0,-1 0 44 0 0,0 0-3 0 0,0-1 3 0 0,-3 0 2 0 0,-2 0-196 0 0,0-1 19 0 0,0 1-27 0 0,-1 0-3 0 0,-3 0-113 0 0,-2 1 14 0 0,1 1-21 0 0,2 0 0 0 0,0 1-75 0 0,0 0 11 0 0,-2 0-82 0 0,2 3 131 0 0,-1-1-154 0 0,0 1 48 0 0,-2-1 59 0 0,1 0-96 0 0,3 0 190 0 0,-1 0-46 0 0,-1-1 19 0 0,0 2 2 0 0,1-1-56 0 0,1 1 16 0 0,1 0-17 0 0,1 0 2 0 0,-4 0-19 0 0,-1 1 4 0 0,1-1-2 0 0,-3 2 75 0 0,1 0-180 0 0,1 0 167 0 0,3 2-91 0 0,-1 0 45 0 0,2 2-11 0 0,0 0 3 0 0,3 2 0 0 0,0 0 28 0 0,1 2 2 0 0,-1-1 0 0 0,2 0 2 0 0,-1 1 10 0 0,2-1-4 0 0,-2-1 2 0 0,0 0 0 0 0,0-1-37 0 0,0 0 1 0 0,0 1-3 0 0,0 0-1 0 0,1-1 47 0 0,-1 2-4 0 0,2 0 3 0 0,0-1 2 0 0,0 0-149 0 0,0-2 42 0 0,3 1-21 0 0,0-3 0 0 0,-1-2 150 0 0,1 1-62 0 0,0 0 17 0 0,2 0 0 0 0,0 0-10 0 0,0-2 2 0 0,-2-1-1 0 0,3 0 0 0 0,4 0 10 0 0,2 1-4 0 0,-2 0 2 0 0,6 1 131 0 0,1-2-159 0 0,0 0 53 0 0,-2-2-17 0 0,-4 0-130 0 0,-1 0 36 0 0,3-2 57 0 0,0-1-96 0 0,-1-1 115 0 0,-3 1-43 0 0,0 0 14 0 0,1-2-1 0 0,-1 0-74 0 0,1-2 132 0 0,1-1-154 0 0,0 0 160 0 0,1-2-160 0 0,1 0 48 0 0,0-1-16 0 0,1-1 75 0 0,3-1-12 0 0,-2 0 7 0 0,-2 0 2 0 0,-3-1 0 0 0,0-1-84 0 0,-1-2 24 0 0,-3 0-12 0 0,-1-2 0 0 0,-3-7-821 0 0,-3-3-895 0 0,-2-2-1792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42.40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426.10938"/>
      <inkml:brushProperty name="anchorY" value="-94265.35938"/>
      <inkml:brushProperty name="scaleFactor" value="0.5"/>
    </inkml:brush>
  </inkml:definitions>
  <inkml:trace contextRef="#ctx0" brushRef="#br0">40 15 11056 0 0,'0'0'0'0'0,"3"-2"984"0"0,11-7 4842 0 0,-16 8-5489 0 0,0 0 98 0 0,0 1-144 0 0,0-1-30 0 0,-4 3-302 0 0,-1 3 83 0 0,-2 3-42 0 0,-5 8-2921 0 0,2 5 480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27.61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4116.52344"/>
      <inkml:brushProperty name="anchorY" value="-65742.07031"/>
      <inkml:brushProperty name="scaleFactor" value="0.5"/>
    </inkml:brush>
  </inkml:definitions>
  <inkml:trace contextRef="#ctx0" brushRef="#br0">137 59 14256 0 0,'0'0'1544'0'0,"-2"1"-1802"0"0,-4 1 1365 0 0,-4 4 638 0 0,-4 1-1174 0 0,0 2 514 0 0,0 0-141 0 0,1 2 5 0 0,0 1 3 0 0,2 1-177 0 0,1 0 22 0 0,0 0-26 0 0,3 1-2 0 0,2 1-486 0 0,0 2 344 0 0,3 0-455 0 0,2-2 197 0 0,3 0 324 0 0,6 1-110 0 0,9-2 21 0 0,3-3-346 0 0,3-5 32 0 0,7-5 219 0 0,-1-3-352 0 0,-2-5-7 0 0,-3-3-24 0 0,-1-3-20 0 0,-1-1-1 0 0,-3-2-38 0 0,0-5 75 0 0,-3-1-98 0 0,-4-1-44 0 0,-6-4 11 0 0,-8 0-11 0 0,-4 0 0 0 0,-6 3 0 0 0,-3 2 0 0 0,-5 6 0 0 0,-4 3 0 0 0,-9 4-177 0 0,-5 7 153 0 0,18 6-2155 0 0,4 0 0 0 0,-18 5 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43.84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740.60156"/>
      <inkml:brushProperty name="anchorY" value="-93688.03125"/>
      <inkml:brushProperty name="scaleFactor" value="0.5"/>
    </inkml:brush>
  </inkml:definitions>
  <inkml:trace contextRef="#ctx0" brushRef="#br0">190 0 5728 0 0,'0'0'0'0'0,"4"2"624"0"0,15 7 6880 0 0,-21-9-7416 0 0,1 0 33 0 0,0 0-45 0 0,-2 1-1 0 0,-2-1-13 0 0,-2 1 4 0 0,0 0-2 0 0,1-1 0 0 0,-1 2 74 0 0,-2-1-20 0 0,1 0 19 0 0,3-1-2 0 0,0 1 29 0 0,3-1 1 0 0,-3 1 2 0 0,1 1 1 0 0,1-1-38 0 0,1 0 2 0 0,-3 2-2 0 0,-2 0-2 0 0,0 0-28 0 0,2 0-2 0 0,-1 0-1 0 0,-3 2 158 0 0,0 0-148 0 0,2-1 51 0 0,0 1-14 0 0,-2 1 0 0 0,2-1 168 0 0,0 2-216 0 0,-1 1 54 0 0,0 2 111 0 0,1 2-180 0 0,2 0 106 0 0,2 1-34 0 0,-2 0 17 0 0,2-2-4 0 0,0-4-35 0 0,2 1 1 0 0,0 0-3 0 0,0-2-1 0 0,1 2 38 0 0,1 3 175 0 0,0 1-234 0 0,1 1-107 0 0,0-1 26 0 0,-3-1 68 0 0,2 3 28 0 0,3-1-76 0 0,-1-3-46 0 0,0-2 10 0 0,0-3 74 0 0,1 0-108 0 0,3 0 148 0 0,-1-1-72 0 0,-1-1 24 0 0,1 1-4 0 0,1 0-84 0 0,0 0 108 0 0,1 0-8 0 0,2-1-24 0 0,-1 0 12 0 0,-2-2-4 0 0,-1 0 10 0 0,0 0-97 0 0,-1-1 122 0 0,-1 0-134 0 0,4-3 115 0 0,0 0-35 0 0,0 0-63 0 0,0-1 20 0 0,3-1 74 0 0,1-1-108 0 0,1 0 36 0 0,2-1-12 0 0,-4 2 0 0 0,3-4 187 0 0,0 0-54 0 0,-2 1 27 0 0,-3-2 0 0 0,-2 1-186 0 0,0-1-284 0 0,-4-4 266 0 0,-3-1 36 0 0,-2 0-12 0 0,0 1 20 0 0,-2-2-84 0 0,-3-4-246 0 0,-3-5-1896 0 0,-1 0 326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44.26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417.10938"/>
      <inkml:brushProperty name="anchorY" value="-94403.50781"/>
      <inkml:brushProperty name="scaleFactor" value="0.5"/>
    </inkml:brush>
  </inkml:definitions>
  <inkml:trace contextRef="#ctx0" brushRef="#br0">1 0 5528 0 0,'0'0'11597'0'0,"3"6"-12217"0"0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45.45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058.78125"/>
      <inkml:brushProperty name="anchorY" value="-95051.02344"/>
      <inkml:brushProperty name="scaleFactor" value="0.5"/>
    </inkml:brush>
  </inkml:definitions>
  <inkml:trace contextRef="#ctx0" brushRef="#br0">339 65 2760 0 0,'0'0'0'0'0,"-6"-1"272"0"0,-2 0-317 0 0,-8-3 6314 0 0,12-1-4900 0 0,-2 0-601 0 0,1 0-184 0 0,1 2-211 0 0,1-2-46 0 0,0-1 220 0 0,0 1-30 0 0,0 0 22 0 0,0 1 14 0 0,1 1-133 0 0,-1-1 487 0 0,0 1-633 0 0,0 1 73 0 0,-1 0 266 0 0,1 1-430 0 0,0 1-5 0 0,1-1-34 0 0,1 1-21 0 0,-3 1-2 0 0,-2 0-141 0 0,-2 1 124 0 0,1 0-53 0 0,-4 1-60 0 0,-3 3 19 0 0,0 3-10 0 0,-1-1 0 0 0,0 3 0 0 0,2 1 0 0 0,-1 3 0 0 0,1 1 0 0 0,3-1 0 0 0,1 0 0 0 0,1-1 0 0 0,1 0 0 0 0,1-2 0 0 0,0 0 0 0 0,0-1 0 0 0,0 0 75 0 0,-2 1-96 0 0,1-1 106 0 0,0-3-106 0 0,1 2 106 0 0,-1-1-106 0 0,0 1 31 0 0,2-1-10 0 0,2-1 75 0 0,-1 2-96 0 0,1 1 125 0 0,1 1-38 0 0,3 0-4 0 0,-1-2 4 0 0,1-3-2 0 0,2 3 75 0 0,0-2-171 0 0,1 0 165 0 0,1 1-90 0 0,1 0 64 0 0,-1-2-129 0 0,-1-1 150 0 0,0-2 18 0 0,1 0 6 0 0,1 0 16 0 0,0-1-2 0 0,2 2-194 0 0,1-1 56 0 0,3 2-28 0 0,0-1 131 0 0,1-1-66 0 0,0 0 18 0 0,3 0-20 0 0,0 0 41 0 0,-1-2-51 0 0,3 0-58 0 0,-1-1 109 0 0,0-1-38 0 0,0-1-4 0 0,1-2 42 0 0,-3 0-51 0 0,-3 0-58 0 0,0-2 15 0 0,-1-1-10 0 0,-3-1 0 0 0,-2 0 0 0 0,0 1 84 0 0,0-2-108 0 0,0-1 111 0 0,-2-4-34 0 0,0 0-63 0 0,1-1 95 0 0,-1 1-106 0 0,-3 0 125 0 0,-2-1-131 0 0,0-1 115 0 0,-1-2-109 0 0,-2-2 31 0 0,-5-3-159 0 0,-6-3-312 0 0,-7-1-1125 0 0,-2 2 322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45.90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340.50781"/>
      <inkml:brushProperty name="anchorY" value="-94488.40625"/>
      <inkml:brushProperty name="scaleFactor" value="0.5"/>
    </inkml:brush>
  </inkml:definitions>
  <inkml:trace contextRef="#ctx0" brushRef="#br0">63 1 10136 0 0,'0'0'0'0'0,"-2"0"1096"0"0,-4 1-1279 0 0,2 0 366 0 0,0 1 937 0 0,-1 0-115 0 0,-2 3 139 0 0,0 1 28 0 0,2 0-1080 0 0,0 2 96 0 0,0 0-168 0 0,0 2 65 0 0,1-2-106 0 0,1-2 106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5.58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641.08594"/>
      <inkml:brushProperty name="anchorY" value="-93927.625"/>
      <inkml:brushProperty name="scaleFactor" value="0.5"/>
    </inkml:brush>
  </inkml:definitions>
  <inkml:trace contextRef="#ctx0" brushRef="#br0">1 0 8720 0 0,'16'0'11319'0'0,"-13"0"-11433"0"0,1 0 15 0 0,-1 0-25 0 0,4 2-628 0 0,3-1-513 0 0,0 0 826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5.80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337.02344"/>
      <inkml:brushProperty name="anchorY" value="-94567.42969"/>
      <inkml:brushProperty name="scaleFactor" value="0.5"/>
    </inkml:brush>
  </inkml:definitions>
  <inkml:trace contextRef="#ctx0" brushRef="#br0">1 0 6448 0 0,'0'0'2722'0'0,"3"1"-1995"0"0,3 1-579 0 0,1 0 55 0 0,-1 0-70 0 0,-1 0-20 0 0,2 1 1 0 0,-1 0 128 0 0,-1-1-167 0 0,-2 0 224 0 0,-1-1-39 0 0,2 1 25 0 0,-2-1 2 0 0,0 0-233 0 0,0 0-35 0 0,1 1 89 0 0,0 0-135 0 0,-1 1 41 0 0,2 0-154 0 0,0 1 58 0 0,-1-1-24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6.00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054.09375"/>
      <inkml:brushProperty name="anchorY" value="-95245.72656"/>
      <inkml:brushProperty name="scaleFactor" value="0.5"/>
    </inkml:brush>
  </inkml:definitions>
  <inkml:trace contextRef="#ctx0" brushRef="#br0">0 0 7344 0 0,'0'0'3292'0'0,"2"1"-3162"0"0,0 0-18 0 0,1 0-129 0 0,-2 0 36 0 0,1-1-19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6.18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699.60156"/>
      <inkml:brushProperty name="anchorY" value="-95884.92188"/>
      <inkml:brushProperty name="scaleFactor" value="0.5"/>
    </inkml:brush>
  </inkml:definitions>
  <inkml:trace contextRef="#ctx0" brushRef="#br0">1 1 9328 0 0,'0'2'3485'0'0,"0"0"-2944"0"0,1 2 42 0 0,1 2-99 0 0,0 0-52 0 0,1 0-5 0 0,0 0-367 0 0,-1 0-27 0 0,0-1 70 0 0,0 0-127 0 0,1 2-86 0 0,1-1-51 0 0,1 1-15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6.38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1377.25781"/>
      <inkml:brushProperty name="anchorY" value="-96600.75"/>
      <inkml:brushProperty name="scaleFactor" value="0.5"/>
    </inkml:brush>
  </inkml:definitions>
  <inkml:trace contextRef="#ctx0" brushRef="#br0">1 1 456 0 0,'0'0'9997'0'0,"1"3"-9872"0"0,0 0 606 0 0,2 2-492 0 0,-1 1-13 0 0,2 0 242 0 0,0 0-322 0 0,-1-1-146 0 0,-1 0 36 0 0,0-1-36 0 0,1 1-224 0 0,-1-1-20 0 0,1-1-36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6.57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2052.16406"/>
      <inkml:brushProperty name="anchorY" value="-97301.125"/>
      <inkml:brushProperty name="scaleFactor" value="0.5"/>
    </inkml:brush>
  </inkml:definitions>
  <inkml:trace contextRef="#ctx0" brushRef="#br0">1 0 4144 0 0,'0'0'9166'0'0,"3"2"-8083"0"0,2 1-238 0 0,1 0-213 0 0,-1 0-49 0 0,1 0-481 0 0,2 1 116 0 0,0 1-166 0 0,0 0-48 0 0,-1-1 6 0 0,-1 1-10 0 0,0 1 0 0 0,2 1-158 0 0,-1-2 82 0 0,-1 2-323 0 0,1 5-182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52.05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205.40234"/>
      <inkml:brushProperty name="anchorY" value="-65822.00781"/>
      <inkml:brushProperty name="scaleFactor" value="0.5"/>
    </inkml:brush>
  </inkml:definitions>
  <inkml:trace contextRef="#ctx0" brushRef="#br0">952 0 6504 0 0,'0'0'4128'0'0,"-3"2"-3746"0"0,-1 2-26 0 0,-1-1-58 0 0,1 0-24 0 0,-1 0 0 0 0,0 1-142 0 0,-1 1 12 0 0,-2 1-22 0 0,2-2 0 0 0,0-1 16 0 0,-1 2 173 0 0,-1 0-216 0 0,0 0 129 0 0,-1 1-40 0 0,0 0 17 0 0,-1 0-2 0 0,1 1-65 0 0,-4 0 150 0 0,0 1-196 0 0,1 1 80 0 0,0-1-26 0 0,0-1 2 0 0,-1 0 0 0 0,1 0 37 0 0,-1 1-1 0 0,0-1 3 0 0,0 0 1 0 0,1-1-28 0 0,-2 1 8 0 0,1 0-4 0 0,0 0-1 0 0,0 0 39 0 0,1-1-12 0 0,1 1 6 0 0,-1 0 0 0 0,2 0-37 0 0,0 1 10 0 0,0 1-5 0 0,1-1 0 0 0,1 1-56 0 0,0 0-2 0 0,-1-1-4 0 0,0 3-2 0 0,0-1-37 0 0,-1 1-64 0 0,0 0 118 0 0,-1-1-142 0 0,0 2 183 0 0,-1-1-91 0 0,0 1 21 0 0,1 0-3 0 0,-1-1 18 0 0,-1 1 4 0 0,-1 1-1 0 0,-2 3 96 0 0,-1 2-158 0 0,0-1 50 0 0,1-1 94 0 0,1 0-106 0 0,1-1 36 0 0,-3 1 102 0 0,-1 1-153 0 0,2 1 50 0 0,0-1-17 0 0,2 0 0 0 0,0 0-9 0 0,3 0 2 0 0,1 0-1 0 0,1 0-28 0 0,0 1 8 0 0,0-1-4 0 0,1-1 0 0 0,-1 0-74 0 0,0 1 114 0 0,0-1-131 0 0,1 1 134 0 0,-1 0-134 0 0,1 0 152 0 0,0 0-157 0 0,0 1 160 0 0,0 0-85 0 0,0 1 26 0 0,0-1-5 0 0,0-1 0 0 0,1 1 38 0 0,-1-1-12 0 0,2-1 6 0 0,0 1 0 0 0,0-1-9 0 0,0 0 2 0 0,1 1-1 0 0,-1-1 0 0 0,2 2 28 0 0,-1-1 2 0 0,2 2 0 0 0,0-1 2 0 0,1 0 10 0 0,0 0 6 0 0,2 1-2 0 0,0 1 2 0 0,1 0-28 0 0,1 1-1 0 0,0 1-2 0 0,1 1-1 0 0,-1 0-46 0 0,0-1-62 0 0,-1-1 117 0 0,1 1-142 0 0,0 0 127 0 0,0 0-122 0 0,-1 0 36 0 0,-1 0 72 0 0,1 2-108 0 0,-1 0 36 0 0,0 1-12 0 0,0 1-7448 0 0,0 0 579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6.75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2795.97656"/>
      <inkml:brushProperty name="anchorY" value="-98031.99219"/>
      <inkml:brushProperty name="scaleFactor" value="0.5"/>
    </inkml:brush>
  </inkml:definitions>
  <inkml:trace contextRef="#ctx0" brushRef="#br0">1 1 13184 0 0,'0'0'2393'0'0,"1"2"-1889"0"0,0 0 16 0 0,1 3-39 0 0,0 0 3 0 0,-1 1-3 0 0,1-1-1 0 0,-1 0-429 0 0,1 0-8 0 0,-1 0-25 0 0,0 1 57 0 0,1 2-96 0 0,0-1 31 0 0,-1 1-654 0 0,1-1-646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6.90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3455.50781"/>
      <inkml:brushProperty name="anchorY" value="-98754.82813"/>
      <inkml:brushProperty name="scaleFactor" value="0.5"/>
    </inkml:brush>
  </inkml:definitions>
  <inkml:trace contextRef="#ctx0" brushRef="#br0">1 0 3224 0 0,'0'0'13863'0'0,"0"5"-13452"0"0,3 3-110 0 0,-1 0-222 0 0,0 1-56 0 0,-1-1-13 0 0,1 0-10 0 0,1 1 0 0 0,2 0 0 0 0,0-1-140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7.26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4122.97656"/>
      <inkml:brushProperty name="anchorY" value="-99475.14844"/>
      <inkml:brushProperty name="scaleFactor" value="0.5"/>
    </inkml:brush>
  </inkml:definitions>
  <inkml:trace contextRef="#ctx0" brushRef="#br0">0 1 12896 0 0,'0'0'4951'0'0,"0"3"-4164"0"0,0 0 2 0 0,2 6 330 0 0,2 1-1139 0 0,-1 0 327 0 0,1 1-154 0 0,0 0-177 0 0,2 0 49 0 0,0-2-25 0 0,0 3-420 0 0,2 1-496 0 0,1 2-164 0 0,-2-1-353 0 0,0 1 180 0 0,-2-2 121 0 0,2 0 267 0 0,0 0 370 0 0,3 0-32 0 0,-1-2 77 0 0,0-2 259 0 0,-2-4 42 0 0,-1 0 23 0 0,0-1 21 0 0,0-1 0 0 0,-1-1 281 0 0,0-1-15 0 0,0 0 22 0 0,1 0 18 0 0,1 1 184 0 0,0 0-14 0 0,0 0 25 0 0,0 0 3 0 0,-2 0 57 0 0,1 0 2 0 0,1 1 4 0 0,1 1 2 0 0,-2-1-131 0 0,1 1 0 0 0,-2 0-8 0 0,0 1-5 0 0,0 3-112 0 0,0 0-5 0 0,-1 2-6 0 0,0 1-5 0 0,-1 0-224 0 0,0 4-178 0 0,0 2-1587 0 0,-2-2 205 0 0,0 1-2390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7.40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5022.07031"/>
      <inkml:brushProperty name="anchorY" value="-100509.4375"/>
      <inkml:brushProperty name="scaleFactor" value="0.5"/>
    </inkml:brush>
  </inkml:definitions>
  <inkml:trace contextRef="#ctx0" brushRef="#br0">1 0 12872 0 0,'1'3'1408'0'0,"0"2"-1643"0"0,0 2 470 0 0,0 2-385 0 0,0-1 81 0 0,0-2-23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9.17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5663.375"/>
      <inkml:brushProperty name="anchorY" value="-101186.48438"/>
      <inkml:brushProperty name="scaleFactor" value="0.5"/>
    </inkml:brush>
  </inkml:definitions>
  <inkml:trace contextRef="#ctx0" brushRef="#br0">1 0 920 0 0,'0'0'16930'0'0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9.34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6298.375"/>
      <inkml:brushProperty name="anchorY" value="-101821.48438"/>
      <inkml:brushProperty name="scaleFactor" value="0.5"/>
    </inkml:brush>
  </inkml:definitions>
  <inkml:trace contextRef="#ctx0" brushRef="#br0">29 17 7832 0 0,'-2'-3'3340'0'0,"-2"1"-1994"0"0,1 1 24 0 0,0-1-1030 0 0,0 1 90 0 0,-1-1-135 0 0,0 0-26 0 0,2 1-311 0 0,0 0 86 0 0,0 0-156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9.65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5633.86719"/>
      <inkml:brushProperty name="anchorY" value="-101169.73438"/>
      <inkml:brushProperty name="scaleFactor" value="0.5"/>
    </inkml:brush>
  </inkml:definitions>
  <inkml:trace contextRef="#ctx0" brushRef="#br0">187 285 2760 0 0,'-4'-7'6681'0'0,"1"2"-4689"0"0,-1-3-1987 0 0,-1 0 498 0 0,1 1-732 0 0,-2 1-522 0 0,0 0-686 0 0,0 0-985 0 0,-2-2 693 0 0,-2-1 465 0 0,1 0 626 0 0,0 1 484 0 0,2 2 90 0 0,2 2 43 0 0,0 0 21 0 0,0 0 551 0 0,0-1-18 0 0,-1-1 67 0 0,0 0 21 0 0,1 1-8 0 0,-1-2 5 0 0,-1 0-2 0 0,2 0 0 0 0,1-1 28 0 0,1-1-8 0 0,0 0 4 0 0,1-1 625 0 0,-1-1-953 0 0,1 1 311 0 0,0 2-111 0 0,0-1-411 0 0,1 1 24 0 0,-1 1-50 0 0,0 0-8 0 0,1 0-78 0 0,-1 2 22 0 0,0 1-11 0 0,-1-2-150 0 0,-2 0-96 0 0,0 0-122 0 0,-2 0-195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9.79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4797.97656"/>
      <inkml:brushProperty name="anchorY" value="-100239.51563"/>
      <inkml:brushProperty name="scaleFactor" value="0.5"/>
    </inkml:brush>
  </inkml:definitions>
  <inkml:trace contextRef="#ctx0" brushRef="#br0">82 31 3224 0 0,'0'0'0'0'0,"-1"0"312"0"0,-2-2-364 0 0,-4-1 2222 0 0,-2-1-274 0 0,1 0 268 0 0,-1 1 43 0 0,1 0-1747 0 0,1 0 157 0 0,2 2-226 0 0,2 0-47 0 0,-1-1-276 0 0,1 0 28 0 0,-2 1-100 0 0,1 0-237 0 0,1 0-593 0 0,0 1-240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0.08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4080.77344"/>
      <inkml:brushProperty name="anchorY" value="-99567.51563"/>
      <inkml:brushProperty name="scaleFactor" value="0.5"/>
    </inkml:brush>
  </inkml:definitions>
  <inkml:trace contextRef="#ctx0" brushRef="#br0">195 183 3224 0 0,'-9'0'6326'0'0,"1"-1"-5000"0"0,-2-1-277 0 0,1 0-212 0 0,0 0-167 0 0,1 1-22 0 0,2 0-531 0 0,0 0 140 0 0,-2 0-454 0 0,2 0-415 0 0,2 0-391 0 0,-9-21-5846 0 0,11 12 6419 0 0,0-2 287 0 0,0 1 111 0 0,-1 1-91 0 0,0-1 153 0 0,-1 2 95 0 0,-1 1 59 0 0,1 2 5 0 0,0-1 19 0 0,0 2 428 0 0,-1-1-28 0 0,0 1 53 0 0,-1-1 9 0 0,2 1 151 0 0,0 0-14 0 0,-2 0 22 0 0,1 2 2 0 0,0-2-242 0 0,0 1 23 0 0,2 0-31 0 0,0 1-3 0 0,1 1-394 0 0,1 0 28 0 0,-2 1-42 0 0,0 0-18 0 0,1 0-250 0 0,0 0 14 0 0,0 1-30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0.23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3245.75"/>
      <inkml:brushProperty name="anchorY" value="-98744.99219"/>
      <inkml:brushProperty name="scaleFactor" value="0.5"/>
    </inkml:brush>
  </inkml:definitions>
  <inkml:trace contextRef="#ctx0" brushRef="#br0">24 38 1840 0 0,'0'0'0'0'0,"-16"-22"8732"0"0,13 19-8354 0 0,1-1 526 0 0,1 1-384 0 0,0 0-454 0 0,1 1 70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13.44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051.33984"/>
      <inkml:brushProperty name="anchorY" value="-72854.85938"/>
      <inkml:brushProperty name="scaleFactor" value="0.5"/>
    </inkml:brush>
  </inkml:definitions>
  <inkml:trace contextRef="#ctx0" brushRef="#br0">70 0 456 0 0,'0'0'17435'0'0,"3"1"-16727"0"0,2 1-50 0 0,-1 0-6 0 0,0 0-2 0 0,1 1-2 0 0,2 1-233 0 0,0 0 10 0 0,1 1-26 0 0,1 2-6 0 0,0-1-262 0 0,0 2 28 0 0,-2 0-43 0 0,1 3 204 0 0,0 0-174 0 0,1 1 62 0 0,2 3 78 0 0,0-1-270 0 0,0 1 8 0 0,0-1 98 0 0,-2-1-154 0 0,1-2 48 0 0,-1 0 59 0 0,0 0-96 0 0,0-1 181 0 0,1 0-44 0 0,-2-2 18 0 0,-1 0 2 0 0,0 1-37 0 0,2 3 113 0 0,0 1-147 0 0,1-1 85 0 0,1 3 122 0 0,-1 1-187 0 0,0-1 64 0 0,-1 0-21 0 0,0 0 0 0 0,-1 0 0 0 0,-1-1-18 0 0,-1 0 4 0 0,0-1-2 0 0,2 4 75 0 0,0 0-152 0 0,0 1-27 0 0,-1-2 114 0 0,0-1-154 0 0,-1-1 151 0 0,-1-1-148 0 0,-1 1 137 0 0,1-2-135 0 0,-2 1 115 0 0,0 1-109 0 0,-1 0 106 0 0,-1 0-32 0 0,-1 1 11 0 0,1 0 0 0 0,-2-1 0 0 0,1 1-75 0 0,0 1 22 0 0,0 0-11 0 0,-1 0 0 0 0,-1 0 149 0 0,1 0-23 0 0,-1 0 15 0 0,0 0 3 0 0,0 1-168 0 0,1 0 48 0 0,0-1-24 0 0,0 1 0 0 0,1-1 0 0 0,-1 4 0 0 0,-1 1 0 0 0,0 1 0 0 0,-1-1 0 0 0,-1 0 0 0 0,0-1 0 0 0,-2-2 0 0 0,0 1 0 0 0,-1-2 0 0 0,-1 1 0 0 0,0-1 0 0 0,-3 3 0 0 0,0 0 0 0 0,0 1 0 0 0,1-1 0 0 0,0-1 0 0 0,0 1 0 0 0,0-2 75 0 0,0 1-97 0 0,-1 1 33 0 0,1-2-11 0 0,-1 0 93 0 0,-1 1-119 0 0,2 0 114 0 0,-3-1-110 0 0,2 1 136 0 0,0-1-69 0 0,0-1-52 0 0,0 1 130 0 0,-1 0-155 0 0,-1 0 48 0 0,-2 0-16 0 0,0 1 0 0 0,-3 0 0 0 0,-5 4 75 0 0,-7 4-610 0 0,-9 1-614 0 0,-2-1-11272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0.40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2587.50781"/>
      <inkml:brushProperty name="anchorY" value="-98070.53125"/>
      <inkml:brushProperty name="scaleFactor" value="0.5"/>
    </inkml:brush>
  </inkml:definitions>
  <inkml:trace contextRef="#ctx0" brushRef="#br0">71 34 3680 0 0,'-12'-8'5905'0'0,"6"4"-3929"0"0,-1-1-1412 0 0,0 1 127 0 0,1-1-179 0 0,1 2-43 0 0,-1 1-348 0 0,1 0 31 0 0,0 2-49 0 0,0-1-350 0 0,-1 1-575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0.56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1872.98438"/>
      <inkml:brushProperty name="anchorY" value="-97402.11719"/>
      <inkml:brushProperty name="scaleFactor" value="0.5"/>
    </inkml:brush>
  </inkml:definitions>
  <inkml:trace contextRef="#ctx0" brushRef="#br0">152 41 7056 0 0,'0'0'312'0'0,"-2"-1"158"0"0,-3-1-567 0 0,0-1 172 0 0,-4-1 438 0 0,-2-1-62 0 0,0 1 58 0 0,0 1 19 0 0,-2 0-85 0 0,1 0 15 0 0,0 0-18 0 0,3-1 2 0 0,0 2-30 0 0,1 1-2 0 0,1 0 0 0 0,1 0-2 0 0,-1 1-262 0 0,1 0 20 0 0,2 0-32 0 0,1 0-182 0 0,1 0-426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0.73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1084.80469"/>
      <inkml:brushProperty name="anchorY" value="-96727.90625"/>
      <inkml:brushProperty name="scaleFactor" value="0.5"/>
    </inkml:brush>
  </inkml:definitions>
  <inkml:trace contextRef="#ctx0" brushRef="#br0">44 30 9936 0 0,'0'0'1104'0'0,"-3"-1"-1242"0"0,1-1 244 0 0,-3-1 678 0 0,-1-1 858 0 0,0 1-1111 0 0,1 0 14 0 0,2 0 349 0 0,1 2-629 0 0,-2-2-262 0 0,1 0-51 0 0,0 1-51 0 0,1 1-608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0.88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401.47656"/>
      <inkml:brushProperty name="anchorY" value="-96054.125"/>
      <inkml:brushProperty name="scaleFactor" value="0.5"/>
    </inkml:brush>
  </inkml:definitions>
  <inkml:trace contextRef="#ctx0" brushRef="#br0">81 57 5064 0 0,'0'0'485'0'0,"0"-2"-442"0"0,-5-10 4257 0 0,-1 7-2295 0 0,-4-3-453 0 0,1 2-777 0 0,0-1-210 0 0,2 3-109 0 0,-1-1-48 0 0,3 2-5 0 0,-1 1-330 0 0,2 0 28 0 0,0 2-102 0 0,2-1 114 0 0,0 1-142 0 0,0 0-115 0 0,0 1 68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1.06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679.05469"/>
      <inkml:brushProperty name="anchorY" value="-95363.40625"/>
      <inkml:brushProperty name="scaleFactor" value="0.5"/>
    </inkml:brush>
  </inkml:definitions>
  <inkml:trace contextRef="#ctx0" brushRef="#br0">40 21 5528 0 0,'-13'-6'6305'0'0,"8"3"-5046"0"0,-1 1-322 0 0,2 0-196 0 0,0 0-167 0 0,1 0-22 0 0,0 0-447 0 0,2 1 42 0 0,0 1-49 0 0,1-1-18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1.19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998.27344"/>
      <inkml:brushProperty name="anchorY" value="-94707.78906"/>
      <inkml:brushProperty name="scaleFactor" value="0.5"/>
    </inkml:brush>
  </inkml:definitions>
  <inkml:trace contextRef="#ctx0" brushRef="#br0">51 12 3680 0 0,'-11'-5'7896'0'0,"4"2"-7378"0"0,0 1 486 0 0,0 1-328 0 0,1 1-460 0 0,0 2 242 0 0,-1 2-332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4.90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305.92188"/>
      <inkml:brushProperty name="anchorY" value="-94072.375"/>
      <inkml:brushProperty name="scaleFactor" value="0.5"/>
    </inkml:brush>
  </inkml:definitions>
  <inkml:trace contextRef="#ctx0" brushRef="#br0">101 1 7168 0 0,'0'0'5678'0'0,"-1"2"-5030"0"0,0 0-6 0 0,-3 1-226 0 0,-1 0 26 0 0,-2 2-39 0 0,-1-1 364 0 0,0 2-602 0 0,-1 1 193 0 0,-1 4 164 0 0,2 1-422 0 0,-1 1 125 0 0,2 2 36 0 0,1 1-202 0 0,0 3-50 0 0,1-1 7 0 0,2-3-128 0 0,0-1-210 0 0,2-1-218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5.14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569"/>
      <inkml:brushProperty name="anchorY" value="-93633.17969"/>
      <inkml:brushProperty name="scaleFactor" value="0.5"/>
    </inkml:brush>
  </inkml:definitions>
  <inkml:trace contextRef="#ctx0" brushRef="#br0">170 1 13104 0 0,'0'0'2114'0'0,"-3"4"-1746"0"0,-2 1-208 0 0,-1 2 70 0 0,-2 2-38 0 0,1 1-224 0 0,-1 1 64 0 0,0 0-32 0 0,0 0 0 0 0,1-1 74 0 0,1 0-95 0 0,0-1 32 0 0,0 1 63 0 0,2-1-95 0 0,-1-1 106 0 0,0 0-106 0 0,-1 1 106 0 0,0 0-106 0 0,0 1 106 0 0,-1 1-106 0 0,-1 0 31 0 0,0 1-10 0 0,-1-1 0 0 0,0 1-1101 0 0,2-1 165 0 0,0-3-142 0 0,3-2-24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5.43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6761.83594"/>
      <inkml:brushProperty name="anchorY" value="-93244.15625"/>
      <inkml:brushProperty name="scaleFactor" value="0.5"/>
    </inkml:brush>
  </inkml:definitions>
  <inkml:trace contextRef="#ctx0" brushRef="#br0">197 0 8752 0 0,'0'0'833'0'0,"-2"2"-496"0"0,-3 2-114 0 0,-1 1 17 0 0,-3 3-1 0 0,-1 1 141 0 0,-1 1-12 0 0,0 0 21 0 0,-1 0 2 0 0,1 1-233 0 0,1 1 30 0 0,-2 0-41 0 0,1 0 0 0 0,-1 0 99 0 0,1 0 0 0 0,1 0 6 0 0,0 0 4 0 0,1 1-140 0 0,-1 1 152 0 0,3-2-192 0 0,0-2-150 0 0,1-2-7 0 0,2-4-26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5.67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5926.57031"/>
      <inkml:brushProperty name="anchorY" value="-92827.33594"/>
      <inkml:brushProperty name="scaleFactor" value="0.5"/>
    </inkml:brush>
  </inkml:definitions>
  <inkml:trace contextRef="#ctx0" brushRef="#br0">143 0 9072 0 0,'0'0'981'0'0,"-2"2"-689"0"0,-1 1-141 0 0,-5 3 533 0 0,-2 1-255 0 0,0 1 124 0 0,-3 2 223 0 0,-1 1-766 0 0,2 0 215 0 0,-2 2 55 0 0,0-1-204 0 0,1 1 67 0 0,2 0-23 0 0,1-1-140 0 0,1 1-156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56.31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444.125"/>
      <inkml:brushProperty name="anchorY" value="-74627.65625"/>
      <inkml:brushProperty name="scaleFactor" value="0.5"/>
    </inkml:brush>
  </inkml:definitions>
  <inkml:trace contextRef="#ctx0" brushRef="#br0">0 0 4144 0 0,'0'0'15782'0'0,"2"2"-15165"0"0,0-1-66 0 0,1 0 0 0 0,-2 0-5 0 0,7 3 577 0 0,0-1-819 0 0,0 0 269 0 0,-2 0-93 0 0,2 1-205 0 0,0 2 310 0 0,-1 0-409 0 0,-2-2-6 0 0,0 2-36 0 0,-1-1-19 0 0,-1 1-2 0 0,0-1-38 0 0,0 3 1 0 0,0 1-3 0 0,0-1-1 0 0,-1 0 10 0 0,0-1-4 0 0,1 1 2 0 0,2 1 0 0 0,0-1 10 0 0,0 2-4 0 0,-1-2 2 0 0,3 0 0 0 0,4 1 0 0 0,2 1 0 0 0,0-1 0 0 0,2 4 121 0 0,-1 0-127 0 0,-3-2 43 0 0,2 3 99 0 0,1 1-163 0 0,-1 0 54 0 0,0 0-19 0 0,-1-2 0 0 0,0 0-9 0 0,1 0 2 0 0,0-1-1 0 0,-1 0-28 0 0,-1 0 8 0 0,3 1-4 0 0,1-1 0 0 0,0-1 0 0 0,1-1-75 0 0,2 0 134 0 0,-1-1-80 0 0,2 0-49 0 0,3 1 110 0 0,0 0-37 0 0,2-1-80 0 0,-1 1 101 0 0,-2-1-110 0 0,0-1 108 0 0,-1 1-108 0 0,0-1 145 0 0,1 0-155 0 0,0 1 160 0 0,-2 0-160 0 0,0 2 160 0 0,0-2-160 0 0,1 1 160 0 0,-1-1-160 0 0,-1 0 160 0 0,2-1-160 0 0,1 1 160 0 0,1-1-160 0 0,0 0 123 0 0,1 0-113 0 0,1 0 108 0 0,2 0-108 0 0,1 1 33 0 0,-1 0-11 0 0,6 1 0 0 0,1 0 0 0 0,-2-1 75 0 0,6 3-97 0 0,-3 0 33 0 0,-1-1-11 0 0,-4 0 0 0 0,-2-1 0 0 0,-4-2 75 0 0,-1 1-97 0 0,-1-1 33 0 0,-1-1 64 0 0,-1 0-97 0 0,2 1 33 0 0,0 0 64 0 0,-1-1-97 0 0,0 0 33 0 0,0-1 73 0 0,-1-1-108 0 0,1-1 36 0 0,0 1 63 0 0,-1-1-97 0 0,0 0 33 0 0,1 1-11 0 0,3 0 84 0 0,-1-1-108 0 0,0 0 36 0 0,1-1 81 0 0,-1 2-119 0 0,-1-2 114 0 0,-1 0-110 0 0,-1 1 108 0 0,0 0-108 0 0,0-2 108 0 0,-1 1-108 0 0,-4-2 108 0 0,1 2-108 0 0,0 0 108 0 0,4 0-108 0 0,-1-1 108 0 0,3 0-108 0 0,1 0 33 0 0,2-1 64 0 0,0 0-97 0 0,1-1 33 0 0,0 1-11 0 0,0-1 75 0 0,0 0-97 0 0,1-1 33 0 0,0 0-11 0 0,9-3-1195 0 0,-2-2 865 0 0,-1-2-13564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5.89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5133.33984"/>
      <inkml:brushProperty name="anchorY" value="-92351.96094"/>
      <inkml:brushProperty name="scaleFactor" value="0.5"/>
    </inkml:brush>
  </inkml:definitions>
  <inkml:trace contextRef="#ctx0" brushRef="#br0">181 1 8752 0 0,'0'0'0'0'0,"-2"0"952"0"0,-6 1-1111 0 0,-2 3 1139 0 0,-5 1 764 0 0,-4 4-764 0 0,0 1-797 0 0,0 1 222 0 0,0 2-14 0 0,3 0-342 0 0,2-1 96 0 0,1 0-39 0 0,3-3-124 0 0,1 2 36 0 0,1-2-392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6.11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4309.41016"/>
      <inkml:brushProperty name="anchorY" value="-91847.86719"/>
      <inkml:brushProperty name="scaleFactor" value="0.5"/>
    </inkml:brush>
  </inkml:definitions>
  <inkml:trace contextRef="#ctx0" brushRef="#br0">129 0 15056 0 0,'-2'0'1655'0'0,"-3"2"-1931"0"0,-5 2 552 0 0,-2 1-378 0 0,1 0 131 0 0,0 1-118 0 0,0 1 110 0 0,-1 2-517 0 0,-2 2-336 0 0,-1 2-1022 0 0,2-1 512 0 0,0 0-2099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6.35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3535.75391"/>
      <inkml:brushProperty name="anchorY" value="-91308.28125"/>
      <inkml:brushProperty name="scaleFactor" value="0.5"/>
    </inkml:brush>
  </inkml:definitions>
  <inkml:trace contextRef="#ctx0" brushRef="#br0">199 0 6912 0 0,'0'0'5333'0'0,"-2"1"-4708"0"0,-4 2-118 0 0,-2 1-114 0 0,-2 1-21 0 0,-2 1-30 0 0,-2 1-4 0 0,-2 0 0 0 0,0 1-2 0 0,0 1-392 0 0,-1 1 112 0 0,-1-2-56 0 0,-1 2-224 0 0,-5 2-7235 0 0,4-1-754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6.61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2702.29688"/>
      <inkml:brushProperty name="anchorY" value="-90773.84375"/>
      <inkml:brushProperty name="scaleFactor" value="0.5"/>
    </inkml:brush>
  </inkml:definitions>
  <inkml:trace contextRef="#ctx0" brushRef="#br0">145 1 11520 0 0,'0'0'1248'0'0,"-4"0"-1456"0"0,-5 0 1181 0 0,-1 0-296 0 0,-2 1 91 0 0,0 0 23 0 0,-1 1-682 0 0,-3 1 141 0 0,-1 1-456 0 0,-3 3-376 0 0,4-2-553 0 0,1 1-754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6.84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1912.10156"/>
      <inkml:brushProperty name="anchorY" value="-90172.39844"/>
      <inkml:brushProperty name="scaleFactor" value="0.5"/>
    </inkml:brush>
  </inkml:definitions>
  <inkml:trace contextRef="#ctx0" brushRef="#br0">163 1 12440 0 0,'0'0'1328'0'0,"-3"0"-1204"0"0,-3 0 372 0 0,-2 0-180 0 0,-2 1 4 0 0,-1 1 317 0 0,0 1-25 0 0,-1 2 45 0 0,-2 2 368 0 0,0-1-959 0 0,0 0 278 0 0,1-2-118 0 0,1 0-347 0 0,3-1 24 0 0,0 0-47 0 0,0 0-1004 0 0,2-1-893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7.07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1105.88281"/>
      <inkml:brushProperty name="anchorY" value="-89590.09375"/>
      <inkml:brushProperty name="scaleFactor" value="0.5"/>
    </inkml:brush>
  </inkml:definitions>
  <inkml:trace contextRef="#ctx0" brushRef="#br0">55 10 10592 0 0,'0'0'5404'0'0,"-2"-1"-4918"0"0,0 0-105 0 0,0 0-114 0 0,-1 0-23 0 0,-2 0-283 0 0,-2-1 79 0 0,-1 1-40 0 0,-1-1-550 0 0,0 3-749 0 0,2 0-846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7.30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397.85156"/>
      <inkml:brushProperty name="anchorY" value="-88950.96875"/>
      <inkml:brushProperty name="scaleFactor" value="0.5"/>
    </inkml:brush>
  </inkml:definitions>
  <inkml:trace contextRef="#ctx0" brushRef="#br0">165 0 15520 0 0,'0'0'0'0'0,"-8"2"1703"0"0,-8 1-1912 0 0,-1-1 546 0 0,-2 2-273 0 0,-3 0 140 0 0,2 1-105 0 0,2-1 38 0 0,1 0-9 0 0,2 0-2295 0 0,3-2-2332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7.53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9585.01953"/>
      <inkml:brushProperty name="anchorY" value="-88351.40625"/>
      <inkml:brushProperty name="scaleFactor" value="0.5"/>
    </inkml:brush>
  </inkml:definitions>
  <inkml:trace contextRef="#ctx0" brushRef="#br0">86 46 17015 0 0,'-1'-1'1848'0'0,"-1"-1"-2156"0"0,0-3 616 0 0,-1-1-233 0 0,-2 0-96 0 0,-2 0 106 0 0,-1 1-106 0 0,-2 1 31 0 0,-1 0-10 0 0,0 1 0 0 0,-2 1-662 0 0,1 1-540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7.77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837.32813"/>
      <inkml:brushProperty name="anchorY" value="-87670.45313"/>
      <inkml:brushProperty name="scaleFactor" value="0.5"/>
    </inkml:brush>
  </inkml:definitions>
  <inkml:trace contextRef="#ctx0" brushRef="#br0">117 1 12896 0 0,'-2'0'1376'0'0,"-2"0"-536"0"0,1 0-128 0 0,-2 0 106 0 0,-1 0 21 0 0,-3 0-561 0 0,0 0 50 0 0,-2 0-66 0 0,0 0-21 0 0,0 1-65 0 0,-1 0-1 0 0,1 0-5 0 0,-1-1-375 0 0,2 1-706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8.05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072.60547"/>
      <inkml:brushProperty name="anchorY" value="-87039.64844"/>
      <inkml:brushProperty name="scaleFactor" value="0.5"/>
    </inkml:brush>
  </inkml:definitions>
  <inkml:trace contextRef="#ctx0" brushRef="#br0">97 0 7832 0 0,'-2'0'7705'0'0,"-1"0"-7456"0"0,-3 1 671 0 0,-1 1-284 0 0,-3 0-479 0 0,-1 1 33 0 0,0 0-49 0 0,-2-2-152 0 0,-3 1-343 0 0,-1-1-369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34.58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435.20313"/>
      <inkml:brushProperty name="anchorY" value="-68708.59375"/>
      <inkml:brushProperty name="scaleFactor" value="0.5"/>
    </inkml:brush>
  </inkml:definitions>
  <inkml:trace contextRef="#ctx0" brushRef="#br0">0 0 1808 0 0,'0'0'176'0'0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8.36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310.83203"/>
      <inkml:brushProperty name="anchorY" value="-86419.53125"/>
      <inkml:brushProperty name="scaleFactor" value="0.5"/>
    </inkml:brush>
  </inkml:definitions>
  <inkml:trace contextRef="#ctx0" brushRef="#br0">77 1 12696 0 0,'0'0'1392'0'0,"-1"2"-1372"0"0,-2 1 709 0 0,-3 1-566 0 0,-2 1 97 0 0,-2 0-42 0 0,2 0 0 0 0,1-2-2 0 0,0 0-392 0 0,1 2 37 0 0,-1-2-44 0 0,1 0-371 0 0,-2 0-449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8.40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592.65234"/>
      <inkml:brushProperty name="anchorY" value="-85831.09375"/>
      <inkml:brushProperty name="scaleFactor" value="0.5"/>
    </inkml:brush>
  </inkml:definitions>
  <inkml:trace contextRef="#ctx0" brushRef="#br0">25 21 10592 0 0,'-11'-7'6913'0'0,"7"2"-6684"0"0,-1 0 111 0 0,1 1-167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9.92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919.51953"/>
      <inkml:brushProperty name="anchorY" value="-85164.67188"/>
      <inkml:brushProperty name="scaleFactor" value="0.5"/>
    </inkml:brush>
  </inkml:definitions>
  <inkml:trace contextRef="#ctx0" brushRef="#br0">0 4 4144 0 0,'0'0'9218'0'0,"3"0"-8316"0"0,1-1-165 0 0,1 0 8 0 0,6-1 3340 0 0,-11 4-3749 0 0,0 0-121 0 0,1 3 16 0 0,0 2-22 0 0,2 3 0 0 0,-1 1-113 0 0,-1 1 14 0 0,-1 1-21 0 0,0-1 0 0 0,0 1-103 0 0,-1 3-177 0 0,1 2-898 0 0,-1 1-1170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10.18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583.29688"/>
      <inkml:brushProperty name="anchorY" value="-85964.82031"/>
      <inkml:brushProperty name="scaleFactor" value="0.5"/>
    </inkml:brush>
  </inkml:definitions>
  <inkml:trace contextRef="#ctx0" brushRef="#br0">0 1 13360 0 0,'0'0'2305'0'0,"1"3"-2120"0"0,1 0 38 0 0,-1 2-26 0 0,0-1-21 0 0,0 3 76 0 0,-1 2-303 0 0,0 2 166 0 0,0 0-136 0 0,1-1 31 0 0,-2 1 65 0 0,1-3-96 0 0,0-2 31 0 0,0 2-10 0 0,2 1 0 0 0,-1-1 0 0 0,0 3 0 0 0,0-3-74 0 0,1 2 20 0 0,0-2-10 0 0,1 4-494 0 0,1-1-466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10.40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242.72656"/>
      <inkml:brushProperty name="anchorY" value="-86781.52344"/>
      <inkml:brushProperty name="scaleFactor" value="0.5"/>
    </inkml:brush>
  </inkml:definitions>
  <inkml:trace contextRef="#ctx0" brushRef="#br0">7 1 6912 0 0,'0'0'4721'0'0,"-1"4"-3849"0"0,0 0 108 0 0,-1 3-161 0 0,1 0-70 0 0,0 2-20 0 0,1 1-606 0 0,0 3 50 0 0,0-2-70 0 0,0 1-22 0 0,0 0-93 0 0,0-1 26 0 0,0-1-14 0 0,0-2-514 0 0,1 1-291 0 0,1 2-3728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10.61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878.88281"/>
      <inkml:brushProperty name="anchorY" value="-87571.69531"/>
      <inkml:brushProperty name="scaleFactor" value="0.5"/>
    </inkml:brush>
  </inkml:definitions>
  <inkml:trace contextRef="#ctx0" brushRef="#br0">0 1 11952 0 0,'0'0'1296'0'0,"2"2"-1512"0"0,-1 0 842 0 0,1 3-286 0 0,2 2 64 0 0,-1-1 2 0 0,1 1-101 0 0,0 2 2 0 0,1 1-7 0 0,-1 1-4 0 0,0 1-262 0 0,1-1-8 0 0,-1 0-14 0 0,1-1-12 0 0,-1-3-84 0 0,2 2-60 0 0,-1-2-7 0 0,5 1-678 0 0,3 0 263 0 0,4-1-126 0 0,5-3 4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13.32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656.55078"/>
      <inkml:brushProperty name="anchorY" value="-88362.25781"/>
      <inkml:brushProperty name="scaleFactor" value="0.5"/>
    </inkml:brush>
  </inkml:definitions>
  <inkml:trace contextRef="#ctx0" brushRef="#br0">1 1 5984 0 0,'0'0'11479'0'0,"2"1"-10703"0"0,0 0-633 0 0,0 1 57 0 0,0-1-73 0 0,4 3-22 0 0,0 2-121 0 0,1 1 33 0 0,-1 0-17 0 0,-2-1 0 0 0,2 1-298 0 0,-1 0-970 0 0,2 0-1328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13.55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9357.80078"/>
      <inkml:brushProperty name="anchorY" value="-89063.625"/>
      <inkml:brushProperty name="scaleFactor" value="0.5"/>
    </inkml:brush>
  </inkml:definitions>
  <inkml:trace contextRef="#ctx0" brushRef="#br0">0 1 17447 0 0,'0'0'2307'0'0,"0"2"-2139"0"0,2 3 5 0 0,2 3 3 0 0,-1 0-205 0 0,0-2-16 0 0,1 1-9 0 0,1-1-10 0 0,-1-1-9 0 0,3 1-82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13.72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052.05859"/>
      <inkml:brushProperty name="anchorY" value="-89768.25781"/>
      <inkml:brushProperty name="scaleFactor" value="0.5"/>
    </inkml:brush>
  </inkml:definitions>
  <inkml:trace contextRef="#ctx0" brushRef="#br0">1 15 11056 0 0,'2'0'5108'0'0,"4"-2"-2990"0"0,6 0 461 0 0,2 0-3062 0 0,2-1 792 0 0,32-3-20393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14.63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785.47656"/>
      <inkml:brushProperty name="anchorY" value="-90388.17969"/>
      <inkml:brushProperty name="scaleFactor" value="0.5"/>
    </inkml:brush>
  </inkml:definitions>
  <inkml:trace contextRef="#ctx0" brushRef="#br0">1 38 10592 0 0,'10'0'6755'0'0,"-6"-2"-6080"0"0,1-2 401 0 0,3-1-949 0 0,4-2 277 0 0,2 0-114 0 0,1 2-338 0 0,-3 0-100 0 0,-3 2 27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9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c22de5f0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8c22de5f0f_0_20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4" name="Google Shape;104;g8c22de5f0f_0_20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4513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c22de5f0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8c22de5f0f_0_20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4" name="Google Shape;104;g8c22de5f0f_0_20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7230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Slide for when people wait to start the WebEx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REMEMBER: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Give participants the privilege to chat to “all participants” (by Ctl-K, checking the chat for “all participants” box)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Start the recording, and pause it while waiting for the participants to join.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Continue recording for starting the session, just before removing this slide.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Ask participants to use the check for yes and cross for no, so they warm up to the idea of interacting.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---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 b="0"/>
              <a:t>Please, via </a:t>
            </a:r>
            <a:r>
              <a:rPr lang="en-CA"/>
              <a:t>the chat box, introduce yourself with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CA"/>
              <a:t> Name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CA"/>
              <a:t> Department or Agency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CA"/>
              <a:t> Where you’re located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CA"/>
              <a:t> Your expectations for this session</a:t>
            </a:r>
            <a:endParaRPr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c22de5f0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8c22de5f0f_0_20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4" name="Google Shape;104;g8c22de5f0f_0_20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700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8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p8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014ff5e0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8014ff5e07_0_1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g8014ff5e07_0_1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30" name="Google Shape;30;p19" descr="850px-IOCN_RICO_logo_RGB_300dpi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635" y="260648"/>
            <a:ext cx="8265829" cy="1069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15" name="Google Shape;15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242689">
            <a:off x="8320093" y="6394593"/>
            <a:ext cx="414615" cy="40466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7"/>
          <p:cNvSpPr txBox="1"/>
          <p:nvPr/>
        </p:nvSpPr>
        <p:spPr>
          <a:xfrm>
            <a:off x="8388424" y="6448251"/>
            <a:ext cx="3600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CA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MSIPCMContentMarking" descr="{&quot;HashCode&quot;:-1880398799,&quot;Placement&quot;:&quot;Header&quot;,&quot;Top&quot;:0.0,&quot;Left&quot;:502.4445,&quot;SlideWidth&quot;:720,&quot;SlideHeight&quot;:540}">
            <a:extLst>
              <a:ext uri="{FF2B5EF4-FFF2-40B4-BE49-F238E27FC236}">
                <a16:creationId xmlns:a16="http://schemas.microsoft.com/office/drawing/2014/main" id="{C140B19C-574F-4CB9-8AFD-A20624AF1B78}"/>
              </a:ext>
            </a:extLst>
          </p:cNvPr>
          <p:cNvSpPr txBox="1"/>
          <p:nvPr userDrawn="1"/>
        </p:nvSpPr>
        <p:spPr>
          <a:xfrm>
            <a:off x="6381045" y="0"/>
            <a:ext cx="2762954" cy="2807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UNCLASSIFIED / NON CLASSIFIÉ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sdinstitute.or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4.png"/><Relationship Id="rId21" Type="http://schemas.openxmlformats.org/officeDocument/2006/relationships/image" Target="../media/image26.png"/><Relationship Id="rId42" Type="http://schemas.openxmlformats.org/officeDocument/2006/relationships/customXml" Target="../ink/ink19.xml"/><Relationship Id="rId63" Type="http://schemas.openxmlformats.org/officeDocument/2006/relationships/image" Target="../media/image47.png"/><Relationship Id="rId84" Type="http://schemas.openxmlformats.org/officeDocument/2006/relationships/customXml" Target="../ink/ink40.xml"/><Relationship Id="rId138" Type="http://schemas.openxmlformats.org/officeDocument/2006/relationships/customXml" Target="../ink/ink67.xml"/><Relationship Id="rId159" Type="http://schemas.openxmlformats.org/officeDocument/2006/relationships/image" Target="../media/image95.png"/><Relationship Id="rId170" Type="http://schemas.openxmlformats.org/officeDocument/2006/relationships/customXml" Target="../ink/ink83.xml"/><Relationship Id="rId191" Type="http://schemas.openxmlformats.org/officeDocument/2006/relationships/image" Target="../media/image111.png"/><Relationship Id="rId205" Type="http://schemas.openxmlformats.org/officeDocument/2006/relationships/image" Target="../media/image118.png"/><Relationship Id="rId16" Type="http://schemas.openxmlformats.org/officeDocument/2006/relationships/customXml" Target="../ink/ink6.xml"/><Relationship Id="rId107" Type="http://schemas.openxmlformats.org/officeDocument/2006/relationships/image" Target="../media/image69.png"/><Relationship Id="rId11" Type="http://schemas.openxmlformats.org/officeDocument/2006/relationships/image" Target="../media/image21.png"/><Relationship Id="rId32" Type="http://schemas.openxmlformats.org/officeDocument/2006/relationships/customXml" Target="../ink/ink14.xml"/><Relationship Id="rId37" Type="http://schemas.openxmlformats.org/officeDocument/2006/relationships/image" Target="../media/image34.png"/><Relationship Id="rId53" Type="http://schemas.openxmlformats.org/officeDocument/2006/relationships/image" Target="../media/image42.png"/><Relationship Id="rId58" Type="http://schemas.openxmlformats.org/officeDocument/2006/relationships/customXml" Target="../ink/ink27.xml"/><Relationship Id="rId74" Type="http://schemas.openxmlformats.org/officeDocument/2006/relationships/customXml" Target="../ink/ink35.xml"/><Relationship Id="rId79" Type="http://schemas.openxmlformats.org/officeDocument/2006/relationships/image" Target="../media/image55.png"/><Relationship Id="rId102" Type="http://schemas.openxmlformats.org/officeDocument/2006/relationships/customXml" Target="../ink/ink49.xml"/><Relationship Id="rId123" Type="http://schemas.openxmlformats.org/officeDocument/2006/relationships/image" Target="../media/image77.png"/><Relationship Id="rId128" Type="http://schemas.openxmlformats.org/officeDocument/2006/relationships/customXml" Target="../ink/ink62.xml"/><Relationship Id="rId144" Type="http://schemas.openxmlformats.org/officeDocument/2006/relationships/customXml" Target="../ink/ink70.xml"/><Relationship Id="rId149" Type="http://schemas.openxmlformats.org/officeDocument/2006/relationships/image" Target="../media/image90.png"/><Relationship Id="rId5" Type="http://schemas.openxmlformats.org/officeDocument/2006/relationships/image" Target="../media/image24.svg"/><Relationship Id="rId90" Type="http://schemas.openxmlformats.org/officeDocument/2006/relationships/customXml" Target="../ink/ink43.xml"/><Relationship Id="rId95" Type="http://schemas.openxmlformats.org/officeDocument/2006/relationships/image" Target="../media/image63.png"/><Relationship Id="rId160" Type="http://schemas.openxmlformats.org/officeDocument/2006/relationships/customXml" Target="../ink/ink78.xml"/><Relationship Id="rId165" Type="http://schemas.openxmlformats.org/officeDocument/2006/relationships/image" Target="../media/image98.png"/><Relationship Id="rId181" Type="http://schemas.openxmlformats.org/officeDocument/2006/relationships/image" Target="../media/image106.png"/><Relationship Id="rId186" Type="http://schemas.openxmlformats.org/officeDocument/2006/relationships/customXml" Target="../ink/ink91.xml"/><Relationship Id="rId22" Type="http://schemas.openxmlformats.org/officeDocument/2006/relationships/customXml" Target="../ink/ink9.xml"/><Relationship Id="rId27" Type="http://schemas.openxmlformats.org/officeDocument/2006/relationships/image" Target="../media/image29.png"/><Relationship Id="rId43" Type="http://schemas.openxmlformats.org/officeDocument/2006/relationships/image" Target="../media/image37.png"/><Relationship Id="rId48" Type="http://schemas.openxmlformats.org/officeDocument/2006/relationships/customXml" Target="../ink/ink22.xml"/><Relationship Id="rId64" Type="http://schemas.openxmlformats.org/officeDocument/2006/relationships/customXml" Target="../ink/ink30.xml"/><Relationship Id="rId69" Type="http://schemas.openxmlformats.org/officeDocument/2006/relationships/image" Target="../media/image50.png"/><Relationship Id="rId113" Type="http://schemas.openxmlformats.org/officeDocument/2006/relationships/image" Target="../media/image72.png"/><Relationship Id="rId118" Type="http://schemas.openxmlformats.org/officeDocument/2006/relationships/customXml" Target="../ink/ink57.xml"/><Relationship Id="rId134" Type="http://schemas.openxmlformats.org/officeDocument/2006/relationships/customXml" Target="../ink/ink65.xml"/><Relationship Id="rId139" Type="http://schemas.openxmlformats.org/officeDocument/2006/relationships/image" Target="../media/image85.png"/><Relationship Id="rId80" Type="http://schemas.openxmlformats.org/officeDocument/2006/relationships/customXml" Target="../ink/ink38.xml"/><Relationship Id="rId85" Type="http://schemas.openxmlformats.org/officeDocument/2006/relationships/image" Target="../media/image58.png"/><Relationship Id="rId150" Type="http://schemas.openxmlformats.org/officeDocument/2006/relationships/customXml" Target="../ink/ink73.xml"/><Relationship Id="rId155" Type="http://schemas.openxmlformats.org/officeDocument/2006/relationships/image" Target="../media/image93.png"/><Relationship Id="rId171" Type="http://schemas.openxmlformats.org/officeDocument/2006/relationships/image" Target="../media/image101.png"/><Relationship Id="rId176" Type="http://schemas.openxmlformats.org/officeDocument/2006/relationships/customXml" Target="../ink/ink86.xml"/><Relationship Id="rId192" Type="http://schemas.openxmlformats.org/officeDocument/2006/relationships/customXml" Target="../ink/ink94.xml"/><Relationship Id="rId197" Type="http://schemas.openxmlformats.org/officeDocument/2006/relationships/image" Target="../media/image114.png"/><Relationship Id="rId201" Type="http://schemas.openxmlformats.org/officeDocument/2006/relationships/image" Target="../media/image116.png"/><Relationship Id="rId12" Type="http://schemas.openxmlformats.org/officeDocument/2006/relationships/customXml" Target="../ink/ink4.xml"/><Relationship Id="rId17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customXml" Target="../ink/ink17.xml"/><Relationship Id="rId59" Type="http://schemas.openxmlformats.org/officeDocument/2006/relationships/image" Target="../media/image45.png"/><Relationship Id="rId103" Type="http://schemas.openxmlformats.org/officeDocument/2006/relationships/image" Target="../media/image67.png"/><Relationship Id="rId108" Type="http://schemas.openxmlformats.org/officeDocument/2006/relationships/customXml" Target="../ink/ink52.xml"/><Relationship Id="rId124" Type="http://schemas.openxmlformats.org/officeDocument/2006/relationships/customXml" Target="../ink/ink60.xml"/><Relationship Id="rId129" Type="http://schemas.openxmlformats.org/officeDocument/2006/relationships/image" Target="../media/image80.png"/><Relationship Id="rId54" Type="http://schemas.openxmlformats.org/officeDocument/2006/relationships/customXml" Target="../ink/ink25.xml"/><Relationship Id="rId70" Type="http://schemas.openxmlformats.org/officeDocument/2006/relationships/customXml" Target="../ink/ink33.xml"/><Relationship Id="rId75" Type="http://schemas.openxmlformats.org/officeDocument/2006/relationships/image" Target="../media/image53.png"/><Relationship Id="rId91" Type="http://schemas.openxmlformats.org/officeDocument/2006/relationships/image" Target="../media/image61.png"/><Relationship Id="rId96" Type="http://schemas.openxmlformats.org/officeDocument/2006/relationships/customXml" Target="../ink/ink46.xml"/><Relationship Id="rId140" Type="http://schemas.openxmlformats.org/officeDocument/2006/relationships/customXml" Target="../ink/ink68.xml"/><Relationship Id="rId145" Type="http://schemas.openxmlformats.org/officeDocument/2006/relationships/image" Target="../media/image88.png"/><Relationship Id="rId161" Type="http://schemas.openxmlformats.org/officeDocument/2006/relationships/image" Target="../media/image96.png"/><Relationship Id="rId166" Type="http://schemas.openxmlformats.org/officeDocument/2006/relationships/customXml" Target="../ink/ink81.xml"/><Relationship Id="rId182" Type="http://schemas.openxmlformats.org/officeDocument/2006/relationships/customXml" Target="../ink/ink89.xml"/><Relationship Id="rId187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.xml"/><Relationship Id="rId23" Type="http://schemas.openxmlformats.org/officeDocument/2006/relationships/image" Target="../media/image27.png"/><Relationship Id="rId28" Type="http://schemas.openxmlformats.org/officeDocument/2006/relationships/customXml" Target="../ink/ink12.xml"/><Relationship Id="rId49" Type="http://schemas.openxmlformats.org/officeDocument/2006/relationships/image" Target="../media/image40.png"/><Relationship Id="rId114" Type="http://schemas.openxmlformats.org/officeDocument/2006/relationships/customXml" Target="../ink/ink55.xml"/><Relationship Id="rId119" Type="http://schemas.openxmlformats.org/officeDocument/2006/relationships/image" Target="../media/image75.png"/><Relationship Id="rId44" Type="http://schemas.openxmlformats.org/officeDocument/2006/relationships/customXml" Target="../ink/ink20.xml"/><Relationship Id="rId60" Type="http://schemas.openxmlformats.org/officeDocument/2006/relationships/customXml" Target="../ink/ink28.xml"/><Relationship Id="rId65" Type="http://schemas.openxmlformats.org/officeDocument/2006/relationships/image" Target="../media/image48.png"/><Relationship Id="rId81" Type="http://schemas.openxmlformats.org/officeDocument/2006/relationships/image" Target="../media/image56.png"/><Relationship Id="rId86" Type="http://schemas.openxmlformats.org/officeDocument/2006/relationships/customXml" Target="../ink/ink41.xml"/><Relationship Id="rId130" Type="http://schemas.openxmlformats.org/officeDocument/2006/relationships/customXml" Target="../ink/ink63.xml"/><Relationship Id="rId135" Type="http://schemas.openxmlformats.org/officeDocument/2006/relationships/image" Target="../media/image83.png"/><Relationship Id="rId151" Type="http://schemas.openxmlformats.org/officeDocument/2006/relationships/image" Target="../media/image91.png"/><Relationship Id="rId156" Type="http://schemas.openxmlformats.org/officeDocument/2006/relationships/customXml" Target="../ink/ink76.xml"/><Relationship Id="rId177" Type="http://schemas.openxmlformats.org/officeDocument/2006/relationships/image" Target="../media/image104.png"/><Relationship Id="rId198" Type="http://schemas.openxmlformats.org/officeDocument/2006/relationships/customXml" Target="../ink/ink97.xml"/><Relationship Id="rId172" Type="http://schemas.openxmlformats.org/officeDocument/2006/relationships/customXml" Target="../ink/ink84.xml"/><Relationship Id="rId193" Type="http://schemas.openxmlformats.org/officeDocument/2006/relationships/image" Target="../media/image112.png"/><Relationship Id="rId202" Type="http://schemas.openxmlformats.org/officeDocument/2006/relationships/customXml" Target="../ink/ink99.xml"/><Relationship Id="rId13" Type="http://schemas.openxmlformats.org/officeDocument/2006/relationships/image" Target="../media/image22.png"/><Relationship Id="rId18" Type="http://schemas.openxmlformats.org/officeDocument/2006/relationships/customXml" Target="../ink/ink7.xml"/><Relationship Id="rId39" Type="http://schemas.openxmlformats.org/officeDocument/2006/relationships/image" Target="../media/image35.png"/><Relationship Id="rId109" Type="http://schemas.openxmlformats.org/officeDocument/2006/relationships/image" Target="../media/image70.png"/><Relationship Id="rId34" Type="http://schemas.openxmlformats.org/officeDocument/2006/relationships/customXml" Target="../ink/ink15.xml"/><Relationship Id="rId50" Type="http://schemas.openxmlformats.org/officeDocument/2006/relationships/customXml" Target="../ink/ink23.xml"/><Relationship Id="rId55" Type="http://schemas.openxmlformats.org/officeDocument/2006/relationships/image" Target="../media/image43.png"/><Relationship Id="rId76" Type="http://schemas.openxmlformats.org/officeDocument/2006/relationships/customXml" Target="../ink/ink36.xml"/><Relationship Id="rId97" Type="http://schemas.openxmlformats.org/officeDocument/2006/relationships/image" Target="../media/image64.png"/><Relationship Id="rId104" Type="http://schemas.openxmlformats.org/officeDocument/2006/relationships/customXml" Target="../ink/ink50.xml"/><Relationship Id="rId120" Type="http://schemas.openxmlformats.org/officeDocument/2006/relationships/customXml" Target="../ink/ink58.xml"/><Relationship Id="rId125" Type="http://schemas.openxmlformats.org/officeDocument/2006/relationships/image" Target="../media/image78.png"/><Relationship Id="rId141" Type="http://schemas.openxmlformats.org/officeDocument/2006/relationships/image" Target="../media/image86.png"/><Relationship Id="rId146" Type="http://schemas.openxmlformats.org/officeDocument/2006/relationships/customXml" Target="../ink/ink71.xml"/><Relationship Id="rId167" Type="http://schemas.openxmlformats.org/officeDocument/2006/relationships/image" Target="../media/image99.png"/><Relationship Id="rId188" Type="http://schemas.openxmlformats.org/officeDocument/2006/relationships/customXml" Target="../ink/ink92.xml"/><Relationship Id="rId7" Type="http://schemas.openxmlformats.org/officeDocument/2006/relationships/image" Target="../media/image19.png"/><Relationship Id="rId71" Type="http://schemas.openxmlformats.org/officeDocument/2006/relationships/image" Target="../media/image51.png"/><Relationship Id="rId92" Type="http://schemas.openxmlformats.org/officeDocument/2006/relationships/customXml" Target="../ink/ink44.xml"/><Relationship Id="rId162" Type="http://schemas.openxmlformats.org/officeDocument/2006/relationships/customXml" Target="../ink/ink79.xml"/><Relationship Id="rId183" Type="http://schemas.openxmlformats.org/officeDocument/2006/relationships/image" Target="../media/image107.png"/><Relationship Id="rId2" Type="http://schemas.openxmlformats.org/officeDocument/2006/relationships/image" Target="../media/image13.png"/><Relationship Id="rId29" Type="http://schemas.openxmlformats.org/officeDocument/2006/relationships/image" Target="../media/image30.png"/><Relationship Id="rId24" Type="http://schemas.openxmlformats.org/officeDocument/2006/relationships/customXml" Target="../ink/ink10.xml"/><Relationship Id="rId40" Type="http://schemas.openxmlformats.org/officeDocument/2006/relationships/customXml" Target="../ink/ink18.xml"/><Relationship Id="rId45" Type="http://schemas.openxmlformats.org/officeDocument/2006/relationships/image" Target="../media/image38.png"/><Relationship Id="rId66" Type="http://schemas.openxmlformats.org/officeDocument/2006/relationships/customXml" Target="../ink/ink31.xml"/><Relationship Id="rId87" Type="http://schemas.openxmlformats.org/officeDocument/2006/relationships/image" Target="../media/image59.png"/><Relationship Id="rId110" Type="http://schemas.openxmlformats.org/officeDocument/2006/relationships/customXml" Target="../ink/ink53.xml"/><Relationship Id="rId115" Type="http://schemas.openxmlformats.org/officeDocument/2006/relationships/image" Target="../media/image73.png"/><Relationship Id="rId131" Type="http://schemas.openxmlformats.org/officeDocument/2006/relationships/image" Target="../media/image81.png"/><Relationship Id="rId136" Type="http://schemas.openxmlformats.org/officeDocument/2006/relationships/customXml" Target="../ink/ink66.xml"/><Relationship Id="rId157" Type="http://schemas.openxmlformats.org/officeDocument/2006/relationships/image" Target="../media/image94.png"/><Relationship Id="rId178" Type="http://schemas.openxmlformats.org/officeDocument/2006/relationships/customXml" Target="../ink/ink87.xml"/><Relationship Id="rId61" Type="http://schemas.openxmlformats.org/officeDocument/2006/relationships/image" Target="../media/image46.png"/><Relationship Id="rId82" Type="http://schemas.openxmlformats.org/officeDocument/2006/relationships/customXml" Target="../ink/ink39.xml"/><Relationship Id="rId152" Type="http://schemas.openxmlformats.org/officeDocument/2006/relationships/customXml" Target="../ink/ink74.xml"/><Relationship Id="rId173" Type="http://schemas.openxmlformats.org/officeDocument/2006/relationships/image" Target="../media/image102.png"/><Relationship Id="rId194" Type="http://schemas.openxmlformats.org/officeDocument/2006/relationships/customXml" Target="../ink/ink95.xml"/><Relationship Id="rId199" Type="http://schemas.openxmlformats.org/officeDocument/2006/relationships/image" Target="../media/image115.png"/><Relationship Id="rId203" Type="http://schemas.openxmlformats.org/officeDocument/2006/relationships/image" Target="../media/image117.png"/><Relationship Id="rId19" Type="http://schemas.openxmlformats.org/officeDocument/2006/relationships/image" Target="../media/image25.png"/><Relationship Id="rId14" Type="http://schemas.openxmlformats.org/officeDocument/2006/relationships/customXml" Target="../ink/ink5.xml"/><Relationship Id="rId30" Type="http://schemas.openxmlformats.org/officeDocument/2006/relationships/customXml" Target="../ink/ink13.xml"/><Relationship Id="rId35" Type="http://schemas.openxmlformats.org/officeDocument/2006/relationships/image" Target="../media/image33.png"/><Relationship Id="rId56" Type="http://schemas.openxmlformats.org/officeDocument/2006/relationships/customXml" Target="../ink/ink26.xml"/><Relationship Id="rId77" Type="http://schemas.openxmlformats.org/officeDocument/2006/relationships/image" Target="../media/image54.png"/><Relationship Id="rId100" Type="http://schemas.openxmlformats.org/officeDocument/2006/relationships/customXml" Target="../ink/ink48.xml"/><Relationship Id="rId105" Type="http://schemas.openxmlformats.org/officeDocument/2006/relationships/image" Target="../media/image68.png"/><Relationship Id="rId126" Type="http://schemas.openxmlformats.org/officeDocument/2006/relationships/customXml" Target="../ink/ink61.xml"/><Relationship Id="rId147" Type="http://schemas.openxmlformats.org/officeDocument/2006/relationships/image" Target="../media/image89.png"/><Relationship Id="rId168" Type="http://schemas.openxmlformats.org/officeDocument/2006/relationships/customXml" Target="../ink/ink82.xml"/><Relationship Id="rId8" Type="http://schemas.openxmlformats.org/officeDocument/2006/relationships/customXml" Target="../ink/ink2.xml"/><Relationship Id="rId51" Type="http://schemas.openxmlformats.org/officeDocument/2006/relationships/image" Target="../media/image41.png"/><Relationship Id="rId72" Type="http://schemas.openxmlformats.org/officeDocument/2006/relationships/customXml" Target="../ink/ink34.xml"/><Relationship Id="rId93" Type="http://schemas.openxmlformats.org/officeDocument/2006/relationships/image" Target="../media/image62.png"/><Relationship Id="rId98" Type="http://schemas.openxmlformats.org/officeDocument/2006/relationships/customXml" Target="../ink/ink47.xml"/><Relationship Id="rId121" Type="http://schemas.openxmlformats.org/officeDocument/2006/relationships/image" Target="../media/image76.png"/><Relationship Id="rId142" Type="http://schemas.openxmlformats.org/officeDocument/2006/relationships/customXml" Target="../ink/ink69.xml"/><Relationship Id="rId163" Type="http://schemas.openxmlformats.org/officeDocument/2006/relationships/image" Target="../media/image97.png"/><Relationship Id="rId184" Type="http://schemas.openxmlformats.org/officeDocument/2006/relationships/customXml" Target="../ink/ink90.xml"/><Relationship Id="rId189" Type="http://schemas.openxmlformats.org/officeDocument/2006/relationships/image" Target="../media/image110.png"/><Relationship Id="rId3" Type="http://schemas.openxmlformats.org/officeDocument/2006/relationships/hyperlink" Target="https://www.hsdinstitute.org/" TargetMode="External"/><Relationship Id="rId25" Type="http://schemas.openxmlformats.org/officeDocument/2006/relationships/image" Target="../media/image28.png"/><Relationship Id="rId46" Type="http://schemas.openxmlformats.org/officeDocument/2006/relationships/customXml" Target="../ink/ink21.xml"/><Relationship Id="rId67" Type="http://schemas.openxmlformats.org/officeDocument/2006/relationships/image" Target="../media/image49.png"/><Relationship Id="rId116" Type="http://schemas.openxmlformats.org/officeDocument/2006/relationships/customXml" Target="../ink/ink56.xml"/><Relationship Id="rId137" Type="http://schemas.openxmlformats.org/officeDocument/2006/relationships/image" Target="../media/image84.png"/><Relationship Id="rId158" Type="http://schemas.openxmlformats.org/officeDocument/2006/relationships/customXml" Target="../ink/ink77.xml"/><Relationship Id="rId20" Type="http://schemas.openxmlformats.org/officeDocument/2006/relationships/customXml" Target="../ink/ink8.xml"/><Relationship Id="rId41" Type="http://schemas.openxmlformats.org/officeDocument/2006/relationships/image" Target="../media/image36.png"/><Relationship Id="rId62" Type="http://schemas.openxmlformats.org/officeDocument/2006/relationships/customXml" Target="../ink/ink29.xml"/><Relationship Id="rId83" Type="http://schemas.openxmlformats.org/officeDocument/2006/relationships/image" Target="../media/image57.png"/><Relationship Id="rId88" Type="http://schemas.openxmlformats.org/officeDocument/2006/relationships/customXml" Target="../ink/ink42.xml"/><Relationship Id="rId111" Type="http://schemas.openxmlformats.org/officeDocument/2006/relationships/image" Target="../media/image71.png"/><Relationship Id="rId132" Type="http://schemas.openxmlformats.org/officeDocument/2006/relationships/customXml" Target="../ink/ink64.xml"/><Relationship Id="rId153" Type="http://schemas.openxmlformats.org/officeDocument/2006/relationships/image" Target="../media/image92.png"/><Relationship Id="rId174" Type="http://schemas.openxmlformats.org/officeDocument/2006/relationships/customXml" Target="../ink/ink85.xml"/><Relationship Id="rId179" Type="http://schemas.openxmlformats.org/officeDocument/2006/relationships/image" Target="../media/image105.png"/><Relationship Id="rId195" Type="http://schemas.openxmlformats.org/officeDocument/2006/relationships/image" Target="../media/image113.png"/><Relationship Id="rId190" Type="http://schemas.openxmlformats.org/officeDocument/2006/relationships/customXml" Target="../ink/ink93.xml"/><Relationship Id="rId204" Type="http://schemas.openxmlformats.org/officeDocument/2006/relationships/customXml" Target="../ink/ink100.xml"/><Relationship Id="rId15" Type="http://schemas.openxmlformats.org/officeDocument/2006/relationships/image" Target="../media/image23.png"/><Relationship Id="rId36" Type="http://schemas.openxmlformats.org/officeDocument/2006/relationships/customXml" Target="../ink/ink16.xml"/><Relationship Id="rId57" Type="http://schemas.openxmlformats.org/officeDocument/2006/relationships/image" Target="../media/image44.png"/><Relationship Id="rId106" Type="http://schemas.openxmlformats.org/officeDocument/2006/relationships/customXml" Target="../ink/ink51.xml"/><Relationship Id="rId127" Type="http://schemas.openxmlformats.org/officeDocument/2006/relationships/image" Target="../media/image79.png"/><Relationship Id="rId10" Type="http://schemas.openxmlformats.org/officeDocument/2006/relationships/customXml" Target="../ink/ink3.xml"/><Relationship Id="rId31" Type="http://schemas.openxmlformats.org/officeDocument/2006/relationships/image" Target="../media/image31.png"/><Relationship Id="rId52" Type="http://schemas.openxmlformats.org/officeDocument/2006/relationships/customXml" Target="../ink/ink24.xml"/><Relationship Id="rId73" Type="http://schemas.openxmlformats.org/officeDocument/2006/relationships/image" Target="../media/image52.png"/><Relationship Id="rId78" Type="http://schemas.openxmlformats.org/officeDocument/2006/relationships/customXml" Target="../ink/ink37.xml"/><Relationship Id="rId94" Type="http://schemas.openxmlformats.org/officeDocument/2006/relationships/customXml" Target="../ink/ink45.xml"/><Relationship Id="rId99" Type="http://schemas.openxmlformats.org/officeDocument/2006/relationships/image" Target="../media/image65.png"/><Relationship Id="rId101" Type="http://schemas.openxmlformats.org/officeDocument/2006/relationships/image" Target="../media/image66.png"/><Relationship Id="rId122" Type="http://schemas.openxmlformats.org/officeDocument/2006/relationships/customXml" Target="../ink/ink59.xml"/><Relationship Id="rId143" Type="http://schemas.openxmlformats.org/officeDocument/2006/relationships/image" Target="../media/image87.png"/><Relationship Id="rId148" Type="http://schemas.openxmlformats.org/officeDocument/2006/relationships/customXml" Target="../ink/ink72.xml"/><Relationship Id="rId164" Type="http://schemas.openxmlformats.org/officeDocument/2006/relationships/customXml" Target="../ink/ink80.xml"/><Relationship Id="rId169" Type="http://schemas.openxmlformats.org/officeDocument/2006/relationships/image" Target="../media/image100.png"/><Relationship Id="rId185" Type="http://schemas.openxmlformats.org/officeDocument/2006/relationships/image" Target="../media/image108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80" Type="http://schemas.openxmlformats.org/officeDocument/2006/relationships/customXml" Target="../ink/ink88.xml"/><Relationship Id="rId26" Type="http://schemas.openxmlformats.org/officeDocument/2006/relationships/customXml" Target="../ink/ink11.xml"/><Relationship Id="rId47" Type="http://schemas.openxmlformats.org/officeDocument/2006/relationships/image" Target="../media/image39.png"/><Relationship Id="rId68" Type="http://schemas.openxmlformats.org/officeDocument/2006/relationships/customXml" Target="../ink/ink32.xml"/><Relationship Id="rId89" Type="http://schemas.openxmlformats.org/officeDocument/2006/relationships/image" Target="../media/image60.png"/><Relationship Id="rId112" Type="http://schemas.openxmlformats.org/officeDocument/2006/relationships/customXml" Target="../ink/ink54.xml"/><Relationship Id="rId133" Type="http://schemas.openxmlformats.org/officeDocument/2006/relationships/image" Target="../media/image82.png"/><Relationship Id="rId154" Type="http://schemas.openxmlformats.org/officeDocument/2006/relationships/customXml" Target="../ink/ink75.xml"/><Relationship Id="rId175" Type="http://schemas.openxmlformats.org/officeDocument/2006/relationships/image" Target="../media/image103.png"/><Relationship Id="rId196" Type="http://schemas.openxmlformats.org/officeDocument/2006/relationships/customXml" Target="../ink/ink96.xml"/><Relationship Id="rId200" Type="http://schemas.openxmlformats.org/officeDocument/2006/relationships/customXml" Target="../ink/ink9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hsdinstitute.org/resources/power-of-inquiry.html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www.hsdinstitute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hyperlink" Target="https://www.hsdinstitute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sdinstitute.or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sdinstitute.or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CA" sz="3800" dirty="0"/>
              <a:t>Adaptive Action - The Power of Inquiry</a:t>
            </a:r>
            <a:endParaRPr sz="3800" dirty="0"/>
          </a:p>
        </p:txBody>
      </p:sp>
      <p:sp>
        <p:nvSpPr>
          <p:cNvPr id="100" name="Google Shape;100;p2"/>
          <p:cNvSpPr txBox="1">
            <a:spLocks noGrp="1"/>
          </p:cNvSpPr>
          <p:nvPr>
            <p:ph type="subTitle" idx="1"/>
          </p:nvPr>
        </p:nvSpPr>
        <p:spPr>
          <a:xfrm>
            <a:off x="827575" y="3907425"/>
            <a:ext cx="7488900" cy="2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rPr lang="en-CA" sz="2200" dirty="0"/>
              <a:t>Initiative Lead: / Leader de </a:t>
            </a:r>
            <a:r>
              <a:rPr lang="en-CA" sz="2200" dirty="0" err="1"/>
              <a:t>l'Initiative</a:t>
            </a:r>
            <a:r>
              <a:rPr lang="en-CA" sz="2200" dirty="0"/>
              <a:t> : Carey Hall</a:t>
            </a: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rPr lang="en-CA" sz="2200" dirty="0"/>
              <a:t>Leadership Team: / </a:t>
            </a:r>
            <a:r>
              <a:rPr lang="en-CA" sz="2200" dirty="0" err="1"/>
              <a:t>L’equipe</a:t>
            </a:r>
            <a:r>
              <a:rPr lang="en-CA" sz="2200" dirty="0"/>
              <a:t> du leadership :</a:t>
            </a:r>
            <a:endParaRPr sz="2200" dirty="0"/>
          </a:p>
          <a:p>
            <a:pPr marL="2066925" lvl="1" indent="0" algn="l"/>
            <a:r>
              <a:rPr lang="en-CA" sz="2200" dirty="0"/>
              <a:t>Alejandro Gonzalez</a:t>
            </a:r>
          </a:p>
          <a:p>
            <a:pPr marL="2066925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rPr lang="en-CA" sz="2200" dirty="0"/>
              <a:t>Stacey Ileleji</a:t>
            </a:r>
            <a:endParaRPr sz="2200" dirty="0"/>
          </a:p>
          <a:p>
            <a:pPr marL="2066925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rPr lang="en-CA" sz="2200" dirty="0"/>
              <a:t>Stephanie Lalonde</a:t>
            </a: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endParaRPr sz="1500"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rPr lang="en-CA" sz="1500" dirty="0"/>
              <a:t>May 19, 2020 / 19 </a:t>
            </a:r>
            <a:r>
              <a:rPr lang="en-CA" sz="1500" dirty="0" err="1"/>
              <a:t>mai</a:t>
            </a:r>
            <a:r>
              <a:rPr lang="en-CA" sz="1500" dirty="0"/>
              <a:t> 2020</a:t>
            </a:r>
            <a:endParaRPr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5;p8">
            <a:extLst>
              <a:ext uri="{FF2B5EF4-FFF2-40B4-BE49-F238E27FC236}">
                <a16:creationId xmlns:a16="http://schemas.microsoft.com/office/drawing/2014/main" id="{946B74F7-37EC-4A69-AF82-C435D9ABC52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48463" y="324421"/>
            <a:ext cx="233362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7;g8c22de5f0f_0_20">
            <a:extLst>
              <a:ext uri="{FF2B5EF4-FFF2-40B4-BE49-F238E27FC236}">
                <a16:creationId xmlns:a16="http://schemas.microsoft.com/office/drawing/2014/main" id="{A7C87F48-D857-41BF-A9D2-B76E214DD6E7}"/>
              </a:ext>
            </a:extLst>
          </p:cNvPr>
          <p:cNvSpPr txBox="1"/>
          <p:nvPr/>
        </p:nvSpPr>
        <p:spPr>
          <a:xfrm>
            <a:off x="619475" y="598627"/>
            <a:ext cx="2862000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How do we apply Inquiry to an issue?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72236-6B35-4375-88F7-8B44EA0A6391}"/>
              </a:ext>
            </a:extLst>
          </p:cNvPr>
          <p:cNvSpPr txBox="1"/>
          <p:nvPr/>
        </p:nvSpPr>
        <p:spPr>
          <a:xfrm>
            <a:off x="355189" y="2697362"/>
            <a:ext cx="2710267" cy="2866619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76200" lvl="0" algn="ctr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Issue is framed in 3 to 5 sentences</a:t>
            </a: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endParaRPr lang="en-US" sz="2000" b="1" dirty="0">
              <a:solidFill>
                <a:srgbClr val="1C4587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000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Concrete facts and issues. </a:t>
            </a: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000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Where are things “stuck”? </a:t>
            </a: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000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What is the pattern?</a:t>
            </a:r>
          </a:p>
          <a:p>
            <a:pPr marL="46355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endParaRPr lang="en-US" sz="2400" dirty="0">
              <a:solidFill>
                <a:srgbClr val="1C4587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7" name="Google Shape;212;p10">
            <a:extLst>
              <a:ext uri="{FF2B5EF4-FFF2-40B4-BE49-F238E27FC236}">
                <a16:creationId xmlns:a16="http://schemas.microsoft.com/office/drawing/2014/main" id="{73FB4FB6-82E4-424A-A476-01E3F544FE07}"/>
              </a:ext>
            </a:extLst>
          </p:cNvPr>
          <p:cNvSpPr txBox="1"/>
          <p:nvPr/>
        </p:nvSpPr>
        <p:spPr>
          <a:xfrm flipH="1">
            <a:off x="369246" y="6381328"/>
            <a:ext cx="38427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DCF14-7B89-48CF-BDA3-D32CDDAF1704}"/>
              </a:ext>
            </a:extLst>
          </p:cNvPr>
          <p:cNvSpPr txBox="1"/>
          <p:nvPr/>
        </p:nvSpPr>
        <p:spPr>
          <a:xfrm>
            <a:off x="3284524" y="2697362"/>
            <a:ext cx="2641229" cy="2862322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76200" lvl="0" algn="ctr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Questions that explore the issue</a:t>
            </a: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endParaRPr lang="en-US" sz="2400" b="1" dirty="0">
              <a:solidFill>
                <a:srgbClr val="1C4587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225425" lvl="0" indent="-174625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Open-ended</a:t>
            </a:r>
          </a:p>
          <a:p>
            <a:pPr marL="225425" lvl="0" indent="-174625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Not disguised as advice</a:t>
            </a:r>
          </a:p>
          <a:p>
            <a:pPr marL="225425" lvl="0" indent="-174625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Beyond the knowledge of the asker</a:t>
            </a:r>
            <a:endParaRPr lang="en-US" sz="2400" dirty="0">
              <a:solidFill>
                <a:srgbClr val="1C4587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7B6D28-F678-4D20-8624-A2942A9A03A7}"/>
              </a:ext>
            </a:extLst>
          </p:cNvPr>
          <p:cNvSpPr txBox="1"/>
          <p:nvPr/>
        </p:nvSpPr>
        <p:spPr>
          <a:xfrm>
            <a:off x="6144821" y="2697361"/>
            <a:ext cx="2641229" cy="2866619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76200" lvl="0" algn="ctr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Describe your</a:t>
            </a:r>
          </a:p>
          <a:p>
            <a:pPr marL="76200" lvl="0" algn="ctr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next wise action</a:t>
            </a: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endParaRPr lang="en-US" sz="2400" b="1" dirty="0">
              <a:solidFill>
                <a:srgbClr val="1C4587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000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What makes sense now?</a:t>
            </a: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000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What can you do next?</a:t>
            </a: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endParaRPr lang="en-US" sz="2400" dirty="0">
              <a:solidFill>
                <a:srgbClr val="1C4587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endParaRPr lang="en-US" sz="2400" dirty="0">
              <a:solidFill>
                <a:srgbClr val="1C4587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endParaRPr lang="en-US" sz="2400" dirty="0">
              <a:solidFill>
                <a:srgbClr val="1C4587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A1C734-33CD-4E83-B0CD-C45C4D3830FC}"/>
              </a:ext>
            </a:extLst>
          </p:cNvPr>
          <p:cNvSpPr txBox="1"/>
          <p:nvPr/>
        </p:nvSpPr>
        <p:spPr>
          <a:xfrm>
            <a:off x="2866769" y="5615564"/>
            <a:ext cx="3595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bel" panose="020B0503020204020204" pitchFamily="34" charset="0"/>
                <a:cs typeface="Aldhabi" panose="020B0604020202020204" pitchFamily="2" charset="-78"/>
              </a:rPr>
              <a:t>Good questions help create a deeper understanding of the problem space.</a:t>
            </a:r>
            <a:endParaRPr lang="en-US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rbel" panose="020B0503020204020204" pitchFamily="34" charset="0"/>
              <a:cs typeface="Aldhabi" panose="020B0604020202020204" pitchFamily="2" charset="-78"/>
            </a:endParaRPr>
          </a:p>
        </p:txBody>
      </p:sp>
      <p:pic>
        <p:nvPicPr>
          <p:cNvPr id="11" name="Graphic 10" descr="Rating Star outline">
            <a:extLst>
              <a:ext uri="{FF2B5EF4-FFF2-40B4-BE49-F238E27FC236}">
                <a16:creationId xmlns:a16="http://schemas.microsoft.com/office/drawing/2014/main" id="{2C6D5FCD-1545-4F24-8891-3CEA6A35E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4453" y="5419974"/>
            <a:ext cx="914400" cy="914400"/>
          </a:xfrm>
          <a:prstGeom prst="rect">
            <a:avLst/>
          </a:prstGeom>
        </p:spPr>
      </p:pic>
      <p:pic>
        <p:nvPicPr>
          <p:cNvPr id="12" name="Graphic 11" descr="Rating Star outline">
            <a:extLst>
              <a:ext uri="{FF2B5EF4-FFF2-40B4-BE49-F238E27FC236}">
                <a16:creationId xmlns:a16="http://schemas.microsoft.com/office/drawing/2014/main" id="{08FFA86F-1F3E-425A-A66E-12FCD6A1E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121852" y="54499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4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5;p8">
            <a:extLst>
              <a:ext uri="{FF2B5EF4-FFF2-40B4-BE49-F238E27FC236}">
                <a16:creationId xmlns:a16="http://schemas.microsoft.com/office/drawing/2014/main" id="{946B74F7-37EC-4A69-AF82-C435D9ABC52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48463" y="324421"/>
            <a:ext cx="233362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7;g8c22de5f0f_0_20">
            <a:extLst>
              <a:ext uri="{FF2B5EF4-FFF2-40B4-BE49-F238E27FC236}">
                <a16:creationId xmlns:a16="http://schemas.microsoft.com/office/drawing/2014/main" id="{A7C87F48-D857-41BF-A9D2-B76E214DD6E7}"/>
              </a:ext>
            </a:extLst>
          </p:cNvPr>
          <p:cNvSpPr txBox="1"/>
          <p:nvPr/>
        </p:nvSpPr>
        <p:spPr>
          <a:xfrm>
            <a:off x="619475" y="598627"/>
            <a:ext cx="2862000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Group reflection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7" name="Google Shape;212;p10">
            <a:extLst>
              <a:ext uri="{FF2B5EF4-FFF2-40B4-BE49-F238E27FC236}">
                <a16:creationId xmlns:a16="http://schemas.microsoft.com/office/drawing/2014/main" id="{73FB4FB6-82E4-424A-A476-01E3F544FE07}"/>
              </a:ext>
            </a:extLst>
          </p:cNvPr>
          <p:cNvSpPr txBox="1"/>
          <p:nvPr/>
        </p:nvSpPr>
        <p:spPr>
          <a:xfrm flipH="1">
            <a:off x="369246" y="6381328"/>
            <a:ext cx="38427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DC25B8-A3A1-4284-BC38-38DA005FD529}"/>
              </a:ext>
            </a:extLst>
          </p:cNvPr>
          <p:cNvSpPr txBox="1"/>
          <p:nvPr/>
        </p:nvSpPr>
        <p:spPr>
          <a:xfrm>
            <a:off x="327054" y="2557264"/>
            <a:ext cx="8324577" cy="1397819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 have we learned?</a:t>
            </a:r>
          </a:p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endParaRPr lang="en-US" sz="2400" b="1" dirty="0">
              <a:solidFill>
                <a:srgbClr val="1C4587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Any new insights?</a:t>
            </a:r>
          </a:p>
          <a:p>
            <a:pPr marL="457200" lvl="0" indent="-381000" algn="l" rtl="0"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endParaRPr lang="en-US" sz="2400" dirty="0">
              <a:solidFill>
                <a:srgbClr val="1C4587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6" name="Graphic 5" descr="Two koi fish circling each other">
            <a:extLst>
              <a:ext uri="{FF2B5EF4-FFF2-40B4-BE49-F238E27FC236}">
                <a16:creationId xmlns:a16="http://schemas.microsoft.com/office/drawing/2014/main" id="{9A750BD2-3026-4AE2-977C-170615128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69274" y="2557264"/>
            <a:ext cx="4112814" cy="4112814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4FEA11D5-4D44-48CF-9DF0-69944B68C9B5}"/>
              </a:ext>
            </a:extLst>
          </p:cNvPr>
          <p:cNvGrpSpPr/>
          <p:nvPr/>
        </p:nvGrpSpPr>
        <p:grpSpPr>
          <a:xfrm>
            <a:off x="990665" y="4566406"/>
            <a:ext cx="3853440" cy="1268280"/>
            <a:chOff x="990665" y="4566406"/>
            <a:chExt cx="3853440" cy="1268280"/>
          </a:xfrm>
        </p:grpSpPr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9170364-84A1-4881-BA16-09149093FDFC}"/>
                    </a:ext>
                  </a:extLst>
                </p14:cNvPr>
                <p14:cNvContentPartPr/>
                <p14:nvPr/>
              </p14:nvContentPartPr>
              <p14:xfrm>
                <a:off x="990665" y="4574326"/>
                <a:ext cx="438480" cy="9158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9170364-84A1-4881-BA16-09149093FDF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025" y="4556686"/>
                  <a:ext cx="474120" cy="9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6B9B240-9178-4709-B278-0A69F7B216BF}"/>
                    </a:ext>
                  </a:extLst>
                </p14:cNvPr>
                <p14:cNvContentPartPr/>
                <p14:nvPr/>
              </p14:nvContentPartPr>
              <p14:xfrm>
                <a:off x="1319345" y="4566406"/>
                <a:ext cx="1566720" cy="93132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6B9B240-9178-4709-B278-0A69F7B216B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01705" y="4548406"/>
                  <a:ext cx="1602360" cy="9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CC6CB38-DD88-48DA-A6F9-6E343CF98913}"/>
                    </a:ext>
                  </a:extLst>
                </p14:cNvPr>
                <p14:cNvContentPartPr/>
                <p14:nvPr/>
              </p14:nvContentPartPr>
              <p14:xfrm>
                <a:off x="3077225" y="4993726"/>
                <a:ext cx="1549080" cy="8409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CC6CB38-DD88-48DA-A6F9-6E343CF9891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59585" y="4975726"/>
                  <a:ext cx="1584720" cy="87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691204E-FAA3-4CDF-8525-F63CA5C66796}"/>
                    </a:ext>
                  </a:extLst>
                </p14:cNvPr>
                <p14:cNvContentPartPr/>
                <p14:nvPr/>
              </p14:nvContentPartPr>
              <p14:xfrm>
                <a:off x="4617665" y="4660006"/>
                <a:ext cx="226440" cy="6238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691204E-FAA3-4CDF-8525-F63CA5C6679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600025" y="4642006"/>
                  <a:ext cx="262080" cy="65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4FD21D7-E6A1-46A0-8739-80871AD8C784}"/>
                    </a:ext>
                  </a:extLst>
                </p14:cNvPr>
                <p14:cNvContentPartPr/>
                <p14:nvPr/>
              </p14:nvContentPartPr>
              <p14:xfrm>
                <a:off x="4479065" y="5665846"/>
                <a:ext cx="113040" cy="10692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4FD21D7-E6A1-46A0-8739-80871AD8C78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461425" y="5648206"/>
                  <a:ext cx="148680" cy="14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1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6084B84-D6B1-4A29-99EC-67900EA9A017}"/>
                  </a:ext>
                </a:extLst>
              </p14:cNvPr>
              <p14:cNvContentPartPr/>
              <p14:nvPr/>
            </p14:nvContentPartPr>
            <p14:xfrm>
              <a:off x="5667425" y="3996166"/>
              <a:ext cx="342720" cy="5677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6084B84-D6B1-4A29-99EC-67900EA9A01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49785" y="3978166"/>
                <a:ext cx="378360" cy="6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1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95948EB-0B62-49E7-BE7E-1A522441BD64}"/>
                  </a:ext>
                </a:extLst>
              </p14:cNvPr>
              <p14:cNvContentPartPr/>
              <p14:nvPr/>
            </p14:nvContentPartPr>
            <p14:xfrm>
              <a:off x="8199665" y="4113886"/>
              <a:ext cx="167760" cy="5767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95948EB-0B62-49E7-BE7E-1A522441BD6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82025" y="4095886"/>
                <a:ext cx="203400" cy="61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2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6114E342-B3D4-46A4-A4F7-D339B4EE6F83}"/>
                  </a:ext>
                </a:extLst>
              </p14:cNvPr>
              <p14:cNvContentPartPr/>
              <p14:nvPr/>
            </p14:nvContentPartPr>
            <p14:xfrm>
              <a:off x="6675065" y="5416006"/>
              <a:ext cx="796680" cy="32112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6114E342-B3D4-46A4-A4F7-D339B4EE6F8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657065" y="5398006"/>
                <a:ext cx="832320" cy="35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9" name="Group 178">
            <a:extLst>
              <a:ext uri="{FF2B5EF4-FFF2-40B4-BE49-F238E27FC236}">
                <a16:creationId xmlns:a16="http://schemas.microsoft.com/office/drawing/2014/main" id="{B57B3A89-284B-4491-974E-B2DA4B440EEC}"/>
              </a:ext>
            </a:extLst>
          </p:cNvPr>
          <p:cNvGrpSpPr/>
          <p:nvPr/>
        </p:nvGrpSpPr>
        <p:grpSpPr>
          <a:xfrm>
            <a:off x="5357825" y="3510526"/>
            <a:ext cx="2861640" cy="2415600"/>
            <a:chOff x="5357825" y="3510526"/>
            <a:chExt cx="2861640" cy="2415600"/>
          </a:xfrm>
        </p:grpSpPr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2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224DDAF-6BD8-4045-AC51-F211BC84EE1F}"/>
                    </a:ext>
                  </a:extLst>
                </p14:cNvPr>
                <p14:cNvContentPartPr/>
                <p14:nvPr/>
              </p14:nvContentPartPr>
              <p14:xfrm>
                <a:off x="8206145" y="4126486"/>
                <a:ext cx="360" cy="36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224DDAF-6BD8-4045-AC51-F211BC84EE1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188145" y="410848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2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A335598-68D8-4DBB-A01C-883DC7FA09BF}"/>
                    </a:ext>
                  </a:extLst>
                </p14:cNvPr>
                <p14:cNvContentPartPr/>
                <p14:nvPr/>
              </p14:nvContentPartPr>
              <p14:xfrm>
                <a:off x="8101025" y="4104886"/>
                <a:ext cx="118440" cy="3988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A335598-68D8-4DBB-A01C-883DC7FA09B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083025" y="4087246"/>
                  <a:ext cx="15408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2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454361D-35D1-4638-968D-05A55613F995}"/>
                    </a:ext>
                  </a:extLst>
                </p14:cNvPr>
                <p14:cNvContentPartPr/>
                <p14:nvPr/>
              </p14:nvContentPartPr>
              <p14:xfrm>
                <a:off x="6470945" y="3524206"/>
                <a:ext cx="1607400" cy="92340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454361D-35D1-4638-968D-05A55613F99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53305" y="3506206"/>
                  <a:ext cx="1643040" cy="9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2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AACDD30-F2A8-430C-B1D2-0D8DAEFFE188}"/>
                    </a:ext>
                  </a:extLst>
                </p14:cNvPr>
                <p14:cNvContentPartPr/>
                <p14:nvPr/>
              </p14:nvContentPartPr>
              <p14:xfrm>
                <a:off x="5933105" y="3510526"/>
                <a:ext cx="563760" cy="8856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AACDD30-F2A8-430C-B1D2-0D8DAEFFE18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915465" y="3492886"/>
                  <a:ext cx="5994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3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5E17FE50-0225-4778-88DF-AB0D88BB18A3}"/>
                    </a:ext>
                  </a:extLst>
                </p14:cNvPr>
                <p14:cNvContentPartPr/>
                <p14:nvPr/>
              </p14:nvContentPartPr>
              <p14:xfrm>
                <a:off x="5859305" y="3559846"/>
                <a:ext cx="301320" cy="20700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E17FE50-0225-4778-88DF-AB0D88BB18A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41665" y="3541846"/>
                  <a:ext cx="33696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3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FF0431C-8751-4FC9-B620-52595179B8BA}"/>
                    </a:ext>
                  </a:extLst>
                </p14:cNvPr>
                <p14:cNvContentPartPr/>
                <p14:nvPr/>
              </p14:nvContentPartPr>
              <p14:xfrm>
                <a:off x="6198065" y="3727246"/>
                <a:ext cx="50040" cy="26208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FF0431C-8751-4FC9-B620-52595179B8B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80425" y="3709246"/>
                  <a:ext cx="8568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3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4C1F3C0-1C43-4D28-9341-6E0A0308A089}"/>
                    </a:ext>
                  </a:extLst>
                </p14:cNvPr>
                <p14:cNvContentPartPr/>
                <p14:nvPr/>
              </p14:nvContentPartPr>
              <p14:xfrm>
                <a:off x="6297065" y="3627166"/>
                <a:ext cx="151920" cy="41112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4C1F3C0-1C43-4D28-9341-6E0A0308A08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279065" y="3609166"/>
                  <a:ext cx="18756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3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A6679D7D-119D-4969-873F-74B33C652B27}"/>
                    </a:ext>
                  </a:extLst>
                </p14:cNvPr>
                <p14:cNvContentPartPr/>
                <p14:nvPr/>
              </p14:nvContentPartPr>
              <p14:xfrm>
                <a:off x="7029665" y="3976726"/>
                <a:ext cx="247680" cy="16776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A6679D7D-119D-4969-873F-74B33C652B2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012025" y="3959086"/>
                  <a:ext cx="2833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3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2A5422E-E3C7-455F-AEE8-71D2FE50F814}"/>
                    </a:ext>
                  </a:extLst>
                </p14:cNvPr>
                <p14:cNvContentPartPr/>
                <p14:nvPr/>
              </p14:nvContentPartPr>
              <p14:xfrm>
                <a:off x="6968465" y="3967726"/>
                <a:ext cx="289800" cy="21744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2A5422E-E3C7-455F-AEE8-71D2FE50F81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950465" y="3950086"/>
                  <a:ext cx="32544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4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DD965990-58CB-45B3-AB3D-8F81F5F59FDA}"/>
                    </a:ext>
                  </a:extLst>
                </p14:cNvPr>
                <p14:cNvContentPartPr/>
                <p14:nvPr/>
              </p14:nvContentPartPr>
              <p14:xfrm>
                <a:off x="6496505" y="4738846"/>
                <a:ext cx="49320" cy="35244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DD965990-58CB-45B3-AB3D-8F81F5F59FD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478505" y="4721206"/>
                  <a:ext cx="8496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4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B848E4D-D1C4-4EFA-ABA6-2CDCC0E49C6A}"/>
                    </a:ext>
                  </a:extLst>
                </p14:cNvPr>
                <p14:cNvContentPartPr/>
                <p14:nvPr/>
              </p14:nvContentPartPr>
              <p14:xfrm>
                <a:off x="5468705" y="4874566"/>
                <a:ext cx="242280" cy="4410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B848E4D-D1C4-4EFA-ABA6-2CDCC0E49C6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450705" y="4856566"/>
                  <a:ext cx="27792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4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E1B28A6-B061-493F-A4F7-51C8639BEF6B}"/>
                    </a:ext>
                  </a:extLst>
                </p14:cNvPr>
                <p14:cNvContentPartPr/>
                <p14:nvPr/>
              </p14:nvContentPartPr>
              <p14:xfrm>
                <a:off x="5404265" y="4602766"/>
                <a:ext cx="312840" cy="5817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E1B28A6-B061-493F-A4F7-51C8639BEF6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386265" y="4585126"/>
                  <a:ext cx="34848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4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01DB1D1-25EF-4908-827E-DB075D110DC6}"/>
                    </a:ext>
                  </a:extLst>
                </p14:cNvPr>
                <p14:cNvContentPartPr/>
                <p14:nvPr/>
              </p14:nvContentPartPr>
              <p14:xfrm>
                <a:off x="7366625" y="5824966"/>
                <a:ext cx="528120" cy="3132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01DB1D1-25EF-4908-827E-DB075D110DC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348985" y="5806966"/>
                  <a:ext cx="56376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4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4F2DA46-899A-4229-B343-BDE036C25375}"/>
                    </a:ext>
                  </a:extLst>
                </p14:cNvPr>
                <p14:cNvContentPartPr/>
                <p14:nvPr/>
              </p14:nvContentPartPr>
              <p14:xfrm>
                <a:off x="7315505" y="5299006"/>
                <a:ext cx="109440" cy="4014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4F2DA46-899A-4229-B343-BDE036C2537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297505" y="5281006"/>
                  <a:ext cx="14508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5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DA349BC-7DE7-4795-B05D-03EEABA10ED6}"/>
                    </a:ext>
                  </a:extLst>
                </p14:cNvPr>
                <p14:cNvContentPartPr/>
                <p14:nvPr/>
              </p14:nvContentPartPr>
              <p14:xfrm>
                <a:off x="7446905" y="5313046"/>
                <a:ext cx="219240" cy="27072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DA349BC-7DE7-4795-B05D-03EEABA10ED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428905" y="5295046"/>
                  <a:ext cx="25488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5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C672400-C337-4547-BBF4-AD1EC671A4C5}"/>
                    </a:ext>
                  </a:extLst>
                </p14:cNvPr>
                <p14:cNvContentPartPr/>
                <p14:nvPr/>
              </p14:nvContentPartPr>
              <p14:xfrm>
                <a:off x="7652825" y="5606086"/>
                <a:ext cx="302040" cy="21996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C672400-C337-4547-BBF4-AD1EC671A4C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634825" y="5588086"/>
                  <a:ext cx="3376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5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E162D92-EE98-4CB4-9D17-44A8B6567E8A}"/>
                    </a:ext>
                  </a:extLst>
                </p14:cNvPr>
                <p14:cNvContentPartPr/>
                <p14:nvPr/>
              </p14:nvContentPartPr>
              <p14:xfrm>
                <a:off x="7946225" y="4671526"/>
                <a:ext cx="190440" cy="55440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E162D92-EE98-4CB4-9D17-44A8B6567E8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928585" y="4653886"/>
                  <a:ext cx="226080" cy="59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5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AE2696B-59BA-42E3-8F32-08E0221D1DC2}"/>
                    </a:ext>
                  </a:extLst>
                </p14:cNvPr>
                <p14:cNvContentPartPr/>
                <p14:nvPr/>
              </p14:nvContentPartPr>
              <p14:xfrm>
                <a:off x="7766225" y="5239606"/>
                <a:ext cx="166320" cy="1292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AE2696B-59BA-42E3-8F32-08E0221D1DC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748225" y="5221966"/>
                  <a:ext cx="2019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5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42D47D8-3EC1-48B4-9B5F-102B14164A31}"/>
                    </a:ext>
                  </a:extLst>
                </p14:cNvPr>
                <p14:cNvContentPartPr/>
                <p14:nvPr/>
              </p14:nvContentPartPr>
              <p14:xfrm>
                <a:off x="6430625" y="4689166"/>
                <a:ext cx="365400" cy="15264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42D47D8-3EC1-48B4-9B5F-102B14164A3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412625" y="4671526"/>
                  <a:ext cx="4010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6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A0CDC62-90B6-48D0-9B9E-2F7800E72566}"/>
                    </a:ext>
                  </a:extLst>
                </p14:cNvPr>
                <p14:cNvContentPartPr/>
                <p14:nvPr/>
              </p14:nvContentPartPr>
              <p14:xfrm>
                <a:off x="6464465" y="4481446"/>
                <a:ext cx="344880" cy="24984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A0CDC62-90B6-48D0-9B9E-2F7800E7256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446825" y="4463446"/>
                  <a:ext cx="38052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6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1FC9FEF-C9D8-4F7C-879C-AADDC62B36E5}"/>
                    </a:ext>
                  </a:extLst>
                </p14:cNvPr>
                <p14:cNvContentPartPr/>
                <p14:nvPr/>
              </p14:nvContentPartPr>
              <p14:xfrm>
                <a:off x="6530705" y="5157166"/>
                <a:ext cx="258480" cy="8568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1FC9FEF-C9D8-4F7C-879C-AADDC62B36E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512705" y="5139166"/>
                  <a:ext cx="2941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6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7B0B5D5-CE26-4DFC-A562-0AE7697B6B9C}"/>
                    </a:ext>
                  </a:extLst>
                </p14:cNvPr>
                <p14:cNvContentPartPr/>
                <p14:nvPr/>
              </p14:nvContentPartPr>
              <p14:xfrm>
                <a:off x="6470585" y="5247166"/>
                <a:ext cx="262080" cy="10368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7B0B5D5-CE26-4DFC-A562-0AE7697B6B9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452585" y="5229166"/>
                  <a:ext cx="29772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6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D0FF64B-9342-4C7C-96B7-8B2D143618C4}"/>
                    </a:ext>
                  </a:extLst>
                </p14:cNvPr>
                <p14:cNvContentPartPr/>
                <p14:nvPr/>
              </p14:nvContentPartPr>
              <p14:xfrm>
                <a:off x="5357825" y="5124046"/>
                <a:ext cx="87120" cy="15732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D0FF64B-9342-4C7C-96B7-8B2D143618C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340185" y="5106406"/>
                  <a:ext cx="1227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6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F99343B-84E5-48B6-9BF7-6B5FD705FB20}"/>
                    </a:ext>
                  </a:extLst>
                </p14:cNvPr>
                <p14:cNvContentPartPr/>
                <p14:nvPr/>
              </p14:nvContentPartPr>
              <p14:xfrm>
                <a:off x="5770385" y="4979686"/>
                <a:ext cx="360" cy="36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F99343B-84E5-48B6-9BF7-6B5FD705FB2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752745" y="496204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7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00BDFED-50CE-4CF2-8E3F-657EE5B90327}"/>
                    </a:ext>
                  </a:extLst>
                </p14:cNvPr>
                <p14:cNvContentPartPr/>
                <p14:nvPr/>
              </p14:nvContentPartPr>
              <p14:xfrm>
                <a:off x="5771825" y="4949446"/>
                <a:ext cx="1709640" cy="97668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00BDFED-50CE-4CF2-8E3F-657EE5B9032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753825" y="4931446"/>
                  <a:ext cx="1745280" cy="10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7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A7C1679-9086-42FB-A614-F9AF144B5315}"/>
                    </a:ext>
                  </a:extLst>
                </p14:cNvPr>
                <p14:cNvContentPartPr/>
                <p14:nvPr/>
              </p14:nvContentPartPr>
              <p14:xfrm>
                <a:off x="6450425" y="3616726"/>
                <a:ext cx="775440" cy="39312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A7C1679-9086-42FB-A614-F9AF144B531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432785" y="3598726"/>
                  <a:ext cx="81108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7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780D5BE-8084-42E5-B73F-62106B6B1A09}"/>
                    </a:ext>
                  </a:extLst>
                </p14:cNvPr>
                <p14:cNvContentPartPr/>
                <p14:nvPr/>
              </p14:nvContentPartPr>
              <p14:xfrm>
                <a:off x="7266185" y="4169326"/>
                <a:ext cx="148680" cy="5238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780D5BE-8084-42E5-B73F-62106B6B1A0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248185" y="4151326"/>
                  <a:ext cx="184320" cy="55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7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06B275D2-A7F8-4CBF-9BBC-AA1DD7596B24}"/>
                    </a:ext>
                  </a:extLst>
                </p14:cNvPr>
                <p14:cNvContentPartPr/>
                <p14:nvPr/>
              </p14:nvContentPartPr>
              <p14:xfrm>
                <a:off x="7015985" y="4579006"/>
                <a:ext cx="371160" cy="11052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06B275D2-A7F8-4CBF-9BBC-AA1DD7596B2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998345" y="4561366"/>
                  <a:ext cx="4068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7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EA8A4D2D-8AC1-4280-8F0F-CEB93C59CB29}"/>
                    </a:ext>
                  </a:extLst>
                </p14:cNvPr>
                <p14:cNvContentPartPr/>
                <p14:nvPr/>
              </p14:nvContentPartPr>
              <p14:xfrm>
                <a:off x="6941465" y="4582606"/>
                <a:ext cx="406080" cy="28764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EA8A4D2D-8AC1-4280-8F0F-CEB93C59CB2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923825" y="4564606"/>
                  <a:ext cx="44172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8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B711BDC-1D8C-4FD8-9E9E-03DE2D7866FA}"/>
                    </a:ext>
                  </a:extLst>
                </p14:cNvPr>
                <p14:cNvContentPartPr/>
                <p14:nvPr/>
              </p14:nvContentPartPr>
              <p14:xfrm>
                <a:off x="7374185" y="4762606"/>
                <a:ext cx="203400" cy="37368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B711BDC-1D8C-4FD8-9E9E-03DE2D7866F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56545" y="4744966"/>
                  <a:ext cx="23904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8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4B8202B-8D5B-4A22-9017-518B9EDC4F4F}"/>
                    </a:ext>
                  </a:extLst>
                </p14:cNvPr>
                <p14:cNvContentPartPr/>
                <p14:nvPr/>
              </p14:nvContentPartPr>
              <p14:xfrm>
                <a:off x="7577225" y="5203966"/>
                <a:ext cx="257760" cy="18576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4B8202B-8D5B-4A22-9017-518B9EDC4F4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559225" y="5186326"/>
                  <a:ext cx="29340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8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157C5447-C7A9-4FA7-B552-66BBD7F67C94}"/>
                    </a:ext>
                  </a:extLst>
                </p14:cNvPr>
                <p14:cNvContentPartPr/>
                <p14:nvPr/>
              </p14:nvContentPartPr>
              <p14:xfrm>
                <a:off x="6240185" y="4206046"/>
                <a:ext cx="234000" cy="35460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157C5447-C7A9-4FA7-B552-66BBD7F67C9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222185" y="4188406"/>
                  <a:ext cx="26964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8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298C52E-58CF-4F86-A854-58BA1D7FB274}"/>
                    </a:ext>
                  </a:extLst>
                </p14:cNvPr>
                <p14:cNvContentPartPr/>
                <p14:nvPr/>
              </p14:nvContentPartPr>
              <p14:xfrm>
                <a:off x="5891345" y="3963766"/>
                <a:ext cx="307080" cy="15408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298C52E-58CF-4F86-A854-58BA1D7FB27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873345" y="3946126"/>
                  <a:ext cx="3427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8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30FAA7E1-2EA0-4AEE-90C8-778BA605F732}"/>
                    </a:ext>
                  </a:extLst>
                </p14:cNvPr>
                <p14:cNvContentPartPr/>
                <p14:nvPr/>
              </p14:nvContentPartPr>
              <p14:xfrm>
                <a:off x="7761545" y="5152126"/>
                <a:ext cx="124560" cy="5832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30FAA7E1-2EA0-4AEE-90C8-778BA605F73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743905" y="5134486"/>
                  <a:ext cx="1602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9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5AA0D7D8-58D0-41F1-9913-84F9E650C7F9}"/>
                    </a:ext>
                  </a:extLst>
                </p14:cNvPr>
                <p14:cNvContentPartPr/>
                <p14:nvPr/>
              </p14:nvContentPartPr>
              <p14:xfrm>
                <a:off x="5843105" y="4145206"/>
                <a:ext cx="122400" cy="10548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5AA0D7D8-58D0-41F1-9913-84F9E650C7F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825465" y="4127206"/>
                  <a:ext cx="1580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9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668D63E-D5A4-4902-8CEA-7841F60353D8}"/>
                    </a:ext>
                  </a:extLst>
                </p14:cNvPr>
                <p14:cNvContentPartPr/>
                <p14:nvPr/>
              </p14:nvContentPartPr>
              <p14:xfrm>
                <a:off x="6943985" y="5149966"/>
                <a:ext cx="248760" cy="25092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668D63E-D5A4-4902-8CEA-7841F60353D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925985" y="5132326"/>
                  <a:ext cx="28440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9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B2BD119-5CBC-4045-9727-C89FAEFBCE8A}"/>
                    </a:ext>
                  </a:extLst>
                </p14:cNvPr>
                <p14:cNvContentPartPr/>
                <p14:nvPr/>
              </p14:nvContentPartPr>
              <p14:xfrm>
                <a:off x="7069265" y="5277406"/>
                <a:ext cx="24840" cy="6660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B2BD119-5CBC-4045-9727-C89FAEFBCE8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051265" y="5259766"/>
                  <a:ext cx="6048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9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4F5A22C2-CFCB-4939-861D-616DFC57564E}"/>
                    </a:ext>
                  </a:extLst>
                </p14:cNvPr>
                <p14:cNvContentPartPr/>
                <p14:nvPr/>
              </p14:nvContentPartPr>
              <p14:xfrm>
                <a:off x="7180505" y="4921366"/>
                <a:ext cx="226440" cy="17784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4F5A22C2-CFCB-4939-861D-616DFC57564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162505" y="4903726"/>
                  <a:ext cx="2620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9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D8E459B-D936-497D-8BC0-9A94E75F18C5}"/>
                    </a:ext>
                  </a:extLst>
                </p14:cNvPr>
                <p14:cNvContentPartPr/>
                <p14:nvPr/>
              </p14:nvContentPartPr>
              <p14:xfrm>
                <a:off x="7254305" y="5009926"/>
                <a:ext cx="14760" cy="3420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D8E459B-D936-497D-8BC0-9A94E75F18C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236305" y="4992286"/>
                  <a:ext cx="5040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0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647AB640-A8CA-4818-AB85-77C9F7A6D646}"/>
                    </a:ext>
                  </a:extLst>
                </p14:cNvPr>
                <p14:cNvContentPartPr/>
                <p14:nvPr/>
              </p14:nvContentPartPr>
              <p14:xfrm>
                <a:off x="6930305" y="4266886"/>
                <a:ext cx="132480" cy="13788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647AB640-A8CA-4818-AB85-77C9F7A6D64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912305" y="4249246"/>
                  <a:ext cx="1681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0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81508FD3-AD33-4AAF-B5A9-A1423A510956}"/>
                    </a:ext>
                  </a:extLst>
                </p14:cNvPr>
                <p14:cNvContentPartPr/>
                <p14:nvPr/>
              </p14:nvContentPartPr>
              <p14:xfrm>
                <a:off x="6970985" y="4333126"/>
                <a:ext cx="20880" cy="1908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81508FD3-AD33-4AAF-B5A9-A1423A51095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953345" y="4315486"/>
                  <a:ext cx="5652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0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C9B4F61-44A9-48A3-B84D-54B16D8D0792}"/>
                    </a:ext>
                  </a:extLst>
                </p14:cNvPr>
                <p14:cNvContentPartPr/>
                <p14:nvPr/>
              </p14:nvContentPartPr>
              <p14:xfrm>
                <a:off x="6731225" y="4231606"/>
                <a:ext cx="99720" cy="12348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C9B4F61-44A9-48A3-B84D-54B16D8D079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713585" y="4213606"/>
                  <a:ext cx="1353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0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C4AB399-520D-4DFE-A0F4-D6785FC63EE3}"/>
                    </a:ext>
                  </a:extLst>
                </p14:cNvPr>
                <p14:cNvContentPartPr/>
                <p14:nvPr/>
              </p14:nvContentPartPr>
              <p14:xfrm>
                <a:off x="6757145" y="4295326"/>
                <a:ext cx="1440" cy="252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C4AB399-520D-4DFE-A0F4-D6785FC63EE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739505" y="4277326"/>
                  <a:ext cx="370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0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2B2061E-675B-4C0B-814A-DA24F9D8F821}"/>
                    </a:ext>
                  </a:extLst>
                </p14:cNvPr>
                <p14:cNvContentPartPr/>
                <p14:nvPr/>
              </p14:nvContentPartPr>
              <p14:xfrm>
                <a:off x="6635465" y="3928486"/>
                <a:ext cx="127800" cy="15948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2B2061E-675B-4C0B-814A-DA24F9D8F82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617465" y="3910486"/>
                  <a:ext cx="16344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1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D69981C5-D08A-4D1F-AB15-2F0D45471ADA}"/>
                    </a:ext>
                  </a:extLst>
                </p14:cNvPr>
                <p14:cNvContentPartPr/>
                <p14:nvPr/>
              </p14:nvContentPartPr>
              <p14:xfrm>
                <a:off x="6692345" y="4017406"/>
                <a:ext cx="23040" cy="2304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D69981C5-D08A-4D1F-AB15-2F0D45471AD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674705" y="3999766"/>
                  <a:ext cx="586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1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1250C8C-BC9C-40EC-8E54-C458189CF4B2}"/>
                    </a:ext>
                  </a:extLst>
                </p14:cNvPr>
                <p14:cNvContentPartPr/>
                <p14:nvPr/>
              </p14:nvContentPartPr>
              <p14:xfrm>
                <a:off x="7350425" y="4140526"/>
                <a:ext cx="19440" cy="180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1250C8C-BC9C-40EC-8E54-C458189CF4B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332785" y="4122526"/>
                  <a:ext cx="5508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14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C36237A-7AA0-4656-9799-610944840042}"/>
                    </a:ext>
                  </a:extLst>
                </p14:cNvPr>
                <p14:cNvContentPartPr/>
                <p14:nvPr/>
              </p14:nvContentPartPr>
              <p14:xfrm>
                <a:off x="7450505" y="4179766"/>
                <a:ext cx="29160" cy="1512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C36237A-7AA0-4656-9799-61094484004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432865" y="4161766"/>
                  <a:ext cx="6480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16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D25B46B-C1EE-485E-9449-43E44A9CD597}"/>
                    </a:ext>
                  </a:extLst>
                </p14:cNvPr>
                <p14:cNvContentPartPr/>
                <p14:nvPr/>
              </p14:nvContentPartPr>
              <p14:xfrm>
                <a:off x="7537265" y="4244206"/>
                <a:ext cx="3600" cy="180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D25B46B-C1EE-485E-9449-43E44A9CD59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519265" y="4226206"/>
                  <a:ext cx="392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1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DB8588F-4270-4703-A6F1-9A65497E5487}"/>
                    </a:ext>
                  </a:extLst>
                </p14:cNvPr>
                <p14:cNvContentPartPr/>
                <p14:nvPr/>
              </p14:nvContentPartPr>
              <p14:xfrm>
                <a:off x="7597025" y="4277326"/>
                <a:ext cx="10800" cy="2484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DB8588F-4270-4703-A6F1-9A65497E548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579385" y="4259686"/>
                  <a:ext cx="4644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2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5BF1FC13-5E24-45B8-86F0-42E46F4A4BDB}"/>
                    </a:ext>
                  </a:extLst>
                </p14:cNvPr>
                <p14:cNvContentPartPr/>
                <p14:nvPr/>
              </p14:nvContentPartPr>
              <p14:xfrm>
                <a:off x="7674785" y="4350766"/>
                <a:ext cx="11160" cy="2052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5BF1FC13-5E24-45B8-86F0-42E46F4A4BD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657145" y="4333126"/>
                  <a:ext cx="468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2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B23EE1A-8D69-4FD1-B3F4-7E5259136325}"/>
                    </a:ext>
                  </a:extLst>
                </p14:cNvPr>
                <p14:cNvContentPartPr/>
                <p14:nvPr/>
              </p14:nvContentPartPr>
              <p14:xfrm>
                <a:off x="7747505" y="4395406"/>
                <a:ext cx="34920" cy="2700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B23EE1A-8D69-4FD1-B3F4-7E525913632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729865" y="4377406"/>
                  <a:ext cx="705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2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343A1326-18B2-4A57-A5C9-AAAAAB5F4E83}"/>
                    </a:ext>
                  </a:extLst>
                </p14:cNvPr>
                <p14:cNvContentPartPr/>
                <p14:nvPr/>
              </p14:nvContentPartPr>
              <p14:xfrm>
                <a:off x="7829585" y="4468486"/>
                <a:ext cx="7920" cy="2808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343A1326-18B2-4A57-A5C9-AAAAAB5F4E8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811945" y="4450846"/>
                  <a:ext cx="4356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2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1432AA5-81BB-42B5-8248-BBB3F8CCB017}"/>
                    </a:ext>
                  </a:extLst>
                </p14:cNvPr>
                <p14:cNvContentPartPr/>
                <p14:nvPr/>
              </p14:nvContentPartPr>
              <p14:xfrm>
                <a:off x="7863785" y="4525726"/>
                <a:ext cx="8640" cy="2628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1432AA5-81BB-42B5-8248-BBB3F8CCB01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846145" y="4507726"/>
                  <a:ext cx="442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2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AC9A7E7-D871-48C9-BA2B-36E1CA533315}"/>
                    </a:ext>
                  </a:extLst>
                </p14:cNvPr>
                <p14:cNvContentPartPr/>
                <p14:nvPr/>
              </p14:nvContentPartPr>
              <p14:xfrm>
                <a:off x="7912025" y="4594486"/>
                <a:ext cx="95400" cy="13968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AC9A7E7-D871-48C9-BA2B-36E1CA53331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894025" y="4576846"/>
                  <a:ext cx="1310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3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92499C2-C348-4DFC-BEB9-C3234B623E8F}"/>
                    </a:ext>
                  </a:extLst>
                </p14:cNvPr>
                <p14:cNvContentPartPr/>
                <p14:nvPr/>
              </p14:nvContentPartPr>
              <p14:xfrm>
                <a:off x="8029745" y="4785646"/>
                <a:ext cx="2520" cy="1404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92499C2-C348-4DFC-BEB9-C3234B623E8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012105" y="4767646"/>
                  <a:ext cx="381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3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F2D3A684-88F3-47CA-92D3-4CEB2CB22A22}"/>
                    </a:ext>
                  </a:extLst>
                </p14:cNvPr>
                <p14:cNvContentPartPr/>
                <p14:nvPr/>
              </p14:nvContentPartPr>
              <p14:xfrm>
                <a:off x="8109665" y="4783486"/>
                <a:ext cx="360" cy="36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F2D3A684-88F3-47CA-92D3-4CEB2CB22A22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092025" y="476548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3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F9441EF9-DE5B-4505-B5CD-38966B6741E7}"/>
                    </a:ext>
                  </a:extLst>
                </p14:cNvPr>
                <p14:cNvContentPartPr/>
                <p14:nvPr/>
              </p14:nvContentPartPr>
              <p14:xfrm>
                <a:off x="8077985" y="4747846"/>
                <a:ext cx="10800" cy="612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F9441EF9-DE5B-4505-B5CD-38966B6741E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059985" y="4730206"/>
                  <a:ext cx="464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3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333AEE37-6DCD-46F4-B9C3-43FEE8934834}"/>
                    </a:ext>
                  </a:extLst>
                </p14:cNvPr>
                <p14:cNvContentPartPr/>
                <p14:nvPr/>
              </p14:nvContentPartPr>
              <p14:xfrm>
                <a:off x="7976825" y="4595926"/>
                <a:ext cx="67680" cy="10260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333AEE37-6DCD-46F4-B9C3-43FEE893483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958825" y="4578286"/>
                  <a:ext cx="1033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3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8F758F4-FE6E-4402-A74F-265C1A06FF14}"/>
                    </a:ext>
                  </a:extLst>
                </p14:cNvPr>
                <p14:cNvContentPartPr/>
                <p14:nvPr/>
              </p14:nvContentPartPr>
              <p14:xfrm>
                <a:off x="7908425" y="4550206"/>
                <a:ext cx="29880" cy="1152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8F758F4-FE6E-4402-A74F-265C1A06FF1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890425" y="4532206"/>
                  <a:ext cx="655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4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DE2973C8-A650-4A9A-9925-1EED77ABF571}"/>
                    </a:ext>
                  </a:extLst>
                </p14:cNvPr>
                <p14:cNvContentPartPr/>
                <p14:nvPr/>
              </p14:nvContentPartPr>
              <p14:xfrm>
                <a:off x="7837505" y="4447246"/>
                <a:ext cx="70560" cy="6624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DE2973C8-A650-4A9A-9925-1EED77ABF57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819505" y="4429246"/>
                  <a:ext cx="1062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4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B5AD7B56-EF11-4282-9BCB-8BCDC9138817}"/>
                    </a:ext>
                  </a:extLst>
                </p14:cNvPr>
                <p14:cNvContentPartPr/>
                <p14:nvPr/>
              </p14:nvContentPartPr>
              <p14:xfrm>
                <a:off x="7759025" y="4404766"/>
                <a:ext cx="8640" cy="1368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B5AD7B56-EF11-4282-9BCB-8BCDC913881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741385" y="4387126"/>
                  <a:ext cx="442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4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F783965-A7D2-4977-855A-66707FD4F8D5}"/>
                    </a:ext>
                  </a:extLst>
                </p14:cNvPr>
                <p14:cNvContentPartPr/>
                <p14:nvPr/>
              </p14:nvContentPartPr>
              <p14:xfrm>
                <a:off x="7719785" y="4357966"/>
                <a:ext cx="25560" cy="1260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F783965-A7D2-4977-855A-66707FD4F8D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702145" y="4339966"/>
                  <a:ext cx="612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4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0CADA061-E22A-4351-94BD-26E4FEC4503D}"/>
                    </a:ext>
                  </a:extLst>
                </p14:cNvPr>
                <p14:cNvContentPartPr/>
                <p14:nvPr/>
              </p14:nvContentPartPr>
              <p14:xfrm>
                <a:off x="7652825" y="4297126"/>
                <a:ext cx="55080" cy="1476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0CADA061-E22A-4351-94BD-26E4FEC4503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634825" y="4279486"/>
                  <a:ext cx="907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4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3743FFCB-996D-405E-A93E-26854470E47D}"/>
                    </a:ext>
                  </a:extLst>
                </p14:cNvPr>
                <p14:cNvContentPartPr/>
                <p14:nvPr/>
              </p14:nvContentPartPr>
              <p14:xfrm>
                <a:off x="7567505" y="4278046"/>
                <a:ext cx="16200" cy="1080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3743FFCB-996D-405E-A93E-26854470E47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549505" y="4260406"/>
                  <a:ext cx="518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5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DA4299E-AF41-4EF8-8F1E-5856C4C6BCCD}"/>
                    </a:ext>
                  </a:extLst>
                </p14:cNvPr>
                <p14:cNvContentPartPr/>
                <p14:nvPr/>
              </p14:nvContentPartPr>
              <p14:xfrm>
                <a:off x="7521425" y="4215046"/>
                <a:ext cx="29520" cy="2052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DA4299E-AF41-4EF8-8F1E-5856C4C6BCC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503425" y="4197046"/>
                  <a:ext cx="651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5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24A1541-642A-4847-BDC1-BD6AE6C41E57}"/>
                    </a:ext>
                  </a:extLst>
                </p14:cNvPr>
                <p14:cNvContentPartPr/>
                <p14:nvPr/>
              </p14:nvContentPartPr>
              <p14:xfrm>
                <a:off x="7416305" y="4206406"/>
                <a:ext cx="14760" cy="792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24A1541-642A-4847-BDC1-BD6AE6C41E5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398305" y="4188406"/>
                  <a:ext cx="504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5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8A845D28-36E5-4722-9155-14101B69F1FA}"/>
                    </a:ext>
                  </a:extLst>
                </p14:cNvPr>
                <p14:cNvContentPartPr/>
                <p14:nvPr/>
              </p14:nvContentPartPr>
              <p14:xfrm>
                <a:off x="7366265" y="4180846"/>
                <a:ext cx="18720" cy="432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8A845D28-36E5-4722-9155-14101B69F1F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348265" y="4163206"/>
                  <a:ext cx="543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5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0CFF9E77-5291-416D-90A5-31837BC40EE7}"/>
                    </a:ext>
                  </a:extLst>
                </p14:cNvPr>
                <p14:cNvContentPartPr/>
                <p14:nvPr/>
              </p14:nvContentPartPr>
              <p14:xfrm>
                <a:off x="5740865" y="4701766"/>
                <a:ext cx="36720" cy="6444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0CFF9E77-5291-416D-90A5-31837BC40EE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722865" y="4684126"/>
                  <a:ext cx="723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5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A2F74E30-21F1-48F8-9845-DC815F62D446}"/>
                    </a:ext>
                  </a:extLst>
                </p14:cNvPr>
                <p14:cNvContentPartPr/>
                <p14:nvPr/>
              </p14:nvContentPartPr>
              <p14:xfrm>
                <a:off x="5827985" y="4676566"/>
                <a:ext cx="61200" cy="8748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A2F74E30-21F1-48F8-9845-DC815F62D44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810345" y="4658926"/>
                  <a:ext cx="9684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6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2FAFF19-EB23-482D-A0C8-A58B4BBE0929}"/>
                    </a:ext>
                  </a:extLst>
                </p14:cNvPr>
                <p14:cNvContentPartPr/>
                <p14:nvPr/>
              </p14:nvContentPartPr>
              <p14:xfrm>
                <a:off x="5892425" y="4679086"/>
                <a:ext cx="70920" cy="7740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2FAFF19-EB23-482D-A0C8-A58B4BBE092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874785" y="4661086"/>
                  <a:ext cx="1065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6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484BDF61-EA19-480F-9BE3-29DF3D4681E5}"/>
                    </a:ext>
                  </a:extLst>
                </p14:cNvPr>
                <p14:cNvContentPartPr/>
                <p14:nvPr/>
              </p14:nvContentPartPr>
              <p14:xfrm>
                <a:off x="5982065" y="4707166"/>
                <a:ext cx="51840" cy="4860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484BDF61-EA19-480F-9BE3-29DF3D4681E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964065" y="4689166"/>
                  <a:ext cx="874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6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10117F92-ADFD-4375-AC67-66E6F9E2C6DB}"/>
                    </a:ext>
                  </a:extLst>
                </p14:cNvPr>
                <p14:cNvContentPartPr/>
                <p14:nvPr/>
              </p14:nvContentPartPr>
              <p14:xfrm>
                <a:off x="6070625" y="4741006"/>
                <a:ext cx="65520" cy="4320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10117F92-ADFD-4375-AC67-66E6F9E2C6D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052625" y="4723366"/>
                  <a:ext cx="10116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6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5D346DAD-7E0F-4368-B51B-A91BCADF16AD}"/>
                    </a:ext>
                  </a:extLst>
                </p14:cNvPr>
                <p14:cNvContentPartPr/>
                <p14:nvPr/>
              </p14:nvContentPartPr>
              <p14:xfrm>
                <a:off x="6113105" y="4785646"/>
                <a:ext cx="46800" cy="3132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5D346DAD-7E0F-4368-B51B-A91BCADF16A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095105" y="4767646"/>
                  <a:ext cx="8244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6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A84E38D7-5CF8-401A-B5BE-C89380938760}"/>
                    </a:ext>
                  </a:extLst>
                </p14:cNvPr>
                <p14:cNvContentPartPr/>
                <p14:nvPr/>
              </p14:nvContentPartPr>
              <p14:xfrm>
                <a:off x="6162785" y="4821286"/>
                <a:ext cx="71640" cy="3672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A84E38D7-5CF8-401A-B5BE-C8938093876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145145" y="4803286"/>
                  <a:ext cx="10728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7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B7F0A1A1-E4D2-428E-B1CA-1D26C6F9ED3B}"/>
                    </a:ext>
                  </a:extLst>
                </p14:cNvPr>
                <p14:cNvContentPartPr/>
                <p14:nvPr/>
              </p14:nvContentPartPr>
              <p14:xfrm>
                <a:off x="6197705" y="4908406"/>
                <a:ext cx="52200" cy="1080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B7F0A1A1-E4D2-428E-B1CA-1D26C6F9ED3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180065" y="4890766"/>
                  <a:ext cx="878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7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C225634-8A96-4E9C-9656-A840BDB92D0C}"/>
                    </a:ext>
                  </a:extLst>
                </p14:cNvPr>
                <p14:cNvContentPartPr/>
                <p14:nvPr/>
              </p14:nvContentPartPr>
              <p14:xfrm>
                <a:off x="6223985" y="4956646"/>
                <a:ext cx="58680" cy="1800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C225634-8A96-4E9C-9656-A840BDB92D0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206345" y="4939006"/>
                  <a:ext cx="9432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7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7B53D173-019F-469F-AFA7-D2D1E4AFBF9A}"/>
                    </a:ext>
                  </a:extLst>
                </p14:cNvPr>
                <p14:cNvContentPartPr/>
                <p14:nvPr/>
              </p14:nvContentPartPr>
              <p14:xfrm>
                <a:off x="6252425" y="5015686"/>
                <a:ext cx="19800" cy="360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7B53D173-019F-469F-AFA7-D2D1E4AFBF9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234785" y="4997686"/>
                  <a:ext cx="554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7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E74EA665-CE01-4C02-BA47-2F8D454C5DDD}"/>
                    </a:ext>
                  </a:extLst>
                </p14:cNvPr>
                <p14:cNvContentPartPr/>
                <p14:nvPr/>
              </p14:nvContentPartPr>
              <p14:xfrm>
                <a:off x="6277265" y="5081206"/>
                <a:ext cx="59400" cy="1224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E74EA665-CE01-4C02-BA47-2F8D454C5DD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259625" y="5063206"/>
                  <a:ext cx="950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7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08628D43-39B3-43CD-B694-C9DF39D39635}"/>
                    </a:ext>
                  </a:extLst>
                </p14:cNvPr>
                <p14:cNvContentPartPr/>
                <p14:nvPr/>
              </p14:nvContentPartPr>
              <p14:xfrm>
                <a:off x="6281225" y="5173726"/>
                <a:ext cx="30960" cy="1656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08628D43-39B3-43CD-B694-C9DF39D3963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263585" y="5156086"/>
                  <a:ext cx="666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8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7F4BE48C-2F10-439A-ADB3-84FE278017CD}"/>
                    </a:ext>
                  </a:extLst>
                </p14:cNvPr>
                <p14:cNvContentPartPr/>
                <p14:nvPr/>
              </p14:nvContentPartPr>
              <p14:xfrm>
                <a:off x="6270065" y="5243206"/>
                <a:ext cx="42120" cy="180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7F4BE48C-2F10-439A-ADB3-84FE278017C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252425" y="5225566"/>
                  <a:ext cx="777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8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E10BBD1D-8678-415C-A7B7-A2AFA6096EEB}"/>
                    </a:ext>
                  </a:extLst>
                </p14:cNvPr>
                <p14:cNvContentPartPr/>
                <p14:nvPr/>
              </p14:nvContentPartPr>
              <p14:xfrm>
                <a:off x="6259625" y="5313046"/>
                <a:ext cx="34920" cy="540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E10BBD1D-8678-415C-A7B7-A2AFA6096EE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241985" y="5295046"/>
                  <a:ext cx="705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8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895D504C-24C4-482E-8E37-BDBB61341D24}"/>
                    </a:ext>
                  </a:extLst>
                </p14:cNvPr>
                <p14:cNvContentPartPr/>
                <p14:nvPr/>
              </p14:nvContentPartPr>
              <p14:xfrm>
                <a:off x="6260705" y="5371366"/>
                <a:ext cx="28080" cy="1620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895D504C-24C4-482E-8E37-BDBB61341D2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242705" y="5353726"/>
                  <a:ext cx="637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8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4BCAC6C3-BE41-4BCC-9DF5-15BC5106A7E0}"/>
                    </a:ext>
                  </a:extLst>
                </p14:cNvPr>
                <p14:cNvContentPartPr/>
                <p14:nvPr/>
              </p14:nvContentPartPr>
              <p14:xfrm>
                <a:off x="6237305" y="5460286"/>
                <a:ext cx="9000" cy="792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4BCAC6C3-BE41-4BCC-9DF5-15BC5106A7E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219665" y="5442286"/>
                  <a:ext cx="446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8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D76CF35F-EF31-4C1C-ACA7-23731BA58E75}"/>
                    </a:ext>
                  </a:extLst>
                </p14:cNvPr>
                <p14:cNvContentPartPr/>
                <p14:nvPr/>
              </p14:nvContentPartPr>
              <p14:xfrm>
                <a:off x="6406145" y="5272366"/>
                <a:ext cx="11520" cy="5076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D76CF35F-EF31-4C1C-ACA7-23731BA58E75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388145" y="5254366"/>
                  <a:ext cx="4716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9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0E01F404-70D8-4ACD-8F77-B83E2AF933A5}"/>
                    </a:ext>
                  </a:extLst>
                </p14:cNvPr>
                <p14:cNvContentPartPr/>
                <p14:nvPr/>
              </p14:nvContentPartPr>
              <p14:xfrm>
                <a:off x="6364025" y="5330686"/>
                <a:ext cx="8280" cy="6264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0E01F404-70D8-4ACD-8F77-B83E2AF933A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346025" y="5313046"/>
                  <a:ext cx="439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92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AAADCA2D-44E9-4AC5-92CE-93BE43616A0B}"/>
                    </a:ext>
                  </a:extLst>
                </p14:cNvPr>
                <p14:cNvContentPartPr/>
                <p14:nvPr/>
              </p14:nvContentPartPr>
              <p14:xfrm>
                <a:off x="6348185" y="5433646"/>
                <a:ext cx="2520" cy="5004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AADCA2D-44E9-4AC5-92CE-93BE43616A0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330545" y="5416006"/>
                  <a:ext cx="381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9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988FE6C-5AF1-4AF8-9E22-D2131FAD7FB7}"/>
                    </a:ext>
                  </a:extLst>
                </p14:cNvPr>
                <p14:cNvContentPartPr/>
                <p14:nvPr/>
              </p14:nvContentPartPr>
              <p14:xfrm>
                <a:off x="6329825" y="5524726"/>
                <a:ext cx="44640" cy="5544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988FE6C-5AF1-4AF8-9E22-D2131FAD7FB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311825" y="5507086"/>
                  <a:ext cx="80280" cy="9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F38A424A-9B8E-4771-AFF6-083A9929F603}"/>
              </a:ext>
            </a:extLst>
          </p:cNvPr>
          <p:cNvGrpSpPr/>
          <p:nvPr/>
        </p:nvGrpSpPr>
        <p:grpSpPr>
          <a:xfrm>
            <a:off x="6861545" y="5713726"/>
            <a:ext cx="144000" cy="127440"/>
            <a:chOff x="6861545" y="5713726"/>
            <a:chExt cx="144000" cy="127440"/>
          </a:xfrm>
        </p:grpSpPr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9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91A5B407-2C83-4C71-986B-32536B2BEEFF}"/>
                    </a:ext>
                  </a:extLst>
                </p14:cNvPr>
                <p14:cNvContentPartPr/>
                <p14:nvPr/>
              </p14:nvContentPartPr>
              <p14:xfrm>
                <a:off x="6861545" y="5820286"/>
                <a:ext cx="20520" cy="2088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91A5B407-2C83-4C71-986B-32536B2BEEF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843905" y="5802646"/>
                  <a:ext cx="561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9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8B7E88A5-88A5-4ED5-A50C-B620E5529E25}"/>
                    </a:ext>
                  </a:extLst>
                </p14:cNvPr>
                <p14:cNvContentPartPr/>
                <p14:nvPr/>
              </p14:nvContentPartPr>
              <p14:xfrm>
                <a:off x="6943985" y="5778166"/>
                <a:ext cx="11880" cy="1980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8B7E88A5-88A5-4ED5-A50C-B620E5529E25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925985" y="5760526"/>
                  <a:ext cx="4752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20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81257216-7047-4815-A8F6-2A137A723223}"/>
                    </a:ext>
                  </a:extLst>
                </p14:cNvPr>
                <p14:cNvContentPartPr/>
                <p14:nvPr/>
              </p14:nvContentPartPr>
              <p14:xfrm>
                <a:off x="6963785" y="5769166"/>
                <a:ext cx="35640" cy="576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81257216-7047-4815-A8F6-2A137A723223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946145" y="5751166"/>
                  <a:ext cx="712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20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7D340C69-06B2-4212-A2CC-DE12C5DA9A76}"/>
                    </a:ext>
                  </a:extLst>
                </p14:cNvPr>
                <p14:cNvContentPartPr/>
                <p14:nvPr/>
              </p14:nvContentPartPr>
              <p14:xfrm>
                <a:off x="6963785" y="5734246"/>
                <a:ext cx="32760" cy="1404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7D340C69-06B2-4212-A2CC-DE12C5DA9A7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946145" y="5716246"/>
                  <a:ext cx="684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20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D095347F-D5E5-4012-B726-9D509BE10FF6}"/>
                    </a:ext>
                  </a:extLst>
                </p14:cNvPr>
                <p14:cNvContentPartPr/>
                <p14:nvPr/>
              </p14:nvContentPartPr>
              <p14:xfrm>
                <a:off x="6999065" y="5713726"/>
                <a:ext cx="6480" cy="432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D095347F-D5E5-4012-B726-9D509BE10FF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981425" y="5695726"/>
                  <a:ext cx="42120" cy="39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1168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tack of colored pencils with copy space">
            <a:extLst>
              <a:ext uri="{FF2B5EF4-FFF2-40B4-BE49-F238E27FC236}">
                <a16:creationId xmlns:a16="http://schemas.microsoft.com/office/drawing/2014/main" id="{0695E4B1-D48E-4D11-A279-861567C4D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2949837" y="0"/>
            <a:ext cx="6194163" cy="4128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5D775-CE08-4341-AFFD-53118FE84BCB}"/>
              </a:ext>
            </a:extLst>
          </p:cNvPr>
          <p:cNvSpPr txBox="1"/>
          <p:nvPr/>
        </p:nvSpPr>
        <p:spPr>
          <a:xfrm>
            <a:off x="425529" y="2470017"/>
            <a:ext cx="7318649" cy="2831544"/>
          </a:xfrm>
          <a:prstGeom prst="rect">
            <a:avLst/>
          </a:prstGeom>
          <a:solidFill>
            <a:schemeClr val="lt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4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Informal icebreaker: Introduce yourself, where you work and how you heard about this session.</a:t>
            </a:r>
          </a:p>
          <a:p>
            <a:pPr marL="338138" indent="-338138">
              <a:spcBef>
                <a:spcPts val="4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Grounding/centering mindfulness exercise.</a:t>
            </a:r>
          </a:p>
          <a:p>
            <a:pPr marL="338138" indent="-338138">
              <a:spcBef>
                <a:spcPts val="4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Leverage the </a:t>
            </a:r>
            <a:r>
              <a:rPr lang="en-US" sz="2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collective wisdom </a:t>
            </a:r>
            <a:r>
              <a:rPr lang="en-US" sz="2400" dirty="0"/>
              <a:t>of this group and, using the</a:t>
            </a:r>
            <a:r>
              <a:rPr lang="en-US" sz="2400" b="1" i="1" dirty="0"/>
              <a:t> Power of</a:t>
            </a:r>
            <a:r>
              <a:rPr lang="en-US" sz="2400" dirty="0"/>
              <a:t> </a:t>
            </a:r>
            <a:r>
              <a:rPr lang="en-US" sz="2400" b="1" i="1" dirty="0"/>
              <a:t>Inquiry</a:t>
            </a:r>
            <a:r>
              <a:rPr lang="en-US" sz="2400" dirty="0"/>
              <a:t>, explore a challenge or issue.</a:t>
            </a:r>
          </a:p>
          <a:p>
            <a:pPr marL="338138" indent="-338138">
              <a:spcBef>
                <a:spcPts val="4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Share &amp; Learn from the experience.</a:t>
            </a:r>
          </a:p>
        </p:txBody>
      </p:sp>
      <p:sp>
        <p:nvSpPr>
          <p:cNvPr id="6" name="Google Shape;107;g8c22de5f0f_0_20">
            <a:extLst>
              <a:ext uri="{FF2B5EF4-FFF2-40B4-BE49-F238E27FC236}">
                <a16:creationId xmlns:a16="http://schemas.microsoft.com/office/drawing/2014/main" id="{3B11E99A-A0EA-4174-A554-F004FB3AE9EA}"/>
              </a:ext>
            </a:extLst>
          </p:cNvPr>
          <p:cNvSpPr txBox="1"/>
          <p:nvPr/>
        </p:nvSpPr>
        <p:spPr>
          <a:xfrm>
            <a:off x="619475" y="753375"/>
            <a:ext cx="4449236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pic>
        <p:nvPicPr>
          <p:cNvPr id="7" name="Graphic 6" descr="Web cam outline">
            <a:extLst>
              <a:ext uri="{FF2B5EF4-FFF2-40B4-BE49-F238E27FC236}">
                <a16:creationId xmlns:a16="http://schemas.microsoft.com/office/drawing/2014/main" id="{51392434-925A-4BED-AC2F-5D03017F4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530" y="5647425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F74AD3-FAD5-466A-A7D4-63FA49CD1377}"/>
              </a:ext>
            </a:extLst>
          </p:cNvPr>
          <p:cNvSpPr txBox="1"/>
          <p:nvPr/>
        </p:nvSpPr>
        <p:spPr>
          <a:xfrm>
            <a:off x="923260" y="5596793"/>
            <a:ext cx="25849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bel" panose="020B0503020204020204" pitchFamily="34" charset="0"/>
                <a:cs typeface="Aldhabi" panose="020B0604020202020204" pitchFamily="2" charset="-78"/>
              </a:rPr>
              <a:t>Connect with your colleagues - 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bel" panose="020B0503020204020204" pitchFamily="34" charset="0"/>
                <a:cs typeface="Aldhabi" panose="020B0604020202020204" pitchFamily="2" charset="-78"/>
              </a:rPr>
              <a:t>w</a:t>
            </a:r>
            <a:r>
              <a:rPr lang="en-US" sz="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bel" panose="020B0503020204020204" pitchFamily="34" charset="0"/>
                <a:cs typeface="Aldhabi" panose="020B0604020202020204" pitchFamily="2" charset="-78"/>
              </a:rPr>
              <a:t>eb cams welcome!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2F3A6-81FD-484F-BAAE-9B7DC8F55CFB}"/>
              </a:ext>
            </a:extLst>
          </p:cNvPr>
          <p:cNvSpPr txBox="1"/>
          <p:nvPr/>
        </p:nvSpPr>
        <p:spPr>
          <a:xfrm>
            <a:off x="4999777" y="5750681"/>
            <a:ext cx="28963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bel" panose="020B0503020204020204" pitchFamily="34" charset="0"/>
                <a:cs typeface="Aldhabi" panose="020B0604020202020204" pitchFamily="2" charset="-78"/>
              </a:rPr>
              <a:t>Bring your coffee, water or lunch!</a:t>
            </a:r>
          </a:p>
        </p:txBody>
      </p:sp>
      <p:pic>
        <p:nvPicPr>
          <p:cNvPr id="12" name="Graphic 11" descr="Coffee outline">
            <a:extLst>
              <a:ext uri="{FF2B5EF4-FFF2-40B4-BE49-F238E27FC236}">
                <a16:creationId xmlns:a16="http://schemas.microsoft.com/office/drawing/2014/main" id="{A6534D2D-1F2C-45B4-858D-677FBB80D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66246">
            <a:off x="6218219" y="6329903"/>
            <a:ext cx="552985" cy="463843"/>
          </a:xfrm>
          <a:prstGeom prst="rect">
            <a:avLst/>
          </a:prstGeom>
        </p:spPr>
      </p:pic>
      <p:pic>
        <p:nvPicPr>
          <p:cNvPr id="13" name="Graphic 12" descr="Water Bottle outline">
            <a:extLst>
              <a:ext uri="{FF2B5EF4-FFF2-40B4-BE49-F238E27FC236}">
                <a16:creationId xmlns:a16="http://schemas.microsoft.com/office/drawing/2014/main" id="{C08E40E8-5C07-440F-8926-4434474494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814341">
            <a:off x="4702059" y="5798378"/>
            <a:ext cx="914400" cy="766998"/>
          </a:xfrm>
          <a:prstGeom prst="rect">
            <a:avLst/>
          </a:prstGeom>
        </p:spPr>
      </p:pic>
      <p:pic>
        <p:nvPicPr>
          <p:cNvPr id="14" name="Graphic 13" descr="Lunch Box outline">
            <a:extLst>
              <a:ext uri="{FF2B5EF4-FFF2-40B4-BE49-F238E27FC236}">
                <a16:creationId xmlns:a16="http://schemas.microsoft.com/office/drawing/2014/main" id="{F040A612-EF77-407F-A008-022D61810F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93932" y="5769224"/>
            <a:ext cx="914400" cy="766998"/>
          </a:xfrm>
          <a:prstGeom prst="rect">
            <a:avLst/>
          </a:prstGeom>
        </p:spPr>
      </p:pic>
      <p:pic>
        <p:nvPicPr>
          <p:cNvPr id="15" name="Graphic 14" descr="Coffee outline">
            <a:extLst>
              <a:ext uri="{FF2B5EF4-FFF2-40B4-BE49-F238E27FC236}">
                <a16:creationId xmlns:a16="http://schemas.microsoft.com/office/drawing/2014/main" id="{71E292E8-FFBB-4569-A7F3-82C63669F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66246">
            <a:off x="5633783" y="6320919"/>
            <a:ext cx="552985" cy="463843"/>
          </a:xfrm>
          <a:prstGeom prst="rect">
            <a:avLst/>
          </a:prstGeom>
        </p:spPr>
      </p:pic>
      <p:pic>
        <p:nvPicPr>
          <p:cNvPr id="16" name="Graphic 15" descr="Coffee outline">
            <a:extLst>
              <a:ext uri="{FF2B5EF4-FFF2-40B4-BE49-F238E27FC236}">
                <a16:creationId xmlns:a16="http://schemas.microsoft.com/office/drawing/2014/main" id="{7D17E409-0B45-4E4B-8147-87704075D6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66246">
            <a:off x="6782374" y="6329901"/>
            <a:ext cx="552985" cy="46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6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E5D775-CE08-4341-AFFD-53118FE84BCB}"/>
              </a:ext>
            </a:extLst>
          </p:cNvPr>
          <p:cNvSpPr txBox="1"/>
          <p:nvPr/>
        </p:nvSpPr>
        <p:spPr>
          <a:xfrm>
            <a:off x="425529" y="2932865"/>
            <a:ext cx="8324575" cy="2339102"/>
          </a:xfrm>
          <a:prstGeom prst="rect">
            <a:avLst/>
          </a:prstGeom>
          <a:solidFill>
            <a:schemeClr val="lt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algn="l" rtl="0" fontAlgn="base"/>
            <a:r>
              <a:rPr lang="en-US" sz="2400" dirty="0"/>
              <a:t>This short exercise will give us the opportunity to fully arrive to this meeting and create a collective exploration space. 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000" dirty="0"/>
              <a:t>You can close your eyes if you are comfortable doing so or keep your eyes open and have a soft gaze downwards. </a:t>
            </a:r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Font typeface="Arial" panose="020B0604020202020204" pitchFamily="34" charset="0"/>
              <a:buChar char="•"/>
            </a:pPr>
            <a:r>
              <a:rPr lang="en-US" sz="2000" dirty="0"/>
              <a:t>Bring attention to how you are sitting and find a comfortable position.</a:t>
            </a:r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en-US" sz="2000" dirty="0"/>
              <a:t>Follow my voice as I lead you through the exercise.</a:t>
            </a:r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en-US" sz="2000" dirty="0"/>
              <a:t>Then, we will do a short debrief of what you noticed.</a:t>
            </a:r>
          </a:p>
        </p:txBody>
      </p:sp>
      <p:sp>
        <p:nvSpPr>
          <p:cNvPr id="6" name="Google Shape;107;g8c22de5f0f_0_20">
            <a:extLst>
              <a:ext uri="{FF2B5EF4-FFF2-40B4-BE49-F238E27FC236}">
                <a16:creationId xmlns:a16="http://schemas.microsoft.com/office/drawing/2014/main" id="{3B11E99A-A0EA-4174-A554-F004FB3AE9EA}"/>
              </a:ext>
            </a:extLst>
          </p:cNvPr>
          <p:cNvSpPr txBox="1"/>
          <p:nvPr/>
        </p:nvSpPr>
        <p:spPr>
          <a:xfrm>
            <a:off x="619475" y="753375"/>
            <a:ext cx="4449236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Exploring Mindfulness: Creating a safe, shared space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pic>
        <p:nvPicPr>
          <p:cNvPr id="9" name="Picture 8" descr="Colorful ink in water">
            <a:extLst>
              <a:ext uri="{FF2B5EF4-FFF2-40B4-BE49-F238E27FC236}">
                <a16:creationId xmlns:a16="http://schemas.microsoft.com/office/drawing/2014/main" id="{C581A6BA-9985-4AA4-B0DE-C149E444A7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155747"/>
            <a:ext cx="9144000" cy="1953493"/>
          </a:xfrm>
          <a:prstGeom prst="rect">
            <a:avLst/>
          </a:prstGeom>
        </p:spPr>
      </p:pic>
      <p:pic>
        <p:nvPicPr>
          <p:cNvPr id="11" name="Picture 10" descr="Hands-on top of each other">
            <a:extLst>
              <a:ext uri="{FF2B5EF4-FFF2-40B4-BE49-F238E27FC236}">
                <a16:creationId xmlns:a16="http://schemas.microsoft.com/office/drawing/2014/main" id="{763B19ED-1D18-4248-A5B0-85B141F76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711" y="517657"/>
            <a:ext cx="3905956" cy="170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1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275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CA" sz="2800">
                <a:solidFill>
                  <a:schemeClr val="lt1"/>
                </a:solidFill>
              </a:rPr>
              <a:t/>
            </a:r>
            <a:br>
              <a:rPr lang="en-CA" sz="2800">
                <a:solidFill>
                  <a:schemeClr val="lt1"/>
                </a:solidFill>
              </a:rPr>
            </a:br>
            <a:r>
              <a:rPr lang="en-CA" sz="2800">
                <a:solidFill>
                  <a:schemeClr val="lt1"/>
                </a:solidFill>
              </a:rPr>
              <a:t>Welcome</a:t>
            </a:r>
            <a:endParaRPr sz="2800">
              <a:solidFill>
                <a:schemeClr val="lt1"/>
              </a:solidFill>
            </a:endParaRPr>
          </a:p>
        </p:txBody>
      </p:sp>
      <p:pic>
        <p:nvPicPr>
          <p:cNvPr id="94" name="Google Shape;9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675" y="1022025"/>
            <a:ext cx="7322650" cy="481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8c22de5f0f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4612" y="519452"/>
            <a:ext cx="4781275" cy="33346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5D775-CE08-4341-AFFD-53118FE84BCB}"/>
              </a:ext>
            </a:extLst>
          </p:cNvPr>
          <p:cNvSpPr txBox="1"/>
          <p:nvPr/>
        </p:nvSpPr>
        <p:spPr>
          <a:xfrm>
            <a:off x="425529" y="3327980"/>
            <a:ext cx="8324575" cy="3046988"/>
          </a:xfrm>
          <a:prstGeom prst="rect">
            <a:avLst/>
          </a:prstGeom>
          <a:solidFill>
            <a:schemeClr val="lt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Mindfulness allows us to be fully aware in the moment. We accept our thoughts, feelings, bodily sensations, and surrounding environment, what we’re sensing, without judgment or interpretation.</a:t>
            </a:r>
            <a:endParaRPr lang="en-US"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rebuchet MS"/>
            </a:endParaRPr>
          </a:p>
          <a:p>
            <a:pPr lvl="0"/>
            <a:endParaRPr lang="en-US"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rebuchet MS"/>
            </a:endParaRPr>
          </a:p>
          <a:p>
            <a:pPr lvl="0"/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The Mindful Change 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Leader, while acknowledging there is a big picture and ambiguity about the future, is present, curious, and non-judgmental. </a:t>
            </a:r>
          </a:p>
        </p:txBody>
      </p:sp>
      <p:sp>
        <p:nvSpPr>
          <p:cNvPr id="6" name="Google Shape;107;g8c22de5f0f_0_20">
            <a:extLst>
              <a:ext uri="{FF2B5EF4-FFF2-40B4-BE49-F238E27FC236}">
                <a16:creationId xmlns:a16="http://schemas.microsoft.com/office/drawing/2014/main" id="{3B11E99A-A0EA-4174-A554-F004FB3AE9EA}"/>
              </a:ext>
            </a:extLst>
          </p:cNvPr>
          <p:cNvSpPr txBox="1"/>
          <p:nvPr/>
        </p:nvSpPr>
        <p:spPr>
          <a:xfrm>
            <a:off x="619475" y="753375"/>
            <a:ext cx="2862000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What is Mindful Change Leadership?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287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man brain nerve cells">
            <a:extLst>
              <a:ext uri="{FF2B5EF4-FFF2-40B4-BE49-F238E27FC236}">
                <a16:creationId xmlns:a16="http://schemas.microsoft.com/office/drawing/2014/main" id="{F0505B98-4849-49F5-9E83-C688E2E58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050" y="2355750"/>
            <a:ext cx="2862000" cy="2146500"/>
          </a:xfrm>
          <a:prstGeom prst="rect">
            <a:avLst/>
          </a:prstGeom>
        </p:spPr>
      </p:pic>
      <p:sp>
        <p:nvSpPr>
          <p:cNvPr id="183" name="Google Shape;183;p8"/>
          <p:cNvSpPr txBox="1"/>
          <p:nvPr/>
        </p:nvSpPr>
        <p:spPr>
          <a:xfrm flipH="1">
            <a:off x="369246" y="6381328"/>
            <a:ext cx="38427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8463" y="324421"/>
            <a:ext cx="233362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7;g8c22de5f0f_0_20">
            <a:extLst>
              <a:ext uri="{FF2B5EF4-FFF2-40B4-BE49-F238E27FC236}">
                <a16:creationId xmlns:a16="http://schemas.microsoft.com/office/drawing/2014/main" id="{43425EF7-AC24-4C4F-9DAD-29A82E236C50}"/>
              </a:ext>
            </a:extLst>
          </p:cNvPr>
          <p:cNvSpPr txBox="1"/>
          <p:nvPr/>
        </p:nvSpPr>
        <p:spPr>
          <a:xfrm>
            <a:off x="619475" y="753375"/>
            <a:ext cx="2862000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Why Inquiry?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D1974-B9C5-400F-AA35-B4616E9B54D4}"/>
              </a:ext>
            </a:extLst>
          </p:cNvPr>
          <p:cNvSpPr txBox="1"/>
          <p:nvPr/>
        </p:nvSpPr>
        <p:spPr>
          <a:xfrm>
            <a:off x="500874" y="1905506"/>
            <a:ext cx="5961202" cy="3046988"/>
          </a:xfrm>
          <a:prstGeom prst="rect">
            <a:avLst/>
          </a:prstGeom>
          <a:solidFill>
            <a:schemeClr val="lt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5D554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“I</a:t>
            </a:r>
            <a:r>
              <a:rPr lang="en-US" sz="2400" dirty="0">
                <a:solidFill>
                  <a:srgbClr val="666666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nquiry is the key to transformation. In a complex system, answers have short shelf-lives, but good questions serve you forever. Questions help you see a wicked challenge clearly, understand it from a new perspective, and find surprising options for transformative action.</a:t>
            </a:r>
            <a:r>
              <a:rPr lang="en-US" sz="2400" dirty="0">
                <a:solidFill>
                  <a:srgbClr val="5D554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</a:p>
          <a:p>
            <a:pPr lvl="4" algn="r"/>
            <a:r>
              <a:rPr lang="en-US" sz="2400" u="sng" dirty="0">
                <a:solidFill>
                  <a:schemeClr val="hlink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- HSD Institute, Power of Inquiry</a:t>
            </a:r>
            <a:endParaRPr lang="en-US" sz="2400" dirty="0">
              <a:solidFill>
                <a:srgbClr val="5D554F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5AFD5-F56A-4F19-A458-7BE152D5225C}"/>
              </a:ext>
            </a:extLst>
          </p:cNvPr>
          <p:cNvSpPr txBox="1"/>
          <p:nvPr/>
        </p:nvSpPr>
        <p:spPr>
          <a:xfrm>
            <a:off x="889000" y="5088667"/>
            <a:ext cx="7885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5D554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other words, “</a:t>
            </a:r>
            <a:r>
              <a:rPr lang="en-US" sz="2400" dirty="0">
                <a:solidFill>
                  <a:srgbClr val="9900F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answers don't last long on complex systems, thus inquiry allows you to identify what the next wise step is.</a:t>
            </a:r>
            <a:r>
              <a:rPr lang="en-US" sz="24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”  </a:t>
            </a:r>
            <a:br>
              <a:rPr lang="en-US" sz="24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2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- Glenda </a:t>
            </a:r>
            <a:r>
              <a:rPr lang="en-US" sz="1200" dirty="0" err="1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Eoyang</a:t>
            </a:r>
            <a:r>
              <a:rPr lang="en-US" sz="12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, Founder &amp; Executive Director HSD Institute</a:t>
            </a:r>
            <a:endParaRPr lang="en-US" sz="1200" dirty="0">
              <a:solidFill>
                <a:srgbClr val="5D554F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icky notes with question marks">
            <a:extLst>
              <a:ext uri="{FF2B5EF4-FFF2-40B4-BE49-F238E27FC236}">
                <a16:creationId xmlns:a16="http://schemas.microsoft.com/office/drawing/2014/main" id="{7C8325F1-C597-4875-BC10-F209AF0F5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920" y="2049875"/>
            <a:ext cx="3917270" cy="4046091"/>
          </a:xfrm>
          <a:prstGeom prst="rect">
            <a:avLst/>
          </a:prstGeom>
        </p:spPr>
      </p:pic>
      <p:sp>
        <p:nvSpPr>
          <p:cNvPr id="192" name="Google Shape;192;g8014ff5e07_0_1"/>
          <p:cNvSpPr txBox="1"/>
          <p:nvPr/>
        </p:nvSpPr>
        <p:spPr>
          <a:xfrm flipH="1">
            <a:off x="369259" y="6381328"/>
            <a:ext cx="3842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85;p8">
            <a:extLst>
              <a:ext uri="{FF2B5EF4-FFF2-40B4-BE49-F238E27FC236}">
                <a16:creationId xmlns:a16="http://schemas.microsoft.com/office/drawing/2014/main" id="{F47AB375-9040-4DE0-9A0D-2687AA34DE1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8463" y="324421"/>
            <a:ext cx="233362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7;g8c22de5f0f_0_20">
            <a:extLst>
              <a:ext uri="{FF2B5EF4-FFF2-40B4-BE49-F238E27FC236}">
                <a16:creationId xmlns:a16="http://schemas.microsoft.com/office/drawing/2014/main" id="{E09286E5-9162-4872-BE36-E14FE32CB742}"/>
              </a:ext>
            </a:extLst>
          </p:cNvPr>
          <p:cNvSpPr txBox="1"/>
          <p:nvPr/>
        </p:nvSpPr>
        <p:spPr>
          <a:xfrm>
            <a:off x="619475" y="640831"/>
            <a:ext cx="2862000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What do we mean by Inquiry?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BBB7B7-5C8D-4B1A-87DB-13DBB621D527}"/>
              </a:ext>
            </a:extLst>
          </p:cNvPr>
          <p:cNvSpPr txBox="1"/>
          <p:nvPr/>
        </p:nvSpPr>
        <p:spPr>
          <a:xfrm>
            <a:off x="369258" y="3232750"/>
            <a:ext cx="6624665" cy="2817887"/>
          </a:xfrm>
          <a:prstGeom prst="rect">
            <a:avLst/>
          </a:prstGeom>
          <a:solidFill>
            <a:schemeClr val="lt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76200">
              <a:lnSpc>
                <a:spcPct val="150000"/>
              </a:lnSpc>
              <a:spcBef>
                <a:spcPts val="100"/>
              </a:spcBef>
              <a:buClr>
                <a:srgbClr val="1C4587"/>
              </a:buClr>
              <a:buSzPts val="2400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Our intention is to cultivate relationships.  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Turn judgment into </a:t>
            </a: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curiosity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Turn disagreement into </a:t>
            </a: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shared exploration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Turn defensiveness into </a:t>
            </a: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self-reflection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Turn assumptions into </a:t>
            </a: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questions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5;p8">
            <a:extLst>
              <a:ext uri="{FF2B5EF4-FFF2-40B4-BE49-F238E27FC236}">
                <a16:creationId xmlns:a16="http://schemas.microsoft.com/office/drawing/2014/main" id="{946B74F7-37EC-4A69-AF82-C435D9ABC52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48463" y="324421"/>
            <a:ext cx="233362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7;g8c22de5f0f_0_20">
            <a:extLst>
              <a:ext uri="{FF2B5EF4-FFF2-40B4-BE49-F238E27FC236}">
                <a16:creationId xmlns:a16="http://schemas.microsoft.com/office/drawing/2014/main" id="{A7C87F48-D857-41BF-A9D2-B76E214DD6E7}"/>
              </a:ext>
            </a:extLst>
          </p:cNvPr>
          <p:cNvSpPr txBox="1"/>
          <p:nvPr/>
        </p:nvSpPr>
        <p:spPr>
          <a:xfrm>
            <a:off x="619475" y="626763"/>
            <a:ext cx="2862000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What is a </a:t>
            </a:r>
            <a:r>
              <a:rPr lang="en-CA" sz="3500" i="1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Wicked Issue</a:t>
            </a: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?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72236-6B35-4375-88F7-8B44EA0A6391}"/>
              </a:ext>
            </a:extLst>
          </p:cNvPr>
          <p:cNvSpPr txBox="1"/>
          <p:nvPr/>
        </p:nvSpPr>
        <p:spPr>
          <a:xfrm>
            <a:off x="327055" y="2149303"/>
            <a:ext cx="5961202" cy="3990003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Many levels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Many stakeholders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Massive interdependencies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Fuzzy boundaries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Repeating, but never exactly the same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No root cause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Cannot be solved, only influenced</a:t>
            </a:r>
          </a:p>
        </p:txBody>
      </p:sp>
      <p:sp>
        <p:nvSpPr>
          <p:cNvPr id="7" name="Google Shape;212;p10">
            <a:extLst>
              <a:ext uri="{FF2B5EF4-FFF2-40B4-BE49-F238E27FC236}">
                <a16:creationId xmlns:a16="http://schemas.microsoft.com/office/drawing/2014/main" id="{73FB4FB6-82E4-424A-A476-01E3F544FE07}"/>
              </a:ext>
            </a:extLst>
          </p:cNvPr>
          <p:cNvSpPr txBox="1"/>
          <p:nvPr/>
        </p:nvSpPr>
        <p:spPr>
          <a:xfrm flipH="1">
            <a:off x="369246" y="6381328"/>
            <a:ext cx="38427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Smoke from factory">
            <a:extLst>
              <a:ext uri="{FF2B5EF4-FFF2-40B4-BE49-F238E27FC236}">
                <a16:creationId xmlns:a16="http://schemas.microsoft.com/office/drawing/2014/main" id="{D3B92EAD-9968-4C18-A4D7-633D12EA5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654" y="1846961"/>
            <a:ext cx="3913442" cy="26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6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5;p8">
            <a:extLst>
              <a:ext uri="{FF2B5EF4-FFF2-40B4-BE49-F238E27FC236}">
                <a16:creationId xmlns:a16="http://schemas.microsoft.com/office/drawing/2014/main" id="{946B74F7-37EC-4A69-AF82-C435D9ABC52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48463" y="324421"/>
            <a:ext cx="233362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7;g8c22de5f0f_0_20">
            <a:extLst>
              <a:ext uri="{FF2B5EF4-FFF2-40B4-BE49-F238E27FC236}">
                <a16:creationId xmlns:a16="http://schemas.microsoft.com/office/drawing/2014/main" id="{A7C87F48-D857-41BF-A9D2-B76E214DD6E7}"/>
              </a:ext>
            </a:extLst>
          </p:cNvPr>
          <p:cNvSpPr txBox="1"/>
          <p:nvPr/>
        </p:nvSpPr>
        <p:spPr>
          <a:xfrm>
            <a:off x="619475" y="598627"/>
            <a:ext cx="2862000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How do we shift this pattern?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72236-6B35-4375-88F7-8B44EA0A6391}"/>
              </a:ext>
            </a:extLst>
          </p:cNvPr>
          <p:cNvSpPr txBox="1"/>
          <p:nvPr/>
        </p:nvSpPr>
        <p:spPr>
          <a:xfrm>
            <a:off x="327054" y="2557264"/>
            <a:ext cx="8324577" cy="3860031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What?</a:t>
            </a:r>
          </a:p>
          <a:p>
            <a:pPr marL="46355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How is the pattern currently manifesting?</a:t>
            </a:r>
          </a:p>
          <a:p>
            <a:pPr marL="1082675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4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See the issue, with whatever you know.</a:t>
            </a:r>
          </a:p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So what?</a:t>
            </a:r>
          </a:p>
          <a:p>
            <a:pPr marL="46355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 do you know? What are your insights and options? </a:t>
            </a:r>
          </a:p>
          <a:p>
            <a:pPr marL="1082675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400" i="1" dirty="0">
                <a:solidFill>
                  <a:schemeClr val="accent4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Whatever sense you can make of the situation.</a:t>
            </a:r>
          </a:p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Now what?</a:t>
            </a:r>
          </a:p>
          <a:p>
            <a:pPr marL="463550">
              <a:lnSpc>
                <a:spcPts val="2400"/>
              </a:lnSpc>
              <a:buClr>
                <a:srgbClr val="1C4587"/>
              </a:buClr>
              <a:buSzPts val="2400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 is the next wise action that will shift the pattern in a more productive direction?</a:t>
            </a:r>
          </a:p>
          <a:p>
            <a:pPr marL="1082675">
              <a:lnSpc>
                <a:spcPts val="2400"/>
              </a:lnSpc>
              <a:buClr>
                <a:srgbClr val="1C4587"/>
              </a:buClr>
              <a:buSzPts val="2400"/>
            </a:pPr>
            <a:r>
              <a:rPr lang="en-US" sz="24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With whatever power you have, no need to find something big or work on the whole pattern at one time.</a:t>
            </a:r>
          </a:p>
          <a:p>
            <a:pPr marL="457200" lvl="0" indent="-381000" algn="l" rtl="0"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endParaRPr lang="en-US" sz="2400" dirty="0">
              <a:solidFill>
                <a:srgbClr val="1C4587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7" name="Google Shape;212;p10">
            <a:extLst>
              <a:ext uri="{FF2B5EF4-FFF2-40B4-BE49-F238E27FC236}">
                <a16:creationId xmlns:a16="http://schemas.microsoft.com/office/drawing/2014/main" id="{73FB4FB6-82E4-424A-A476-01E3F544FE07}"/>
              </a:ext>
            </a:extLst>
          </p:cNvPr>
          <p:cNvSpPr txBox="1"/>
          <p:nvPr/>
        </p:nvSpPr>
        <p:spPr>
          <a:xfrm flipH="1">
            <a:off x="369246" y="6381328"/>
            <a:ext cx="38427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36;p11">
            <a:extLst>
              <a:ext uri="{FF2B5EF4-FFF2-40B4-BE49-F238E27FC236}">
                <a16:creationId xmlns:a16="http://schemas.microsoft.com/office/drawing/2014/main" id="{B14FA4B3-57BF-4DAA-9EF3-BC93376472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799" b="5150"/>
          <a:stretch/>
        </p:blipFill>
        <p:spPr>
          <a:xfrm>
            <a:off x="6729522" y="1467421"/>
            <a:ext cx="2087424" cy="2238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61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756366|-13593164|-13155766|-3334100|-3351552|Treasury Board&quot;,&quot;Id&quot;:&quot;61e84f7e4134414634b3039d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776</Words>
  <Application>Microsoft Office PowerPoint</Application>
  <PresentationFormat>On-screen Show (4:3)</PresentationFormat>
  <Paragraphs>102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Aldhabi</vt:lpstr>
      <vt:lpstr>Calibri</vt:lpstr>
      <vt:lpstr>Arial</vt:lpstr>
      <vt:lpstr>Corbel</vt:lpstr>
      <vt:lpstr>Trebuchet MS</vt:lpstr>
      <vt:lpstr>Helvetica Neue</vt:lpstr>
      <vt:lpstr>1_Office Theme</vt:lpstr>
      <vt:lpstr>Adaptive Action - The Power of Inquiry</vt:lpstr>
      <vt:lpstr>PowerPoint Presentation</vt:lpstr>
      <vt:lpstr>PowerPoint Presentation</vt:lpstr>
      <vt:lpstr> 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CIC</dc:creator>
  <cp:lastModifiedBy>Gonzalez, Alejandro</cp:lastModifiedBy>
  <cp:revision>12</cp:revision>
  <dcterms:created xsi:type="dcterms:W3CDTF">2015-04-14T20:39:51Z</dcterms:created>
  <dcterms:modified xsi:type="dcterms:W3CDTF">2022-02-28T17:55:35Z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46681d6d-3bcc-417b-acc2-b052d4b99f74</vt:lpwstr>
  </property>
  <property fmtid="{D5CDD505-2E9C-101B-9397-08002B2CF9AE}" pid="3" name="SECCLASS">
    <vt:lpwstr>CLASSU</vt:lpwstr>
  </property>
  <property fmtid="{D5CDD505-2E9C-101B-9397-08002B2CF9AE}" pid="4" name="TBSSCTCLASSIFICATION">
    <vt:lpwstr>UNCLASSIFIED</vt:lpwstr>
  </property>
  <property fmtid="{D5CDD505-2E9C-101B-9397-08002B2CF9AE}" pid="5" name="TBSSCTVISUALMARKINGNO">
    <vt:lpwstr>NO</vt:lpwstr>
  </property>
  <property fmtid="{D5CDD505-2E9C-101B-9397-08002B2CF9AE}" pid="6" name="MSIP_Label_3d0ca00b-3f0e-465a-aac7-1a6a22fcea40_Enabled">
    <vt:lpwstr>true</vt:lpwstr>
  </property>
  <property fmtid="{D5CDD505-2E9C-101B-9397-08002B2CF9AE}" pid="7" name="MSIP_Label_3d0ca00b-3f0e-465a-aac7-1a6a22fcea40_SetDate">
    <vt:lpwstr>2021-08-10T17:03:35Z</vt:lpwstr>
  </property>
  <property fmtid="{D5CDD505-2E9C-101B-9397-08002B2CF9AE}" pid="8" name="MSIP_Label_3d0ca00b-3f0e-465a-aac7-1a6a22fcea40_Method">
    <vt:lpwstr>Privileged</vt:lpwstr>
  </property>
  <property fmtid="{D5CDD505-2E9C-101B-9397-08002B2CF9AE}" pid="9" name="MSIP_Label_3d0ca00b-3f0e-465a-aac7-1a6a22fcea40_Name">
    <vt:lpwstr>3d0ca00b-3f0e-465a-aac7-1a6a22fcea40</vt:lpwstr>
  </property>
  <property fmtid="{D5CDD505-2E9C-101B-9397-08002B2CF9AE}" pid="10" name="MSIP_Label_3d0ca00b-3f0e-465a-aac7-1a6a22fcea40_SiteId">
    <vt:lpwstr>6397df10-4595-4047-9c4f-03311282152b</vt:lpwstr>
  </property>
  <property fmtid="{D5CDD505-2E9C-101B-9397-08002B2CF9AE}" pid="11" name="MSIP_Label_3d0ca00b-3f0e-465a-aac7-1a6a22fcea40_ActionId">
    <vt:lpwstr>bf82d178-0292-49b2-ae0f-379d0f5ccba0</vt:lpwstr>
  </property>
  <property fmtid="{D5CDD505-2E9C-101B-9397-08002B2CF9AE}" pid="12" name="MSIP_Label_3d0ca00b-3f0e-465a-aac7-1a6a22fcea40_ContentBits">
    <vt:lpwstr>1</vt:lpwstr>
  </property>
</Properties>
</file>