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02" r:id="rId5"/>
  </p:sldMasterIdLst>
  <p:notesMasterIdLst>
    <p:notesMasterId r:id="rId16"/>
  </p:notesMasterIdLst>
  <p:sldIdLst>
    <p:sldId id="281" r:id="rId6"/>
    <p:sldId id="282" r:id="rId7"/>
    <p:sldId id="269" r:id="rId8"/>
    <p:sldId id="284" r:id="rId9"/>
    <p:sldId id="285" r:id="rId10"/>
    <p:sldId id="286" r:id="rId11"/>
    <p:sldId id="287" r:id="rId12"/>
    <p:sldId id="291" r:id="rId13"/>
    <p:sldId id="292" r:id="rId14"/>
    <p:sldId id="29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FDD"/>
    <a:srgbClr val="000000"/>
    <a:srgbClr val="035F76"/>
    <a:srgbClr val="046076"/>
    <a:srgbClr val="78C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5469FB-1ABE-4C3F-B600-25FC63552347}" v="34" dt="2025-11-10T16:21:46.508"/>
    <p1510:client id="{D9D55FA5-9DF2-4287-8676-6F2A079E82D3}" v="58" dt="2025-11-10T16:21:20.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75" autoAdjust="0"/>
  </p:normalViewPr>
  <p:slideViewPr>
    <p:cSldViewPr snapToGrid="0">
      <p:cViewPr varScale="1">
        <p:scale>
          <a:sx n="59" d="100"/>
          <a:sy n="59" d="100"/>
        </p:scale>
        <p:origin x="900"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69D8C-DBC9-114C-B86D-8D51A4A08D2F}"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EEB0E-B517-0045-9722-A1FBD217459D}" type="slidenum">
              <a:rPr lang="en-US" smtClean="0"/>
              <a:t>‹n°›</a:t>
            </a:fld>
            <a:endParaRPr lang="en-US"/>
          </a:p>
        </p:txBody>
      </p:sp>
    </p:spTree>
    <p:extLst>
      <p:ext uri="{BB962C8B-B14F-4D97-AF65-F5344CB8AC3E}">
        <p14:creationId xmlns:p14="http://schemas.microsoft.com/office/powerpoint/2010/main" val="13466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a:p>
        </p:txBody>
      </p:sp>
      <p:sp>
        <p:nvSpPr>
          <p:cNvPr id="4" name="Espace réservé du numéro de diapositive 3"/>
          <p:cNvSpPr>
            <a:spLocks noGrp="1"/>
          </p:cNvSpPr>
          <p:nvPr>
            <p:ph type="sldNum" sz="quarter" idx="5"/>
          </p:nvPr>
        </p:nvSpPr>
        <p:spPr/>
        <p:txBody>
          <a:bodyPr/>
          <a:lstStyle/>
          <a:p>
            <a:fld id="{BC8EEB0E-B517-0045-9722-A1FBD217459D}" type="slidenum">
              <a:rPr lang="en-US" smtClean="0"/>
              <a:t>0</a:t>
            </a:fld>
            <a:endParaRPr lang="en-US"/>
          </a:p>
        </p:txBody>
      </p:sp>
    </p:spTree>
    <p:extLst>
      <p:ext uri="{BB962C8B-B14F-4D97-AF65-F5344CB8AC3E}">
        <p14:creationId xmlns:p14="http://schemas.microsoft.com/office/powerpoint/2010/main" val="66875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buNone/>
            </a:pPr>
            <a:r>
              <a:rPr lang="fr-CA" sz="1200" kern="100">
                <a:effectLst/>
                <a:latin typeface="Aptos" panose="020B0004020202020204" pitchFamily="34" charset="0"/>
                <a:ea typeface="Aptos" panose="020B0004020202020204" pitchFamily="34" charset="0"/>
                <a:cs typeface="Times New Roman" panose="02020603050405020304" pitchFamily="18" charset="0"/>
              </a:rPr>
              <a:t>Analyses d'impact pour les nouvelles initiatives et celles existantes.</a:t>
            </a:r>
            <a:endParaRPr lang="en-CA"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fr-CA"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a:effectLst/>
                <a:latin typeface="Aptos" panose="020B0004020202020204" pitchFamily="34" charset="0"/>
                <a:ea typeface="Aptos" panose="020B0004020202020204" pitchFamily="34" charset="0"/>
                <a:cs typeface="Times New Roman" panose="02020603050405020304" pitchFamily="18" charset="0"/>
              </a:rPr>
              <a:t>Exemples de mesures positives : réserver des fonds pour les CLOSM dans les programmes de subventions et de contributions, adapter les stratégies et politiques de communication aux besoins et priorités des CLOSM.</a:t>
            </a:r>
            <a:endParaRPr lang="en-CA"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fr-CA"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a:effectLst/>
                <a:latin typeface="Aptos" panose="020B0004020202020204" pitchFamily="34" charset="0"/>
                <a:ea typeface="Aptos" panose="020B0004020202020204" pitchFamily="34" charset="0"/>
                <a:cs typeface="Times New Roman" panose="02020603050405020304" pitchFamily="18" charset="0"/>
              </a:rPr>
              <a:t>Clauses linguistiques : ne peuvent pas être imposées aux PT, mais nous devons être en mesure de démontrer que nous les avons encouragés à inclure de telles clauses.</a:t>
            </a:r>
            <a:endParaRPr lang="en-CA"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fr-CA"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a:effectLst/>
                <a:latin typeface="Aptos" panose="020B0004020202020204" pitchFamily="34" charset="0"/>
                <a:ea typeface="Aptos" panose="020B0004020202020204" pitchFamily="34" charset="0"/>
                <a:cs typeface="Times New Roman" panose="02020603050405020304" pitchFamily="18" charset="0"/>
              </a:rPr>
              <a:t>Exemples de décisions structurantes : création/cessation d'un programme ou d'une politique ; modifications substantielles d'un programme ; réduction ou réaffectation de fonds ; décisions nécessitant l'approbation dans le cadre d'un mémoire au Cabinet ou d'une soumission au Conseil du Trésor.</a:t>
            </a:r>
            <a:endParaRPr lang="en-CA"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CA"/>
          </a:p>
        </p:txBody>
      </p:sp>
      <p:sp>
        <p:nvSpPr>
          <p:cNvPr id="4" name="Espace réservé du numéro de diapositive 3"/>
          <p:cNvSpPr>
            <a:spLocks noGrp="1"/>
          </p:cNvSpPr>
          <p:nvPr>
            <p:ph type="sldNum" sz="quarter" idx="5"/>
          </p:nvPr>
        </p:nvSpPr>
        <p:spPr/>
        <p:txBody>
          <a:bodyPr/>
          <a:lstStyle/>
          <a:p>
            <a:fld id="{BC8EEB0E-B517-0045-9722-A1FBD217459D}" type="slidenum">
              <a:rPr lang="en-US" smtClean="0"/>
              <a:t>1</a:t>
            </a:fld>
            <a:endParaRPr lang="en-US"/>
          </a:p>
        </p:txBody>
      </p:sp>
    </p:spTree>
    <p:extLst>
      <p:ext uri="{BB962C8B-B14F-4D97-AF65-F5344CB8AC3E}">
        <p14:creationId xmlns:p14="http://schemas.microsoft.com/office/powerpoint/2010/main" val="287481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111111"/>
                </a:solidFill>
                <a:effectLst/>
                <a:latin typeface="Roboto" panose="02000000000000000000" pitchFamily="2" charset="0"/>
              </a:rPr>
              <a:t>La Politique a été élaborée en collaboration avec Justice Canada, avec la contribution du Secrétariat du Conseil du Trésor et de Patrimoine canadien.</a:t>
            </a:r>
            <a:endParaRPr lang="en-CA" dirty="0"/>
          </a:p>
        </p:txBody>
      </p:sp>
      <p:sp>
        <p:nvSpPr>
          <p:cNvPr id="4" name="Espace réservé du numéro de diapositive 3"/>
          <p:cNvSpPr>
            <a:spLocks noGrp="1"/>
          </p:cNvSpPr>
          <p:nvPr>
            <p:ph type="sldNum" sz="quarter" idx="5"/>
          </p:nvPr>
        </p:nvSpPr>
        <p:spPr/>
        <p:txBody>
          <a:bodyPr/>
          <a:lstStyle/>
          <a:p>
            <a:fld id="{BC8EEB0E-B517-0045-9722-A1FBD217459D}" type="slidenum">
              <a:rPr lang="en-US" smtClean="0"/>
              <a:t>2</a:t>
            </a:fld>
            <a:endParaRPr lang="en-US"/>
          </a:p>
        </p:txBody>
      </p:sp>
    </p:spTree>
    <p:extLst>
      <p:ext uri="{BB962C8B-B14F-4D97-AF65-F5344CB8AC3E}">
        <p14:creationId xmlns:p14="http://schemas.microsoft.com/office/powerpoint/2010/main" val="378672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Objectifs « SMART »</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Remarque : « dans la mesure du possible » ne signifie pas que ces mesures sont optionnelles. </a:t>
            </a:r>
          </a:p>
          <a:p>
            <a:pPr>
              <a:lnSpc>
                <a:spcPct val="115000"/>
              </a:lnSpc>
              <a:spcAft>
                <a:spcPts val="800"/>
              </a:spcAft>
              <a:buNone/>
            </a:pP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En cas de litige, le Ministère devra démontrer que la mise en œuvre de ces mesures n’était pas possible. </a:t>
            </a:r>
          </a:p>
          <a:p>
            <a:pPr>
              <a:lnSpc>
                <a:spcPct val="115000"/>
              </a:lnSpc>
              <a:spcAft>
                <a:spcPts val="800"/>
              </a:spcAft>
              <a:buNone/>
            </a:pPr>
            <a:endPar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Liste complète des résultats attendus :</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6.2.1 Sur la base de l’analyse, il faut examiner si les initiatives dirigées ou soutenues par Santé Canada peuvent favoriser les engagements du gouvernement du Canada en matière de langues officielles, tels qu’énoncés aux paragraphes 41(1) à (3) de la LLO. Ces considérations et analyses doivent être documentées pour toutes les initiatives.</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6.2.2 Toutes les initiatives dirigées ou soutenues par Santé Canada incluent, dans la mesure du possible, des mesures positives pour promouvoir la vitalité des CLOSM (LLO art. 41 (1)a)).</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6.2.3 Toutes les initiatives dirigées ou soutenues par Santé Canada qui permettent l’apprentissage dans un contexte formel, non formel ou informel incluent, dans la mesure du possible, des mesures positives pour permettre aux membres des CLOSM d’accéder à un apprentissage de qualité dans leur propre langue (LLO art. 41(3)).</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6.2.4 Toutes les initiatives dirigées ou soutenues par Santé Canada comprennent, dans la mesure du possible, des mesures positives pour promouvoir la dualité linguistique (favorisant la pleine reconnaissance et l'utilisation de l'anglais et du français (LLO art. 41 (1)(b)) et pour promouvoir et protéger la langue française (LLO art. 41 (2)). </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6.2.5 Pour toutes les décisions structurantes de Santé Canada, les impacts négatifs directs sur la vitalité des CLOSM, sur le développement des possibilités d'apprentissage pour les CLOSM, sur la pleine reconnaissance de l'anglais et du français, ou sur la promotion et la protection de la langue française sont évités ou au moins pris en compte et incluent des mesures d'atténuation appropriées (LLO art. 41(7)(b)). </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6.2.6 Des mesures nécessaires sont prises pour promouvoir l'inclusion de clauses linguistiques officielles adaptées dans la négociation de tous les accords entre Santé Canada et un gouvernement provincial ou territorial, conformément aux règlements découlant de la LLO (LLO art. 41(7)(a.1)).</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Ces mesures doivent être prises en plus des autres mesures positives énumérées ci-dessus, selon le cas. </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CA" sz="1200" kern="100" dirty="0">
                <a:solidFill>
                  <a:srgbClr val="111111"/>
                </a:solidFill>
                <a:effectLst/>
                <a:latin typeface="Roboto" panose="02000000000000000000" pitchFamily="2" charset="0"/>
                <a:ea typeface="Aptos" panose="020B0004020202020204" pitchFamily="34" charset="0"/>
                <a:cs typeface="Times New Roman" panose="02020603050405020304" pitchFamily="18" charset="0"/>
              </a:rPr>
              <a:t>6.2.7 Toutes les stratégies de Santé Canada concernant l’élimination des biens immobiliers excédentaires tiennent compte des besoins et des priorités des minorités linguistiques anglophones ou francophones dans la province ou le territoire où le bien immobilier est situé (LLO art. 41.1(1)).</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Espace réservé du numéro de diapositive 3"/>
          <p:cNvSpPr>
            <a:spLocks noGrp="1"/>
          </p:cNvSpPr>
          <p:nvPr>
            <p:ph type="sldNum" sz="quarter" idx="5"/>
          </p:nvPr>
        </p:nvSpPr>
        <p:spPr/>
        <p:txBody>
          <a:bodyPr/>
          <a:lstStyle/>
          <a:p>
            <a:fld id="{BC8EEB0E-B517-0045-9722-A1FBD217459D}" type="slidenum">
              <a:rPr lang="en-US" smtClean="0"/>
              <a:t>3</a:t>
            </a:fld>
            <a:endParaRPr lang="en-US"/>
          </a:p>
        </p:txBody>
      </p:sp>
    </p:spTree>
    <p:extLst>
      <p:ext uri="{BB962C8B-B14F-4D97-AF65-F5344CB8AC3E}">
        <p14:creationId xmlns:p14="http://schemas.microsoft.com/office/powerpoint/2010/main" val="3417814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AFF09D-06C3-605D-D8FC-BD1CA2F4E6A3}"/>
              </a:ext>
            </a:extLst>
          </p:cNvPr>
          <p:cNvPicPr>
            <a:picLocks noChangeAspect="1"/>
          </p:cNvPicPr>
          <p:nvPr userDrawn="1"/>
        </p:nvPicPr>
        <p:blipFill>
          <a:blip r:embed="rId2"/>
          <a:srcRect/>
          <a:stretch/>
        </p:blipFill>
        <p:spPr>
          <a:xfrm flipV="1">
            <a:off x="10496550" y="6318250"/>
            <a:ext cx="1695450" cy="539750"/>
          </a:xfrm>
          <a:prstGeom prst="rect">
            <a:avLst/>
          </a:prstGeom>
        </p:spPr>
      </p:pic>
      <p:sp>
        <p:nvSpPr>
          <p:cNvPr id="2" name="Title 1">
            <a:extLst>
              <a:ext uri="{FF2B5EF4-FFF2-40B4-BE49-F238E27FC236}">
                <a16:creationId xmlns:a16="http://schemas.microsoft.com/office/drawing/2014/main" id="{4DBBA6D1-7052-C8AA-B319-FBCF0863A405}"/>
              </a:ext>
            </a:extLst>
          </p:cNvPr>
          <p:cNvSpPr>
            <a:spLocks noGrp="1"/>
          </p:cNvSpPr>
          <p:nvPr>
            <p:ph type="title" hasCustomPrompt="1"/>
          </p:nvPr>
        </p:nvSpPr>
        <p:spPr>
          <a:xfrm>
            <a:off x="688976" y="810000"/>
            <a:ext cx="10885074" cy="802643"/>
          </a:xfrm>
        </p:spPr>
        <p:txBody>
          <a:bodyPr lIns="0" tIns="0" rIns="0" bIns="0">
            <a:noAutofit/>
          </a:bodyPr>
          <a:lstStyle>
            <a:lvl1pPr>
              <a:lnSpc>
                <a:spcPct val="100000"/>
              </a:lnSpc>
              <a:defRPr sz="3200" b="1" i="0">
                <a:solidFill>
                  <a:schemeClr val="tx2"/>
                </a:solidFill>
                <a:latin typeface="Arial" panose="020B0604020202020204" pitchFamily="34" charset="0"/>
                <a:cs typeface="Arial" panose="020B0604020202020204" pitchFamily="34" charset="0"/>
              </a:defRPr>
            </a:lvl1pPr>
          </a:lstStyle>
          <a:p>
            <a:r>
              <a:rPr lang="en-US" err="1"/>
              <a:t>Cliquez</a:t>
            </a:r>
            <a:r>
              <a:rPr lang="en-US"/>
              <a:t> pour </a:t>
            </a:r>
            <a:r>
              <a:rPr lang="en-US" err="1"/>
              <a:t>ajouter</a:t>
            </a:r>
            <a:r>
              <a:rPr lang="en-US"/>
              <a:t> le </a:t>
            </a:r>
            <a:r>
              <a:rPr lang="en-US" err="1"/>
              <a:t>titre</a:t>
            </a:r>
            <a:r>
              <a:rPr lang="en-US"/>
              <a:t> </a:t>
            </a:r>
          </a:p>
        </p:txBody>
      </p:sp>
      <p:sp>
        <p:nvSpPr>
          <p:cNvPr id="3" name="Content Placeholder 2">
            <a:extLst>
              <a:ext uri="{FF2B5EF4-FFF2-40B4-BE49-F238E27FC236}">
                <a16:creationId xmlns:a16="http://schemas.microsoft.com/office/drawing/2014/main" id="{C998F449-E0CE-8BBF-5699-843E33CFDA7E}"/>
              </a:ext>
            </a:extLst>
          </p:cNvPr>
          <p:cNvSpPr>
            <a:spLocks noGrp="1"/>
          </p:cNvSpPr>
          <p:nvPr>
            <p:ph idx="1" hasCustomPrompt="1"/>
          </p:nvPr>
        </p:nvSpPr>
        <p:spPr>
          <a:xfrm>
            <a:off x="688976" y="1890447"/>
            <a:ext cx="10885074" cy="4278752"/>
          </a:xfrm>
        </p:spPr>
        <p:txBody>
          <a:bodyPr lIns="0" tIns="0" rIns="0" bIns="0">
            <a:noAutofit/>
          </a:bodyPr>
          <a:lstStyle>
            <a:lvl1pPr>
              <a:lnSpc>
                <a:spcPct val="120000"/>
              </a:lnSpc>
              <a:defRPr b="0" i="0">
                <a:latin typeface="Arial" panose="020B0604020202020204" pitchFamily="34" charset="0"/>
                <a:cs typeface="Arial" panose="020B0604020202020204" pitchFamily="34" charset="0"/>
              </a:defRPr>
            </a:lvl1pPr>
            <a:lvl2pPr>
              <a:lnSpc>
                <a:spcPct val="120000"/>
              </a:lnSpc>
              <a:defRPr b="0" i="0">
                <a:latin typeface="Arial" panose="020B0604020202020204" pitchFamily="34" charset="0"/>
                <a:cs typeface="Arial" panose="020B0604020202020204" pitchFamily="34" charset="0"/>
              </a:defRPr>
            </a:lvl2pPr>
            <a:lvl3pPr>
              <a:lnSpc>
                <a:spcPct val="120000"/>
              </a:lnSpc>
              <a:defRPr b="0" i="0">
                <a:latin typeface="Arial" panose="020B0604020202020204" pitchFamily="34" charset="0"/>
                <a:cs typeface="Arial" panose="020B0604020202020204" pitchFamily="34" charset="0"/>
              </a:defRPr>
            </a:lvl3pPr>
            <a:lvl4pPr>
              <a:lnSpc>
                <a:spcPct val="120000"/>
              </a:lnSpc>
              <a:defRPr b="0" i="0">
                <a:latin typeface="Arial" panose="020B0604020202020204" pitchFamily="34" charset="0"/>
                <a:cs typeface="Arial" panose="020B0604020202020204" pitchFamily="34" charset="0"/>
              </a:defRPr>
            </a:lvl4pPr>
            <a:lvl5pPr>
              <a:lnSpc>
                <a:spcPct val="120000"/>
              </a:lnSpc>
              <a:defRPr b="0" i="0">
                <a:latin typeface="Arial" panose="020B0604020202020204" pitchFamily="34" charset="0"/>
                <a:cs typeface="Arial" panose="020B0604020202020204" pitchFamily="34" charset="0"/>
              </a:defRPr>
            </a:lvl5pPr>
          </a:lstStyle>
          <a:p>
            <a:pPr lvl="0"/>
            <a:r>
              <a:rPr lang="en-US" err="1"/>
              <a:t>Cliquez</a:t>
            </a:r>
            <a:r>
              <a:rPr lang="en-US"/>
              <a:t> pour </a:t>
            </a:r>
            <a:r>
              <a:rPr lang="en-US" err="1"/>
              <a:t>ajouter</a:t>
            </a:r>
            <a:r>
              <a:rPr lang="en-US"/>
              <a:t> du </a:t>
            </a:r>
            <a:r>
              <a:rPr lang="en-US" err="1"/>
              <a:t>texte</a:t>
            </a:r>
            <a:endParaRPr lang="en-US"/>
          </a:p>
          <a:p>
            <a:pPr lvl="1"/>
            <a:r>
              <a:rPr lang="en-US"/>
              <a:t>2e </a:t>
            </a:r>
            <a:r>
              <a:rPr lang="en-US" err="1"/>
              <a:t>niveau</a:t>
            </a:r>
            <a:endParaRPr lang="en-US"/>
          </a:p>
          <a:p>
            <a:pPr lvl="2"/>
            <a:r>
              <a:rPr lang="en-US"/>
              <a:t>3e </a:t>
            </a:r>
            <a:r>
              <a:rPr lang="en-US" err="1"/>
              <a:t>niveau</a:t>
            </a:r>
            <a:r>
              <a:rPr lang="en-US"/>
              <a:t> </a:t>
            </a:r>
          </a:p>
          <a:p>
            <a:pPr lvl="3"/>
            <a:r>
              <a:rPr lang="en-US"/>
              <a:t>4e </a:t>
            </a:r>
            <a:r>
              <a:rPr lang="en-US" err="1"/>
              <a:t>niveau</a:t>
            </a:r>
            <a:r>
              <a:rPr lang="en-US"/>
              <a:t> </a:t>
            </a:r>
          </a:p>
          <a:p>
            <a:pPr lvl="4"/>
            <a:r>
              <a:rPr lang="en-US"/>
              <a:t>5e </a:t>
            </a:r>
            <a:r>
              <a:rPr lang="en-US" err="1"/>
              <a:t>niveau</a:t>
            </a:r>
            <a:r>
              <a:rPr lang="en-US"/>
              <a:t> </a:t>
            </a:r>
          </a:p>
        </p:txBody>
      </p:sp>
      <p:sp>
        <p:nvSpPr>
          <p:cNvPr id="6" name="Slide Number Placeholder 5">
            <a:extLst>
              <a:ext uri="{FF2B5EF4-FFF2-40B4-BE49-F238E27FC236}">
                <a16:creationId xmlns:a16="http://schemas.microsoft.com/office/drawing/2014/main" id="{917CDE32-50D6-0ED2-4F40-24F8123AFFCE}"/>
              </a:ext>
            </a:extLst>
          </p:cNvPr>
          <p:cNvSpPr>
            <a:spLocks noGrp="1"/>
          </p:cNvSpPr>
          <p:nvPr>
            <p:ph type="sldNum" sz="quarter" idx="12"/>
          </p:nvPr>
        </p:nvSpPr>
        <p:spPr>
          <a:xfrm>
            <a:off x="11574046" y="6425852"/>
            <a:ext cx="617954" cy="283097"/>
          </a:xfrm>
        </p:spPr>
        <p:txBody>
          <a:bodyPr/>
          <a:lstStyle>
            <a:lvl1pPr algn="ctr">
              <a:defRPr sz="1600" b="0" i="0">
                <a:solidFill>
                  <a:schemeClr val="bg1"/>
                </a:solidFill>
                <a:latin typeface="Arial" panose="020B0604020202020204" pitchFamily="34" charset="0"/>
                <a:cs typeface="Arial" panose="020B0604020202020204" pitchFamily="34" charset="0"/>
              </a:defRPr>
            </a:lvl1pPr>
          </a:lstStyle>
          <a:p>
            <a:fld id="{3F8211D5-3DAE-FA41-B929-AFB67AE4B1BA}" type="slidenum">
              <a:rPr lang="en-US" smtClean="0"/>
              <a:pPr/>
              <a:t>‹n°›</a:t>
            </a:fld>
            <a:endParaRPr lang="en-US"/>
          </a:p>
        </p:txBody>
      </p:sp>
      <p:pic>
        <p:nvPicPr>
          <p:cNvPr id="4" name="Picture 3">
            <a:extLst>
              <a:ext uri="{FF2B5EF4-FFF2-40B4-BE49-F238E27FC236}">
                <a16:creationId xmlns:a16="http://schemas.microsoft.com/office/drawing/2014/main" id="{6A6B8D7C-0900-A383-B19F-D700DAC013F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flipH="1">
            <a:off x="-1" y="0"/>
            <a:ext cx="9329058" cy="889175"/>
          </a:xfrm>
          <a:prstGeom prst="rect">
            <a:avLst/>
          </a:prstGeom>
        </p:spPr>
      </p:pic>
    </p:spTree>
    <p:extLst>
      <p:ext uri="{BB962C8B-B14F-4D97-AF65-F5344CB8AC3E}">
        <p14:creationId xmlns:p14="http://schemas.microsoft.com/office/powerpoint/2010/main" val="115910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9E37AC-B6AE-A7B0-B542-B95A660519F6}"/>
              </a:ext>
            </a:extLst>
          </p:cNvPr>
          <p:cNvPicPr>
            <a:picLocks noChangeAspect="1"/>
          </p:cNvPicPr>
          <p:nvPr userDrawn="1"/>
        </p:nvPicPr>
        <p:blipFill>
          <a:blip r:embed="rId2"/>
          <a:srcRect/>
          <a:stretch/>
        </p:blipFill>
        <p:spPr>
          <a:xfrm flipV="1">
            <a:off x="10496550" y="6318250"/>
            <a:ext cx="1695450" cy="539750"/>
          </a:xfrm>
          <a:prstGeom prst="rect">
            <a:avLst/>
          </a:prstGeom>
        </p:spPr>
      </p:pic>
      <p:sp>
        <p:nvSpPr>
          <p:cNvPr id="2" name="Title 1">
            <a:extLst>
              <a:ext uri="{FF2B5EF4-FFF2-40B4-BE49-F238E27FC236}">
                <a16:creationId xmlns:a16="http://schemas.microsoft.com/office/drawing/2014/main" id="{4DBBA6D1-7052-C8AA-B319-FBCF0863A405}"/>
              </a:ext>
            </a:extLst>
          </p:cNvPr>
          <p:cNvSpPr>
            <a:spLocks noGrp="1"/>
          </p:cNvSpPr>
          <p:nvPr>
            <p:ph type="title" hasCustomPrompt="1"/>
          </p:nvPr>
        </p:nvSpPr>
        <p:spPr>
          <a:xfrm>
            <a:off x="688976" y="810000"/>
            <a:ext cx="10885074" cy="802643"/>
          </a:xfrm>
        </p:spPr>
        <p:txBody>
          <a:bodyPr lIns="0" tIns="0" rIns="0" bIns="0">
            <a:noAutofit/>
          </a:bodyPr>
          <a:lstStyle>
            <a:lvl1pPr>
              <a:lnSpc>
                <a:spcPct val="100000"/>
              </a:lnSpc>
              <a:defRPr sz="3200" b="1" i="0">
                <a:solidFill>
                  <a:schemeClr val="tx2"/>
                </a:solidFill>
                <a:latin typeface="Arial" panose="020B0604020202020204" pitchFamily="34" charset="0"/>
                <a:cs typeface="Arial" panose="020B0604020202020204" pitchFamily="34" charset="0"/>
              </a:defRPr>
            </a:lvl1pPr>
          </a:lstStyle>
          <a:p>
            <a:r>
              <a:rPr lang="en-US" err="1"/>
              <a:t>Cliquez</a:t>
            </a:r>
            <a:r>
              <a:rPr lang="en-US"/>
              <a:t> pour </a:t>
            </a:r>
            <a:r>
              <a:rPr lang="en-US" err="1"/>
              <a:t>ajouter</a:t>
            </a:r>
            <a:r>
              <a:rPr lang="en-US"/>
              <a:t> le </a:t>
            </a:r>
            <a:r>
              <a:rPr lang="en-US" err="1"/>
              <a:t>titre</a:t>
            </a:r>
            <a:r>
              <a:rPr lang="en-US"/>
              <a:t> </a:t>
            </a:r>
          </a:p>
        </p:txBody>
      </p:sp>
      <p:sp>
        <p:nvSpPr>
          <p:cNvPr id="3" name="Content Placeholder 2">
            <a:extLst>
              <a:ext uri="{FF2B5EF4-FFF2-40B4-BE49-F238E27FC236}">
                <a16:creationId xmlns:a16="http://schemas.microsoft.com/office/drawing/2014/main" id="{C998F449-E0CE-8BBF-5699-843E33CFDA7E}"/>
              </a:ext>
            </a:extLst>
          </p:cNvPr>
          <p:cNvSpPr>
            <a:spLocks noGrp="1"/>
          </p:cNvSpPr>
          <p:nvPr>
            <p:ph idx="1" hasCustomPrompt="1"/>
          </p:nvPr>
        </p:nvSpPr>
        <p:spPr>
          <a:xfrm>
            <a:off x="688976" y="1890000"/>
            <a:ext cx="10885074" cy="4022099"/>
          </a:xfrm>
        </p:spPr>
        <p:txBody>
          <a:bodyPr lIns="0" tIns="0" rIns="0" bIns="0">
            <a:noAutofit/>
          </a:bodyPr>
          <a:lstStyle>
            <a:lvl1pPr>
              <a:lnSpc>
                <a:spcPct val="120000"/>
              </a:lnSpc>
              <a:defRPr b="0" i="0">
                <a:latin typeface="Arial" panose="020B0604020202020204" pitchFamily="34" charset="0"/>
                <a:cs typeface="Arial" panose="020B0604020202020204" pitchFamily="34" charset="0"/>
              </a:defRPr>
            </a:lvl1pPr>
            <a:lvl2pPr>
              <a:lnSpc>
                <a:spcPct val="120000"/>
              </a:lnSpc>
              <a:defRPr b="0" i="0">
                <a:latin typeface="Arial" panose="020B0604020202020204" pitchFamily="34" charset="0"/>
                <a:cs typeface="Arial" panose="020B0604020202020204" pitchFamily="34" charset="0"/>
              </a:defRPr>
            </a:lvl2pPr>
            <a:lvl3pPr>
              <a:lnSpc>
                <a:spcPct val="120000"/>
              </a:lnSpc>
              <a:defRPr b="0" i="0">
                <a:latin typeface="Arial" panose="020B0604020202020204" pitchFamily="34" charset="0"/>
                <a:cs typeface="Arial" panose="020B0604020202020204" pitchFamily="34" charset="0"/>
              </a:defRPr>
            </a:lvl3pPr>
            <a:lvl4pPr>
              <a:lnSpc>
                <a:spcPct val="120000"/>
              </a:lnSpc>
              <a:defRPr b="0" i="0">
                <a:latin typeface="Arial" panose="020B0604020202020204" pitchFamily="34" charset="0"/>
                <a:cs typeface="Arial" panose="020B0604020202020204" pitchFamily="34" charset="0"/>
              </a:defRPr>
            </a:lvl4pPr>
            <a:lvl5pPr>
              <a:lnSpc>
                <a:spcPct val="120000"/>
              </a:lnSpc>
              <a:defRPr b="0" i="0">
                <a:latin typeface="Arial" panose="020B0604020202020204" pitchFamily="34" charset="0"/>
                <a:cs typeface="Arial" panose="020B0604020202020204" pitchFamily="34" charset="0"/>
              </a:defRPr>
            </a:lvl5pPr>
          </a:lstStyle>
          <a:p>
            <a:pPr lvl="0"/>
            <a:r>
              <a:rPr lang="en-US" err="1"/>
              <a:t>Cliquez</a:t>
            </a:r>
            <a:r>
              <a:rPr lang="en-US"/>
              <a:t> pour </a:t>
            </a:r>
            <a:r>
              <a:rPr lang="en-US" err="1"/>
              <a:t>ajouter</a:t>
            </a:r>
            <a:r>
              <a:rPr lang="en-US"/>
              <a:t> le sous-</a:t>
            </a:r>
            <a:r>
              <a:rPr lang="en-US" err="1"/>
              <a:t>titre</a:t>
            </a:r>
            <a:endParaRPr lang="en-US"/>
          </a:p>
          <a:p>
            <a:pPr lvl="1"/>
            <a:r>
              <a:rPr lang="en-US"/>
              <a:t>2e </a:t>
            </a:r>
            <a:r>
              <a:rPr lang="en-US" err="1"/>
              <a:t>niveau</a:t>
            </a:r>
            <a:endParaRPr lang="en-US"/>
          </a:p>
          <a:p>
            <a:pPr lvl="2"/>
            <a:r>
              <a:rPr lang="en-US"/>
              <a:t>3e </a:t>
            </a:r>
            <a:r>
              <a:rPr lang="en-US" err="1"/>
              <a:t>niveau</a:t>
            </a:r>
            <a:r>
              <a:rPr lang="en-US"/>
              <a:t> </a:t>
            </a:r>
          </a:p>
          <a:p>
            <a:pPr lvl="3"/>
            <a:r>
              <a:rPr lang="en-US"/>
              <a:t>4e </a:t>
            </a:r>
            <a:r>
              <a:rPr lang="en-US" err="1"/>
              <a:t>niveau</a:t>
            </a:r>
            <a:r>
              <a:rPr lang="en-US"/>
              <a:t> </a:t>
            </a:r>
          </a:p>
          <a:p>
            <a:pPr lvl="4"/>
            <a:r>
              <a:rPr lang="en-US"/>
              <a:t>5e </a:t>
            </a:r>
            <a:r>
              <a:rPr lang="en-US" err="1"/>
              <a:t>niveau</a:t>
            </a:r>
            <a:r>
              <a:rPr lang="en-US"/>
              <a:t> </a:t>
            </a:r>
          </a:p>
        </p:txBody>
      </p:sp>
      <p:sp>
        <p:nvSpPr>
          <p:cNvPr id="6" name="Slide Number Placeholder 5">
            <a:extLst>
              <a:ext uri="{FF2B5EF4-FFF2-40B4-BE49-F238E27FC236}">
                <a16:creationId xmlns:a16="http://schemas.microsoft.com/office/drawing/2014/main" id="{917CDE32-50D6-0ED2-4F40-24F8123AFFCE}"/>
              </a:ext>
            </a:extLst>
          </p:cNvPr>
          <p:cNvSpPr>
            <a:spLocks noGrp="1"/>
          </p:cNvSpPr>
          <p:nvPr>
            <p:ph type="sldNum" sz="quarter" idx="12"/>
          </p:nvPr>
        </p:nvSpPr>
        <p:spPr>
          <a:xfrm>
            <a:off x="11574046" y="6425852"/>
            <a:ext cx="617954" cy="283097"/>
          </a:xfrm>
        </p:spPr>
        <p:txBody>
          <a:bodyPr/>
          <a:lstStyle>
            <a:lvl1pPr algn="ctr">
              <a:defRPr sz="1600" b="0" i="0">
                <a:solidFill>
                  <a:schemeClr val="bg1"/>
                </a:solidFill>
                <a:latin typeface="Arial" panose="020B0604020202020204" pitchFamily="34" charset="0"/>
                <a:cs typeface="Arial" panose="020B0604020202020204" pitchFamily="34" charset="0"/>
              </a:defRPr>
            </a:lvl1pPr>
          </a:lstStyle>
          <a:p>
            <a:fld id="{3F8211D5-3DAE-FA41-B929-AFB67AE4B1BA}" type="slidenum">
              <a:rPr lang="en-US" smtClean="0"/>
              <a:pPr/>
              <a:t>‹n°›</a:t>
            </a:fld>
            <a:endParaRPr lang="en-US"/>
          </a:p>
        </p:txBody>
      </p:sp>
      <p:pic>
        <p:nvPicPr>
          <p:cNvPr id="4" name="Picture 3">
            <a:extLst>
              <a:ext uri="{FF2B5EF4-FFF2-40B4-BE49-F238E27FC236}">
                <a16:creationId xmlns:a16="http://schemas.microsoft.com/office/drawing/2014/main" id="{D690E318-2433-8798-C371-6187AD0AA08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flipH="1">
            <a:off x="-1" y="0"/>
            <a:ext cx="9329058" cy="889175"/>
          </a:xfrm>
          <a:prstGeom prst="rect">
            <a:avLst/>
          </a:prstGeom>
        </p:spPr>
      </p:pic>
    </p:spTree>
    <p:extLst>
      <p:ext uri="{BB962C8B-B14F-4D97-AF65-F5344CB8AC3E}">
        <p14:creationId xmlns:p14="http://schemas.microsoft.com/office/powerpoint/2010/main" val="371499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Tex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0B751-605F-1521-6FC9-A930D98CEC8C}"/>
              </a:ext>
            </a:extLst>
          </p:cNvPr>
          <p:cNvSpPr/>
          <p:nvPr userDrawn="1"/>
        </p:nvSpPr>
        <p:spPr>
          <a:xfrm>
            <a:off x="0" y="441325"/>
            <a:ext cx="12192000" cy="64166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IP">
            <a:extLst>
              <a:ext uri="{FF2B5EF4-FFF2-40B4-BE49-F238E27FC236}">
                <a16:creationId xmlns:a16="http://schemas.microsoft.com/office/drawing/2014/main" id="{4D30FCBB-63F0-46BF-BCFA-B80CB1D80414}"/>
              </a:ext>
            </a:extLst>
          </p:cNvPr>
          <p:cNvSpPr txBox="1"/>
          <p:nvPr userDrawn="1"/>
        </p:nvSpPr>
        <p:spPr>
          <a:xfrm>
            <a:off x="609600" y="7019109"/>
            <a:ext cx="10189029" cy="369332"/>
          </a:xfrm>
          <a:prstGeom prst="rect">
            <a:avLst/>
          </a:prstGeom>
          <a:noFill/>
        </p:spPr>
        <p:txBody>
          <a:bodyPr wrap="square" rtlCol="0">
            <a:spAutoFit/>
          </a:bodyPr>
          <a:lstStyle/>
          <a:p>
            <a:pPr algn="l"/>
            <a:r>
              <a:rPr lang="en-CA" b="0" i="0" u="none" strike="noStrike">
                <a:solidFill>
                  <a:srgbClr val="000000"/>
                </a:solidFill>
                <a:effectLst/>
                <a:latin typeface="Helvetica" pitchFamily="2" charset="0"/>
              </a:rPr>
              <a:t>Signature </a:t>
            </a:r>
            <a:r>
              <a:rPr lang="en-CA" b="0" i="0" u="none" strike="noStrike" err="1">
                <a:solidFill>
                  <a:srgbClr val="000000"/>
                </a:solidFill>
                <a:effectLst/>
                <a:latin typeface="Helvetica" pitchFamily="2" charset="0"/>
              </a:rPr>
              <a:t>officielle</a:t>
            </a:r>
            <a:r>
              <a:rPr lang="en-CA" b="0" i="0" u="none" strike="noStrike">
                <a:solidFill>
                  <a:srgbClr val="000000"/>
                </a:solidFill>
                <a:effectLst/>
                <a:latin typeface="Helvetica" pitchFamily="2" charset="0"/>
              </a:rPr>
              <a:t> de </a:t>
            </a:r>
            <a:r>
              <a:rPr lang="en-CA" b="0" i="0" u="none" strike="noStrike" err="1">
                <a:solidFill>
                  <a:srgbClr val="000000"/>
                </a:solidFill>
                <a:effectLst/>
                <a:latin typeface="Helvetica" pitchFamily="2" charset="0"/>
              </a:rPr>
              <a:t>Santé</a:t>
            </a:r>
            <a:r>
              <a:rPr lang="en-CA" b="0" i="0" u="none" strike="noStrike">
                <a:solidFill>
                  <a:srgbClr val="000000"/>
                </a:solidFill>
                <a:effectLst/>
                <a:latin typeface="Helvetica" pitchFamily="2" charset="0"/>
              </a:rPr>
              <a:t> Canada et mot </a:t>
            </a:r>
            <a:r>
              <a:rPr lang="en-CA" b="0" i="0" u="none" strike="noStrike" err="1">
                <a:solidFill>
                  <a:srgbClr val="000000"/>
                </a:solidFill>
                <a:effectLst/>
                <a:latin typeface="Helvetica" pitchFamily="2" charset="0"/>
              </a:rPr>
              <a:t>symbole</a:t>
            </a:r>
            <a:r>
              <a:rPr lang="en-CA" b="0" i="0" u="none" strike="noStrike">
                <a:solidFill>
                  <a:srgbClr val="000000"/>
                </a:solidFill>
                <a:effectLst/>
                <a:latin typeface="Helvetica" pitchFamily="2" charset="0"/>
              </a:rPr>
              <a:t> Canada</a:t>
            </a:r>
            <a:endParaRPr lang="fr-CA" sz="1800" b="0" i="0" u="none" strike="noStrike">
              <a:solidFill>
                <a:srgbClr val="000000"/>
              </a:solidFill>
              <a:effectLst/>
              <a:latin typeface="Calibri" panose="020F0502020204030204" pitchFamily="34" charset="0"/>
            </a:endParaRPr>
          </a:p>
        </p:txBody>
      </p:sp>
      <p:sp>
        <p:nvSpPr>
          <p:cNvPr id="4" name="Rectangle 3">
            <a:extLst>
              <a:ext uri="{FF2B5EF4-FFF2-40B4-BE49-F238E27FC236}">
                <a16:creationId xmlns:a16="http://schemas.microsoft.com/office/drawing/2014/main" id="{1435EF66-2887-807B-24D4-61116B3ED71D}"/>
              </a:ext>
            </a:extLst>
          </p:cNvPr>
          <p:cNvSpPr/>
          <p:nvPr userDrawn="1"/>
        </p:nvSpPr>
        <p:spPr>
          <a:xfrm>
            <a:off x="0" y="5602561"/>
            <a:ext cx="12201728" cy="1255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0BA6F80-E439-CDB3-A4BC-732F7EACE02E}"/>
              </a:ext>
              <a:ext uri="{C183D7F6-B498-43B3-948B-1728B52AA6E4}">
                <adec:decorative xmlns:adec="http://schemas.microsoft.com/office/drawing/2017/decorative" val="1"/>
              </a:ext>
            </a:extLst>
          </p:cNvPr>
          <p:cNvCxnSpPr>
            <a:cxnSpLocks/>
          </p:cNvCxnSpPr>
          <p:nvPr userDrawn="1"/>
        </p:nvCxnSpPr>
        <p:spPr>
          <a:xfrm>
            <a:off x="885217" y="937353"/>
            <a:ext cx="160506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47FF36C-AC78-2906-DFB1-1267B08ADCBF}"/>
              </a:ext>
            </a:extLst>
          </p:cNvPr>
          <p:cNvSpPr>
            <a:spLocks noGrp="1"/>
          </p:cNvSpPr>
          <p:nvPr>
            <p:ph type="ctrTitle" hasCustomPrompt="1"/>
          </p:nvPr>
        </p:nvSpPr>
        <p:spPr>
          <a:xfrm>
            <a:off x="784601" y="1361872"/>
            <a:ext cx="5081178" cy="2094482"/>
          </a:xfrm>
        </p:spPr>
        <p:txBody>
          <a:bodyPr lIns="0" tIns="0" rIns="0" bIns="0" anchor="t" anchorCtr="0">
            <a:noAutofit/>
          </a:bodyPr>
          <a:lstStyle>
            <a:lvl1pPr algn="l">
              <a:lnSpc>
                <a:spcPct val="100000"/>
              </a:lnSpc>
              <a:defRPr sz="5400" b="0" i="0">
                <a:solidFill>
                  <a:schemeClr val="tx1"/>
                </a:solidFill>
                <a:latin typeface="Arial" panose="020B0604020202020204" pitchFamily="34" charset="0"/>
                <a:cs typeface="Arial" panose="020B0604020202020204" pitchFamily="34" charset="0"/>
              </a:defRPr>
            </a:lvl1pPr>
          </a:lstStyle>
          <a:p>
            <a:r>
              <a:rPr lang="en-US" err="1"/>
              <a:t>Cliquez</a:t>
            </a:r>
            <a:r>
              <a:rPr lang="en-US"/>
              <a:t> pour </a:t>
            </a:r>
            <a:r>
              <a:rPr lang="en-US" err="1"/>
              <a:t>ajouter</a:t>
            </a:r>
            <a:r>
              <a:rPr lang="en-US"/>
              <a:t> le </a:t>
            </a:r>
            <a:r>
              <a:rPr lang="en-US" err="1"/>
              <a:t>titre</a:t>
            </a:r>
            <a:endParaRPr lang="en-US"/>
          </a:p>
        </p:txBody>
      </p:sp>
      <p:sp>
        <p:nvSpPr>
          <p:cNvPr id="11" name="Subtitle 2">
            <a:extLst>
              <a:ext uri="{FF2B5EF4-FFF2-40B4-BE49-F238E27FC236}">
                <a16:creationId xmlns:a16="http://schemas.microsoft.com/office/drawing/2014/main" id="{6A2AA1DE-7AC7-573C-1C49-ADA024C19774}"/>
              </a:ext>
            </a:extLst>
          </p:cNvPr>
          <p:cNvSpPr>
            <a:spLocks noGrp="1"/>
          </p:cNvSpPr>
          <p:nvPr>
            <p:ph type="subTitle" idx="1" hasCustomPrompt="1"/>
          </p:nvPr>
        </p:nvSpPr>
        <p:spPr>
          <a:xfrm>
            <a:off x="784601" y="3580481"/>
            <a:ext cx="4013547" cy="1655762"/>
          </a:xfrm>
        </p:spPr>
        <p:txBody>
          <a:bodyPr lIns="0" tIns="0" rIns="0" bIns="0">
            <a:noAutofit/>
          </a:bodyPr>
          <a:lstStyle>
            <a:lvl1pPr marL="0" indent="0" algn="l">
              <a:lnSpc>
                <a:spcPct val="100000"/>
              </a:lnSpc>
              <a:spcBef>
                <a:spcPts val="0"/>
              </a:spcBef>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Cliquez</a:t>
            </a:r>
            <a:r>
              <a:rPr lang="en-US"/>
              <a:t> pour </a:t>
            </a:r>
            <a:r>
              <a:rPr lang="en-US" err="1"/>
              <a:t>ajouter</a:t>
            </a:r>
            <a:r>
              <a:rPr lang="en-US"/>
              <a:t> le sous-</a:t>
            </a:r>
            <a:r>
              <a:rPr lang="en-US" err="1"/>
              <a:t>titre</a:t>
            </a:r>
            <a:endParaRPr lang="en-US"/>
          </a:p>
        </p:txBody>
      </p:sp>
      <p:pic>
        <p:nvPicPr>
          <p:cNvPr id="2" name="Picture 1">
            <a:extLst>
              <a:ext uri="{FF2B5EF4-FFF2-40B4-BE49-F238E27FC236}">
                <a16:creationId xmlns:a16="http://schemas.microsoft.com/office/drawing/2014/main" id="{1AFE936C-9495-9C4D-1A6D-C0E5463EC661}"/>
              </a:ext>
            </a:extLst>
          </p:cNvPr>
          <p:cNvPicPr>
            <a:picLocks noChangeAspect="1"/>
          </p:cNvPicPr>
          <p:nvPr userDrawn="1"/>
        </p:nvPicPr>
        <p:blipFill>
          <a:blip r:embed="rId2"/>
          <a:srcRect/>
          <a:stretch/>
        </p:blipFill>
        <p:spPr>
          <a:xfrm>
            <a:off x="4" y="5678913"/>
            <a:ext cx="12191992" cy="1179086"/>
          </a:xfrm>
          <a:prstGeom prst="rect">
            <a:avLst/>
          </a:prstGeom>
        </p:spPr>
      </p:pic>
      <p:pic>
        <p:nvPicPr>
          <p:cNvPr id="7" name="Picture 6">
            <a:extLst>
              <a:ext uri="{FF2B5EF4-FFF2-40B4-BE49-F238E27FC236}">
                <a16:creationId xmlns:a16="http://schemas.microsoft.com/office/drawing/2014/main" id="{BEB343C7-D5D9-9C29-1952-4A11A93128DB}"/>
              </a:ext>
            </a:extLst>
          </p:cNvPr>
          <p:cNvPicPr>
            <a:picLocks noChangeAspect="1"/>
          </p:cNvPicPr>
          <p:nvPr userDrawn="1"/>
        </p:nvPicPr>
        <p:blipFill>
          <a:blip r:embed="rId3"/>
          <a:stretch>
            <a:fillRect/>
          </a:stretch>
        </p:blipFill>
        <p:spPr>
          <a:xfrm>
            <a:off x="6394329" y="441325"/>
            <a:ext cx="5790956" cy="5405684"/>
          </a:xfrm>
          <a:prstGeom prst="rect">
            <a:avLst/>
          </a:prstGeom>
        </p:spPr>
      </p:pic>
    </p:spTree>
    <p:extLst>
      <p:ext uri="{BB962C8B-B14F-4D97-AF65-F5344CB8AC3E}">
        <p14:creationId xmlns:p14="http://schemas.microsoft.com/office/powerpoint/2010/main" val="1089310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Cliquez</a:t>
            </a:r>
            <a:r>
              <a:rPr lang="en-US"/>
              <a:t> pour </a:t>
            </a:r>
            <a:r>
              <a:rPr lang="en-US" err="1"/>
              <a:t>ajouter</a:t>
            </a:r>
            <a:r>
              <a:rPr lang="en-US"/>
              <a:t> le </a:t>
            </a:r>
            <a:r>
              <a:rPr lang="en-US" err="1"/>
              <a:t>titre</a:t>
            </a:r>
            <a:r>
              <a:rPr lang="en-US"/>
              <a:t> </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Cliquez</a:t>
            </a:r>
            <a:r>
              <a:rPr lang="en-US"/>
              <a:t> pour </a:t>
            </a:r>
            <a:r>
              <a:rPr lang="en-US" err="1"/>
              <a:t>ajouter</a:t>
            </a:r>
            <a:r>
              <a:rPr lang="en-US"/>
              <a:t> le </a:t>
            </a:r>
            <a:r>
              <a:rPr lang="en-US" err="1"/>
              <a:t>contenu</a:t>
            </a:r>
            <a:endParaRPr lang="en-US"/>
          </a:p>
          <a:p>
            <a:pPr lvl="1"/>
            <a:r>
              <a:rPr lang="en-US"/>
              <a:t>2e </a:t>
            </a:r>
            <a:r>
              <a:rPr lang="en-US" err="1"/>
              <a:t>niveau</a:t>
            </a:r>
            <a:endParaRPr lang="en-US"/>
          </a:p>
          <a:p>
            <a:pPr lvl="2"/>
            <a:r>
              <a:rPr lang="en-US"/>
              <a:t>3e </a:t>
            </a:r>
            <a:r>
              <a:rPr lang="en-US" err="1"/>
              <a:t>niveau</a:t>
            </a:r>
            <a:r>
              <a:rPr lang="en-US"/>
              <a:t> </a:t>
            </a:r>
          </a:p>
          <a:p>
            <a:pPr lvl="3"/>
            <a:r>
              <a:rPr lang="en-US"/>
              <a:t>4e </a:t>
            </a:r>
            <a:r>
              <a:rPr lang="en-US" err="1"/>
              <a:t>niveau</a:t>
            </a:r>
            <a:r>
              <a:rPr lang="en-US"/>
              <a:t> </a:t>
            </a:r>
          </a:p>
          <a:p>
            <a:pPr lvl="4"/>
            <a:r>
              <a:rPr lang="en-US"/>
              <a:t>5e </a:t>
            </a:r>
            <a:r>
              <a:rPr lang="en-US" err="1"/>
              <a:t>niveau</a:t>
            </a:r>
            <a:r>
              <a:rPr lang="en-US"/>
              <a:t> </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DF4F-AA2E-3346-AA09-FE091453B174}" type="datetime1">
              <a:rPr lang="en-CA" smtClean="0"/>
              <a:t>2025-11-12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211D5-3DAE-FA41-B929-AFB67AE4B1BA}" type="slidenum">
              <a:rPr lang="en-US" smtClean="0"/>
              <a:t>‹n°›</a:t>
            </a:fld>
            <a:endParaRPr lang="en-US"/>
          </a:p>
        </p:txBody>
      </p:sp>
      <p:sp>
        <p:nvSpPr>
          <p:cNvPr id="8" name="TextBox 7">
            <a:extLst>
              <a:ext uri="{FF2B5EF4-FFF2-40B4-BE49-F238E27FC236}">
                <a16:creationId xmlns:a16="http://schemas.microsoft.com/office/drawing/2014/main" id="{DDAE7F37-D006-6EA2-02E1-759647FDA0FB}"/>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CA" sz="1200">
                <a:solidFill>
                  <a:srgbClr val="000000">
                    <a:alpha val="50000"/>
                  </a:srgbClr>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2172369821"/>
      </p:ext>
    </p:extLst>
  </p:cSld>
  <p:clrMap bg1="lt1" tx1="dk1" bg2="lt2" tx2="dk2" accent1="accent1" accent2="accent2" accent3="accent3" accent4="accent4" accent5="accent5" accent6="accent6" hlink="hlink" folHlink="folHlink"/>
  <p:sldLayoutIdLst>
    <p:sldLayoutId id="2147483716" r:id="rId1"/>
    <p:sldLayoutId id="2147483701" r:id="rId2"/>
    <p:sldLayoutId id="214748372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022gc.sharepoint.com/sites/HC-HPB-CCAED-OLCDB/SitePages/fr/Policy-%26-Tools.aspx"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022gc.sharepoint.com/sites/HC-HPB-CCAED-OLCDB/SitePages/fr/OL-Hub.asp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864A-FB7C-365B-A025-676E5F5B0761}"/>
              </a:ext>
            </a:extLst>
          </p:cNvPr>
          <p:cNvSpPr>
            <a:spLocks noGrp="1"/>
          </p:cNvSpPr>
          <p:nvPr>
            <p:ph type="ctrTitle"/>
          </p:nvPr>
        </p:nvSpPr>
        <p:spPr>
          <a:xfrm>
            <a:off x="862238" y="1121435"/>
            <a:ext cx="5233761" cy="2094482"/>
          </a:xfrm>
        </p:spPr>
        <p:txBody>
          <a:bodyPr/>
          <a:lstStyle/>
          <a:p>
            <a:r>
              <a:rPr lang="fr-FR" sz="3200"/>
              <a:t>Politique de Santé Canada sur la mise en œuvre de la partie VII de la Loi sur les langues officielles</a:t>
            </a:r>
            <a:endParaRPr lang="en-US" sz="3200"/>
          </a:p>
        </p:txBody>
      </p:sp>
      <p:sp>
        <p:nvSpPr>
          <p:cNvPr id="3" name="Subtitle 2">
            <a:extLst>
              <a:ext uri="{FF2B5EF4-FFF2-40B4-BE49-F238E27FC236}">
                <a16:creationId xmlns:a16="http://schemas.microsoft.com/office/drawing/2014/main" id="{8551C5D0-9036-B6EC-1D4D-2E51F1C4C8C3}"/>
              </a:ext>
            </a:extLst>
          </p:cNvPr>
          <p:cNvSpPr>
            <a:spLocks noGrp="1"/>
          </p:cNvSpPr>
          <p:nvPr>
            <p:ph type="subTitle" idx="1"/>
          </p:nvPr>
        </p:nvSpPr>
        <p:spPr>
          <a:xfrm>
            <a:off x="862238" y="3580480"/>
            <a:ext cx="5735990" cy="2156085"/>
          </a:xfrm>
        </p:spPr>
        <p:txBody>
          <a:bodyPr/>
          <a:lstStyle/>
          <a:p>
            <a:r>
              <a:rPr lang="fr-FR" sz="2000"/>
              <a:t>Présentation – Symposium des langues officielles</a:t>
            </a:r>
          </a:p>
          <a:p>
            <a:pPr algn="ctr"/>
            <a:endParaRPr lang="fr-FR" sz="1800">
              <a:cs typeface="Arial"/>
            </a:endParaRPr>
          </a:p>
          <a:p>
            <a:r>
              <a:rPr lang="fr-FR" sz="1800">
                <a:cs typeface="Arial"/>
              </a:rPr>
              <a:t>Bureau d’appui aux communautés de langue officielle </a:t>
            </a:r>
          </a:p>
          <a:p>
            <a:r>
              <a:rPr lang="fr-CA" sz="1800">
                <a:cs typeface="Arial"/>
              </a:rPr>
              <a:t>Santé Canada</a:t>
            </a:r>
            <a:endParaRPr lang="en-CA" sz="1800">
              <a:ea typeface="ＭＳ Ｐゴシック"/>
              <a:cs typeface="Arial"/>
            </a:endParaRPr>
          </a:p>
          <a:p>
            <a:r>
              <a:rPr lang="en-CA" sz="1800">
                <a:ea typeface="ＭＳ Ｐゴシック"/>
                <a:cs typeface="Arial"/>
              </a:rPr>
              <a:t>18 </a:t>
            </a:r>
            <a:r>
              <a:rPr lang="en-CA" sz="1800" err="1">
                <a:ea typeface="ＭＳ Ｐゴシック"/>
                <a:cs typeface="Arial"/>
              </a:rPr>
              <a:t>novembre</a:t>
            </a:r>
            <a:r>
              <a:rPr lang="en-CA" sz="1800">
                <a:ea typeface="ＭＳ Ｐゴシック"/>
                <a:cs typeface="Arial"/>
              </a:rPr>
              <a:t> 2025</a:t>
            </a:r>
          </a:p>
          <a:p>
            <a:endParaRPr lang="en-US"/>
          </a:p>
        </p:txBody>
      </p:sp>
    </p:spTree>
    <p:extLst>
      <p:ext uri="{BB962C8B-B14F-4D97-AF65-F5344CB8AC3E}">
        <p14:creationId xmlns:p14="http://schemas.microsoft.com/office/powerpoint/2010/main" val="944632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B2868-B2D1-5605-0620-13D5B589153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66BF18-3677-8079-46CF-D3FBC7F9B6F3}"/>
              </a:ext>
            </a:extLst>
          </p:cNvPr>
          <p:cNvSpPr>
            <a:spLocks noGrp="1"/>
          </p:cNvSpPr>
          <p:nvPr>
            <p:ph idx="1"/>
          </p:nvPr>
        </p:nvSpPr>
        <p:spPr>
          <a:xfrm>
            <a:off x="493160" y="1026544"/>
            <a:ext cx="11219379" cy="5274248"/>
          </a:xfrm>
        </p:spPr>
        <p:txBody>
          <a:bodyPr/>
          <a:lstStyle/>
          <a:p>
            <a:pPr marL="0" indent="0" algn="ctr">
              <a:buNone/>
            </a:pPr>
            <a:r>
              <a:rPr lang="fr-CA" sz="4400" b="1"/>
              <a:t>Questions?</a:t>
            </a:r>
            <a:endParaRPr lang="en-CA" sz="4400" b="1"/>
          </a:p>
          <a:p>
            <a:endParaRPr lang="fr-FR"/>
          </a:p>
        </p:txBody>
      </p:sp>
      <p:sp>
        <p:nvSpPr>
          <p:cNvPr id="7" name="Text Placeholder 3">
            <a:extLst>
              <a:ext uri="{FF2B5EF4-FFF2-40B4-BE49-F238E27FC236}">
                <a16:creationId xmlns:a16="http://schemas.microsoft.com/office/drawing/2014/main" id="{F8B4DB3F-B88C-3C52-2D57-4D267F9FBAA0}"/>
              </a:ext>
            </a:extLst>
          </p:cNvPr>
          <p:cNvSpPr>
            <a:spLocks noGrp="1"/>
          </p:cNvSpPr>
          <p:nvPr>
            <p:ph type="title"/>
          </p:nvPr>
        </p:nvSpPr>
        <p:spPr>
          <a:xfrm>
            <a:off x="441789" y="496824"/>
            <a:ext cx="11322121" cy="391698"/>
          </a:xfrm>
        </p:spPr>
        <p:txBody>
          <a:bodyPr/>
          <a:lstStyle/>
          <a:p>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i="1"/>
          </a:p>
        </p:txBody>
      </p:sp>
      <p:sp>
        <p:nvSpPr>
          <p:cNvPr id="2" name="Slide Number Placeholder 3">
            <a:extLst>
              <a:ext uri="{FF2B5EF4-FFF2-40B4-BE49-F238E27FC236}">
                <a16:creationId xmlns:a16="http://schemas.microsoft.com/office/drawing/2014/main" id="{2F0A594D-D2E3-3C46-EBA1-E4B760880381}"/>
              </a:ext>
            </a:extLst>
          </p:cNvPr>
          <p:cNvSpPr>
            <a:spLocks noGrp="1"/>
          </p:cNvSpPr>
          <p:nvPr>
            <p:ph type="sldNum" sz="quarter" idx="12"/>
          </p:nvPr>
        </p:nvSpPr>
        <p:spPr>
          <a:xfrm>
            <a:off x="11408229" y="6399125"/>
            <a:ext cx="783771" cy="417006"/>
          </a:xfrm>
        </p:spPr>
        <p:txBody>
          <a:bodyPr anchor="ctr">
            <a:normAutofit/>
          </a:bodyPr>
          <a:lstStyle/>
          <a:p>
            <a:pPr>
              <a:lnSpc>
                <a:spcPct val="90000"/>
              </a:lnSpc>
              <a:spcAft>
                <a:spcPts val="600"/>
              </a:spcAft>
            </a:pPr>
            <a:fld id="{3F8211D5-3DAE-FA41-B929-AFB67AE4B1BA}" type="slidenum">
              <a:rPr lang="en-US" sz="1800" smtClean="0"/>
              <a:pPr>
                <a:lnSpc>
                  <a:spcPct val="90000"/>
                </a:lnSpc>
                <a:spcAft>
                  <a:spcPts val="600"/>
                </a:spcAft>
              </a:pPr>
              <a:t>9</a:t>
            </a:fld>
            <a:endParaRPr lang="en-US" sz="1800"/>
          </a:p>
        </p:txBody>
      </p:sp>
      <p:pic>
        <p:nvPicPr>
          <p:cNvPr id="3" name="Image 4">
            <a:extLst>
              <a:ext uri="{FF2B5EF4-FFF2-40B4-BE49-F238E27FC236}">
                <a16:creationId xmlns:a16="http://schemas.microsoft.com/office/drawing/2014/main" id="{BB78B01D-D74C-B059-C360-48BDBBD4C78C}"/>
              </a:ext>
            </a:extLst>
          </p:cNvPr>
          <p:cNvPicPr>
            <a:picLocks noChangeAspect="1"/>
          </p:cNvPicPr>
          <p:nvPr/>
        </p:nvPicPr>
        <p:blipFill>
          <a:blip r:embed="rId2"/>
          <a:stretch>
            <a:fillRect/>
          </a:stretch>
        </p:blipFill>
        <p:spPr>
          <a:xfrm>
            <a:off x="2135351" y="2042411"/>
            <a:ext cx="8164945" cy="3789045"/>
          </a:xfrm>
          <a:prstGeom prst="rect">
            <a:avLst/>
          </a:prstGeom>
        </p:spPr>
      </p:pic>
    </p:spTree>
    <p:extLst>
      <p:ext uri="{BB962C8B-B14F-4D97-AF65-F5344CB8AC3E}">
        <p14:creationId xmlns:p14="http://schemas.microsoft.com/office/powerpoint/2010/main" val="2211548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B313-688F-217E-F1C9-44123B5837F8}"/>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E5CB2E45-6300-EAA7-69D1-CC59BAF78A14}"/>
              </a:ext>
            </a:extLst>
          </p:cNvPr>
          <p:cNvSpPr>
            <a:spLocks noGrp="1"/>
          </p:cNvSpPr>
          <p:nvPr>
            <p:ph type="title"/>
          </p:nvPr>
        </p:nvSpPr>
        <p:spPr>
          <a:xfrm>
            <a:off x="207819" y="429408"/>
            <a:ext cx="11668990" cy="325610"/>
          </a:xfrm>
        </p:spPr>
        <p:txBody>
          <a:bodyPr anchor="ctr">
            <a:normAutofit/>
          </a:bodyPr>
          <a:lstStyle/>
          <a:p>
            <a:pPr>
              <a:lnSpc>
                <a:spcPct val="90000"/>
              </a:lnSpc>
            </a:pPr>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b="0" i="1">
              <a:solidFill>
                <a:schemeClr val="bg1">
                  <a:lumMod val="65000"/>
                </a:schemeClr>
              </a:solidFill>
            </a:endParaRPr>
          </a:p>
        </p:txBody>
      </p:sp>
      <p:sp>
        <p:nvSpPr>
          <p:cNvPr id="6" name="Content Placeholder 5">
            <a:extLst>
              <a:ext uri="{FF2B5EF4-FFF2-40B4-BE49-F238E27FC236}">
                <a16:creationId xmlns:a16="http://schemas.microsoft.com/office/drawing/2014/main" id="{50101A4D-7971-6CA9-D59A-E14A5C96CA49}"/>
              </a:ext>
            </a:extLst>
          </p:cNvPr>
          <p:cNvSpPr>
            <a:spLocks noGrp="1"/>
          </p:cNvSpPr>
          <p:nvPr>
            <p:ph idx="1"/>
          </p:nvPr>
        </p:nvSpPr>
        <p:spPr>
          <a:xfrm>
            <a:off x="207819" y="746165"/>
            <a:ext cx="9752610" cy="6016077"/>
          </a:xfrm>
        </p:spPr>
        <p:txBody>
          <a:bodyPr vert="horz" lIns="0" tIns="0" rIns="0" bIns="0" rtlCol="0" anchor="t">
            <a:noAutofit/>
          </a:bodyPr>
          <a:lstStyle/>
          <a:p>
            <a:pPr marL="0" indent="0">
              <a:lnSpc>
                <a:spcPct val="110000"/>
              </a:lnSpc>
              <a:buNone/>
            </a:pPr>
            <a:r>
              <a:rPr lang="fr-CA" sz="2600" b="1">
                <a:latin typeface="Arial"/>
                <a:cs typeface="Arial"/>
              </a:rPr>
              <a:t>Contexte</a:t>
            </a:r>
          </a:p>
          <a:p>
            <a:pPr>
              <a:lnSpc>
                <a:spcPct val="110000"/>
              </a:lnSpc>
              <a:spcBef>
                <a:spcPts val="0"/>
              </a:spcBef>
            </a:pPr>
            <a:r>
              <a:rPr lang="fr-FR" sz="1800" i="1">
                <a:latin typeface="Arial"/>
                <a:cs typeface="Arial"/>
              </a:rPr>
              <a:t>Loi sur les langues officielles </a:t>
            </a:r>
            <a:r>
              <a:rPr lang="fr-FR" sz="1800">
                <a:latin typeface="Arial"/>
                <a:cs typeface="Arial"/>
              </a:rPr>
              <a:t>modernisée (LLO) – 2023</a:t>
            </a:r>
          </a:p>
          <a:p>
            <a:pPr>
              <a:lnSpc>
                <a:spcPct val="110000"/>
              </a:lnSpc>
              <a:spcBef>
                <a:spcPts val="0"/>
              </a:spcBef>
            </a:pPr>
            <a:r>
              <a:rPr lang="fr-FR" sz="1800">
                <a:latin typeface="Arial"/>
                <a:cs typeface="Arial"/>
              </a:rPr>
              <a:t>Renforcement de la partie VII avec des engagements à l’échelle du gouvernement à :</a:t>
            </a:r>
          </a:p>
          <a:p>
            <a:pPr lvl="1">
              <a:lnSpc>
                <a:spcPct val="110000"/>
              </a:lnSpc>
              <a:spcBef>
                <a:spcPts val="0"/>
              </a:spcBef>
              <a:buFont typeface="Courier New" panose="05000000000000000000" pitchFamily="2" charset="2"/>
              <a:buChar char="o"/>
            </a:pPr>
            <a:r>
              <a:rPr lang="fr-FR" sz="1800">
                <a:latin typeface="Arial"/>
                <a:cs typeface="Arial"/>
              </a:rPr>
              <a:t>Favoriser la vitalité des communautés de langue officielle en situation minoritaire (CLOSM);</a:t>
            </a:r>
          </a:p>
          <a:p>
            <a:pPr lvl="1">
              <a:lnSpc>
                <a:spcPct val="110000"/>
              </a:lnSpc>
              <a:spcBef>
                <a:spcPts val="0"/>
              </a:spcBef>
              <a:buFont typeface="Courier New" panose="05000000000000000000" pitchFamily="2" charset="2"/>
              <a:buChar char="o"/>
            </a:pPr>
            <a:r>
              <a:rPr lang="fr-FR" sz="1800">
                <a:latin typeface="Arial"/>
                <a:cs typeface="Arial"/>
              </a:rPr>
              <a:t>Promouvoir la pleine reconnaissance et l’usage de l’anglais et du français;</a:t>
            </a:r>
          </a:p>
          <a:p>
            <a:pPr lvl="1">
              <a:lnSpc>
                <a:spcPct val="110000"/>
              </a:lnSpc>
              <a:spcBef>
                <a:spcPts val="0"/>
              </a:spcBef>
              <a:buFont typeface="Courier New" panose="05000000000000000000" pitchFamily="2" charset="2"/>
              <a:buChar char="o"/>
            </a:pPr>
            <a:r>
              <a:rPr lang="fr-FR" sz="1800">
                <a:latin typeface="Arial"/>
                <a:cs typeface="Arial"/>
              </a:rPr>
              <a:t>Protéger et promouvoir la langue française (y compris au Québec); et</a:t>
            </a:r>
          </a:p>
          <a:p>
            <a:pPr lvl="1">
              <a:lnSpc>
                <a:spcPct val="110000"/>
              </a:lnSpc>
              <a:spcBef>
                <a:spcPts val="0"/>
              </a:spcBef>
              <a:buFont typeface="Courier New" panose="05000000000000000000" pitchFamily="2" charset="2"/>
              <a:buChar char="o"/>
            </a:pPr>
            <a:r>
              <a:rPr lang="fr-FR" sz="1800">
                <a:latin typeface="Arial"/>
                <a:cs typeface="Arial"/>
              </a:rPr>
              <a:t>Renforcer les possibilités d’apprentissage tout au long de la vie pour les CLOSM dans leur propre langue.</a:t>
            </a:r>
            <a:endParaRPr lang="en-CA" sz="1800">
              <a:latin typeface="Arial"/>
              <a:cs typeface="Arial"/>
            </a:endParaRPr>
          </a:p>
          <a:p>
            <a:pPr>
              <a:lnSpc>
                <a:spcPct val="110000"/>
              </a:lnSpc>
              <a:spcBef>
                <a:spcPts val="0"/>
              </a:spcBef>
            </a:pPr>
            <a:r>
              <a:rPr lang="fr-FR" sz="1800"/>
              <a:t>Obligations des institutions fédérales</a:t>
            </a:r>
          </a:p>
          <a:p>
            <a:pPr lvl="1">
              <a:lnSpc>
                <a:spcPct val="110000"/>
              </a:lnSpc>
              <a:spcBef>
                <a:spcPts val="0"/>
              </a:spcBef>
              <a:buFont typeface="Courier New" panose="05000000000000000000" pitchFamily="2" charset="2"/>
              <a:buChar char="o"/>
            </a:pPr>
            <a:r>
              <a:rPr lang="fr-CA" sz="1800">
                <a:latin typeface="Arial"/>
                <a:cs typeface="Arial"/>
              </a:rPr>
              <a:t>Mener des analyses d’impact pour toutes les initiatives</a:t>
            </a:r>
          </a:p>
          <a:p>
            <a:pPr lvl="2">
              <a:lnSpc>
                <a:spcPct val="110000"/>
              </a:lnSpc>
              <a:spcBef>
                <a:spcPts val="0"/>
              </a:spcBef>
              <a:buFont typeface="Wingdings" panose="05000000000000000000" pitchFamily="2" charset="2"/>
              <a:buChar char="Ø"/>
            </a:pPr>
            <a:r>
              <a:rPr lang="fr-CA" sz="1800">
                <a:latin typeface="Arial"/>
                <a:cs typeface="Arial"/>
              </a:rPr>
              <a:t>Basées sur des activités de dialogue/consultation, sur la recherche et les données;</a:t>
            </a:r>
          </a:p>
          <a:p>
            <a:pPr lvl="1">
              <a:lnSpc>
                <a:spcPct val="110000"/>
              </a:lnSpc>
              <a:spcBef>
                <a:spcPts val="0"/>
              </a:spcBef>
              <a:buFont typeface="Courier New" panose="05000000000000000000" pitchFamily="2" charset="2"/>
              <a:buChar char="o"/>
            </a:pPr>
            <a:r>
              <a:rPr lang="fr-CA" sz="1800">
                <a:latin typeface="Arial"/>
                <a:cs typeface="Arial"/>
              </a:rPr>
              <a:t>Prendre des mesures positives pour mettre en œuvre les engagements de la partie VII; </a:t>
            </a:r>
          </a:p>
          <a:p>
            <a:pPr lvl="1">
              <a:lnSpc>
                <a:spcPct val="110000"/>
              </a:lnSpc>
              <a:spcBef>
                <a:spcPts val="0"/>
              </a:spcBef>
              <a:buFont typeface="Courier New" panose="05000000000000000000" pitchFamily="2" charset="2"/>
              <a:buChar char="o"/>
            </a:pPr>
            <a:r>
              <a:rPr lang="fr-CA" sz="1800">
                <a:latin typeface="Arial"/>
                <a:cs typeface="Arial"/>
              </a:rPr>
              <a:t>Promouvoir l’inclusion de clauses linguistiques dans les ententes avec les provinces et territoires;</a:t>
            </a:r>
          </a:p>
          <a:p>
            <a:pPr lvl="1">
              <a:lnSpc>
                <a:spcPct val="110000"/>
              </a:lnSpc>
              <a:spcBef>
                <a:spcPts val="0"/>
              </a:spcBef>
              <a:buFont typeface="Courier New" panose="05000000000000000000" pitchFamily="2" charset="2"/>
              <a:buChar char="o"/>
            </a:pPr>
            <a:r>
              <a:rPr lang="fr-CA" sz="1800">
                <a:latin typeface="Arial"/>
                <a:cs typeface="Arial"/>
              </a:rPr>
              <a:t>Considérer les possibilités d’éviter, ou du moins d’atténuer, les impacts négatifs directs que les décisions structurantes de l’institution fédérale pourraient avoir sur les engagements de la partie VII; et</a:t>
            </a:r>
          </a:p>
          <a:p>
            <a:pPr lvl="1">
              <a:lnSpc>
                <a:spcPct val="110000"/>
              </a:lnSpc>
              <a:spcBef>
                <a:spcPts val="0"/>
              </a:spcBef>
              <a:buFont typeface="Courier New" panose="05000000000000000000" pitchFamily="2" charset="2"/>
              <a:buChar char="o"/>
            </a:pPr>
            <a:r>
              <a:rPr lang="fr-CA" sz="1800">
                <a:latin typeface="Arial"/>
                <a:cs typeface="Arial"/>
              </a:rPr>
              <a:t>Documenter ces processus / surveiller les progrès / rapporter les réalisations.</a:t>
            </a:r>
          </a:p>
          <a:p>
            <a:pPr>
              <a:lnSpc>
                <a:spcPct val="110000"/>
              </a:lnSpc>
            </a:pPr>
            <a:endParaRPr lang="fr-FR" sz="2000"/>
          </a:p>
        </p:txBody>
      </p:sp>
      <p:sp>
        <p:nvSpPr>
          <p:cNvPr id="4" name="Slide Number Placeholder 3" hidden="1">
            <a:extLst>
              <a:ext uri="{FF2B5EF4-FFF2-40B4-BE49-F238E27FC236}">
                <a16:creationId xmlns:a16="http://schemas.microsoft.com/office/drawing/2014/main" id="{9639969E-4E25-2646-C36F-1922A6A5191F}"/>
              </a:ext>
            </a:extLst>
          </p:cNvPr>
          <p:cNvSpPr>
            <a:spLocks noGrp="1"/>
          </p:cNvSpPr>
          <p:nvPr>
            <p:ph type="sldNum" sz="quarter" idx="12"/>
          </p:nvPr>
        </p:nvSpPr>
        <p:spPr/>
        <p:txBody>
          <a:bodyPr/>
          <a:lstStyle/>
          <a:p>
            <a:pPr>
              <a:spcAft>
                <a:spcPts val="600"/>
              </a:spcAft>
            </a:pPr>
            <a:fld id="{3F8211D5-3DAE-FA41-B929-AFB67AE4B1BA}" type="slidenum">
              <a:rPr lang="en-US" smtClean="0"/>
              <a:pPr>
                <a:spcAft>
                  <a:spcPts val="600"/>
                </a:spcAft>
              </a:pPr>
              <a:t>1</a:t>
            </a:fld>
            <a:endParaRPr lang="en-US"/>
          </a:p>
        </p:txBody>
      </p:sp>
      <p:pic>
        <p:nvPicPr>
          <p:cNvPr id="3" name="Picture 2" descr="Law books section in library">
            <a:extLst>
              <a:ext uri="{FF2B5EF4-FFF2-40B4-BE49-F238E27FC236}">
                <a16:creationId xmlns:a16="http://schemas.microsoft.com/office/drawing/2014/main" id="{E94CD18D-5BC5-B859-2FB7-37E78CE174F3}"/>
              </a:ext>
            </a:extLst>
          </p:cNvPr>
          <p:cNvPicPr>
            <a:picLocks noChangeAspect="1"/>
          </p:cNvPicPr>
          <p:nvPr/>
        </p:nvPicPr>
        <p:blipFill>
          <a:blip r:embed="rId3"/>
          <a:stretch>
            <a:fillRect/>
          </a:stretch>
        </p:blipFill>
        <p:spPr>
          <a:xfrm>
            <a:off x="9233664" y="1120773"/>
            <a:ext cx="2643145" cy="1758571"/>
          </a:xfrm>
          <a:prstGeom prst="rect">
            <a:avLst/>
          </a:prstGeom>
        </p:spPr>
      </p:pic>
      <p:sp>
        <p:nvSpPr>
          <p:cNvPr id="5" name="Slide Number Placeholder 3">
            <a:extLst>
              <a:ext uri="{FF2B5EF4-FFF2-40B4-BE49-F238E27FC236}">
                <a16:creationId xmlns:a16="http://schemas.microsoft.com/office/drawing/2014/main" id="{7A831B87-3EAC-B85A-4928-79E8298DD778}"/>
              </a:ext>
            </a:extLst>
          </p:cNvPr>
          <p:cNvSpPr txBox="1">
            <a:spLocks/>
          </p:cNvSpPr>
          <p:nvPr/>
        </p:nvSpPr>
        <p:spPr>
          <a:xfrm>
            <a:off x="11443418" y="6338945"/>
            <a:ext cx="617954" cy="423297"/>
          </a:xfrm>
          <a:prstGeom prst="rect">
            <a:avLst/>
          </a:prstGeom>
        </p:spPr>
        <p:txBody>
          <a:bodyPr vert="horz" lIns="91440" tIns="45720" rIns="91440" bIns="45720" rtlCol="0" anchor="ctr"/>
          <a:lstStyle>
            <a:defPPr>
              <a:defRPr lang="en-US"/>
            </a:defPPr>
            <a:lvl1pPr marL="0" algn="ctr" defTabSz="457200" rtl="0" eaLnBrk="1" latinLnBrk="0" hangingPunct="1">
              <a:defRPr sz="16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8211D5-3DAE-FA41-B929-AFB67AE4B1BA}" type="slidenum">
              <a:rPr lang="en-US" sz="1800" smtClean="0"/>
              <a:pPr/>
              <a:t>1</a:t>
            </a:fld>
            <a:endParaRPr lang="en-US" sz="1800"/>
          </a:p>
        </p:txBody>
      </p:sp>
    </p:spTree>
    <p:extLst>
      <p:ext uri="{BB962C8B-B14F-4D97-AF65-F5344CB8AC3E}">
        <p14:creationId xmlns:p14="http://schemas.microsoft.com/office/powerpoint/2010/main" val="405215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2AE900-7D20-B543-CBE9-9077DE5A9C57}"/>
              </a:ext>
            </a:extLst>
          </p:cNvPr>
          <p:cNvSpPr>
            <a:spLocks noGrp="1"/>
          </p:cNvSpPr>
          <p:nvPr>
            <p:ph idx="1"/>
          </p:nvPr>
        </p:nvSpPr>
        <p:spPr>
          <a:xfrm>
            <a:off x="333158" y="888521"/>
            <a:ext cx="11227190" cy="5820427"/>
          </a:xfrm>
        </p:spPr>
        <p:txBody>
          <a:bodyPr vert="horz" lIns="0" tIns="0" rIns="0" bIns="0" rtlCol="0" anchor="t">
            <a:noAutofit/>
          </a:bodyPr>
          <a:lstStyle/>
          <a:p>
            <a:pPr marL="0" indent="0">
              <a:buNone/>
            </a:pPr>
            <a:r>
              <a:rPr lang="fr-CA" sz="2600" b="1">
                <a:latin typeface="Arial"/>
                <a:cs typeface="Arial"/>
              </a:rPr>
              <a:t>Politique – Objectif</a:t>
            </a:r>
          </a:p>
          <a:p>
            <a:pPr defTabSz="457200" fontAlgn="base">
              <a:lnSpc>
                <a:spcPct val="100000"/>
              </a:lnSpc>
              <a:spcBef>
                <a:spcPts val="0"/>
              </a:spcBef>
              <a:spcAft>
                <a:spcPct val="0"/>
              </a:spcAft>
              <a:defRPr/>
            </a:pPr>
            <a:r>
              <a:rPr kumimoji="0" lang="fr-FR" sz="2000" b="0" i="0" u="none" strike="noStrike" kern="1200" cap="none" spc="0" normalizeH="0" baseline="0" noProof="0">
                <a:ln>
                  <a:noFill/>
                </a:ln>
                <a:solidFill>
                  <a:srgbClr val="404040"/>
                </a:solidFill>
                <a:effectLst/>
                <a:uLnTx/>
                <a:uFillTx/>
                <a:latin typeface="Arial"/>
                <a:ea typeface="ＭＳ Ｐゴシック"/>
                <a:cs typeface="Arial"/>
              </a:rPr>
              <a:t>Vise à faciliter la conformité de Santé Canada à la partie VII de la LLO</a:t>
            </a:r>
            <a:endParaRPr lang="fr-FR" sz="2000" b="0" i="0" u="none" strike="noStrike" kern="1200" cap="none" spc="0" normalizeH="0" baseline="0" noProof="0">
              <a:ln>
                <a:noFill/>
              </a:ln>
              <a:solidFill>
                <a:srgbClr val="404040"/>
              </a:solidFill>
              <a:effectLst/>
              <a:uLnTx/>
              <a:uFillTx/>
              <a:latin typeface="Arial"/>
              <a:ea typeface="ＭＳ Ｐゴシック"/>
              <a:cs typeface="Arial"/>
            </a:endParaRPr>
          </a:p>
          <a:p>
            <a:pPr marL="0" indent="0" defTabSz="457200" fontAlgn="base">
              <a:lnSpc>
                <a:spcPct val="100000"/>
              </a:lnSpc>
              <a:spcBef>
                <a:spcPts val="0"/>
              </a:spcBef>
              <a:spcAft>
                <a:spcPct val="0"/>
              </a:spcAft>
              <a:buNone/>
              <a:defRPr/>
            </a:pPr>
            <a:endParaRPr kumimoji="0" lang="fr-CA" sz="2000" b="0" i="0" u="none" strike="noStrike" kern="1200" cap="none" spc="0" normalizeH="0" baseline="0" noProof="0">
              <a:ln>
                <a:noFill/>
              </a:ln>
              <a:solidFill>
                <a:srgbClr val="404040"/>
              </a:solidFill>
              <a:effectLst/>
              <a:uLnTx/>
              <a:uFillTx/>
              <a:latin typeface="Arial"/>
              <a:ea typeface="ＭＳ Ｐゴシック" charset="0"/>
            </a:endParaRPr>
          </a:p>
          <a:p>
            <a:pPr lvl="1" defTabSz="457200" fontAlgn="base">
              <a:lnSpc>
                <a:spcPct val="100000"/>
              </a:lnSpc>
              <a:spcBef>
                <a:spcPts val="0"/>
              </a:spcBef>
              <a:spcAft>
                <a:spcPct val="0"/>
              </a:spcAft>
              <a:buFont typeface="Courier New" panose="02070309020205020404" pitchFamily="49" charset="0"/>
              <a:buChar char="o"/>
              <a:defRPr/>
            </a:pPr>
            <a:r>
              <a:rPr kumimoji="0" lang="fr-CA" sz="2000" b="0" i="0" u="none" strike="noStrike" kern="1200" cap="none" spc="0" normalizeH="0" baseline="0" noProof="0">
                <a:ln>
                  <a:noFill/>
                </a:ln>
                <a:solidFill>
                  <a:srgbClr val="404040"/>
                </a:solidFill>
                <a:effectLst/>
                <a:uLnTx/>
                <a:uFillTx/>
                <a:latin typeface="Arial"/>
                <a:ea typeface="ＭＳ Ｐゴシック"/>
                <a:cs typeface="+mn-cs"/>
              </a:rPr>
              <a:t>Applique la partie VII au contexte de Santé Canada</a:t>
            </a:r>
            <a:endParaRPr lang="fr-CA" sz="2000" b="0" i="0" u="none" strike="noStrike" kern="1200" cap="none" spc="0" normalizeH="0" baseline="0" noProof="0">
              <a:ln>
                <a:noFill/>
              </a:ln>
              <a:solidFill>
                <a:srgbClr val="404040"/>
              </a:solidFill>
              <a:effectLst/>
              <a:uLnTx/>
              <a:uFillTx/>
              <a:latin typeface="Arial"/>
              <a:ea typeface="ＭＳ Ｐゴシック"/>
              <a:cs typeface="Arial"/>
            </a:endParaRPr>
          </a:p>
          <a:p>
            <a:pPr lvl="1" defTabSz="457200" fontAlgn="base">
              <a:lnSpc>
                <a:spcPct val="100000"/>
              </a:lnSpc>
              <a:spcBef>
                <a:spcPts val="0"/>
              </a:spcBef>
              <a:spcAft>
                <a:spcPct val="0"/>
              </a:spcAft>
              <a:buFont typeface="Courier New" panose="02070309020205020404" pitchFamily="49" charset="0"/>
              <a:buChar char="o"/>
              <a:defRPr/>
            </a:pPr>
            <a:endParaRPr kumimoji="0" lang="fr-CA" sz="2000" b="0" i="0" u="none" strike="noStrike" kern="1200" cap="none" spc="0" normalizeH="0" baseline="0" noProof="0">
              <a:ln>
                <a:noFill/>
              </a:ln>
              <a:solidFill>
                <a:srgbClr val="404040"/>
              </a:solidFill>
              <a:effectLst/>
              <a:uLnTx/>
              <a:uFillTx/>
              <a:latin typeface="Arial"/>
              <a:ea typeface="ＭＳ Ｐゴシック" charset="0"/>
              <a:cs typeface="+mn-cs"/>
            </a:endParaRPr>
          </a:p>
          <a:p>
            <a:pPr lvl="1" defTabSz="457200" fontAlgn="base">
              <a:lnSpc>
                <a:spcPct val="100000"/>
              </a:lnSpc>
              <a:spcBef>
                <a:spcPts val="0"/>
              </a:spcBef>
              <a:spcAft>
                <a:spcPct val="0"/>
              </a:spcAft>
              <a:buFont typeface="Courier New" panose="02070309020205020404" pitchFamily="49" charset="0"/>
              <a:buChar char="o"/>
              <a:defRPr/>
            </a:pPr>
            <a:r>
              <a:rPr kumimoji="0" lang="fr-CA" sz="2000" b="0" i="0" u="none" strike="noStrike" kern="1200" cap="none" spc="0" normalizeH="0" baseline="0" noProof="0">
                <a:ln>
                  <a:noFill/>
                </a:ln>
                <a:solidFill>
                  <a:srgbClr val="404040"/>
                </a:solidFill>
                <a:effectLst/>
                <a:uLnTx/>
                <a:uFillTx/>
                <a:latin typeface="Arial"/>
                <a:ea typeface="ＭＳ Ｐゴシック"/>
                <a:cs typeface="+mn-cs"/>
              </a:rPr>
              <a:t>Traduit le jargon juridique en langage accessible</a:t>
            </a:r>
            <a:endParaRPr lang="fr-CA" sz="2000"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r>
              <a:rPr lang="fr-CA">
                <a:solidFill>
                  <a:srgbClr val="404040"/>
                </a:solidFill>
                <a:latin typeface="Arial"/>
                <a:ea typeface="ＭＳ Ｐゴシック"/>
                <a:cs typeface="+mn-cs"/>
              </a:rPr>
              <a:t>Inclut un glossaire de termes et de concepts importants</a:t>
            </a:r>
            <a:r>
              <a:rPr kumimoji="0" lang="fr-CA" b="0" i="0" u="none" strike="noStrike" kern="1200" cap="none" spc="0" normalizeH="0" baseline="0" noProof="0">
                <a:ln>
                  <a:noFill/>
                </a:ln>
                <a:solidFill>
                  <a:srgbClr val="404040"/>
                </a:solidFill>
                <a:effectLst/>
                <a:uLnTx/>
                <a:uFillTx/>
                <a:latin typeface="Arial"/>
                <a:ea typeface="ＭＳ Ｐゴシック"/>
                <a:cs typeface="+mn-cs"/>
              </a:rPr>
              <a:t> </a:t>
            </a:r>
            <a:endParaRPr lang="fr-CA" b="0" i="0" u="none" strike="noStrike" kern="1200" cap="none" spc="0" normalizeH="0" baseline="0" noProof="0">
              <a:ln>
                <a:noFill/>
              </a:ln>
              <a:solidFill>
                <a:srgbClr val="404040"/>
              </a:solidFill>
              <a:effectLst/>
              <a:uLnTx/>
              <a:uFillTx/>
              <a:latin typeface="Arial"/>
              <a:ea typeface="ＭＳ Ｐゴシック"/>
              <a:cs typeface="Arial"/>
            </a:endParaRPr>
          </a:p>
          <a:p>
            <a:pPr lvl="1" defTabSz="457200" fontAlgn="base">
              <a:lnSpc>
                <a:spcPct val="100000"/>
              </a:lnSpc>
              <a:spcBef>
                <a:spcPts val="0"/>
              </a:spcBef>
              <a:spcAft>
                <a:spcPct val="0"/>
              </a:spcAft>
              <a:defRPr/>
            </a:pPr>
            <a:endParaRPr kumimoji="0" lang="fr-CA" sz="2000" b="0" i="0" u="none" strike="noStrike" kern="1200" cap="none" spc="0" normalizeH="0" baseline="0" noProof="0">
              <a:ln>
                <a:noFill/>
              </a:ln>
              <a:solidFill>
                <a:srgbClr val="404040"/>
              </a:solidFill>
              <a:effectLst/>
              <a:uLnTx/>
              <a:uFillTx/>
              <a:latin typeface="Arial"/>
              <a:ea typeface="ＭＳ Ｐゴシック" charset="0"/>
              <a:cs typeface="+mn-cs"/>
            </a:endParaRPr>
          </a:p>
          <a:p>
            <a:pPr lvl="1" defTabSz="457200" fontAlgn="base">
              <a:lnSpc>
                <a:spcPct val="100000"/>
              </a:lnSpc>
              <a:spcBef>
                <a:spcPts val="0"/>
              </a:spcBef>
              <a:spcAft>
                <a:spcPct val="0"/>
              </a:spcAft>
              <a:buFont typeface="Courier New" panose="02070309020205020404" pitchFamily="49" charset="0"/>
              <a:buChar char="o"/>
              <a:defRPr/>
            </a:pPr>
            <a:r>
              <a:rPr kumimoji="0" lang="fr-CA" sz="2000" b="0" i="0" u="none" strike="noStrike" kern="1200" cap="none" spc="0" normalizeH="0" baseline="0" noProof="0">
                <a:ln>
                  <a:noFill/>
                </a:ln>
                <a:solidFill>
                  <a:srgbClr val="404040"/>
                </a:solidFill>
                <a:effectLst/>
                <a:uLnTx/>
                <a:uFillTx/>
                <a:latin typeface="Arial"/>
                <a:ea typeface="ＭＳ Ｐゴシック"/>
                <a:cs typeface="+mn-cs"/>
              </a:rPr>
              <a:t>Définit les rôles et les responsabilités</a:t>
            </a:r>
            <a:endParaRPr lang="fr-CA" sz="2000" b="0" i="0" u="none" strike="noStrike" kern="1200" cap="none" spc="0" normalizeH="0" baseline="0" noProof="0">
              <a:ln>
                <a:noFill/>
              </a:ln>
              <a:solidFill>
                <a:srgbClr val="404040"/>
              </a:solidFill>
              <a:effectLst/>
              <a:uLnTx/>
              <a:uFillTx/>
              <a:latin typeface="Arial"/>
              <a:ea typeface="ＭＳ Ｐゴシック"/>
              <a:cs typeface="Arial"/>
            </a:endParaRPr>
          </a:p>
          <a:p>
            <a:pPr lvl="1" defTabSz="457200">
              <a:lnSpc>
                <a:spcPct val="100000"/>
              </a:lnSpc>
              <a:spcBef>
                <a:spcPts val="0"/>
              </a:spcBef>
              <a:spcAft>
                <a:spcPct val="0"/>
              </a:spcAft>
              <a:buFont typeface="Courier New" panose="02070309020205020404" pitchFamily="49" charset="0"/>
              <a:buChar char="o"/>
              <a:defRPr/>
            </a:pPr>
            <a:endParaRPr lang="fr-CA" sz="2000">
              <a:solidFill>
                <a:srgbClr val="404040"/>
              </a:solidFill>
              <a:latin typeface="Arial"/>
              <a:ea typeface="ＭＳ Ｐゴシック"/>
              <a:cs typeface="Arial"/>
            </a:endParaRPr>
          </a:p>
          <a:p>
            <a:pPr lvl="1" defTabSz="457200" fontAlgn="base">
              <a:lnSpc>
                <a:spcPct val="100000"/>
              </a:lnSpc>
              <a:spcBef>
                <a:spcPts val="0"/>
              </a:spcBef>
              <a:spcAft>
                <a:spcPct val="0"/>
              </a:spcAft>
              <a:buFont typeface="Courier New" panose="02070309020205020404" pitchFamily="49" charset="0"/>
              <a:buChar char="o"/>
              <a:defRPr/>
            </a:pPr>
            <a:r>
              <a:rPr kumimoji="0" lang="fr-CA" sz="2000" b="0" i="0" u="none" strike="noStrike" kern="1200" cap="none" spc="0" normalizeH="0" baseline="0" noProof="0">
                <a:ln>
                  <a:noFill/>
                </a:ln>
                <a:solidFill>
                  <a:srgbClr val="404040"/>
                </a:solidFill>
                <a:effectLst/>
                <a:uLnTx/>
                <a:uFillTx/>
                <a:latin typeface="Arial"/>
                <a:ea typeface="ＭＳ Ｐゴシック"/>
                <a:cs typeface="+mn-cs"/>
              </a:rPr>
              <a:t>Présente des outils utiles et obligatoires, tels que :</a:t>
            </a:r>
            <a:endParaRPr lang="fr-CA" sz="2000"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r>
              <a:rPr lang="fr-CA">
                <a:solidFill>
                  <a:srgbClr val="404040"/>
                </a:solidFill>
                <a:latin typeface="Arial"/>
                <a:ea typeface="ＭＳ Ｐゴシック"/>
                <a:cs typeface="+mn-cs"/>
              </a:rPr>
              <a:t>O</a:t>
            </a:r>
            <a:r>
              <a:rPr kumimoji="0" lang="fr-CA" b="0" i="0" u="none" strike="noStrike" kern="1200" cap="none" spc="0" normalizeH="0" baseline="0" noProof="0" err="1">
                <a:ln>
                  <a:noFill/>
                </a:ln>
                <a:solidFill>
                  <a:srgbClr val="404040"/>
                </a:solidFill>
                <a:effectLst/>
                <a:uLnTx/>
                <a:uFillTx/>
                <a:latin typeface="Arial"/>
                <a:ea typeface="ＭＳ Ｐゴシック"/>
                <a:cs typeface="+mn-cs"/>
              </a:rPr>
              <a:t>util</a:t>
            </a:r>
            <a:r>
              <a:rPr kumimoji="0" lang="fr-CA" b="0" i="0" u="none" strike="noStrike" kern="1200" cap="none" spc="0" normalizeH="0" baseline="0" noProof="0">
                <a:ln>
                  <a:noFill/>
                </a:ln>
                <a:solidFill>
                  <a:srgbClr val="404040"/>
                </a:solidFill>
                <a:effectLst/>
                <a:uLnTx/>
                <a:uFillTx/>
                <a:latin typeface="Arial"/>
                <a:ea typeface="ＭＳ Ｐゴシック"/>
                <a:cs typeface="+mn-cs"/>
              </a:rPr>
              <a:t> d’analyse d’impact de la partie VII</a:t>
            </a:r>
            <a:endParaRPr lang="fr-CA"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r>
              <a:rPr kumimoji="0" lang="fr-CA" b="0" i="0" u="none" strike="noStrike" kern="1200" cap="none" spc="0" normalizeH="0" baseline="0" noProof="0">
                <a:ln>
                  <a:noFill/>
                </a:ln>
                <a:solidFill>
                  <a:srgbClr val="404040"/>
                </a:solidFill>
                <a:effectLst/>
                <a:uLnTx/>
                <a:uFillTx/>
                <a:latin typeface="Arial"/>
                <a:ea typeface="ＭＳ Ｐゴシック"/>
                <a:cs typeface="+mn-cs"/>
              </a:rPr>
              <a:t>Liste de contrôle pour la participation du public</a:t>
            </a:r>
            <a:endParaRPr lang="fr-CA"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r>
              <a:rPr kumimoji="0" lang="fr-CA" b="0" i="0" u="none" strike="noStrike" kern="1200" cap="none" spc="0" normalizeH="0" baseline="0" noProof="0">
                <a:ln>
                  <a:noFill/>
                </a:ln>
                <a:solidFill>
                  <a:srgbClr val="404040"/>
                </a:solidFill>
                <a:effectLst/>
                <a:uLnTx/>
                <a:uFillTx/>
                <a:latin typeface="Arial"/>
                <a:ea typeface="ＭＳ Ｐゴシック"/>
                <a:cs typeface="+mn-cs"/>
              </a:rPr>
              <a:t>Outil de suivi et d’évaluation des mesures positives sous la partie VII </a:t>
            </a:r>
            <a:endParaRPr lang="fr-CA"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endParaRPr kumimoji="0" lang="fr-CA" b="0" i="0" u="none" strike="noStrike" kern="1200" cap="none" spc="0" normalizeH="0" baseline="0" noProof="0">
              <a:ln>
                <a:noFill/>
              </a:ln>
              <a:solidFill>
                <a:srgbClr val="404040"/>
              </a:solidFill>
              <a:effectLst/>
              <a:uLnTx/>
              <a:uFillTx/>
              <a:latin typeface="Arial"/>
              <a:ea typeface="ＭＳ Ｐゴシック" charset="0"/>
              <a:cs typeface="+mn-cs"/>
            </a:endParaRPr>
          </a:p>
          <a:p>
            <a:pPr lvl="1" defTabSz="457200" fontAlgn="base">
              <a:lnSpc>
                <a:spcPct val="100000"/>
              </a:lnSpc>
              <a:spcBef>
                <a:spcPts val="0"/>
              </a:spcBef>
              <a:spcAft>
                <a:spcPct val="0"/>
              </a:spcAft>
              <a:buFont typeface="Courier New" panose="02070309020205020404" pitchFamily="49" charset="0"/>
              <a:buChar char="o"/>
              <a:defRPr/>
            </a:pPr>
            <a:r>
              <a:rPr kumimoji="0" lang="fr-CA" sz="2000" b="0" i="0" u="none" strike="noStrike" kern="1200" cap="none" spc="0" normalizeH="0" baseline="0" noProof="0">
                <a:ln>
                  <a:noFill/>
                </a:ln>
                <a:solidFill>
                  <a:srgbClr val="404040"/>
                </a:solidFill>
                <a:effectLst/>
                <a:uLnTx/>
                <a:uFillTx/>
                <a:latin typeface="Arial"/>
                <a:ea typeface="ＭＳ Ｐゴシック"/>
                <a:cs typeface="+mn-cs"/>
              </a:rPr>
              <a:t>Fournit des ressources</a:t>
            </a:r>
            <a:endParaRPr lang="fr-CA" sz="2000"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r>
              <a:rPr kumimoji="0" lang="fr-CA" b="0" i="0" u="none" strike="noStrike" kern="1200" cap="none" spc="0" normalizeH="0" baseline="0" noProof="0">
                <a:ln>
                  <a:noFill/>
                </a:ln>
                <a:solidFill>
                  <a:srgbClr val="404040"/>
                </a:solidFill>
                <a:effectLst/>
                <a:uLnTx/>
                <a:uFillTx/>
                <a:latin typeface="Arial"/>
                <a:ea typeface="ＭＳ Ｐゴシック"/>
                <a:cs typeface="+mn-cs"/>
              </a:rPr>
              <a:t>Bureau d’appui aux communautés de langue officielle de Santé Canada (BACLO)</a:t>
            </a:r>
            <a:endParaRPr lang="fr-CA" b="0" i="0" u="none" strike="noStrike" kern="1200" cap="none" spc="0" normalizeH="0" baseline="0" noProof="0">
              <a:ln>
                <a:noFill/>
              </a:ln>
              <a:solidFill>
                <a:srgbClr val="404040"/>
              </a:solidFill>
              <a:effectLst/>
              <a:uLnTx/>
              <a:uFillTx/>
              <a:latin typeface="Arial"/>
              <a:ea typeface="ＭＳ Ｐゴシック"/>
              <a:cs typeface="Arial"/>
            </a:endParaRPr>
          </a:p>
          <a:p>
            <a:pPr lvl="2" defTabSz="457200" fontAlgn="base">
              <a:lnSpc>
                <a:spcPct val="100000"/>
              </a:lnSpc>
              <a:spcBef>
                <a:spcPts val="0"/>
              </a:spcBef>
              <a:spcAft>
                <a:spcPct val="0"/>
              </a:spcAft>
              <a:buFont typeface="Wingdings" panose="05000000000000000000" pitchFamily="2" charset="2"/>
              <a:buChar char="Ø"/>
              <a:defRPr/>
            </a:pPr>
            <a:r>
              <a:rPr kumimoji="0" lang="fr-CA" b="0" i="0" u="none" strike="noStrike" kern="1200" cap="none" spc="0" normalizeH="0" baseline="0" noProof="0">
                <a:ln>
                  <a:noFill/>
                </a:ln>
                <a:solidFill>
                  <a:srgbClr val="404040"/>
                </a:solidFill>
                <a:effectLst/>
                <a:uLnTx/>
                <a:uFillTx/>
                <a:latin typeface="Arial"/>
                <a:ea typeface="ＭＳ Ｐゴシック"/>
                <a:cs typeface="+mn-cs"/>
              </a:rPr>
              <a:t>Services juridiques</a:t>
            </a:r>
            <a:endParaRPr lang="fr-CA" b="0" i="0" u="none" strike="noStrike" kern="1200" cap="none" spc="0" normalizeH="0" baseline="0" noProof="0">
              <a:ln>
                <a:noFill/>
              </a:ln>
              <a:solidFill>
                <a:srgbClr val="404040"/>
              </a:solidFill>
              <a:effectLst/>
              <a:uLnTx/>
              <a:uFillTx/>
              <a:latin typeface="Arial"/>
              <a:ea typeface="ＭＳ Ｐゴシック"/>
              <a:cs typeface="Arial"/>
            </a:endParaRPr>
          </a:p>
          <a:p>
            <a:pPr marL="0" indent="0">
              <a:buNone/>
            </a:pPr>
            <a:endParaRPr lang="fr-CA" b="1"/>
          </a:p>
          <a:p>
            <a:pPr marL="0" indent="0">
              <a:buNone/>
            </a:pPr>
            <a:endParaRPr lang="fr-FR" b="1"/>
          </a:p>
        </p:txBody>
      </p:sp>
      <p:sp>
        <p:nvSpPr>
          <p:cNvPr id="2" name="Text Placeholder 3">
            <a:extLst>
              <a:ext uri="{FF2B5EF4-FFF2-40B4-BE49-F238E27FC236}">
                <a16:creationId xmlns:a16="http://schemas.microsoft.com/office/drawing/2014/main" id="{6B098A1F-2289-034A-FD78-091AD4FB402C}"/>
              </a:ext>
            </a:extLst>
          </p:cNvPr>
          <p:cNvSpPr>
            <a:spLocks noGrp="1"/>
          </p:cNvSpPr>
          <p:nvPr>
            <p:ph type="title"/>
          </p:nvPr>
        </p:nvSpPr>
        <p:spPr>
          <a:xfrm>
            <a:off x="333157" y="496824"/>
            <a:ext cx="11322121" cy="391698"/>
          </a:xfrm>
        </p:spPr>
        <p:txBody>
          <a:bodyPr/>
          <a:lstStyle/>
          <a:p>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i="1"/>
          </a:p>
        </p:txBody>
      </p:sp>
      <p:pic>
        <p:nvPicPr>
          <p:cNvPr id="3" name="Picture 2" descr="How to get employees to write smart, clear objectives to improve  performance | OneAdvanced">
            <a:extLst>
              <a:ext uri="{FF2B5EF4-FFF2-40B4-BE49-F238E27FC236}">
                <a16:creationId xmlns:a16="http://schemas.microsoft.com/office/drawing/2014/main" id="{A3CDA1FA-7517-A87C-0454-54F3DBEBD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99" r="24431"/>
          <a:stretch>
            <a:fillRect/>
          </a:stretch>
        </p:blipFill>
        <p:spPr bwMode="auto">
          <a:xfrm>
            <a:off x="9024257" y="1417951"/>
            <a:ext cx="2579764" cy="3234060"/>
          </a:xfrm>
          <a:prstGeom prst="rect">
            <a:avLst/>
          </a:prstGeom>
          <a:solidFill>
            <a:srgbClr val="FFFFFF"/>
          </a:solidFill>
        </p:spPr>
      </p:pic>
      <p:sp>
        <p:nvSpPr>
          <p:cNvPr id="7" name="Slide Number Placeholder 3">
            <a:extLst>
              <a:ext uri="{FF2B5EF4-FFF2-40B4-BE49-F238E27FC236}">
                <a16:creationId xmlns:a16="http://schemas.microsoft.com/office/drawing/2014/main" id="{ABDA7ADD-5DCF-788F-E165-319D5BEA95C4}"/>
              </a:ext>
            </a:extLst>
          </p:cNvPr>
          <p:cNvSpPr txBox="1">
            <a:spLocks/>
          </p:cNvSpPr>
          <p:nvPr/>
        </p:nvSpPr>
        <p:spPr>
          <a:xfrm>
            <a:off x="11443418" y="6338945"/>
            <a:ext cx="617954" cy="423297"/>
          </a:xfrm>
          <a:prstGeom prst="rect">
            <a:avLst/>
          </a:prstGeom>
        </p:spPr>
        <p:txBody>
          <a:bodyPr vert="horz" lIns="91440" tIns="45720" rIns="91440" bIns="45720" rtlCol="0" anchor="ctr"/>
          <a:lstStyle>
            <a:defPPr>
              <a:defRPr lang="en-US"/>
            </a:defPPr>
            <a:lvl1pPr marL="0" algn="ctr" defTabSz="457200" rtl="0" eaLnBrk="1" latinLnBrk="0" hangingPunct="1">
              <a:defRPr sz="16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8211D5-3DAE-FA41-B929-AFB67AE4B1BA}" type="slidenum">
              <a:rPr lang="en-US" sz="1800" smtClean="0"/>
              <a:pPr/>
              <a:t>2</a:t>
            </a:fld>
            <a:endParaRPr lang="en-US" sz="1800"/>
          </a:p>
        </p:txBody>
      </p:sp>
    </p:spTree>
    <p:extLst>
      <p:ext uri="{BB962C8B-B14F-4D97-AF65-F5344CB8AC3E}">
        <p14:creationId xmlns:p14="http://schemas.microsoft.com/office/powerpoint/2010/main" val="210267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FA44-A0E5-D0F9-317C-0ED8B918B30D}"/>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5E57A871-BE53-5C7D-DAE9-B10480474A7A}"/>
              </a:ext>
            </a:extLst>
          </p:cNvPr>
          <p:cNvSpPr txBox="1">
            <a:spLocks/>
          </p:cNvSpPr>
          <p:nvPr/>
        </p:nvSpPr>
        <p:spPr>
          <a:xfrm>
            <a:off x="122919" y="379654"/>
            <a:ext cx="10885074" cy="566247"/>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pPr>
              <a:lnSpc>
                <a:spcPct val="90000"/>
              </a:lnSpc>
              <a:spcAft>
                <a:spcPts val="600"/>
              </a:spcAft>
            </a:pPr>
            <a:r>
              <a:rPr lang="en-US" sz="1800" b="0">
                <a:solidFill>
                  <a:schemeClr val="bg1">
                    <a:lumMod val="65000"/>
                  </a:schemeClr>
                </a:solidFill>
              </a:rPr>
              <a:t>Politique de Santé Canada sur la mise </a:t>
            </a:r>
            <a:r>
              <a:rPr lang="en-US" sz="1800" b="0" err="1">
                <a:solidFill>
                  <a:schemeClr val="bg1">
                    <a:lumMod val="65000"/>
                  </a:schemeClr>
                </a:solidFill>
              </a:rPr>
              <a:t>en</a:t>
            </a:r>
            <a:r>
              <a:rPr lang="en-US" sz="1800" b="0">
                <a:solidFill>
                  <a:schemeClr val="bg1">
                    <a:lumMod val="65000"/>
                  </a:schemeClr>
                </a:solidFill>
              </a:rPr>
              <a:t> </a:t>
            </a:r>
            <a:r>
              <a:rPr lang="en-US" sz="1800" b="0" err="1">
                <a:solidFill>
                  <a:schemeClr val="bg1">
                    <a:lumMod val="65000"/>
                  </a:schemeClr>
                </a:solidFill>
              </a:rPr>
              <a:t>œuvre</a:t>
            </a:r>
            <a:r>
              <a:rPr lang="en-US" sz="1800" b="0">
                <a:solidFill>
                  <a:schemeClr val="bg1">
                    <a:lumMod val="65000"/>
                  </a:schemeClr>
                </a:solidFill>
              </a:rPr>
              <a:t> de la </a:t>
            </a:r>
            <a:r>
              <a:rPr lang="en-US" sz="1800" b="0" err="1">
                <a:solidFill>
                  <a:schemeClr val="bg1">
                    <a:lumMod val="65000"/>
                  </a:schemeClr>
                </a:solidFill>
              </a:rPr>
              <a:t>partie</a:t>
            </a:r>
            <a:r>
              <a:rPr lang="en-US" sz="1800" b="0">
                <a:solidFill>
                  <a:schemeClr val="bg1">
                    <a:lumMod val="65000"/>
                  </a:schemeClr>
                </a:solidFill>
              </a:rPr>
              <a:t> VII de la </a:t>
            </a:r>
            <a:r>
              <a:rPr lang="en-US" sz="1800" b="0" i="1">
                <a:solidFill>
                  <a:schemeClr val="bg1">
                    <a:lumMod val="65000"/>
                  </a:schemeClr>
                </a:solidFill>
              </a:rPr>
              <a:t>Loi sur les </a:t>
            </a:r>
            <a:r>
              <a:rPr lang="en-US" sz="1800" b="0" i="1" err="1">
                <a:solidFill>
                  <a:schemeClr val="bg1">
                    <a:lumMod val="65000"/>
                  </a:schemeClr>
                </a:solidFill>
              </a:rPr>
              <a:t>langues</a:t>
            </a:r>
            <a:r>
              <a:rPr lang="en-US" sz="1800" b="0" i="1">
                <a:solidFill>
                  <a:schemeClr val="bg1">
                    <a:lumMod val="65000"/>
                  </a:schemeClr>
                </a:solidFill>
              </a:rPr>
              <a:t> </a:t>
            </a:r>
            <a:r>
              <a:rPr lang="en-US" sz="1800" b="0" i="1" err="1">
                <a:solidFill>
                  <a:schemeClr val="bg1">
                    <a:lumMod val="65000"/>
                  </a:schemeClr>
                </a:solidFill>
              </a:rPr>
              <a:t>officielles</a:t>
            </a:r>
            <a:endParaRPr lang="en-US" sz="1800" b="0" i="1">
              <a:solidFill>
                <a:schemeClr val="bg1">
                  <a:lumMod val="65000"/>
                </a:schemeClr>
              </a:solidFill>
            </a:endParaRPr>
          </a:p>
        </p:txBody>
      </p:sp>
      <p:sp>
        <p:nvSpPr>
          <p:cNvPr id="6" name="Content Placeholder 5">
            <a:extLst>
              <a:ext uri="{FF2B5EF4-FFF2-40B4-BE49-F238E27FC236}">
                <a16:creationId xmlns:a16="http://schemas.microsoft.com/office/drawing/2014/main" id="{F3B8F8E9-8108-2F3F-CDDB-9FB2DF9037DF}"/>
              </a:ext>
            </a:extLst>
          </p:cNvPr>
          <p:cNvSpPr>
            <a:spLocks noGrp="1"/>
          </p:cNvSpPr>
          <p:nvPr>
            <p:ph idx="1"/>
          </p:nvPr>
        </p:nvSpPr>
        <p:spPr>
          <a:xfrm>
            <a:off x="283030" y="1023257"/>
            <a:ext cx="8961606" cy="5170713"/>
          </a:xfrm>
        </p:spPr>
        <p:txBody>
          <a:bodyPr>
            <a:normAutofit fontScale="92500" lnSpcReduction="10000"/>
          </a:bodyPr>
          <a:lstStyle/>
          <a:p>
            <a:pPr marL="0" indent="0">
              <a:lnSpc>
                <a:spcPct val="110000"/>
              </a:lnSpc>
              <a:buNone/>
            </a:pPr>
            <a:r>
              <a:rPr lang="fr-CA" b="1"/>
              <a:t>Politique – Résultats attendus</a:t>
            </a:r>
          </a:p>
          <a:p>
            <a:pPr>
              <a:spcBef>
                <a:spcPts val="0"/>
              </a:spcBef>
            </a:pPr>
            <a:r>
              <a:rPr lang="fr-FR" sz="2200"/>
              <a:t>La Politique transforme les obligations juridiques en résultats escomptés </a:t>
            </a:r>
            <a:r>
              <a:rPr lang="fr-FR" sz="2200" u="sng"/>
              <a:t>mesurables</a:t>
            </a:r>
            <a:r>
              <a:rPr lang="fr-FR" sz="2200"/>
              <a:t>. P. ex.:</a:t>
            </a:r>
          </a:p>
          <a:p>
            <a:pPr lvl="1">
              <a:spcBef>
                <a:spcPts val="0"/>
              </a:spcBef>
            </a:pPr>
            <a:endParaRPr lang="fr-FR" sz="2200" u="sng"/>
          </a:p>
          <a:p>
            <a:pPr lvl="1">
              <a:spcBef>
                <a:spcPts val="0"/>
              </a:spcBef>
              <a:buFont typeface="Courier New" panose="02070309020205020404" pitchFamily="49" charset="0"/>
              <a:buChar char="o"/>
            </a:pPr>
            <a:r>
              <a:rPr lang="fr-FR" sz="2200" u="sng"/>
              <a:t>Toutes les initiatives </a:t>
            </a:r>
            <a:r>
              <a:rPr lang="fr-FR" sz="2200"/>
              <a:t>menées ou soutenues par Santé Canada incluent, dans la mesure du possible, des mesures positives pour promouvoir la vitalité des CLOSM.</a:t>
            </a:r>
          </a:p>
          <a:p>
            <a:pPr lvl="1">
              <a:spcBef>
                <a:spcPts val="0"/>
              </a:spcBef>
              <a:buFont typeface="Courier New" panose="02070309020205020404" pitchFamily="49" charset="0"/>
              <a:buChar char="o"/>
            </a:pPr>
            <a:endParaRPr lang="fr-FR" sz="2200"/>
          </a:p>
          <a:p>
            <a:pPr lvl="1">
              <a:spcBef>
                <a:spcPts val="0"/>
              </a:spcBef>
              <a:buFont typeface="Courier New" panose="02070309020205020404" pitchFamily="49" charset="0"/>
              <a:buChar char="o"/>
            </a:pPr>
            <a:r>
              <a:rPr lang="fr-FR" sz="2200"/>
              <a:t>Pour </a:t>
            </a:r>
            <a:r>
              <a:rPr lang="fr-FR" sz="2200" u="sng"/>
              <a:t>toutes les décisions structurantes de Santé Canada</a:t>
            </a:r>
            <a:r>
              <a:rPr lang="fr-FR" sz="2200"/>
              <a:t>, les impacts négatifs directs sur les engagements de la partie VII sont évités ou du moins pris en compte et incluent des mesures d’atténuation appropriées.</a:t>
            </a:r>
          </a:p>
          <a:p>
            <a:pPr lvl="1">
              <a:spcBef>
                <a:spcPts val="0"/>
              </a:spcBef>
              <a:buFont typeface="Courier New" panose="02070309020205020404" pitchFamily="49" charset="0"/>
              <a:buChar char="o"/>
            </a:pPr>
            <a:endParaRPr lang="en-CA" sz="2200"/>
          </a:p>
          <a:p>
            <a:pPr lvl="1">
              <a:spcBef>
                <a:spcPts val="0"/>
              </a:spcBef>
              <a:buFont typeface="Courier New" panose="02070309020205020404" pitchFamily="49" charset="0"/>
              <a:buChar char="o"/>
            </a:pPr>
            <a:r>
              <a:rPr lang="fr-FR" sz="2200"/>
              <a:t>Des mesures nécessaires sont prises pour promouvoir l’inclusion de clauses linguistiques dans la négociation de </a:t>
            </a:r>
            <a:r>
              <a:rPr lang="fr-FR" sz="2200" u="sng"/>
              <a:t>tous les accords </a:t>
            </a:r>
            <a:r>
              <a:rPr lang="fr-FR" sz="2200"/>
              <a:t>entre Santé Canada et les gouvernements des provinces et territoires.</a:t>
            </a:r>
            <a:endParaRPr lang="en-CA" sz="2200"/>
          </a:p>
          <a:p>
            <a:pPr marL="0" indent="0">
              <a:lnSpc>
                <a:spcPct val="110000"/>
              </a:lnSpc>
              <a:buNone/>
            </a:pPr>
            <a:endParaRPr lang="fr-FR" sz="1500" b="1"/>
          </a:p>
        </p:txBody>
      </p:sp>
      <p:pic>
        <p:nvPicPr>
          <p:cNvPr id="2" name="Image 1">
            <a:extLst>
              <a:ext uri="{FF2B5EF4-FFF2-40B4-BE49-F238E27FC236}">
                <a16:creationId xmlns:a16="http://schemas.microsoft.com/office/drawing/2014/main" id="{874ED08B-F3AE-8650-66BC-E3CD3EF7C716}"/>
              </a:ext>
            </a:extLst>
          </p:cNvPr>
          <p:cNvPicPr>
            <a:picLocks noChangeAspect="1"/>
          </p:cNvPicPr>
          <p:nvPr/>
        </p:nvPicPr>
        <p:blipFill>
          <a:blip r:embed="rId3"/>
          <a:srcRect l="28129" r="18694" b="3"/>
          <a:stretch>
            <a:fillRect/>
          </a:stretch>
        </p:blipFill>
        <p:spPr>
          <a:xfrm>
            <a:off x="9435131" y="1236857"/>
            <a:ext cx="2256125" cy="4022099"/>
          </a:xfrm>
          <a:prstGeom prst="rect">
            <a:avLst/>
          </a:prstGeom>
          <a:noFill/>
        </p:spPr>
      </p:pic>
      <p:pic>
        <p:nvPicPr>
          <p:cNvPr id="3" name="Image 1">
            <a:extLst>
              <a:ext uri="{FF2B5EF4-FFF2-40B4-BE49-F238E27FC236}">
                <a16:creationId xmlns:a16="http://schemas.microsoft.com/office/drawing/2014/main" id="{7477F704-DB97-A201-36AD-CA94FB7FEDC2}"/>
              </a:ext>
            </a:extLst>
          </p:cNvPr>
          <p:cNvPicPr>
            <a:picLocks noChangeAspect="1"/>
          </p:cNvPicPr>
          <p:nvPr/>
        </p:nvPicPr>
        <p:blipFill>
          <a:blip r:embed="rId3"/>
          <a:stretch>
            <a:fillRect/>
          </a:stretch>
        </p:blipFill>
        <p:spPr>
          <a:xfrm>
            <a:off x="9244636" y="1379220"/>
            <a:ext cx="2638387" cy="4892106"/>
          </a:xfrm>
          <a:prstGeom prst="rect">
            <a:avLst/>
          </a:prstGeom>
        </p:spPr>
      </p:pic>
      <p:sp>
        <p:nvSpPr>
          <p:cNvPr id="8" name="Slide Number Placeholder 3">
            <a:extLst>
              <a:ext uri="{FF2B5EF4-FFF2-40B4-BE49-F238E27FC236}">
                <a16:creationId xmlns:a16="http://schemas.microsoft.com/office/drawing/2014/main" id="{BA97235A-4520-4C3E-A7F5-80802BD3DB24}"/>
              </a:ext>
            </a:extLst>
          </p:cNvPr>
          <p:cNvSpPr txBox="1">
            <a:spLocks/>
          </p:cNvSpPr>
          <p:nvPr/>
        </p:nvSpPr>
        <p:spPr>
          <a:xfrm>
            <a:off x="11443418" y="6338945"/>
            <a:ext cx="617954" cy="423297"/>
          </a:xfrm>
          <a:prstGeom prst="rect">
            <a:avLst/>
          </a:prstGeom>
        </p:spPr>
        <p:txBody>
          <a:bodyPr vert="horz" lIns="91440" tIns="45720" rIns="91440" bIns="45720" rtlCol="0" anchor="ctr"/>
          <a:lstStyle>
            <a:defPPr>
              <a:defRPr lang="en-US"/>
            </a:defPPr>
            <a:lvl1pPr marL="0" algn="ctr" defTabSz="457200" rtl="0" eaLnBrk="1" latinLnBrk="0" hangingPunct="1">
              <a:defRPr sz="16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8211D5-3DAE-FA41-B929-AFB67AE4B1BA}" type="slidenum">
              <a:rPr lang="en-US" sz="1800" smtClean="0"/>
              <a:pPr/>
              <a:t>3</a:t>
            </a:fld>
            <a:endParaRPr lang="en-US" sz="1800"/>
          </a:p>
        </p:txBody>
      </p:sp>
    </p:spTree>
    <p:extLst>
      <p:ext uri="{BB962C8B-B14F-4D97-AF65-F5344CB8AC3E}">
        <p14:creationId xmlns:p14="http://schemas.microsoft.com/office/powerpoint/2010/main" val="259216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0DB0-C270-3C88-F15E-8AB69CC901DC}"/>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A89B120C-6C9D-6A91-E689-3BC6FD3A3FF0}"/>
              </a:ext>
            </a:extLst>
          </p:cNvPr>
          <p:cNvSpPr>
            <a:spLocks noGrp="1"/>
          </p:cNvSpPr>
          <p:nvPr>
            <p:ph type="title"/>
          </p:nvPr>
        </p:nvSpPr>
        <p:spPr>
          <a:xfrm>
            <a:off x="307976" y="381099"/>
            <a:ext cx="10885074" cy="452743"/>
          </a:xfrm>
        </p:spPr>
        <p:txBody>
          <a:bodyPr anchor="ctr">
            <a:normAutofit/>
          </a:bodyPr>
          <a:lstStyle/>
          <a:p>
            <a:pPr>
              <a:lnSpc>
                <a:spcPct val="90000"/>
              </a:lnSpc>
            </a:pPr>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b="0" i="1">
              <a:solidFill>
                <a:schemeClr val="bg1">
                  <a:lumMod val="65000"/>
                </a:schemeClr>
              </a:solidFill>
            </a:endParaRPr>
          </a:p>
        </p:txBody>
      </p:sp>
      <p:sp>
        <p:nvSpPr>
          <p:cNvPr id="6" name="Content Placeholder 5">
            <a:extLst>
              <a:ext uri="{FF2B5EF4-FFF2-40B4-BE49-F238E27FC236}">
                <a16:creationId xmlns:a16="http://schemas.microsoft.com/office/drawing/2014/main" id="{A0F6A67A-5841-B404-58BC-308C9EA423C4}"/>
              </a:ext>
            </a:extLst>
          </p:cNvPr>
          <p:cNvSpPr>
            <a:spLocks noGrp="1"/>
          </p:cNvSpPr>
          <p:nvPr>
            <p:ph idx="1"/>
          </p:nvPr>
        </p:nvSpPr>
        <p:spPr>
          <a:xfrm>
            <a:off x="312484" y="833842"/>
            <a:ext cx="8371113" cy="5661727"/>
          </a:xfrm>
        </p:spPr>
        <p:txBody>
          <a:bodyPr>
            <a:normAutofit fontScale="85000" lnSpcReduction="20000"/>
          </a:bodyPr>
          <a:lstStyle/>
          <a:p>
            <a:pPr marL="0" indent="0">
              <a:lnSpc>
                <a:spcPct val="110000"/>
              </a:lnSpc>
              <a:buNone/>
            </a:pPr>
            <a:r>
              <a:rPr lang="fr-CA" sz="3100" b="1"/>
              <a:t>Politique – Processus</a:t>
            </a:r>
          </a:p>
          <a:p>
            <a:pPr marL="0" indent="0">
              <a:lnSpc>
                <a:spcPct val="110000"/>
              </a:lnSpc>
              <a:buNone/>
            </a:pPr>
            <a:endParaRPr lang="fr-CA" sz="1100" b="1"/>
          </a:p>
          <a:p>
            <a:pPr marL="342900" marR="0" lvl="0" indent="-342900" defTabSz="457200" rtl="0" eaLnBrk="1" fontAlgn="base" latinLnBrk="0" hangingPunct="1">
              <a:lnSpc>
                <a:spcPct val="110000"/>
              </a:lnSpc>
              <a:spcBef>
                <a:spcPct val="20000"/>
              </a:spcBef>
              <a:spcAft>
                <a:spcPct val="0"/>
              </a:spcAft>
              <a:buClrTx/>
              <a:buSzTx/>
              <a:buFont typeface="Arial" charset="0"/>
              <a:buChar char="•"/>
              <a:tabLst/>
              <a:defRPr/>
            </a:pPr>
            <a:r>
              <a:rPr kumimoji="0" lang="fr-FR" sz="2400" b="0" i="0" u="none" strike="noStrike" kern="1200" cap="none" spc="0" normalizeH="0" baseline="0" noProof="0">
                <a:ln>
                  <a:noFill/>
                </a:ln>
                <a:effectLst/>
                <a:uLnTx/>
                <a:uFillTx/>
              </a:rPr>
              <a:t>La Politique détaille comment mettre en œuvre les obligations de la partie VII tout au long du cycle de vie des initiatives de Santé Canada :</a:t>
            </a:r>
          </a:p>
          <a:p>
            <a:pPr marR="0" lvl="1" defTabSz="457200" rtl="0" eaLnBrk="1" fontAlgn="base" latinLnBrk="0" hangingPunct="1">
              <a:lnSpc>
                <a:spcPct val="110000"/>
              </a:lnSpc>
              <a:spcBef>
                <a:spcPct val="20000"/>
              </a:spcBef>
              <a:spcAft>
                <a:spcPct val="0"/>
              </a:spcAft>
              <a:buClrTx/>
              <a:buSzTx/>
              <a:buFont typeface="Courier New" panose="02070309020205020404" pitchFamily="49" charset="0"/>
              <a:buChar char="o"/>
              <a:tabLst/>
              <a:defRPr/>
            </a:pPr>
            <a:r>
              <a:rPr kumimoji="0" lang="fr-FR" b="0" i="0" u="none" strike="noStrike" kern="1200" cap="none" spc="0" normalizeH="0" baseline="0" noProof="0">
                <a:ln>
                  <a:noFill/>
                </a:ln>
                <a:effectLst/>
                <a:uLnTx/>
                <a:uFillTx/>
              </a:rPr>
              <a:t>Planification stratégique;</a:t>
            </a:r>
          </a:p>
          <a:p>
            <a:pPr marR="0" lvl="1" defTabSz="457200" rtl="0" eaLnBrk="1" fontAlgn="base" latinLnBrk="0" hangingPunct="1">
              <a:lnSpc>
                <a:spcPct val="110000"/>
              </a:lnSpc>
              <a:spcBef>
                <a:spcPct val="20000"/>
              </a:spcBef>
              <a:spcAft>
                <a:spcPct val="0"/>
              </a:spcAft>
              <a:buClrTx/>
              <a:buSzTx/>
              <a:buFont typeface="Courier New" panose="02070309020205020404" pitchFamily="49" charset="0"/>
              <a:buChar char="o"/>
              <a:tabLst/>
              <a:defRPr/>
            </a:pPr>
            <a:r>
              <a:rPr kumimoji="0" lang="fr-FR" b="0" i="0" u="none" strike="noStrike" kern="1200" cap="none" spc="0" normalizeH="0" baseline="0" noProof="0">
                <a:ln>
                  <a:noFill/>
                </a:ln>
                <a:effectLst/>
                <a:uLnTx/>
                <a:uFillTx/>
              </a:rPr>
              <a:t>Développement de politiques et de programmes;</a:t>
            </a:r>
          </a:p>
          <a:p>
            <a:pPr marR="0" lvl="1" defTabSz="457200" rtl="0" eaLnBrk="1" fontAlgn="base" latinLnBrk="0" hangingPunct="1">
              <a:lnSpc>
                <a:spcPct val="110000"/>
              </a:lnSpc>
              <a:spcBef>
                <a:spcPct val="20000"/>
              </a:spcBef>
              <a:spcAft>
                <a:spcPct val="0"/>
              </a:spcAft>
              <a:buClrTx/>
              <a:buSzTx/>
              <a:buFont typeface="Courier New" panose="02070309020205020404" pitchFamily="49" charset="0"/>
              <a:buChar char="o"/>
              <a:tabLst/>
              <a:defRPr/>
            </a:pPr>
            <a:r>
              <a:rPr kumimoji="0" lang="fr-FR" b="0" i="0" u="none" strike="noStrike" kern="1200" cap="none" spc="0" normalizeH="0" baseline="0" noProof="0">
                <a:ln>
                  <a:noFill/>
                </a:ln>
                <a:effectLst/>
                <a:uLnTx/>
                <a:uFillTx/>
              </a:rPr>
              <a:t>Mise en œuvre;</a:t>
            </a:r>
          </a:p>
          <a:p>
            <a:pPr marR="0" lvl="1" defTabSz="457200" rtl="0" eaLnBrk="1" fontAlgn="base" latinLnBrk="0" hangingPunct="1">
              <a:lnSpc>
                <a:spcPct val="110000"/>
              </a:lnSpc>
              <a:spcBef>
                <a:spcPct val="20000"/>
              </a:spcBef>
              <a:spcAft>
                <a:spcPct val="0"/>
              </a:spcAft>
              <a:buClrTx/>
              <a:buSzTx/>
              <a:buFont typeface="Courier New" panose="02070309020205020404" pitchFamily="49" charset="0"/>
              <a:buChar char="o"/>
              <a:tabLst/>
              <a:defRPr/>
            </a:pPr>
            <a:r>
              <a:rPr kumimoji="0" lang="fr-FR" b="0" i="0" u="none" strike="noStrike" kern="1200" cap="none" spc="0" normalizeH="0" baseline="0" noProof="0">
                <a:ln>
                  <a:noFill/>
                </a:ln>
                <a:effectLst/>
                <a:uLnTx/>
                <a:uFillTx/>
              </a:rPr>
              <a:t>Surveillance/évaluation; et</a:t>
            </a:r>
          </a:p>
          <a:p>
            <a:pPr marR="0" lvl="1" defTabSz="457200" rtl="0" eaLnBrk="1" fontAlgn="base" latinLnBrk="0" hangingPunct="1">
              <a:lnSpc>
                <a:spcPct val="110000"/>
              </a:lnSpc>
              <a:spcBef>
                <a:spcPct val="20000"/>
              </a:spcBef>
              <a:spcAft>
                <a:spcPct val="0"/>
              </a:spcAft>
              <a:buClrTx/>
              <a:buSzTx/>
              <a:buFont typeface="Courier New" panose="02070309020205020404" pitchFamily="49" charset="0"/>
              <a:buChar char="o"/>
              <a:tabLst/>
              <a:defRPr/>
            </a:pPr>
            <a:r>
              <a:rPr kumimoji="0" lang="fr-FR" b="0" i="0" u="none" strike="noStrike" kern="1200" cap="none" spc="0" normalizeH="0" baseline="0" noProof="0">
                <a:ln>
                  <a:noFill/>
                </a:ln>
                <a:effectLst/>
                <a:uLnTx/>
                <a:uFillTx/>
              </a:rPr>
              <a:t>Reddition de comptes.</a:t>
            </a:r>
          </a:p>
          <a:p>
            <a:pPr marL="457200" marR="0" lvl="1" indent="0" defTabSz="457200" rtl="0" eaLnBrk="1" fontAlgn="base" latinLnBrk="0" hangingPunct="1">
              <a:lnSpc>
                <a:spcPct val="110000"/>
              </a:lnSpc>
              <a:spcBef>
                <a:spcPct val="20000"/>
              </a:spcBef>
              <a:spcAft>
                <a:spcPct val="0"/>
              </a:spcAft>
              <a:buClrTx/>
              <a:buSzTx/>
              <a:buFont typeface="Arial" charset="0"/>
              <a:buNone/>
              <a:tabLst/>
              <a:defRPr/>
            </a:pPr>
            <a:endParaRPr kumimoji="0" lang="en-CA" b="0" i="0" u="none" strike="noStrike" kern="1200" cap="none" spc="0" normalizeH="0" baseline="0" noProof="0">
              <a:ln>
                <a:noFill/>
              </a:ln>
              <a:effectLst/>
              <a:uLnTx/>
              <a:uFillTx/>
            </a:endParaRPr>
          </a:p>
          <a:p>
            <a:pPr marL="342900" marR="0" lvl="0" indent="-342900" defTabSz="457200" rtl="0" eaLnBrk="1" fontAlgn="base" latinLnBrk="0" hangingPunct="1">
              <a:lnSpc>
                <a:spcPct val="110000"/>
              </a:lnSpc>
              <a:spcBef>
                <a:spcPct val="20000"/>
              </a:spcBef>
              <a:spcAft>
                <a:spcPct val="0"/>
              </a:spcAft>
              <a:buClrTx/>
              <a:buSzTx/>
              <a:buFont typeface="Arial" charset="0"/>
              <a:buChar char="•"/>
              <a:tabLst/>
              <a:defRPr/>
            </a:pPr>
            <a:r>
              <a:rPr kumimoji="0" lang="fr-FR" sz="2400" b="0" i="0" u="none" strike="noStrike" kern="1200" cap="none" spc="0" normalizeH="0" baseline="0" noProof="0">
                <a:ln>
                  <a:noFill/>
                </a:ln>
                <a:effectLst/>
                <a:uLnTx/>
                <a:uFillTx/>
              </a:rPr>
              <a:t>Le processus doit être documenté</a:t>
            </a:r>
            <a:r>
              <a:rPr kumimoji="0" lang="en-CA" sz="2400" b="0" i="0" u="none" strike="noStrike" kern="1200" cap="none" spc="0" normalizeH="0" baseline="0" noProof="0">
                <a:ln>
                  <a:noFill/>
                </a:ln>
                <a:effectLst/>
                <a:uLnTx/>
                <a:uFillTx/>
              </a:rPr>
              <a:t>.</a:t>
            </a:r>
          </a:p>
          <a:p>
            <a:pPr marR="0" lvl="1" defTabSz="457200" rtl="0" eaLnBrk="1" fontAlgn="base" latinLnBrk="0" hangingPunct="1">
              <a:lnSpc>
                <a:spcPct val="110000"/>
              </a:lnSpc>
              <a:spcBef>
                <a:spcPct val="20000"/>
              </a:spcBef>
              <a:spcAft>
                <a:spcPct val="0"/>
              </a:spcAft>
              <a:buClrTx/>
              <a:buSzTx/>
              <a:buFont typeface="Courier New" panose="02070309020205020404" pitchFamily="49" charset="0"/>
              <a:buChar char="o"/>
              <a:tabLst/>
              <a:defRPr/>
            </a:pPr>
            <a:r>
              <a:rPr kumimoji="0" lang="fr-FR" b="0" i="0" u="none" strike="noStrike" kern="1200" cap="none" spc="0" normalizeH="0" baseline="0" noProof="0">
                <a:ln>
                  <a:noFill/>
                </a:ln>
                <a:effectLst/>
                <a:uLnTx/>
                <a:uFillTx/>
              </a:rPr>
              <a:t>La documentation pourrait servir à </a:t>
            </a:r>
            <a:r>
              <a:rPr kumimoji="0" lang="en-CA" b="0" i="0" u="none" strike="noStrike" kern="1200" cap="none" spc="0" normalizeH="0" baseline="0" noProof="0">
                <a:ln>
                  <a:noFill/>
                </a:ln>
                <a:effectLst/>
                <a:uLnTx/>
                <a:uFillTx/>
              </a:rPr>
              <a:t>:</a:t>
            </a:r>
          </a:p>
          <a:p>
            <a:pPr marR="0" lvl="2" defTabSz="457200" rtl="0" eaLnBrk="1" fontAlgn="base" latinLnBrk="0" hangingPunct="1">
              <a:lnSpc>
                <a:spcPct val="110000"/>
              </a:lnSpc>
              <a:spcBef>
                <a:spcPct val="20000"/>
              </a:spcBef>
              <a:spcAft>
                <a:spcPct val="0"/>
              </a:spcAft>
              <a:buClrTx/>
              <a:buSzTx/>
              <a:buFont typeface="Wingdings" panose="05000000000000000000" pitchFamily="2" charset="2"/>
              <a:buChar char="Ø"/>
              <a:tabLst/>
              <a:defRPr/>
            </a:pPr>
            <a:r>
              <a:rPr kumimoji="0" lang="fr-FR" sz="2400" b="0" i="0" u="none" strike="noStrike" kern="1200" cap="none" spc="0" normalizeH="0" baseline="0" noProof="0">
                <a:ln>
                  <a:noFill/>
                </a:ln>
                <a:effectLst/>
                <a:uLnTx/>
                <a:uFillTx/>
              </a:rPr>
              <a:t>Reddition de comptes (par exemple au SCT, Patrimoine canadien, Parlement);</a:t>
            </a:r>
          </a:p>
          <a:p>
            <a:pPr marR="0" lvl="2" defTabSz="457200" rtl="0" eaLnBrk="1" fontAlgn="base" latinLnBrk="0" hangingPunct="1">
              <a:lnSpc>
                <a:spcPct val="110000"/>
              </a:lnSpc>
              <a:spcBef>
                <a:spcPct val="20000"/>
              </a:spcBef>
              <a:spcAft>
                <a:spcPct val="0"/>
              </a:spcAft>
              <a:buClrTx/>
              <a:buSzTx/>
              <a:buFont typeface="Wingdings" panose="05000000000000000000" pitchFamily="2" charset="2"/>
              <a:buChar char="Ø"/>
              <a:tabLst/>
              <a:defRPr/>
            </a:pPr>
            <a:r>
              <a:rPr kumimoji="0" lang="fr-FR" sz="2400" b="0" i="0" u="none" strike="noStrike" kern="1200" cap="none" spc="0" normalizeH="0" baseline="0" noProof="0">
                <a:ln>
                  <a:noFill/>
                </a:ln>
                <a:effectLst/>
                <a:uLnTx/>
                <a:uFillTx/>
              </a:rPr>
              <a:t>Appuyer des changements aux initiatives; et</a:t>
            </a:r>
          </a:p>
          <a:p>
            <a:pPr marR="0" lvl="2" defTabSz="457200" rtl="0" eaLnBrk="1" fontAlgn="base" latinLnBrk="0" hangingPunct="1">
              <a:lnSpc>
                <a:spcPct val="110000"/>
              </a:lnSpc>
              <a:spcBef>
                <a:spcPct val="20000"/>
              </a:spcBef>
              <a:spcAft>
                <a:spcPct val="0"/>
              </a:spcAft>
              <a:buClrTx/>
              <a:buSzTx/>
              <a:buFont typeface="Wingdings" panose="05000000000000000000" pitchFamily="2" charset="2"/>
              <a:buChar char="Ø"/>
              <a:tabLst/>
              <a:defRPr/>
            </a:pPr>
            <a:r>
              <a:rPr kumimoji="0" lang="fr-FR" sz="2400" b="0" i="0" u="none" strike="noStrike" kern="1200" cap="none" spc="0" normalizeH="0" baseline="0" noProof="0">
                <a:ln>
                  <a:noFill/>
                </a:ln>
                <a:effectLst/>
                <a:uLnTx/>
                <a:uFillTx/>
              </a:rPr>
              <a:t>Fournir des preuves dans le cas d’une enquête menée par le commissaire aux langues officielles ou lors d’un litige.</a:t>
            </a:r>
            <a:endParaRPr kumimoji="0" lang="en-CA" sz="2400" b="0" i="0" u="none" strike="noStrike" kern="1200" cap="none" spc="0" normalizeH="0" baseline="0" noProof="0">
              <a:ln>
                <a:noFill/>
              </a:ln>
              <a:effectLst/>
              <a:uLnTx/>
              <a:uFillTx/>
            </a:endParaRPr>
          </a:p>
          <a:p>
            <a:pPr marL="0" indent="0">
              <a:lnSpc>
                <a:spcPct val="110000"/>
              </a:lnSpc>
              <a:buNone/>
            </a:pPr>
            <a:endParaRPr lang="fr-FR" sz="1100" b="1"/>
          </a:p>
        </p:txBody>
      </p:sp>
      <p:pic>
        <p:nvPicPr>
          <p:cNvPr id="2" name="Picture 1" descr="Machine gears">
            <a:extLst>
              <a:ext uri="{FF2B5EF4-FFF2-40B4-BE49-F238E27FC236}">
                <a16:creationId xmlns:a16="http://schemas.microsoft.com/office/drawing/2014/main" id="{C063B065-D124-6BFA-5094-8FBAD597E702}"/>
              </a:ext>
            </a:extLst>
          </p:cNvPr>
          <p:cNvPicPr>
            <a:picLocks noChangeAspect="1"/>
          </p:cNvPicPr>
          <p:nvPr/>
        </p:nvPicPr>
        <p:blipFill>
          <a:blip r:embed="rId2"/>
          <a:srcRect l="20876" r="25878"/>
          <a:stretch>
            <a:fillRect/>
          </a:stretch>
        </p:blipFill>
        <p:spPr>
          <a:xfrm>
            <a:off x="8904512" y="1606903"/>
            <a:ext cx="2669534" cy="3346597"/>
          </a:xfrm>
          <a:prstGeom prst="rect">
            <a:avLst/>
          </a:prstGeom>
          <a:noFill/>
        </p:spPr>
      </p:pic>
      <p:sp>
        <p:nvSpPr>
          <p:cNvPr id="5" name="Slide Number Placeholder 3">
            <a:extLst>
              <a:ext uri="{FF2B5EF4-FFF2-40B4-BE49-F238E27FC236}">
                <a16:creationId xmlns:a16="http://schemas.microsoft.com/office/drawing/2014/main" id="{981EE130-DF89-FB09-EAFE-7C64EC3F98B2}"/>
              </a:ext>
            </a:extLst>
          </p:cNvPr>
          <p:cNvSpPr txBox="1">
            <a:spLocks/>
          </p:cNvSpPr>
          <p:nvPr/>
        </p:nvSpPr>
        <p:spPr>
          <a:xfrm>
            <a:off x="11443418" y="6338945"/>
            <a:ext cx="617954" cy="423297"/>
          </a:xfrm>
          <a:prstGeom prst="rect">
            <a:avLst/>
          </a:prstGeom>
        </p:spPr>
        <p:txBody>
          <a:bodyPr vert="horz" lIns="91440" tIns="45720" rIns="91440" bIns="45720" rtlCol="0" anchor="ctr"/>
          <a:lstStyle>
            <a:defPPr>
              <a:defRPr lang="en-US"/>
            </a:defPPr>
            <a:lvl1pPr marL="0" algn="ctr" defTabSz="457200" rtl="0" eaLnBrk="1" latinLnBrk="0" hangingPunct="1">
              <a:defRPr sz="16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8211D5-3DAE-FA41-B929-AFB67AE4B1BA}" type="slidenum">
              <a:rPr lang="en-US" sz="1800" smtClean="0"/>
              <a:pPr/>
              <a:t>4</a:t>
            </a:fld>
            <a:endParaRPr lang="en-US" sz="1800"/>
          </a:p>
        </p:txBody>
      </p:sp>
    </p:spTree>
    <p:extLst>
      <p:ext uri="{BB962C8B-B14F-4D97-AF65-F5344CB8AC3E}">
        <p14:creationId xmlns:p14="http://schemas.microsoft.com/office/powerpoint/2010/main" val="1760255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51D7-81B8-7E31-EE3B-937A010C7E39}"/>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7B52746A-CD81-3816-A7B8-0E0EC4FCFA3F}"/>
              </a:ext>
            </a:extLst>
          </p:cNvPr>
          <p:cNvSpPr>
            <a:spLocks noGrp="1"/>
          </p:cNvSpPr>
          <p:nvPr>
            <p:ph type="title"/>
          </p:nvPr>
        </p:nvSpPr>
        <p:spPr>
          <a:xfrm>
            <a:off x="427718" y="391672"/>
            <a:ext cx="10885074" cy="594257"/>
          </a:xfrm>
        </p:spPr>
        <p:txBody>
          <a:bodyPr anchor="ctr">
            <a:normAutofit/>
          </a:bodyPr>
          <a:lstStyle/>
          <a:p>
            <a:pPr>
              <a:lnSpc>
                <a:spcPct val="90000"/>
              </a:lnSpc>
              <a:spcAft>
                <a:spcPts val="600"/>
              </a:spcAft>
            </a:pPr>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b="0" i="1">
              <a:solidFill>
                <a:schemeClr val="bg1">
                  <a:lumMod val="65000"/>
                </a:schemeClr>
              </a:solidFill>
            </a:endParaRPr>
          </a:p>
        </p:txBody>
      </p:sp>
      <p:sp>
        <p:nvSpPr>
          <p:cNvPr id="6" name="Content Placeholder 5">
            <a:extLst>
              <a:ext uri="{FF2B5EF4-FFF2-40B4-BE49-F238E27FC236}">
                <a16:creationId xmlns:a16="http://schemas.microsoft.com/office/drawing/2014/main" id="{1A2C76FB-6499-806A-413E-FD85D8390F9A}"/>
              </a:ext>
            </a:extLst>
          </p:cNvPr>
          <p:cNvSpPr>
            <a:spLocks noGrp="1"/>
          </p:cNvSpPr>
          <p:nvPr>
            <p:ph idx="1"/>
          </p:nvPr>
        </p:nvSpPr>
        <p:spPr>
          <a:xfrm>
            <a:off x="427719" y="985929"/>
            <a:ext cx="8476796" cy="5183270"/>
          </a:xfrm>
        </p:spPr>
        <p:txBody>
          <a:bodyPr>
            <a:normAutofit/>
          </a:bodyPr>
          <a:lstStyle/>
          <a:p>
            <a:pPr marL="0" indent="0">
              <a:lnSpc>
                <a:spcPct val="100000"/>
              </a:lnSpc>
              <a:spcBef>
                <a:spcPts val="0"/>
              </a:spcBef>
              <a:buNone/>
            </a:pPr>
            <a:r>
              <a:rPr lang="fr-CA" sz="2600" b="1"/>
              <a:t>Risques</a:t>
            </a:r>
          </a:p>
          <a:p>
            <a:pPr marL="0" indent="0">
              <a:lnSpc>
                <a:spcPct val="100000"/>
              </a:lnSpc>
              <a:spcBef>
                <a:spcPts val="0"/>
              </a:spcBef>
              <a:buNone/>
            </a:pPr>
            <a:endParaRPr lang="fr-CA" sz="2000" b="1"/>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FR" sz="2000" b="0" i="0" u="none" strike="noStrike" kern="1200" cap="none" spc="0" normalizeH="0" baseline="0" noProof="0">
                <a:ln>
                  <a:noFill/>
                </a:ln>
                <a:effectLst/>
                <a:uLnTx/>
                <a:uFillTx/>
              </a:rPr>
              <a:t>La LLO impose des obligations et est juridiquement contraignante; la politique traduit les exigences de la LLO au contexte ministériel.</a:t>
            </a:r>
          </a:p>
          <a:p>
            <a:pPr marL="342900" marR="0" lvl="0" indent="-342900" defTabSz="457200" rtl="0" eaLnBrk="1" fontAlgn="base" latinLnBrk="0" hangingPunct="1">
              <a:lnSpc>
                <a:spcPct val="100000"/>
              </a:lnSpc>
              <a:spcBef>
                <a:spcPts val="0"/>
              </a:spcBef>
              <a:buClrTx/>
              <a:buSzTx/>
              <a:buFont typeface="Arial" charset="0"/>
              <a:buChar char="•"/>
              <a:tabLst/>
              <a:defRPr/>
            </a:pPr>
            <a:endParaRPr kumimoji="0" lang="en-CA" sz="2000" b="0" i="0"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FR" sz="2000" b="0" i="0" u="none" strike="noStrike" kern="1200" cap="none" spc="0" normalizeH="0" baseline="0" noProof="0">
                <a:ln>
                  <a:noFill/>
                </a:ln>
                <a:effectLst/>
                <a:uLnTx/>
                <a:uFillTx/>
              </a:rPr>
              <a:t>Le non-respect des exigences de la LLO pourrait entraîner des risques juridiques et opérationnels pour le ministère, tels que </a:t>
            </a:r>
            <a:r>
              <a:rPr kumimoji="0" lang="en-CA" sz="2000" b="0" i="0" u="none" strike="noStrike" kern="1200" cap="none" spc="0" normalizeH="0" baseline="0" noProof="0">
                <a:ln>
                  <a:noFill/>
                </a:ln>
                <a:effectLst/>
                <a:uLnTx/>
                <a:uFillTx/>
              </a:rPr>
              <a:t>:</a:t>
            </a:r>
          </a:p>
          <a:p>
            <a:pPr marL="342900" marR="0" lvl="0" indent="-342900" defTabSz="457200" rtl="0" eaLnBrk="1" fontAlgn="base" latinLnBrk="0" hangingPunct="1">
              <a:lnSpc>
                <a:spcPct val="100000"/>
              </a:lnSpc>
              <a:spcBef>
                <a:spcPts val="0"/>
              </a:spcBef>
              <a:buClrTx/>
              <a:buSzTx/>
              <a:buFont typeface="Arial" charset="0"/>
              <a:buChar char="•"/>
              <a:tabLst/>
              <a:defRPr/>
            </a:pPr>
            <a:endParaRPr kumimoji="0" lang="en-CA" sz="2000" b="0" i="0" u="none" strike="noStrike" kern="1200" cap="none" spc="0" normalizeH="0" baseline="0" noProof="0">
              <a:ln>
                <a:noFill/>
              </a:ln>
              <a:effectLst/>
              <a:uLnTx/>
              <a:uFillTx/>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000" b="0" i="0" u="none" strike="noStrike" kern="1200" cap="none" spc="0" normalizeH="0" baseline="0" noProof="0">
                <a:ln>
                  <a:noFill/>
                </a:ln>
                <a:effectLst/>
                <a:uLnTx/>
                <a:uFillTx/>
              </a:rPr>
              <a:t>Plaintes au commissaire aux langues officielles;</a:t>
            </a: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endParaRPr kumimoji="0" lang="fr-FR" sz="2000" b="0" i="0" u="none" strike="noStrike" kern="1200" cap="none" spc="0" normalizeH="0" baseline="0" noProof="0">
              <a:ln>
                <a:noFill/>
              </a:ln>
              <a:effectLst/>
              <a:uLnTx/>
              <a:uFillTx/>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000" b="0" i="0" u="none" strike="noStrike" kern="1200" cap="none" spc="0" normalizeH="0" baseline="0" noProof="0">
                <a:ln>
                  <a:noFill/>
                </a:ln>
                <a:effectLst/>
                <a:uLnTx/>
                <a:uFillTx/>
              </a:rPr>
              <a:t>Litiges pour faire respecter les exigences; and</a:t>
            </a:r>
          </a:p>
          <a:p>
            <a:pPr marR="0" lvl="2" defTabSz="457200" rtl="0" eaLnBrk="1" fontAlgn="base" latinLnBrk="0" hangingPunct="1">
              <a:lnSpc>
                <a:spcPct val="100000"/>
              </a:lnSpc>
              <a:spcBef>
                <a:spcPts val="0"/>
              </a:spcBef>
              <a:buClrTx/>
              <a:buSzTx/>
              <a:buFont typeface="Courier New" panose="02070309020205020404" pitchFamily="49" charset="0"/>
              <a:buChar char="o"/>
              <a:tabLst/>
              <a:defRPr/>
            </a:pPr>
            <a:endParaRPr kumimoji="0" lang="en-CA" b="0" i="0" u="none" strike="noStrike" kern="1200" cap="none" spc="0" normalizeH="0" baseline="0" noProof="0">
              <a:ln>
                <a:noFill/>
              </a:ln>
              <a:effectLst/>
              <a:uLnTx/>
              <a:uFillTx/>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000" b="0" i="0" u="none" strike="noStrike" kern="1200" cap="none" spc="0" normalizeH="0" baseline="0" noProof="0">
                <a:ln>
                  <a:noFill/>
                </a:ln>
                <a:effectLst/>
                <a:uLnTx/>
                <a:uFillTx/>
              </a:rPr>
              <a:t>Examens parlementaires et audits / évaluations du SCT</a:t>
            </a:r>
            <a:r>
              <a:rPr kumimoji="0" lang="en-CA" sz="2000" b="0" i="0" u="none" strike="noStrike" kern="1200" cap="none" spc="0" normalizeH="0" baseline="0" noProof="0">
                <a:ln>
                  <a:noFill/>
                </a:ln>
                <a:effectLst/>
                <a:uLnTx/>
                <a:uFillTx/>
              </a:rPr>
              <a:t>.</a:t>
            </a:r>
          </a:p>
          <a:p>
            <a:pPr marL="0" indent="0">
              <a:lnSpc>
                <a:spcPct val="110000"/>
              </a:lnSpc>
              <a:buNone/>
            </a:pPr>
            <a:endParaRPr lang="fr-FR" sz="1800" b="1"/>
          </a:p>
        </p:txBody>
      </p:sp>
      <p:sp>
        <p:nvSpPr>
          <p:cNvPr id="4" name="Slide Number Placeholder 3" hidden="1">
            <a:extLst>
              <a:ext uri="{FF2B5EF4-FFF2-40B4-BE49-F238E27FC236}">
                <a16:creationId xmlns:a16="http://schemas.microsoft.com/office/drawing/2014/main" id="{C429684C-B9C4-2875-1BF7-B76912187A49}"/>
              </a:ext>
            </a:extLst>
          </p:cNvPr>
          <p:cNvSpPr>
            <a:spLocks noGrp="1"/>
          </p:cNvSpPr>
          <p:nvPr>
            <p:ph type="sldNum" sz="quarter" idx="12"/>
          </p:nvPr>
        </p:nvSpPr>
        <p:spPr/>
        <p:txBody>
          <a:bodyPr/>
          <a:lstStyle/>
          <a:p>
            <a:pPr>
              <a:spcAft>
                <a:spcPts val="600"/>
              </a:spcAft>
            </a:pPr>
            <a:fld id="{3F8211D5-3DAE-FA41-B929-AFB67AE4B1BA}" type="slidenum">
              <a:rPr lang="en-US" smtClean="0"/>
              <a:pPr>
                <a:spcAft>
                  <a:spcPts val="600"/>
                </a:spcAft>
              </a:pPr>
              <a:t>5</a:t>
            </a:fld>
            <a:endParaRPr lang="en-US"/>
          </a:p>
        </p:txBody>
      </p:sp>
      <p:sp>
        <p:nvSpPr>
          <p:cNvPr id="8" name="Slide Number Placeholder 3">
            <a:extLst>
              <a:ext uri="{FF2B5EF4-FFF2-40B4-BE49-F238E27FC236}">
                <a16:creationId xmlns:a16="http://schemas.microsoft.com/office/drawing/2014/main" id="{1CB5FEEF-772A-F685-524C-4439E5ABE4C6}"/>
              </a:ext>
            </a:extLst>
          </p:cNvPr>
          <p:cNvSpPr txBox="1">
            <a:spLocks/>
          </p:cNvSpPr>
          <p:nvPr/>
        </p:nvSpPr>
        <p:spPr>
          <a:xfrm>
            <a:off x="11443418" y="6338945"/>
            <a:ext cx="617954" cy="423297"/>
          </a:xfrm>
          <a:prstGeom prst="rect">
            <a:avLst/>
          </a:prstGeom>
        </p:spPr>
        <p:txBody>
          <a:bodyPr vert="horz" lIns="91440" tIns="45720" rIns="91440" bIns="45720" rtlCol="0" anchor="ctr"/>
          <a:lstStyle>
            <a:defPPr>
              <a:defRPr lang="en-US"/>
            </a:defPPr>
            <a:lvl1pPr marL="0" algn="ctr" defTabSz="457200" rtl="0" eaLnBrk="1" latinLnBrk="0" hangingPunct="1">
              <a:defRPr sz="16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8211D5-3DAE-FA41-B929-AFB67AE4B1BA}" type="slidenum">
              <a:rPr lang="en-US" sz="1800" smtClean="0"/>
              <a:pPr/>
              <a:t>5</a:t>
            </a:fld>
            <a:endParaRPr lang="en-US" sz="1800"/>
          </a:p>
        </p:txBody>
      </p:sp>
      <p:pic>
        <p:nvPicPr>
          <p:cNvPr id="5" name="Picture 4" descr="Policeman Writing Ticket Stock Illustrations – 121 Policeman Writing Ticket  Stock Illustrations, Vectors &amp; Clipart - Dreamstime">
            <a:extLst>
              <a:ext uri="{FF2B5EF4-FFF2-40B4-BE49-F238E27FC236}">
                <a16:creationId xmlns:a16="http://schemas.microsoft.com/office/drawing/2014/main" id="{5B91791E-1489-11B5-338E-456789914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043" y="1229500"/>
            <a:ext cx="3304957" cy="413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47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35DE4-7E98-9248-44E1-8F57029BB808}"/>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D0B548A7-230E-0B06-B2E6-B08A366F537D}"/>
              </a:ext>
            </a:extLst>
          </p:cNvPr>
          <p:cNvSpPr>
            <a:spLocks noGrp="1"/>
          </p:cNvSpPr>
          <p:nvPr>
            <p:ph type="title"/>
          </p:nvPr>
        </p:nvSpPr>
        <p:spPr>
          <a:xfrm>
            <a:off x="329748" y="396344"/>
            <a:ext cx="10885074" cy="398314"/>
          </a:xfrm>
        </p:spPr>
        <p:txBody>
          <a:bodyPr anchor="ctr">
            <a:normAutofit/>
          </a:bodyPr>
          <a:lstStyle/>
          <a:p>
            <a:pPr>
              <a:lnSpc>
                <a:spcPct val="90000"/>
              </a:lnSpc>
              <a:spcAft>
                <a:spcPts val="600"/>
              </a:spcAft>
            </a:pPr>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b="0" i="1">
              <a:solidFill>
                <a:schemeClr val="bg1">
                  <a:lumMod val="65000"/>
                </a:schemeClr>
              </a:solidFill>
            </a:endParaRPr>
          </a:p>
        </p:txBody>
      </p:sp>
      <p:sp>
        <p:nvSpPr>
          <p:cNvPr id="6" name="Content Placeholder 5">
            <a:extLst>
              <a:ext uri="{FF2B5EF4-FFF2-40B4-BE49-F238E27FC236}">
                <a16:creationId xmlns:a16="http://schemas.microsoft.com/office/drawing/2014/main" id="{1E022BAB-B8BF-D16F-179E-9C1C86172E03}"/>
              </a:ext>
            </a:extLst>
          </p:cNvPr>
          <p:cNvSpPr>
            <a:spLocks noGrp="1"/>
          </p:cNvSpPr>
          <p:nvPr>
            <p:ph idx="1"/>
          </p:nvPr>
        </p:nvSpPr>
        <p:spPr>
          <a:xfrm>
            <a:off x="329748" y="817791"/>
            <a:ext cx="8846909" cy="5772397"/>
          </a:xfrm>
        </p:spPr>
        <p:txBody>
          <a:bodyPr vert="horz" lIns="0" tIns="0" rIns="0" bIns="0" rtlCol="0" anchor="t">
            <a:normAutofit fontScale="92500" lnSpcReduction="20000"/>
          </a:bodyPr>
          <a:lstStyle/>
          <a:p>
            <a:pPr marL="0" indent="0">
              <a:lnSpc>
                <a:spcPct val="100000"/>
              </a:lnSpc>
              <a:spcBef>
                <a:spcPts val="0"/>
              </a:spcBef>
              <a:buNone/>
            </a:pPr>
            <a:r>
              <a:rPr lang="fr-CA" b="1">
                <a:latin typeface="Arial"/>
                <a:cs typeface="Arial"/>
              </a:rPr>
              <a:t>Politique – Outils et Soutien </a:t>
            </a:r>
          </a:p>
          <a:p>
            <a:pPr marL="0" indent="0">
              <a:lnSpc>
                <a:spcPct val="100000"/>
              </a:lnSpc>
              <a:spcBef>
                <a:spcPts val="0"/>
              </a:spcBef>
              <a:buNone/>
            </a:pPr>
            <a:endParaRPr lang="fr-CA" b="1">
              <a:latin typeface="Arial"/>
              <a:cs typeface="Arial"/>
            </a:endParaRPr>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CA" sz="2200" b="0" i="0" u="none" strike="noStrike" kern="1200" cap="none" spc="0" normalizeH="0" baseline="0" noProof="0">
                <a:ln>
                  <a:noFill/>
                </a:ln>
                <a:effectLst/>
                <a:uLnTx/>
                <a:uFillTx/>
                <a:latin typeface="Arial"/>
                <a:cs typeface="Arial"/>
                <a:hlinkClick r:id="rId2"/>
              </a:rPr>
              <a:t>Outils</a:t>
            </a:r>
            <a:r>
              <a:rPr kumimoji="0" lang="fr-CA" sz="2200" b="0" i="0" u="none" strike="noStrike" kern="1200" cap="none" spc="0" normalizeH="0" baseline="0" noProof="0">
                <a:ln>
                  <a:noFill/>
                </a:ln>
                <a:effectLst/>
                <a:uLnTx/>
                <a:uFillTx/>
                <a:latin typeface="Arial"/>
                <a:cs typeface="Arial"/>
              </a:rPr>
              <a:t>:</a:t>
            </a:r>
            <a:endParaRPr lang="fr-CA" sz="2200" b="0" i="0" u="none" strike="noStrike" kern="1200" cap="none" spc="0" normalizeH="0" baseline="0" noProof="0">
              <a:ln>
                <a:noFill/>
              </a:ln>
              <a:effectLst/>
              <a:uLnTx/>
              <a:uFillTx/>
              <a:latin typeface="Arial"/>
              <a:cs typeface="Arial"/>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200" b="0" i="0" u="none" strike="noStrike" kern="1200" cap="none" spc="0" normalizeH="0" baseline="0" noProof="0">
                <a:ln>
                  <a:noFill/>
                </a:ln>
                <a:effectLst/>
                <a:uLnTx/>
                <a:uFillTx/>
                <a:latin typeface="Arial"/>
                <a:cs typeface="Arial"/>
              </a:rPr>
              <a:t>Outil d’analyse d’impact sur la partie VII de la </a:t>
            </a:r>
            <a:r>
              <a:rPr kumimoji="0" lang="fr-FR" sz="2200" b="0" i="1" u="none" strike="noStrike" kern="1200" cap="none" spc="0" normalizeH="0" baseline="0" noProof="0">
                <a:ln>
                  <a:noFill/>
                </a:ln>
                <a:effectLst/>
                <a:uLnTx/>
                <a:uFillTx/>
                <a:latin typeface="Arial"/>
                <a:cs typeface="Arial"/>
              </a:rPr>
              <a:t>Loi sur les langues officielles</a:t>
            </a:r>
            <a:endParaRPr lang="fr-FR" sz="2200" b="0" i="1" u="none" strike="noStrike" kern="1200" cap="none" spc="0" normalizeH="0" baseline="0" noProof="0">
              <a:ln>
                <a:noFill/>
              </a:ln>
              <a:effectLst/>
              <a:uLnTx/>
              <a:uFillTx/>
              <a:latin typeface="Arial"/>
              <a:cs typeface="Arial"/>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200" b="0" i="0" u="none" strike="noStrike" kern="1200" cap="none" spc="0" normalizeH="0" baseline="0" noProof="0">
                <a:ln>
                  <a:noFill/>
                </a:ln>
                <a:effectLst/>
                <a:uLnTx/>
                <a:uFillTx/>
                <a:latin typeface="Arial"/>
                <a:cs typeface="Arial"/>
              </a:rPr>
              <a:t>Liste de vérification pour la participation du public en langues officielles</a:t>
            </a:r>
            <a:endParaRPr lang="fr-FR" sz="2200" b="0" i="0" u="none" strike="noStrike" kern="1200" cap="none" spc="0" normalizeH="0" baseline="0" noProof="0">
              <a:ln>
                <a:noFill/>
              </a:ln>
              <a:effectLst/>
              <a:uLnTx/>
              <a:uFillTx/>
              <a:latin typeface="Arial"/>
              <a:cs typeface="Arial"/>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200" b="0" i="0" u="none" strike="noStrike" kern="1200" cap="none" spc="0" normalizeH="0" baseline="0" noProof="0">
                <a:ln>
                  <a:noFill/>
                </a:ln>
                <a:effectLst/>
                <a:uLnTx/>
                <a:uFillTx/>
                <a:latin typeface="Arial"/>
                <a:cs typeface="Arial"/>
              </a:rPr>
              <a:t>Outil de surveillance et d’autoévaluation des mesures positives de Santé Canada en vertu de la partie VII de la LLO</a:t>
            </a:r>
            <a:endParaRPr lang="fr-FR" sz="2200" b="0" i="0" u="none" strike="noStrike" kern="1200" cap="none" spc="0" normalizeH="0" baseline="0" noProof="0">
              <a:ln>
                <a:noFill/>
              </a:ln>
              <a:effectLst/>
              <a:uLnTx/>
              <a:uFillTx/>
              <a:latin typeface="Arial"/>
              <a:cs typeface="Arial"/>
            </a:endParaRPr>
          </a:p>
          <a:p>
            <a:pPr marL="457200" marR="0" lvl="1" indent="0" defTabSz="457200" rtl="0" eaLnBrk="1" fontAlgn="base" latinLnBrk="0" hangingPunct="1">
              <a:lnSpc>
                <a:spcPct val="100000"/>
              </a:lnSpc>
              <a:spcBef>
                <a:spcPts val="0"/>
              </a:spcBef>
              <a:buClrTx/>
              <a:buSzTx/>
              <a:buFont typeface="Arial" charset="0"/>
              <a:buNone/>
              <a:tabLst/>
              <a:defRPr/>
            </a:pPr>
            <a:endParaRPr kumimoji="0" lang="en-CA" sz="2200" b="0" i="1"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en-CA" sz="2200" b="0" i="0" u="none" strike="noStrike" kern="1200" cap="none" spc="0" normalizeH="0" baseline="0" noProof="0">
                <a:ln>
                  <a:noFill/>
                </a:ln>
                <a:effectLst/>
                <a:uLnTx/>
                <a:uFillTx/>
                <a:latin typeface="Arial"/>
                <a:cs typeface="Arial"/>
              </a:rPr>
              <a:t>Soutien: </a:t>
            </a:r>
            <a:endParaRPr lang="en-CA" sz="2200" b="0" i="0" u="none" strike="noStrike" kern="1200" cap="none" spc="0" normalizeH="0" baseline="0" noProof="0">
              <a:ln>
                <a:noFill/>
              </a:ln>
              <a:effectLst/>
              <a:uLnTx/>
              <a:uFillTx/>
              <a:latin typeface="Arial"/>
              <a:cs typeface="Arial"/>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lang="en-CA" sz="2200">
                <a:latin typeface="Arial"/>
                <a:cs typeface="Arial"/>
              </a:rPr>
              <a:t>BACLO</a:t>
            </a:r>
            <a:endParaRPr lang="en-CA"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Formation sur la partie VII de la LLO</a:t>
            </a:r>
            <a:endParaRPr lang="fr-FR"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Secrétariat du Comité consultatif fédéral du portefeuille de la Santé pour les CLOSM </a:t>
            </a:r>
            <a:endParaRPr lang="fr-FR"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Recherche et données sur les besoins et priorités des CLOSM </a:t>
            </a:r>
            <a:endParaRPr lang="fr-FR"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Attestations pour les documents du Cabinet et du Conseil du Trésor</a:t>
            </a:r>
            <a:endParaRPr lang="fr-FR"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Conseils sur les exigences de la partie VII </a:t>
            </a:r>
            <a:endParaRPr lang="fr-FR"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Programme pour les langues officielles en santé</a:t>
            </a:r>
            <a:endParaRPr kumimoji="0" lang="fr-CA" sz="2200" b="0" i="0" u="none" strike="noStrike" kern="1200" cap="none" spc="0" normalizeH="0" baseline="0" noProof="0">
              <a:ln>
                <a:noFill/>
              </a:ln>
              <a:effectLst/>
              <a:uLnTx/>
              <a:uFillTx/>
              <a:latin typeface="Arial"/>
              <a:cs typeface="Arial"/>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endParaRPr kumimoji="0" lang="fr-FR" sz="2200" b="0" i="0" u="none" strike="noStrike" kern="1200" cap="none" spc="0" normalizeH="0" baseline="0" noProof="0">
              <a:ln>
                <a:noFill/>
              </a:ln>
              <a:effectLst/>
              <a:uLnTx/>
              <a:uFillTx/>
              <a:latin typeface="Arial"/>
              <a:cs typeface="Arial"/>
            </a:endParaRPr>
          </a:p>
          <a:p>
            <a:pPr marR="0" lvl="1"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fr-FR" sz="2200" b="0" i="0" u="none" strike="noStrike" kern="1200" cap="none" spc="0" normalizeH="0" baseline="0" noProof="0">
                <a:ln>
                  <a:noFill/>
                </a:ln>
                <a:effectLst/>
                <a:uLnTx/>
                <a:uFillTx/>
                <a:latin typeface="Arial"/>
                <a:cs typeface="Arial"/>
              </a:rPr>
              <a:t>Services juridiques</a:t>
            </a:r>
            <a:endParaRPr lang="fr-FR" sz="2200" b="0" i="0" u="none" strike="noStrike" kern="1200" cap="none" spc="0" normalizeH="0" baseline="0" noProof="0">
              <a:ln>
                <a:noFill/>
              </a:ln>
              <a:effectLst/>
              <a:uLnTx/>
              <a:uFillTx/>
              <a:latin typeface="Arial"/>
              <a:cs typeface="Arial"/>
            </a:endParaRPr>
          </a:p>
          <a:p>
            <a:pPr marR="0" lvl="2" defTabSz="457200" rtl="0" eaLnBrk="1" fontAlgn="base" latinLnBrk="0" hangingPunct="1">
              <a:lnSpc>
                <a:spcPct val="100000"/>
              </a:lnSpc>
              <a:spcBef>
                <a:spcPts val="0"/>
              </a:spcBef>
              <a:buClrTx/>
              <a:buSzTx/>
              <a:buFont typeface="Wingdings" panose="05000000000000000000" pitchFamily="2" charset="2"/>
              <a:buChar char="Ø"/>
              <a:tabLst/>
              <a:defRPr/>
            </a:pPr>
            <a:r>
              <a:rPr kumimoji="0" lang="fr-FR" sz="2200" b="0" i="0" u="none" strike="noStrike" kern="1200" cap="none" spc="0" normalizeH="0" baseline="0" noProof="0">
                <a:ln>
                  <a:noFill/>
                </a:ln>
                <a:effectLst/>
                <a:uLnTx/>
                <a:uFillTx/>
                <a:latin typeface="Arial"/>
                <a:cs typeface="Arial"/>
              </a:rPr>
              <a:t>Fournir des conseils sur les exigences et la conformité à la partie VII	</a:t>
            </a:r>
            <a:endParaRPr kumimoji="0" lang="en-CA" sz="2200" b="0" i="0" u="none" strike="noStrike" kern="1200" cap="none" spc="0" normalizeH="0" baseline="0" noProof="0">
              <a:ln>
                <a:noFill/>
              </a:ln>
              <a:effectLst/>
              <a:uLnTx/>
              <a:uFillTx/>
              <a:latin typeface="Arial"/>
              <a:cs typeface="Arial"/>
            </a:endParaRPr>
          </a:p>
          <a:p>
            <a:pPr marL="0" indent="0">
              <a:lnSpc>
                <a:spcPct val="110000"/>
              </a:lnSpc>
              <a:buNone/>
            </a:pPr>
            <a:endParaRPr lang="fr-FR" sz="1100" b="1"/>
          </a:p>
        </p:txBody>
      </p:sp>
      <p:sp>
        <p:nvSpPr>
          <p:cNvPr id="3" name="Slide Number Placeholder 3" hidden="1">
            <a:extLst>
              <a:ext uri="{FF2B5EF4-FFF2-40B4-BE49-F238E27FC236}">
                <a16:creationId xmlns:a16="http://schemas.microsoft.com/office/drawing/2014/main" id="{E07B4F08-7835-B160-56AB-41DDEFA6679B}"/>
              </a:ext>
            </a:extLst>
          </p:cNvPr>
          <p:cNvSpPr>
            <a:spLocks noGrp="1"/>
          </p:cNvSpPr>
          <p:nvPr>
            <p:ph type="sldNum" sz="quarter" idx="12"/>
          </p:nvPr>
        </p:nvSpPr>
        <p:spPr>
          <a:xfrm>
            <a:off x="11408229" y="6399125"/>
            <a:ext cx="783771" cy="417006"/>
          </a:xfrm>
        </p:spPr>
        <p:txBody>
          <a:bodyPr anchor="ctr">
            <a:normAutofit/>
          </a:bodyPr>
          <a:lstStyle/>
          <a:p>
            <a:pPr>
              <a:lnSpc>
                <a:spcPct val="90000"/>
              </a:lnSpc>
              <a:spcAft>
                <a:spcPts val="600"/>
              </a:spcAft>
            </a:pPr>
            <a:fld id="{3F8211D5-3DAE-FA41-B929-AFB67AE4B1BA}" type="slidenum">
              <a:rPr lang="en-US" sz="1800" smtClean="0"/>
              <a:pPr>
                <a:lnSpc>
                  <a:spcPct val="90000"/>
                </a:lnSpc>
                <a:spcAft>
                  <a:spcPts val="600"/>
                </a:spcAft>
              </a:pPr>
              <a:t>6</a:t>
            </a:fld>
            <a:endParaRPr lang="en-US" sz="1800"/>
          </a:p>
        </p:txBody>
      </p:sp>
      <p:sp>
        <p:nvSpPr>
          <p:cNvPr id="2" name="Slide Number Placeholder 3">
            <a:extLst>
              <a:ext uri="{FF2B5EF4-FFF2-40B4-BE49-F238E27FC236}">
                <a16:creationId xmlns:a16="http://schemas.microsoft.com/office/drawing/2014/main" id="{7A831B87-3EAC-B85A-4928-79E8298DD778}"/>
              </a:ext>
            </a:extLst>
          </p:cNvPr>
          <p:cNvSpPr txBox="1">
            <a:spLocks/>
          </p:cNvSpPr>
          <p:nvPr/>
        </p:nvSpPr>
        <p:spPr>
          <a:xfrm>
            <a:off x="11443418" y="6338945"/>
            <a:ext cx="617954" cy="423297"/>
          </a:xfrm>
          <a:prstGeom prst="rect">
            <a:avLst/>
          </a:prstGeom>
        </p:spPr>
        <p:txBody>
          <a:bodyPr vert="horz" lIns="91440" tIns="45720" rIns="91440" bIns="45720" rtlCol="0" anchor="ctr"/>
          <a:lstStyle>
            <a:defPPr>
              <a:defRPr lang="en-US"/>
            </a:defPPr>
            <a:lvl1pPr marL="0" algn="ctr" defTabSz="457200" rtl="0" eaLnBrk="1" latinLnBrk="0" hangingPunct="1">
              <a:defRPr sz="16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F8211D5-3DAE-FA41-B929-AFB67AE4B1BA}" type="slidenum">
              <a:rPr lang="en-US" sz="1800" smtClean="0"/>
              <a:pPr/>
              <a:t>6</a:t>
            </a:fld>
            <a:endParaRPr lang="en-US" sz="1800"/>
          </a:p>
        </p:txBody>
      </p:sp>
      <p:pic>
        <p:nvPicPr>
          <p:cNvPr id="4" name="Picture 3" descr="Toolbox">
            <a:extLst>
              <a:ext uri="{FF2B5EF4-FFF2-40B4-BE49-F238E27FC236}">
                <a16:creationId xmlns:a16="http://schemas.microsoft.com/office/drawing/2014/main" id="{6C210E09-1A1E-2C5C-F979-AF20EB041B62}"/>
              </a:ext>
            </a:extLst>
          </p:cNvPr>
          <p:cNvPicPr>
            <a:picLocks noChangeAspect="1"/>
          </p:cNvPicPr>
          <p:nvPr/>
        </p:nvPicPr>
        <p:blipFill>
          <a:blip r:embed="rId3"/>
          <a:stretch>
            <a:fillRect/>
          </a:stretch>
        </p:blipFill>
        <p:spPr>
          <a:xfrm>
            <a:off x="9444038" y="1035504"/>
            <a:ext cx="2143125" cy="4286250"/>
          </a:xfrm>
          <a:prstGeom prst="rect">
            <a:avLst/>
          </a:prstGeom>
        </p:spPr>
      </p:pic>
    </p:spTree>
    <p:extLst>
      <p:ext uri="{BB962C8B-B14F-4D97-AF65-F5344CB8AC3E}">
        <p14:creationId xmlns:p14="http://schemas.microsoft.com/office/powerpoint/2010/main" val="118559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EF23C-0934-6218-52ED-F949C94D8CF0}"/>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7ED46836-C2E0-BA9D-B698-3ABBE2BDE9B4}"/>
              </a:ext>
            </a:extLst>
          </p:cNvPr>
          <p:cNvSpPr>
            <a:spLocks noGrp="1"/>
          </p:cNvSpPr>
          <p:nvPr>
            <p:ph type="title"/>
          </p:nvPr>
        </p:nvSpPr>
        <p:spPr>
          <a:xfrm>
            <a:off x="373291" y="357883"/>
            <a:ext cx="10885074" cy="588018"/>
          </a:xfrm>
        </p:spPr>
        <p:txBody>
          <a:bodyPr anchor="ctr">
            <a:normAutofit/>
          </a:bodyPr>
          <a:lstStyle/>
          <a:p>
            <a:pPr>
              <a:lnSpc>
                <a:spcPct val="90000"/>
              </a:lnSpc>
            </a:pPr>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b="0" i="1">
              <a:solidFill>
                <a:schemeClr val="bg1">
                  <a:lumMod val="65000"/>
                </a:schemeClr>
              </a:solidFill>
            </a:endParaRPr>
          </a:p>
        </p:txBody>
      </p:sp>
      <p:sp>
        <p:nvSpPr>
          <p:cNvPr id="6" name="Content Placeholder 5">
            <a:extLst>
              <a:ext uri="{FF2B5EF4-FFF2-40B4-BE49-F238E27FC236}">
                <a16:creationId xmlns:a16="http://schemas.microsoft.com/office/drawing/2014/main" id="{C236C3B5-A35C-4CFD-308E-D1B481504430}"/>
              </a:ext>
            </a:extLst>
          </p:cNvPr>
          <p:cNvSpPr>
            <a:spLocks noGrp="1"/>
          </p:cNvSpPr>
          <p:nvPr>
            <p:ph idx="1"/>
          </p:nvPr>
        </p:nvSpPr>
        <p:spPr>
          <a:xfrm>
            <a:off x="373292" y="945902"/>
            <a:ext cx="8871344" cy="4966198"/>
          </a:xfrm>
        </p:spPr>
        <p:txBody>
          <a:bodyPr>
            <a:normAutofit fontScale="85000" lnSpcReduction="20000"/>
          </a:bodyPr>
          <a:lstStyle/>
          <a:p>
            <a:pPr marL="0" indent="0">
              <a:spcBef>
                <a:spcPts val="0"/>
              </a:spcBef>
              <a:buNone/>
            </a:pPr>
            <a:r>
              <a:rPr lang="fr-CA" sz="3100" b="1"/>
              <a:t>Prochaines étapes/diffusion</a:t>
            </a:r>
          </a:p>
          <a:p>
            <a:pPr marL="0" indent="0">
              <a:spcBef>
                <a:spcPts val="0"/>
              </a:spcBef>
              <a:buNone/>
            </a:pPr>
            <a:endParaRPr lang="fr-CA" sz="2100" b="1"/>
          </a:p>
          <a:p>
            <a:pPr marL="342900" marR="0" lvl="0" indent="-342900" defTabSz="457200" rtl="0" eaLnBrk="1" fontAlgn="base" latinLnBrk="0" hangingPunct="1">
              <a:spcBef>
                <a:spcPts val="0"/>
              </a:spcBef>
              <a:buClrTx/>
              <a:buSzTx/>
              <a:buFont typeface="Arial" charset="0"/>
              <a:buChar char="•"/>
              <a:tabLst/>
              <a:defRPr/>
            </a:pPr>
            <a:r>
              <a:rPr kumimoji="0" lang="fr-FR" sz="2400" b="0" i="0" u="none" strike="noStrike" kern="1200" cap="none" spc="0" normalizeH="0" baseline="0" noProof="0">
                <a:ln>
                  <a:noFill/>
                </a:ln>
                <a:effectLst/>
                <a:uLnTx/>
                <a:uFillTx/>
              </a:rPr>
              <a:t>Lancement officiel de la politique par le sous-ministre et la championne pour les LO. </a:t>
            </a:r>
          </a:p>
          <a:p>
            <a:pPr marL="342900" marR="0" lvl="0" indent="-342900" defTabSz="457200" rtl="0" eaLnBrk="1" fontAlgn="base" latinLnBrk="0" hangingPunct="1">
              <a:spcBef>
                <a:spcPts val="0"/>
              </a:spcBef>
              <a:buClrTx/>
              <a:buSzTx/>
              <a:buFont typeface="Arial" charset="0"/>
              <a:buChar char="•"/>
              <a:tabLst/>
              <a:defRPr/>
            </a:pPr>
            <a:endParaRPr kumimoji="0" lang="fr-FR" sz="2400" b="0" i="0" u="none" strike="noStrike" kern="1200" cap="none" spc="0" normalizeH="0" baseline="0" noProof="0">
              <a:ln>
                <a:noFill/>
              </a:ln>
              <a:effectLst/>
              <a:uLnTx/>
              <a:uFillTx/>
            </a:endParaRPr>
          </a:p>
          <a:p>
            <a:pPr marL="342900" marR="0" lvl="0" indent="-342900" defTabSz="457200" rtl="0" eaLnBrk="1" fontAlgn="base" latinLnBrk="0" hangingPunct="1">
              <a:spcBef>
                <a:spcPts val="0"/>
              </a:spcBef>
              <a:buClrTx/>
              <a:buSzTx/>
              <a:buFont typeface="Arial" charset="0"/>
              <a:buChar char="•"/>
              <a:tabLst/>
              <a:defRPr/>
            </a:pPr>
            <a:r>
              <a:rPr kumimoji="0" lang="fr-FR" sz="2400" b="0" i="0" u="none" strike="noStrike" kern="1200" cap="none" spc="0" normalizeH="0" baseline="0" noProof="0">
                <a:ln>
                  <a:noFill/>
                </a:ln>
                <a:effectLst/>
                <a:uLnTx/>
                <a:uFillTx/>
              </a:rPr>
              <a:t>Séances d’information menées par le BACLO aux comités exécutifs et au personnel des directions générales.</a:t>
            </a:r>
          </a:p>
          <a:p>
            <a:pPr marL="342900" marR="0" lvl="0" indent="-342900" defTabSz="457200" rtl="0" eaLnBrk="1" fontAlgn="base" latinLnBrk="0" hangingPunct="1">
              <a:spcBef>
                <a:spcPts val="0"/>
              </a:spcBef>
              <a:buClrTx/>
              <a:buSzTx/>
              <a:buFont typeface="Arial" charset="0"/>
              <a:buChar char="•"/>
              <a:tabLst/>
              <a:defRPr/>
            </a:pPr>
            <a:endParaRPr kumimoji="0" lang="fr-FR" sz="2400" b="0" i="0" u="none" strike="noStrike" kern="1200" cap="none" spc="0" normalizeH="0" baseline="0" noProof="0">
              <a:ln>
                <a:noFill/>
              </a:ln>
              <a:effectLst/>
              <a:uLnTx/>
              <a:uFillTx/>
            </a:endParaRPr>
          </a:p>
          <a:p>
            <a:pPr marL="342900" marR="0" lvl="0" indent="-342900" defTabSz="457200" rtl="0" eaLnBrk="1" fontAlgn="base" latinLnBrk="0" hangingPunct="1">
              <a:spcBef>
                <a:spcPts val="0"/>
              </a:spcBef>
              <a:buClrTx/>
              <a:buSzTx/>
              <a:buFont typeface="Arial" charset="0"/>
              <a:buChar char="•"/>
              <a:tabLst/>
              <a:defRPr/>
            </a:pPr>
            <a:r>
              <a:rPr kumimoji="0" lang="fr-FR" sz="2400" b="0" i="0" u="none" strike="noStrike" kern="1200" cap="none" spc="0" normalizeH="0" baseline="0" noProof="0">
                <a:ln>
                  <a:noFill/>
                </a:ln>
                <a:effectLst/>
                <a:uLnTx/>
                <a:uFillTx/>
              </a:rPr>
              <a:t>Liens vers la politique et les outils partagés dans les Nouvelles diffusées de Santé Canada et disponibles dans le </a:t>
            </a:r>
            <a:r>
              <a:rPr kumimoji="0" lang="fr-FR" sz="2400" b="0" i="0" u="none" strike="noStrike" kern="1200" cap="none" spc="0" normalizeH="0" baseline="0" noProof="0">
                <a:ln>
                  <a:noFill/>
                </a:ln>
                <a:effectLst/>
                <a:uLnTx/>
                <a:uFillTx/>
                <a:hlinkClick r:id="rId2"/>
              </a:rPr>
              <a:t>Centre d’information de Santé Canada sur la mise en œuvre de la partie VII de la LLO</a:t>
            </a:r>
            <a:r>
              <a:rPr kumimoji="0" lang="fr-FR" sz="2400" b="0" i="0" u="none" strike="noStrike" kern="1200" cap="none" spc="0" normalizeH="0" baseline="0" noProof="0">
                <a:ln>
                  <a:noFill/>
                </a:ln>
                <a:effectLst/>
                <a:uLnTx/>
                <a:uFillTx/>
              </a:rPr>
              <a:t>.</a:t>
            </a:r>
          </a:p>
          <a:p>
            <a:pPr marL="342900" marR="0" lvl="0" indent="-342900" defTabSz="457200" rtl="0" eaLnBrk="1" fontAlgn="base" latinLnBrk="0" hangingPunct="1">
              <a:spcBef>
                <a:spcPts val="0"/>
              </a:spcBef>
              <a:buClrTx/>
              <a:buSzTx/>
              <a:buFont typeface="Arial" charset="0"/>
              <a:buChar char="•"/>
              <a:tabLst/>
              <a:defRPr/>
            </a:pPr>
            <a:endParaRPr kumimoji="0" lang="fr-FR" sz="2400" b="0" i="0" u="none" strike="noStrike" kern="1200" cap="none" spc="0" normalizeH="0" baseline="0" noProof="0">
              <a:ln>
                <a:noFill/>
              </a:ln>
              <a:effectLst/>
              <a:uLnTx/>
              <a:uFillTx/>
            </a:endParaRPr>
          </a:p>
          <a:p>
            <a:pPr marL="342900" marR="0" lvl="0" indent="-342900" defTabSz="457200" rtl="0" eaLnBrk="1" fontAlgn="base" latinLnBrk="0" hangingPunct="1">
              <a:spcBef>
                <a:spcPts val="0"/>
              </a:spcBef>
              <a:buClrTx/>
              <a:buSzTx/>
              <a:buFont typeface="Arial" charset="0"/>
              <a:buChar char="•"/>
              <a:tabLst/>
              <a:defRPr/>
            </a:pPr>
            <a:r>
              <a:rPr kumimoji="0" lang="fr-FR" sz="2400" b="0" i="0" u="none" strike="noStrike" kern="1200" cap="none" spc="0" normalizeH="0" baseline="0" noProof="0">
                <a:ln>
                  <a:noFill/>
                </a:ln>
                <a:effectLst/>
                <a:uLnTx/>
                <a:uFillTx/>
              </a:rPr>
              <a:t>Des références à la politique et aux outils seront incluses dans les sessions de formation du BACLO sur la partie VII de la LLO (offertes trois fois par année).</a:t>
            </a:r>
            <a:endParaRPr kumimoji="0" lang="en-CA" sz="2400" b="0" i="0" u="none" strike="noStrike" kern="1200" cap="none" spc="0" normalizeH="0" baseline="0" noProof="0">
              <a:ln>
                <a:noFill/>
              </a:ln>
              <a:effectLst/>
              <a:uLnTx/>
              <a:uFillTx/>
            </a:endParaRPr>
          </a:p>
          <a:p>
            <a:pPr marL="0" indent="0">
              <a:lnSpc>
                <a:spcPct val="110000"/>
              </a:lnSpc>
              <a:spcBef>
                <a:spcPts val="0"/>
              </a:spcBef>
              <a:spcAft>
                <a:spcPts val="600"/>
              </a:spcAft>
              <a:buNone/>
            </a:pPr>
            <a:endParaRPr lang="fr-FR" sz="1500" b="1"/>
          </a:p>
        </p:txBody>
      </p:sp>
      <p:sp>
        <p:nvSpPr>
          <p:cNvPr id="2" name="Slide Number Placeholder 3">
            <a:extLst>
              <a:ext uri="{FF2B5EF4-FFF2-40B4-BE49-F238E27FC236}">
                <a16:creationId xmlns:a16="http://schemas.microsoft.com/office/drawing/2014/main" id="{680939C9-1609-DB74-1FC5-1CB266056E39}"/>
              </a:ext>
            </a:extLst>
          </p:cNvPr>
          <p:cNvSpPr>
            <a:spLocks noGrp="1"/>
          </p:cNvSpPr>
          <p:nvPr>
            <p:ph type="sldNum" sz="quarter" idx="12"/>
          </p:nvPr>
        </p:nvSpPr>
        <p:spPr>
          <a:xfrm>
            <a:off x="11454303" y="6404081"/>
            <a:ext cx="617954" cy="283097"/>
          </a:xfrm>
        </p:spPr>
        <p:txBody>
          <a:bodyPr anchor="ctr">
            <a:noAutofit/>
          </a:bodyPr>
          <a:lstStyle/>
          <a:p>
            <a:pPr>
              <a:lnSpc>
                <a:spcPct val="90000"/>
              </a:lnSpc>
              <a:spcAft>
                <a:spcPts val="600"/>
              </a:spcAft>
            </a:pPr>
            <a:fld id="{3F8211D5-3DAE-FA41-B929-AFB67AE4B1BA}" type="slidenum">
              <a:rPr lang="en-US" sz="1800" smtClean="0"/>
              <a:pPr>
                <a:lnSpc>
                  <a:spcPct val="90000"/>
                </a:lnSpc>
                <a:spcAft>
                  <a:spcPts val="600"/>
                </a:spcAft>
              </a:pPr>
              <a:t>7</a:t>
            </a:fld>
            <a:endParaRPr lang="en-US" sz="1800"/>
          </a:p>
        </p:txBody>
      </p:sp>
      <p:pic>
        <p:nvPicPr>
          <p:cNvPr id="3" name="Picture 2" descr="Path winding through a grassy field">
            <a:extLst>
              <a:ext uri="{FF2B5EF4-FFF2-40B4-BE49-F238E27FC236}">
                <a16:creationId xmlns:a16="http://schemas.microsoft.com/office/drawing/2014/main" id="{FA715BCC-5934-DFE0-7A51-BC370D97BE45}"/>
              </a:ext>
            </a:extLst>
          </p:cNvPr>
          <p:cNvPicPr>
            <a:picLocks noChangeAspect="1"/>
          </p:cNvPicPr>
          <p:nvPr/>
        </p:nvPicPr>
        <p:blipFill>
          <a:blip r:embed="rId3"/>
          <a:srcRect l="39245" r="25258"/>
          <a:stretch>
            <a:fillRect/>
          </a:stretch>
        </p:blipFill>
        <p:spPr>
          <a:xfrm>
            <a:off x="9624366" y="1037946"/>
            <a:ext cx="2138914" cy="4791354"/>
          </a:xfrm>
          <a:prstGeom prst="rect">
            <a:avLst/>
          </a:prstGeom>
          <a:noFill/>
        </p:spPr>
      </p:pic>
    </p:spTree>
    <p:extLst>
      <p:ext uri="{BB962C8B-B14F-4D97-AF65-F5344CB8AC3E}">
        <p14:creationId xmlns:p14="http://schemas.microsoft.com/office/powerpoint/2010/main" val="223451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7A4A-BA12-E4B2-A0EF-9FA30258AA0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61C96E-CD54-A8C7-30A6-8898E84482F5}"/>
              </a:ext>
            </a:extLst>
          </p:cNvPr>
          <p:cNvSpPr>
            <a:spLocks noGrp="1"/>
          </p:cNvSpPr>
          <p:nvPr>
            <p:ph idx="1"/>
          </p:nvPr>
        </p:nvSpPr>
        <p:spPr>
          <a:xfrm>
            <a:off x="493160" y="1334814"/>
            <a:ext cx="11219379" cy="4965978"/>
          </a:xfrm>
        </p:spPr>
        <p:txBody>
          <a:bodyPr/>
          <a:lstStyle/>
          <a:p>
            <a:pPr marL="0" indent="0">
              <a:buNone/>
            </a:pPr>
            <a:r>
              <a:rPr lang="en-US" sz="2600" b="1">
                <a:ea typeface="ＭＳ Ｐゴシック"/>
              </a:rPr>
              <a:t>Aide </a:t>
            </a:r>
            <a:r>
              <a:rPr lang="en-US" sz="2600" b="1" err="1">
                <a:ea typeface="ＭＳ Ｐゴシック"/>
              </a:rPr>
              <a:t>mémoire</a:t>
            </a:r>
            <a:endParaRPr lang="en-US" sz="2600" b="1">
              <a:ea typeface="ＭＳ Ｐゴシック"/>
            </a:endParaRPr>
          </a:p>
        </p:txBody>
      </p:sp>
      <p:sp>
        <p:nvSpPr>
          <p:cNvPr id="7" name="Rectangle 6">
            <a:extLst>
              <a:ext uri="{FF2B5EF4-FFF2-40B4-BE49-F238E27FC236}">
                <a16:creationId xmlns:a16="http://schemas.microsoft.com/office/drawing/2014/main" id="{0FE59DBE-CB66-DE0F-B28F-A2798D6A008A}"/>
              </a:ext>
            </a:extLst>
          </p:cNvPr>
          <p:cNvSpPr/>
          <p:nvPr/>
        </p:nvSpPr>
        <p:spPr>
          <a:xfrm>
            <a:off x="479461" y="1166649"/>
            <a:ext cx="4400764" cy="53709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fr-FR" sz="2000">
              <a:solidFill>
                <a:prstClr val="black"/>
              </a:solidFill>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fr-FR" sz="2000">
              <a:solidFill>
                <a:prstClr val="black"/>
              </a:solidFill>
              <a:latin typeface="Arial" charset="0"/>
              <a:ea typeface="ＭＳ Ｐゴシック" charset="0"/>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black"/>
                </a:solidFill>
                <a:effectLst/>
                <a:uLnTx/>
                <a:uFillTx/>
                <a:latin typeface="Arial" charset="0"/>
                <a:ea typeface="ＭＳ Ｐゴシック" charset="0"/>
              </a:rPr>
              <a:t>Détaille les </a:t>
            </a:r>
            <a:r>
              <a:rPr kumimoji="0" lang="fr-FR" sz="2000" b="1" i="0" u="none" strike="noStrike" kern="1200" cap="none" spc="0" normalizeH="0" baseline="0" noProof="0">
                <a:ln>
                  <a:noFill/>
                </a:ln>
                <a:solidFill>
                  <a:prstClr val="black"/>
                </a:solidFill>
                <a:effectLst/>
                <a:uLnTx/>
                <a:uFillTx/>
                <a:latin typeface="Arial" charset="0"/>
                <a:ea typeface="ＭＳ Ｐゴシック" charset="0"/>
              </a:rPr>
              <a:t>actions clés</a:t>
            </a:r>
            <a:r>
              <a:rPr kumimoji="0" lang="fr-FR" sz="2000" b="0" i="0" u="none" strike="noStrike" kern="1200" cap="none" spc="0" normalizeH="0" baseline="0" noProof="0">
                <a:ln>
                  <a:noFill/>
                </a:ln>
                <a:solidFill>
                  <a:prstClr val="black"/>
                </a:solidFill>
                <a:effectLst/>
                <a:uLnTx/>
                <a:uFillTx/>
                <a:latin typeface="Arial" charset="0"/>
                <a:ea typeface="ＭＳ Ｐゴシック" charset="0"/>
              </a:rPr>
              <a:t> à entreprendre à chaque étape du cycle</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CA" sz="2000" b="0" i="0" u="none" strike="noStrike" kern="1200" cap="none" spc="0" normalizeH="0" baseline="0" noProof="0">
              <a:ln>
                <a:noFill/>
              </a:ln>
              <a:solidFill>
                <a:prstClr val="black"/>
              </a:solidFill>
              <a:effectLst/>
              <a:uLnTx/>
              <a:uFillTx/>
              <a:latin typeface="Arial" charset="0"/>
              <a:ea typeface="ＭＳ Ｐゴシック" charset="0"/>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black"/>
                </a:solidFill>
                <a:effectLst/>
                <a:uLnTx/>
                <a:uFillTx/>
                <a:latin typeface="Arial" charset="0"/>
                <a:ea typeface="ＭＳ Ｐゴシック" charset="0"/>
              </a:rPr>
              <a:t>Réfère aux </a:t>
            </a:r>
            <a:r>
              <a:rPr kumimoji="0" lang="fr-FR" sz="2000" b="1" i="0" u="none" strike="noStrike" kern="1200" cap="none" spc="0" normalizeH="0" baseline="0" noProof="0">
                <a:ln>
                  <a:noFill/>
                </a:ln>
                <a:solidFill>
                  <a:prstClr val="black"/>
                </a:solidFill>
                <a:effectLst/>
                <a:uLnTx/>
                <a:uFillTx/>
                <a:latin typeface="Arial" charset="0"/>
                <a:ea typeface="ＭＳ Ｐゴシック" charset="0"/>
              </a:rPr>
              <a:t>ressources</a:t>
            </a:r>
            <a:r>
              <a:rPr kumimoji="0" lang="fr-FR" sz="2000" b="0" i="0" u="none" strike="noStrike" kern="1200" cap="none" spc="0" normalizeH="0" baseline="0" noProof="0">
                <a:ln>
                  <a:noFill/>
                </a:ln>
                <a:solidFill>
                  <a:prstClr val="black"/>
                </a:solidFill>
                <a:effectLst/>
                <a:uLnTx/>
                <a:uFillTx/>
                <a:latin typeface="Arial" charset="0"/>
                <a:ea typeface="ＭＳ Ｐゴシック" charset="0"/>
              </a:rPr>
              <a:t> disponibles pour guider les employé(e)s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CA" sz="2000" b="0" i="0" u="none" strike="noStrike" kern="1200" cap="none" spc="0" normalizeH="0" baseline="0" noProof="0">
              <a:ln>
                <a:noFill/>
              </a:ln>
              <a:solidFill>
                <a:prstClr val="black"/>
              </a:solidFill>
              <a:effectLst/>
              <a:uLnTx/>
              <a:uFillTx/>
              <a:latin typeface="Arial" charset="0"/>
              <a:ea typeface="ＭＳ Ｐゴシック" charset="0"/>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black"/>
                </a:solidFill>
                <a:effectLst/>
                <a:uLnTx/>
                <a:uFillTx/>
                <a:latin typeface="Arial" charset="0"/>
                <a:ea typeface="ＭＳ Ｐゴシック" charset="0"/>
              </a:rPr>
              <a:t>Fournit de l’information sur les groupes à l’interne pouvant offrir du </a:t>
            </a:r>
            <a:r>
              <a:rPr kumimoji="0" lang="fr-FR" sz="2000" b="1" i="0" u="none" strike="noStrike" kern="1200" cap="none" spc="0" normalizeH="0" baseline="0" noProof="0">
                <a:ln>
                  <a:noFill/>
                </a:ln>
                <a:solidFill>
                  <a:prstClr val="black"/>
                </a:solidFill>
                <a:effectLst/>
                <a:uLnTx/>
                <a:uFillTx/>
                <a:latin typeface="Arial" charset="0"/>
                <a:ea typeface="ＭＳ Ｐゴシック" charset="0"/>
              </a:rPr>
              <a:t>soutien et/ou des conseils</a:t>
            </a:r>
            <a:r>
              <a:rPr kumimoji="0" lang="fr-FR" sz="2000" b="0" i="0" u="none" strike="noStrike" kern="1200" cap="none" spc="0" normalizeH="0" baseline="0" noProof="0">
                <a:ln>
                  <a:noFill/>
                </a:ln>
                <a:solidFill>
                  <a:prstClr val="black"/>
                </a:solidFill>
                <a:effectLst/>
                <a:uLnTx/>
                <a:uFillTx/>
                <a:latin typeface="Arial" charset="0"/>
                <a:ea typeface="ＭＳ Ｐゴシック" charset="0"/>
              </a:rPr>
              <a:t>, au besoin</a:t>
            </a:r>
          </a:p>
          <a:p>
            <a:pPr marL="0" marR="0" lvl="0" indent="0" algn="l" defTabSz="457200" rtl="0" eaLnBrk="1" fontAlgn="base" latinLnBrk="0" hangingPunct="1">
              <a:lnSpc>
                <a:spcPct val="100000"/>
              </a:lnSpc>
              <a:spcBef>
                <a:spcPct val="0"/>
              </a:spcBef>
              <a:spcAft>
                <a:spcPct val="0"/>
              </a:spcAft>
              <a:buClrTx/>
              <a:buSzTx/>
              <a:buFontTx/>
              <a:buNone/>
              <a:tabLst/>
              <a:defRPr/>
            </a:pPr>
            <a:endParaRPr lang="fr-FR" sz="1700">
              <a:solidFill>
                <a:prstClr val="black"/>
              </a:solidFill>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700" b="0"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fr-FR" sz="1700">
              <a:solidFill>
                <a:prstClr val="black"/>
              </a:solidFill>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700" b="0"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1700" b="0" i="0" u="none" strike="noStrike" kern="1200" cap="none" spc="0" normalizeH="0" baseline="0" noProof="0">
              <a:ln>
                <a:noFill/>
              </a:ln>
              <a:solidFill>
                <a:prstClr val="black"/>
              </a:solidFill>
              <a:effectLst/>
              <a:uLnTx/>
              <a:uFillTx/>
              <a:latin typeface="Arial" charset="0"/>
              <a:ea typeface="ＭＳ Ｐゴシック"/>
            </a:endParaRPr>
          </a:p>
          <a:p>
            <a:pPr algn="ctr"/>
            <a:endParaRPr lang="en-CA"/>
          </a:p>
        </p:txBody>
      </p:sp>
      <p:sp>
        <p:nvSpPr>
          <p:cNvPr id="9" name="Text Placeholder 3">
            <a:extLst>
              <a:ext uri="{FF2B5EF4-FFF2-40B4-BE49-F238E27FC236}">
                <a16:creationId xmlns:a16="http://schemas.microsoft.com/office/drawing/2014/main" id="{9D5ED822-C478-1662-9C3E-F4DA1DB0B9C3}"/>
              </a:ext>
            </a:extLst>
          </p:cNvPr>
          <p:cNvSpPr>
            <a:spLocks noGrp="1"/>
          </p:cNvSpPr>
          <p:nvPr>
            <p:ph type="title"/>
          </p:nvPr>
        </p:nvSpPr>
        <p:spPr>
          <a:xfrm>
            <a:off x="441789" y="446487"/>
            <a:ext cx="5181245" cy="720162"/>
          </a:xfrm>
        </p:spPr>
        <p:txBody>
          <a:bodyPr/>
          <a:lstStyle/>
          <a:p>
            <a:r>
              <a:rPr lang="fr-FR" sz="1800" b="0">
                <a:solidFill>
                  <a:schemeClr val="bg1">
                    <a:lumMod val="65000"/>
                  </a:schemeClr>
                </a:solidFill>
              </a:rPr>
              <a:t>Politique de Santé Canada sur la mise en œuvre de la partie VII de la </a:t>
            </a:r>
            <a:r>
              <a:rPr lang="fr-FR" sz="1800" b="0" i="1">
                <a:solidFill>
                  <a:schemeClr val="bg1">
                    <a:lumMod val="65000"/>
                  </a:schemeClr>
                </a:solidFill>
              </a:rPr>
              <a:t>Loi sur les langues officielles</a:t>
            </a:r>
            <a:endParaRPr lang="en-CA" sz="1800" i="1"/>
          </a:p>
        </p:txBody>
      </p:sp>
      <p:pic>
        <p:nvPicPr>
          <p:cNvPr id="2" name="Image 1">
            <a:extLst>
              <a:ext uri="{FF2B5EF4-FFF2-40B4-BE49-F238E27FC236}">
                <a16:creationId xmlns:a16="http://schemas.microsoft.com/office/drawing/2014/main" id="{F033714B-E82A-5CF9-D1DF-8E660B1B9EC7}"/>
              </a:ext>
            </a:extLst>
          </p:cNvPr>
          <p:cNvPicPr>
            <a:picLocks noChangeAspect="1"/>
          </p:cNvPicPr>
          <p:nvPr/>
        </p:nvPicPr>
        <p:blipFill>
          <a:blip r:embed="rId2"/>
          <a:stretch>
            <a:fillRect/>
          </a:stretch>
        </p:blipFill>
        <p:spPr>
          <a:xfrm>
            <a:off x="5244663" y="242858"/>
            <a:ext cx="6146542" cy="6615142"/>
          </a:xfrm>
          <a:prstGeom prst="rect">
            <a:avLst/>
          </a:prstGeom>
        </p:spPr>
      </p:pic>
      <p:sp>
        <p:nvSpPr>
          <p:cNvPr id="3" name="Slide Number Placeholder 3">
            <a:extLst>
              <a:ext uri="{FF2B5EF4-FFF2-40B4-BE49-F238E27FC236}">
                <a16:creationId xmlns:a16="http://schemas.microsoft.com/office/drawing/2014/main" id="{88BD9E16-6B1D-9D2C-0538-672B908F2819}"/>
              </a:ext>
            </a:extLst>
          </p:cNvPr>
          <p:cNvSpPr>
            <a:spLocks noGrp="1"/>
          </p:cNvSpPr>
          <p:nvPr>
            <p:ph type="sldNum" sz="quarter" idx="12"/>
          </p:nvPr>
        </p:nvSpPr>
        <p:spPr>
          <a:xfrm>
            <a:off x="11408229" y="6399125"/>
            <a:ext cx="783771" cy="417006"/>
          </a:xfrm>
        </p:spPr>
        <p:txBody>
          <a:bodyPr anchor="ctr">
            <a:normAutofit/>
          </a:bodyPr>
          <a:lstStyle/>
          <a:p>
            <a:pPr>
              <a:lnSpc>
                <a:spcPct val="90000"/>
              </a:lnSpc>
              <a:spcAft>
                <a:spcPts val="600"/>
              </a:spcAft>
            </a:pPr>
            <a:fld id="{3F8211D5-3DAE-FA41-B929-AFB67AE4B1BA}" type="slidenum">
              <a:rPr lang="en-US" sz="1800" smtClean="0"/>
              <a:pPr>
                <a:lnSpc>
                  <a:spcPct val="90000"/>
                </a:lnSpc>
                <a:spcAft>
                  <a:spcPts val="600"/>
                </a:spcAft>
              </a:pPr>
              <a:t>8</a:t>
            </a:fld>
            <a:endParaRPr lang="en-US" sz="1800"/>
          </a:p>
        </p:txBody>
      </p:sp>
    </p:spTree>
    <p:extLst>
      <p:ext uri="{BB962C8B-B14F-4D97-AF65-F5344CB8AC3E}">
        <p14:creationId xmlns:p14="http://schemas.microsoft.com/office/powerpoint/2010/main" val="2384913618"/>
      </p:ext>
    </p:extLst>
  </p:cSld>
  <p:clrMapOvr>
    <a:masterClrMapping/>
  </p:clrMapOvr>
</p:sld>
</file>

<file path=ppt/theme/theme1.xml><?xml version="1.0" encoding="utf-8"?>
<a:theme xmlns:a="http://schemas.openxmlformats.org/drawingml/2006/main" name="Thème Office">
  <a:themeElements>
    <a:clrScheme name="Health_Brand_3">
      <a:dk1>
        <a:srgbClr val="000000"/>
      </a:dk1>
      <a:lt1>
        <a:srgbClr val="FFFFFF"/>
      </a:lt1>
      <a:dk2>
        <a:srgbClr val="373C50"/>
      </a:dk2>
      <a:lt2>
        <a:srgbClr val="FADD8B"/>
      </a:lt2>
      <a:accent1>
        <a:srgbClr val="32676D"/>
      </a:accent1>
      <a:accent2>
        <a:srgbClr val="00BCCA"/>
      </a:accent2>
      <a:accent3>
        <a:srgbClr val="ABD037"/>
      </a:accent3>
      <a:accent4>
        <a:srgbClr val="B0DFDD"/>
      </a:accent4>
      <a:accent5>
        <a:srgbClr val="373C50"/>
      </a:accent5>
      <a:accent6>
        <a:srgbClr val="FADD8B"/>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SC PPT Image de marque_F" id="{E15D7923-DEE3-4F4E-90B1-8C8907FF1558}" vid="{8E89B8BC-5D7E-AE43-BBF6-BC5B195EC1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E860D1223E984692003B2F8D34E609" ma:contentTypeVersion="26" ma:contentTypeDescription="Create a new document." ma:contentTypeScope="" ma:versionID="7d1c259e8254f6489401590de8bdd3ff">
  <xsd:schema xmlns:xsd="http://www.w3.org/2001/XMLSchema" xmlns:xs="http://www.w3.org/2001/XMLSchema" xmlns:p="http://schemas.microsoft.com/office/2006/metadata/properties" xmlns:ns2="f4760878-658a-4717-bbd4-0fd9c09fbb13" xmlns:ns3="0406129d-7949-4012-aa34-bff85346a4cf" targetNamespace="http://schemas.microsoft.com/office/2006/metadata/properties" ma:root="true" ma:fieldsID="ffe963170e12c2b932b327c6c0e0dbbb" ns2:_="" ns3:_="">
    <xsd:import namespace="f4760878-658a-4717-bbd4-0fd9c09fbb13"/>
    <xsd:import namespace="0406129d-7949-4012-aa34-bff85346a4c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2:SharedWithUsers" minOccurs="0"/>
                <xsd:element ref="ns2:SharedWithDetails" minOccurs="0"/>
                <xsd:element ref="ns3:Provisionamended" minOccurs="0"/>
                <xsd:element ref="ns3:lcf76f155ced4ddcb4097134ff3c332f" minOccurs="0"/>
                <xsd:element ref="ns2:TaxCatchAll" minOccurs="0"/>
                <xsd:element ref="ns3:MediaServiceOCR" minOccurs="0"/>
                <xsd:element ref="ns3:Sujets" minOccurs="0"/>
                <xsd:element ref="ns3:Status" minOccurs="0"/>
                <xsd:element ref="ns3:InstitutionalCode" minOccurs="0"/>
                <xsd:element ref="ns3:ReviewCompleted" minOccurs="0"/>
                <xsd:element ref="ns3:Plannercardnumber_x002d_num_x00e9_rodefich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760878-658a-4717-bbd4-0fd9c09fbb1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1cd2e2e-3050-48af-9cbe-e64569e098d5}" ma:internalName="TaxCatchAll" ma:showField="CatchAllData" ma:web="f4760878-658a-4717-bbd4-0fd9c09fbb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06129d-7949-4012-aa34-bff85346a4c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Provisionamended" ma:index="21" nillable="true" ma:displayName="Provision amended" ma:description="indicates what provision of the directive is being amended" ma:format="Dropdown" ma:internalName="Provisionamended">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bf3204f-aabd-4e28-9088-5d29a8bcebff"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Sujets" ma:index="26" nillable="true" ma:displayName="Sujets" ma:format="Dropdown" ma:internalName="Sujets">
      <xsd:simpleType>
        <xsd:restriction base="dms:Text">
          <xsd:maxLength value="255"/>
        </xsd:restriction>
      </xsd:simpleType>
    </xsd:element>
    <xsd:element name="Status" ma:index="27" nillable="true" ma:displayName="Status" ma:format="Dropdown" ma:internalName="Status">
      <xsd:simpleType>
        <xsd:restriction base="dms:Choice">
          <xsd:enumeration value="Draft"/>
          <xsd:enumeration value="Final"/>
          <xsd:enumeration value="To be approved"/>
          <xsd:enumeration value="Archived"/>
        </xsd:restriction>
      </xsd:simpleType>
    </xsd:element>
    <xsd:element name="InstitutionalCode" ma:index="28" nillable="true" ma:displayName="Institutional Code" ma:format="Dropdown" ma:internalName="InstitutionalCode">
      <xsd:simpleType>
        <xsd:restriction base="dms:Text">
          <xsd:maxLength value="255"/>
        </xsd:restriction>
      </xsd:simpleType>
    </xsd:element>
    <xsd:element name="ReviewCompleted" ma:index="29" nillable="true" ma:displayName="Review Completed" ma:format="Dropdown" ma:internalName="ReviewCompleted">
      <xsd:simpleType>
        <xsd:restriction base="dms:Text">
          <xsd:maxLength value="255"/>
        </xsd:restriction>
      </xsd:simpleType>
    </xsd:element>
    <xsd:element name="Plannercardnumber_x002d_num_x00e9_rodefiche" ma:index="30" nillable="true" ma:displayName="Planner card number -numéro de fiche" ma:format="Dropdown" ma:internalName="Plannercardnumber_x002d_num_x00e9_rodefiche">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4760878-658a-4717-bbd4-0fd9c09fbb13">RN4WT4KUCRMT-543564755-25012</_dlc_DocId>
    <_dlc_DocIdUrl xmlns="f4760878-658a-4717-bbd4-0fd9c09fbb13">
      <Url>https://056gc.sharepoint.com/sites/OCHRO-PC-OLCE_BDPRH-PC-CELO/_layouts/15/DocIdRedir.aspx?ID=RN4WT4KUCRMT-543564755-25012</Url>
      <Description>RN4WT4KUCRMT-543564755-25012</Description>
    </_dlc_DocIdUrl>
    <TaxCatchAll xmlns="f4760878-658a-4717-bbd4-0fd9c09fbb13" xsi:nil="true"/>
    <Sujets xmlns="0406129d-7949-4012-aa34-bff85346a4cf" xsi:nil="true"/>
    <Status xmlns="0406129d-7949-4012-aa34-bff85346a4cf" xsi:nil="true"/>
    <ReviewCompleted xmlns="0406129d-7949-4012-aa34-bff85346a4cf" xsi:nil="true"/>
    <lcf76f155ced4ddcb4097134ff3c332f xmlns="0406129d-7949-4012-aa34-bff85346a4cf">
      <Terms xmlns="http://schemas.microsoft.com/office/infopath/2007/PartnerControls"/>
    </lcf76f155ced4ddcb4097134ff3c332f>
    <InstitutionalCode xmlns="0406129d-7949-4012-aa34-bff85346a4cf" xsi:nil="true"/>
    <Provisionamended xmlns="0406129d-7949-4012-aa34-bff85346a4cf" xsi:nil="true"/>
    <Plannercardnumber_x002d_num_x00e9_rodefiche xmlns="0406129d-7949-4012-aa34-bff85346a4cf" xsi:nil="true"/>
  </documentManagement>
</p:properties>
</file>

<file path=customXml/itemProps1.xml><?xml version="1.0" encoding="utf-8"?>
<ds:datastoreItem xmlns:ds="http://schemas.openxmlformats.org/officeDocument/2006/customXml" ds:itemID="{16965C03-08BC-484C-8FAC-BFB7A4805E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760878-658a-4717-bbd4-0fd9c09fbb13"/>
    <ds:schemaRef ds:uri="0406129d-7949-4012-aa34-bff85346a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EB9856-2D54-4EF9-9241-1F9BE4992185}">
  <ds:schemaRefs>
    <ds:schemaRef ds:uri="http://schemas.microsoft.com/sharepoint/events"/>
  </ds:schemaRefs>
</ds:datastoreItem>
</file>

<file path=customXml/itemProps3.xml><?xml version="1.0" encoding="utf-8"?>
<ds:datastoreItem xmlns:ds="http://schemas.openxmlformats.org/officeDocument/2006/customXml" ds:itemID="{1AB508F8-C2B6-4049-9425-4B7C7A6B516C}">
  <ds:schemaRefs>
    <ds:schemaRef ds:uri="http://schemas.microsoft.com/sharepoint/v3/contenttype/forms"/>
  </ds:schemaRefs>
</ds:datastoreItem>
</file>

<file path=customXml/itemProps4.xml><?xml version="1.0" encoding="utf-8"?>
<ds:datastoreItem xmlns:ds="http://schemas.openxmlformats.org/officeDocument/2006/customXml" ds:itemID="{CCDC64FA-0BF6-47CD-A110-9096152E1E92}">
  <ds:schemaRef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0406129d-7949-4012-aa34-bff85346a4cf"/>
    <ds:schemaRef ds:uri="http://schemas.microsoft.com/office/2006/documentManagement/types"/>
    <ds:schemaRef ds:uri="http://purl.org/dc/terms/"/>
    <ds:schemaRef ds:uri="f4760878-658a-4717-bbd4-0fd9c09fbb1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 SC PPT Image de marque_F</Template>
  <TotalTime>0</TotalTime>
  <Words>1672</Words>
  <Application>Microsoft Office PowerPoint</Application>
  <PresentationFormat>Grand écran</PresentationFormat>
  <Paragraphs>160</Paragraphs>
  <Slides>10</Slides>
  <Notes>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vt:i4>
      </vt:variant>
    </vt:vector>
  </HeadingPairs>
  <TitlesOfParts>
    <vt:vector size="20" baseType="lpstr">
      <vt:lpstr>ＭＳ Ｐゴシック</vt:lpstr>
      <vt:lpstr>Aptos</vt:lpstr>
      <vt:lpstr>Arial</vt:lpstr>
      <vt:lpstr>Calibri</vt:lpstr>
      <vt:lpstr>Calibri Light</vt:lpstr>
      <vt:lpstr>Courier New</vt:lpstr>
      <vt:lpstr>Helvetica</vt:lpstr>
      <vt:lpstr>Roboto</vt:lpstr>
      <vt:lpstr>Wingdings</vt:lpstr>
      <vt:lpstr>Thème Office</vt:lpstr>
      <vt:lpstr>Politique de Santé Canada sur la mise en œuvre de la partie VII de la Loi sur les langues officielles</vt:lpstr>
      <vt:lpstr>Politique de Santé Canada sur la mise en œuvre de la partie VII de la Loi sur les langues officielles</vt:lpstr>
      <vt:lpstr>Politique de Santé Canada sur la mise en œuvre de la partie VII de la Loi sur les langues officielles</vt:lpstr>
      <vt:lpstr>Présentation PowerPoint</vt:lpstr>
      <vt:lpstr>Politique de Santé Canada sur la mise en œuvre de la partie VII de la Loi sur les langues officielles</vt:lpstr>
      <vt:lpstr>Politique de Santé Canada sur la mise en œuvre de la partie VII de la Loi sur les langues officielles</vt:lpstr>
      <vt:lpstr>Politique de Santé Canada sur la mise en œuvre de la partie VII de la Loi sur les langues officielles</vt:lpstr>
      <vt:lpstr>Politique de Santé Canada sur la mise en œuvre de la partie VII de la Loi sur les langues officielles</vt:lpstr>
      <vt:lpstr>Politique de Santé Canada sur la mise en œuvre de la partie VII de la Loi sur les langues officielles</vt:lpstr>
      <vt:lpstr>Politique de Santé Canada sur la mise en œuvre de la partie VII de la Loi sur les langues officielles</vt:lpstr>
    </vt:vector>
  </TitlesOfParts>
  <Company>HC-PHAC - SC-ASPC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Houle, Marc-Olivier (HC/SC)</dc:creator>
  <cp:lastModifiedBy>Gauthier, Jean-Guy</cp:lastModifiedBy>
  <cp:revision>2</cp:revision>
  <dcterms:created xsi:type="dcterms:W3CDTF">2025-10-29T17:16:21Z</dcterms:created>
  <dcterms:modified xsi:type="dcterms:W3CDTF">2025-11-12T16:03:48Z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0x010100ADE860D1223E984692003B2F8D34E609</vt:lpwstr>
  </property>
  <property fmtid="{D5CDD505-2E9C-101B-9397-08002B2CF9AE}" pid="3" name="MSIP_Label_05d8ed60-cd71-485b-a85b-277aaf32f506_Enabled">
    <vt:lpwstr>true</vt:lpwstr>
  </property>
  <property fmtid="{D5CDD505-2E9C-101B-9397-08002B2CF9AE}" pid="4" name="MSIP_Label_05d8ed60-cd71-485b-a85b-277aaf32f506_SetDate">
    <vt:lpwstr>2025-10-29T17:16:48Z</vt:lpwstr>
  </property>
  <property fmtid="{D5CDD505-2E9C-101B-9397-08002B2CF9AE}" pid="5" name="MSIP_Label_05d8ed60-cd71-485b-a85b-277aaf32f506_Method">
    <vt:lpwstr>Standard</vt:lpwstr>
  </property>
  <property fmtid="{D5CDD505-2E9C-101B-9397-08002B2CF9AE}" pid="6" name="MSIP_Label_05d8ed60-cd71-485b-a85b-277aaf32f506_Name">
    <vt:lpwstr>Unclassified</vt:lpwstr>
  </property>
  <property fmtid="{D5CDD505-2E9C-101B-9397-08002B2CF9AE}" pid="7" name="MSIP_Label_05d8ed60-cd71-485b-a85b-277aaf32f506_SiteId">
    <vt:lpwstr>42fd9015-de4d-4223-a368-baeacab48927</vt:lpwstr>
  </property>
  <property fmtid="{D5CDD505-2E9C-101B-9397-08002B2CF9AE}" pid="8" name="MSIP_Label_05d8ed60-cd71-485b-a85b-277aaf32f506_ActionId">
    <vt:lpwstr>48a48f2e-ab45-42a8-9cd6-f5857eed0b76</vt:lpwstr>
  </property>
  <property fmtid="{D5CDD505-2E9C-101B-9397-08002B2CF9AE}" pid="9" name="MSIP_Label_05d8ed60-cd71-485b-a85b-277aaf32f506_ContentBits">
    <vt:lpwstr>1</vt:lpwstr>
  </property>
  <property fmtid="{D5CDD505-2E9C-101B-9397-08002B2CF9AE}" pid="10" name="MSIP_Label_05d8ed60-cd71-485b-a85b-277aaf32f506_Tag">
    <vt:lpwstr>10, 3, 0, 1</vt:lpwstr>
  </property>
  <property fmtid="{D5CDD505-2E9C-101B-9397-08002B2CF9AE}" pid="11" name="n3ab70f913b14dcfbc79f3581b87a2e0">
    <vt:lpwstr>Active|b3c4d83a-10bd-4776-b251-f379e1cb284c</vt:lpwstr>
  </property>
  <property fmtid="{D5CDD505-2E9C-101B-9397-08002B2CF9AE}" pid="12" name="TaxCatchAll">
    <vt:lpwstr>3;#Management and Oversight|6b234c33-52ed-4b5e-8eb8-00c36926ba0e;#2;#Care, Continuum, Aging, and Equity Directorate|a4300799-52c5-4563-9023-58a8892d23bf;#1;#Active|b3c4d83a-10bd-4776-b251-f379e1cb284c</vt:lpwstr>
  </property>
  <property fmtid="{D5CDD505-2E9C-101B-9397-08002B2CF9AE}" pid="13" name="_dlc_DocIdItemGuid">
    <vt:lpwstr>5019112a-9b2d-410a-ba0d-8f0526ab21e1</vt:lpwstr>
  </property>
  <property fmtid="{D5CDD505-2E9C-101B-9397-08002B2CF9AE}" pid="14" name="Archival">
    <vt:lpwstr/>
  </property>
  <property fmtid="{D5CDD505-2E9C-101B-9397-08002B2CF9AE}" pid="15" name="Fiscal_x0020_Year">
    <vt:lpwstr/>
  </property>
  <property fmtid="{D5CDD505-2E9C-101B-9397-08002B2CF9AE}" pid="16" name="k9ae71620fb64f46848d734b813b5687">
    <vt:lpwstr>Care, Continuum, Aging, and Equity Directorate|a4300799-52c5-4563-9023-58a8892d23bf</vt:lpwstr>
  </property>
  <property fmtid="{D5CDD505-2E9C-101B-9397-08002B2CF9AE}" pid="17" name="Accountability">
    <vt:lpwstr>2;#Care, Continuum, Aging, and Equity Directorate|a4300799-52c5-4563-9023-58a8892d23bf</vt:lpwstr>
  </property>
  <property fmtid="{D5CDD505-2E9C-101B-9397-08002B2CF9AE}" pid="18" name="m9b671cd3f1f4c2789bf6e4f9fe3b0a5">
    <vt:lpwstr/>
  </property>
  <property fmtid="{D5CDD505-2E9C-101B-9397-08002B2CF9AE}" pid="19" name="Program">
    <vt:lpwstr>3;#Management and Oversight|6b234c33-52ed-4b5e-8eb8-00c36926ba0e</vt:lpwstr>
  </property>
  <property fmtid="{D5CDD505-2E9C-101B-9397-08002B2CF9AE}" pid="20" name="Document-Status">
    <vt:lpwstr>1;#Active|b3c4d83a-10bd-4776-b251-f379e1cb284c</vt:lpwstr>
  </property>
  <property fmtid="{D5CDD505-2E9C-101B-9397-08002B2CF9AE}" pid="21" name="k2aa6d8ccfb34d5294c62e9fc2588215">
    <vt:lpwstr/>
  </property>
  <property fmtid="{D5CDD505-2E9C-101B-9397-08002B2CF9AE}" pid="22" name="l3f65e05b1d843caba2af52475971a50">
    <vt:lpwstr/>
  </property>
  <property fmtid="{D5CDD505-2E9C-101B-9397-08002B2CF9AE}" pid="23" name="h081c3383653405194935089c86d6bc7">
    <vt:lpwstr>Management and Oversight|6b234c33-52ed-4b5e-8eb8-00c36926ba0e</vt:lpwstr>
  </property>
  <property fmtid="{D5CDD505-2E9C-101B-9397-08002B2CF9AE}" pid="24" name="Document_x002d_Status">
    <vt:lpwstr>1;#Active|b3c4d83a-10bd-4776-b251-f379e1cb284c</vt:lpwstr>
  </property>
  <property fmtid="{D5CDD505-2E9C-101B-9397-08002B2CF9AE}" pid="25" name="Security_x0020_Level">
    <vt:lpwstr/>
  </property>
  <property fmtid="{D5CDD505-2E9C-101B-9397-08002B2CF9AE}" pid="26" name="Security Level">
    <vt:lpwstr/>
  </property>
  <property fmtid="{D5CDD505-2E9C-101B-9397-08002B2CF9AE}" pid="27" name="Fiscal Year">
    <vt:lpwstr/>
  </property>
  <property fmtid="{D5CDD505-2E9C-101B-9397-08002B2CF9AE}" pid="28" name="MSIP_Label_3d0ca00b-3f0e-465a-aac7-1a6a22fcea40_Enabled">
    <vt:lpwstr>true</vt:lpwstr>
  </property>
  <property fmtid="{D5CDD505-2E9C-101B-9397-08002B2CF9AE}" pid="29" name="MSIP_Label_3d0ca00b-3f0e-465a-aac7-1a6a22fcea40_SetDate">
    <vt:lpwstr>2025-11-12T13:32:17Z</vt:lpwstr>
  </property>
  <property fmtid="{D5CDD505-2E9C-101B-9397-08002B2CF9AE}" pid="30" name="MSIP_Label_3d0ca00b-3f0e-465a-aac7-1a6a22fcea40_Method">
    <vt:lpwstr>Privileged</vt:lpwstr>
  </property>
  <property fmtid="{D5CDD505-2E9C-101B-9397-08002B2CF9AE}" pid="31" name="MSIP_Label_3d0ca00b-3f0e-465a-aac7-1a6a22fcea40_Name">
    <vt:lpwstr>3d0ca00b-3f0e-465a-aac7-1a6a22fcea40</vt:lpwstr>
  </property>
  <property fmtid="{D5CDD505-2E9C-101B-9397-08002B2CF9AE}" pid="32" name="MSIP_Label_3d0ca00b-3f0e-465a-aac7-1a6a22fcea40_SiteId">
    <vt:lpwstr>6397df10-4595-4047-9c4f-03311282152b</vt:lpwstr>
  </property>
  <property fmtid="{D5CDD505-2E9C-101B-9397-08002B2CF9AE}" pid="33" name="MSIP_Label_3d0ca00b-3f0e-465a-aac7-1a6a22fcea40_ActionId">
    <vt:lpwstr>9e557238-9382-4081-baef-f7ab5d857c9f</vt:lpwstr>
  </property>
  <property fmtid="{D5CDD505-2E9C-101B-9397-08002B2CF9AE}" pid="34" name="MSIP_Label_3d0ca00b-3f0e-465a-aac7-1a6a22fcea40_ContentBits">
    <vt:lpwstr>1</vt:lpwstr>
  </property>
  <property fmtid="{D5CDD505-2E9C-101B-9397-08002B2CF9AE}" pid="35" name="MSIP_Label_3d0ca00b-3f0e-465a-aac7-1a6a22fcea40_Tag">
    <vt:lpwstr>10, 0, 1, 1</vt:lpwstr>
  </property>
  <property fmtid="{D5CDD505-2E9C-101B-9397-08002B2CF9AE}" pid="36" name="ClassificationContentMarkingHeaderLocations">
    <vt:lpwstr>Thème Office:8</vt:lpwstr>
  </property>
  <property fmtid="{D5CDD505-2E9C-101B-9397-08002B2CF9AE}" pid="37" name="ClassificationContentMarkingHeaderText">
    <vt:lpwstr>UNCLASSIFIED / NON CLASSIFIÉ</vt:lpwstr>
  </property>
  <property fmtid="{D5CDD505-2E9C-101B-9397-08002B2CF9AE}" pid="38" name="MediaServiceImageTags">
    <vt:lpwstr/>
  </property>
</Properties>
</file>