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sldIdLst>
    <p:sldId id="256" r:id="rId6"/>
    <p:sldId id="262" r:id="rId7"/>
    <p:sldId id="527" r:id="rId8"/>
    <p:sldId id="526" r:id="rId9"/>
    <p:sldId id="389" r:id="rId10"/>
    <p:sldId id="516" r:id="rId11"/>
    <p:sldId id="519" r:id="rId12"/>
    <p:sldId id="2147308455" r:id="rId13"/>
    <p:sldId id="2147308460" r:id="rId14"/>
    <p:sldId id="2147308456" r:id="rId15"/>
    <p:sldId id="2147308458" r:id="rId16"/>
    <p:sldId id="344" r:id="rId17"/>
    <p:sldId id="408" r:id="rId18"/>
    <p:sldId id="2147308457" r:id="rId19"/>
    <p:sldId id="266" r:id="rId20"/>
  </p:sldIdLst>
  <p:sldSz cx="12192000" cy="6858000"/>
  <p:notesSz cx="7023100" cy="93091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3273DA4F-8F21-4E8B-AC85-8549314D82E8}">
          <p14:sldIdLst>
            <p14:sldId id="256"/>
            <p14:sldId id="262"/>
            <p14:sldId id="527"/>
            <p14:sldId id="526"/>
            <p14:sldId id="389"/>
            <p14:sldId id="516"/>
            <p14:sldId id="519"/>
            <p14:sldId id="2147308455"/>
            <p14:sldId id="2147308460"/>
            <p14:sldId id="2147308456"/>
            <p14:sldId id="2147308458"/>
            <p14:sldId id="344"/>
            <p14:sldId id="408"/>
            <p14:sldId id="2147308457"/>
            <p14:sldId id="266"/>
          </p14:sldIdLst>
        </p14:section>
        <p14:section name="Annex" id="{D7ACF414-ACDF-41C6-8E7F-9BD3BD48F09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836413-0E74-37B6-5111-A76B18F48519}" name="Akrami, Mina (FDO/FDO)" initials="MA" userId="S::mina.akrami@FedDevOntario.gc.ca::3839f249-e687-4562-8a72-84bfec8aeacc" providerId="AD"/>
  <p188:author id="{C3A9C42C-ED06-50AB-A121-99CB3CB22F52}" name="Akrami, Mina (FDO/FDO)" initials="AM" userId="S::mina.akrami_feddevontario.gc.ca#ext#@gcxgce.onmicrosoft.com::24f4a8c1-3f69-4611-a539-d112bbae9d12" providerId="AD"/>
  <p188:author id="{7C160B56-D044-2D29-49B2-089B29D604F9}" name="Doria, Alysha (HC/SC)" initials="DA" userId="S::alysha.doria_hc-sc.gc.ca#ext#@gcxgce.onmicrosoft.com::7da09514-8399-45f5-9039-925fedadb178" providerId="AD"/>
  <p188:author id="{94AE2E9A-83DC-C121-7A4D-D95BD417DBE7}" name="Séguin, Isabelle I [NC]" initials="IS" userId="S::isabelle.s.seguin@servicecanada.gc.ca::6c843337-c012-4656-968c-f82f38845c75" providerId="AD"/>
  <p188:author id="{A1A509B4-C168-B091-20FB-824A8908B981}" name="Ghinda, Ion-Mircea -SMFB [Il | He,Him]" initials="GH" userId="S::ion-mircea.ghinda_international.gc.ca#ext#@gcxgce.onmicrosoft.com::f89a505c-f6f4-46e2-960c-f77657897d40" providerId="AD"/>
  <p188:author id="{C51F23C0-5730-B567-9BA4-AF01FD5B82DD}" name="Doria, Alysha (HC/SC)" initials="AD" userId="S::alysha.doria@hc-sc.gc.ca::25401752-b17c-4c02-957d-44e59c8dd6d9" providerId="AD"/>
  <p188:author id="{BFA533F8-3845-E500-8302-02ED2FC755F5}" name="Pawluch, Andrew" initials="PA" userId="S::andrew.pawluch_tbs-sct.gc.ca#ext#@gcxgce.onmicrosoft.com::e5369664-dded-4ab2-858a-c8e8e87a3e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CD0"/>
    <a:srgbClr val="FFC000"/>
    <a:srgbClr val="A5A5A5"/>
    <a:srgbClr val="ED7D31"/>
    <a:srgbClr val="4472C4"/>
    <a:srgbClr val="F7F7F7"/>
    <a:srgbClr val="E17800"/>
    <a:srgbClr val="404040"/>
    <a:srgbClr val="1170C4"/>
    <a:srgbClr val="92C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FC4FE-69BB-420B-AD54-4D332E41C96E}" v="1" dt="2025-11-14T18:10:46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2460" autoAdjust="0"/>
  </p:normalViewPr>
  <p:slideViewPr>
    <p:cSldViewPr snapToGrid="0">
      <p:cViewPr varScale="1">
        <p:scale>
          <a:sx n="53" d="100"/>
          <a:sy n="53" d="100"/>
        </p:scale>
        <p:origin x="1060" y="28"/>
      </p:cViewPr>
      <p:guideLst>
        <p:guide orient="horz" pos="14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056gc-my.sharepoint.com/personal/apawluch_tbs-sct_gc_ca/Documents/Desktop/AI%20tutor%20field%20survey(1-31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AWLUCH\Downloads\AI%20tutor%20field%20survey(1-349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29688953211304E-2"/>
          <c:y val="0"/>
          <c:w val="0.95494062209357744"/>
          <c:h val="0.72305971490971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Sheet1!$H$11:$K$11</c:f>
              <c:numCache>
                <c:formatCode>0.0%</c:formatCode>
                <c:ptCount val="4"/>
                <c:pt idx="0">
                  <c:v>2.9825495234191368E-2</c:v>
                </c:pt>
                <c:pt idx="1">
                  <c:v>-2.4454034383045609E-2</c:v>
                </c:pt>
                <c:pt idx="2">
                  <c:v>-2.3053467790599275E-4</c:v>
                </c:pt>
                <c:pt idx="3">
                  <c:v>-5.159301923715609E-3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C-450D-8D37-C44167359730}"/>
            </c:ext>
          </c:extLst>
        </c:ser>
        <c:ser>
          <c:idx val="1"/>
          <c:order val="1"/>
          <c:tx>
            <c:strRef>
              <c:f>Sheet1!$G$12</c:f>
              <c:strCache>
                <c:ptCount val="1"/>
                <c:pt idx="0">
                  <c:v>Indigenous People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Sheet1!$H$12:$K$12</c:f>
              <c:numCache>
                <c:formatCode>0.0%</c:formatCode>
                <c:ptCount val="4"/>
                <c:pt idx="0">
                  <c:v>-8.6384467796638942E-2</c:v>
                </c:pt>
                <c:pt idx="1">
                  <c:v>0.11862836183966174</c:v>
                </c:pt>
                <c:pt idx="2">
                  <c:v>-1.7169101486063432E-2</c:v>
                </c:pt>
                <c:pt idx="3">
                  <c:v>-1.5008066752913454E-2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9C-450D-8D37-C44167359730}"/>
            </c:ext>
          </c:extLst>
        </c:ser>
        <c:ser>
          <c:idx val="2"/>
          <c:order val="2"/>
          <c:tx>
            <c:strRef>
              <c:f>Sheet1!$G$13</c:f>
              <c:strCache>
                <c:ptCount val="1"/>
                <c:pt idx="0">
                  <c:v>Persons with Disabilities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Sheet1!$H$13:$K$13</c:f>
              <c:numCache>
                <c:formatCode>0.0%</c:formatCode>
                <c:ptCount val="4"/>
                <c:pt idx="0">
                  <c:v>-8.4942567570789884E-3</c:v>
                </c:pt>
                <c:pt idx="1">
                  <c:v>1.1509750000898711E-2</c:v>
                </c:pt>
                <c:pt idx="2">
                  <c:v>-1.2942155202386074E-2</c:v>
                </c:pt>
                <c:pt idx="3">
                  <c:v>9.9349765476589857E-3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9C-450D-8D37-C44167359730}"/>
            </c:ext>
          </c:extLst>
        </c:ser>
        <c:ser>
          <c:idx val="3"/>
          <c:order val="3"/>
          <c:tx>
            <c:strRef>
              <c:f>Sheet1!$G$14</c:f>
              <c:strCache>
                <c:ptCount val="1"/>
                <c:pt idx="0">
                  <c:v>Members of Visible Minorities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Sheet1!$H$14:$K$14</c:f>
              <c:numCache>
                <c:formatCode>0.0%</c:formatCode>
                <c:ptCount val="4"/>
                <c:pt idx="0">
                  <c:v>-6.2392962604501223E-2</c:v>
                </c:pt>
                <c:pt idx="1">
                  <c:v>4.223055345611515E-2</c:v>
                </c:pt>
                <c:pt idx="2">
                  <c:v>-1.0526062793988326E-2</c:v>
                </c:pt>
                <c:pt idx="3">
                  <c:v>3.0736727114724645E-2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9C-450D-8D37-C441673597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943744"/>
        <c:axId val="718944224"/>
      </c:barChart>
      <c:catAx>
        <c:axId val="7189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944224"/>
        <c:crosses val="autoZero"/>
        <c:auto val="1"/>
        <c:lblAlgn val="ctr"/>
        <c:lblOffset val="400"/>
        <c:noMultiLvlLbl val="0"/>
      </c:catAx>
      <c:valAx>
        <c:axId val="7189442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1894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2.876981113317334E-2"/>
          <c:w val="0.93888888888888888"/>
          <c:h val="0.874780796836294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Sheet8!$A$1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Sheet8!$B$1</c:f>
              <c:numCache>
                <c:formatCode>0%</c:formatCode>
                <c:ptCount val="1"/>
                <c:pt idx="0">
                  <c:v>6.9078947368421059E-2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7-4C2B-8CC3-722F85906F00}"/>
            </c:ext>
          </c:extLst>
        </c:ser>
        <c:ser>
          <c:idx val="1"/>
          <c:order val="1"/>
          <c:tx>
            <c:strRef>
              <c:f>Sheet8!$A$2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Sheet8!$B$2</c:f>
              <c:numCache>
                <c:formatCode>0%</c:formatCode>
                <c:ptCount val="1"/>
                <c:pt idx="0">
                  <c:v>0.18421052631578946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7-4C2B-8CC3-722F85906F00}"/>
            </c:ext>
          </c:extLst>
        </c:ser>
        <c:ser>
          <c:idx val="2"/>
          <c:order val="2"/>
          <c:tx>
            <c:strRef>
              <c:f>Sheet8!$A$3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Sheet8!$B$3</c:f>
              <c:numCache>
                <c:formatCode>0%</c:formatCode>
                <c:ptCount val="1"/>
                <c:pt idx="0">
                  <c:v>0.32565789473684209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7-4C2B-8CC3-722F85906F00}"/>
            </c:ext>
          </c:extLst>
        </c:ser>
        <c:ser>
          <c:idx val="3"/>
          <c:order val="3"/>
          <c:tx>
            <c:strRef>
              <c:f>Sheet8!$A$4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Sheet8!$B$4</c:f>
              <c:numCache>
                <c:formatCode>0%</c:formatCode>
                <c:ptCount val="1"/>
                <c:pt idx="0">
                  <c:v>0.29276315789473684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7-4C2B-8CC3-722F85906F00}"/>
            </c:ext>
          </c:extLst>
        </c:ser>
        <c:ser>
          <c:idx val="4"/>
          <c:order val="4"/>
          <c:tx>
            <c:strRef>
              <c:f>Sheet8!$A$5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Sheet8!$B$5</c:f>
              <c:numCache>
                <c:formatCode>0%</c:formatCode>
                <c:ptCount val="1"/>
                <c:pt idx="0">
                  <c:v>0.12828947368421054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7-4C2B-8CC3-722F85906F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940240"/>
        <c:axId val="475936400"/>
      </c:barChart>
      <c:catAx>
        <c:axId val="47594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5936400"/>
        <c:crosses val="autoZero"/>
        <c:auto val="1"/>
        <c:lblAlgn val="ctr"/>
        <c:lblOffset val="100"/>
        <c:noMultiLvlLbl val="0"/>
      </c:catAx>
      <c:valAx>
        <c:axId val="4759364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594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8154397581389"/>
          <c:y val="5.0795419176743337E-2"/>
          <c:w val="0.4746686251822877"/>
          <c:h val="0.89840916164651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CD4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Sheet6!$A$1:$A$8</c:f>
              <c:strCache>
                <c:ptCount val="8"/>
                <c:pt idx="0">
                  <c:v>Lack of culturally sensitive instruction </c:v>
                </c:pt>
                <c:pt idx="1">
                  <c:v>Accessibility </c:v>
                </c:pt>
                <c:pt idx="2">
                  <c:v>Unintentional barriers or bias </c:v>
                </c:pt>
                <c:pt idx="3">
                  <c:v>Motivation </c:v>
                </c:pt>
                <c:pt idx="4">
                  <c:v>Scheduling conflict </c:v>
                </c:pt>
                <c:pt idx="5">
                  <c:v>Cost </c:v>
                </c:pt>
                <c:pt idx="6">
                  <c:v>Access to language training </c:v>
                </c:pt>
                <c:pt idx="7">
                  <c:v>Lack of time </c:v>
                </c:pt>
              </c:strCache>
            </c:strRef>
          </c:cat>
          <c:val>
            <c:numRef>
              <c:f>Sheet6!$B$1:$B$8</c:f>
              <c:numCache>
                <c:formatCode>0%</c:formatCode>
                <c:ptCount val="8"/>
                <c:pt idx="0">
                  <c:v>0.15186246418338109</c:v>
                </c:pt>
                <c:pt idx="1">
                  <c:v>0.17478510028653296</c:v>
                </c:pt>
                <c:pt idx="2">
                  <c:v>0.24928366762177651</c:v>
                </c:pt>
                <c:pt idx="3">
                  <c:v>0.26647564469914042</c:v>
                </c:pt>
                <c:pt idx="4">
                  <c:v>0.30372492836676218</c:v>
                </c:pt>
                <c:pt idx="5">
                  <c:v>0.39255014326647564</c:v>
                </c:pt>
                <c:pt idx="6">
                  <c:v>0.50429799426934097</c:v>
                </c:pt>
                <c:pt idx="7">
                  <c:v>0.60171919770773641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2-42C2-9F74-B808F4D517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1657136"/>
        <c:axId val="471657616"/>
      </c:barChart>
      <c:catAx>
        <c:axId val="47165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657616"/>
        <c:crosses val="autoZero"/>
        <c:auto val="1"/>
        <c:lblAlgn val="ctr"/>
        <c:lblOffset val="100"/>
        <c:noMultiLvlLbl val="0"/>
      </c:catAx>
      <c:valAx>
        <c:axId val="471657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1657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F6B6D-F900-42DA-A618-00A35EA8AB77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F0CC6F-2B6D-4503-94E8-8E58B2B83251}">
      <dgm:prSet/>
      <dgm:spPr>
        <a:xfrm>
          <a:off x="451138" y="427875"/>
          <a:ext cx="3391194" cy="444990"/>
        </a:xfrm>
        <a:prstGeom prst="rect">
          <a:avLst/>
        </a:prstGeom>
      </dgm:spPr>
      <dgm:t>
        <a:bodyPr/>
        <a:lstStyle/>
        <a:p>
          <a:pPr>
            <a:defRPr b="1"/>
          </a:pPr>
          <a:r>
            <a:rPr lang="en-US" b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May 2025</a:t>
          </a:r>
        </a:p>
      </dgm:t>
    </dgm:pt>
    <dgm:pt modelId="{44615889-C1CA-48E6-8EFA-47E1A3BF620F}" type="parTrans" cxnId="{D1F29354-3C5F-41DF-A3E5-C7EC52E5258F}">
      <dgm:prSet/>
      <dgm:spPr/>
      <dgm:t>
        <a:bodyPr/>
        <a:lstStyle/>
        <a:p>
          <a:endParaRPr lang="en-US"/>
        </a:p>
      </dgm:t>
    </dgm:pt>
    <dgm:pt modelId="{AC6F823C-3F2F-443D-9D22-DAE80133958C}" type="sibTrans" cxnId="{D1F29354-3C5F-41DF-A3E5-C7EC52E5258F}">
      <dgm:prSet/>
      <dgm:spPr/>
      <dgm:t>
        <a:bodyPr/>
        <a:lstStyle/>
        <a:p>
          <a:endParaRPr lang="en-US"/>
        </a:p>
      </dgm:t>
    </dgm:pt>
    <dgm:pt modelId="{6935FA1F-01D7-42D8-B8B7-73289B371747}">
      <dgm:prSet/>
      <dgm:spPr>
        <a:xfrm>
          <a:off x="451138" y="872865"/>
          <a:ext cx="3391194" cy="1266510"/>
        </a:xfrm>
        <a:prstGeom prst="rect">
          <a:avLst/>
        </a:prstGeom>
      </dgm:spPr>
      <dgm:t>
        <a:bodyPr/>
        <a:lstStyle/>
        <a:p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Market Survey Execution</a:t>
          </a:r>
        </a:p>
        <a:p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Research </a:t>
          </a:r>
        </a:p>
      </dgm:t>
    </dgm:pt>
    <dgm:pt modelId="{26548841-3151-4F8F-A56B-AB0681B31434}" type="parTrans" cxnId="{A54406AB-19FC-4A14-AA91-31A2D69D02D7}">
      <dgm:prSet/>
      <dgm:spPr/>
      <dgm:t>
        <a:bodyPr/>
        <a:lstStyle/>
        <a:p>
          <a:endParaRPr lang="en-US"/>
        </a:p>
      </dgm:t>
    </dgm:pt>
    <dgm:pt modelId="{CFB293F4-102F-4742-AEA3-3984B9D4B65A}" type="sibTrans" cxnId="{A54406AB-19FC-4A14-AA91-31A2D69D02D7}">
      <dgm:prSet/>
      <dgm:spPr/>
      <dgm:t>
        <a:bodyPr/>
        <a:lstStyle/>
        <a:p>
          <a:endParaRPr lang="en-US"/>
        </a:p>
      </dgm:t>
    </dgm:pt>
    <dgm:pt modelId="{C29C5A5C-A16B-4B96-B42B-C79306D12D06}">
      <dgm:prSet/>
      <dgm:spPr>
        <a:xfrm>
          <a:off x="2484004" y="3405886"/>
          <a:ext cx="3391194" cy="444990"/>
        </a:xfrm>
        <a:prstGeom prst="rect">
          <a:avLst/>
        </a:prstGeom>
      </dgm:spPr>
      <dgm:t>
        <a:bodyPr/>
        <a:lstStyle/>
        <a:p>
          <a:pPr>
            <a:defRPr b="1"/>
          </a:pPr>
          <a:r>
            <a:rPr lang="en-US" b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June 2025</a:t>
          </a:r>
        </a:p>
      </dgm:t>
    </dgm:pt>
    <dgm:pt modelId="{90DAA7F8-1900-4F35-9FCC-2801D50F0AA4}" type="parTrans" cxnId="{F6D50162-2265-4AA6-87FB-F0E10276BC23}">
      <dgm:prSet/>
      <dgm:spPr/>
      <dgm:t>
        <a:bodyPr/>
        <a:lstStyle/>
        <a:p>
          <a:endParaRPr lang="en-US"/>
        </a:p>
      </dgm:t>
    </dgm:pt>
    <dgm:pt modelId="{157E93FB-0388-4C2B-8E15-571213B9E498}" type="sibTrans" cxnId="{F6D50162-2265-4AA6-87FB-F0E10276BC23}">
      <dgm:prSet/>
      <dgm:spPr/>
      <dgm:t>
        <a:bodyPr/>
        <a:lstStyle/>
        <a:p>
          <a:endParaRPr lang="en-US"/>
        </a:p>
      </dgm:t>
    </dgm:pt>
    <dgm:pt modelId="{D705F9DD-A9F5-4CE3-929F-6E9E6C981B03}">
      <dgm:prSet/>
      <dgm:spPr>
        <a:xfrm>
          <a:off x="2484004" y="2139375"/>
          <a:ext cx="3391194" cy="1266510"/>
        </a:xfrm>
        <a:prstGeom prst="rect">
          <a:avLst/>
        </a:prstGeom>
      </dgm:spPr>
      <dgm:t>
        <a:bodyPr/>
        <a:lstStyle/>
        <a:p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Survey Presentation (Semi-final)</a:t>
          </a:r>
        </a:p>
      </dgm:t>
    </dgm:pt>
    <dgm:pt modelId="{7AEC1831-C2E8-4BA8-8BBA-A3F6D314C7FF}" type="parTrans" cxnId="{357E1761-BB67-4C72-98A9-B8EF72A953D5}">
      <dgm:prSet/>
      <dgm:spPr/>
      <dgm:t>
        <a:bodyPr/>
        <a:lstStyle/>
        <a:p>
          <a:endParaRPr lang="en-US"/>
        </a:p>
      </dgm:t>
    </dgm:pt>
    <dgm:pt modelId="{A6FBDDA7-9007-4DDC-8F67-764607D7DFD4}" type="sibTrans" cxnId="{357E1761-BB67-4C72-98A9-B8EF72A953D5}">
      <dgm:prSet/>
      <dgm:spPr/>
      <dgm:t>
        <a:bodyPr/>
        <a:lstStyle/>
        <a:p>
          <a:endParaRPr lang="en-US"/>
        </a:p>
      </dgm:t>
    </dgm:pt>
    <dgm:pt modelId="{7A7DCFF7-4F42-44C4-BAB0-EAD6BB9CFD45}">
      <dgm:prSet/>
      <dgm:spPr>
        <a:xfrm>
          <a:off x="4516871" y="427875"/>
          <a:ext cx="3391194" cy="444990"/>
        </a:xfrm>
        <a:prstGeom prst="rect">
          <a:avLst/>
        </a:prstGeom>
      </dgm:spPr>
      <dgm:t>
        <a:bodyPr/>
        <a:lstStyle/>
        <a:p>
          <a:pPr>
            <a:defRPr b="1"/>
          </a:pPr>
          <a:r>
            <a:rPr lang="en-US" b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Dec. 2025</a:t>
          </a:r>
        </a:p>
      </dgm:t>
    </dgm:pt>
    <dgm:pt modelId="{CF68914E-1D71-4EF3-833B-90FE1498998A}" type="parTrans" cxnId="{9D9650BC-3A1D-473B-8681-46EEC229A460}">
      <dgm:prSet/>
      <dgm:spPr/>
      <dgm:t>
        <a:bodyPr/>
        <a:lstStyle/>
        <a:p>
          <a:endParaRPr lang="en-US"/>
        </a:p>
      </dgm:t>
    </dgm:pt>
    <dgm:pt modelId="{E067EA65-0B52-49A1-89CA-DC957B139630}" type="sibTrans" cxnId="{9D9650BC-3A1D-473B-8681-46EEC229A460}">
      <dgm:prSet/>
      <dgm:spPr/>
      <dgm:t>
        <a:bodyPr/>
        <a:lstStyle/>
        <a:p>
          <a:endParaRPr lang="en-US"/>
        </a:p>
      </dgm:t>
    </dgm:pt>
    <dgm:pt modelId="{1FB92B02-8107-420E-8FC5-3D7D7C0EFC71}">
      <dgm:prSet/>
      <dgm:spPr>
        <a:xfrm>
          <a:off x="4516871" y="872865"/>
          <a:ext cx="3391194" cy="1266510"/>
        </a:xfrm>
        <a:prstGeom prst="rect">
          <a:avLst/>
        </a:prstGeom>
      </dgm:spPr>
      <dgm:t>
        <a:bodyPr/>
        <a:lstStyle/>
        <a:p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AI Tutor Alpha Demo (Final)</a:t>
          </a:r>
        </a:p>
      </dgm:t>
    </dgm:pt>
    <dgm:pt modelId="{B9F06712-FED5-4640-BCF1-F44CBABEC653}" type="parTrans" cxnId="{B3B2E3B6-7594-44D1-87E2-88BA9F6B39FC}">
      <dgm:prSet/>
      <dgm:spPr/>
      <dgm:t>
        <a:bodyPr/>
        <a:lstStyle/>
        <a:p>
          <a:endParaRPr lang="en-US"/>
        </a:p>
      </dgm:t>
    </dgm:pt>
    <dgm:pt modelId="{F76100BA-264F-4698-B07C-D77FAEACB522}" type="sibTrans" cxnId="{B3B2E3B6-7594-44D1-87E2-88BA9F6B39FC}">
      <dgm:prSet/>
      <dgm:spPr/>
      <dgm:t>
        <a:bodyPr/>
        <a:lstStyle/>
        <a:p>
          <a:endParaRPr lang="en-US"/>
        </a:p>
      </dgm:t>
    </dgm:pt>
    <dgm:pt modelId="{3EFCB0A4-BEF1-4D67-A6C3-37EA194EE5A7}">
      <dgm:prSet/>
      <dgm:spPr>
        <a:xfrm>
          <a:off x="451138" y="427875"/>
          <a:ext cx="3391194" cy="444990"/>
        </a:xfrm>
      </dgm:spPr>
      <dgm:t>
        <a:bodyPr/>
        <a:lstStyle/>
        <a:p>
          <a:pPr>
            <a:defRPr b="1"/>
          </a:pPr>
          <a:r>
            <a:rPr lang="en-US" b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March 12, 2025</a:t>
          </a:r>
        </a:p>
      </dgm:t>
    </dgm:pt>
    <dgm:pt modelId="{C2324A65-C624-48D7-A3B2-50488D11C7B0}" type="parTrans" cxnId="{7AD72D5C-A718-4CE2-B587-649F0C4A558D}">
      <dgm:prSet/>
      <dgm:spPr/>
      <dgm:t>
        <a:bodyPr/>
        <a:lstStyle/>
        <a:p>
          <a:endParaRPr lang="en-CA"/>
        </a:p>
      </dgm:t>
    </dgm:pt>
    <dgm:pt modelId="{283E43D3-3173-4270-9B45-CDE5726CEB91}" type="sibTrans" cxnId="{7AD72D5C-A718-4CE2-B587-649F0C4A558D}">
      <dgm:prSet/>
      <dgm:spPr/>
      <dgm:t>
        <a:bodyPr/>
        <a:lstStyle/>
        <a:p>
          <a:endParaRPr lang="en-CA"/>
        </a:p>
      </dgm:t>
    </dgm:pt>
    <dgm:pt modelId="{2FAA70DB-448D-4839-86B2-5CF12B2A16EF}">
      <dgm:prSet/>
      <dgm:spPr>
        <a:xfrm>
          <a:off x="451138" y="427875"/>
          <a:ext cx="3391194" cy="444990"/>
        </a:xfrm>
      </dgm:spPr>
      <dgm:t>
        <a:bodyPr/>
        <a:lstStyle/>
        <a:p>
          <a:r>
            <a:rPr lang="en-CA" b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Kick-off of the Public Service Data/AI Challenge! </a:t>
          </a:r>
          <a:endParaRPr lang="en-US" b="0">
            <a:solidFill>
              <a:schemeClr val="bg1">
                <a:lumMod val="9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9DE87055-9854-4172-91FA-20B06D5FD7E9}" type="parTrans" cxnId="{EBE8D0B5-B255-45DD-8BD9-E9F7A097C9E9}">
      <dgm:prSet/>
      <dgm:spPr/>
      <dgm:t>
        <a:bodyPr/>
        <a:lstStyle/>
        <a:p>
          <a:endParaRPr lang="en-CA"/>
        </a:p>
      </dgm:t>
    </dgm:pt>
    <dgm:pt modelId="{E1CF8B9F-1388-4EB2-AEF3-7CEBCB1A63EA}" type="sibTrans" cxnId="{EBE8D0B5-B255-45DD-8BD9-E9F7A097C9E9}">
      <dgm:prSet/>
      <dgm:spPr/>
      <dgm:t>
        <a:bodyPr/>
        <a:lstStyle/>
        <a:p>
          <a:endParaRPr lang="en-CA"/>
        </a:p>
      </dgm:t>
    </dgm:pt>
    <dgm:pt modelId="{E2DB823C-0FF6-4E2A-9CAB-2835FDA4C619}">
      <dgm:prSet/>
      <dgm:spPr>
        <a:xfrm>
          <a:off x="451138" y="427875"/>
          <a:ext cx="3391194" cy="444990"/>
        </a:xfrm>
      </dgm:spPr>
      <dgm:t>
        <a:bodyPr/>
        <a:lstStyle/>
        <a:p>
          <a:pPr>
            <a:defRPr b="1"/>
          </a:pPr>
          <a:r>
            <a:rPr lang="en-US" b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April 2025 </a:t>
          </a:r>
        </a:p>
      </dgm:t>
    </dgm:pt>
    <dgm:pt modelId="{83889911-46CC-4E05-BB87-BBE03D96A505}" type="parTrans" cxnId="{1968B0CF-4E75-4E4D-A2B3-B8B58134DA15}">
      <dgm:prSet/>
      <dgm:spPr/>
      <dgm:t>
        <a:bodyPr/>
        <a:lstStyle/>
        <a:p>
          <a:endParaRPr lang="en-CA"/>
        </a:p>
      </dgm:t>
    </dgm:pt>
    <dgm:pt modelId="{9C45C4B0-DEC7-478D-B41D-3D191BE92FAE}" type="sibTrans" cxnId="{1968B0CF-4E75-4E4D-A2B3-B8B58134DA15}">
      <dgm:prSet/>
      <dgm:spPr/>
      <dgm:t>
        <a:bodyPr/>
        <a:lstStyle/>
        <a:p>
          <a:endParaRPr lang="en-CA"/>
        </a:p>
      </dgm:t>
    </dgm:pt>
    <dgm:pt modelId="{C48D9B05-F035-46A6-A3D4-23A5CF0EC415}">
      <dgm:prSet/>
      <dgm:spPr>
        <a:xfrm>
          <a:off x="451138" y="427875"/>
          <a:ext cx="3391194" cy="444990"/>
        </a:xfrm>
      </dgm:spPr>
      <dgm:t>
        <a:bodyPr/>
        <a:lstStyle/>
        <a:p>
          <a:r>
            <a:rPr lang="en-US" b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Create AI Prototyping tool</a:t>
          </a:r>
        </a:p>
        <a:p>
          <a:r>
            <a:rPr lang="en-US" b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Identify Stakeholders</a:t>
          </a:r>
        </a:p>
      </dgm:t>
    </dgm:pt>
    <dgm:pt modelId="{A4F857A3-127C-4F9F-B5D3-506D581B8219}" type="parTrans" cxnId="{465680A5-E2E8-4B2D-8820-71B93E6FDE6E}">
      <dgm:prSet/>
      <dgm:spPr/>
      <dgm:t>
        <a:bodyPr/>
        <a:lstStyle/>
        <a:p>
          <a:endParaRPr lang="en-CA"/>
        </a:p>
      </dgm:t>
    </dgm:pt>
    <dgm:pt modelId="{87F27ACF-03B1-49D4-A0A9-B9EFEC362C68}" type="sibTrans" cxnId="{465680A5-E2E8-4B2D-8820-71B93E6FDE6E}">
      <dgm:prSet/>
      <dgm:spPr/>
      <dgm:t>
        <a:bodyPr/>
        <a:lstStyle/>
        <a:p>
          <a:endParaRPr lang="en-CA"/>
        </a:p>
      </dgm:t>
    </dgm:pt>
    <dgm:pt modelId="{FF0B5410-FE75-4D2F-81B8-55799751199B}">
      <dgm:prSet/>
      <dgm:spPr>
        <a:xfrm>
          <a:off x="2484004" y="2139375"/>
          <a:ext cx="3391194" cy="1266510"/>
        </a:xfrm>
      </dgm:spPr>
      <dgm:t>
        <a:bodyPr/>
        <a:lstStyle/>
        <a:p>
          <a:pPr>
            <a:defRPr b="1"/>
          </a:pPr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Aug. 2025</a:t>
          </a:r>
        </a:p>
      </dgm:t>
    </dgm:pt>
    <dgm:pt modelId="{7D3B1102-1DDF-4003-907A-FC2A9405E839}" type="parTrans" cxnId="{4CD77590-5642-4266-9A20-67EB67A0338E}">
      <dgm:prSet/>
      <dgm:spPr/>
      <dgm:t>
        <a:bodyPr/>
        <a:lstStyle/>
        <a:p>
          <a:endParaRPr lang="en-CA"/>
        </a:p>
      </dgm:t>
    </dgm:pt>
    <dgm:pt modelId="{415B3720-34A1-4751-8B4D-B3ECB0C57D4A}" type="sibTrans" cxnId="{4CD77590-5642-4266-9A20-67EB67A0338E}">
      <dgm:prSet/>
      <dgm:spPr/>
      <dgm:t>
        <a:bodyPr/>
        <a:lstStyle/>
        <a:p>
          <a:endParaRPr lang="en-CA"/>
        </a:p>
      </dgm:t>
    </dgm:pt>
    <dgm:pt modelId="{F6F9ACAB-DFA1-4539-B9F8-7A5F646DF963}">
      <dgm:prSet/>
      <dgm:spPr>
        <a:xfrm>
          <a:off x="2484004" y="2139375"/>
          <a:ext cx="3391194" cy="1266510"/>
        </a:xfrm>
      </dgm:spPr>
      <dgm:t>
        <a:bodyPr/>
        <a:lstStyle/>
        <a:p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Meeting with Stakeholders</a:t>
          </a:r>
        </a:p>
      </dgm:t>
    </dgm:pt>
    <dgm:pt modelId="{3F92EA01-9B31-4830-B73B-0FB178151C73}" type="parTrans" cxnId="{2DDA2173-F269-4115-8E4D-0D5360A1D6B8}">
      <dgm:prSet/>
      <dgm:spPr/>
      <dgm:t>
        <a:bodyPr/>
        <a:lstStyle/>
        <a:p>
          <a:endParaRPr lang="en-CA"/>
        </a:p>
      </dgm:t>
    </dgm:pt>
    <dgm:pt modelId="{5E41CA88-4F57-4BDB-B2F5-483919A7186E}" type="sibTrans" cxnId="{2DDA2173-F269-4115-8E4D-0D5360A1D6B8}">
      <dgm:prSet/>
      <dgm:spPr/>
      <dgm:t>
        <a:bodyPr/>
        <a:lstStyle/>
        <a:p>
          <a:endParaRPr lang="en-CA"/>
        </a:p>
      </dgm:t>
    </dgm:pt>
    <dgm:pt modelId="{1A657E46-12CC-4139-82EE-22820AC1D457}">
      <dgm:prSet/>
      <dgm:spPr>
        <a:xfrm>
          <a:off x="4516871" y="427875"/>
          <a:ext cx="3391194" cy="444990"/>
        </a:xfrm>
      </dgm:spPr>
      <dgm:t>
        <a:bodyPr/>
        <a:lstStyle/>
        <a:p>
          <a:pPr>
            <a:defRPr b="1"/>
          </a:pPr>
          <a:r>
            <a:rPr lang="en-US" b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Sept. 2025</a:t>
          </a:r>
        </a:p>
      </dgm:t>
    </dgm:pt>
    <dgm:pt modelId="{D317934B-1E91-4018-AF93-94F2AFA85152}" type="parTrans" cxnId="{0D15C90C-299E-4206-B5B0-C80F6C4A2E25}">
      <dgm:prSet/>
      <dgm:spPr/>
      <dgm:t>
        <a:bodyPr/>
        <a:lstStyle/>
        <a:p>
          <a:endParaRPr lang="en-CA"/>
        </a:p>
      </dgm:t>
    </dgm:pt>
    <dgm:pt modelId="{56DD0C0A-5FF7-4B9A-9948-E1445C9CC8DF}" type="sibTrans" cxnId="{0D15C90C-299E-4206-B5B0-C80F6C4A2E25}">
      <dgm:prSet/>
      <dgm:spPr/>
      <dgm:t>
        <a:bodyPr/>
        <a:lstStyle/>
        <a:p>
          <a:endParaRPr lang="en-CA"/>
        </a:p>
      </dgm:t>
    </dgm:pt>
    <dgm:pt modelId="{DB37F206-1CEE-4DA7-B4FA-68A4288ABC1D}">
      <dgm:prSet/>
      <dgm:spPr>
        <a:xfrm>
          <a:off x="4516871" y="427875"/>
          <a:ext cx="3391194" cy="444990"/>
        </a:xfrm>
      </dgm:spPr>
      <dgm:t>
        <a:bodyPr/>
        <a:lstStyle/>
        <a:p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Create full environment with the Data </a:t>
          </a:r>
          <a:endParaRPr lang="en-US" b="1">
            <a:solidFill>
              <a:schemeClr val="bg1">
                <a:lumMod val="9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F1480261-B348-42ED-9446-B9AC29E41A44}" type="parTrans" cxnId="{505F3CBA-ADF3-45EC-87B6-89FE2A2701AD}">
      <dgm:prSet/>
      <dgm:spPr/>
      <dgm:t>
        <a:bodyPr/>
        <a:lstStyle/>
        <a:p>
          <a:endParaRPr lang="en-CA"/>
        </a:p>
      </dgm:t>
    </dgm:pt>
    <dgm:pt modelId="{DC6C3EBE-1572-462B-9973-AECF0E0EDA52}" type="sibTrans" cxnId="{505F3CBA-ADF3-45EC-87B6-89FE2A2701AD}">
      <dgm:prSet/>
      <dgm:spPr/>
      <dgm:t>
        <a:bodyPr/>
        <a:lstStyle/>
        <a:p>
          <a:endParaRPr lang="en-CA"/>
        </a:p>
      </dgm:t>
    </dgm:pt>
    <dgm:pt modelId="{F5E18EBB-CE7F-4137-A67E-D1ECAC0C1E02}">
      <dgm:prSet/>
      <dgm:spPr>
        <a:xfrm>
          <a:off x="4516871" y="427875"/>
          <a:ext cx="3391194" cy="444990"/>
        </a:xfrm>
      </dgm:spPr>
      <dgm:t>
        <a:bodyPr/>
        <a:lstStyle/>
        <a:p>
          <a:pPr>
            <a:defRPr b="1"/>
          </a:pPr>
          <a:r>
            <a:rPr lang="en-US" b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Oct. 2025</a:t>
          </a:r>
        </a:p>
      </dgm:t>
    </dgm:pt>
    <dgm:pt modelId="{E61373A2-B929-4420-B922-A563BC92DBFA}" type="parTrans" cxnId="{548D5411-C7AD-4760-904D-D291DFCEDE37}">
      <dgm:prSet/>
      <dgm:spPr/>
      <dgm:t>
        <a:bodyPr/>
        <a:lstStyle/>
        <a:p>
          <a:endParaRPr lang="en-CA"/>
        </a:p>
      </dgm:t>
    </dgm:pt>
    <dgm:pt modelId="{30A6476B-B901-4DE6-AB98-55BDC1635F59}" type="sibTrans" cxnId="{548D5411-C7AD-4760-904D-D291DFCEDE37}">
      <dgm:prSet/>
      <dgm:spPr/>
      <dgm:t>
        <a:bodyPr/>
        <a:lstStyle/>
        <a:p>
          <a:endParaRPr lang="en-CA"/>
        </a:p>
      </dgm:t>
    </dgm:pt>
    <dgm:pt modelId="{5D24DA49-4F28-45CE-B756-A472DADDEDD7}">
      <dgm:prSet/>
      <dgm:spPr>
        <a:xfrm>
          <a:off x="4516871" y="427875"/>
          <a:ext cx="3391194" cy="444990"/>
        </a:xfrm>
      </dgm:spPr>
      <dgm:t>
        <a:bodyPr/>
        <a:lstStyle/>
        <a:p>
          <a:r>
            <a:rPr lang="en-US" b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Test and control group (AI-generated learning plans and questions)</a:t>
          </a:r>
        </a:p>
      </dgm:t>
    </dgm:pt>
    <dgm:pt modelId="{E1A995DA-438E-4195-B53B-A49300092177}" type="parTrans" cxnId="{8FBB8B3A-B084-4CFE-B411-DA43AF4B97DE}">
      <dgm:prSet/>
      <dgm:spPr/>
      <dgm:t>
        <a:bodyPr/>
        <a:lstStyle/>
        <a:p>
          <a:endParaRPr lang="en-CA"/>
        </a:p>
      </dgm:t>
    </dgm:pt>
    <dgm:pt modelId="{531645BD-A9E6-4105-854D-6E06B5407162}" type="sibTrans" cxnId="{8FBB8B3A-B084-4CFE-B411-DA43AF4B97DE}">
      <dgm:prSet/>
      <dgm:spPr/>
      <dgm:t>
        <a:bodyPr/>
        <a:lstStyle/>
        <a:p>
          <a:endParaRPr lang="en-CA"/>
        </a:p>
      </dgm:t>
    </dgm:pt>
    <dgm:pt modelId="{6A10EBE5-1CFE-4FC3-AEBC-0B8ADF190C64}">
      <dgm:prSet/>
      <dgm:spPr>
        <a:xfrm>
          <a:off x="4516871" y="872865"/>
          <a:ext cx="3391194" cy="1266510"/>
        </a:xfrm>
      </dgm:spPr>
      <dgm:t>
        <a:bodyPr/>
        <a:lstStyle/>
        <a:p>
          <a:pPr>
            <a:defRPr b="1"/>
          </a:pPr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Winter 2026</a:t>
          </a:r>
        </a:p>
      </dgm:t>
    </dgm:pt>
    <dgm:pt modelId="{27B60B89-8739-4617-A8DB-EFB3CAAD7765}" type="parTrans" cxnId="{4633708A-C3AE-467B-B6A0-9F394023DFEC}">
      <dgm:prSet/>
      <dgm:spPr/>
      <dgm:t>
        <a:bodyPr/>
        <a:lstStyle/>
        <a:p>
          <a:endParaRPr lang="en-CA"/>
        </a:p>
      </dgm:t>
    </dgm:pt>
    <dgm:pt modelId="{9D3C7919-EDAF-4DA6-9EDA-F638A724BD6E}" type="sibTrans" cxnId="{4633708A-C3AE-467B-B6A0-9F394023DFEC}">
      <dgm:prSet/>
      <dgm:spPr/>
      <dgm:t>
        <a:bodyPr/>
        <a:lstStyle/>
        <a:p>
          <a:endParaRPr lang="en-CA"/>
        </a:p>
      </dgm:t>
    </dgm:pt>
    <dgm:pt modelId="{1D103C60-9088-4500-BAD1-188F354DB726}">
      <dgm:prSet/>
      <dgm:spPr>
        <a:xfrm>
          <a:off x="4516871" y="872865"/>
          <a:ext cx="3391194" cy="1266510"/>
        </a:xfrm>
      </dgm:spPr>
      <dgm:t>
        <a:bodyPr/>
        <a:lstStyle/>
        <a:p>
          <a:r>
            <a:rPr lang="en-US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Beginning of the deployment plan</a:t>
          </a:r>
        </a:p>
      </dgm:t>
    </dgm:pt>
    <dgm:pt modelId="{8C9153C3-2205-45A1-AE50-50ED21E7378D}" type="parTrans" cxnId="{17699353-CB8B-4589-A7BF-5499DE8E7690}">
      <dgm:prSet/>
      <dgm:spPr/>
      <dgm:t>
        <a:bodyPr/>
        <a:lstStyle/>
        <a:p>
          <a:endParaRPr lang="en-CA"/>
        </a:p>
      </dgm:t>
    </dgm:pt>
    <dgm:pt modelId="{0C90A89F-256A-43AC-87E3-4004539FD8DB}" type="sibTrans" cxnId="{17699353-CB8B-4589-A7BF-5499DE8E7690}">
      <dgm:prSet/>
      <dgm:spPr/>
      <dgm:t>
        <a:bodyPr/>
        <a:lstStyle/>
        <a:p>
          <a:endParaRPr lang="en-CA"/>
        </a:p>
      </dgm:t>
    </dgm:pt>
    <dgm:pt modelId="{2DA5C614-7F06-4AD7-BE25-6480D03D6580}" type="pres">
      <dgm:prSet presAssocID="{F1CF6B6D-F900-42DA-A618-00A35EA8AB77}" presName="root" presStyleCnt="0">
        <dgm:presLayoutVars>
          <dgm:chMax/>
          <dgm:chPref/>
          <dgm:animLvl val="lvl"/>
        </dgm:presLayoutVars>
      </dgm:prSet>
      <dgm:spPr/>
    </dgm:pt>
    <dgm:pt modelId="{E854550C-704F-4F23-9247-5BE7F46521FC}" type="pres">
      <dgm:prSet presAssocID="{F1CF6B6D-F900-42DA-A618-00A35EA8AB77}" presName="divider" presStyleLbl="fgAcc1" presStyleIdx="0" presStyleCnt="10"/>
      <dgm:spPr>
        <a:xfrm>
          <a:off x="0" y="2139376"/>
          <a:ext cx="8163806" cy="0"/>
        </a:xfrm>
        <a:prstGeom prst="line">
          <a:avLst/>
        </a:prstGeom>
      </dgm:spPr>
    </dgm:pt>
    <dgm:pt modelId="{94447E53-28E8-43AA-95D8-3140C08D4EC5}" type="pres">
      <dgm:prSet presAssocID="{F1CF6B6D-F900-42DA-A618-00A35EA8AB77}" presName="nodes" presStyleCnt="0">
        <dgm:presLayoutVars>
          <dgm:chMax/>
          <dgm:chPref/>
          <dgm:animLvl val="lvl"/>
        </dgm:presLayoutVars>
      </dgm:prSet>
      <dgm:spPr/>
    </dgm:pt>
    <dgm:pt modelId="{A5A52FF1-01C5-4FA6-A51E-7417E0823DE5}" type="pres">
      <dgm:prSet presAssocID="{3EFCB0A4-BEF1-4D67-A6C3-37EA194EE5A7}" presName="composite" presStyleCnt="0"/>
      <dgm:spPr/>
    </dgm:pt>
    <dgm:pt modelId="{ADBB631A-018D-4D6B-8663-5E25BA652C0F}" type="pres">
      <dgm:prSet presAssocID="{3EFCB0A4-BEF1-4D67-A6C3-37EA194EE5A7}" presName="ConnectorPoint" presStyleLbl="lnNode1" presStyleIdx="0" presStyleCnt="9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787E4EF-79E2-4C38-B2AD-AF88DF74C280}" type="pres">
      <dgm:prSet presAssocID="{3EFCB0A4-BEF1-4D67-A6C3-37EA194EE5A7}" presName="DropPinPlaceHolder" presStyleCnt="0"/>
      <dgm:spPr/>
    </dgm:pt>
    <dgm:pt modelId="{2E8B1372-27F4-4BD4-8592-F9339F81A657}" type="pres">
      <dgm:prSet presAssocID="{3EFCB0A4-BEF1-4D67-A6C3-37EA194EE5A7}" presName="DropPin" presStyleLbl="alignNode1" presStyleIdx="0" presStyleCnt="9"/>
      <dgm:spPr/>
    </dgm:pt>
    <dgm:pt modelId="{E25B7D16-77DF-46C5-8291-36DDBB1A81CE}" type="pres">
      <dgm:prSet presAssocID="{3EFCB0A4-BEF1-4D67-A6C3-37EA194EE5A7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0351A5D-630F-4AB8-B768-44EACD83E1EE}" type="pres">
      <dgm:prSet presAssocID="{3EFCB0A4-BEF1-4D67-A6C3-37EA194EE5A7}" presName="L2TextContainer" presStyleLbl="revTx" presStyleIdx="0" presStyleCnt="18">
        <dgm:presLayoutVars>
          <dgm:bulletEnabled val="1"/>
        </dgm:presLayoutVars>
      </dgm:prSet>
      <dgm:spPr/>
    </dgm:pt>
    <dgm:pt modelId="{C469B440-D5E9-4E38-AC4E-B01B18E79503}" type="pres">
      <dgm:prSet presAssocID="{3EFCB0A4-BEF1-4D67-A6C3-37EA194EE5A7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</dgm:pt>
    <dgm:pt modelId="{AE6D08EE-73D5-485F-A7D9-A8D5D207E674}" type="pres">
      <dgm:prSet presAssocID="{3EFCB0A4-BEF1-4D67-A6C3-37EA194EE5A7}" presName="ConnectLine" presStyleLbl="sibTrans1D1" presStyleIdx="0" presStyleCnt="9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DEA0660-966F-42A7-BDD4-E4E4C7C42389}" type="pres">
      <dgm:prSet presAssocID="{3EFCB0A4-BEF1-4D67-A6C3-37EA194EE5A7}" presName="EmptyPlaceHolder" presStyleCnt="0"/>
      <dgm:spPr/>
    </dgm:pt>
    <dgm:pt modelId="{D81BA840-8F10-4E02-94B2-24CBC9ED37FB}" type="pres">
      <dgm:prSet presAssocID="{283E43D3-3173-4270-9B45-CDE5726CEB91}" presName="spaceBetweenRectangles" presStyleCnt="0"/>
      <dgm:spPr/>
    </dgm:pt>
    <dgm:pt modelId="{C862CFFB-D7E1-47B7-8345-D64923977C35}" type="pres">
      <dgm:prSet presAssocID="{E2DB823C-0FF6-4E2A-9CAB-2835FDA4C619}" presName="composite" presStyleCnt="0"/>
      <dgm:spPr/>
    </dgm:pt>
    <dgm:pt modelId="{C7239F2D-4809-4135-913F-119BD07D9095}" type="pres">
      <dgm:prSet presAssocID="{E2DB823C-0FF6-4E2A-9CAB-2835FDA4C619}" presName="ConnectorPoint" presStyleLbl="lnNode1" presStyleIdx="1" presStyleCnt="9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E994B22-FBAB-4F9C-90F8-226E5DFFCC9D}" type="pres">
      <dgm:prSet presAssocID="{E2DB823C-0FF6-4E2A-9CAB-2835FDA4C619}" presName="DropPinPlaceHolder" presStyleCnt="0"/>
      <dgm:spPr/>
    </dgm:pt>
    <dgm:pt modelId="{738725BD-0A39-4E8F-9B53-349B59185328}" type="pres">
      <dgm:prSet presAssocID="{E2DB823C-0FF6-4E2A-9CAB-2835FDA4C619}" presName="DropPin" presStyleLbl="alignNode1" presStyleIdx="1" presStyleCnt="9"/>
      <dgm:spPr/>
    </dgm:pt>
    <dgm:pt modelId="{1F7FA444-2F6B-486B-B793-6CA57B184271}" type="pres">
      <dgm:prSet presAssocID="{E2DB823C-0FF6-4E2A-9CAB-2835FDA4C619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33ADB2FE-4E4C-4432-B4F2-0BF4AA1EC2C9}" type="pres">
      <dgm:prSet presAssocID="{E2DB823C-0FF6-4E2A-9CAB-2835FDA4C619}" presName="L2TextContainer" presStyleLbl="revTx" presStyleIdx="2" presStyleCnt="18">
        <dgm:presLayoutVars>
          <dgm:bulletEnabled val="1"/>
        </dgm:presLayoutVars>
      </dgm:prSet>
      <dgm:spPr/>
    </dgm:pt>
    <dgm:pt modelId="{573E2F7D-8EDB-44B8-A9C9-FA3FBB576305}" type="pres">
      <dgm:prSet presAssocID="{E2DB823C-0FF6-4E2A-9CAB-2835FDA4C619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B2DD0DAA-E882-4CB9-9708-F125E688AADB}" type="pres">
      <dgm:prSet presAssocID="{E2DB823C-0FF6-4E2A-9CAB-2835FDA4C619}" presName="ConnectLine" presStyleLbl="sibTrans1D1" presStyleIdx="1" presStyleCnt="9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5DEB2B6-01A9-46D7-B040-FC9743D3F29F}" type="pres">
      <dgm:prSet presAssocID="{E2DB823C-0FF6-4E2A-9CAB-2835FDA4C619}" presName="EmptyPlaceHolder" presStyleCnt="0"/>
      <dgm:spPr/>
    </dgm:pt>
    <dgm:pt modelId="{1E715644-0C0F-40FD-AF31-4E40E04875BC}" type="pres">
      <dgm:prSet presAssocID="{9C45C4B0-DEC7-478D-B41D-3D191BE92FAE}" presName="spaceBetweenRectangles" presStyleCnt="0"/>
      <dgm:spPr/>
    </dgm:pt>
    <dgm:pt modelId="{71AB45FC-BD3C-49C0-ACCB-45FABEC6D748}" type="pres">
      <dgm:prSet presAssocID="{BEF0CC6F-2B6D-4503-94E8-8E58B2B83251}" presName="composite" presStyleCnt="0"/>
      <dgm:spPr/>
    </dgm:pt>
    <dgm:pt modelId="{B1CFC929-3DBA-4F47-BCB0-9887CE3D1FCB}" type="pres">
      <dgm:prSet presAssocID="{BEF0CC6F-2B6D-4503-94E8-8E58B2B83251}" presName="ConnectorPoint" presStyleLbl="lnNode1" presStyleIdx="2" presStyleCnt="9"/>
      <dgm:spPr>
        <a:xfrm>
          <a:off x="187507" y="2099326"/>
          <a:ext cx="80098" cy="80098"/>
        </a:xfrm>
        <a:prstGeom prst="ellipse">
          <a:avLst/>
        </a:prstGeom>
      </dgm:spPr>
    </dgm:pt>
    <dgm:pt modelId="{B1C9E83E-BC4D-42B7-AC6D-8699D852D73F}" type="pres">
      <dgm:prSet presAssocID="{BEF0CC6F-2B6D-4503-94E8-8E58B2B83251}" presName="DropPinPlaceHolder" presStyleCnt="0"/>
      <dgm:spPr/>
    </dgm:pt>
    <dgm:pt modelId="{1BE10BCE-97EC-49DF-AA25-9B39C1B65DBB}" type="pres">
      <dgm:prSet presAssocID="{BEF0CC6F-2B6D-4503-94E8-8E58B2B83251}" presName="DropPin" presStyleLbl="alignNode1" presStyleIdx="2" presStyleCnt="9"/>
      <dgm:spPr>
        <a:xfrm rot="8100000">
          <a:off x="71315" y="493042"/>
          <a:ext cx="314655" cy="314655"/>
        </a:xfrm>
        <a:prstGeom prst="teardrop">
          <a:avLst>
            <a:gd name="adj" fmla="val 115000"/>
          </a:avLst>
        </a:prstGeom>
      </dgm:spPr>
    </dgm:pt>
    <dgm:pt modelId="{2A322CEF-E1A6-4BCF-A1AF-D82AC434D051}" type="pres">
      <dgm:prSet presAssocID="{BEF0CC6F-2B6D-4503-94E8-8E58B2B83251}" presName="Ellipse" presStyleLbl="fgAcc1" presStyleIdx="3" presStyleCnt="10"/>
      <dgm:spPr>
        <a:xfrm>
          <a:off x="106270" y="527997"/>
          <a:ext cx="244744" cy="244744"/>
        </a:xfrm>
        <a:prstGeom prst="ellipse">
          <a:avLst/>
        </a:prstGeom>
        <a:ln>
          <a:solidFill>
            <a:schemeClr val="accent1"/>
          </a:solidFill>
        </a:ln>
      </dgm:spPr>
    </dgm:pt>
    <dgm:pt modelId="{D6FE23D9-521D-440D-A831-A3F701C3AEE4}" type="pres">
      <dgm:prSet presAssocID="{BEF0CC6F-2B6D-4503-94E8-8E58B2B83251}" presName="L2TextContainer" presStyleLbl="revTx" presStyleIdx="4" presStyleCnt="18">
        <dgm:presLayoutVars>
          <dgm:bulletEnabled val="1"/>
        </dgm:presLayoutVars>
      </dgm:prSet>
      <dgm:spPr/>
    </dgm:pt>
    <dgm:pt modelId="{04D0CCF1-3304-4734-B201-481DCC3CF621}" type="pres">
      <dgm:prSet presAssocID="{BEF0CC6F-2B6D-4503-94E8-8E58B2B83251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</dgm:pt>
    <dgm:pt modelId="{34A1533F-E1C3-4F4A-94CB-CCABC0F25182}" type="pres">
      <dgm:prSet presAssocID="{BEF0CC6F-2B6D-4503-94E8-8E58B2B83251}" presName="ConnectLine" presStyleLbl="sibTrans1D1" presStyleIdx="2" presStyleCnt="9"/>
      <dgm:spPr>
        <a:xfrm>
          <a:off x="228643" y="872865"/>
          <a:ext cx="0" cy="1266510"/>
        </a:xfrm>
        <a:prstGeom prst="line">
          <a:avLst/>
        </a:prstGeom>
      </dgm:spPr>
    </dgm:pt>
    <dgm:pt modelId="{6F619481-956E-4343-AE9E-ECDA83621578}" type="pres">
      <dgm:prSet presAssocID="{BEF0CC6F-2B6D-4503-94E8-8E58B2B83251}" presName="EmptyPlaceHolder" presStyleCnt="0"/>
      <dgm:spPr/>
    </dgm:pt>
    <dgm:pt modelId="{5F43EBE2-447C-4F97-9ACD-BEFD4C6F566A}" type="pres">
      <dgm:prSet presAssocID="{AC6F823C-3F2F-443D-9D22-DAE80133958C}" presName="spaceBetweenRectangles" presStyleCnt="0"/>
      <dgm:spPr/>
    </dgm:pt>
    <dgm:pt modelId="{9C90745B-8A1C-4469-9C40-66672A5ED541}" type="pres">
      <dgm:prSet presAssocID="{C29C5A5C-A16B-4B96-B42B-C79306D12D06}" presName="composite" presStyleCnt="0"/>
      <dgm:spPr/>
    </dgm:pt>
    <dgm:pt modelId="{C668DA48-D0E3-431C-AE05-140BE543B9D7}" type="pres">
      <dgm:prSet presAssocID="{C29C5A5C-A16B-4B96-B42B-C79306D12D06}" presName="ConnectorPoint" presStyleLbl="lnNode1" presStyleIdx="3" presStyleCnt="9"/>
      <dgm:spPr>
        <a:xfrm>
          <a:off x="2220374" y="2099326"/>
          <a:ext cx="80098" cy="80098"/>
        </a:xfrm>
        <a:prstGeom prst="ellipse">
          <a:avLst/>
        </a:prstGeom>
      </dgm:spPr>
    </dgm:pt>
    <dgm:pt modelId="{A01F69EA-349D-471A-842A-75F86D0BB70B}" type="pres">
      <dgm:prSet presAssocID="{C29C5A5C-A16B-4B96-B42B-C79306D12D06}" presName="DropPinPlaceHolder" presStyleCnt="0"/>
      <dgm:spPr/>
    </dgm:pt>
    <dgm:pt modelId="{7776BFAB-A198-4F99-9DFE-D668697004AA}" type="pres">
      <dgm:prSet presAssocID="{C29C5A5C-A16B-4B96-B42B-C79306D12D06}" presName="DropPin" presStyleLbl="alignNode1" presStyleIdx="3" presStyleCnt="9"/>
      <dgm:spPr>
        <a:xfrm rot="18900000">
          <a:off x="2104181" y="3471053"/>
          <a:ext cx="314655" cy="314655"/>
        </a:xfrm>
        <a:prstGeom prst="teardrop">
          <a:avLst>
            <a:gd name="adj" fmla="val 115000"/>
          </a:avLst>
        </a:prstGeom>
        <a:solidFill>
          <a:schemeClr val="accent2"/>
        </a:solidFill>
      </dgm:spPr>
    </dgm:pt>
    <dgm:pt modelId="{27DC0825-456D-4334-B5B8-9D865AB43925}" type="pres">
      <dgm:prSet presAssocID="{C29C5A5C-A16B-4B96-B42B-C79306D12D06}" presName="Ellipse" presStyleLbl="fgAcc1" presStyleIdx="4" presStyleCnt="10"/>
      <dgm:spPr>
        <a:xfrm>
          <a:off x="2139137" y="3506009"/>
          <a:ext cx="244744" cy="244744"/>
        </a:xfrm>
        <a:prstGeom prst="ellipse">
          <a:avLst/>
        </a:prstGeom>
      </dgm:spPr>
    </dgm:pt>
    <dgm:pt modelId="{4D74AF1B-A54C-4F11-A6AD-61F88659ECC7}" type="pres">
      <dgm:prSet presAssocID="{C29C5A5C-A16B-4B96-B42B-C79306D12D06}" presName="L2TextContainer" presStyleLbl="revTx" presStyleIdx="6" presStyleCnt="18">
        <dgm:presLayoutVars>
          <dgm:bulletEnabled val="1"/>
        </dgm:presLayoutVars>
      </dgm:prSet>
      <dgm:spPr/>
    </dgm:pt>
    <dgm:pt modelId="{E9E9A1C4-1957-486F-9A8C-C36C876D5F0D}" type="pres">
      <dgm:prSet presAssocID="{C29C5A5C-A16B-4B96-B42B-C79306D12D06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</dgm:pt>
    <dgm:pt modelId="{A9ACF747-A93E-4969-B2EE-32889B9CB56A}" type="pres">
      <dgm:prSet presAssocID="{C29C5A5C-A16B-4B96-B42B-C79306D12D06}" presName="ConnectLine" presStyleLbl="sibTrans1D1" presStyleIdx="3" presStyleCnt="9"/>
      <dgm:spPr>
        <a:xfrm>
          <a:off x="2261509" y="2139375"/>
          <a:ext cx="0" cy="1266510"/>
        </a:xfrm>
        <a:prstGeom prst="line">
          <a:avLst/>
        </a:prstGeom>
      </dgm:spPr>
    </dgm:pt>
    <dgm:pt modelId="{B1A519ED-4D9D-443B-83B5-B7DB0AF56266}" type="pres">
      <dgm:prSet presAssocID="{C29C5A5C-A16B-4B96-B42B-C79306D12D06}" presName="EmptyPlaceHolder" presStyleCnt="0"/>
      <dgm:spPr/>
    </dgm:pt>
    <dgm:pt modelId="{C8D00EFD-8096-4E37-80E9-4666A66CECA0}" type="pres">
      <dgm:prSet presAssocID="{157E93FB-0388-4C2B-8E15-571213B9E498}" presName="spaceBetweenRectangles" presStyleCnt="0"/>
      <dgm:spPr/>
    </dgm:pt>
    <dgm:pt modelId="{A26635B1-5E9B-4E5E-8353-73DAA5D97895}" type="pres">
      <dgm:prSet presAssocID="{FF0B5410-FE75-4D2F-81B8-55799751199B}" presName="composite" presStyleCnt="0"/>
      <dgm:spPr/>
    </dgm:pt>
    <dgm:pt modelId="{2737A4FB-1C09-4982-8F2C-8E27AEE45F2B}" type="pres">
      <dgm:prSet presAssocID="{FF0B5410-FE75-4D2F-81B8-55799751199B}" presName="ConnectorPoint" presStyleLbl="lnNode1" presStyleIdx="4" presStyleCnt="9"/>
      <dgm:spPr>
        <a:solidFill>
          <a:schemeClr val="accent4">
            <a:hueOff val="-8680906"/>
            <a:satOff val="-6413"/>
            <a:lumOff val="104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5BAE8D6-6E04-41C0-969A-4E7D8B82A826}" type="pres">
      <dgm:prSet presAssocID="{FF0B5410-FE75-4D2F-81B8-55799751199B}" presName="DropPinPlaceHolder" presStyleCnt="0"/>
      <dgm:spPr/>
    </dgm:pt>
    <dgm:pt modelId="{60CD64EF-D6AD-4AB1-A254-22ED4FCD430F}" type="pres">
      <dgm:prSet presAssocID="{FF0B5410-FE75-4D2F-81B8-55799751199B}" presName="DropPin" presStyleLbl="alignNode1" presStyleIdx="4" presStyleCnt="9"/>
      <dgm:spPr/>
    </dgm:pt>
    <dgm:pt modelId="{52B1B550-E8A5-4F92-83EB-E98CEAB17F4E}" type="pres">
      <dgm:prSet presAssocID="{FF0B5410-FE75-4D2F-81B8-55799751199B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05C447E-F465-4034-9568-6A6B36737E6A}" type="pres">
      <dgm:prSet presAssocID="{FF0B5410-FE75-4D2F-81B8-55799751199B}" presName="L2TextContainer" presStyleLbl="revTx" presStyleIdx="8" presStyleCnt="18">
        <dgm:presLayoutVars>
          <dgm:bulletEnabled val="1"/>
        </dgm:presLayoutVars>
      </dgm:prSet>
      <dgm:spPr/>
    </dgm:pt>
    <dgm:pt modelId="{F81C3EA2-C210-41AA-9912-A92971C3389F}" type="pres">
      <dgm:prSet presAssocID="{FF0B5410-FE75-4D2F-81B8-55799751199B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</dgm:pt>
    <dgm:pt modelId="{DB2E7CCB-8C2E-42C5-9612-16713498FEBA}" type="pres">
      <dgm:prSet presAssocID="{FF0B5410-FE75-4D2F-81B8-55799751199B}" presName="ConnectLine" presStyleLbl="sibTrans1D1" presStyleIdx="4" presStyleCnt="9"/>
      <dgm:spPr>
        <a:noFill/>
        <a:ln w="12700" cap="flat" cmpd="sng" algn="ctr">
          <a:solidFill>
            <a:schemeClr val="accent4">
              <a:hueOff val="-8680906"/>
              <a:satOff val="-6413"/>
              <a:lumOff val="10440"/>
              <a:alphaOff val="0"/>
            </a:schemeClr>
          </a:solidFill>
          <a:prstDash val="dash"/>
          <a:miter lim="800000"/>
        </a:ln>
        <a:effectLst/>
      </dgm:spPr>
    </dgm:pt>
    <dgm:pt modelId="{2DC3806A-F153-4BEE-9A2C-9C92D20DCAD3}" type="pres">
      <dgm:prSet presAssocID="{FF0B5410-FE75-4D2F-81B8-55799751199B}" presName="EmptyPlaceHolder" presStyleCnt="0"/>
      <dgm:spPr/>
    </dgm:pt>
    <dgm:pt modelId="{81BFF764-8722-4E1E-A354-BDB8004771C4}" type="pres">
      <dgm:prSet presAssocID="{415B3720-34A1-4751-8B4D-B3ECB0C57D4A}" presName="spaceBetweenRectangles" presStyleCnt="0"/>
      <dgm:spPr/>
    </dgm:pt>
    <dgm:pt modelId="{4F482945-D72F-41F2-9B23-9BD428C3842D}" type="pres">
      <dgm:prSet presAssocID="{1A657E46-12CC-4139-82EE-22820AC1D457}" presName="composite" presStyleCnt="0"/>
      <dgm:spPr/>
    </dgm:pt>
    <dgm:pt modelId="{BBC95B9A-A817-46E4-BA8C-E3F5017E3F05}" type="pres">
      <dgm:prSet presAssocID="{1A657E46-12CC-4139-82EE-22820AC1D457}" presName="ConnectorPoint" presStyleLbl="lnNode1" presStyleIdx="5" presStyleCnt="9"/>
      <dgm:spPr>
        <a:solidFill>
          <a:schemeClr val="accent4">
            <a:hueOff val="-9259633"/>
            <a:satOff val="-6840"/>
            <a:lumOff val="111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B471F5E-1A5B-42DC-9494-4F02E6787CBE}" type="pres">
      <dgm:prSet presAssocID="{1A657E46-12CC-4139-82EE-22820AC1D457}" presName="DropPinPlaceHolder" presStyleCnt="0"/>
      <dgm:spPr/>
    </dgm:pt>
    <dgm:pt modelId="{5D1DF7F8-7173-4742-ADB0-6630D4491833}" type="pres">
      <dgm:prSet presAssocID="{1A657E46-12CC-4139-82EE-22820AC1D457}" presName="DropPin" presStyleLbl="alignNode1" presStyleIdx="5" presStyleCnt="9"/>
      <dgm:spPr/>
    </dgm:pt>
    <dgm:pt modelId="{D756C9F2-300A-40A8-AE41-5F8EFD30B74E}" type="pres">
      <dgm:prSet presAssocID="{1A657E46-12CC-4139-82EE-22820AC1D457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E58FEEE-D9BF-41F7-8FAD-DF6EB594692C}" type="pres">
      <dgm:prSet presAssocID="{1A657E46-12CC-4139-82EE-22820AC1D457}" presName="L2TextContainer" presStyleLbl="revTx" presStyleIdx="10" presStyleCnt="18">
        <dgm:presLayoutVars>
          <dgm:bulletEnabled val="1"/>
        </dgm:presLayoutVars>
      </dgm:prSet>
      <dgm:spPr/>
    </dgm:pt>
    <dgm:pt modelId="{E3449BA1-1509-49A6-B2C2-14BA5C28ACA6}" type="pres">
      <dgm:prSet presAssocID="{1A657E46-12CC-4139-82EE-22820AC1D457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E3FE31D2-0972-4D25-B7AF-D62A251BFBE2}" type="pres">
      <dgm:prSet presAssocID="{1A657E46-12CC-4139-82EE-22820AC1D457}" presName="ConnectLine" presStyleLbl="sibTrans1D1" presStyleIdx="5" presStyleCnt="9"/>
      <dgm:spPr>
        <a:noFill/>
        <a:ln w="12700" cap="flat" cmpd="sng" algn="ctr">
          <a:solidFill>
            <a:schemeClr val="accent4">
              <a:hueOff val="-9259633"/>
              <a:satOff val="-6840"/>
              <a:lumOff val="11136"/>
              <a:alphaOff val="0"/>
            </a:schemeClr>
          </a:solidFill>
          <a:prstDash val="dash"/>
          <a:miter lim="800000"/>
        </a:ln>
        <a:effectLst/>
      </dgm:spPr>
    </dgm:pt>
    <dgm:pt modelId="{9B437E47-C9C4-4D14-A67C-71969CE49414}" type="pres">
      <dgm:prSet presAssocID="{1A657E46-12CC-4139-82EE-22820AC1D457}" presName="EmptyPlaceHolder" presStyleCnt="0"/>
      <dgm:spPr/>
    </dgm:pt>
    <dgm:pt modelId="{99EE4E22-91CC-4A33-9309-0FA820C577DD}" type="pres">
      <dgm:prSet presAssocID="{56DD0C0A-5FF7-4B9A-9948-E1445C9CC8DF}" presName="spaceBetweenRectangles" presStyleCnt="0"/>
      <dgm:spPr/>
    </dgm:pt>
    <dgm:pt modelId="{5D7727F2-456F-4644-B66E-A6D9D4052C68}" type="pres">
      <dgm:prSet presAssocID="{F5E18EBB-CE7F-4137-A67E-D1ECAC0C1E02}" presName="composite" presStyleCnt="0"/>
      <dgm:spPr/>
    </dgm:pt>
    <dgm:pt modelId="{EE681E5D-8146-4ED1-BF79-1D912C31BB83}" type="pres">
      <dgm:prSet presAssocID="{F5E18EBB-CE7F-4137-A67E-D1ECAC0C1E02}" presName="ConnectorPoint" presStyleLbl="lnNode1" presStyleIdx="6" presStyleCnt="9"/>
      <dgm:spPr>
        <a:solidFill>
          <a:schemeClr val="accent4">
            <a:hueOff val="-9645451"/>
            <a:satOff val="-7125"/>
            <a:lumOff val="1160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E919832-EE36-4337-A522-E7EF4390D418}" type="pres">
      <dgm:prSet presAssocID="{F5E18EBB-CE7F-4137-A67E-D1ECAC0C1E02}" presName="DropPinPlaceHolder" presStyleCnt="0"/>
      <dgm:spPr/>
    </dgm:pt>
    <dgm:pt modelId="{E8C1064B-E0ED-44E9-8AF5-8F966254E04F}" type="pres">
      <dgm:prSet presAssocID="{F5E18EBB-CE7F-4137-A67E-D1ECAC0C1E02}" presName="DropPin" presStyleLbl="alignNode1" presStyleIdx="6" presStyleCnt="9"/>
      <dgm:spPr/>
    </dgm:pt>
    <dgm:pt modelId="{853EF6C4-E722-44AB-AB42-7F8CF76306BF}" type="pres">
      <dgm:prSet presAssocID="{F5E18EBB-CE7F-4137-A67E-D1ECAC0C1E02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B1B045D5-C70F-46A5-A743-C39848D77B1B}" type="pres">
      <dgm:prSet presAssocID="{F5E18EBB-CE7F-4137-A67E-D1ECAC0C1E02}" presName="L2TextContainer" presStyleLbl="revTx" presStyleIdx="12" presStyleCnt="18">
        <dgm:presLayoutVars>
          <dgm:bulletEnabled val="1"/>
        </dgm:presLayoutVars>
      </dgm:prSet>
      <dgm:spPr/>
    </dgm:pt>
    <dgm:pt modelId="{6FA07838-2F12-4539-BDC0-14C175F105C5}" type="pres">
      <dgm:prSet presAssocID="{F5E18EBB-CE7F-4137-A67E-D1ECAC0C1E02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</dgm:pt>
    <dgm:pt modelId="{ADF3A9A3-25B8-44B4-80F9-E93EF0041812}" type="pres">
      <dgm:prSet presAssocID="{F5E18EBB-CE7F-4137-A67E-D1ECAC0C1E02}" presName="ConnectLine" presStyleLbl="sibTrans1D1" presStyleIdx="6" presStyleCnt="9"/>
      <dgm:spPr>
        <a:noFill/>
        <a:ln w="12700" cap="flat" cmpd="sng" algn="ctr">
          <a:solidFill>
            <a:schemeClr val="accent4">
              <a:hueOff val="-9645451"/>
              <a:satOff val="-7125"/>
              <a:lumOff val="11600"/>
              <a:alphaOff val="0"/>
            </a:schemeClr>
          </a:solidFill>
          <a:prstDash val="dash"/>
          <a:miter lim="800000"/>
        </a:ln>
        <a:effectLst/>
      </dgm:spPr>
    </dgm:pt>
    <dgm:pt modelId="{EECB2518-2A07-4628-A249-72E17FAA4A7F}" type="pres">
      <dgm:prSet presAssocID="{F5E18EBB-CE7F-4137-A67E-D1ECAC0C1E02}" presName="EmptyPlaceHolder" presStyleCnt="0"/>
      <dgm:spPr/>
    </dgm:pt>
    <dgm:pt modelId="{72AA87C5-F68F-416C-B1C0-69057E3DA842}" type="pres">
      <dgm:prSet presAssocID="{30A6476B-B901-4DE6-AB98-55BDC1635F59}" presName="spaceBetweenRectangles" presStyleCnt="0"/>
      <dgm:spPr/>
    </dgm:pt>
    <dgm:pt modelId="{4141AAD6-99EC-4103-8F92-24765830854C}" type="pres">
      <dgm:prSet presAssocID="{7A7DCFF7-4F42-44C4-BAB0-EAD6BB9CFD45}" presName="composite" presStyleCnt="0"/>
      <dgm:spPr/>
    </dgm:pt>
    <dgm:pt modelId="{AA712301-ADD3-40CA-ACA4-37F48F18D0A2}" type="pres">
      <dgm:prSet presAssocID="{7A7DCFF7-4F42-44C4-BAB0-EAD6BB9CFD45}" presName="ConnectorPoint" presStyleLbl="lnNode1" presStyleIdx="7" presStyleCnt="9"/>
      <dgm:spPr>
        <a:xfrm>
          <a:off x="4253241" y="2099326"/>
          <a:ext cx="80098" cy="80098"/>
        </a:xfrm>
        <a:prstGeom prst="ellipse">
          <a:avLst/>
        </a:prstGeom>
        <a:solidFill>
          <a:schemeClr val="accent1"/>
        </a:solidFill>
      </dgm:spPr>
    </dgm:pt>
    <dgm:pt modelId="{CB90F68E-C888-4B01-B0EC-E4BBA8EBEB5E}" type="pres">
      <dgm:prSet presAssocID="{7A7DCFF7-4F42-44C4-BAB0-EAD6BB9CFD45}" presName="DropPinPlaceHolder" presStyleCnt="0"/>
      <dgm:spPr/>
    </dgm:pt>
    <dgm:pt modelId="{E603FB90-AC25-49D9-99AA-AE145BA4B733}" type="pres">
      <dgm:prSet presAssocID="{7A7DCFF7-4F42-44C4-BAB0-EAD6BB9CFD45}" presName="DropPin" presStyleLbl="alignNode1" presStyleIdx="7" presStyleCnt="9"/>
      <dgm:spPr>
        <a:xfrm rot="8100000">
          <a:off x="4137048" y="493042"/>
          <a:ext cx="314655" cy="314655"/>
        </a:xfrm>
        <a:prstGeom prst="teardrop">
          <a:avLst>
            <a:gd name="adj" fmla="val 115000"/>
          </a:avLst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09306996-8AE2-423D-B755-B7E92EBB4676}" type="pres">
      <dgm:prSet presAssocID="{7A7DCFF7-4F42-44C4-BAB0-EAD6BB9CFD45}" presName="Ellipse" presStyleLbl="fgAcc1" presStyleIdx="8" presStyleCnt="10"/>
      <dgm:spPr>
        <a:xfrm>
          <a:off x="4172004" y="527997"/>
          <a:ext cx="244744" cy="244744"/>
        </a:xfrm>
        <a:prstGeom prst="ellipse">
          <a:avLst/>
        </a:prstGeom>
        <a:ln>
          <a:solidFill>
            <a:schemeClr val="accent1"/>
          </a:solidFill>
        </a:ln>
      </dgm:spPr>
    </dgm:pt>
    <dgm:pt modelId="{56D1B95C-7366-4370-A6D4-2EB913CADDB2}" type="pres">
      <dgm:prSet presAssocID="{7A7DCFF7-4F42-44C4-BAB0-EAD6BB9CFD45}" presName="L2TextContainer" presStyleLbl="revTx" presStyleIdx="14" presStyleCnt="18">
        <dgm:presLayoutVars>
          <dgm:bulletEnabled val="1"/>
        </dgm:presLayoutVars>
      </dgm:prSet>
      <dgm:spPr>
        <a:prstGeom prst="rect">
          <a:avLst/>
        </a:prstGeom>
      </dgm:spPr>
    </dgm:pt>
    <dgm:pt modelId="{7A1D6046-5D25-46C4-9126-BA355553465A}" type="pres">
      <dgm:prSet presAssocID="{7A7DCFF7-4F42-44C4-BAB0-EAD6BB9CFD45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</dgm:pt>
    <dgm:pt modelId="{9154CE59-ABAB-4343-A56C-403A21DA057E}" type="pres">
      <dgm:prSet presAssocID="{7A7DCFF7-4F42-44C4-BAB0-EAD6BB9CFD45}" presName="ConnectLine" presStyleLbl="sibTrans1D1" presStyleIdx="7" presStyleCnt="9"/>
      <dgm:spPr>
        <a:xfrm>
          <a:off x="4294376" y="872865"/>
          <a:ext cx="0" cy="1266510"/>
        </a:xfrm>
        <a:prstGeom prst="line">
          <a:avLst/>
        </a:prstGeom>
        <a:ln>
          <a:solidFill>
            <a:schemeClr val="accent1"/>
          </a:solidFill>
        </a:ln>
      </dgm:spPr>
    </dgm:pt>
    <dgm:pt modelId="{1459BB80-46DB-42F1-A459-4B8DAB063B91}" type="pres">
      <dgm:prSet presAssocID="{7A7DCFF7-4F42-44C4-BAB0-EAD6BB9CFD45}" presName="EmptyPlaceHolder" presStyleCnt="0"/>
      <dgm:spPr/>
    </dgm:pt>
    <dgm:pt modelId="{5442899F-2813-42C6-805C-4CFE9FFBE048}" type="pres">
      <dgm:prSet presAssocID="{E067EA65-0B52-49A1-89CA-DC957B139630}" presName="spaceBetweenRectangles" presStyleCnt="0"/>
      <dgm:spPr/>
    </dgm:pt>
    <dgm:pt modelId="{4DDFAAFD-D121-46AB-99B5-4E6004E6A67A}" type="pres">
      <dgm:prSet presAssocID="{6A10EBE5-1CFE-4FC3-AEBC-0B8ADF190C64}" presName="composite" presStyleCnt="0"/>
      <dgm:spPr/>
    </dgm:pt>
    <dgm:pt modelId="{ECCBC343-ABB7-4AF2-AD15-F10AD050636A}" type="pres">
      <dgm:prSet presAssocID="{6A10EBE5-1CFE-4FC3-AEBC-0B8ADF190C64}" presName="ConnectorPoint" presStyleLbl="lnNode1" presStyleIdx="8" presStyleCnt="9"/>
      <dgm:spPr>
        <a:solidFill>
          <a:schemeClr val="accent4">
            <a:hueOff val="-11574542"/>
            <a:satOff val="-8550"/>
            <a:lumOff val="139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D3BAFEA-1510-4DBA-9543-AD1298F7308F}" type="pres">
      <dgm:prSet presAssocID="{6A10EBE5-1CFE-4FC3-AEBC-0B8ADF190C64}" presName="DropPinPlaceHolder" presStyleCnt="0"/>
      <dgm:spPr/>
    </dgm:pt>
    <dgm:pt modelId="{6DECB7BC-5381-449B-B190-43182A53B548}" type="pres">
      <dgm:prSet presAssocID="{6A10EBE5-1CFE-4FC3-AEBC-0B8ADF190C64}" presName="DropPin" presStyleLbl="alignNode1" presStyleIdx="8" presStyleCnt="9"/>
      <dgm:spPr/>
    </dgm:pt>
    <dgm:pt modelId="{0A37B1DD-D9C7-47A9-8B44-6D8DC3052E12}" type="pres">
      <dgm:prSet presAssocID="{6A10EBE5-1CFE-4FC3-AEBC-0B8ADF190C64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196F883-329C-47C6-81D5-52E55AEC1FF6}" type="pres">
      <dgm:prSet presAssocID="{6A10EBE5-1CFE-4FC3-AEBC-0B8ADF190C64}" presName="L2TextContainer" presStyleLbl="revTx" presStyleIdx="16" presStyleCnt="18">
        <dgm:presLayoutVars>
          <dgm:bulletEnabled val="1"/>
        </dgm:presLayoutVars>
      </dgm:prSet>
      <dgm:spPr/>
    </dgm:pt>
    <dgm:pt modelId="{0072F5FB-FD42-4B0F-83A0-720EBE3B58CB}" type="pres">
      <dgm:prSet presAssocID="{6A10EBE5-1CFE-4FC3-AEBC-0B8ADF190C64}" presName="L1TextContainer" presStyleLbl="revTx" presStyleIdx="17" presStyleCnt="18">
        <dgm:presLayoutVars>
          <dgm:chMax val="1"/>
          <dgm:chPref val="1"/>
          <dgm:bulletEnabled val="1"/>
        </dgm:presLayoutVars>
      </dgm:prSet>
      <dgm:spPr/>
    </dgm:pt>
    <dgm:pt modelId="{A7A0BD14-B02C-4FA1-AF4C-CDBB0442276E}" type="pres">
      <dgm:prSet presAssocID="{6A10EBE5-1CFE-4FC3-AEBC-0B8ADF190C64}" presName="ConnectLine" presStyleLbl="sibTrans1D1" presStyleIdx="8" presStyleCnt="9"/>
      <dgm:spPr>
        <a:noFill/>
        <a:ln w="12700" cap="flat" cmpd="sng" algn="ctr">
          <a:solidFill>
            <a:schemeClr val="accent4">
              <a:hueOff val="-11574542"/>
              <a:satOff val="-8550"/>
              <a:lumOff val="13920"/>
              <a:alphaOff val="0"/>
            </a:schemeClr>
          </a:solidFill>
          <a:prstDash val="dash"/>
          <a:miter lim="800000"/>
        </a:ln>
        <a:effectLst/>
      </dgm:spPr>
    </dgm:pt>
    <dgm:pt modelId="{AEC4B637-2BD7-4EDD-941C-003602CF44EF}" type="pres">
      <dgm:prSet presAssocID="{6A10EBE5-1CFE-4FC3-AEBC-0B8ADF190C64}" presName="EmptyPlaceHolder" presStyleCnt="0"/>
      <dgm:spPr/>
    </dgm:pt>
  </dgm:ptLst>
  <dgm:cxnLst>
    <dgm:cxn modelId="{0D15C90C-299E-4206-B5B0-C80F6C4A2E25}" srcId="{F1CF6B6D-F900-42DA-A618-00A35EA8AB77}" destId="{1A657E46-12CC-4139-82EE-22820AC1D457}" srcOrd="5" destOrd="0" parTransId="{D317934B-1E91-4018-AF93-94F2AFA85152}" sibTransId="{56DD0C0A-5FF7-4B9A-9948-E1445C9CC8DF}"/>
    <dgm:cxn modelId="{548D5411-C7AD-4760-904D-D291DFCEDE37}" srcId="{F1CF6B6D-F900-42DA-A618-00A35EA8AB77}" destId="{F5E18EBB-CE7F-4137-A67E-D1ECAC0C1E02}" srcOrd="6" destOrd="0" parTransId="{E61373A2-B929-4420-B922-A563BC92DBFA}" sibTransId="{30A6476B-B901-4DE6-AB98-55BDC1635F59}"/>
    <dgm:cxn modelId="{481EB218-CFE2-4317-92BB-595C36B9C8FE}" type="presOf" srcId="{D705F9DD-A9F5-4CE3-929F-6E9E6C981B03}" destId="{4D74AF1B-A54C-4F11-A6AD-61F88659ECC7}" srcOrd="0" destOrd="0" presId="urn:microsoft.com/office/officeart/2017/3/layout/DropPinTimeline"/>
    <dgm:cxn modelId="{5930192B-3B99-4F43-A75F-5B0F6760A2C3}" type="presOf" srcId="{C48D9B05-F035-46A6-A3D4-23A5CF0EC415}" destId="{33ADB2FE-4E4C-4432-B4F2-0BF4AA1EC2C9}" srcOrd="0" destOrd="0" presId="urn:microsoft.com/office/officeart/2017/3/layout/DropPinTimeline"/>
    <dgm:cxn modelId="{8FBB8B3A-B084-4CFE-B411-DA43AF4B97DE}" srcId="{F5E18EBB-CE7F-4137-A67E-D1ECAC0C1E02}" destId="{5D24DA49-4F28-45CE-B756-A472DADDEDD7}" srcOrd="0" destOrd="0" parTransId="{E1A995DA-438E-4195-B53B-A49300092177}" sibTransId="{531645BD-A9E6-4105-854D-6E06B5407162}"/>
    <dgm:cxn modelId="{04057D3B-EECC-4E7C-A4A2-2A613D033968}" type="presOf" srcId="{5D24DA49-4F28-45CE-B756-A472DADDEDD7}" destId="{B1B045D5-C70F-46A5-A743-C39848D77B1B}" srcOrd="0" destOrd="0" presId="urn:microsoft.com/office/officeart/2017/3/layout/DropPinTimeline"/>
    <dgm:cxn modelId="{14B63A3C-B2B0-4B37-A8D6-EB8C08DC2ABB}" type="presOf" srcId="{BEF0CC6F-2B6D-4503-94E8-8E58B2B83251}" destId="{04D0CCF1-3304-4734-B201-481DCC3CF621}" srcOrd="0" destOrd="0" presId="urn:microsoft.com/office/officeart/2017/3/layout/DropPinTimeline"/>
    <dgm:cxn modelId="{85995B5B-B219-4F76-A991-7ECE35528BEF}" type="presOf" srcId="{F1CF6B6D-F900-42DA-A618-00A35EA8AB77}" destId="{2DA5C614-7F06-4AD7-BE25-6480D03D6580}" srcOrd="0" destOrd="0" presId="urn:microsoft.com/office/officeart/2017/3/layout/DropPinTimeline"/>
    <dgm:cxn modelId="{7AD72D5C-A718-4CE2-B587-649F0C4A558D}" srcId="{F1CF6B6D-F900-42DA-A618-00A35EA8AB77}" destId="{3EFCB0A4-BEF1-4D67-A6C3-37EA194EE5A7}" srcOrd="0" destOrd="0" parTransId="{C2324A65-C624-48D7-A3B2-50488D11C7B0}" sibTransId="{283E43D3-3173-4270-9B45-CDE5726CEB91}"/>
    <dgm:cxn modelId="{357E1761-BB67-4C72-98A9-B8EF72A953D5}" srcId="{C29C5A5C-A16B-4B96-B42B-C79306D12D06}" destId="{D705F9DD-A9F5-4CE3-929F-6E9E6C981B03}" srcOrd="0" destOrd="0" parTransId="{7AEC1831-C2E8-4BA8-8BBA-A3F6D314C7FF}" sibTransId="{A6FBDDA7-9007-4DDC-8F67-764607D7DFD4}"/>
    <dgm:cxn modelId="{F6D50162-2265-4AA6-87FB-F0E10276BC23}" srcId="{F1CF6B6D-F900-42DA-A618-00A35EA8AB77}" destId="{C29C5A5C-A16B-4B96-B42B-C79306D12D06}" srcOrd="3" destOrd="0" parTransId="{90DAA7F8-1900-4F35-9FCC-2801D50F0AA4}" sibTransId="{157E93FB-0388-4C2B-8E15-571213B9E498}"/>
    <dgm:cxn modelId="{56575044-AAF5-492D-A7D0-C914FC369860}" type="presOf" srcId="{3EFCB0A4-BEF1-4D67-A6C3-37EA194EE5A7}" destId="{C469B440-D5E9-4E38-AC4E-B01B18E79503}" srcOrd="0" destOrd="0" presId="urn:microsoft.com/office/officeart/2017/3/layout/DropPinTimeline"/>
    <dgm:cxn modelId="{0B20F767-F8D5-42E8-8EF1-252F62BDED91}" type="presOf" srcId="{FF0B5410-FE75-4D2F-81B8-55799751199B}" destId="{F81C3EA2-C210-41AA-9912-A92971C3389F}" srcOrd="0" destOrd="0" presId="urn:microsoft.com/office/officeart/2017/3/layout/DropPinTimeline"/>
    <dgm:cxn modelId="{B945B36D-20B7-497A-82FC-3340682034E3}" type="presOf" srcId="{1D103C60-9088-4500-BAD1-188F354DB726}" destId="{8196F883-329C-47C6-81D5-52E55AEC1FF6}" srcOrd="0" destOrd="0" presId="urn:microsoft.com/office/officeart/2017/3/layout/DropPinTimeline"/>
    <dgm:cxn modelId="{2DDA2173-F269-4115-8E4D-0D5360A1D6B8}" srcId="{FF0B5410-FE75-4D2F-81B8-55799751199B}" destId="{F6F9ACAB-DFA1-4539-B9F8-7A5F646DF963}" srcOrd="0" destOrd="0" parTransId="{3F92EA01-9B31-4830-B73B-0FB178151C73}" sibTransId="{5E41CA88-4F57-4BDB-B2F5-483919A7186E}"/>
    <dgm:cxn modelId="{17699353-CB8B-4589-A7BF-5499DE8E7690}" srcId="{6A10EBE5-1CFE-4FC3-AEBC-0B8ADF190C64}" destId="{1D103C60-9088-4500-BAD1-188F354DB726}" srcOrd="0" destOrd="0" parTransId="{8C9153C3-2205-45A1-AE50-50ED21E7378D}" sibTransId="{0C90A89F-256A-43AC-87E3-4004539FD8DB}"/>
    <dgm:cxn modelId="{D1F29354-3C5F-41DF-A3E5-C7EC52E5258F}" srcId="{F1CF6B6D-F900-42DA-A618-00A35EA8AB77}" destId="{BEF0CC6F-2B6D-4503-94E8-8E58B2B83251}" srcOrd="2" destOrd="0" parTransId="{44615889-C1CA-48E6-8EFA-47E1A3BF620F}" sibTransId="{AC6F823C-3F2F-443D-9D22-DAE80133958C}"/>
    <dgm:cxn modelId="{D44F3B7B-3B23-4AF2-BE5E-B6C29295D933}" type="presOf" srcId="{E2DB823C-0FF6-4E2A-9CAB-2835FDA4C619}" destId="{573E2F7D-8EDB-44B8-A9C9-FA3FBB576305}" srcOrd="0" destOrd="0" presId="urn:microsoft.com/office/officeart/2017/3/layout/DropPinTimeline"/>
    <dgm:cxn modelId="{4FE3CF7C-5EAC-47DC-A632-1264E138D762}" type="presOf" srcId="{1A657E46-12CC-4139-82EE-22820AC1D457}" destId="{E3449BA1-1509-49A6-B2C2-14BA5C28ACA6}" srcOrd="0" destOrd="0" presId="urn:microsoft.com/office/officeart/2017/3/layout/DropPinTimeline"/>
    <dgm:cxn modelId="{1BDB1086-016F-4A3F-A764-1C1062DA2106}" type="presOf" srcId="{6A10EBE5-1CFE-4FC3-AEBC-0B8ADF190C64}" destId="{0072F5FB-FD42-4B0F-83A0-720EBE3B58CB}" srcOrd="0" destOrd="0" presId="urn:microsoft.com/office/officeart/2017/3/layout/DropPinTimeline"/>
    <dgm:cxn modelId="{4633708A-C3AE-467B-B6A0-9F394023DFEC}" srcId="{F1CF6B6D-F900-42DA-A618-00A35EA8AB77}" destId="{6A10EBE5-1CFE-4FC3-AEBC-0B8ADF190C64}" srcOrd="8" destOrd="0" parTransId="{27B60B89-8739-4617-A8DB-EFB3CAAD7765}" sibTransId="{9D3C7919-EDAF-4DA6-9EDA-F638A724BD6E}"/>
    <dgm:cxn modelId="{4CD77590-5642-4266-9A20-67EB67A0338E}" srcId="{F1CF6B6D-F900-42DA-A618-00A35EA8AB77}" destId="{FF0B5410-FE75-4D2F-81B8-55799751199B}" srcOrd="4" destOrd="0" parTransId="{7D3B1102-1DDF-4003-907A-FC2A9405E839}" sibTransId="{415B3720-34A1-4751-8B4D-B3ECB0C57D4A}"/>
    <dgm:cxn modelId="{04AE3D95-406F-47FF-9201-C9AC5B884D2C}" type="presOf" srcId="{DB37F206-1CEE-4DA7-B4FA-68A4288ABC1D}" destId="{CE58FEEE-D9BF-41F7-8FAD-DF6EB594692C}" srcOrd="0" destOrd="0" presId="urn:microsoft.com/office/officeart/2017/3/layout/DropPinTimeline"/>
    <dgm:cxn modelId="{5684EB96-D783-4454-B004-8FD927E3DDD6}" type="presOf" srcId="{F6F9ACAB-DFA1-4539-B9F8-7A5F646DF963}" destId="{E05C447E-F465-4034-9568-6A6B36737E6A}" srcOrd="0" destOrd="0" presId="urn:microsoft.com/office/officeart/2017/3/layout/DropPinTimeline"/>
    <dgm:cxn modelId="{05058999-1CE1-487A-BA96-81089F120DE3}" type="presOf" srcId="{6935FA1F-01D7-42D8-B8B7-73289B371747}" destId="{D6FE23D9-521D-440D-A831-A3F701C3AEE4}" srcOrd="0" destOrd="0" presId="urn:microsoft.com/office/officeart/2017/3/layout/DropPinTimeline"/>
    <dgm:cxn modelId="{465680A5-E2E8-4B2D-8820-71B93E6FDE6E}" srcId="{E2DB823C-0FF6-4E2A-9CAB-2835FDA4C619}" destId="{C48D9B05-F035-46A6-A3D4-23A5CF0EC415}" srcOrd="0" destOrd="0" parTransId="{A4F857A3-127C-4F9F-B5D3-506D581B8219}" sibTransId="{87F27ACF-03B1-49D4-A0A9-B9EFEC362C68}"/>
    <dgm:cxn modelId="{74DA1DA9-4675-4C96-864A-9F74D1A70508}" type="presOf" srcId="{F5E18EBB-CE7F-4137-A67E-D1ECAC0C1E02}" destId="{6FA07838-2F12-4539-BDC0-14C175F105C5}" srcOrd="0" destOrd="0" presId="urn:microsoft.com/office/officeart/2017/3/layout/DropPinTimeline"/>
    <dgm:cxn modelId="{A54406AB-19FC-4A14-AA91-31A2D69D02D7}" srcId="{BEF0CC6F-2B6D-4503-94E8-8E58B2B83251}" destId="{6935FA1F-01D7-42D8-B8B7-73289B371747}" srcOrd="0" destOrd="0" parTransId="{26548841-3151-4F8F-A56B-AB0681B31434}" sibTransId="{CFB293F4-102F-4742-AEA3-3984B9D4B65A}"/>
    <dgm:cxn modelId="{EBE8D0B5-B255-45DD-8BD9-E9F7A097C9E9}" srcId="{3EFCB0A4-BEF1-4D67-A6C3-37EA194EE5A7}" destId="{2FAA70DB-448D-4839-86B2-5CF12B2A16EF}" srcOrd="0" destOrd="0" parTransId="{9DE87055-9854-4172-91FA-20B06D5FD7E9}" sibTransId="{E1CF8B9F-1388-4EB2-AEF3-7CEBCB1A63EA}"/>
    <dgm:cxn modelId="{B3B2E3B6-7594-44D1-87E2-88BA9F6B39FC}" srcId="{7A7DCFF7-4F42-44C4-BAB0-EAD6BB9CFD45}" destId="{1FB92B02-8107-420E-8FC5-3D7D7C0EFC71}" srcOrd="0" destOrd="0" parTransId="{B9F06712-FED5-4640-BCF1-F44CBABEC653}" sibTransId="{F76100BA-264F-4698-B07C-D77FAEACB522}"/>
    <dgm:cxn modelId="{505F3CBA-ADF3-45EC-87B6-89FE2A2701AD}" srcId="{1A657E46-12CC-4139-82EE-22820AC1D457}" destId="{DB37F206-1CEE-4DA7-B4FA-68A4288ABC1D}" srcOrd="0" destOrd="0" parTransId="{F1480261-B348-42ED-9446-B9AC29E41A44}" sibTransId="{DC6C3EBE-1572-462B-9973-AECF0E0EDA52}"/>
    <dgm:cxn modelId="{9D9650BC-3A1D-473B-8681-46EEC229A460}" srcId="{F1CF6B6D-F900-42DA-A618-00A35EA8AB77}" destId="{7A7DCFF7-4F42-44C4-BAB0-EAD6BB9CFD45}" srcOrd="7" destOrd="0" parTransId="{CF68914E-1D71-4EF3-833B-90FE1498998A}" sibTransId="{E067EA65-0B52-49A1-89CA-DC957B139630}"/>
    <dgm:cxn modelId="{1968B0CF-4E75-4E4D-A2B3-B8B58134DA15}" srcId="{F1CF6B6D-F900-42DA-A618-00A35EA8AB77}" destId="{E2DB823C-0FF6-4E2A-9CAB-2835FDA4C619}" srcOrd="1" destOrd="0" parTransId="{83889911-46CC-4E05-BB87-BBE03D96A505}" sibTransId="{9C45C4B0-DEC7-478D-B41D-3D191BE92FAE}"/>
    <dgm:cxn modelId="{5E1E0AEC-7C08-4927-8B7F-7E241CC2A42C}" type="presOf" srcId="{2FAA70DB-448D-4839-86B2-5CF12B2A16EF}" destId="{10351A5D-630F-4AB8-B768-44EACD83E1EE}" srcOrd="0" destOrd="0" presId="urn:microsoft.com/office/officeart/2017/3/layout/DropPinTimeline"/>
    <dgm:cxn modelId="{050D10ED-F1D6-462E-BF7A-2F0A693C49E4}" type="presOf" srcId="{1FB92B02-8107-420E-8FC5-3D7D7C0EFC71}" destId="{56D1B95C-7366-4370-A6D4-2EB913CADDB2}" srcOrd="0" destOrd="0" presId="urn:microsoft.com/office/officeart/2017/3/layout/DropPinTimeline"/>
    <dgm:cxn modelId="{B957F0F2-2028-4A6D-87DE-EC7DFCA743AE}" type="presOf" srcId="{7A7DCFF7-4F42-44C4-BAB0-EAD6BB9CFD45}" destId="{7A1D6046-5D25-46C4-9126-BA355553465A}" srcOrd="0" destOrd="0" presId="urn:microsoft.com/office/officeart/2017/3/layout/DropPinTimeline"/>
    <dgm:cxn modelId="{099DB3FC-62E5-4287-BABE-A2F1E0348278}" type="presOf" srcId="{C29C5A5C-A16B-4B96-B42B-C79306D12D06}" destId="{E9E9A1C4-1957-486F-9A8C-C36C876D5F0D}" srcOrd="0" destOrd="0" presId="urn:microsoft.com/office/officeart/2017/3/layout/DropPinTimeline"/>
    <dgm:cxn modelId="{8FF0D29E-F63C-47F7-B288-9CBFD9E7DA01}" type="presParOf" srcId="{2DA5C614-7F06-4AD7-BE25-6480D03D6580}" destId="{E854550C-704F-4F23-9247-5BE7F46521FC}" srcOrd="0" destOrd="0" presId="urn:microsoft.com/office/officeart/2017/3/layout/DropPinTimeline"/>
    <dgm:cxn modelId="{A354C26C-F4B2-4C65-81EF-9BEDF7F24992}" type="presParOf" srcId="{2DA5C614-7F06-4AD7-BE25-6480D03D6580}" destId="{94447E53-28E8-43AA-95D8-3140C08D4EC5}" srcOrd="1" destOrd="0" presId="urn:microsoft.com/office/officeart/2017/3/layout/DropPinTimeline"/>
    <dgm:cxn modelId="{E758341B-BCC4-4573-AA45-E562B0E338D9}" type="presParOf" srcId="{94447E53-28E8-43AA-95D8-3140C08D4EC5}" destId="{A5A52FF1-01C5-4FA6-A51E-7417E0823DE5}" srcOrd="0" destOrd="0" presId="urn:microsoft.com/office/officeart/2017/3/layout/DropPinTimeline"/>
    <dgm:cxn modelId="{BCB1F330-53E6-4D32-9640-4A1E4F795607}" type="presParOf" srcId="{A5A52FF1-01C5-4FA6-A51E-7417E0823DE5}" destId="{ADBB631A-018D-4D6B-8663-5E25BA652C0F}" srcOrd="0" destOrd="0" presId="urn:microsoft.com/office/officeart/2017/3/layout/DropPinTimeline"/>
    <dgm:cxn modelId="{B222C45C-2576-4FCF-993A-9A1D0ACFAB73}" type="presParOf" srcId="{A5A52FF1-01C5-4FA6-A51E-7417E0823DE5}" destId="{0787E4EF-79E2-4C38-B2AD-AF88DF74C280}" srcOrd="1" destOrd="0" presId="urn:microsoft.com/office/officeart/2017/3/layout/DropPinTimeline"/>
    <dgm:cxn modelId="{4B4AA876-CAC6-4347-BF73-6BBBAFB8D383}" type="presParOf" srcId="{0787E4EF-79E2-4C38-B2AD-AF88DF74C280}" destId="{2E8B1372-27F4-4BD4-8592-F9339F81A657}" srcOrd="0" destOrd="0" presId="urn:microsoft.com/office/officeart/2017/3/layout/DropPinTimeline"/>
    <dgm:cxn modelId="{4ADAE15C-196A-4812-8184-A9287A61C829}" type="presParOf" srcId="{0787E4EF-79E2-4C38-B2AD-AF88DF74C280}" destId="{E25B7D16-77DF-46C5-8291-36DDBB1A81CE}" srcOrd="1" destOrd="0" presId="urn:microsoft.com/office/officeart/2017/3/layout/DropPinTimeline"/>
    <dgm:cxn modelId="{9047E12C-94AE-4BB4-A2D1-229A6459240C}" type="presParOf" srcId="{A5A52FF1-01C5-4FA6-A51E-7417E0823DE5}" destId="{10351A5D-630F-4AB8-B768-44EACD83E1EE}" srcOrd="2" destOrd="0" presId="urn:microsoft.com/office/officeart/2017/3/layout/DropPinTimeline"/>
    <dgm:cxn modelId="{2F4178AD-815F-48A4-974A-C66A25AD1C22}" type="presParOf" srcId="{A5A52FF1-01C5-4FA6-A51E-7417E0823DE5}" destId="{C469B440-D5E9-4E38-AC4E-B01B18E79503}" srcOrd="3" destOrd="0" presId="urn:microsoft.com/office/officeart/2017/3/layout/DropPinTimeline"/>
    <dgm:cxn modelId="{A267D10F-B13F-434B-9873-CFF061F1D3D0}" type="presParOf" srcId="{A5A52FF1-01C5-4FA6-A51E-7417E0823DE5}" destId="{AE6D08EE-73D5-485F-A7D9-A8D5D207E674}" srcOrd="4" destOrd="0" presId="urn:microsoft.com/office/officeart/2017/3/layout/DropPinTimeline"/>
    <dgm:cxn modelId="{DACC2DAD-4DFD-4108-8286-34D09F08AE2D}" type="presParOf" srcId="{A5A52FF1-01C5-4FA6-A51E-7417E0823DE5}" destId="{7DEA0660-966F-42A7-BDD4-E4E4C7C42389}" srcOrd="5" destOrd="0" presId="urn:microsoft.com/office/officeart/2017/3/layout/DropPinTimeline"/>
    <dgm:cxn modelId="{DB562C89-9916-418D-A131-2E7E2C6D7A8B}" type="presParOf" srcId="{94447E53-28E8-43AA-95D8-3140C08D4EC5}" destId="{D81BA840-8F10-4E02-94B2-24CBC9ED37FB}" srcOrd="1" destOrd="0" presId="urn:microsoft.com/office/officeart/2017/3/layout/DropPinTimeline"/>
    <dgm:cxn modelId="{1DFE2748-AC97-48B6-9B30-006353BCBA3F}" type="presParOf" srcId="{94447E53-28E8-43AA-95D8-3140C08D4EC5}" destId="{C862CFFB-D7E1-47B7-8345-D64923977C35}" srcOrd="2" destOrd="0" presId="urn:microsoft.com/office/officeart/2017/3/layout/DropPinTimeline"/>
    <dgm:cxn modelId="{B9CC6DAD-B594-4CE6-8F97-5A44CA57063A}" type="presParOf" srcId="{C862CFFB-D7E1-47B7-8345-D64923977C35}" destId="{C7239F2D-4809-4135-913F-119BD07D9095}" srcOrd="0" destOrd="0" presId="urn:microsoft.com/office/officeart/2017/3/layout/DropPinTimeline"/>
    <dgm:cxn modelId="{68559D13-A9F8-4E07-B050-DF3C2EB80071}" type="presParOf" srcId="{C862CFFB-D7E1-47B7-8345-D64923977C35}" destId="{3E994B22-FBAB-4F9C-90F8-226E5DFFCC9D}" srcOrd="1" destOrd="0" presId="urn:microsoft.com/office/officeart/2017/3/layout/DropPinTimeline"/>
    <dgm:cxn modelId="{748658AC-67C4-48ED-811B-178F2F1D75D9}" type="presParOf" srcId="{3E994B22-FBAB-4F9C-90F8-226E5DFFCC9D}" destId="{738725BD-0A39-4E8F-9B53-349B59185328}" srcOrd="0" destOrd="0" presId="urn:microsoft.com/office/officeart/2017/3/layout/DropPinTimeline"/>
    <dgm:cxn modelId="{8AE15144-1A9C-44EC-AB3B-2CD6AB09D7A8}" type="presParOf" srcId="{3E994B22-FBAB-4F9C-90F8-226E5DFFCC9D}" destId="{1F7FA444-2F6B-486B-B793-6CA57B184271}" srcOrd="1" destOrd="0" presId="urn:microsoft.com/office/officeart/2017/3/layout/DropPinTimeline"/>
    <dgm:cxn modelId="{7CF5385B-CFDE-4CB6-8E4E-57D0EBFADE8B}" type="presParOf" srcId="{C862CFFB-D7E1-47B7-8345-D64923977C35}" destId="{33ADB2FE-4E4C-4432-B4F2-0BF4AA1EC2C9}" srcOrd="2" destOrd="0" presId="urn:microsoft.com/office/officeart/2017/3/layout/DropPinTimeline"/>
    <dgm:cxn modelId="{7F82D618-BBDD-4626-9921-BE75B9CE2175}" type="presParOf" srcId="{C862CFFB-D7E1-47B7-8345-D64923977C35}" destId="{573E2F7D-8EDB-44B8-A9C9-FA3FBB576305}" srcOrd="3" destOrd="0" presId="urn:microsoft.com/office/officeart/2017/3/layout/DropPinTimeline"/>
    <dgm:cxn modelId="{528B8DB3-887B-489A-B7D8-6F16F58CA76F}" type="presParOf" srcId="{C862CFFB-D7E1-47B7-8345-D64923977C35}" destId="{B2DD0DAA-E882-4CB9-9708-F125E688AADB}" srcOrd="4" destOrd="0" presId="urn:microsoft.com/office/officeart/2017/3/layout/DropPinTimeline"/>
    <dgm:cxn modelId="{34F7D421-B727-4833-BC57-AE888CC87F89}" type="presParOf" srcId="{C862CFFB-D7E1-47B7-8345-D64923977C35}" destId="{15DEB2B6-01A9-46D7-B040-FC9743D3F29F}" srcOrd="5" destOrd="0" presId="urn:microsoft.com/office/officeart/2017/3/layout/DropPinTimeline"/>
    <dgm:cxn modelId="{11FB9978-79B1-47E1-AB43-56C3906A60E8}" type="presParOf" srcId="{94447E53-28E8-43AA-95D8-3140C08D4EC5}" destId="{1E715644-0C0F-40FD-AF31-4E40E04875BC}" srcOrd="3" destOrd="0" presId="urn:microsoft.com/office/officeart/2017/3/layout/DropPinTimeline"/>
    <dgm:cxn modelId="{1391C687-BF88-4FDF-B0BD-89CDC87E0E94}" type="presParOf" srcId="{94447E53-28E8-43AA-95D8-3140C08D4EC5}" destId="{71AB45FC-BD3C-49C0-ACCB-45FABEC6D748}" srcOrd="4" destOrd="0" presId="urn:microsoft.com/office/officeart/2017/3/layout/DropPinTimeline"/>
    <dgm:cxn modelId="{A1349E1F-7211-412D-861B-0DD7EB0DBF5B}" type="presParOf" srcId="{71AB45FC-BD3C-49C0-ACCB-45FABEC6D748}" destId="{B1CFC929-3DBA-4F47-BCB0-9887CE3D1FCB}" srcOrd="0" destOrd="0" presId="urn:microsoft.com/office/officeart/2017/3/layout/DropPinTimeline"/>
    <dgm:cxn modelId="{2FA83B5C-C8A4-4BE5-9B9E-E7602F002EF3}" type="presParOf" srcId="{71AB45FC-BD3C-49C0-ACCB-45FABEC6D748}" destId="{B1C9E83E-BC4D-42B7-AC6D-8699D852D73F}" srcOrd="1" destOrd="0" presId="urn:microsoft.com/office/officeart/2017/3/layout/DropPinTimeline"/>
    <dgm:cxn modelId="{990D56DA-6B56-4C63-9686-5ED1F16D9AB1}" type="presParOf" srcId="{B1C9E83E-BC4D-42B7-AC6D-8699D852D73F}" destId="{1BE10BCE-97EC-49DF-AA25-9B39C1B65DBB}" srcOrd="0" destOrd="0" presId="urn:microsoft.com/office/officeart/2017/3/layout/DropPinTimeline"/>
    <dgm:cxn modelId="{53572B0E-2F3A-480F-BE76-186D525F890E}" type="presParOf" srcId="{B1C9E83E-BC4D-42B7-AC6D-8699D852D73F}" destId="{2A322CEF-E1A6-4BCF-A1AF-D82AC434D051}" srcOrd="1" destOrd="0" presId="urn:microsoft.com/office/officeart/2017/3/layout/DropPinTimeline"/>
    <dgm:cxn modelId="{C48D5427-DA0D-47AF-86F8-108773023395}" type="presParOf" srcId="{71AB45FC-BD3C-49C0-ACCB-45FABEC6D748}" destId="{D6FE23D9-521D-440D-A831-A3F701C3AEE4}" srcOrd="2" destOrd="0" presId="urn:microsoft.com/office/officeart/2017/3/layout/DropPinTimeline"/>
    <dgm:cxn modelId="{35A5C73E-34EE-486E-812C-8F4949410C3C}" type="presParOf" srcId="{71AB45FC-BD3C-49C0-ACCB-45FABEC6D748}" destId="{04D0CCF1-3304-4734-B201-481DCC3CF621}" srcOrd="3" destOrd="0" presId="urn:microsoft.com/office/officeart/2017/3/layout/DropPinTimeline"/>
    <dgm:cxn modelId="{9759B0ED-E88D-4720-83E2-64727B8739F5}" type="presParOf" srcId="{71AB45FC-BD3C-49C0-ACCB-45FABEC6D748}" destId="{34A1533F-E1C3-4F4A-94CB-CCABC0F25182}" srcOrd="4" destOrd="0" presId="urn:microsoft.com/office/officeart/2017/3/layout/DropPinTimeline"/>
    <dgm:cxn modelId="{8B92B5AB-B775-415D-986A-C41FDAEF42A0}" type="presParOf" srcId="{71AB45FC-BD3C-49C0-ACCB-45FABEC6D748}" destId="{6F619481-956E-4343-AE9E-ECDA83621578}" srcOrd="5" destOrd="0" presId="urn:microsoft.com/office/officeart/2017/3/layout/DropPinTimeline"/>
    <dgm:cxn modelId="{0B11A896-D64F-4886-AAAE-76E1805E5EF7}" type="presParOf" srcId="{94447E53-28E8-43AA-95D8-3140C08D4EC5}" destId="{5F43EBE2-447C-4F97-9ACD-BEFD4C6F566A}" srcOrd="5" destOrd="0" presId="urn:microsoft.com/office/officeart/2017/3/layout/DropPinTimeline"/>
    <dgm:cxn modelId="{BB21F01E-73B3-404A-A8A1-50372B8EBD5E}" type="presParOf" srcId="{94447E53-28E8-43AA-95D8-3140C08D4EC5}" destId="{9C90745B-8A1C-4469-9C40-66672A5ED541}" srcOrd="6" destOrd="0" presId="urn:microsoft.com/office/officeart/2017/3/layout/DropPinTimeline"/>
    <dgm:cxn modelId="{5C05F4DF-B3D6-4B65-A874-A3D2BD487B52}" type="presParOf" srcId="{9C90745B-8A1C-4469-9C40-66672A5ED541}" destId="{C668DA48-D0E3-431C-AE05-140BE543B9D7}" srcOrd="0" destOrd="0" presId="urn:microsoft.com/office/officeart/2017/3/layout/DropPinTimeline"/>
    <dgm:cxn modelId="{E44D7ACC-869E-4FC6-B3C5-CAB3E733D479}" type="presParOf" srcId="{9C90745B-8A1C-4469-9C40-66672A5ED541}" destId="{A01F69EA-349D-471A-842A-75F86D0BB70B}" srcOrd="1" destOrd="0" presId="urn:microsoft.com/office/officeart/2017/3/layout/DropPinTimeline"/>
    <dgm:cxn modelId="{BD8DC28C-5F0A-428C-9670-5134329BDDDB}" type="presParOf" srcId="{A01F69EA-349D-471A-842A-75F86D0BB70B}" destId="{7776BFAB-A198-4F99-9DFE-D668697004AA}" srcOrd="0" destOrd="0" presId="urn:microsoft.com/office/officeart/2017/3/layout/DropPinTimeline"/>
    <dgm:cxn modelId="{C6139E91-05EB-44A3-804B-69747859CCBD}" type="presParOf" srcId="{A01F69EA-349D-471A-842A-75F86D0BB70B}" destId="{27DC0825-456D-4334-B5B8-9D865AB43925}" srcOrd="1" destOrd="0" presId="urn:microsoft.com/office/officeart/2017/3/layout/DropPinTimeline"/>
    <dgm:cxn modelId="{27A1DA89-41F6-4A19-A317-81D811E48421}" type="presParOf" srcId="{9C90745B-8A1C-4469-9C40-66672A5ED541}" destId="{4D74AF1B-A54C-4F11-A6AD-61F88659ECC7}" srcOrd="2" destOrd="0" presId="urn:microsoft.com/office/officeart/2017/3/layout/DropPinTimeline"/>
    <dgm:cxn modelId="{E686EEE4-827A-4143-A097-B7CA5387EC8F}" type="presParOf" srcId="{9C90745B-8A1C-4469-9C40-66672A5ED541}" destId="{E9E9A1C4-1957-486F-9A8C-C36C876D5F0D}" srcOrd="3" destOrd="0" presId="urn:microsoft.com/office/officeart/2017/3/layout/DropPinTimeline"/>
    <dgm:cxn modelId="{F4BC11F9-541F-4979-A4C7-F526B1A57AF9}" type="presParOf" srcId="{9C90745B-8A1C-4469-9C40-66672A5ED541}" destId="{A9ACF747-A93E-4969-B2EE-32889B9CB56A}" srcOrd="4" destOrd="0" presId="urn:microsoft.com/office/officeart/2017/3/layout/DropPinTimeline"/>
    <dgm:cxn modelId="{28B242FE-26C7-4097-9C4B-7B96469EA60C}" type="presParOf" srcId="{9C90745B-8A1C-4469-9C40-66672A5ED541}" destId="{B1A519ED-4D9D-443B-83B5-B7DB0AF56266}" srcOrd="5" destOrd="0" presId="urn:microsoft.com/office/officeart/2017/3/layout/DropPinTimeline"/>
    <dgm:cxn modelId="{660D6354-7EE5-47B9-B013-D1EBB358FD40}" type="presParOf" srcId="{94447E53-28E8-43AA-95D8-3140C08D4EC5}" destId="{C8D00EFD-8096-4E37-80E9-4666A66CECA0}" srcOrd="7" destOrd="0" presId="urn:microsoft.com/office/officeart/2017/3/layout/DropPinTimeline"/>
    <dgm:cxn modelId="{A9FBE384-CD24-4F37-9665-08FBBEAE39EB}" type="presParOf" srcId="{94447E53-28E8-43AA-95D8-3140C08D4EC5}" destId="{A26635B1-5E9B-4E5E-8353-73DAA5D97895}" srcOrd="8" destOrd="0" presId="urn:microsoft.com/office/officeart/2017/3/layout/DropPinTimeline"/>
    <dgm:cxn modelId="{01291197-1DBF-4D8C-B055-4D0076503757}" type="presParOf" srcId="{A26635B1-5E9B-4E5E-8353-73DAA5D97895}" destId="{2737A4FB-1C09-4982-8F2C-8E27AEE45F2B}" srcOrd="0" destOrd="0" presId="urn:microsoft.com/office/officeart/2017/3/layout/DropPinTimeline"/>
    <dgm:cxn modelId="{CC275964-D3D9-479B-BE07-31EBD2A580E3}" type="presParOf" srcId="{A26635B1-5E9B-4E5E-8353-73DAA5D97895}" destId="{05BAE8D6-6E04-41C0-969A-4E7D8B82A826}" srcOrd="1" destOrd="0" presId="urn:microsoft.com/office/officeart/2017/3/layout/DropPinTimeline"/>
    <dgm:cxn modelId="{C0D05262-F002-4741-B40D-70FFA242F288}" type="presParOf" srcId="{05BAE8D6-6E04-41C0-969A-4E7D8B82A826}" destId="{60CD64EF-D6AD-4AB1-A254-22ED4FCD430F}" srcOrd="0" destOrd="0" presId="urn:microsoft.com/office/officeart/2017/3/layout/DropPinTimeline"/>
    <dgm:cxn modelId="{98D13B3B-1FB8-4D44-A675-D4027C6BCB04}" type="presParOf" srcId="{05BAE8D6-6E04-41C0-969A-4E7D8B82A826}" destId="{52B1B550-E8A5-4F92-83EB-E98CEAB17F4E}" srcOrd="1" destOrd="0" presId="urn:microsoft.com/office/officeart/2017/3/layout/DropPinTimeline"/>
    <dgm:cxn modelId="{4988F653-7305-4505-9507-7B6012C4246D}" type="presParOf" srcId="{A26635B1-5E9B-4E5E-8353-73DAA5D97895}" destId="{E05C447E-F465-4034-9568-6A6B36737E6A}" srcOrd="2" destOrd="0" presId="urn:microsoft.com/office/officeart/2017/3/layout/DropPinTimeline"/>
    <dgm:cxn modelId="{33005B15-3DA0-4FD1-9686-34DA38C4AF64}" type="presParOf" srcId="{A26635B1-5E9B-4E5E-8353-73DAA5D97895}" destId="{F81C3EA2-C210-41AA-9912-A92971C3389F}" srcOrd="3" destOrd="0" presId="urn:microsoft.com/office/officeart/2017/3/layout/DropPinTimeline"/>
    <dgm:cxn modelId="{B4B4101A-480A-4701-8733-481399BECFCA}" type="presParOf" srcId="{A26635B1-5E9B-4E5E-8353-73DAA5D97895}" destId="{DB2E7CCB-8C2E-42C5-9612-16713498FEBA}" srcOrd="4" destOrd="0" presId="urn:microsoft.com/office/officeart/2017/3/layout/DropPinTimeline"/>
    <dgm:cxn modelId="{26E3BDF4-E625-4814-BBF7-E3606589A390}" type="presParOf" srcId="{A26635B1-5E9B-4E5E-8353-73DAA5D97895}" destId="{2DC3806A-F153-4BEE-9A2C-9C92D20DCAD3}" srcOrd="5" destOrd="0" presId="urn:microsoft.com/office/officeart/2017/3/layout/DropPinTimeline"/>
    <dgm:cxn modelId="{37730ACF-D231-4357-AE50-78EF56C5F0B4}" type="presParOf" srcId="{94447E53-28E8-43AA-95D8-3140C08D4EC5}" destId="{81BFF764-8722-4E1E-A354-BDB8004771C4}" srcOrd="9" destOrd="0" presId="urn:microsoft.com/office/officeart/2017/3/layout/DropPinTimeline"/>
    <dgm:cxn modelId="{75BFC227-DAEF-4D01-A345-1605F921E498}" type="presParOf" srcId="{94447E53-28E8-43AA-95D8-3140C08D4EC5}" destId="{4F482945-D72F-41F2-9B23-9BD428C3842D}" srcOrd="10" destOrd="0" presId="urn:microsoft.com/office/officeart/2017/3/layout/DropPinTimeline"/>
    <dgm:cxn modelId="{0EF87E2E-34CF-409A-88EF-035672D83F2A}" type="presParOf" srcId="{4F482945-D72F-41F2-9B23-9BD428C3842D}" destId="{BBC95B9A-A817-46E4-BA8C-E3F5017E3F05}" srcOrd="0" destOrd="0" presId="urn:microsoft.com/office/officeart/2017/3/layout/DropPinTimeline"/>
    <dgm:cxn modelId="{3605C3C0-3F9C-4473-9EC9-C1C52DFCBA1D}" type="presParOf" srcId="{4F482945-D72F-41F2-9B23-9BD428C3842D}" destId="{0B471F5E-1A5B-42DC-9494-4F02E6787CBE}" srcOrd="1" destOrd="0" presId="urn:microsoft.com/office/officeart/2017/3/layout/DropPinTimeline"/>
    <dgm:cxn modelId="{5D31F9CE-76AB-4F99-A3F6-24B6661A6F1B}" type="presParOf" srcId="{0B471F5E-1A5B-42DC-9494-4F02E6787CBE}" destId="{5D1DF7F8-7173-4742-ADB0-6630D4491833}" srcOrd="0" destOrd="0" presId="urn:microsoft.com/office/officeart/2017/3/layout/DropPinTimeline"/>
    <dgm:cxn modelId="{78B7C368-7AA8-413D-90FB-C20B03393893}" type="presParOf" srcId="{0B471F5E-1A5B-42DC-9494-4F02E6787CBE}" destId="{D756C9F2-300A-40A8-AE41-5F8EFD30B74E}" srcOrd="1" destOrd="0" presId="urn:microsoft.com/office/officeart/2017/3/layout/DropPinTimeline"/>
    <dgm:cxn modelId="{9E80E68B-E209-4FD6-84DB-0A24179F55FA}" type="presParOf" srcId="{4F482945-D72F-41F2-9B23-9BD428C3842D}" destId="{CE58FEEE-D9BF-41F7-8FAD-DF6EB594692C}" srcOrd="2" destOrd="0" presId="urn:microsoft.com/office/officeart/2017/3/layout/DropPinTimeline"/>
    <dgm:cxn modelId="{4B8A3720-CC22-407A-A416-4A0E5CD5A38B}" type="presParOf" srcId="{4F482945-D72F-41F2-9B23-9BD428C3842D}" destId="{E3449BA1-1509-49A6-B2C2-14BA5C28ACA6}" srcOrd="3" destOrd="0" presId="urn:microsoft.com/office/officeart/2017/3/layout/DropPinTimeline"/>
    <dgm:cxn modelId="{C9419E29-03C7-4838-8B37-9BC10069E520}" type="presParOf" srcId="{4F482945-D72F-41F2-9B23-9BD428C3842D}" destId="{E3FE31D2-0972-4D25-B7AF-D62A251BFBE2}" srcOrd="4" destOrd="0" presId="urn:microsoft.com/office/officeart/2017/3/layout/DropPinTimeline"/>
    <dgm:cxn modelId="{07447988-CBDE-482A-8D55-D3AAEB5703D7}" type="presParOf" srcId="{4F482945-D72F-41F2-9B23-9BD428C3842D}" destId="{9B437E47-C9C4-4D14-A67C-71969CE49414}" srcOrd="5" destOrd="0" presId="urn:microsoft.com/office/officeart/2017/3/layout/DropPinTimeline"/>
    <dgm:cxn modelId="{254BF55A-7072-409F-945F-82AB21575608}" type="presParOf" srcId="{94447E53-28E8-43AA-95D8-3140C08D4EC5}" destId="{99EE4E22-91CC-4A33-9309-0FA820C577DD}" srcOrd="11" destOrd="0" presId="urn:microsoft.com/office/officeart/2017/3/layout/DropPinTimeline"/>
    <dgm:cxn modelId="{7A5AB73E-B1F5-43D1-98C2-DA4CB063A99F}" type="presParOf" srcId="{94447E53-28E8-43AA-95D8-3140C08D4EC5}" destId="{5D7727F2-456F-4644-B66E-A6D9D4052C68}" srcOrd="12" destOrd="0" presId="urn:microsoft.com/office/officeart/2017/3/layout/DropPinTimeline"/>
    <dgm:cxn modelId="{1C3CA375-BA8D-487A-980A-1FE3003A4C58}" type="presParOf" srcId="{5D7727F2-456F-4644-B66E-A6D9D4052C68}" destId="{EE681E5D-8146-4ED1-BF79-1D912C31BB83}" srcOrd="0" destOrd="0" presId="urn:microsoft.com/office/officeart/2017/3/layout/DropPinTimeline"/>
    <dgm:cxn modelId="{57C3A3D9-1199-4FD7-8DF1-C7D06367E4D9}" type="presParOf" srcId="{5D7727F2-456F-4644-B66E-A6D9D4052C68}" destId="{FE919832-EE36-4337-A522-E7EF4390D418}" srcOrd="1" destOrd="0" presId="urn:microsoft.com/office/officeart/2017/3/layout/DropPinTimeline"/>
    <dgm:cxn modelId="{A119F28A-1EF6-4B13-8B20-C6FFB3D1D10C}" type="presParOf" srcId="{FE919832-EE36-4337-A522-E7EF4390D418}" destId="{E8C1064B-E0ED-44E9-8AF5-8F966254E04F}" srcOrd="0" destOrd="0" presId="urn:microsoft.com/office/officeart/2017/3/layout/DropPinTimeline"/>
    <dgm:cxn modelId="{8A36ED4F-0E20-4C49-86DA-0EB8DD27172E}" type="presParOf" srcId="{FE919832-EE36-4337-A522-E7EF4390D418}" destId="{853EF6C4-E722-44AB-AB42-7F8CF76306BF}" srcOrd="1" destOrd="0" presId="urn:microsoft.com/office/officeart/2017/3/layout/DropPinTimeline"/>
    <dgm:cxn modelId="{F1F39AFF-77A8-42EE-B0EA-33BD09043687}" type="presParOf" srcId="{5D7727F2-456F-4644-B66E-A6D9D4052C68}" destId="{B1B045D5-C70F-46A5-A743-C39848D77B1B}" srcOrd="2" destOrd="0" presId="urn:microsoft.com/office/officeart/2017/3/layout/DropPinTimeline"/>
    <dgm:cxn modelId="{13396A44-0545-471A-91F4-023DEB6DD446}" type="presParOf" srcId="{5D7727F2-456F-4644-B66E-A6D9D4052C68}" destId="{6FA07838-2F12-4539-BDC0-14C175F105C5}" srcOrd="3" destOrd="0" presId="urn:microsoft.com/office/officeart/2017/3/layout/DropPinTimeline"/>
    <dgm:cxn modelId="{70B51202-F50F-48F4-9C0E-4B436D1C2C5F}" type="presParOf" srcId="{5D7727F2-456F-4644-B66E-A6D9D4052C68}" destId="{ADF3A9A3-25B8-44B4-80F9-E93EF0041812}" srcOrd="4" destOrd="0" presId="urn:microsoft.com/office/officeart/2017/3/layout/DropPinTimeline"/>
    <dgm:cxn modelId="{1B24A439-FF49-4118-95BD-B465931564E9}" type="presParOf" srcId="{5D7727F2-456F-4644-B66E-A6D9D4052C68}" destId="{EECB2518-2A07-4628-A249-72E17FAA4A7F}" srcOrd="5" destOrd="0" presId="urn:microsoft.com/office/officeart/2017/3/layout/DropPinTimeline"/>
    <dgm:cxn modelId="{778713BD-65E1-4A33-91F1-A6664113503C}" type="presParOf" srcId="{94447E53-28E8-43AA-95D8-3140C08D4EC5}" destId="{72AA87C5-F68F-416C-B1C0-69057E3DA842}" srcOrd="13" destOrd="0" presId="urn:microsoft.com/office/officeart/2017/3/layout/DropPinTimeline"/>
    <dgm:cxn modelId="{3696CF6F-5996-47C1-9689-514EA0E9CBC3}" type="presParOf" srcId="{94447E53-28E8-43AA-95D8-3140C08D4EC5}" destId="{4141AAD6-99EC-4103-8F92-24765830854C}" srcOrd="14" destOrd="0" presId="urn:microsoft.com/office/officeart/2017/3/layout/DropPinTimeline"/>
    <dgm:cxn modelId="{2391B3DE-B04C-4CD8-AB9B-38CA20F6A335}" type="presParOf" srcId="{4141AAD6-99EC-4103-8F92-24765830854C}" destId="{AA712301-ADD3-40CA-ACA4-37F48F18D0A2}" srcOrd="0" destOrd="0" presId="urn:microsoft.com/office/officeart/2017/3/layout/DropPinTimeline"/>
    <dgm:cxn modelId="{5A7BC87F-314C-46A9-8656-7DA1EA3C3EE5}" type="presParOf" srcId="{4141AAD6-99EC-4103-8F92-24765830854C}" destId="{CB90F68E-C888-4B01-B0EC-E4BBA8EBEB5E}" srcOrd="1" destOrd="0" presId="urn:microsoft.com/office/officeart/2017/3/layout/DropPinTimeline"/>
    <dgm:cxn modelId="{18595903-1022-47B4-B876-E6D99AA15B9B}" type="presParOf" srcId="{CB90F68E-C888-4B01-B0EC-E4BBA8EBEB5E}" destId="{E603FB90-AC25-49D9-99AA-AE145BA4B733}" srcOrd="0" destOrd="0" presId="urn:microsoft.com/office/officeart/2017/3/layout/DropPinTimeline"/>
    <dgm:cxn modelId="{9582C7C1-6230-4DE5-A41C-C709AF6F7595}" type="presParOf" srcId="{CB90F68E-C888-4B01-B0EC-E4BBA8EBEB5E}" destId="{09306996-8AE2-423D-B755-B7E92EBB4676}" srcOrd="1" destOrd="0" presId="urn:microsoft.com/office/officeart/2017/3/layout/DropPinTimeline"/>
    <dgm:cxn modelId="{B23033CC-EDE5-4121-BE60-61321A8A1E3D}" type="presParOf" srcId="{4141AAD6-99EC-4103-8F92-24765830854C}" destId="{56D1B95C-7366-4370-A6D4-2EB913CADDB2}" srcOrd="2" destOrd="0" presId="urn:microsoft.com/office/officeart/2017/3/layout/DropPinTimeline"/>
    <dgm:cxn modelId="{53313607-7F7F-44FA-B088-C35B4F390D6D}" type="presParOf" srcId="{4141AAD6-99EC-4103-8F92-24765830854C}" destId="{7A1D6046-5D25-46C4-9126-BA355553465A}" srcOrd="3" destOrd="0" presId="urn:microsoft.com/office/officeart/2017/3/layout/DropPinTimeline"/>
    <dgm:cxn modelId="{46994B97-81FC-4EA1-9C23-E68ED74F29D5}" type="presParOf" srcId="{4141AAD6-99EC-4103-8F92-24765830854C}" destId="{9154CE59-ABAB-4343-A56C-403A21DA057E}" srcOrd="4" destOrd="0" presId="urn:microsoft.com/office/officeart/2017/3/layout/DropPinTimeline"/>
    <dgm:cxn modelId="{3A0EA29E-0D52-4BFF-AE84-E31BA02B1438}" type="presParOf" srcId="{4141AAD6-99EC-4103-8F92-24765830854C}" destId="{1459BB80-46DB-42F1-A459-4B8DAB063B91}" srcOrd="5" destOrd="0" presId="urn:microsoft.com/office/officeart/2017/3/layout/DropPinTimeline"/>
    <dgm:cxn modelId="{BF6DE91B-9EA8-4895-8EE1-57B1BE62C04D}" type="presParOf" srcId="{94447E53-28E8-43AA-95D8-3140C08D4EC5}" destId="{5442899F-2813-42C6-805C-4CFE9FFBE048}" srcOrd="15" destOrd="0" presId="urn:microsoft.com/office/officeart/2017/3/layout/DropPinTimeline"/>
    <dgm:cxn modelId="{56A1035E-AE74-40A1-BA57-6F5ADD314535}" type="presParOf" srcId="{94447E53-28E8-43AA-95D8-3140C08D4EC5}" destId="{4DDFAAFD-D121-46AB-99B5-4E6004E6A67A}" srcOrd="16" destOrd="0" presId="urn:microsoft.com/office/officeart/2017/3/layout/DropPinTimeline"/>
    <dgm:cxn modelId="{04DD879C-E8EF-4C14-A163-915D14DA4A60}" type="presParOf" srcId="{4DDFAAFD-D121-46AB-99B5-4E6004E6A67A}" destId="{ECCBC343-ABB7-4AF2-AD15-F10AD050636A}" srcOrd="0" destOrd="0" presId="urn:microsoft.com/office/officeart/2017/3/layout/DropPinTimeline"/>
    <dgm:cxn modelId="{EBD19187-8CBD-4E90-920F-14DF8CE9AACE}" type="presParOf" srcId="{4DDFAAFD-D121-46AB-99B5-4E6004E6A67A}" destId="{7D3BAFEA-1510-4DBA-9543-AD1298F7308F}" srcOrd="1" destOrd="0" presId="urn:microsoft.com/office/officeart/2017/3/layout/DropPinTimeline"/>
    <dgm:cxn modelId="{894BDB2D-D25C-430E-9C7E-E33FF7B0370E}" type="presParOf" srcId="{7D3BAFEA-1510-4DBA-9543-AD1298F7308F}" destId="{6DECB7BC-5381-449B-B190-43182A53B548}" srcOrd="0" destOrd="0" presId="urn:microsoft.com/office/officeart/2017/3/layout/DropPinTimeline"/>
    <dgm:cxn modelId="{79621AAB-E351-4254-B538-533DB6E7F3D9}" type="presParOf" srcId="{7D3BAFEA-1510-4DBA-9543-AD1298F7308F}" destId="{0A37B1DD-D9C7-47A9-8B44-6D8DC3052E12}" srcOrd="1" destOrd="0" presId="urn:microsoft.com/office/officeart/2017/3/layout/DropPinTimeline"/>
    <dgm:cxn modelId="{44EF7942-8F66-44E4-B415-FCFE3A79D802}" type="presParOf" srcId="{4DDFAAFD-D121-46AB-99B5-4E6004E6A67A}" destId="{8196F883-329C-47C6-81D5-52E55AEC1FF6}" srcOrd="2" destOrd="0" presId="urn:microsoft.com/office/officeart/2017/3/layout/DropPinTimeline"/>
    <dgm:cxn modelId="{EE30939C-2842-401E-B2DE-99C01D14BAA9}" type="presParOf" srcId="{4DDFAAFD-D121-46AB-99B5-4E6004E6A67A}" destId="{0072F5FB-FD42-4B0F-83A0-720EBE3B58CB}" srcOrd="3" destOrd="0" presId="urn:microsoft.com/office/officeart/2017/3/layout/DropPinTimeline"/>
    <dgm:cxn modelId="{223460AF-B439-4629-A247-76DDAA9AF04E}" type="presParOf" srcId="{4DDFAAFD-D121-46AB-99B5-4E6004E6A67A}" destId="{A7A0BD14-B02C-4FA1-AF4C-CDBB0442276E}" srcOrd="4" destOrd="0" presId="urn:microsoft.com/office/officeart/2017/3/layout/DropPinTimeline"/>
    <dgm:cxn modelId="{EA1BB271-9F62-49DE-89B2-1AED9DAC6D15}" type="presParOf" srcId="{4DDFAAFD-D121-46AB-99B5-4E6004E6A67A}" destId="{AEC4B637-2BD7-4EDD-941C-003602CF44E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550C-704F-4F23-9247-5BE7F46521FC}">
      <dsp:nvSpPr>
        <dsp:cNvPr id="0" name=""/>
        <dsp:cNvSpPr/>
      </dsp:nvSpPr>
      <dsp:spPr>
        <a:xfrm>
          <a:off x="0" y="2284254"/>
          <a:ext cx="863144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B1372-27F4-4BD4-8592-F9339F81A657}">
      <dsp:nvSpPr>
        <dsp:cNvPr id="0" name=""/>
        <dsp:cNvSpPr/>
      </dsp:nvSpPr>
      <dsp:spPr>
        <a:xfrm rot="8100000">
          <a:off x="65797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5B7D16-77DF-46C5-8291-36DDBB1A81CE}">
      <dsp:nvSpPr>
        <dsp:cNvPr id="0" name=""/>
        <dsp:cNvSpPr/>
      </dsp:nvSpPr>
      <dsp:spPr>
        <a:xfrm>
          <a:off x="99594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51A5D-630F-4AB8-B768-44EACD83E1EE}">
      <dsp:nvSpPr>
        <dsp:cNvPr id="0" name=""/>
        <dsp:cNvSpPr/>
      </dsp:nvSpPr>
      <dsp:spPr>
        <a:xfrm>
          <a:off x="433033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Kick-off of the Public Service Data/AI Challenge! </a:t>
          </a:r>
          <a:endParaRPr lang="en-US" sz="1300" b="0" kern="1200">
            <a:solidFill>
              <a:schemeClr val="bg1">
                <a:lumMod val="9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3033" y="931975"/>
        <a:ext cx="1301793" cy="1352278"/>
      </dsp:txXfrm>
    </dsp:sp>
    <dsp:sp modelId="{C469B440-D5E9-4E38-AC4E-B01B18E79503}">
      <dsp:nvSpPr>
        <dsp:cNvPr id="0" name=""/>
        <dsp:cNvSpPr/>
      </dsp:nvSpPr>
      <dsp:spPr>
        <a:xfrm>
          <a:off x="433033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March 12, 2025</a:t>
          </a:r>
        </a:p>
      </dsp:txBody>
      <dsp:txXfrm>
        <a:off x="433033" y="456850"/>
        <a:ext cx="1301793" cy="475124"/>
      </dsp:txXfrm>
    </dsp:sp>
    <dsp:sp modelId="{AE6D08EE-73D5-485F-A7D9-A8D5D207E674}">
      <dsp:nvSpPr>
        <dsp:cNvPr id="0" name=""/>
        <dsp:cNvSpPr/>
      </dsp:nvSpPr>
      <dsp:spPr>
        <a:xfrm>
          <a:off x="217911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631A-018D-4D6B-8663-5E25BA652C0F}">
      <dsp:nvSpPr>
        <dsp:cNvPr id="0" name=""/>
        <dsp:cNvSpPr/>
      </dsp:nvSpPr>
      <dsp:spPr>
        <a:xfrm>
          <a:off x="201629" y="2241492"/>
          <a:ext cx="77443" cy="85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8725BD-0A39-4E8F-9B53-349B59185328}">
      <dsp:nvSpPr>
        <dsp:cNvPr id="0" name=""/>
        <dsp:cNvSpPr/>
      </dsp:nvSpPr>
      <dsp:spPr>
        <a:xfrm rot="18900000">
          <a:off x="927525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1446818"/>
            <a:satOff val="-1069"/>
            <a:lumOff val="1740"/>
            <a:alphaOff val="0"/>
          </a:schemeClr>
        </a:solidFill>
        <a:ln w="19050" cap="flat" cmpd="sng" algn="ctr">
          <a:solidFill>
            <a:schemeClr val="accent4">
              <a:hueOff val="-1446818"/>
              <a:satOff val="-1069"/>
              <a:lumOff val="1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7FA444-2F6B-486B-B793-6CA57B184271}">
      <dsp:nvSpPr>
        <dsp:cNvPr id="0" name=""/>
        <dsp:cNvSpPr/>
      </dsp:nvSpPr>
      <dsp:spPr>
        <a:xfrm>
          <a:off x="961322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DB2FE-4E4C-4432-B4F2-0BF4AA1EC2C9}">
      <dsp:nvSpPr>
        <dsp:cNvPr id="0" name=""/>
        <dsp:cNvSpPr/>
      </dsp:nvSpPr>
      <dsp:spPr>
        <a:xfrm>
          <a:off x="1294761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Create AI Prototyping tool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Identify Stakeholders</a:t>
          </a:r>
        </a:p>
      </dsp:txBody>
      <dsp:txXfrm>
        <a:off x="1294761" y="2284254"/>
        <a:ext cx="1301793" cy="1352278"/>
      </dsp:txXfrm>
    </dsp:sp>
    <dsp:sp modelId="{573E2F7D-8EDB-44B8-A9C9-FA3FBB576305}">
      <dsp:nvSpPr>
        <dsp:cNvPr id="0" name=""/>
        <dsp:cNvSpPr/>
      </dsp:nvSpPr>
      <dsp:spPr>
        <a:xfrm>
          <a:off x="1294761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April 2025 </a:t>
          </a:r>
        </a:p>
      </dsp:txBody>
      <dsp:txXfrm>
        <a:off x="1294761" y="3636532"/>
        <a:ext cx="1301793" cy="475124"/>
      </dsp:txXfrm>
    </dsp:sp>
    <dsp:sp modelId="{B2DD0DAA-E882-4CB9-9708-F125E688AADB}">
      <dsp:nvSpPr>
        <dsp:cNvPr id="0" name=""/>
        <dsp:cNvSpPr/>
      </dsp:nvSpPr>
      <dsp:spPr>
        <a:xfrm>
          <a:off x="1079639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39F2D-4809-4135-913F-119BD07D9095}">
      <dsp:nvSpPr>
        <dsp:cNvPr id="0" name=""/>
        <dsp:cNvSpPr/>
      </dsp:nvSpPr>
      <dsp:spPr>
        <a:xfrm>
          <a:off x="1063358" y="2241492"/>
          <a:ext cx="77443" cy="85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E10BCE-97EC-49DF-AA25-9B39C1B65DBB}">
      <dsp:nvSpPr>
        <dsp:cNvPr id="0" name=""/>
        <dsp:cNvSpPr/>
      </dsp:nvSpPr>
      <dsp:spPr>
        <a:xfrm rot="8100000">
          <a:off x="1789254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2893635"/>
            <a:satOff val="-2138"/>
            <a:lumOff val="3480"/>
            <a:alphaOff val="0"/>
          </a:schemeClr>
        </a:solidFill>
        <a:ln w="19050" cap="flat" cmpd="sng" algn="ctr">
          <a:solidFill>
            <a:schemeClr val="accent4">
              <a:hueOff val="-2893635"/>
              <a:satOff val="-2138"/>
              <a:lumOff val="34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322CEF-E1A6-4BCF-A1AF-D82AC434D051}">
      <dsp:nvSpPr>
        <dsp:cNvPr id="0" name=""/>
        <dsp:cNvSpPr/>
      </dsp:nvSpPr>
      <dsp:spPr>
        <a:xfrm>
          <a:off x="1823051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E23D9-521D-440D-A831-A3F701C3AEE4}">
      <dsp:nvSpPr>
        <dsp:cNvPr id="0" name=""/>
        <dsp:cNvSpPr/>
      </dsp:nvSpPr>
      <dsp:spPr>
        <a:xfrm>
          <a:off x="2156490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Market Survey Execution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Research </a:t>
          </a:r>
        </a:p>
      </dsp:txBody>
      <dsp:txXfrm>
        <a:off x="2156490" y="931975"/>
        <a:ext cx="1301793" cy="1352278"/>
      </dsp:txXfrm>
    </dsp:sp>
    <dsp:sp modelId="{04D0CCF1-3304-4734-B201-481DCC3CF621}">
      <dsp:nvSpPr>
        <dsp:cNvPr id="0" name=""/>
        <dsp:cNvSpPr/>
      </dsp:nvSpPr>
      <dsp:spPr>
        <a:xfrm>
          <a:off x="2156490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May 2025</a:t>
          </a:r>
        </a:p>
      </dsp:txBody>
      <dsp:txXfrm>
        <a:off x="2156490" y="456850"/>
        <a:ext cx="1301793" cy="475124"/>
      </dsp:txXfrm>
    </dsp:sp>
    <dsp:sp modelId="{34A1533F-E1C3-4F4A-94CB-CCABC0F25182}">
      <dsp:nvSpPr>
        <dsp:cNvPr id="0" name=""/>
        <dsp:cNvSpPr/>
      </dsp:nvSpPr>
      <dsp:spPr>
        <a:xfrm>
          <a:off x="1941368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2893635"/>
              <a:satOff val="-2138"/>
              <a:lumOff val="34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FC929-3DBA-4F47-BCB0-9887CE3D1FCB}">
      <dsp:nvSpPr>
        <dsp:cNvPr id="0" name=""/>
        <dsp:cNvSpPr/>
      </dsp:nvSpPr>
      <dsp:spPr>
        <a:xfrm>
          <a:off x="1925086" y="2241492"/>
          <a:ext cx="77443" cy="85522"/>
        </a:xfrm>
        <a:prstGeom prst="ellipse">
          <a:avLst/>
        </a:prstGeom>
        <a:solidFill>
          <a:schemeClr val="accent4">
            <a:hueOff val="-2893635"/>
            <a:satOff val="-2138"/>
            <a:lumOff val="3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76BFAB-A198-4F99-9DFE-D668697004AA}">
      <dsp:nvSpPr>
        <dsp:cNvPr id="0" name=""/>
        <dsp:cNvSpPr/>
      </dsp:nvSpPr>
      <dsp:spPr>
        <a:xfrm rot="18900000">
          <a:off x="2650982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2"/>
        </a:solidFill>
        <a:ln w="19050" cap="flat" cmpd="sng" algn="ctr">
          <a:solidFill>
            <a:schemeClr val="accent4">
              <a:hueOff val="-4340453"/>
              <a:satOff val="-3206"/>
              <a:lumOff val="52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DC0825-456D-4334-B5B8-9D865AB43925}">
      <dsp:nvSpPr>
        <dsp:cNvPr id="0" name=""/>
        <dsp:cNvSpPr/>
      </dsp:nvSpPr>
      <dsp:spPr>
        <a:xfrm>
          <a:off x="2684779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5144241"/>
              <a:satOff val="-3800"/>
              <a:lumOff val="6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4AF1B-A54C-4F11-A6AD-61F88659ECC7}">
      <dsp:nvSpPr>
        <dsp:cNvPr id="0" name=""/>
        <dsp:cNvSpPr/>
      </dsp:nvSpPr>
      <dsp:spPr>
        <a:xfrm>
          <a:off x="3018218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Survey Presentation (Semi-final)</a:t>
          </a:r>
        </a:p>
      </dsp:txBody>
      <dsp:txXfrm>
        <a:off x="3018218" y="2284254"/>
        <a:ext cx="1301793" cy="1352278"/>
      </dsp:txXfrm>
    </dsp:sp>
    <dsp:sp modelId="{E9E9A1C4-1957-486F-9A8C-C36C876D5F0D}">
      <dsp:nvSpPr>
        <dsp:cNvPr id="0" name=""/>
        <dsp:cNvSpPr/>
      </dsp:nvSpPr>
      <dsp:spPr>
        <a:xfrm>
          <a:off x="3018218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June 2025</a:t>
          </a:r>
        </a:p>
      </dsp:txBody>
      <dsp:txXfrm>
        <a:off x="3018218" y="3636532"/>
        <a:ext cx="1301793" cy="475124"/>
      </dsp:txXfrm>
    </dsp:sp>
    <dsp:sp modelId="{A9ACF747-A93E-4969-B2EE-32889B9CB56A}">
      <dsp:nvSpPr>
        <dsp:cNvPr id="0" name=""/>
        <dsp:cNvSpPr/>
      </dsp:nvSpPr>
      <dsp:spPr>
        <a:xfrm>
          <a:off x="2803096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4340453"/>
              <a:satOff val="-3206"/>
              <a:lumOff val="52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8DA48-D0E3-431C-AE05-140BE543B9D7}">
      <dsp:nvSpPr>
        <dsp:cNvPr id="0" name=""/>
        <dsp:cNvSpPr/>
      </dsp:nvSpPr>
      <dsp:spPr>
        <a:xfrm>
          <a:off x="2786815" y="2241492"/>
          <a:ext cx="77443" cy="85522"/>
        </a:xfrm>
        <a:prstGeom prst="ellipse">
          <a:avLst/>
        </a:prstGeom>
        <a:solidFill>
          <a:schemeClr val="accent4">
            <a:hueOff val="-4340453"/>
            <a:satOff val="-3206"/>
            <a:lumOff val="5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CD64EF-D6AD-4AB1-A254-22ED4FCD430F}">
      <dsp:nvSpPr>
        <dsp:cNvPr id="0" name=""/>
        <dsp:cNvSpPr/>
      </dsp:nvSpPr>
      <dsp:spPr>
        <a:xfrm rot="8100000">
          <a:off x="3512710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5787271"/>
            <a:satOff val="-4275"/>
            <a:lumOff val="6960"/>
            <a:alphaOff val="0"/>
          </a:schemeClr>
        </a:solidFill>
        <a:ln w="19050" cap="flat" cmpd="sng" algn="ctr">
          <a:solidFill>
            <a:schemeClr val="accent4">
              <a:hueOff val="-5787271"/>
              <a:satOff val="-4275"/>
              <a:lumOff val="6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1B550-E8A5-4F92-83EB-E98CEAB17F4E}">
      <dsp:nvSpPr>
        <dsp:cNvPr id="0" name=""/>
        <dsp:cNvSpPr/>
      </dsp:nvSpPr>
      <dsp:spPr>
        <a:xfrm>
          <a:off x="3546508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C447E-F465-4034-9568-6A6B36737E6A}">
      <dsp:nvSpPr>
        <dsp:cNvPr id="0" name=""/>
        <dsp:cNvSpPr/>
      </dsp:nvSpPr>
      <dsp:spPr>
        <a:xfrm>
          <a:off x="3879946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Meeting with Stakeholders</a:t>
          </a:r>
        </a:p>
      </dsp:txBody>
      <dsp:txXfrm>
        <a:off x="3879946" y="931975"/>
        <a:ext cx="1301793" cy="1352278"/>
      </dsp:txXfrm>
    </dsp:sp>
    <dsp:sp modelId="{F81C3EA2-C210-41AA-9912-A92971C3389F}">
      <dsp:nvSpPr>
        <dsp:cNvPr id="0" name=""/>
        <dsp:cNvSpPr/>
      </dsp:nvSpPr>
      <dsp:spPr>
        <a:xfrm>
          <a:off x="3879946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Aug. 2025</a:t>
          </a:r>
        </a:p>
      </dsp:txBody>
      <dsp:txXfrm>
        <a:off x="3879946" y="456850"/>
        <a:ext cx="1301793" cy="475124"/>
      </dsp:txXfrm>
    </dsp:sp>
    <dsp:sp modelId="{DB2E7CCB-8C2E-42C5-9612-16713498FEBA}">
      <dsp:nvSpPr>
        <dsp:cNvPr id="0" name=""/>
        <dsp:cNvSpPr/>
      </dsp:nvSpPr>
      <dsp:spPr>
        <a:xfrm>
          <a:off x="3664825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8680906"/>
              <a:satOff val="-6413"/>
              <a:lumOff val="1044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A4FB-1C09-4982-8F2C-8E27AEE45F2B}">
      <dsp:nvSpPr>
        <dsp:cNvPr id="0" name=""/>
        <dsp:cNvSpPr/>
      </dsp:nvSpPr>
      <dsp:spPr>
        <a:xfrm>
          <a:off x="3648543" y="2241492"/>
          <a:ext cx="77443" cy="85522"/>
        </a:xfrm>
        <a:prstGeom prst="ellipse">
          <a:avLst/>
        </a:prstGeom>
        <a:solidFill>
          <a:schemeClr val="accent4">
            <a:hueOff val="-8680906"/>
            <a:satOff val="-6413"/>
            <a:lumOff val="104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DF7F8-7173-4742-ADB0-6630D4491833}">
      <dsp:nvSpPr>
        <dsp:cNvPr id="0" name=""/>
        <dsp:cNvSpPr/>
      </dsp:nvSpPr>
      <dsp:spPr>
        <a:xfrm rot="18900000">
          <a:off x="4374439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7234089"/>
            <a:satOff val="-5344"/>
            <a:lumOff val="8700"/>
            <a:alphaOff val="0"/>
          </a:schemeClr>
        </a:solidFill>
        <a:ln w="19050" cap="flat" cmpd="sng" algn="ctr">
          <a:solidFill>
            <a:schemeClr val="accent4">
              <a:hueOff val="-7234089"/>
              <a:satOff val="-5344"/>
              <a:lumOff val="8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56C9F2-300A-40A8-AE41-5F8EFD30B74E}">
      <dsp:nvSpPr>
        <dsp:cNvPr id="0" name=""/>
        <dsp:cNvSpPr/>
      </dsp:nvSpPr>
      <dsp:spPr>
        <a:xfrm>
          <a:off x="4408236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8FEEE-D9BF-41F7-8FAD-DF6EB594692C}">
      <dsp:nvSpPr>
        <dsp:cNvPr id="0" name=""/>
        <dsp:cNvSpPr/>
      </dsp:nvSpPr>
      <dsp:spPr>
        <a:xfrm>
          <a:off x="4741675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Create full environment with the Data </a:t>
          </a:r>
          <a:endParaRPr lang="en-US" sz="1300" b="1" kern="1200">
            <a:solidFill>
              <a:schemeClr val="bg1">
                <a:lumMod val="9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41675" y="2284254"/>
        <a:ext cx="1301793" cy="1352278"/>
      </dsp:txXfrm>
    </dsp:sp>
    <dsp:sp modelId="{E3449BA1-1509-49A6-B2C2-14BA5C28ACA6}">
      <dsp:nvSpPr>
        <dsp:cNvPr id="0" name=""/>
        <dsp:cNvSpPr/>
      </dsp:nvSpPr>
      <dsp:spPr>
        <a:xfrm>
          <a:off x="4741675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Sept. 2025</a:t>
          </a:r>
        </a:p>
      </dsp:txBody>
      <dsp:txXfrm>
        <a:off x="4741675" y="3636532"/>
        <a:ext cx="1301793" cy="475124"/>
      </dsp:txXfrm>
    </dsp:sp>
    <dsp:sp modelId="{E3FE31D2-0972-4D25-B7AF-D62A251BFBE2}">
      <dsp:nvSpPr>
        <dsp:cNvPr id="0" name=""/>
        <dsp:cNvSpPr/>
      </dsp:nvSpPr>
      <dsp:spPr>
        <a:xfrm>
          <a:off x="4526553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9259633"/>
              <a:satOff val="-6840"/>
              <a:lumOff val="111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95B9A-A817-46E4-BA8C-E3F5017E3F05}">
      <dsp:nvSpPr>
        <dsp:cNvPr id="0" name=""/>
        <dsp:cNvSpPr/>
      </dsp:nvSpPr>
      <dsp:spPr>
        <a:xfrm>
          <a:off x="4510272" y="2241492"/>
          <a:ext cx="77443" cy="85522"/>
        </a:xfrm>
        <a:prstGeom prst="ellipse">
          <a:avLst/>
        </a:prstGeom>
        <a:solidFill>
          <a:schemeClr val="accent4">
            <a:hueOff val="-9259633"/>
            <a:satOff val="-6840"/>
            <a:lumOff val="111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C1064B-E0ED-44E9-8AF5-8F966254E04F}">
      <dsp:nvSpPr>
        <dsp:cNvPr id="0" name=""/>
        <dsp:cNvSpPr/>
      </dsp:nvSpPr>
      <dsp:spPr>
        <a:xfrm rot="8100000">
          <a:off x="5236167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8680906"/>
            <a:satOff val="-6413"/>
            <a:lumOff val="10440"/>
            <a:alphaOff val="0"/>
          </a:schemeClr>
        </a:solidFill>
        <a:ln w="19050" cap="flat" cmpd="sng" algn="ctr">
          <a:solidFill>
            <a:schemeClr val="accent4">
              <a:hueOff val="-8680906"/>
              <a:satOff val="-6413"/>
              <a:lumOff val="104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3EF6C4-E722-44AB-AB42-7F8CF76306BF}">
      <dsp:nvSpPr>
        <dsp:cNvPr id="0" name=""/>
        <dsp:cNvSpPr/>
      </dsp:nvSpPr>
      <dsp:spPr>
        <a:xfrm>
          <a:off x="5269964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45D5-C70F-46A5-A743-C39848D77B1B}">
      <dsp:nvSpPr>
        <dsp:cNvPr id="0" name=""/>
        <dsp:cNvSpPr/>
      </dsp:nvSpPr>
      <dsp:spPr>
        <a:xfrm>
          <a:off x="5603403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Test and control group (AI-generated learning plans and questions)</a:t>
          </a:r>
        </a:p>
      </dsp:txBody>
      <dsp:txXfrm>
        <a:off x="5603403" y="931975"/>
        <a:ext cx="1301793" cy="1352278"/>
      </dsp:txXfrm>
    </dsp:sp>
    <dsp:sp modelId="{6FA07838-2F12-4539-BDC0-14C175F105C5}">
      <dsp:nvSpPr>
        <dsp:cNvPr id="0" name=""/>
        <dsp:cNvSpPr/>
      </dsp:nvSpPr>
      <dsp:spPr>
        <a:xfrm>
          <a:off x="5603403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Oct. 2025</a:t>
          </a:r>
        </a:p>
      </dsp:txBody>
      <dsp:txXfrm>
        <a:off x="5603403" y="456850"/>
        <a:ext cx="1301793" cy="475124"/>
      </dsp:txXfrm>
    </dsp:sp>
    <dsp:sp modelId="{ADF3A9A3-25B8-44B4-80F9-E93EF0041812}">
      <dsp:nvSpPr>
        <dsp:cNvPr id="0" name=""/>
        <dsp:cNvSpPr/>
      </dsp:nvSpPr>
      <dsp:spPr>
        <a:xfrm>
          <a:off x="5388281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9645451"/>
              <a:satOff val="-7125"/>
              <a:lumOff val="1160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81E5D-8146-4ED1-BF79-1D912C31BB83}">
      <dsp:nvSpPr>
        <dsp:cNvPr id="0" name=""/>
        <dsp:cNvSpPr/>
      </dsp:nvSpPr>
      <dsp:spPr>
        <a:xfrm>
          <a:off x="5372000" y="2241492"/>
          <a:ext cx="77443" cy="85522"/>
        </a:xfrm>
        <a:prstGeom prst="ellipse">
          <a:avLst/>
        </a:prstGeom>
        <a:solidFill>
          <a:schemeClr val="accent4">
            <a:hueOff val="-9645451"/>
            <a:satOff val="-7125"/>
            <a:lumOff val="1160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03FB90-AC25-49D9-99AA-AE145BA4B733}">
      <dsp:nvSpPr>
        <dsp:cNvPr id="0" name=""/>
        <dsp:cNvSpPr/>
      </dsp:nvSpPr>
      <dsp:spPr>
        <a:xfrm rot="18900000">
          <a:off x="6097896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306996-8AE2-423D-B755-B7E92EBB4676}">
      <dsp:nvSpPr>
        <dsp:cNvPr id="0" name=""/>
        <dsp:cNvSpPr/>
      </dsp:nvSpPr>
      <dsp:spPr>
        <a:xfrm>
          <a:off x="6131693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1B95C-7366-4370-A6D4-2EB913CADDB2}">
      <dsp:nvSpPr>
        <dsp:cNvPr id="0" name=""/>
        <dsp:cNvSpPr/>
      </dsp:nvSpPr>
      <dsp:spPr>
        <a:xfrm>
          <a:off x="6465132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AI Tutor Alpha Demo (Final)</a:t>
          </a:r>
        </a:p>
      </dsp:txBody>
      <dsp:txXfrm>
        <a:off x="6465132" y="2284254"/>
        <a:ext cx="1301793" cy="1352278"/>
      </dsp:txXfrm>
    </dsp:sp>
    <dsp:sp modelId="{7A1D6046-5D25-46C4-9126-BA355553465A}">
      <dsp:nvSpPr>
        <dsp:cNvPr id="0" name=""/>
        <dsp:cNvSpPr/>
      </dsp:nvSpPr>
      <dsp:spPr>
        <a:xfrm>
          <a:off x="6465132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Dec. 2025</a:t>
          </a:r>
        </a:p>
      </dsp:txBody>
      <dsp:txXfrm>
        <a:off x="6465132" y="3636532"/>
        <a:ext cx="1301793" cy="475124"/>
      </dsp:txXfrm>
    </dsp:sp>
    <dsp:sp modelId="{9154CE59-ABAB-4343-A56C-403A21DA057E}">
      <dsp:nvSpPr>
        <dsp:cNvPr id="0" name=""/>
        <dsp:cNvSpPr/>
      </dsp:nvSpPr>
      <dsp:spPr>
        <a:xfrm>
          <a:off x="6250010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12301-ADD3-40CA-ACA4-37F48F18D0A2}">
      <dsp:nvSpPr>
        <dsp:cNvPr id="0" name=""/>
        <dsp:cNvSpPr/>
      </dsp:nvSpPr>
      <dsp:spPr>
        <a:xfrm>
          <a:off x="6233729" y="2241492"/>
          <a:ext cx="77443" cy="8552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ECB7BC-5381-449B-B190-43182A53B548}">
      <dsp:nvSpPr>
        <dsp:cNvPr id="0" name=""/>
        <dsp:cNvSpPr/>
      </dsp:nvSpPr>
      <dsp:spPr>
        <a:xfrm rot="8100000">
          <a:off x="6959624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11574542"/>
            <a:satOff val="-8550"/>
            <a:lumOff val="13920"/>
            <a:alphaOff val="0"/>
          </a:schemeClr>
        </a:solidFill>
        <a:ln w="19050" cap="flat" cmpd="sng" algn="ctr">
          <a:solidFill>
            <a:schemeClr val="accent4">
              <a:hueOff val="-11574542"/>
              <a:satOff val="-8550"/>
              <a:lumOff val="139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37B1DD-D9C7-47A9-8B44-6D8DC3052E12}">
      <dsp:nvSpPr>
        <dsp:cNvPr id="0" name=""/>
        <dsp:cNvSpPr/>
      </dsp:nvSpPr>
      <dsp:spPr>
        <a:xfrm>
          <a:off x="6993421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6F883-329C-47C6-81D5-52E55AEC1FF6}">
      <dsp:nvSpPr>
        <dsp:cNvPr id="0" name=""/>
        <dsp:cNvSpPr/>
      </dsp:nvSpPr>
      <dsp:spPr>
        <a:xfrm>
          <a:off x="7326860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Beginning of the deployment plan</a:t>
          </a:r>
        </a:p>
      </dsp:txBody>
      <dsp:txXfrm>
        <a:off x="7326860" y="931975"/>
        <a:ext cx="1301793" cy="1352278"/>
      </dsp:txXfrm>
    </dsp:sp>
    <dsp:sp modelId="{0072F5FB-FD42-4B0F-83A0-720EBE3B58CB}">
      <dsp:nvSpPr>
        <dsp:cNvPr id="0" name=""/>
        <dsp:cNvSpPr/>
      </dsp:nvSpPr>
      <dsp:spPr>
        <a:xfrm>
          <a:off x="7326860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Winter 2026</a:t>
          </a:r>
        </a:p>
      </dsp:txBody>
      <dsp:txXfrm>
        <a:off x="7326860" y="456850"/>
        <a:ext cx="1301793" cy="475124"/>
      </dsp:txXfrm>
    </dsp:sp>
    <dsp:sp modelId="{A7A0BD14-B02C-4FA1-AF4C-CDBB0442276E}">
      <dsp:nvSpPr>
        <dsp:cNvPr id="0" name=""/>
        <dsp:cNvSpPr/>
      </dsp:nvSpPr>
      <dsp:spPr>
        <a:xfrm>
          <a:off x="7111738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11574542"/>
              <a:satOff val="-8550"/>
              <a:lumOff val="1392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BC343-ABB7-4AF2-AD15-F10AD050636A}">
      <dsp:nvSpPr>
        <dsp:cNvPr id="0" name=""/>
        <dsp:cNvSpPr/>
      </dsp:nvSpPr>
      <dsp:spPr>
        <a:xfrm>
          <a:off x="7095457" y="2241492"/>
          <a:ext cx="77443" cy="85522"/>
        </a:xfrm>
        <a:prstGeom prst="ellipse">
          <a:avLst/>
        </a:prstGeom>
        <a:solidFill>
          <a:schemeClr val="accent4">
            <a:hueOff val="-11574542"/>
            <a:satOff val="-8550"/>
            <a:lumOff val="139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9F50BDE-3A28-4D62-ADC1-B1A91C2D0344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CEE6736-12F5-4D55-B540-FCD8E3603AF6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86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77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97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599D-960D-0C7B-73CE-7E2F168A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EFDD8-9852-EBF6-C825-227BB3F02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31E4F-07D0-A97F-A767-6FDDAE2B4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00FFD-E31D-D810-DD86-5E8560D7E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23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0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62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57484-C553-C0F1-06F3-03E0101F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08BFD-4AEB-CCFA-6D16-09C00F821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C47F1-94FE-DCC2-1E98-05681CB34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96005-880B-DAB9-E9D5-854778768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68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21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79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76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10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22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27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3B26-BAC4-C4E2-36A0-1EB6D371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3F149-B369-F0FF-D8CC-FC88CBD91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EB332-C19E-CBCF-D08F-5091C52F3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7A7FC-6523-9DDD-E13F-6BE1148D3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56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195F-E937-3A9A-BBDB-0CFB56763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294F9-1379-79F0-71B6-DC23C628B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82F462-8861-40CA-070A-9C27D5E81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0" dirty="0">
              <a:solidFill>
                <a:srgbClr val="4E4E4E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FB38A-E247-9484-6719-DFDB6C24A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6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C2963-9ED0-11BF-2E50-B6892AE9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73A6D-7408-42E2-4996-1B991B63B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CA946-6BF8-3E6F-5BDA-DF9371D34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F384-3A2F-8057-16DC-69EC5CE02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0ABC8A-9C4F-D043-46E2-785715F7FB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C5941-7D06-A4DD-E20F-B087AA71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badi Extra Light" panose="020B02040201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65DA9-A5DB-9D28-9951-C7C3BC40D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badi Extra Light" panose="020B02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00A3F-FEBB-E7B3-A614-E05CCFF0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1D-87F5-4EC5-8BFE-A1C57E8E294F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08D49-3823-62DB-07C0-5CB0DDE7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1CFD5-E4F1-DC39-91F5-76FC4036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21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D60D-FB4E-1666-4F67-DCA9B211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078B5-D513-50B1-49C9-265D67E7D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7CC82-13BE-43F8-614D-270EDEF9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546D-BC74-4594-8748-1EBA58AD74A0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138A9-9E80-7562-0C6E-0A347C48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89427-4F47-B16A-52AF-2BB6F0E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0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A6354-9001-D702-BA99-2B2190161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E25E4-46FB-4DE3-DF1F-43F1AD7D5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FA29E-0C5F-F0D1-CE8F-E983C334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1812-D775-4114-B3D6-5A0850E19D36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6F13B-B68D-A4A3-CBF2-713A6E44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8BAA-78A2-C099-0CC9-1C65EA5D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89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F26614-8C98-2EA9-7304-F1EFFB32CF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ABFD2-5BD4-F45A-A7C4-0404BFC9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854F-9B2D-B885-E885-438D4944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18FAA-636B-8F0C-A829-EEBDE0E3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C25C-2633-425D-BFB6-5D4C5BA6EC30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668D-F920-8F7C-17DC-AA703A54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21FCA-A120-60AD-1128-969E08DC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63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0675-ADE6-B7FA-8A2B-70F17BB4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B4259-8CA6-BF3B-C88B-56F14E53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B7E8-3200-525C-F50B-B8DE3CD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D4B9-9AE3-4234-9EAC-2D882D709C5D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627AD-9670-6165-0272-308CC850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AE7BE-E1F5-B872-B828-A5BA88AC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4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FA29-4303-E912-3E50-9176A33E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05E8-C332-85A9-1089-4214E9295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4581D-F047-5257-6176-33684F616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D82B-1A8A-A729-C1D0-30F470FC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19D-833A-4161-8636-FB783E819128}" type="datetime1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1C7A7-B8C1-C3CC-438A-D9D7FBCA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C0971-B603-F156-6710-13D4722F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854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737F-6C85-0C48-E00A-F3DC8CA6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F9956-59D5-11A1-77F5-4E0A9B40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A69A6-921D-D1C9-9A3F-8C5B28EEA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92881-58DE-4D41-9DB7-75C06956B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EEC8-6FF3-A92F-1DA5-DA7BA59D8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56F98-4595-12A2-9B2D-EE13234E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9D6A-4498-4CDA-84BE-EC17A2255672}" type="datetime1">
              <a:rPr lang="en-CA" smtClean="0"/>
              <a:t>2025-11-18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A06D-66E9-3350-3445-8BC6D368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41F2A-F93E-12F7-C2CE-5C04111A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48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1C3E-5301-6A72-44A9-01BB4A78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ED79E-5F3F-12A7-4B72-029CD62F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F1C-9039-4F9C-AF3D-3973600E05AF}" type="datetime1">
              <a:rPr lang="en-CA" smtClean="0"/>
              <a:t>2025-11-18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B769E-5A21-C772-5513-9F92BB52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DF5F5-0CED-0C71-0C68-BF312C69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0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78F2C-061F-D17D-B574-CA39FDA7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4C0-7B3D-450F-BAF3-4CF0A0CC73B7}" type="datetime1">
              <a:rPr lang="en-CA" smtClean="0"/>
              <a:t>2025-11-18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A6FDB-C364-9C19-062A-86E559BA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9CCF5-3165-C7F8-2BB9-B2537FDF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53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27EF-EF7E-D89B-3745-D0258248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4A2B-3402-5BA5-7059-5C8BB8E5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80B61-F9DD-02C1-665F-B609127FA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DB5F4-047B-A39C-1BA3-F99D5D18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6288-811C-45EC-91FD-84B92FE9DC7B}" type="datetime1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49242-A455-D244-49B5-7447D94D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D1FBF-D01B-AC82-D304-7BA15E9C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76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57DF-D75E-EABD-DA0D-830FD2D3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552AD-108F-6E30-A06E-2528A1FFE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FF88F-5ECA-C5A3-1188-ECDF042B5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C0251-AF47-71CD-DE4C-AD9B88C4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BE5F-108B-478F-ACB9-33F17157F0A8}" type="datetime1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2BEE4-6ED2-AAA6-5C4C-BAEB2598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97143-0D47-E441-070A-A0221873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58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33335-EAF5-3048-8EFB-2F9D7F25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44CC5-A032-5ED4-A0E8-32ACA6FC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CA704-5DC3-7376-6C02-F6D88B13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8E838-C777-4C80-BB7C-FA2CFB004957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2C9A-3363-F396-2D2E-FAFA9B44F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F50D-12E5-CA46-F139-FDDD1608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D2BBA-8764-AEC8-29DB-26F4798DDBF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02720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ZoMKmL-sNE?si=OmK77uPWqsj0eqm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microsoft.com/office/2007/relationships/hdphoto" Target="../media/hdphoto4.wdp"/><Relationship Id="rId18" Type="http://schemas.openxmlformats.org/officeDocument/2006/relationships/image" Target="../media/image100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3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svg"/><Relationship Id="rId20" Type="http://schemas.openxmlformats.org/officeDocument/2006/relationships/image" Target="../media/image102.png"/><Relationship Id="rId1" Type="http://schemas.openxmlformats.org/officeDocument/2006/relationships/tags" Target="../tags/tag17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4.png"/><Relationship Id="rId19" Type="http://schemas.openxmlformats.org/officeDocument/2006/relationships/image" Target="../media/image101.sv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ations.gc.ca/collections/collection_2016/dpb-pbo/YN5-106-2016-eng.pdf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17" Type="http://schemas.openxmlformats.org/officeDocument/2006/relationships/hyperlink" Target="https://publications.gc.ca/collections/collection_2024/sct-tbs/BT23-1-2023-eng.pdf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svg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chart" Target="../charts/chart1.xml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chart" Target="../charts/chart3.xml"/><Relationship Id="rId10" Type="http://schemas.openxmlformats.org/officeDocument/2006/relationships/image" Target="../media/image15.png"/><Relationship Id="rId4" Type="http://schemas.openxmlformats.org/officeDocument/2006/relationships/chart" Target="../charts/chart2.xml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sv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3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20" Type="http://schemas.openxmlformats.org/officeDocument/2006/relationships/image" Target="../media/image42.svg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microsoft.com/office/2007/relationships/hdphoto" Target="../media/hdphoto2.wdp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image" Target="../media/image47.svg"/><Relationship Id="rId4" Type="http://schemas.openxmlformats.org/officeDocument/2006/relationships/tags" Target="../tags/tag9.xml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3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png"/><Relationship Id="rId20" Type="http://schemas.openxmlformats.org/officeDocument/2006/relationships/image" Target="../media/image62.png"/><Relationship Id="rId1" Type="http://schemas.openxmlformats.org/officeDocument/2006/relationships/tags" Target="../tags/tag12.xml"/><Relationship Id="rId6" Type="http://schemas.openxmlformats.org/officeDocument/2006/relationships/image" Target="../media/image50.sv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23" Type="http://schemas.openxmlformats.org/officeDocument/2006/relationships/image" Target="../media/image65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8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png"/><Relationship Id="rId20" Type="http://schemas.openxmlformats.org/officeDocument/2006/relationships/image" Target="../media/image79.png"/><Relationship Id="rId1" Type="http://schemas.openxmlformats.org/officeDocument/2006/relationships/tags" Target="../tags/tag13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19" Type="http://schemas.openxmlformats.org/officeDocument/2006/relationships/hyperlink" Target="https://youtu.be/nATPKoVKHEQ?si=bo4p8HsV57yp1UYE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47B3EED3-CE87-D913-D974-0906B1A0281B}"/>
              </a:ext>
            </a:extLst>
          </p:cNvPr>
          <p:cNvSpPr txBox="1"/>
          <p:nvPr/>
        </p:nvSpPr>
        <p:spPr>
          <a:xfrm>
            <a:off x="4979614" y="5344532"/>
            <a:ext cx="327659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dirty="0" err="1">
                <a:solidFill>
                  <a:schemeClr val="bg2"/>
                </a:solidFill>
                <a:latin typeface="DengXian Light"/>
                <a:ea typeface="DengXian Light"/>
              </a:rPr>
              <a:t>Nov</a:t>
            </a:r>
            <a:r>
              <a:rPr lang="fr-CA" sz="2000" dirty="0">
                <a:solidFill>
                  <a:schemeClr val="bg2"/>
                </a:solidFill>
                <a:latin typeface="DengXian Light"/>
                <a:ea typeface="DengXian Light"/>
              </a:rPr>
              <a:t> 19</a:t>
            </a:r>
            <a:r>
              <a:rPr lang="fr-CA" sz="2000" baseline="30000" dirty="0">
                <a:solidFill>
                  <a:schemeClr val="bg2"/>
                </a:solidFill>
                <a:latin typeface="DengXian Light"/>
                <a:ea typeface="DengXian Light"/>
              </a:rPr>
              <a:t>th</a:t>
            </a:r>
            <a:r>
              <a:rPr lang="fr-CA" sz="2000" dirty="0">
                <a:solidFill>
                  <a:schemeClr val="bg2"/>
                </a:solidFill>
                <a:latin typeface="DengXian Light"/>
                <a:ea typeface="DengXian Light"/>
              </a:rPr>
              <a:t>, 2025 </a:t>
            </a:r>
            <a:endParaRPr lang="en-CA" sz="2000" dirty="0">
              <a:solidFill>
                <a:schemeClr val="bg2"/>
              </a:solidFill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4DA8F-5F61-8265-0DE3-A3529E333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3059" y="7105254"/>
            <a:ext cx="9144000" cy="834644"/>
          </a:xfrm>
        </p:spPr>
        <p:txBody>
          <a:bodyPr>
            <a:normAutofit/>
          </a:bodyPr>
          <a:lstStyle/>
          <a:p>
            <a:r>
              <a:rPr lang="en-CA" sz="3600"/>
              <a:t>First page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28A96-B6FE-D9D5-460F-D7A24A08E5D2}"/>
              </a:ext>
            </a:extLst>
          </p:cNvPr>
          <p:cNvSpPr/>
          <p:nvPr/>
        </p:nvSpPr>
        <p:spPr>
          <a:xfrm>
            <a:off x="2293257" y="1277259"/>
            <a:ext cx="9898743" cy="3643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C461E-47AD-8521-BF99-3400FCAE0504}"/>
              </a:ext>
            </a:extLst>
          </p:cNvPr>
          <p:cNvSpPr/>
          <p:nvPr/>
        </p:nvSpPr>
        <p:spPr>
          <a:xfrm>
            <a:off x="2293257" y="1270003"/>
            <a:ext cx="1538514" cy="391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E6932-CFC8-AA8A-4D48-057F482585F2}"/>
              </a:ext>
            </a:extLst>
          </p:cNvPr>
          <p:cNvSpPr txBox="1"/>
          <p:nvPr/>
        </p:nvSpPr>
        <p:spPr>
          <a:xfrm>
            <a:off x="2605656" y="2300323"/>
            <a:ext cx="918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>
                <a:solidFill>
                  <a:schemeClr val="bg1"/>
                </a:solidFill>
                <a:latin typeface="DengXian Light" panose="020B0503020204020204" pitchFamily="2" charset="-122"/>
                <a:ea typeface="DengXian Light" panose="020B0503020204020204" pitchFamily="2" charset="-122"/>
              </a:rPr>
              <a:t>Language Competency Evaluation and Training Tool</a:t>
            </a:r>
            <a:endParaRPr lang="en-CA" sz="1100" b="1">
              <a:solidFill>
                <a:schemeClr val="accent4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9EA21A-06FC-3A8E-A0AE-052590394E0C}"/>
              </a:ext>
            </a:extLst>
          </p:cNvPr>
          <p:cNvCxnSpPr>
            <a:cxnSpLocks/>
          </p:cNvCxnSpPr>
          <p:nvPr/>
        </p:nvCxnSpPr>
        <p:spPr>
          <a:xfrm>
            <a:off x="2667004" y="2885098"/>
            <a:ext cx="902969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A95B8C8-CD06-9536-CDB3-B59C636F0D39}"/>
              </a:ext>
            </a:extLst>
          </p:cNvPr>
          <p:cNvSpPr/>
          <p:nvPr/>
        </p:nvSpPr>
        <p:spPr>
          <a:xfrm>
            <a:off x="4833257" y="3306972"/>
            <a:ext cx="1371600" cy="1359429"/>
          </a:xfrm>
          <a:prstGeom prst="ellipse">
            <a:avLst/>
          </a:prstGeom>
          <a:noFill/>
          <a:ln w="28575">
            <a:solidFill>
              <a:srgbClr val="B1A69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Graphic 18" descr="Open book outline">
            <a:extLst>
              <a:ext uri="{FF2B5EF4-FFF2-40B4-BE49-F238E27FC236}">
                <a16:creationId xmlns:a16="http://schemas.microsoft.com/office/drawing/2014/main" id="{1032BA0A-3071-1449-4A82-419D17480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845" y="3438217"/>
            <a:ext cx="1106424" cy="110642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49E2396-315B-A7E4-AA85-44795538EF20}"/>
              </a:ext>
            </a:extLst>
          </p:cNvPr>
          <p:cNvSpPr/>
          <p:nvPr/>
        </p:nvSpPr>
        <p:spPr>
          <a:xfrm>
            <a:off x="6535059" y="3297200"/>
            <a:ext cx="1371600" cy="1359429"/>
          </a:xfrm>
          <a:prstGeom prst="ellipse">
            <a:avLst/>
          </a:prstGeom>
          <a:noFill/>
          <a:ln w="28575">
            <a:solidFill>
              <a:srgbClr val="B1A69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6C8616-D488-CC5E-F37A-3F05795C1E70}"/>
              </a:ext>
            </a:extLst>
          </p:cNvPr>
          <p:cNvSpPr/>
          <p:nvPr/>
        </p:nvSpPr>
        <p:spPr>
          <a:xfrm>
            <a:off x="8273143" y="3258517"/>
            <a:ext cx="1371600" cy="1359429"/>
          </a:xfrm>
          <a:prstGeom prst="ellipse">
            <a:avLst/>
          </a:prstGeom>
          <a:noFill/>
          <a:ln w="28575">
            <a:solidFill>
              <a:srgbClr val="B1A69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" name="Graphic 27" descr="Signature outline">
            <a:extLst>
              <a:ext uri="{FF2B5EF4-FFF2-40B4-BE49-F238E27FC236}">
                <a16:creationId xmlns:a16="http://schemas.microsoft.com/office/drawing/2014/main" id="{E6682ADD-3343-A3A7-DAC7-1AF314602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3871" y="3458728"/>
            <a:ext cx="1085913" cy="108591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750BB33-4EAE-D6BF-16EF-F0D2E99B6AC1}"/>
              </a:ext>
            </a:extLst>
          </p:cNvPr>
          <p:cNvGrpSpPr/>
          <p:nvPr/>
        </p:nvGrpSpPr>
        <p:grpSpPr>
          <a:xfrm>
            <a:off x="8366674" y="3471959"/>
            <a:ext cx="1097580" cy="990600"/>
            <a:chOff x="6072269" y="7035800"/>
            <a:chExt cx="1097580" cy="990600"/>
          </a:xfrm>
        </p:grpSpPr>
        <p:pic>
          <p:nvPicPr>
            <p:cNvPr id="33" name="Graphic 32" descr="Artificial Intelligence outline">
              <a:extLst>
                <a:ext uri="{FF2B5EF4-FFF2-40B4-BE49-F238E27FC236}">
                  <a16:creationId xmlns:a16="http://schemas.microsoft.com/office/drawing/2014/main" id="{CA690F75-5216-1308-B1E6-A4860DCC1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72269" y="7035800"/>
              <a:ext cx="990600" cy="99060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C6406B-A409-F84B-F691-95809AAC0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1927" y="7543799"/>
              <a:ext cx="207853" cy="8708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300764-9675-8633-896F-B8A1906AE944}"/>
                </a:ext>
              </a:extLst>
            </p:cNvPr>
            <p:cNvCxnSpPr>
              <a:cxnSpLocks/>
            </p:cNvCxnSpPr>
            <p:nvPr/>
          </p:nvCxnSpPr>
          <p:spPr>
            <a:xfrm>
              <a:off x="6916126" y="7770584"/>
              <a:ext cx="207853" cy="8708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C53410-EBDF-733C-4E2E-53BD7F0876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996" y="7708897"/>
              <a:ext cx="207853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D15B6EF-7752-554A-8317-C4641E545C08}"/>
              </a:ext>
            </a:extLst>
          </p:cNvPr>
          <p:cNvSpPr/>
          <p:nvPr/>
        </p:nvSpPr>
        <p:spPr>
          <a:xfrm>
            <a:off x="2177143" y="1153890"/>
            <a:ext cx="10081532" cy="3888000"/>
          </a:xfrm>
          <a:prstGeom prst="rect">
            <a:avLst/>
          </a:prstGeom>
          <a:noFill/>
          <a:ln>
            <a:solidFill>
              <a:srgbClr val="B1A6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5C2314-0179-5DED-DBF0-F4EF422E9A68}"/>
              </a:ext>
            </a:extLst>
          </p:cNvPr>
          <p:cNvSpPr txBox="1"/>
          <p:nvPr/>
        </p:nvSpPr>
        <p:spPr>
          <a:xfrm>
            <a:off x="4965845" y="5744642"/>
            <a:ext cx="678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err="1">
                <a:solidFill>
                  <a:schemeClr val="bg2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Presented</a:t>
            </a:r>
            <a:r>
              <a:rPr lang="fr-CA" sz="2000">
                <a:solidFill>
                  <a:schemeClr val="bg2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by Team 1- Public Service Data AI Challenge   </a:t>
            </a:r>
            <a:endParaRPr lang="en-CA" sz="2000">
              <a:solidFill>
                <a:schemeClr val="bg2"/>
              </a:solidFill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C1099C-EF9A-D32E-D59F-60B6919B84E8}"/>
              </a:ext>
            </a:extLst>
          </p:cNvPr>
          <p:cNvSpPr txBox="1"/>
          <p:nvPr/>
        </p:nvSpPr>
        <p:spPr>
          <a:xfrm>
            <a:off x="2177143" y="722036"/>
            <a:ext cx="999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Empowering Public Servants. Enhancing Accessibility to Language Training. Driving Innovation.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F2D3DA-0BB9-E9C6-FFBB-C0A961DD8E23}"/>
              </a:ext>
            </a:extLst>
          </p:cNvPr>
          <p:cNvSpPr txBox="1"/>
          <p:nvPr/>
        </p:nvSpPr>
        <p:spPr>
          <a:xfrm>
            <a:off x="2634684" y="1859953"/>
            <a:ext cx="3243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0" i="0" u="none" strike="noStrike">
                <a:solidFill>
                  <a:schemeClr val="accent4"/>
                </a:solidFill>
                <a:effectLst/>
                <a:latin typeface="+mj-lt"/>
              </a:rPr>
              <a:t>AI-Driven Language</a:t>
            </a:r>
            <a:endParaRPr lang="en-CA" sz="28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ECF7031-B00A-C64B-2309-725CAF8A5BA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2476" y="4277225"/>
            <a:ext cx="1429999" cy="6334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AC79-1999-B980-CCE3-BE8F78A0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1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06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71DBA-84BC-115F-BB83-7C6A71C5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10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24C06-A4C3-29B9-D9A3-29FCEF4DCDB6}"/>
              </a:ext>
            </a:extLst>
          </p:cNvPr>
          <p:cNvSpPr txBox="1"/>
          <p:nvPr/>
        </p:nvSpPr>
        <p:spPr>
          <a:xfrm>
            <a:off x="598862" y="492219"/>
            <a:ext cx="5497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>
                <a:solidFill>
                  <a:srgbClr val="FFFFFF"/>
                </a:solidFill>
                <a:latin typeface="DengXian Light"/>
              </a:rPr>
              <a:t>Concept Video - Virtual Tutor</a:t>
            </a:r>
            <a:endParaRPr lang="en-US" sz="2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81894-60CE-0C55-246C-8D2E6BB5876A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E21225F1-E38B-9244-FE76-AE9F48E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3111"/>
            <a:ext cx="10515600" cy="1325563"/>
          </a:xfrm>
        </p:spPr>
        <p:txBody>
          <a:bodyPr/>
          <a:lstStyle/>
          <a:p>
            <a:pPr algn="ctr"/>
            <a:r>
              <a:rPr lang="en-CA"/>
              <a:t>Concept Video - Virtual Tutor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4D4C15CD-B96C-14E9-0237-18CC058AE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128" y="1474171"/>
            <a:ext cx="8015744" cy="44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76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E790-881C-4FC1-7CCC-54AA9DD41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FD4F2A-C156-F431-570D-C97881EC308F}"/>
              </a:ext>
            </a:extLst>
          </p:cNvPr>
          <p:cNvSpPr txBox="1"/>
          <p:nvPr/>
        </p:nvSpPr>
        <p:spPr>
          <a:xfrm>
            <a:off x="598862" y="486082"/>
            <a:ext cx="5497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FFFFFF"/>
                </a:solidFill>
                <a:latin typeface="+mj-lt"/>
              </a:rPr>
              <a:t>Thinking Ahead</a:t>
            </a:r>
            <a:r>
              <a:rPr lang="en-CA" sz="2800" b="1" i="0" u="none" strike="noStrike" dirty="0">
                <a:solidFill>
                  <a:srgbClr val="FFFFFF"/>
                </a:solidFill>
                <a:effectLst/>
                <a:latin typeface="+mj-lt"/>
              </a:rPr>
              <a:t>​</a:t>
            </a:r>
            <a:endParaRPr lang="en-CA" sz="28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076C8F-EEFE-8657-5159-433DB19E496B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Paperclip with solid fill">
            <a:extLst>
              <a:ext uri="{FF2B5EF4-FFF2-40B4-BE49-F238E27FC236}">
                <a16:creationId xmlns:a16="http://schemas.microsoft.com/office/drawing/2014/main" id="{299754A9-A2ED-FC31-DE54-313E85B41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4665" y="4313589"/>
            <a:ext cx="1014048" cy="1014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BB6F9-9F25-08B4-29FA-82DE9A2FBFD8}"/>
              </a:ext>
            </a:extLst>
          </p:cNvPr>
          <p:cNvSpPr txBox="1"/>
          <p:nvPr/>
        </p:nvSpPr>
        <p:spPr>
          <a:xfrm>
            <a:off x="8053552" y="3141460"/>
            <a:ext cx="3100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What if the technology is too good? </a:t>
            </a:r>
            <a:endParaRPr lang="en-CA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F9989-6E23-3F67-2A29-49DF4559B420}"/>
              </a:ext>
            </a:extLst>
          </p:cNvPr>
          <p:cNvSpPr txBox="1"/>
          <p:nvPr/>
        </p:nvSpPr>
        <p:spPr>
          <a:xfrm>
            <a:off x="958786" y="3141460"/>
            <a:ext cx="2212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Not simply a technical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F87D-389F-600D-419E-C2760AB34B7F}"/>
              </a:ext>
            </a:extLst>
          </p:cNvPr>
          <p:cNvSpPr txBox="1"/>
          <p:nvPr/>
        </p:nvSpPr>
        <p:spPr>
          <a:xfrm>
            <a:off x="3831396" y="3141460"/>
            <a:ext cx="3672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Incubating inclusive experimentation</a:t>
            </a:r>
          </a:p>
        </p:txBody>
      </p:sp>
      <p:pic>
        <p:nvPicPr>
          <p:cNvPr id="47" name="Graphic 46" descr="Flask with solid fill">
            <a:extLst>
              <a:ext uri="{FF2B5EF4-FFF2-40B4-BE49-F238E27FC236}">
                <a16:creationId xmlns:a16="http://schemas.microsoft.com/office/drawing/2014/main" id="{5EAC530F-1E6C-CE98-BE4C-016415360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299" y="4256040"/>
            <a:ext cx="1014047" cy="1014047"/>
          </a:xfrm>
          <a:prstGeom prst="rect">
            <a:avLst/>
          </a:prstGeom>
        </p:spPr>
      </p:pic>
      <p:pic>
        <p:nvPicPr>
          <p:cNvPr id="48" name="Graphic 47" descr="Ripple with solid fill">
            <a:extLst>
              <a:ext uri="{FF2B5EF4-FFF2-40B4-BE49-F238E27FC236}">
                <a16:creationId xmlns:a16="http://schemas.microsoft.com/office/drawing/2014/main" id="{182EB600-691A-83D3-691F-0E67D0312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7752" y="4207193"/>
            <a:ext cx="1014047" cy="1014047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638A2F2B-DC7D-F20A-F7FA-32D5AB186437}"/>
              </a:ext>
            </a:extLst>
          </p:cNvPr>
          <p:cNvSpPr txBox="1">
            <a:spLocks/>
          </p:cNvSpPr>
          <p:nvPr/>
        </p:nvSpPr>
        <p:spPr>
          <a:xfrm>
            <a:off x="598862" y="1694137"/>
            <a:ext cx="10730659" cy="768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i="1" dirty="0">
                <a:solidFill>
                  <a:schemeClr val="bg1"/>
                </a:solidFill>
                <a:latin typeface="DengXian Light" panose="020B0503020204020204" pitchFamily="2" charset="-122"/>
                <a:ea typeface="DengXian Light" panose="020B0503020204020204" pitchFamily="2" charset="-122"/>
              </a:rPr>
              <a:t>Language Competency Evaluation and Training </a:t>
            </a:r>
            <a:r>
              <a:rPr lang="en-CA" sz="2400" i="1" strike="sngStrike" dirty="0">
                <a:solidFill>
                  <a:schemeClr val="bg1"/>
                </a:solidFill>
                <a:latin typeface="DengXian Light" panose="020B0503020204020204" pitchFamily="2" charset="-122"/>
                <a:ea typeface="DengXian Light" panose="020B0503020204020204" pitchFamily="2" charset="-122"/>
              </a:rPr>
              <a:t>Tool </a:t>
            </a:r>
            <a:r>
              <a:rPr lang="en-CA" sz="2400" i="1" dirty="0">
                <a:solidFill>
                  <a:schemeClr val="bg1"/>
                </a:solidFill>
                <a:latin typeface="DengXian Light" panose="020B0503020204020204" pitchFamily="2" charset="-122"/>
                <a:ea typeface="DengXian Light" panose="020B0503020204020204" pitchFamily="2" charset="-122"/>
              </a:rPr>
              <a:t> </a:t>
            </a:r>
            <a:r>
              <a:rPr lang="en-CA" sz="2800" b="1" dirty="0">
                <a:solidFill>
                  <a:schemeClr val="bg1"/>
                </a:solidFill>
                <a:latin typeface="Bradley Hand ITC" panose="03070402050302030203" pitchFamily="66" charset="0"/>
                <a:ea typeface="DengXian Light" panose="020B0503020204020204" pitchFamily="2" charset="-122"/>
              </a:rPr>
              <a:t>Ecosystem</a:t>
            </a:r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7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56203-2882-FB03-F5BD-AAD104D0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79" y="7098858"/>
            <a:ext cx="10515600" cy="823070"/>
          </a:xfrm>
        </p:spPr>
        <p:txBody>
          <a:bodyPr/>
          <a:lstStyle/>
          <a:p>
            <a:pPr algn="ctr" rtl="0" eaLnBrk="1" latinLnBrk="0" hangingPunct="1"/>
            <a:r>
              <a:rPr lang="en-CA" sz="2800" b="1" i="0" kern="1200">
                <a:effectLst/>
                <a:latin typeface="DengXian Light" panose="02010600030101010101" pitchFamily="2" charset="-122"/>
                <a:ea typeface="+mn-ea"/>
                <a:cs typeface="+mn-cs"/>
              </a:rPr>
              <a:t>Q &amp; A</a:t>
            </a:r>
            <a:endParaRPr lang="en-CA">
              <a:effectLst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A0956A-4405-E848-A686-BC11E60B5C40}"/>
              </a:ext>
            </a:extLst>
          </p:cNvPr>
          <p:cNvGrpSpPr/>
          <p:nvPr/>
        </p:nvGrpSpPr>
        <p:grpSpPr>
          <a:xfrm>
            <a:off x="4226694" y="1582998"/>
            <a:ext cx="3796669" cy="3600000"/>
            <a:chOff x="4212881" y="2281498"/>
            <a:chExt cx="3796669" cy="36000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C349397-508E-78BA-AEB6-787A24A9C626}"/>
                </a:ext>
              </a:extLst>
            </p:cNvPr>
            <p:cNvSpPr/>
            <p:nvPr/>
          </p:nvSpPr>
          <p:spPr>
            <a:xfrm>
              <a:off x="4346019" y="2281498"/>
              <a:ext cx="3600000" cy="36000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chemeClr val="accent5">
                <a:alpha val="0"/>
              </a:schemeClr>
            </a:solidFill>
            <a:ln w="142875">
              <a:solidFill>
                <a:schemeClr val="accent5"/>
              </a:solidFill>
            </a:ln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C37D6BE-5DED-46F4-539B-E7404F0D0FFC}"/>
                </a:ext>
              </a:extLst>
            </p:cNvPr>
            <p:cNvSpPr txBox="1"/>
            <p:nvPr/>
          </p:nvSpPr>
          <p:spPr>
            <a:xfrm>
              <a:off x="4212881" y="2790380"/>
              <a:ext cx="3796669" cy="1971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7084"/>
                </a:lnSpc>
              </a:pPr>
              <a:r>
                <a:rPr lang="en-US" sz="8800">
                  <a:solidFill>
                    <a:srgbClr val="FFFFFF"/>
                  </a:solidFill>
                  <a:latin typeface="Montserrat Classic"/>
                </a:rPr>
                <a:t>Q&amp;A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3D69E-6B32-AD95-A62D-35651206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12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B0AA-B17C-5364-AF4D-44B62416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19509"/>
            <a:ext cx="10296524" cy="1063625"/>
          </a:xfrm>
        </p:spPr>
        <p:txBody>
          <a:bodyPr>
            <a:normAutofit/>
          </a:bodyPr>
          <a:lstStyle/>
          <a:p>
            <a:r>
              <a:rPr lang="en-CA" sz="4000" b="1">
                <a:solidFill>
                  <a:schemeClr val="bg1"/>
                </a:solidFill>
              </a:rPr>
              <a:t>Who are we?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9676B5-4568-FCAF-712D-BD237500D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55491"/>
              </p:ext>
            </p:extLst>
          </p:nvPr>
        </p:nvGraphicFramePr>
        <p:xfrm>
          <a:off x="1119570" y="1628879"/>
          <a:ext cx="9027658" cy="472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656">
                  <a:extLst>
                    <a:ext uri="{9D8B030D-6E8A-4147-A177-3AD203B41FA5}">
                      <a16:colId xmlns:a16="http://schemas.microsoft.com/office/drawing/2014/main" val="2047348901"/>
                    </a:ext>
                  </a:extLst>
                </a:gridCol>
                <a:gridCol w="5346002">
                  <a:extLst>
                    <a:ext uri="{9D8B030D-6E8A-4147-A177-3AD203B41FA5}">
                      <a16:colId xmlns:a16="http://schemas.microsoft.com/office/drawing/2014/main" val="3563511368"/>
                    </a:ext>
                  </a:extLst>
                </a:gridCol>
              </a:tblGrid>
              <a:tr h="331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Tushar Agarwal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Canada Revenue Agency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68103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Michel Charette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Employment and Social Development Canada 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08656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Mélissa Roy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Employment and Social Development Canada 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766605"/>
                  </a:ext>
                </a:extLst>
              </a:tr>
              <a:tr h="580759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Mina Akrami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Federal Economic Development Agency for Southern Ontario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066217"/>
                  </a:ext>
                </a:extLst>
              </a:tr>
              <a:tr h="429990">
                <a:tc>
                  <a:txBody>
                    <a:bodyPr/>
                    <a:lstStyle/>
                    <a:p>
                      <a:pPr algn="ctr"/>
                      <a:r>
                        <a:rPr lang="en-CA" err="1">
                          <a:solidFill>
                            <a:schemeClr val="bg1"/>
                          </a:solidFill>
                        </a:rPr>
                        <a:t>Gisleide</a:t>
                      </a:r>
                      <a:r>
                        <a:rPr lang="en-CA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err="1">
                          <a:solidFill>
                            <a:schemeClr val="bg1"/>
                          </a:solidFill>
                        </a:rPr>
                        <a:t>Burock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Global Affairs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52572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Ion-Mircea Ghinda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Global Affairs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38480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Nesrin </a:t>
                      </a:r>
                      <a:r>
                        <a:rPr lang="en-CA" sz="1800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Yarangumelioglu</a:t>
                      </a:r>
                      <a:endParaRPr lang="en-CA" sz="1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Global Affairs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50573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Nicholas Deslandes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National Defence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10099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solidFill>
                            <a:schemeClr val="bg1"/>
                          </a:solidFill>
                        </a:rPr>
                        <a:t>Geneviève Le Bel Beauchesne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National Defence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2143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Abhishek Raj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Natural Resources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553310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Isabelle Seguin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Service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94001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Andrew Pawluch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Treasury Board Secretariat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91053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AF58B3-EBB5-37C8-960E-1AD4A0AB3948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F7883C9-4438-6DF5-330D-3ACEA1C665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000759">
            <a:off x="9594997" y="674952"/>
            <a:ext cx="1376872" cy="127996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339F54-AC5D-1EBC-7CCA-0981E37F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13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15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EED3E-56E9-8556-FF25-9C603DF9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B2D3-EE75-1B14-1421-2953B814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757" y="6946869"/>
            <a:ext cx="10515600" cy="1205057"/>
          </a:xfrm>
        </p:spPr>
        <p:txBody>
          <a:bodyPr/>
          <a:lstStyle/>
          <a:p>
            <a:pPr algn="ctr"/>
            <a:r>
              <a:rPr lang="en-CA"/>
              <a:t>Approaches for full-scale AI integration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8B966-79FC-AE07-0042-24F122492D2E}"/>
              </a:ext>
            </a:extLst>
          </p:cNvPr>
          <p:cNvSpPr txBox="1"/>
          <p:nvPr/>
        </p:nvSpPr>
        <p:spPr>
          <a:xfrm>
            <a:off x="589717" y="492219"/>
            <a:ext cx="11402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i="0" u="none" strike="noStrike">
                <a:solidFill>
                  <a:srgbClr val="FFFFFF"/>
                </a:solidFill>
                <a:effectLst/>
                <a:latin typeface="+mj-lt"/>
              </a:rPr>
              <a:t>Approaches for full-scale AI integration</a:t>
            </a:r>
            <a:endParaRPr lang="en-CA" sz="2800">
              <a:solidFill>
                <a:schemeClr val="bg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0635B3-54F1-EDE4-94B7-262D965399F7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617264D-0D86-AAB2-D7BC-D27E32D8239D}"/>
              </a:ext>
            </a:extLst>
          </p:cNvPr>
          <p:cNvSpPr txBox="1"/>
          <p:nvPr/>
        </p:nvSpPr>
        <p:spPr>
          <a:xfrm>
            <a:off x="1188635" y="2130674"/>
            <a:ext cx="282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solidFill>
                  <a:schemeClr val="bg1"/>
                </a:solidFill>
              </a:rPr>
              <a:t>Integration with </a:t>
            </a:r>
            <a:r>
              <a:rPr lang="en-CA" sz="2000" b="1">
                <a:solidFill>
                  <a:schemeClr val="bg1"/>
                </a:solidFill>
              </a:rPr>
              <a:t>RADIA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28598-27CD-FC80-C7A1-ACC759141335}"/>
              </a:ext>
            </a:extLst>
          </p:cNvPr>
          <p:cNvSpPr txBox="1"/>
          <p:nvPr/>
        </p:nvSpPr>
        <p:spPr>
          <a:xfrm>
            <a:off x="1806823" y="1793914"/>
            <a:ext cx="174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>
                <a:solidFill>
                  <a:schemeClr val="accent6">
                    <a:lumMod val="75000"/>
                  </a:schemeClr>
                </a:solidFill>
              </a:rPr>
              <a:t>Approach 1:</a:t>
            </a:r>
            <a:r>
              <a:rPr lang="en-CA" sz="200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734F6-D70E-0180-5D43-F337C65F9405}"/>
              </a:ext>
            </a:extLst>
          </p:cNvPr>
          <p:cNvSpPr txBox="1"/>
          <p:nvPr/>
        </p:nvSpPr>
        <p:spPr>
          <a:xfrm>
            <a:off x="5798817" y="3075397"/>
            <a:ext cx="3360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z="1600">
                <a:solidFill>
                  <a:schemeClr val="accent6">
                    <a:lumMod val="60000"/>
                    <a:lumOff val="40000"/>
                  </a:schemeClr>
                </a:solidFill>
              </a:rPr>
              <a:t>Pros: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Easiest, straightforward implementation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Potential to be used for A/B testing the app by September 2025</a:t>
            </a:r>
            <a:endParaRPr lang="en-CA" sz="12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56C99-1106-C3EF-C851-EFC35ED7E5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838" y="3597629"/>
            <a:ext cx="707840" cy="84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621BDC-CC0D-4E07-5FBC-22FFC4734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85" y="3257613"/>
            <a:ext cx="526746" cy="52462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F75B59-9DD0-D714-A87C-C84BA4F0C248}"/>
              </a:ext>
            </a:extLst>
          </p:cNvPr>
          <p:cNvCxnSpPr>
            <a:cxnSpLocks/>
          </p:cNvCxnSpPr>
          <p:nvPr/>
        </p:nvCxnSpPr>
        <p:spPr>
          <a:xfrm>
            <a:off x="3077497" y="2992141"/>
            <a:ext cx="54117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Graphic 50" descr="Cloud with solid fill">
            <a:extLst>
              <a:ext uri="{FF2B5EF4-FFF2-40B4-BE49-F238E27FC236}">
                <a16:creationId xmlns:a16="http://schemas.microsoft.com/office/drawing/2014/main" id="{B9A25270-5D33-9041-AE3C-4589537CF205}"/>
              </a:ext>
            </a:extLst>
          </p:cNvPr>
          <p:cNvSpPr/>
          <p:nvPr/>
        </p:nvSpPr>
        <p:spPr>
          <a:xfrm>
            <a:off x="4356422" y="1839338"/>
            <a:ext cx="987955" cy="510074"/>
          </a:xfrm>
          <a:custGeom>
            <a:avLst/>
            <a:gdLst>
              <a:gd name="connsiteX0" fmla="*/ 689427 w 802774"/>
              <a:gd name="connsiteY0" fmla="*/ 227507 h 457059"/>
              <a:gd name="connsiteX1" fmla="*/ 679902 w 802774"/>
              <a:gd name="connsiteY1" fmla="*/ 227507 h 457059"/>
              <a:gd name="connsiteX2" fmla="*/ 679902 w 802774"/>
              <a:gd name="connsiteY2" fmla="*/ 227507 h 457059"/>
              <a:gd name="connsiteX3" fmla="*/ 619895 w 802774"/>
              <a:gd name="connsiteY3" fmla="*/ 111302 h 457059"/>
              <a:gd name="connsiteX4" fmla="*/ 489403 w 802774"/>
              <a:gd name="connsiteY4" fmla="*/ 93204 h 457059"/>
              <a:gd name="connsiteX5" fmla="*/ 296998 w 802774"/>
              <a:gd name="connsiteY5" fmla="*/ 4622 h 457059"/>
              <a:gd name="connsiteX6" fmla="*/ 165552 w 802774"/>
              <a:gd name="connsiteY6" fmla="*/ 170357 h 457059"/>
              <a:gd name="connsiteX7" fmla="*/ 165552 w 802774"/>
              <a:gd name="connsiteY7" fmla="*/ 172262 h 457059"/>
              <a:gd name="connsiteX8" fmla="*/ 28392 w 802774"/>
              <a:gd name="connsiteY8" fmla="*/ 227507 h 457059"/>
              <a:gd name="connsiteX9" fmla="*/ 13152 w 802774"/>
              <a:gd name="connsiteY9" fmla="*/ 374192 h 457059"/>
              <a:gd name="connsiteX10" fmla="*/ 136025 w 802774"/>
              <a:gd name="connsiteY10" fmla="*/ 456107 h 457059"/>
              <a:gd name="connsiteX11" fmla="*/ 136025 w 802774"/>
              <a:gd name="connsiteY11" fmla="*/ 457059 h 457059"/>
              <a:gd name="connsiteX12" fmla="*/ 688475 w 802774"/>
              <a:gd name="connsiteY12" fmla="*/ 457059 h 457059"/>
              <a:gd name="connsiteX13" fmla="*/ 802775 w 802774"/>
              <a:gd name="connsiteY13" fmla="*/ 342759 h 457059"/>
              <a:gd name="connsiteX14" fmla="*/ 689427 w 802774"/>
              <a:gd name="connsiteY14" fmla="*/ 227507 h 4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774" h="457059">
                <a:moveTo>
                  <a:pt x="689427" y="227507"/>
                </a:moveTo>
                <a:cubicBezTo>
                  <a:pt x="686570" y="227507"/>
                  <a:pt x="682760" y="227507"/>
                  <a:pt x="679902" y="227507"/>
                </a:cubicBezTo>
                <a:cubicBezTo>
                  <a:pt x="679902" y="227507"/>
                  <a:pt x="679902" y="227507"/>
                  <a:pt x="679902" y="227507"/>
                </a:cubicBezTo>
                <a:cubicBezTo>
                  <a:pt x="679902" y="180834"/>
                  <a:pt x="657043" y="137972"/>
                  <a:pt x="619895" y="111302"/>
                </a:cubicBezTo>
                <a:cubicBezTo>
                  <a:pt x="581795" y="84632"/>
                  <a:pt x="533218" y="77964"/>
                  <a:pt x="489403" y="93204"/>
                </a:cubicBezTo>
                <a:cubicBezTo>
                  <a:pt x="453208" y="22719"/>
                  <a:pt x="373198" y="-13476"/>
                  <a:pt x="296998" y="4622"/>
                </a:cubicBezTo>
                <a:cubicBezTo>
                  <a:pt x="220797" y="22719"/>
                  <a:pt x="165552" y="91299"/>
                  <a:pt x="165552" y="170357"/>
                </a:cubicBezTo>
                <a:cubicBezTo>
                  <a:pt x="165552" y="170357"/>
                  <a:pt x="165552" y="171309"/>
                  <a:pt x="165552" y="172262"/>
                </a:cubicBezTo>
                <a:cubicBezTo>
                  <a:pt x="113165" y="163689"/>
                  <a:pt x="60777" y="185597"/>
                  <a:pt x="28392" y="227507"/>
                </a:cubicBezTo>
                <a:cubicBezTo>
                  <a:pt x="-3040" y="270369"/>
                  <a:pt x="-8755" y="326567"/>
                  <a:pt x="13152" y="374192"/>
                </a:cubicBezTo>
                <a:cubicBezTo>
                  <a:pt x="36012" y="421817"/>
                  <a:pt x="83637" y="453249"/>
                  <a:pt x="136025" y="456107"/>
                </a:cubicBezTo>
                <a:lnTo>
                  <a:pt x="136025" y="457059"/>
                </a:lnTo>
                <a:lnTo>
                  <a:pt x="688475" y="457059"/>
                </a:lnTo>
                <a:cubicBezTo>
                  <a:pt x="751340" y="457059"/>
                  <a:pt x="802775" y="405624"/>
                  <a:pt x="802775" y="342759"/>
                </a:cubicBezTo>
                <a:cubicBezTo>
                  <a:pt x="802775" y="279894"/>
                  <a:pt x="752293" y="227507"/>
                  <a:pt x="689427" y="2275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7F9951-B472-046B-E5E0-984A494AEF79}"/>
              </a:ext>
            </a:extLst>
          </p:cNvPr>
          <p:cNvSpPr txBox="1"/>
          <p:nvPr/>
        </p:nvSpPr>
        <p:spPr>
          <a:xfrm>
            <a:off x="4397618" y="1981970"/>
            <a:ext cx="96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Unprotected </a:t>
            </a:r>
            <a:r>
              <a:rPr lang="en-CA" sz="1000" b="1">
                <a:solidFill>
                  <a:prstClr val="white"/>
                </a:solidFill>
                <a:latin typeface="DengXian"/>
              </a:rPr>
              <a:t>AWS cloud</a:t>
            </a:r>
            <a:endParaRPr kumimoji="0" lang="en-CA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F69410-BDEA-AC40-DD22-D2AAB25C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45" y="1735666"/>
            <a:ext cx="1957164" cy="2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07C660-A37B-5D50-C9E3-5F07365F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43" y="2251483"/>
            <a:ext cx="1102117" cy="2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365 Copilot - Free download ...">
            <a:extLst>
              <a:ext uri="{FF2B5EF4-FFF2-40B4-BE49-F238E27FC236}">
                <a16:creationId xmlns:a16="http://schemas.microsoft.com/office/drawing/2014/main" id="{416C912F-4168-21D9-EDFF-45BF6E33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31" y="2101426"/>
            <a:ext cx="606342" cy="6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A953A3-180E-1BE3-9C07-211B2545FCC3}"/>
              </a:ext>
            </a:extLst>
          </p:cNvPr>
          <p:cNvSpPr txBox="1"/>
          <p:nvPr/>
        </p:nvSpPr>
        <p:spPr>
          <a:xfrm>
            <a:off x="2793741" y="3094377"/>
            <a:ext cx="312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z="1600">
                <a:solidFill>
                  <a:schemeClr val="accent6">
                    <a:lumMod val="60000"/>
                    <a:lumOff val="40000"/>
                  </a:schemeClr>
                </a:solidFill>
              </a:rPr>
              <a:t>Cons: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Risk of Protected B data being sent overseas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Less appetite for adoption across Government of Canada </a:t>
            </a:r>
            <a:endParaRPr lang="en-CA" sz="120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59D99E8-CA78-BC31-C464-0D395873CD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247" y="1188631"/>
            <a:ext cx="1788321" cy="3914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9D4A5C-73AC-AA03-F011-53CA4A4029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1863" y="3751579"/>
            <a:ext cx="707840" cy="841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5AC878-4D75-C493-AF67-478553390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10" y="3401217"/>
            <a:ext cx="526746" cy="524622"/>
          </a:xfrm>
          <a:prstGeom prst="rect">
            <a:avLst/>
          </a:prstGeom>
        </p:spPr>
      </p:pic>
      <p:sp>
        <p:nvSpPr>
          <p:cNvPr id="32" name="Freeform 4">
            <a:extLst>
              <a:ext uri="{FF2B5EF4-FFF2-40B4-BE49-F238E27FC236}">
                <a16:creationId xmlns:a16="http://schemas.microsoft.com/office/drawing/2014/main" id="{E1F85E68-5441-3531-4896-556C32DBCACB}"/>
              </a:ext>
            </a:extLst>
          </p:cNvPr>
          <p:cNvSpPr/>
          <p:nvPr/>
        </p:nvSpPr>
        <p:spPr>
          <a:xfrm>
            <a:off x="9677797" y="3140317"/>
            <a:ext cx="1730151" cy="152535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630849" y="0"/>
                  <a:pt x="812800" y="181951"/>
                  <a:pt x="812800" y="406400"/>
                </a:cubicBezTo>
                <a:cubicBezTo>
                  <a:pt x="812800" y="630849"/>
                  <a:pt x="630849" y="812800"/>
                  <a:pt x="406400" y="812800"/>
                </a:cubicBez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chemeClr val="accent5">
              <a:alpha val="0"/>
            </a:schemeClr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1" name="Group 63">
            <a:extLst>
              <a:ext uri="{FF2B5EF4-FFF2-40B4-BE49-F238E27FC236}">
                <a16:creationId xmlns:a16="http://schemas.microsoft.com/office/drawing/2014/main" id="{11EAE944-40D7-C344-B1A6-12DEACB1A09B}"/>
              </a:ext>
            </a:extLst>
          </p:cNvPr>
          <p:cNvGrpSpPr/>
          <p:nvPr/>
        </p:nvGrpSpPr>
        <p:grpSpPr>
          <a:xfrm>
            <a:off x="9394227" y="3085135"/>
            <a:ext cx="606342" cy="648975"/>
            <a:chOff x="0" y="-57150"/>
            <a:chExt cx="812800" cy="869950"/>
          </a:xfrm>
          <a:solidFill>
            <a:schemeClr val="accent6">
              <a:lumMod val="75000"/>
            </a:schemeClr>
          </a:solidFill>
        </p:grpSpPr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B0D672F4-ECE5-E1A6-76D3-1178CABDEC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55" name="TextBox 65">
              <a:extLst>
                <a:ext uri="{FF2B5EF4-FFF2-40B4-BE49-F238E27FC236}">
                  <a16:creationId xmlns:a16="http://schemas.microsoft.com/office/drawing/2014/main" id="{3C00FE0F-B44A-D6B5-080B-9383B39082A4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B8C5DA-5EE2-3C86-461D-8E83ADFFCE9D}"/>
              </a:ext>
            </a:extLst>
          </p:cNvPr>
          <p:cNvGrpSpPr/>
          <p:nvPr/>
        </p:nvGrpSpPr>
        <p:grpSpPr>
          <a:xfrm>
            <a:off x="9395104" y="3148789"/>
            <a:ext cx="655182" cy="553211"/>
            <a:chOff x="12707330" y="4583636"/>
            <a:chExt cx="1097580" cy="990600"/>
          </a:xfrm>
          <a:solidFill>
            <a:schemeClr val="bg1"/>
          </a:solidFill>
        </p:grpSpPr>
        <p:pic>
          <p:nvPicPr>
            <p:cNvPr id="47" name="Graphic 46" descr="Artificial Intelligence outline">
              <a:extLst>
                <a:ext uri="{FF2B5EF4-FFF2-40B4-BE49-F238E27FC236}">
                  <a16:creationId xmlns:a16="http://schemas.microsoft.com/office/drawing/2014/main" id="{7AB14B2F-8C3E-0BCA-4790-915B85E58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707330" y="4583636"/>
              <a:ext cx="990600" cy="99060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B931E11-0966-A94D-4AAD-869EDFD0E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6988" y="5091635"/>
              <a:ext cx="207853" cy="87085"/>
            </a:xfrm>
            <a:prstGeom prst="line">
              <a:avLst/>
            </a:prstGeom>
            <a:grpFill/>
            <a:ln>
              <a:solidFill>
                <a:schemeClr val="bg1">
                  <a:alpha val="61176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6E8474-3224-F97B-E6E4-32E8E6934A7C}"/>
                </a:ext>
              </a:extLst>
            </p:cNvPr>
            <p:cNvCxnSpPr>
              <a:cxnSpLocks/>
            </p:cNvCxnSpPr>
            <p:nvPr/>
          </p:nvCxnSpPr>
          <p:spPr>
            <a:xfrm>
              <a:off x="13551187" y="5318420"/>
              <a:ext cx="207853" cy="87085"/>
            </a:xfrm>
            <a:prstGeom prst="line">
              <a:avLst/>
            </a:prstGeom>
            <a:grpFill/>
            <a:ln>
              <a:solidFill>
                <a:schemeClr val="bg1">
                  <a:alpha val="61176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9F1D9F-A1AA-554A-C343-735C7879C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7057" y="5256733"/>
              <a:ext cx="207853" cy="0"/>
            </a:xfrm>
            <a:prstGeom prst="line">
              <a:avLst/>
            </a:prstGeom>
            <a:grpFill/>
            <a:ln>
              <a:solidFill>
                <a:schemeClr val="bg1">
                  <a:alpha val="61176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Graphic 50" descr="Cloud with solid fill">
            <a:extLst>
              <a:ext uri="{FF2B5EF4-FFF2-40B4-BE49-F238E27FC236}">
                <a16:creationId xmlns:a16="http://schemas.microsoft.com/office/drawing/2014/main" id="{F11951BA-7310-2E63-02DB-0338D9034ACA}"/>
              </a:ext>
            </a:extLst>
          </p:cNvPr>
          <p:cNvSpPr/>
          <p:nvPr/>
        </p:nvSpPr>
        <p:spPr>
          <a:xfrm>
            <a:off x="11021280" y="3818254"/>
            <a:ext cx="729795" cy="377735"/>
          </a:xfrm>
          <a:custGeom>
            <a:avLst/>
            <a:gdLst>
              <a:gd name="connsiteX0" fmla="*/ 689427 w 802774"/>
              <a:gd name="connsiteY0" fmla="*/ 227507 h 457059"/>
              <a:gd name="connsiteX1" fmla="*/ 679902 w 802774"/>
              <a:gd name="connsiteY1" fmla="*/ 227507 h 457059"/>
              <a:gd name="connsiteX2" fmla="*/ 679902 w 802774"/>
              <a:gd name="connsiteY2" fmla="*/ 227507 h 457059"/>
              <a:gd name="connsiteX3" fmla="*/ 619895 w 802774"/>
              <a:gd name="connsiteY3" fmla="*/ 111302 h 457059"/>
              <a:gd name="connsiteX4" fmla="*/ 489403 w 802774"/>
              <a:gd name="connsiteY4" fmla="*/ 93204 h 457059"/>
              <a:gd name="connsiteX5" fmla="*/ 296998 w 802774"/>
              <a:gd name="connsiteY5" fmla="*/ 4622 h 457059"/>
              <a:gd name="connsiteX6" fmla="*/ 165552 w 802774"/>
              <a:gd name="connsiteY6" fmla="*/ 170357 h 457059"/>
              <a:gd name="connsiteX7" fmla="*/ 165552 w 802774"/>
              <a:gd name="connsiteY7" fmla="*/ 172262 h 457059"/>
              <a:gd name="connsiteX8" fmla="*/ 28392 w 802774"/>
              <a:gd name="connsiteY8" fmla="*/ 227507 h 457059"/>
              <a:gd name="connsiteX9" fmla="*/ 13152 w 802774"/>
              <a:gd name="connsiteY9" fmla="*/ 374192 h 457059"/>
              <a:gd name="connsiteX10" fmla="*/ 136025 w 802774"/>
              <a:gd name="connsiteY10" fmla="*/ 456107 h 457059"/>
              <a:gd name="connsiteX11" fmla="*/ 136025 w 802774"/>
              <a:gd name="connsiteY11" fmla="*/ 457059 h 457059"/>
              <a:gd name="connsiteX12" fmla="*/ 688475 w 802774"/>
              <a:gd name="connsiteY12" fmla="*/ 457059 h 457059"/>
              <a:gd name="connsiteX13" fmla="*/ 802775 w 802774"/>
              <a:gd name="connsiteY13" fmla="*/ 342759 h 457059"/>
              <a:gd name="connsiteX14" fmla="*/ 689427 w 802774"/>
              <a:gd name="connsiteY14" fmla="*/ 227507 h 4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774" h="457059">
                <a:moveTo>
                  <a:pt x="689427" y="227507"/>
                </a:moveTo>
                <a:cubicBezTo>
                  <a:pt x="686570" y="227507"/>
                  <a:pt x="682760" y="227507"/>
                  <a:pt x="679902" y="227507"/>
                </a:cubicBezTo>
                <a:cubicBezTo>
                  <a:pt x="679902" y="227507"/>
                  <a:pt x="679902" y="227507"/>
                  <a:pt x="679902" y="227507"/>
                </a:cubicBezTo>
                <a:cubicBezTo>
                  <a:pt x="679902" y="180834"/>
                  <a:pt x="657043" y="137972"/>
                  <a:pt x="619895" y="111302"/>
                </a:cubicBezTo>
                <a:cubicBezTo>
                  <a:pt x="581795" y="84632"/>
                  <a:pt x="533218" y="77964"/>
                  <a:pt x="489403" y="93204"/>
                </a:cubicBezTo>
                <a:cubicBezTo>
                  <a:pt x="453208" y="22719"/>
                  <a:pt x="373198" y="-13476"/>
                  <a:pt x="296998" y="4622"/>
                </a:cubicBezTo>
                <a:cubicBezTo>
                  <a:pt x="220797" y="22719"/>
                  <a:pt x="165552" y="91299"/>
                  <a:pt x="165552" y="170357"/>
                </a:cubicBezTo>
                <a:cubicBezTo>
                  <a:pt x="165552" y="170357"/>
                  <a:pt x="165552" y="171309"/>
                  <a:pt x="165552" y="172262"/>
                </a:cubicBezTo>
                <a:cubicBezTo>
                  <a:pt x="113165" y="163689"/>
                  <a:pt x="60777" y="185597"/>
                  <a:pt x="28392" y="227507"/>
                </a:cubicBezTo>
                <a:cubicBezTo>
                  <a:pt x="-3040" y="270369"/>
                  <a:pt x="-8755" y="326567"/>
                  <a:pt x="13152" y="374192"/>
                </a:cubicBezTo>
                <a:cubicBezTo>
                  <a:pt x="36012" y="421817"/>
                  <a:pt x="83637" y="453249"/>
                  <a:pt x="136025" y="456107"/>
                </a:cubicBezTo>
                <a:lnTo>
                  <a:pt x="136025" y="457059"/>
                </a:lnTo>
                <a:lnTo>
                  <a:pt x="688475" y="457059"/>
                </a:lnTo>
                <a:cubicBezTo>
                  <a:pt x="751340" y="457059"/>
                  <a:pt x="802775" y="405624"/>
                  <a:pt x="802775" y="342759"/>
                </a:cubicBezTo>
                <a:cubicBezTo>
                  <a:pt x="802775" y="279894"/>
                  <a:pt x="752293" y="227507"/>
                  <a:pt x="689427" y="2275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C4F48-CBEB-4A40-1B78-A3CC8BFBD03C}"/>
              </a:ext>
            </a:extLst>
          </p:cNvPr>
          <p:cNvGrpSpPr/>
          <p:nvPr/>
        </p:nvGrpSpPr>
        <p:grpSpPr>
          <a:xfrm rot="20936168">
            <a:off x="10265108" y="2746605"/>
            <a:ext cx="541349" cy="516593"/>
            <a:chOff x="7943912" y="3304610"/>
            <a:chExt cx="708406" cy="72005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C83B8D5-F26F-7A99-4A2D-CFB36FF11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40490">
              <a:off x="7943912" y="3304610"/>
              <a:ext cx="708406" cy="72005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832D9AC-DFFE-0BF3-64DF-328C3DD64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70000"/>
            </a:blip>
            <a:stretch>
              <a:fillRect/>
            </a:stretch>
          </p:blipFill>
          <p:spPr>
            <a:xfrm rot="640490">
              <a:off x="8111597" y="3470782"/>
              <a:ext cx="400699" cy="368384"/>
            </a:xfrm>
            <a:prstGeom prst="rect">
              <a:avLst/>
            </a:prstGeom>
          </p:spPr>
        </p:pic>
      </p:grpSp>
      <p:pic>
        <p:nvPicPr>
          <p:cNvPr id="71" name="Graphic 70" descr="Business Growth with solid fill">
            <a:extLst>
              <a:ext uri="{FF2B5EF4-FFF2-40B4-BE49-F238E27FC236}">
                <a16:creationId xmlns:a16="http://schemas.microsoft.com/office/drawing/2014/main" id="{F47F44D2-8E49-B499-0B4A-C926E2F64D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45782" y="4390938"/>
            <a:ext cx="610740" cy="61074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95A51D2-A93D-96E8-81D7-A55C9940BCF3}"/>
              </a:ext>
            </a:extLst>
          </p:cNvPr>
          <p:cNvSpPr txBox="1"/>
          <p:nvPr/>
        </p:nvSpPr>
        <p:spPr>
          <a:xfrm>
            <a:off x="10299338" y="4876989"/>
            <a:ext cx="1157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C-Levels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B377520-34CC-7845-6429-C115D38246C7}"/>
              </a:ext>
            </a:extLst>
          </p:cNvPr>
          <p:cNvCxnSpPr>
            <a:cxnSpLocks/>
          </p:cNvCxnSpPr>
          <p:nvPr/>
        </p:nvCxnSpPr>
        <p:spPr>
          <a:xfrm flipV="1">
            <a:off x="1806823" y="2992141"/>
            <a:ext cx="1270674" cy="55314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2D701E-7CEC-78B1-2A68-64709E8F84DF}"/>
              </a:ext>
            </a:extLst>
          </p:cNvPr>
          <p:cNvCxnSpPr>
            <a:cxnSpLocks/>
          </p:cNvCxnSpPr>
          <p:nvPr/>
        </p:nvCxnSpPr>
        <p:spPr>
          <a:xfrm>
            <a:off x="1851407" y="4204445"/>
            <a:ext cx="1214966" cy="86345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ADE7CC1-3DE4-441B-88E9-66F6B1288082}"/>
              </a:ext>
            </a:extLst>
          </p:cNvPr>
          <p:cNvCxnSpPr>
            <a:cxnSpLocks/>
          </p:cNvCxnSpPr>
          <p:nvPr/>
        </p:nvCxnSpPr>
        <p:spPr>
          <a:xfrm>
            <a:off x="3066373" y="5056283"/>
            <a:ext cx="54117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F15A905-9762-17E7-70B5-3CDB19092029}"/>
              </a:ext>
            </a:extLst>
          </p:cNvPr>
          <p:cNvSpPr txBox="1"/>
          <p:nvPr/>
        </p:nvSpPr>
        <p:spPr>
          <a:xfrm>
            <a:off x="1806823" y="5127455"/>
            <a:ext cx="174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>
                <a:solidFill>
                  <a:schemeClr val="accent6">
                    <a:lumMod val="75000"/>
                  </a:schemeClr>
                </a:solidFill>
              </a:rPr>
              <a:t>Approach 2:</a:t>
            </a:r>
            <a:r>
              <a:rPr lang="en-CA" sz="200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5C8153E-651E-DDA6-2531-DCBEF4FFF354}"/>
              </a:ext>
            </a:extLst>
          </p:cNvPr>
          <p:cNvSpPr txBox="1"/>
          <p:nvPr/>
        </p:nvSpPr>
        <p:spPr>
          <a:xfrm>
            <a:off x="1188635" y="5467686"/>
            <a:ext cx="282256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</a:rPr>
              <a:t>Integration through Model Context Protocol (MCP)</a:t>
            </a:r>
            <a:endParaRPr lang="en-CA" sz="2000" b="1">
              <a:solidFill>
                <a:schemeClr val="bg1"/>
              </a:solidFill>
              <a:ea typeface="DengXian"/>
            </a:endParaRPr>
          </a:p>
        </p:txBody>
      </p:sp>
      <p:sp>
        <p:nvSpPr>
          <p:cNvPr id="85" name="Graphic 50" descr="Cloud with solid fill">
            <a:extLst>
              <a:ext uri="{FF2B5EF4-FFF2-40B4-BE49-F238E27FC236}">
                <a16:creationId xmlns:a16="http://schemas.microsoft.com/office/drawing/2014/main" id="{C2C23867-3BBC-87AE-BE8E-0065D1F7C614}"/>
              </a:ext>
            </a:extLst>
          </p:cNvPr>
          <p:cNvSpPr/>
          <p:nvPr/>
        </p:nvSpPr>
        <p:spPr>
          <a:xfrm>
            <a:off x="4843118" y="5380609"/>
            <a:ext cx="987955" cy="510074"/>
          </a:xfrm>
          <a:custGeom>
            <a:avLst/>
            <a:gdLst>
              <a:gd name="connsiteX0" fmla="*/ 689427 w 802774"/>
              <a:gd name="connsiteY0" fmla="*/ 227507 h 457059"/>
              <a:gd name="connsiteX1" fmla="*/ 679902 w 802774"/>
              <a:gd name="connsiteY1" fmla="*/ 227507 h 457059"/>
              <a:gd name="connsiteX2" fmla="*/ 679902 w 802774"/>
              <a:gd name="connsiteY2" fmla="*/ 227507 h 457059"/>
              <a:gd name="connsiteX3" fmla="*/ 619895 w 802774"/>
              <a:gd name="connsiteY3" fmla="*/ 111302 h 457059"/>
              <a:gd name="connsiteX4" fmla="*/ 489403 w 802774"/>
              <a:gd name="connsiteY4" fmla="*/ 93204 h 457059"/>
              <a:gd name="connsiteX5" fmla="*/ 296998 w 802774"/>
              <a:gd name="connsiteY5" fmla="*/ 4622 h 457059"/>
              <a:gd name="connsiteX6" fmla="*/ 165552 w 802774"/>
              <a:gd name="connsiteY6" fmla="*/ 170357 h 457059"/>
              <a:gd name="connsiteX7" fmla="*/ 165552 w 802774"/>
              <a:gd name="connsiteY7" fmla="*/ 172262 h 457059"/>
              <a:gd name="connsiteX8" fmla="*/ 28392 w 802774"/>
              <a:gd name="connsiteY8" fmla="*/ 227507 h 457059"/>
              <a:gd name="connsiteX9" fmla="*/ 13152 w 802774"/>
              <a:gd name="connsiteY9" fmla="*/ 374192 h 457059"/>
              <a:gd name="connsiteX10" fmla="*/ 136025 w 802774"/>
              <a:gd name="connsiteY10" fmla="*/ 456107 h 457059"/>
              <a:gd name="connsiteX11" fmla="*/ 136025 w 802774"/>
              <a:gd name="connsiteY11" fmla="*/ 457059 h 457059"/>
              <a:gd name="connsiteX12" fmla="*/ 688475 w 802774"/>
              <a:gd name="connsiteY12" fmla="*/ 457059 h 457059"/>
              <a:gd name="connsiteX13" fmla="*/ 802775 w 802774"/>
              <a:gd name="connsiteY13" fmla="*/ 342759 h 457059"/>
              <a:gd name="connsiteX14" fmla="*/ 689427 w 802774"/>
              <a:gd name="connsiteY14" fmla="*/ 227507 h 4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774" h="457059">
                <a:moveTo>
                  <a:pt x="689427" y="227507"/>
                </a:moveTo>
                <a:cubicBezTo>
                  <a:pt x="686570" y="227507"/>
                  <a:pt x="682760" y="227507"/>
                  <a:pt x="679902" y="227507"/>
                </a:cubicBezTo>
                <a:cubicBezTo>
                  <a:pt x="679902" y="227507"/>
                  <a:pt x="679902" y="227507"/>
                  <a:pt x="679902" y="227507"/>
                </a:cubicBezTo>
                <a:cubicBezTo>
                  <a:pt x="679902" y="180834"/>
                  <a:pt x="657043" y="137972"/>
                  <a:pt x="619895" y="111302"/>
                </a:cubicBezTo>
                <a:cubicBezTo>
                  <a:pt x="581795" y="84632"/>
                  <a:pt x="533218" y="77964"/>
                  <a:pt x="489403" y="93204"/>
                </a:cubicBezTo>
                <a:cubicBezTo>
                  <a:pt x="453208" y="22719"/>
                  <a:pt x="373198" y="-13476"/>
                  <a:pt x="296998" y="4622"/>
                </a:cubicBezTo>
                <a:cubicBezTo>
                  <a:pt x="220797" y="22719"/>
                  <a:pt x="165552" y="91299"/>
                  <a:pt x="165552" y="170357"/>
                </a:cubicBezTo>
                <a:cubicBezTo>
                  <a:pt x="165552" y="170357"/>
                  <a:pt x="165552" y="171309"/>
                  <a:pt x="165552" y="172262"/>
                </a:cubicBezTo>
                <a:cubicBezTo>
                  <a:pt x="113165" y="163689"/>
                  <a:pt x="60777" y="185597"/>
                  <a:pt x="28392" y="227507"/>
                </a:cubicBezTo>
                <a:cubicBezTo>
                  <a:pt x="-3040" y="270369"/>
                  <a:pt x="-8755" y="326567"/>
                  <a:pt x="13152" y="374192"/>
                </a:cubicBezTo>
                <a:cubicBezTo>
                  <a:pt x="36012" y="421817"/>
                  <a:pt x="83637" y="453249"/>
                  <a:pt x="136025" y="456107"/>
                </a:cubicBezTo>
                <a:lnTo>
                  <a:pt x="136025" y="457059"/>
                </a:lnTo>
                <a:lnTo>
                  <a:pt x="688475" y="457059"/>
                </a:lnTo>
                <a:cubicBezTo>
                  <a:pt x="751340" y="457059"/>
                  <a:pt x="802775" y="405624"/>
                  <a:pt x="802775" y="342759"/>
                </a:cubicBezTo>
                <a:cubicBezTo>
                  <a:pt x="802775" y="279894"/>
                  <a:pt x="752293" y="227507"/>
                  <a:pt x="689427" y="2275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AAD4913-6FC5-52A5-A99A-4CAB06A56000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15707">
            <a:off x="4896462" y="5188951"/>
            <a:ext cx="550969" cy="51219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2E47F0A-FA16-665A-A081-C870F287DC71}"/>
              </a:ext>
            </a:extLst>
          </p:cNvPr>
          <p:cNvSpPr txBox="1"/>
          <p:nvPr/>
        </p:nvSpPr>
        <p:spPr>
          <a:xfrm>
            <a:off x="4863803" y="5633468"/>
            <a:ext cx="96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Protected 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2556FD2-4AE5-F286-72E7-89F1F7DE6639}"/>
              </a:ext>
            </a:extLst>
          </p:cNvPr>
          <p:cNvSpPr txBox="1"/>
          <p:nvPr/>
        </p:nvSpPr>
        <p:spPr>
          <a:xfrm>
            <a:off x="5825077" y="3961204"/>
            <a:ext cx="3360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z="1600">
                <a:solidFill>
                  <a:schemeClr val="accent6">
                    <a:lumMod val="60000"/>
                    <a:lumOff val="40000"/>
                  </a:schemeClr>
                </a:solidFill>
              </a:rPr>
              <a:t>Pros: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Data storage on servers located in Canada.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ORBIT is the consultant to DND and Health Canada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Incorporating dual LLM systems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AE3C9B-1A99-64B7-D0D2-ABBCD1032C87}"/>
              </a:ext>
            </a:extLst>
          </p:cNvPr>
          <p:cNvSpPr txBox="1"/>
          <p:nvPr/>
        </p:nvSpPr>
        <p:spPr>
          <a:xfrm>
            <a:off x="2795665" y="4192292"/>
            <a:ext cx="312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z="1600">
                <a:solidFill>
                  <a:schemeClr val="accent6">
                    <a:lumMod val="60000"/>
                    <a:lumOff val="40000"/>
                  </a:schemeClr>
                </a:solidFill>
              </a:rPr>
              <a:t>Cons: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bg1"/>
                </a:solidFill>
              </a:rPr>
              <a:t>Complicated process requiring hiring of  third-party service providers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3E31E6-303C-BAD5-F523-1EAC49A38612}"/>
              </a:ext>
            </a:extLst>
          </p:cNvPr>
          <p:cNvSpPr txBox="1"/>
          <p:nvPr/>
        </p:nvSpPr>
        <p:spPr>
          <a:xfrm>
            <a:off x="4710977" y="5966292"/>
            <a:ext cx="1463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>
                <a:solidFill>
                  <a:schemeClr val="bg1"/>
                </a:solidFill>
              </a:rPr>
              <a:t>Sovereign AI</a:t>
            </a:r>
            <a:endParaRPr lang="en-CA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346A2E-9972-10AB-1293-35D299E42E2B}"/>
              </a:ext>
            </a:extLst>
          </p:cNvPr>
          <p:cNvSpPr txBox="1"/>
          <p:nvPr/>
        </p:nvSpPr>
        <p:spPr>
          <a:xfrm>
            <a:off x="373363" y="4352686"/>
            <a:ext cx="130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>
                <a:solidFill>
                  <a:schemeClr val="bg1"/>
                </a:solidFill>
              </a:rPr>
              <a:t>Version 2.0</a:t>
            </a:r>
            <a:endParaRPr lang="en-CA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3D4619C-ADB0-30B8-D558-3950AB17FFE8}"/>
              </a:ext>
            </a:extLst>
          </p:cNvPr>
          <p:cNvSpPr txBox="1"/>
          <p:nvPr/>
        </p:nvSpPr>
        <p:spPr>
          <a:xfrm>
            <a:off x="9991039" y="5374762"/>
            <a:ext cx="130596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800">
                <a:solidFill>
                  <a:schemeClr val="bg1"/>
                </a:solidFill>
              </a:rPr>
              <a:t>Version </a:t>
            </a:r>
            <a:r>
              <a:rPr lang="en-CA">
                <a:solidFill>
                  <a:schemeClr val="bg1"/>
                </a:solidFill>
              </a:rPr>
              <a:t>4.0</a:t>
            </a:r>
            <a:endParaRPr lang="en-CA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BFF672-B407-E5E2-9C7F-FC45D6132962}"/>
              </a:ext>
            </a:extLst>
          </p:cNvPr>
          <p:cNvSpPr txBox="1"/>
          <p:nvPr/>
        </p:nvSpPr>
        <p:spPr>
          <a:xfrm>
            <a:off x="10065295" y="2413609"/>
            <a:ext cx="1157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Gamification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A16B70-8A01-DF40-8FEA-28FF23B245F7}"/>
              </a:ext>
            </a:extLst>
          </p:cNvPr>
          <p:cNvSpPr txBox="1"/>
          <p:nvPr/>
        </p:nvSpPr>
        <p:spPr>
          <a:xfrm>
            <a:off x="9112776" y="2625756"/>
            <a:ext cx="1157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Voice-to-text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4F40C01-6439-6509-422D-185D86DC2553}"/>
              </a:ext>
            </a:extLst>
          </p:cNvPr>
          <p:cNvSpPr txBox="1"/>
          <p:nvPr/>
        </p:nvSpPr>
        <p:spPr>
          <a:xfrm>
            <a:off x="11172349" y="4229639"/>
            <a:ext cx="1157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Cloud </a:t>
            </a:r>
          </a:p>
          <a:p>
            <a:r>
              <a:rPr lang="en-CA" sz="1400">
                <a:solidFill>
                  <a:schemeClr val="bg1"/>
                </a:solidFill>
              </a:rPr>
              <a:t>based AI</a:t>
            </a:r>
          </a:p>
        </p:txBody>
      </p:sp>
      <p:pic>
        <p:nvPicPr>
          <p:cNvPr id="120" name="Graphic 119" descr="User with solid fill">
            <a:extLst>
              <a:ext uri="{FF2B5EF4-FFF2-40B4-BE49-F238E27FC236}">
                <a16:creationId xmlns:a16="http://schemas.microsoft.com/office/drawing/2014/main" id="{C7BFA129-FEB5-E11D-6DB3-E10C128529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1658" y="3220691"/>
            <a:ext cx="455132" cy="455132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BEDEAE38-0449-348B-3199-61A037DBEEA1}"/>
              </a:ext>
            </a:extLst>
          </p:cNvPr>
          <p:cNvSpPr txBox="1"/>
          <p:nvPr/>
        </p:nvSpPr>
        <p:spPr>
          <a:xfrm>
            <a:off x="10889703" y="2963041"/>
            <a:ext cx="134383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Personalization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84859B-6427-A6CA-6204-8D640A105D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01805" y="3973356"/>
            <a:ext cx="740986" cy="6784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1415BA-7008-7946-0974-4897DFE9F6C9}"/>
              </a:ext>
            </a:extLst>
          </p:cNvPr>
          <p:cNvSpPr txBox="1"/>
          <p:nvPr/>
        </p:nvSpPr>
        <p:spPr>
          <a:xfrm>
            <a:off x="9365071" y="4634928"/>
            <a:ext cx="1157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Dual-LLM</a:t>
            </a:r>
          </a:p>
          <a:p>
            <a:r>
              <a:rPr lang="en-CA" sz="140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24F26D-9DA0-4D85-87AB-A98F657183D6}"/>
              </a:ext>
            </a:extLst>
          </p:cNvPr>
          <p:cNvSpPr txBox="1"/>
          <p:nvPr/>
        </p:nvSpPr>
        <p:spPr>
          <a:xfrm>
            <a:off x="6856688" y="6039853"/>
            <a:ext cx="1463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>
                <a:solidFill>
                  <a:schemeClr val="bg1"/>
                </a:solidFill>
              </a:rPr>
              <a:t>App integration with MCP server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66887A4-0AAF-741F-5FB0-265CA57B4A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70523" y="5246971"/>
            <a:ext cx="2036008" cy="7729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2D31C-BF92-2466-1008-01E23690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14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31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A3C661F4-57AD-ED5C-89B3-9DFC49F2B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45569"/>
              </p:ext>
            </p:extLst>
          </p:nvPr>
        </p:nvGraphicFramePr>
        <p:xfrm>
          <a:off x="1932678" y="1485763"/>
          <a:ext cx="8631444" cy="456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9541B8-4E9C-FE0C-539C-400342B959DA}"/>
              </a:ext>
            </a:extLst>
          </p:cNvPr>
          <p:cNvSpPr txBox="1"/>
          <p:nvPr/>
        </p:nvSpPr>
        <p:spPr>
          <a:xfrm>
            <a:off x="598862" y="492219"/>
            <a:ext cx="4821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i="0" u="none" strike="noStrike">
                <a:solidFill>
                  <a:srgbClr val="FFFFFF"/>
                </a:solidFill>
                <a:effectLst/>
                <a:latin typeface="+mj-lt"/>
              </a:rPr>
              <a:t>Timeline</a:t>
            </a:r>
            <a:endParaRPr lang="en-CA" sz="2800">
              <a:solidFill>
                <a:schemeClr val="bg2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9E3666-8FF1-DACA-2FA4-8A1ACCFD28E0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554914DA-ED0D-98F9-51D3-0050862C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46" y="6998154"/>
            <a:ext cx="10515600" cy="1325563"/>
          </a:xfrm>
        </p:spPr>
        <p:txBody>
          <a:bodyPr/>
          <a:lstStyle/>
          <a:p>
            <a:pPr algn="ctr"/>
            <a:r>
              <a:rPr lang="en-CA"/>
              <a:t>Next Steps &amp; Timeline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6A206-9634-2E05-049C-2D31A8AF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15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05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B6DD8D-E1FC-8BC7-8F52-FAC9C59FCE26}"/>
              </a:ext>
            </a:extLst>
          </p:cNvPr>
          <p:cNvSpPr txBox="1"/>
          <p:nvPr/>
        </p:nvSpPr>
        <p:spPr>
          <a:xfrm>
            <a:off x="6353007" y="720172"/>
            <a:ext cx="5292237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2400" b="1" dirty="0">
                <a:solidFill>
                  <a:schemeClr val="accent4"/>
                </a:solidFill>
                <a:latin typeface="+mj-lt"/>
              </a:rPr>
              <a:t>Industry</a:t>
            </a:r>
          </a:p>
          <a:p>
            <a:pPr marL="720725" lvl="1" indent="-263525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  <a:ea typeface="DengXian Light"/>
              </a:rPr>
              <a:t>Shift of policy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720725" lvl="1" indent="-263525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Shortage in qualified instructors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720725" lvl="1" indent="-263525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Limited scalability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  <a:ea typeface="DengXian Light"/>
            </a:endParaRPr>
          </a:p>
          <a:p>
            <a:pPr algn="l" rtl="0" fontAlgn="base"/>
            <a:r>
              <a:rPr lang="en-US" sz="2400" b="1" i="0" dirty="0">
                <a:solidFill>
                  <a:schemeClr val="accent4"/>
                </a:solidFill>
                <a:effectLst/>
                <a:latin typeface="+mj-lt"/>
              </a:rPr>
              <a:t>People</a:t>
            </a:r>
            <a:endParaRPr lang="en-US" sz="2400" b="1" i="0" dirty="0">
              <a:solidFill>
                <a:schemeClr val="accent4"/>
              </a:solidFill>
              <a:effectLst/>
              <a:latin typeface="+mj-lt"/>
              <a:ea typeface="DengXian Light"/>
            </a:endParaRPr>
          </a:p>
          <a:p>
            <a:pPr marL="720725" lvl="1" indent="-263525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Unequal regional access </a:t>
            </a:r>
            <a:endParaRPr lang="en-US" sz="2400" b="0" i="0" dirty="0">
              <a:solidFill>
                <a:schemeClr val="bg1">
                  <a:lumMod val="95000"/>
                </a:schemeClr>
              </a:solidFill>
              <a:effectLst/>
              <a:latin typeface="+mj-lt"/>
              <a:ea typeface="DengXian Light"/>
            </a:endParaRPr>
          </a:p>
          <a:p>
            <a:pPr marL="720725" lvl="1" indent="-263525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Career development barriers for EE groups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  <a:ea typeface="DengXian Light"/>
            </a:endParaRPr>
          </a:p>
          <a:p>
            <a:pPr marL="720725" lvl="1" indent="-2635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  <a:ea typeface="DengXian Light"/>
              </a:rPr>
              <a:t>Maintain commitment to bilingual service delivery</a:t>
            </a:r>
          </a:p>
          <a:p>
            <a:pPr algn="l" rtl="0" fontAlgn="base"/>
            <a:r>
              <a:rPr lang="en-US" sz="2400" b="1" i="0" u="none" strike="noStrike" dirty="0">
                <a:solidFill>
                  <a:schemeClr val="accent4"/>
                </a:solidFill>
                <a:effectLst/>
                <a:latin typeface="+mj-lt"/>
              </a:rPr>
              <a:t>Burdens</a:t>
            </a:r>
            <a:endParaRPr lang="en-US" sz="2400" b="1" i="0" u="none" strike="noStrike" dirty="0">
              <a:solidFill>
                <a:schemeClr val="accent4"/>
              </a:solidFill>
              <a:effectLst/>
              <a:latin typeface="+mj-lt"/>
              <a:ea typeface="DengXian Light"/>
            </a:endParaRPr>
          </a:p>
          <a:p>
            <a:pPr marL="720725" lvl="1" indent="-263525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Systemic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  <a:ea typeface="DengXian Light"/>
            </a:endParaRPr>
          </a:p>
          <a:p>
            <a:pPr marL="720725" lvl="1" indent="-263525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Psychological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  <a:ea typeface="DengXian Light"/>
            </a:endParaRPr>
          </a:p>
          <a:p>
            <a:pPr marL="720725" lvl="1" indent="-263525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Financial</a:t>
            </a:r>
            <a:endParaRPr lang="en-US" sz="24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+mj-lt"/>
              <a:ea typeface="DengXian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021CA-1BE0-0B1E-20A6-1B4079BC1272}"/>
              </a:ext>
            </a:extLst>
          </p:cNvPr>
          <p:cNvSpPr txBox="1"/>
          <p:nvPr/>
        </p:nvSpPr>
        <p:spPr>
          <a:xfrm>
            <a:off x="1004215" y="1739172"/>
            <a:ext cx="3341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i="0" u="none" strike="noStrike">
                <a:solidFill>
                  <a:srgbClr val="FFFFFF"/>
                </a:solidFill>
                <a:effectLst/>
                <a:latin typeface="+mj-lt"/>
              </a:rPr>
              <a:t>​</a:t>
            </a:r>
            <a:endParaRPr lang="en-CA" sz="280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DB698-9B5E-E721-A03D-9AA614137A98}"/>
              </a:ext>
            </a:extLst>
          </p:cNvPr>
          <p:cNvSpPr txBox="1"/>
          <p:nvPr/>
        </p:nvSpPr>
        <p:spPr>
          <a:xfrm>
            <a:off x="598862" y="492219"/>
            <a:ext cx="5497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>
                <a:solidFill>
                  <a:srgbClr val="FFFFFF"/>
                </a:solidFill>
                <a:latin typeface="+mj-lt"/>
              </a:rPr>
              <a:t>Problem Statement </a:t>
            </a:r>
            <a:r>
              <a:rPr lang="en-CA" sz="2800" b="1" i="0" u="none" strike="noStrike">
                <a:solidFill>
                  <a:srgbClr val="FFFFFF"/>
                </a:solidFill>
                <a:effectLst/>
                <a:latin typeface="+mj-lt"/>
              </a:rPr>
              <a:t>​</a:t>
            </a:r>
            <a:endParaRPr lang="en-CA" sz="2800">
              <a:solidFill>
                <a:schemeClr val="bg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447D09-B407-ACF7-A00C-9B9B7FBDE833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D1F098-B129-1080-5A5A-ECAC45B5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28" y="6974114"/>
            <a:ext cx="7130144" cy="1325563"/>
          </a:xfrm>
        </p:spPr>
        <p:txBody>
          <a:bodyPr>
            <a:normAutofit/>
          </a:bodyPr>
          <a:lstStyle/>
          <a:p>
            <a:pPr algn="ctr"/>
            <a:r>
              <a:rPr lang="en-CA" sz="3600"/>
              <a:t>Problem Statement no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48F9D-AFD5-E004-4E74-6C1665B0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2</a:t>
            </a:fld>
            <a:endParaRPr lang="en-CA"/>
          </a:p>
        </p:txBody>
      </p:sp>
      <p:pic>
        <p:nvPicPr>
          <p:cNvPr id="5" name="Picture 4" descr="A blue speech bubble with a nail hitting it&#10;&#10;AI-generated content may be incorrect.">
            <a:extLst>
              <a:ext uri="{FF2B5EF4-FFF2-40B4-BE49-F238E27FC236}">
                <a16:creationId xmlns:a16="http://schemas.microsoft.com/office/drawing/2014/main" id="{340F4CEE-9E91-18F9-F589-EAED27133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56" y="753829"/>
            <a:ext cx="5497137" cy="550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8498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 descr="User with solid fill">
            <a:extLst>
              <a:ext uri="{FF2B5EF4-FFF2-40B4-BE49-F238E27FC236}">
                <a16:creationId xmlns:a16="http://schemas.microsoft.com/office/drawing/2014/main" id="{C4381AFC-FFEC-2B17-7FF3-1F511D5DB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37" y="2169977"/>
            <a:ext cx="1374014" cy="1374014"/>
          </a:xfrm>
          <a:prstGeom prst="rect">
            <a:avLst/>
          </a:prstGeom>
        </p:spPr>
      </p:pic>
      <p:pic>
        <p:nvPicPr>
          <p:cNvPr id="61" name="Graphic 60" descr="User with solid fill">
            <a:extLst>
              <a:ext uri="{FF2B5EF4-FFF2-40B4-BE49-F238E27FC236}">
                <a16:creationId xmlns:a16="http://schemas.microsoft.com/office/drawing/2014/main" id="{B0032C8A-6ABA-A873-353F-B05FA66BD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1738" y="2169977"/>
            <a:ext cx="1374014" cy="1374014"/>
          </a:xfrm>
          <a:prstGeom prst="rect">
            <a:avLst/>
          </a:prstGeom>
        </p:spPr>
      </p:pic>
      <p:pic>
        <p:nvPicPr>
          <p:cNvPr id="63" name="Graphic 62" descr="User with solid fill">
            <a:extLst>
              <a:ext uri="{FF2B5EF4-FFF2-40B4-BE49-F238E27FC236}">
                <a16:creationId xmlns:a16="http://schemas.microsoft.com/office/drawing/2014/main" id="{DA221CE4-E233-B1BC-D17D-9BCAF5B82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2906" y="2169977"/>
            <a:ext cx="1374014" cy="13740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F85F8B7-9247-A594-77B7-4E8D3503A7E7}"/>
              </a:ext>
            </a:extLst>
          </p:cNvPr>
          <p:cNvSpPr txBox="1"/>
          <p:nvPr/>
        </p:nvSpPr>
        <p:spPr>
          <a:xfrm>
            <a:off x="1259452" y="1079551"/>
            <a:ext cx="3557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1 in 3 </a:t>
            </a:r>
            <a:r>
              <a:rPr lang="en-US" sz="1600">
                <a:solidFill>
                  <a:srgbClr val="FFFFFF"/>
                </a:solidFill>
              </a:rPr>
              <a:t>public servants experienced adverse career impacts from lack of access to second language training</a:t>
            </a:r>
            <a:r>
              <a:rPr lang="en-US" sz="1600" baseline="30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8CA274-70A8-1C26-F102-D33A2A23AE27}"/>
              </a:ext>
            </a:extLst>
          </p:cNvPr>
          <p:cNvSpPr txBox="1"/>
          <p:nvPr/>
        </p:nvSpPr>
        <p:spPr>
          <a:xfrm>
            <a:off x="1259452" y="3463981"/>
            <a:ext cx="35574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50 000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1600">
                <a:solidFill>
                  <a:srgbClr val="FFFFFF"/>
                </a:solidFill>
              </a:rPr>
              <a:t>employees impacted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08AD67-D069-7897-C22E-3DD0D5436672}"/>
              </a:ext>
            </a:extLst>
          </p:cNvPr>
          <p:cNvSpPr txBox="1"/>
          <p:nvPr/>
        </p:nvSpPr>
        <p:spPr>
          <a:xfrm>
            <a:off x="18184" y="6430548"/>
            <a:ext cx="5734609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aseline="30000" dirty="0">
                <a:solidFill>
                  <a:srgbClr val="FFFFFF"/>
                </a:solidFill>
              </a:rPr>
              <a:t>1</a:t>
            </a:r>
            <a:r>
              <a:rPr lang="en-US" sz="1000" dirty="0">
                <a:solidFill>
                  <a:srgbClr val="FFFFFF"/>
                </a:solidFill>
              </a:rPr>
              <a:t> 2024 PSES Q44b </a:t>
            </a:r>
          </a:p>
          <a:p>
            <a:r>
              <a:rPr lang="en-US" sz="1000" baseline="30000" dirty="0">
                <a:solidFill>
                  <a:srgbClr val="FFFFFF"/>
                </a:solidFill>
              </a:rPr>
              <a:t>2 </a:t>
            </a:r>
            <a:r>
              <a:rPr lang="en-US" sz="1000" dirty="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Estimate for Bill S-209</a:t>
            </a:r>
            <a:r>
              <a:rPr lang="en-US" sz="1000" dirty="0">
                <a:solidFill>
                  <a:srgbClr val="FFFFFF"/>
                </a:solidFill>
              </a:rPr>
              <a:t>– the estimate assumes full-time training for 4 months per employee</a:t>
            </a:r>
            <a:endParaRPr lang="en-US" sz="1000" dirty="0">
              <a:solidFill>
                <a:srgbClr val="FFFFFF"/>
              </a:solidFill>
              <a:ea typeface="DengXian"/>
            </a:endParaRPr>
          </a:p>
          <a:p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295D6E-5BC5-C4C6-DA78-8A6D6A736739}"/>
              </a:ext>
            </a:extLst>
          </p:cNvPr>
          <p:cNvSpPr txBox="1"/>
          <p:nvPr/>
        </p:nvSpPr>
        <p:spPr>
          <a:xfrm>
            <a:off x="209720" y="5257303"/>
            <a:ext cx="24111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>
                <a:solidFill>
                  <a:srgbClr val="FFFFFF"/>
                </a:solidFill>
              </a:rPr>
              <a:t>Estimated cost for second language training per employee per year</a:t>
            </a:r>
            <a:r>
              <a:rPr lang="en-US" sz="1600" baseline="30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19A88E3-5782-F52F-F984-A0ACBEF84D30}"/>
              </a:ext>
            </a:extLst>
          </p:cNvPr>
          <p:cNvSpPr/>
          <p:nvPr/>
        </p:nvSpPr>
        <p:spPr>
          <a:xfrm>
            <a:off x="2779914" y="5275716"/>
            <a:ext cx="1503870" cy="751755"/>
          </a:xfrm>
          <a:prstGeom prst="roundRect">
            <a:avLst/>
          </a:prstGeom>
          <a:solidFill>
            <a:srgbClr val="2D9C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99"/>
              </a:highligh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1C9203-553B-EAFA-1228-8AE961E34AFF}"/>
              </a:ext>
            </a:extLst>
          </p:cNvPr>
          <p:cNvSpPr txBox="1"/>
          <p:nvPr/>
        </p:nvSpPr>
        <p:spPr>
          <a:xfrm>
            <a:off x="1259452" y="490578"/>
            <a:ext cx="355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Demand is High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A1F955-D425-2827-DD00-A8AE290D4F33}"/>
              </a:ext>
            </a:extLst>
          </p:cNvPr>
          <p:cNvSpPr txBox="1"/>
          <p:nvPr/>
        </p:nvSpPr>
        <p:spPr>
          <a:xfrm>
            <a:off x="1156282" y="4580560"/>
            <a:ext cx="355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Supply is Restricted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E17CE0-2796-06DA-EC67-9EF97C15DC98}"/>
              </a:ext>
            </a:extLst>
          </p:cNvPr>
          <p:cNvSpPr txBox="1"/>
          <p:nvPr/>
        </p:nvSpPr>
        <p:spPr>
          <a:xfrm>
            <a:off x="2818458" y="5436090"/>
            <a:ext cx="167913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$70,000+ </a:t>
            </a:r>
          </a:p>
        </p:txBody>
      </p:sp>
      <p:pic>
        <p:nvPicPr>
          <p:cNvPr id="81" name="Graphic 80" descr="Tag with solid fill">
            <a:extLst>
              <a:ext uri="{FF2B5EF4-FFF2-40B4-BE49-F238E27FC236}">
                <a16:creationId xmlns:a16="http://schemas.microsoft.com/office/drawing/2014/main" id="{FBFC2FC3-4350-AFEC-7D89-B2A0B86F8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9052" y="5505115"/>
            <a:ext cx="820479" cy="9144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E9C0052-5BA1-9000-D938-E8035EE09F73}"/>
              </a:ext>
            </a:extLst>
          </p:cNvPr>
          <p:cNvSpPr txBox="1"/>
          <p:nvPr/>
        </p:nvSpPr>
        <p:spPr>
          <a:xfrm>
            <a:off x="6447242" y="496742"/>
            <a:ext cx="498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Barriers Need to be Removed</a:t>
            </a: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85" name="Graphic 84" descr="Warning with solid fill">
            <a:extLst>
              <a:ext uri="{FF2B5EF4-FFF2-40B4-BE49-F238E27FC236}">
                <a16:creationId xmlns:a16="http://schemas.microsoft.com/office/drawing/2014/main" id="{8D424F99-105B-5602-B41B-2F71BCC1A54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59989" y="437153"/>
            <a:ext cx="642398" cy="642398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F41F60EA-6521-D032-2140-6865D9E959C6}"/>
              </a:ext>
            </a:extLst>
          </p:cNvPr>
          <p:cNvGrpSpPr/>
          <p:nvPr/>
        </p:nvGrpSpPr>
        <p:grpSpPr>
          <a:xfrm>
            <a:off x="593533" y="490578"/>
            <a:ext cx="527104" cy="527104"/>
            <a:chOff x="8597717" y="1851574"/>
            <a:chExt cx="527104" cy="527104"/>
          </a:xfrm>
          <a:solidFill>
            <a:srgbClr val="00B050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60EEC3F-FBA9-D1C9-563A-4FA9D814A1FA}"/>
                </a:ext>
              </a:extLst>
            </p:cNvPr>
            <p:cNvSpPr/>
            <p:nvPr/>
          </p:nvSpPr>
          <p:spPr>
            <a:xfrm>
              <a:off x="8597717" y="1851574"/>
              <a:ext cx="527104" cy="527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87" descr="Checkmark with solid fill">
              <a:extLst>
                <a:ext uri="{FF2B5EF4-FFF2-40B4-BE49-F238E27FC236}">
                  <a16:creationId xmlns:a16="http://schemas.microsoft.com/office/drawing/2014/main" id="{F9C670FA-8580-8C91-7CB8-E139228F9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79277" y="1929213"/>
              <a:ext cx="388937" cy="388937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5FB66BF-47CF-E9E2-DDFD-EFF32559EC0D}"/>
              </a:ext>
            </a:extLst>
          </p:cNvPr>
          <p:cNvGrpSpPr/>
          <p:nvPr/>
        </p:nvGrpSpPr>
        <p:grpSpPr>
          <a:xfrm>
            <a:off x="606009" y="4576676"/>
            <a:ext cx="527104" cy="527104"/>
            <a:chOff x="407715" y="2053597"/>
            <a:chExt cx="607707" cy="60770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0E82A44-DA91-E488-9D4D-1C91F0A4BA0B}"/>
                </a:ext>
              </a:extLst>
            </p:cNvPr>
            <p:cNvSpPr/>
            <p:nvPr/>
          </p:nvSpPr>
          <p:spPr>
            <a:xfrm>
              <a:off x="407715" y="2053597"/>
              <a:ext cx="607707" cy="6077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 descr="Close with solid fill">
              <a:extLst>
                <a:ext uri="{FF2B5EF4-FFF2-40B4-BE49-F238E27FC236}">
                  <a16:creationId xmlns:a16="http://schemas.microsoft.com/office/drawing/2014/main" id="{1FB0CEC0-E2CB-0A75-94BB-0CAC0D348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7033" y="2116500"/>
              <a:ext cx="504195" cy="504195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FB6CC74-4E34-1A3A-96B1-954A9551ED26}"/>
              </a:ext>
            </a:extLst>
          </p:cNvPr>
          <p:cNvSpPr txBox="1"/>
          <p:nvPr/>
        </p:nvSpPr>
        <p:spPr>
          <a:xfrm>
            <a:off x="5510459" y="1299209"/>
            <a:ext cx="5731336" cy="24699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An “</a:t>
            </a:r>
            <a:r>
              <a:rPr lang="en-US" sz="1600" b="1" dirty="0">
                <a:solidFill>
                  <a:srgbClr val="FFFFFF"/>
                </a:solidFill>
              </a:rPr>
              <a:t>impossible burden</a:t>
            </a:r>
            <a:r>
              <a:rPr lang="en-US" sz="1600" dirty="0">
                <a:solidFill>
                  <a:srgbClr val="FFFFFF"/>
                </a:solidFill>
              </a:rPr>
              <a:t>” that disproportionately impacts well-being and careers of Indigenous Peoples</a:t>
            </a:r>
            <a:r>
              <a:rPr lang="en-US" sz="1600" baseline="30000" dirty="0">
                <a:solidFill>
                  <a:srgbClr val="FFFFFF"/>
                </a:solidFill>
              </a:rPr>
              <a:t>3</a:t>
            </a:r>
            <a:r>
              <a:rPr lang="en-US" sz="1600" dirty="0">
                <a:solidFill>
                  <a:srgbClr val="FFFFFF"/>
                </a:solidFill>
              </a:rPr>
              <a:t>, Persons with a Disability, and racialized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Testimonials of discrimination, unconscious bias, psychological insecurity, and trauma</a:t>
            </a:r>
            <a:r>
              <a:rPr lang="en-US" sz="1600" baseline="30000" dirty="0">
                <a:solidFill>
                  <a:srgbClr val="FFFFFF"/>
                </a:solidFill>
              </a:rPr>
              <a:t>3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550 seats given to Black Employees for second language learning</a:t>
            </a:r>
            <a:r>
              <a:rPr lang="en-US" sz="1600" baseline="30000" dirty="0">
                <a:solidFill>
                  <a:srgbClr val="FFFFFF"/>
                </a:solidFill>
              </a:rPr>
              <a:t>4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E31E005-5512-AECA-84CC-446BD99FCC39}"/>
              </a:ext>
            </a:extLst>
          </p:cNvPr>
          <p:cNvSpPr txBox="1"/>
          <p:nvPr/>
        </p:nvSpPr>
        <p:spPr>
          <a:xfrm>
            <a:off x="5776510" y="6204857"/>
            <a:ext cx="6860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rgbClr val="FFFFFF"/>
                </a:solidFill>
              </a:rPr>
              <a:t>3</a:t>
            </a:r>
            <a:r>
              <a:rPr lang="en-US" sz="1000" dirty="0">
                <a:solidFill>
                  <a:srgbClr val="FFFFFF"/>
                </a:solidFill>
              </a:rPr>
              <a:t> Impacts of Official Language Modernization on Indigenous Inclusion in the Federal Public Service Workplace</a:t>
            </a:r>
          </a:p>
          <a:p>
            <a:r>
              <a:rPr lang="en-US" sz="1000" baseline="30000" dirty="0">
                <a:solidFill>
                  <a:srgbClr val="FFFFFF"/>
                </a:solidFill>
              </a:rPr>
              <a:t>4</a:t>
            </a:r>
            <a:r>
              <a:rPr lang="en-US" sz="1000" dirty="0">
                <a:solidFill>
                  <a:srgbClr val="FFFFFF"/>
                </a:solidFill>
              </a:rPr>
              <a:t> Black Employee Action Plan</a:t>
            </a:r>
          </a:p>
          <a:p>
            <a:r>
              <a:rPr lang="en-US" sz="1000" baseline="30000" dirty="0">
                <a:solidFill>
                  <a:srgbClr val="FFFFFF"/>
                </a:solidFill>
              </a:rPr>
              <a:t>5</a:t>
            </a:r>
            <a:r>
              <a:rPr lang="en-US" sz="1000" dirty="0">
                <a:solidFill>
                  <a:srgbClr val="FFFFFF"/>
                </a:solidFill>
              </a:rPr>
              <a:t> Table 15 </a:t>
            </a:r>
            <a:r>
              <a:rPr lang="en-US" sz="1000" dirty="0">
                <a:hlinkClick r:id="rId17"/>
              </a:rPr>
              <a:t>Annual Report on Official Languages 2022–23</a:t>
            </a:r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99" name="Picture 98" descr="A blue and yellow striped background&#10;&#10;AI-generated content may be incorrect.">
            <a:extLst>
              <a:ext uri="{FF2B5EF4-FFF2-40B4-BE49-F238E27FC236}">
                <a16:creationId xmlns:a16="http://schemas.microsoft.com/office/drawing/2014/main" id="{CDD49073-DA39-3E02-E0BD-40557F5AFCB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981" y="1756406"/>
            <a:ext cx="2956500" cy="458649"/>
          </a:xfrm>
          <a:prstGeom prst="rect">
            <a:avLst/>
          </a:prstGeom>
        </p:spPr>
      </p:pic>
      <p:sp>
        <p:nvSpPr>
          <p:cNvPr id="101" name="Left Brace 100">
            <a:extLst>
              <a:ext uri="{FF2B5EF4-FFF2-40B4-BE49-F238E27FC236}">
                <a16:creationId xmlns:a16="http://schemas.microsoft.com/office/drawing/2014/main" id="{DDBCF080-D659-A25E-864C-87FAB1958FD3}"/>
              </a:ext>
            </a:extLst>
          </p:cNvPr>
          <p:cNvSpPr/>
          <p:nvPr/>
        </p:nvSpPr>
        <p:spPr>
          <a:xfrm>
            <a:off x="4773386" y="490578"/>
            <a:ext cx="737073" cy="5714279"/>
          </a:xfrm>
          <a:prstGeom prst="leftBrace">
            <a:avLst>
              <a:gd name="adj1" fmla="val 8333"/>
              <a:gd name="adj2" fmla="val 39469"/>
            </a:avLst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59B258E-EFE9-ADC1-D528-CEBCAFC5616C}"/>
              </a:ext>
            </a:extLst>
          </p:cNvPr>
          <p:cNvSpPr txBox="1"/>
          <p:nvPr/>
        </p:nvSpPr>
        <p:spPr>
          <a:xfrm>
            <a:off x="5662922" y="3666765"/>
            <a:ext cx="584780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Language requirements of positions in the core public administration, by employment equity group compared to all employees</a:t>
            </a:r>
            <a:r>
              <a:rPr lang="en-US" sz="1200" b="1" baseline="30000" dirty="0">
                <a:solidFill>
                  <a:srgbClr val="FFFFFF"/>
                </a:solidFill>
              </a:rPr>
              <a:t>5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7B715-1076-9E8A-4B2F-2A6B3AADD951}"/>
              </a:ext>
            </a:extLst>
          </p:cNvPr>
          <p:cNvSpPr txBox="1"/>
          <p:nvPr/>
        </p:nvSpPr>
        <p:spPr>
          <a:xfrm>
            <a:off x="5539780" y="4218412"/>
            <a:ext cx="1395513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1000">
                <a:solidFill>
                  <a:srgbClr val="FFFFFF"/>
                </a:solidFill>
              </a:rPr>
              <a:t>Woman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0F5B95-71E6-BC64-8786-82614F422D76}"/>
              </a:ext>
            </a:extLst>
          </p:cNvPr>
          <p:cNvSpPr txBox="1"/>
          <p:nvPr/>
        </p:nvSpPr>
        <p:spPr>
          <a:xfrm>
            <a:off x="6602940" y="4229445"/>
            <a:ext cx="164179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1000">
                <a:solidFill>
                  <a:srgbClr val="FFFFFF"/>
                </a:solidFill>
              </a:rPr>
              <a:t>Indigenous people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583D0-D378-E692-7608-3B63BDE7962E}"/>
              </a:ext>
            </a:extLst>
          </p:cNvPr>
          <p:cNvSpPr txBox="1"/>
          <p:nvPr/>
        </p:nvSpPr>
        <p:spPr>
          <a:xfrm>
            <a:off x="7972663" y="4226181"/>
            <a:ext cx="2029175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1000" dirty="0">
                <a:solidFill>
                  <a:srgbClr val="FFFFFF"/>
                </a:solidFill>
              </a:rPr>
              <a:t>Persons with disabilities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F63F73-1DAC-EE8B-34BA-541720064D5D}"/>
              </a:ext>
            </a:extLst>
          </p:cNvPr>
          <p:cNvSpPr txBox="1"/>
          <p:nvPr/>
        </p:nvSpPr>
        <p:spPr>
          <a:xfrm>
            <a:off x="9649982" y="4222296"/>
            <a:ext cx="232557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1000">
                <a:solidFill>
                  <a:srgbClr val="FFFFFF"/>
                </a:solidFill>
              </a:rPr>
              <a:t>Member of racialized groups</a:t>
            </a: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7F2C5F-DF73-F881-1D7B-65CB1B996F41}"/>
              </a:ext>
            </a:extLst>
          </p:cNvPr>
          <p:cNvSpPr/>
          <p:nvPr/>
        </p:nvSpPr>
        <p:spPr>
          <a:xfrm>
            <a:off x="5803779" y="4269009"/>
            <a:ext cx="154427" cy="15442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7EE00E-0698-7AF7-A4A5-002F3F7FDB97}"/>
              </a:ext>
            </a:extLst>
          </p:cNvPr>
          <p:cNvSpPr/>
          <p:nvPr/>
        </p:nvSpPr>
        <p:spPr>
          <a:xfrm>
            <a:off x="6695452" y="4273505"/>
            <a:ext cx="154427" cy="1544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175DAC-603B-25DD-2E40-174602B0D584}"/>
              </a:ext>
            </a:extLst>
          </p:cNvPr>
          <p:cNvSpPr/>
          <p:nvPr/>
        </p:nvSpPr>
        <p:spPr>
          <a:xfrm>
            <a:off x="8146089" y="4276793"/>
            <a:ext cx="154427" cy="1544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6D66EF-A78B-D775-1538-10E14FCF6BB1}"/>
              </a:ext>
            </a:extLst>
          </p:cNvPr>
          <p:cNvSpPr/>
          <p:nvPr/>
        </p:nvSpPr>
        <p:spPr>
          <a:xfrm>
            <a:off x="9823408" y="4271650"/>
            <a:ext cx="154427" cy="154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109A0-8562-F069-8676-23E49027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06" y="6930720"/>
            <a:ext cx="10515600" cy="995915"/>
          </a:xfrm>
        </p:spPr>
        <p:txBody>
          <a:bodyPr/>
          <a:lstStyle/>
          <a:p>
            <a:pPr algn="ctr"/>
            <a:r>
              <a:rPr lang="en-CA" dirty="0"/>
              <a:t>Problem Statement no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D98A2F-6328-3957-336C-26A5C24E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3</a:t>
            </a:fld>
            <a:endParaRPr lang="en-CA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09E7EC-999B-ACD6-7A4A-5014F3DF6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204096"/>
              </p:ext>
            </p:extLst>
          </p:nvPr>
        </p:nvGraphicFramePr>
        <p:xfrm>
          <a:off x="5662922" y="4524512"/>
          <a:ext cx="6107880" cy="169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506874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1F7C3-F3C5-F97C-1508-9EA193E4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B110FFD-F6F6-4FAE-7927-BCFE9103B8C1}"/>
              </a:ext>
            </a:extLst>
          </p:cNvPr>
          <p:cNvSpPr/>
          <p:nvPr/>
        </p:nvSpPr>
        <p:spPr>
          <a:xfrm>
            <a:off x="3784011" y="5500802"/>
            <a:ext cx="942975" cy="942975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0277ED-E237-1283-6434-8206FF1A0BA3}"/>
              </a:ext>
            </a:extLst>
          </p:cNvPr>
          <p:cNvSpPr/>
          <p:nvPr/>
        </p:nvSpPr>
        <p:spPr>
          <a:xfrm>
            <a:off x="1095083" y="4335994"/>
            <a:ext cx="1016002" cy="1016002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7055A3-B2E5-379A-7E4D-80F57636B74C}"/>
              </a:ext>
            </a:extLst>
          </p:cNvPr>
          <p:cNvSpPr/>
          <p:nvPr/>
        </p:nvSpPr>
        <p:spPr>
          <a:xfrm>
            <a:off x="1235293" y="5556911"/>
            <a:ext cx="768691" cy="768691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F3620D-CDD3-D42A-B9CD-DBCE2BDE7C0C}"/>
              </a:ext>
            </a:extLst>
          </p:cNvPr>
          <p:cNvSpPr/>
          <p:nvPr/>
        </p:nvSpPr>
        <p:spPr>
          <a:xfrm>
            <a:off x="2559752" y="4513067"/>
            <a:ext cx="690676" cy="690676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E9C44B-4166-DE2E-FA60-A1964D793591}"/>
              </a:ext>
            </a:extLst>
          </p:cNvPr>
          <p:cNvSpPr/>
          <p:nvPr/>
        </p:nvSpPr>
        <p:spPr>
          <a:xfrm>
            <a:off x="2664497" y="5574378"/>
            <a:ext cx="645320" cy="645320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2D7767-AE21-5B32-0681-DC9566178079}"/>
              </a:ext>
            </a:extLst>
          </p:cNvPr>
          <p:cNvSpPr/>
          <p:nvPr/>
        </p:nvSpPr>
        <p:spPr>
          <a:xfrm>
            <a:off x="3992457" y="4612511"/>
            <a:ext cx="419762" cy="419762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A9BEBB-B453-B31C-44D2-FA94F7D82586}"/>
              </a:ext>
            </a:extLst>
          </p:cNvPr>
          <p:cNvGrpSpPr/>
          <p:nvPr/>
        </p:nvGrpSpPr>
        <p:grpSpPr>
          <a:xfrm>
            <a:off x="747080" y="1697231"/>
            <a:ext cx="4063618" cy="2433848"/>
            <a:chOff x="901711" y="1638300"/>
            <a:chExt cx="4063618" cy="243384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E7FAD52-6313-C039-3E36-E5FC83782A94}"/>
                </a:ext>
              </a:extLst>
            </p:cNvPr>
            <p:cNvSpPr/>
            <p:nvPr/>
          </p:nvSpPr>
          <p:spPr>
            <a:xfrm>
              <a:off x="901711" y="1638300"/>
              <a:ext cx="4063618" cy="2044700"/>
            </a:xfrm>
            <a:prstGeom prst="roundRect">
              <a:avLst>
                <a:gd name="adj" fmla="val 57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D2A52DE5-D9F8-256D-3067-498F80B85F01}"/>
                </a:ext>
              </a:extLst>
            </p:cNvPr>
            <p:cNvSpPr/>
            <p:nvPr/>
          </p:nvSpPr>
          <p:spPr>
            <a:xfrm flipV="1">
              <a:off x="1215619" y="3631917"/>
              <a:ext cx="677707" cy="440231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utoShape 2" descr="Output image">
            <a:extLst>
              <a:ext uri="{FF2B5EF4-FFF2-40B4-BE49-F238E27FC236}">
                <a16:creationId xmlns:a16="http://schemas.microsoft.com/office/drawing/2014/main" id="{042D355C-A79F-B361-C097-706FAC6EB1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close up of words&#10;&#10;AI-generated content may be incorrect.">
            <a:extLst>
              <a:ext uri="{FF2B5EF4-FFF2-40B4-BE49-F238E27FC236}">
                <a16:creationId xmlns:a16="http://schemas.microsoft.com/office/drawing/2014/main" id="{7E896CD5-790F-8B51-2057-1D664E1C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>
          <a:xfrm>
            <a:off x="894981" y="1758330"/>
            <a:ext cx="3803268" cy="1922223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8DCF2FB-56F8-2ED4-7B0D-1387A477165C}"/>
              </a:ext>
            </a:extLst>
          </p:cNvPr>
          <p:cNvGraphicFramePr>
            <a:graphicFrameLocks/>
          </p:cNvGraphicFramePr>
          <p:nvPr/>
        </p:nvGraphicFramePr>
        <p:xfrm>
          <a:off x="5599952" y="1446450"/>
          <a:ext cx="6033634" cy="144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F2BDE94-996A-6B22-6E40-581F37EB1ACF}"/>
              </a:ext>
            </a:extLst>
          </p:cNvPr>
          <p:cNvSpPr txBox="1"/>
          <p:nvPr/>
        </p:nvSpPr>
        <p:spPr>
          <a:xfrm>
            <a:off x="5592647" y="1107789"/>
            <a:ext cx="6115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How would you rate your overall experience of learning a new language?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D5C5B-7589-6704-9F0D-7B0DF65C3F80}"/>
              </a:ext>
            </a:extLst>
          </p:cNvPr>
          <p:cNvSpPr txBox="1"/>
          <p:nvPr/>
        </p:nvSpPr>
        <p:spPr>
          <a:xfrm>
            <a:off x="422708" y="847032"/>
            <a:ext cx="519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349+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respondents from 45+ Departments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E1CB2-9EA1-03E6-8577-C61A64A11B4A}"/>
              </a:ext>
            </a:extLst>
          </p:cNvPr>
          <p:cNvSpPr txBox="1"/>
          <p:nvPr/>
        </p:nvSpPr>
        <p:spPr>
          <a:xfrm>
            <a:off x="5998423" y="2816641"/>
            <a:ext cx="542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99% </a:t>
            </a:r>
            <a:r>
              <a:rPr lang="en-US" sz="2800" b="1">
                <a:solidFill>
                  <a:schemeClr val="bg1"/>
                </a:solidFill>
              </a:rPr>
              <a:t>reported facing barriers</a:t>
            </a:r>
            <a:endParaRPr lang="en-US" sz="1600" b="1">
              <a:solidFill>
                <a:schemeClr val="bg1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E32719C-C314-0CB8-C88C-12545CF9816E}"/>
              </a:ext>
            </a:extLst>
          </p:cNvPr>
          <p:cNvGraphicFramePr>
            <a:graphicFrameLocks/>
          </p:cNvGraphicFramePr>
          <p:nvPr/>
        </p:nvGraphicFramePr>
        <p:xfrm>
          <a:off x="5022468" y="3480513"/>
          <a:ext cx="6140705" cy="275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3BADFE-A26B-44D8-97B0-B6B6C6D60E0B}"/>
              </a:ext>
            </a:extLst>
          </p:cNvPr>
          <p:cNvSpPr txBox="1"/>
          <p:nvPr/>
        </p:nvSpPr>
        <p:spPr>
          <a:xfrm>
            <a:off x="10173301" y="4409361"/>
            <a:ext cx="1580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7/10</a:t>
            </a:r>
            <a:r>
              <a:rPr lang="en-US" sz="2000" b="1">
                <a:solidFill>
                  <a:schemeClr val="bg1"/>
                </a:solidFill>
              </a:rPr>
              <a:t> </a:t>
            </a:r>
          </a:p>
          <a:p>
            <a:r>
              <a:rPr lang="en-US" sz="1400">
                <a:solidFill>
                  <a:schemeClr val="bg1"/>
                </a:solidFill>
              </a:rPr>
              <a:t>interested in beta-testing 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4DAB3E-FF01-7CCE-23EB-B4D0DD17B1D0}"/>
              </a:ext>
            </a:extLst>
          </p:cNvPr>
          <p:cNvGrpSpPr/>
          <p:nvPr/>
        </p:nvGrpSpPr>
        <p:grpSpPr>
          <a:xfrm>
            <a:off x="10173301" y="5347262"/>
            <a:ext cx="1725935" cy="799098"/>
            <a:chOff x="10557308" y="5700878"/>
            <a:chExt cx="1725935" cy="799098"/>
          </a:xfrm>
          <a:solidFill>
            <a:srgbClr val="00B050"/>
          </a:solidFill>
        </p:grpSpPr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BE045839-A19C-71B4-D9DF-C57E211E1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57308" y="5700878"/>
              <a:ext cx="423540" cy="42354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EF616D3C-DB6D-2428-0E15-245E2AB3C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69830" y="5700878"/>
              <a:ext cx="423540" cy="423540"/>
            </a:xfrm>
            <a:prstGeom prst="rect">
              <a:avLst/>
            </a:prstGeom>
          </p:spPr>
        </p:pic>
        <p:pic>
          <p:nvPicPr>
            <p:cNvPr id="28" name="Graphic 27" descr="User with solid fill">
              <a:extLst>
                <a:ext uri="{FF2B5EF4-FFF2-40B4-BE49-F238E27FC236}">
                  <a16:creationId xmlns:a16="http://schemas.microsoft.com/office/drawing/2014/main" id="{DD859BB5-5AC9-1C69-EB8A-9CA97EA9C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180779" y="5700878"/>
              <a:ext cx="423540" cy="423540"/>
            </a:xfrm>
            <a:prstGeom prst="rect">
              <a:avLst/>
            </a:prstGeom>
          </p:spPr>
        </p:pic>
        <p:pic>
          <p:nvPicPr>
            <p:cNvPr id="29" name="Graphic 28" descr="User with solid fill">
              <a:extLst>
                <a:ext uri="{FF2B5EF4-FFF2-40B4-BE49-F238E27FC236}">
                  <a16:creationId xmlns:a16="http://schemas.microsoft.com/office/drawing/2014/main" id="{98AFEC94-D292-3A90-9B52-C463ADB7B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493301" y="5700878"/>
              <a:ext cx="423540" cy="423540"/>
            </a:xfrm>
            <a:prstGeom prst="rect">
              <a:avLst/>
            </a:prstGeom>
          </p:spPr>
        </p:pic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1D294ACF-BC50-4B36-6C12-0C91C927F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805823" y="5700878"/>
              <a:ext cx="423540" cy="423540"/>
            </a:xfrm>
            <a:prstGeom prst="rect">
              <a:avLst/>
            </a:prstGeom>
          </p:spPr>
        </p:pic>
        <p:pic>
          <p:nvPicPr>
            <p:cNvPr id="31" name="Graphic 30" descr="User with solid fill">
              <a:extLst>
                <a:ext uri="{FF2B5EF4-FFF2-40B4-BE49-F238E27FC236}">
                  <a16:creationId xmlns:a16="http://schemas.microsoft.com/office/drawing/2014/main" id="{5CD3A28B-CF72-3F07-28C4-4C224D853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71300" y="6076436"/>
              <a:ext cx="423540" cy="423540"/>
            </a:xfrm>
            <a:prstGeom prst="rect">
              <a:avLst/>
            </a:prstGeom>
          </p:spPr>
        </p:pic>
        <p:pic>
          <p:nvPicPr>
            <p:cNvPr id="32" name="Graphic 31" descr="User with solid fill">
              <a:extLst>
                <a:ext uri="{FF2B5EF4-FFF2-40B4-BE49-F238E27FC236}">
                  <a16:creationId xmlns:a16="http://schemas.microsoft.com/office/drawing/2014/main" id="{08E1A890-E22C-857C-B15E-2AE55A61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83822" y="6076436"/>
              <a:ext cx="423540" cy="423540"/>
            </a:xfrm>
            <a:prstGeom prst="rect">
              <a:avLst/>
            </a:prstGeom>
          </p:spPr>
        </p:pic>
        <p:pic>
          <p:nvPicPr>
            <p:cNvPr id="37" name="Graphic 36" descr="User outline">
              <a:extLst>
                <a:ext uri="{FF2B5EF4-FFF2-40B4-BE49-F238E27FC236}">
                  <a16:creationId xmlns:a16="http://schemas.microsoft.com/office/drawing/2014/main" id="{3D1D9A73-74DB-CD97-2008-EC07A6AE9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859702" y="6061127"/>
              <a:ext cx="423541" cy="423541"/>
            </a:xfrm>
            <a:prstGeom prst="rect">
              <a:avLst/>
            </a:prstGeom>
          </p:spPr>
        </p:pic>
      </p:grpSp>
      <p:pic>
        <p:nvPicPr>
          <p:cNvPr id="18" name="Graphic 17" descr="User outline">
            <a:extLst>
              <a:ext uri="{FF2B5EF4-FFF2-40B4-BE49-F238E27FC236}">
                <a16:creationId xmlns:a16="http://schemas.microsoft.com/office/drawing/2014/main" id="{19A23F02-3AD7-1FF4-0E3D-BFE2BBF67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1538" y="5722820"/>
            <a:ext cx="423541" cy="423541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7987489A-A426-CF55-AC88-4CB17BBCA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49979" y="5722820"/>
            <a:ext cx="423541" cy="4235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55E9875-9CCF-B8AA-BCA5-AE72004D3339}"/>
              </a:ext>
            </a:extLst>
          </p:cNvPr>
          <p:cNvSpPr txBox="1"/>
          <p:nvPr/>
        </p:nvSpPr>
        <p:spPr>
          <a:xfrm>
            <a:off x="1381788" y="157445"/>
            <a:ext cx="9742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Designing Thinking | </a:t>
            </a:r>
            <a:r>
              <a:rPr lang="en-US" sz="3600">
                <a:solidFill>
                  <a:schemeClr val="bg1"/>
                </a:solidFill>
              </a:rPr>
              <a:t>Emerging User Research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A6BA14-4ED6-95AE-F2AC-853273296911}"/>
              </a:ext>
            </a:extLst>
          </p:cNvPr>
          <p:cNvSpPr txBox="1"/>
          <p:nvPr/>
        </p:nvSpPr>
        <p:spPr>
          <a:xfrm>
            <a:off x="1153298" y="4825928"/>
            <a:ext cx="976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CA" sz="1200" b="0" u="none" strike="noStrike">
                <a:solidFill>
                  <a:schemeClr val="bg1"/>
                </a:solidFill>
                <a:effectLst/>
              </a:rPr>
              <a:t>Woman 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A804EA-9D5F-FFE4-EB87-2067730FB16A}"/>
              </a:ext>
            </a:extLst>
          </p:cNvPr>
          <p:cNvSpPr txBox="1"/>
          <p:nvPr/>
        </p:nvSpPr>
        <p:spPr>
          <a:xfrm>
            <a:off x="972850" y="5863937"/>
            <a:ext cx="13576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"/>
            <a:r>
              <a:rPr lang="en-CA" sz="1200" b="0" u="none" strike="noStrike">
                <a:solidFill>
                  <a:schemeClr val="bg1"/>
                </a:solidFill>
                <a:effectLst/>
              </a:rPr>
              <a:t>Person with a disability 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5E7ACE-62A2-F5CC-85BA-FDE4A41E9868}"/>
              </a:ext>
            </a:extLst>
          </p:cNvPr>
          <p:cNvSpPr txBox="1"/>
          <p:nvPr/>
        </p:nvSpPr>
        <p:spPr>
          <a:xfrm>
            <a:off x="2242570" y="4795875"/>
            <a:ext cx="13576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"/>
            <a:r>
              <a:rPr lang="en-CA" sz="1200" b="0" u="none" strike="noStrike">
                <a:solidFill>
                  <a:schemeClr val="bg1"/>
                </a:solidFill>
                <a:effectLst/>
              </a:rPr>
              <a:t>Indigenous person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80DFC6-9A48-08A3-ACE0-9CDA385C3542}"/>
              </a:ext>
            </a:extLst>
          </p:cNvPr>
          <p:cNvSpPr txBox="1"/>
          <p:nvPr/>
        </p:nvSpPr>
        <p:spPr>
          <a:xfrm>
            <a:off x="2402165" y="5882656"/>
            <a:ext cx="1233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CA" sz="1200" b="0" u="none" strike="noStrike">
                <a:solidFill>
                  <a:schemeClr val="bg1"/>
                </a:solidFill>
                <a:effectLst/>
              </a:rPr>
              <a:t>Member of a racialized group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6BEE43-15C9-1155-0175-5B56A51B3794}"/>
              </a:ext>
            </a:extLst>
          </p:cNvPr>
          <p:cNvSpPr txBox="1"/>
          <p:nvPr/>
        </p:nvSpPr>
        <p:spPr>
          <a:xfrm>
            <a:off x="3578879" y="4825928"/>
            <a:ext cx="1357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CA" sz="1200" b="0" u="none" strike="noStrike">
                <a:solidFill>
                  <a:schemeClr val="bg1"/>
                </a:solidFill>
                <a:effectLst/>
              </a:rPr>
              <a:t>2SLGBTQIA+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392C02-9E0A-ED3D-581A-E4B99CB02070}"/>
              </a:ext>
            </a:extLst>
          </p:cNvPr>
          <p:cNvSpPr txBox="1"/>
          <p:nvPr/>
        </p:nvSpPr>
        <p:spPr>
          <a:xfrm>
            <a:off x="1119176" y="4554194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"/>
            <a:r>
              <a:rPr lang="en-CA" sz="1600" b="1" i="0" u="none" strike="noStrike">
                <a:solidFill>
                  <a:schemeClr val="bg1"/>
                </a:solidFill>
                <a:effectLst/>
              </a:rPr>
              <a:t>43%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765A53-4E1B-5DC7-2D82-B3DB7CB03244}"/>
              </a:ext>
            </a:extLst>
          </p:cNvPr>
          <p:cNvSpPr txBox="1"/>
          <p:nvPr/>
        </p:nvSpPr>
        <p:spPr>
          <a:xfrm>
            <a:off x="2446209" y="4532583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"/>
            <a:r>
              <a:rPr lang="en-CA" sz="1600" b="1" i="0" u="none" strike="noStrike">
                <a:solidFill>
                  <a:schemeClr val="bg1"/>
                </a:solidFill>
                <a:effectLst/>
              </a:rPr>
              <a:t>22%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8D1F6F-1DDD-31FD-B8ED-0A7441559B90}"/>
              </a:ext>
            </a:extLst>
          </p:cNvPr>
          <p:cNvSpPr txBox="1"/>
          <p:nvPr/>
        </p:nvSpPr>
        <p:spPr>
          <a:xfrm>
            <a:off x="2516274" y="5617852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"/>
            <a:r>
              <a:rPr lang="en-CA" sz="1600" b="1" i="0" u="none" strike="noStrike">
                <a:solidFill>
                  <a:schemeClr val="bg1"/>
                </a:solidFill>
                <a:effectLst/>
              </a:rPr>
              <a:t>18%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119E4A-7D0C-6420-FFA7-E3E234E29DE9}"/>
              </a:ext>
            </a:extLst>
          </p:cNvPr>
          <p:cNvSpPr txBox="1"/>
          <p:nvPr/>
        </p:nvSpPr>
        <p:spPr>
          <a:xfrm>
            <a:off x="3713998" y="4549739"/>
            <a:ext cx="9766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CA" sz="1600" b="1">
                <a:solidFill>
                  <a:schemeClr val="bg1"/>
                </a:solidFill>
              </a:rPr>
              <a:t>7</a:t>
            </a:r>
            <a:r>
              <a:rPr lang="en-CA" sz="1600" b="1" i="0" u="none" strike="noStrike">
                <a:solidFill>
                  <a:schemeClr val="bg1"/>
                </a:solidFill>
                <a:effectLst/>
              </a:rPr>
              <a:t>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8A4D80-F6AB-8029-4D80-08536F7A4234}"/>
              </a:ext>
            </a:extLst>
          </p:cNvPr>
          <p:cNvSpPr txBox="1"/>
          <p:nvPr/>
        </p:nvSpPr>
        <p:spPr>
          <a:xfrm>
            <a:off x="1134275" y="5617094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"/>
            <a:r>
              <a:rPr lang="en-CA" sz="1600" b="1">
                <a:solidFill>
                  <a:schemeClr val="bg1"/>
                </a:solidFill>
              </a:rPr>
              <a:t>26</a:t>
            </a:r>
            <a:r>
              <a:rPr lang="en-CA" sz="1600" b="1" i="0" u="none" strike="noStrike">
                <a:solidFill>
                  <a:schemeClr val="bg1"/>
                </a:solidFill>
                <a:effectLst/>
              </a:rPr>
              <a:t>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5BD475-4905-80CD-B5E5-5E50B2D56307}"/>
              </a:ext>
            </a:extLst>
          </p:cNvPr>
          <p:cNvSpPr txBox="1"/>
          <p:nvPr/>
        </p:nvSpPr>
        <p:spPr>
          <a:xfrm>
            <a:off x="3713998" y="5870577"/>
            <a:ext cx="1078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CA" sz="1200" b="0" u="none" strike="noStrike">
                <a:solidFill>
                  <a:schemeClr val="bg1"/>
                </a:solidFill>
                <a:effectLst/>
              </a:rPr>
              <a:t>Not Applicable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B02FA2-5A06-152F-8AD6-5D8F7E58FC04}"/>
              </a:ext>
            </a:extLst>
          </p:cNvPr>
          <p:cNvSpPr txBox="1"/>
          <p:nvPr/>
        </p:nvSpPr>
        <p:spPr>
          <a:xfrm>
            <a:off x="3772209" y="5617094"/>
            <a:ext cx="9766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CA" sz="1600" b="1" i="0" u="none" strike="noStrike">
                <a:solidFill>
                  <a:schemeClr val="bg1"/>
                </a:solidFill>
                <a:effectLst/>
              </a:rPr>
              <a:t>37%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88F0BF-DAC6-E7CA-7BD7-C29B012EFEA3}"/>
              </a:ext>
            </a:extLst>
          </p:cNvPr>
          <p:cNvSpPr txBox="1"/>
          <p:nvPr/>
        </p:nvSpPr>
        <p:spPr>
          <a:xfrm rot="16200000">
            <a:off x="-167592" y="5276831"/>
            <a:ext cx="1741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CA" b="1" i="0" u="none" strike="noStrike">
                <a:solidFill>
                  <a:schemeClr val="bg1"/>
                </a:solidFill>
                <a:effectLst/>
              </a:rPr>
              <a:t>GBA+ Analysis</a:t>
            </a:r>
          </a:p>
        </p:txBody>
      </p:sp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E4CC9F3E-3405-257C-8432-EF11B0DCB1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95232" y="2784937"/>
            <a:ext cx="642398" cy="642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857A2-F71C-01B5-2BB1-819C2188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03" y="6960846"/>
            <a:ext cx="10515600" cy="748245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2800" b="1" kern="1200">
                <a:effectLst/>
                <a:latin typeface="DengXian" panose="02010600030101010101" pitchFamily="2" charset="-122"/>
                <a:ea typeface="+mn-ea"/>
                <a:cs typeface="+mn-cs"/>
              </a:rPr>
              <a:t>Designing Thinking | </a:t>
            </a:r>
            <a:r>
              <a:rPr lang="en-US" sz="2800" kern="1200">
                <a:effectLst/>
                <a:latin typeface="DengXian" panose="02010600030101010101" pitchFamily="2" charset="-122"/>
                <a:ea typeface="+mn-ea"/>
                <a:cs typeface="+mn-cs"/>
              </a:rPr>
              <a:t>Emerging User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24F18-7E3C-90CE-180D-BE5EA104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6416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E78EC5-E3A7-E5D4-F2F0-C3B623CA8185}"/>
              </a:ext>
            </a:extLst>
          </p:cNvPr>
          <p:cNvSpPr txBox="1"/>
          <p:nvPr/>
        </p:nvSpPr>
        <p:spPr>
          <a:xfrm>
            <a:off x="611750" y="398619"/>
            <a:ext cx="2559007" cy="81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FFFF"/>
                </a:solidFill>
                <a:latin typeface="+mj-lt"/>
              </a:rPr>
              <a:t>Proposed Solution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5F89B0-328E-8C52-94F0-6BFE669C70BB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2">
            <a:extLst>
              <a:ext uri="{FF2B5EF4-FFF2-40B4-BE49-F238E27FC236}">
                <a16:creationId xmlns:a16="http://schemas.microsoft.com/office/drawing/2014/main" id="{2C55AEDE-0AFD-0574-62EF-B3D0F4FEDFE3}"/>
              </a:ext>
            </a:extLst>
          </p:cNvPr>
          <p:cNvGrpSpPr/>
          <p:nvPr/>
        </p:nvGrpSpPr>
        <p:grpSpPr>
          <a:xfrm>
            <a:off x="0" y="3267825"/>
            <a:ext cx="12191997" cy="3590175"/>
            <a:chOff x="0" y="-57150"/>
            <a:chExt cx="4816592" cy="127301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0143247-FC2D-8E7E-1471-ADE4878B2F37}"/>
                </a:ext>
              </a:extLst>
            </p:cNvPr>
            <p:cNvSpPr/>
            <p:nvPr/>
          </p:nvSpPr>
          <p:spPr>
            <a:xfrm>
              <a:off x="0" y="113074"/>
              <a:ext cx="4816592" cy="1102794"/>
            </a:xfrm>
            <a:custGeom>
              <a:avLst/>
              <a:gdLst/>
              <a:ahLst/>
              <a:cxnLst/>
              <a:rect l="l" t="t" r="r" b="b"/>
              <a:pathLst>
                <a:path w="4816592" h="1215868">
                  <a:moveTo>
                    <a:pt x="0" y="0"/>
                  </a:moveTo>
                  <a:lnTo>
                    <a:pt x="4816592" y="0"/>
                  </a:lnTo>
                  <a:lnTo>
                    <a:pt x="4816592" y="1215868"/>
                  </a:lnTo>
                  <a:lnTo>
                    <a:pt x="0" y="121586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A1E7DD3B-7053-3B07-853F-DD28382DA465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13"/>
                </a:lnSpc>
              </a:pPr>
              <a:endParaRPr sz="1200"/>
            </a:p>
          </p:txBody>
        </p:sp>
      </p:grpSp>
      <p:sp>
        <p:nvSpPr>
          <p:cNvPr id="14" name="TextBox 32">
            <a:extLst>
              <a:ext uri="{FF2B5EF4-FFF2-40B4-BE49-F238E27FC236}">
                <a16:creationId xmlns:a16="http://schemas.microsoft.com/office/drawing/2014/main" id="{1D867872-39BB-1C88-EC3D-58D5D0FA1E60}"/>
              </a:ext>
            </a:extLst>
          </p:cNvPr>
          <p:cNvSpPr txBox="1"/>
          <p:nvPr/>
        </p:nvSpPr>
        <p:spPr>
          <a:xfrm>
            <a:off x="1076078" y="2252460"/>
            <a:ext cx="2661913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CA" sz="1600">
                <a:solidFill>
                  <a:schemeClr val="bg1"/>
                </a:solidFill>
                <a:latin typeface="Montserrat"/>
              </a:rPr>
              <a:t>Integration with Government Databases &amp; Canadian IP</a:t>
            </a: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A7293E00-47BF-4754-E0F6-51E345F054AB}"/>
              </a:ext>
            </a:extLst>
          </p:cNvPr>
          <p:cNvSpPr txBox="1"/>
          <p:nvPr/>
        </p:nvSpPr>
        <p:spPr>
          <a:xfrm>
            <a:off x="420718" y="4644152"/>
            <a:ext cx="3317273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CA"/>
              <a:t>Adaptive Learning &amp; </a:t>
            </a:r>
          </a:p>
          <a:p>
            <a:r>
              <a:rPr lang="en-CA"/>
              <a:t>AI generated custom questions</a:t>
            </a:r>
          </a:p>
          <a:p>
            <a:endParaRPr lang="en-US"/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2BAF450D-833D-2C7C-088E-1442CF6D7460}"/>
              </a:ext>
            </a:extLst>
          </p:cNvPr>
          <p:cNvSpPr txBox="1"/>
          <p:nvPr/>
        </p:nvSpPr>
        <p:spPr>
          <a:xfrm>
            <a:off x="8404004" y="2027175"/>
            <a:ext cx="237798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pPr algn="l"/>
            <a:r>
              <a:rPr lang="en-CA"/>
              <a:t>Oral Interaction Enhancement</a:t>
            </a:r>
            <a:endParaRPr lang="en-US"/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4DDC909B-3C07-6C57-36F0-D4C3451AD0F1}"/>
              </a:ext>
            </a:extLst>
          </p:cNvPr>
          <p:cNvSpPr txBox="1"/>
          <p:nvPr/>
        </p:nvSpPr>
        <p:spPr>
          <a:xfrm>
            <a:off x="8404004" y="4367589"/>
            <a:ext cx="1723033" cy="25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US"/>
              <a:t>Gamification</a:t>
            </a:r>
          </a:p>
        </p:txBody>
      </p:sp>
      <p:pic>
        <p:nvPicPr>
          <p:cNvPr id="29" name="Picture 28" descr="A person smiling on a cell phone&#10;&#10;AI-generated content may be incorrect.">
            <a:extLst>
              <a:ext uri="{FF2B5EF4-FFF2-40B4-BE49-F238E27FC236}">
                <a16:creationId xmlns:a16="http://schemas.microsoft.com/office/drawing/2014/main" id="{E9A0D451-9664-8AC3-0901-7E0A14638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5" b="91031" l="9677" r="89919">
                        <a14:foregroundMark x1="35484" y1="91031" x2="39113" y2="9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5" t="7317" r="8672" b="6929"/>
          <a:stretch/>
        </p:blipFill>
        <p:spPr>
          <a:xfrm>
            <a:off x="4878645" y="1635414"/>
            <a:ext cx="2483947" cy="4535420"/>
          </a:xfrm>
          <a:prstGeom prst="rect">
            <a:avLst/>
          </a:prstGeom>
        </p:spPr>
      </p:pic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5149A68-DBBA-BDE7-AA43-3FE2B4306417}"/>
              </a:ext>
            </a:extLst>
          </p:cNvPr>
          <p:cNvSpPr/>
          <p:nvPr/>
        </p:nvSpPr>
        <p:spPr>
          <a:xfrm>
            <a:off x="7358827" y="1889564"/>
            <a:ext cx="876102" cy="711334"/>
          </a:xfrm>
          <a:prstGeom prst="wedgeEllipseCallout">
            <a:avLst>
              <a:gd name="adj1" fmla="val -50571"/>
              <a:gd name="adj2" fmla="val 54024"/>
            </a:avLst>
          </a:prstGeom>
          <a:solidFill>
            <a:srgbClr val="00B0F0">
              <a:alpha val="30980"/>
            </a:srgb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369"/>
            <a:endParaRPr lang="en-CA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5F02F4E7-D848-56B9-44C7-69C29E3F0B10}"/>
              </a:ext>
            </a:extLst>
          </p:cNvPr>
          <p:cNvSpPr/>
          <p:nvPr/>
        </p:nvSpPr>
        <p:spPr>
          <a:xfrm flipH="1">
            <a:off x="3901738" y="4541839"/>
            <a:ext cx="870212" cy="782467"/>
          </a:xfrm>
          <a:prstGeom prst="wedgeEllipseCallout">
            <a:avLst>
              <a:gd name="adj1" fmla="val -63187"/>
              <a:gd name="adj2" fmla="val -57572"/>
            </a:avLst>
          </a:prstGeom>
          <a:solidFill>
            <a:schemeClr val="accent5"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369"/>
            <a:endParaRPr lang="en-CA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5CE139EF-79CC-E51B-7334-73908FC2BDAD}"/>
              </a:ext>
            </a:extLst>
          </p:cNvPr>
          <p:cNvSpPr/>
          <p:nvPr/>
        </p:nvSpPr>
        <p:spPr>
          <a:xfrm>
            <a:off x="3948379" y="2245231"/>
            <a:ext cx="876102" cy="711334"/>
          </a:xfrm>
          <a:prstGeom prst="wedgeRoundRectCallout">
            <a:avLst>
              <a:gd name="adj1" fmla="val 54865"/>
              <a:gd name="adj2" fmla="val 93577"/>
              <a:gd name="adj3" fmla="val 16667"/>
            </a:avLst>
          </a:prstGeom>
          <a:solidFill>
            <a:schemeClr val="accent4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369"/>
            <a:endParaRPr lang="en-CA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0268768D-2142-A889-A27B-2174FBB32809}"/>
              </a:ext>
            </a:extLst>
          </p:cNvPr>
          <p:cNvSpPr/>
          <p:nvPr/>
        </p:nvSpPr>
        <p:spPr>
          <a:xfrm rot="21314368">
            <a:off x="7433090" y="4101062"/>
            <a:ext cx="801839" cy="771141"/>
          </a:xfrm>
          <a:prstGeom prst="wedgeEllipseCallout">
            <a:avLst>
              <a:gd name="adj1" fmla="val -63187"/>
              <a:gd name="adj2" fmla="val -57572"/>
            </a:avLst>
          </a:prstGeom>
          <a:solidFill>
            <a:schemeClr val="accent2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369"/>
            <a:endParaRPr lang="en-CA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73EDB94B-2E62-C383-8AD7-3EF49C5081BC}"/>
              </a:ext>
            </a:extLst>
          </p:cNvPr>
          <p:cNvSpPr/>
          <p:nvPr/>
        </p:nvSpPr>
        <p:spPr>
          <a:xfrm>
            <a:off x="7416756" y="2975535"/>
            <a:ext cx="787401" cy="711334"/>
          </a:xfrm>
          <a:prstGeom prst="wedgeRoundRectCallout">
            <a:avLst>
              <a:gd name="adj1" fmla="val -65563"/>
              <a:gd name="adj2" fmla="val 22946"/>
              <a:gd name="adj3" fmla="val 16667"/>
            </a:avLst>
          </a:prstGeom>
          <a:solidFill>
            <a:schemeClr val="accent4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369"/>
            <a:endParaRPr lang="en-CA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EA2F7BD2-BDBF-E04B-46B4-8BE65304D5DA}"/>
              </a:ext>
            </a:extLst>
          </p:cNvPr>
          <p:cNvSpPr/>
          <p:nvPr/>
        </p:nvSpPr>
        <p:spPr>
          <a:xfrm flipH="1">
            <a:off x="3972326" y="3416702"/>
            <a:ext cx="787401" cy="711334"/>
          </a:xfrm>
          <a:prstGeom prst="wedgeRoundRectCallout">
            <a:avLst>
              <a:gd name="adj1" fmla="val -66839"/>
              <a:gd name="adj2" fmla="val -22258"/>
              <a:gd name="adj3" fmla="val 16667"/>
            </a:avLst>
          </a:prstGeom>
          <a:solidFill>
            <a:schemeClr val="accent2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369"/>
            <a:endParaRPr lang="en-CA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BEA3492F-0BE8-EF3F-133F-6532340FDD1E}"/>
              </a:ext>
            </a:extLst>
          </p:cNvPr>
          <p:cNvSpPr/>
          <p:nvPr/>
        </p:nvSpPr>
        <p:spPr>
          <a:xfrm rot="5400000">
            <a:off x="7454431" y="5167431"/>
            <a:ext cx="771141" cy="800509"/>
          </a:xfrm>
          <a:prstGeom prst="wedgeRoundRectCallout">
            <a:avLst>
              <a:gd name="adj1" fmla="val -50852"/>
              <a:gd name="adj2" fmla="val 70052"/>
              <a:gd name="adj3" fmla="val 16667"/>
            </a:avLst>
          </a:prstGeom>
          <a:solidFill>
            <a:schemeClr val="accent6"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369"/>
            <a:endParaRPr lang="en-CA" sz="240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81121C-2D48-41CC-19E6-2834F778012A}"/>
              </a:ext>
            </a:extLst>
          </p:cNvPr>
          <p:cNvGrpSpPr/>
          <p:nvPr/>
        </p:nvGrpSpPr>
        <p:grpSpPr>
          <a:xfrm>
            <a:off x="7469287" y="1987144"/>
            <a:ext cx="655182" cy="553211"/>
            <a:chOff x="12707330" y="4583636"/>
            <a:chExt cx="1097580" cy="990600"/>
          </a:xfrm>
        </p:grpSpPr>
        <p:pic>
          <p:nvPicPr>
            <p:cNvPr id="47" name="Graphic 46" descr="Artificial Intelligence outline">
              <a:extLst>
                <a:ext uri="{FF2B5EF4-FFF2-40B4-BE49-F238E27FC236}">
                  <a16:creationId xmlns:a16="http://schemas.microsoft.com/office/drawing/2014/main" id="{9F1A97C6-176C-825C-B5CB-36F1BDBB9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707330" y="4583636"/>
              <a:ext cx="990600" cy="99060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978943E-EB43-EF4A-9A70-A2524B7218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6988" y="5091635"/>
              <a:ext cx="207853" cy="87085"/>
            </a:xfrm>
            <a:prstGeom prst="line">
              <a:avLst/>
            </a:prstGeom>
            <a:ln>
              <a:solidFill>
                <a:srgbClr val="CEF8EC">
                  <a:alpha val="6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6A75E0-0842-268B-5C9F-F0EF80C8FDFA}"/>
                </a:ext>
              </a:extLst>
            </p:cNvPr>
            <p:cNvCxnSpPr>
              <a:cxnSpLocks/>
            </p:cNvCxnSpPr>
            <p:nvPr/>
          </p:nvCxnSpPr>
          <p:spPr>
            <a:xfrm>
              <a:off x="13551187" y="5318420"/>
              <a:ext cx="207853" cy="87085"/>
            </a:xfrm>
            <a:prstGeom prst="line">
              <a:avLst/>
            </a:prstGeom>
            <a:ln>
              <a:solidFill>
                <a:srgbClr val="CEF8EC">
                  <a:alpha val="6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30C4F1F-7359-B872-CBC5-4F2417907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7057" y="5256733"/>
              <a:ext cx="207853" cy="0"/>
            </a:xfrm>
            <a:prstGeom prst="line">
              <a:avLst/>
            </a:prstGeom>
            <a:ln>
              <a:solidFill>
                <a:srgbClr val="CEF8EC">
                  <a:alpha val="6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Graphic 52" descr="Game controller outline">
            <a:extLst>
              <a:ext uri="{FF2B5EF4-FFF2-40B4-BE49-F238E27FC236}">
                <a16:creationId xmlns:a16="http://schemas.microsoft.com/office/drawing/2014/main" id="{B1E68702-A18C-5E89-D6E2-91FBF14DF4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9730" y="4141639"/>
            <a:ext cx="656344" cy="656344"/>
          </a:xfrm>
          <a:prstGeom prst="rect">
            <a:avLst/>
          </a:prstGeom>
        </p:spPr>
      </p:pic>
      <p:pic>
        <p:nvPicPr>
          <p:cNvPr id="61" name="Graphic 60" descr="Ice hockey outline">
            <a:extLst>
              <a:ext uri="{FF2B5EF4-FFF2-40B4-BE49-F238E27FC236}">
                <a16:creationId xmlns:a16="http://schemas.microsoft.com/office/drawing/2014/main" id="{A075681E-4006-7494-B01C-BA35F5ECC4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9287" y="3013755"/>
            <a:ext cx="624548" cy="62454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F2539BA-79B8-0356-E92A-F23D23E67285}"/>
              </a:ext>
            </a:extLst>
          </p:cNvPr>
          <p:cNvSpPr txBox="1"/>
          <p:nvPr/>
        </p:nvSpPr>
        <p:spPr>
          <a:xfrm>
            <a:off x="8404004" y="5321928"/>
            <a:ext cx="304111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CA"/>
              <a:t>Live Translation in </a:t>
            </a:r>
          </a:p>
          <a:p>
            <a:r>
              <a:rPr lang="en-CA"/>
              <a:t>Protected B Environment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9F628-5760-228B-6F12-BD31ADB2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76" y="6982911"/>
            <a:ext cx="10515600" cy="823070"/>
          </a:xfrm>
        </p:spPr>
        <p:txBody>
          <a:bodyPr>
            <a:normAutofit/>
          </a:bodyPr>
          <a:lstStyle/>
          <a:p>
            <a:pPr algn="ctr"/>
            <a:r>
              <a:rPr lang="en-CA" sz="3600"/>
              <a:t>Proposed Solution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67469-0CC3-F004-FC20-6D62116D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866" y="6345717"/>
            <a:ext cx="2743200" cy="365125"/>
          </a:xfrm>
        </p:spPr>
        <p:txBody>
          <a:bodyPr/>
          <a:lstStyle/>
          <a:p>
            <a:fld id="{EF3E81BD-280E-44ED-961A-4963492BBB30}" type="slidenum">
              <a:rPr lang="en-CA" smtClean="0"/>
              <a:t>5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EED8E-5972-49CF-BDDB-05A7548BD45C}"/>
              </a:ext>
            </a:extLst>
          </p:cNvPr>
          <p:cNvSpPr txBox="1"/>
          <p:nvPr/>
        </p:nvSpPr>
        <p:spPr>
          <a:xfrm>
            <a:off x="841954" y="3500908"/>
            <a:ext cx="2896037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1867"/>
              </a:lnSpc>
              <a:defRPr sz="1333"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CA" sz="1600" dirty="0"/>
              <a:t>Real-Time Formative Assessment &amp; Personalized Feedback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F9633-0A9C-F31C-7521-F76676F66A39}"/>
              </a:ext>
            </a:extLst>
          </p:cNvPr>
          <p:cNvSpPr txBox="1"/>
          <p:nvPr/>
        </p:nvSpPr>
        <p:spPr>
          <a:xfrm>
            <a:off x="8404004" y="3050171"/>
            <a:ext cx="263955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CA"/>
              <a:t>Personalized Learning Based on Interests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1D1BE4-4EF2-DE19-124E-DF4F3488B8C0}"/>
              </a:ext>
            </a:extLst>
          </p:cNvPr>
          <p:cNvGrpSpPr/>
          <p:nvPr/>
        </p:nvGrpSpPr>
        <p:grpSpPr>
          <a:xfrm>
            <a:off x="4218697" y="334128"/>
            <a:ext cx="3775687" cy="1120132"/>
            <a:chOff x="4218697" y="334128"/>
            <a:chExt cx="3775687" cy="1120132"/>
          </a:xfrm>
        </p:grpSpPr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FC55AE6F-ABFC-CB95-C488-6FFFAB97A8B7}"/>
                </a:ext>
              </a:extLst>
            </p:cNvPr>
            <p:cNvSpPr txBox="1"/>
            <p:nvPr/>
          </p:nvSpPr>
          <p:spPr>
            <a:xfrm>
              <a:off x="4218697" y="334128"/>
              <a:ext cx="3775687" cy="3640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accent4"/>
                  </a:solidFill>
                  <a:latin typeface="Montserrat Classic Bold"/>
                </a:rPr>
                <a:t>AI-Driven Learning Tool  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D6A17CA4-EF94-36EE-4465-C4B45F486ED9}"/>
                </a:ext>
              </a:extLst>
            </p:cNvPr>
            <p:cNvSpPr txBox="1"/>
            <p:nvPr/>
          </p:nvSpPr>
          <p:spPr>
            <a:xfrm>
              <a:off x="4963290" y="1090186"/>
              <a:ext cx="2286500" cy="3640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r">
                <a:lnSpc>
                  <a:spcPts val="2799"/>
                </a:lnSpc>
                <a:spcBef>
                  <a:spcPct val="0"/>
                </a:spcBef>
                <a:defRPr sz="2400">
                  <a:solidFill>
                    <a:schemeClr val="accent4"/>
                  </a:solidFill>
                  <a:latin typeface="Montserrat Classic Bold"/>
                </a:defRPr>
              </a:lvl1pPr>
            </a:lstStyle>
            <a:p>
              <a:pPr algn="ctr"/>
              <a:r>
                <a:rPr lang="en-US" sz="2800"/>
                <a:t>Virtual AI Tutor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90ABFE-242D-573A-AF4C-4374728F52D3}"/>
                </a:ext>
              </a:extLst>
            </p:cNvPr>
            <p:cNvSpPr txBox="1"/>
            <p:nvPr/>
          </p:nvSpPr>
          <p:spPr>
            <a:xfrm>
              <a:off x="5383830" y="703641"/>
              <a:ext cx="1433179" cy="359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r">
                <a:lnSpc>
                  <a:spcPts val="2799"/>
                </a:lnSpc>
                <a:spcBef>
                  <a:spcPct val="0"/>
                </a:spcBef>
                <a:defRPr sz="2800">
                  <a:solidFill>
                    <a:schemeClr val="accent4"/>
                  </a:solidFill>
                  <a:latin typeface="Montserrat Classic Bold"/>
                </a:defRPr>
              </a:lvl1pPr>
            </a:lstStyle>
            <a:p>
              <a:pPr algn="ctr"/>
              <a:r>
                <a:rPr lang="en-CA" sz="2400"/>
                <a:t>with </a:t>
              </a:r>
            </a:p>
          </p:txBody>
        </p:sp>
      </p:grpSp>
      <p:pic>
        <p:nvPicPr>
          <p:cNvPr id="32" name="Graphic 31" descr="Business Growth outline">
            <a:extLst>
              <a:ext uri="{FF2B5EF4-FFF2-40B4-BE49-F238E27FC236}">
                <a16:creationId xmlns:a16="http://schemas.microsoft.com/office/drawing/2014/main" id="{3A7A56CC-BD26-9004-BA3C-52DAF011C0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6957" y="3396706"/>
            <a:ext cx="779927" cy="779927"/>
          </a:xfrm>
          <a:prstGeom prst="rect">
            <a:avLst/>
          </a:prstGeom>
        </p:spPr>
      </p:pic>
      <p:pic>
        <p:nvPicPr>
          <p:cNvPr id="36" name="Graphic 35" descr="Database with solid fill">
            <a:extLst>
              <a:ext uri="{FF2B5EF4-FFF2-40B4-BE49-F238E27FC236}">
                <a16:creationId xmlns:a16="http://schemas.microsoft.com/office/drawing/2014/main" id="{5429CBC8-C904-FE47-ACED-E42275D64C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3576" y="2270831"/>
            <a:ext cx="658710" cy="6587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C76691-435F-2871-7CAD-4FE81B9B4EC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15707">
            <a:off x="3826836" y="6078696"/>
            <a:ext cx="423209" cy="39342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0A22F1CC-C4CC-D017-BFB0-30FE7A1014D9}"/>
              </a:ext>
            </a:extLst>
          </p:cNvPr>
          <p:cNvGrpSpPr/>
          <p:nvPr/>
        </p:nvGrpSpPr>
        <p:grpSpPr>
          <a:xfrm>
            <a:off x="7570905" y="5337806"/>
            <a:ext cx="575169" cy="472787"/>
            <a:chOff x="11177871" y="2844845"/>
            <a:chExt cx="575169" cy="472787"/>
          </a:xfrm>
        </p:grpSpPr>
        <p:grpSp>
          <p:nvGrpSpPr>
            <p:cNvPr id="52" name="Graphic 56" descr="Travel outline">
              <a:extLst>
                <a:ext uri="{FF2B5EF4-FFF2-40B4-BE49-F238E27FC236}">
                  <a16:creationId xmlns:a16="http://schemas.microsoft.com/office/drawing/2014/main" id="{3CE3FD97-0549-872C-DDAE-A0E5FE31B5AC}"/>
                </a:ext>
              </a:extLst>
            </p:cNvPr>
            <p:cNvGrpSpPr/>
            <p:nvPr/>
          </p:nvGrpSpPr>
          <p:grpSpPr>
            <a:xfrm>
              <a:off x="11177871" y="2844845"/>
              <a:ext cx="461433" cy="472787"/>
              <a:chOff x="11177871" y="2844845"/>
              <a:chExt cx="461433" cy="472787"/>
            </a:xfrm>
            <a:solidFill>
              <a:srgbClr val="CEF8EC">
                <a:alpha val="54000"/>
              </a:srgbClr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DF85DD-0185-EA0E-72AD-FE88723B5B08}"/>
                  </a:ext>
                </a:extLst>
              </p:cNvPr>
              <p:cNvSpPr/>
              <p:nvPr/>
            </p:nvSpPr>
            <p:spPr>
              <a:xfrm>
                <a:off x="11193252" y="2844845"/>
                <a:ext cx="333504" cy="286681"/>
              </a:xfrm>
              <a:custGeom>
                <a:avLst/>
                <a:gdLst>
                  <a:gd name="connsiteX0" fmla="*/ 18784 w 333504"/>
                  <a:gd name="connsiteY0" fmla="*/ 272072 h 286681"/>
                  <a:gd name="connsiteX1" fmla="*/ 15956 w 333504"/>
                  <a:gd name="connsiteY1" fmla="*/ 244503 h 286681"/>
                  <a:gd name="connsiteX2" fmla="*/ 48792 w 333504"/>
                  <a:gd name="connsiteY2" fmla="*/ 244503 h 286681"/>
                  <a:gd name="connsiteX3" fmla="*/ 69136 w 333504"/>
                  <a:gd name="connsiteY3" fmla="*/ 228759 h 286681"/>
                  <a:gd name="connsiteX4" fmla="*/ 15931 w 333504"/>
                  <a:gd name="connsiteY4" fmla="*/ 228759 h 286681"/>
                  <a:gd name="connsiteX5" fmla="*/ 40639 w 333504"/>
                  <a:gd name="connsiteY5" fmla="*/ 134588 h 286681"/>
                  <a:gd name="connsiteX6" fmla="*/ 114241 w 333504"/>
                  <a:gd name="connsiteY6" fmla="*/ 134588 h 286681"/>
                  <a:gd name="connsiteX7" fmla="*/ 102617 w 333504"/>
                  <a:gd name="connsiteY7" fmla="*/ 206306 h 286681"/>
                  <a:gd name="connsiteX8" fmla="*/ 119294 w 333504"/>
                  <a:gd name="connsiteY8" fmla="*/ 196331 h 286681"/>
                  <a:gd name="connsiteX9" fmla="*/ 130308 w 333504"/>
                  <a:gd name="connsiteY9" fmla="*/ 134588 h 286681"/>
                  <a:gd name="connsiteX10" fmla="*/ 135103 w 333504"/>
                  <a:gd name="connsiteY10" fmla="*/ 118845 h 286681"/>
                  <a:gd name="connsiteX11" fmla="*/ 228285 w 333504"/>
                  <a:gd name="connsiteY11" fmla="*/ 16726 h 286681"/>
                  <a:gd name="connsiteX12" fmla="*/ 228285 w 333504"/>
                  <a:gd name="connsiteY12" fmla="*/ 71191 h 286681"/>
                  <a:gd name="connsiteX13" fmla="*/ 244028 w 333504"/>
                  <a:gd name="connsiteY13" fmla="*/ 78733 h 286681"/>
                  <a:gd name="connsiteX14" fmla="*/ 244028 w 333504"/>
                  <a:gd name="connsiteY14" fmla="*/ 16726 h 286681"/>
                  <a:gd name="connsiteX15" fmla="*/ 319436 w 333504"/>
                  <a:gd name="connsiteY15" fmla="*/ 77988 h 286681"/>
                  <a:gd name="connsiteX16" fmla="*/ 333504 w 333504"/>
                  <a:gd name="connsiteY16" fmla="*/ 72167 h 286681"/>
                  <a:gd name="connsiteX17" fmla="*/ 295674 w 333504"/>
                  <a:gd name="connsiteY17" fmla="*/ 23976 h 286681"/>
                  <a:gd name="connsiteX18" fmla="*/ 273422 w 333504"/>
                  <a:gd name="connsiteY18" fmla="*/ 3257 h 286681"/>
                  <a:gd name="connsiteX19" fmla="*/ 236157 w 333504"/>
                  <a:gd name="connsiteY19" fmla="*/ 0 h 286681"/>
                  <a:gd name="connsiteX20" fmla="*/ 0 w 333504"/>
                  <a:gd name="connsiteY20" fmla="*/ 236022 h 286681"/>
                  <a:gd name="connsiteX21" fmla="*/ 5484 w 333504"/>
                  <a:gd name="connsiteY21" fmla="*/ 286681 h 286681"/>
                  <a:gd name="connsiteX22" fmla="*/ 18784 w 333504"/>
                  <a:gd name="connsiteY22" fmla="*/ 272072 h 286681"/>
                  <a:gd name="connsiteX23" fmla="*/ 176368 w 333504"/>
                  <a:gd name="connsiteY23" fmla="*/ 24204 h 286681"/>
                  <a:gd name="connsiteX24" fmla="*/ 118892 w 333504"/>
                  <a:gd name="connsiteY24" fmla="*/ 118845 h 286681"/>
                  <a:gd name="connsiteX25" fmla="*/ 49693 w 333504"/>
                  <a:gd name="connsiteY25" fmla="*/ 118845 h 286681"/>
                  <a:gd name="connsiteX26" fmla="*/ 176294 w 333504"/>
                  <a:gd name="connsiteY26" fmla="*/ 24073 h 286681"/>
                  <a:gd name="connsiteX27" fmla="*/ 176368 w 333504"/>
                  <a:gd name="connsiteY27" fmla="*/ 24204 h 28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33504" h="286681">
                    <a:moveTo>
                      <a:pt x="18784" y="272072"/>
                    </a:moveTo>
                    <a:cubicBezTo>
                      <a:pt x="17264" y="262951"/>
                      <a:pt x="16319" y="253743"/>
                      <a:pt x="15956" y="244503"/>
                    </a:cubicBezTo>
                    <a:lnTo>
                      <a:pt x="48792" y="244503"/>
                    </a:lnTo>
                    <a:cubicBezTo>
                      <a:pt x="55243" y="239193"/>
                      <a:pt x="62024" y="233945"/>
                      <a:pt x="69136" y="228759"/>
                    </a:cubicBezTo>
                    <a:lnTo>
                      <a:pt x="15931" y="228759"/>
                    </a:lnTo>
                    <a:cubicBezTo>
                      <a:pt x="16992" y="195912"/>
                      <a:pt x="25437" y="163725"/>
                      <a:pt x="40639" y="134588"/>
                    </a:cubicBezTo>
                    <a:lnTo>
                      <a:pt x="114241" y="134588"/>
                    </a:lnTo>
                    <a:cubicBezTo>
                      <a:pt x="108099" y="158071"/>
                      <a:pt x="104207" y="182086"/>
                      <a:pt x="102617" y="206306"/>
                    </a:cubicBezTo>
                    <a:cubicBezTo>
                      <a:pt x="108048" y="202946"/>
                      <a:pt x="113582" y="199615"/>
                      <a:pt x="119294" y="196331"/>
                    </a:cubicBezTo>
                    <a:cubicBezTo>
                      <a:pt x="121185" y="175472"/>
                      <a:pt x="124870" y="154814"/>
                      <a:pt x="130308" y="134588"/>
                    </a:cubicBezTo>
                    <a:lnTo>
                      <a:pt x="135103" y="118845"/>
                    </a:lnTo>
                    <a:cubicBezTo>
                      <a:pt x="154645" y="60581"/>
                      <a:pt x="188516" y="21332"/>
                      <a:pt x="228285" y="16726"/>
                    </a:cubicBezTo>
                    <a:lnTo>
                      <a:pt x="228285" y="71191"/>
                    </a:lnTo>
                    <a:lnTo>
                      <a:pt x="244028" y="78733"/>
                    </a:lnTo>
                    <a:lnTo>
                      <a:pt x="244028" y="16726"/>
                    </a:lnTo>
                    <a:cubicBezTo>
                      <a:pt x="273577" y="20148"/>
                      <a:pt x="299857" y="42724"/>
                      <a:pt x="319436" y="77988"/>
                    </a:cubicBezTo>
                    <a:lnTo>
                      <a:pt x="333504" y="72167"/>
                    </a:lnTo>
                    <a:cubicBezTo>
                      <a:pt x="323938" y="53931"/>
                      <a:pt x="311117" y="37599"/>
                      <a:pt x="295674" y="23976"/>
                    </a:cubicBezTo>
                    <a:lnTo>
                      <a:pt x="273422" y="3257"/>
                    </a:lnTo>
                    <a:cubicBezTo>
                      <a:pt x="261117" y="1102"/>
                      <a:pt x="248649" y="12"/>
                      <a:pt x="236157" y="0"/>
                    </a:cubicBezTo>
                    <a:cubicBezTo>
                      <a:pt x="105769" y="-38"/>
                      <a:pt x="37" y="105633"/>
                      <a:pt x="0" y="236022"/>
                    </a:cubicBezTo>
                    <a:cubicBezTo>
                      <a:pt x="-5" y="253057"/>
                      <a:pt x="1834" y="270042"/>
                      <a:pt x="5484" y="286681"/>
                    </a:cubicBezTo>
                    <a:cubicBezTo>
                      <a:pt x="9632" y="281781"/>
                      <a:pt x="14091" y="276915"/>
                      <a:pt x="18784" y="272072"/>
                    </a:cubicBezTo>
                    <a:close/>
                    <a:moveTo>
                      <a:pt x="176368" y="24204"/>
                    </a:moveTo>
                    <a:cubicBezTo>
                      <a:pt x="152069" y="44837"/>
                      <a:pt x="132095" y="77850"/>
                      <a:pt x="118892" y="118845"/>
                    </a:cubicBezTo>
                    <a:lnTo>
                      <a:pt x="49693" y="118845"/>
                    </a:lnTo>
                    <a:cubicBezTo>
                      <a:pt x="78776" y="72735"/>
                      <a:pt x="123858" y="38987"/>
                      <a:pt x="176294" y="24073"/>
                    </a:cubicBezTo>
                    <a:cubicBezTo>
                      <a:pt x="176482" y="24020"/>
                      <a:pt x="176517" y="24077"/>
                      <a:pt x="176368" y="24204"/>
                    </a:cubicBezTo>
                    <a:close/>
                  </a:path>
                </a:pathLst>
              </a:custGeom>
              <a:solidFill>
                <a:srgbClr val="CEF8EC">
                  <a:alpha val="54000"/>
                </a:srgbClr>
              </a:solidFill>
              <a:ln w="7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A6B99C9-B975-B49D-378E-45529C5DF32D}"/>
                  </a:ext>
                </a:extLst>
              </p:cNvPr>
              <p:cNvSpPr/>
              <p:nvPr/>
            </p:nvSpPr>
            <p:spPr>
              <a:xfrm>
                <a:off x="11177871" y="3025858"/>
                <a:ext cx="461433" cy="291774"/>
              </a:xfrm>
              <a:custGeom>
                <a:avLst/>
                <a:gdLst>
                  <a:gd name="connsiteX0" fmla="*/ 312968 w 461433"/>
                  <a:gd name="connsiteY0" fmla="*/ 266780 h 291774"/>
                  <a:gd name="connsiteX1" fmla="*/ 312890 w 461433"/>
                  <a:gd name="connsiteY1" fmla="*/ 266649 h 291774"/>
                  <a:gd name="connsiteX2" fmla="*/ 368800 w 461433"/>
                  <a:gd name="connsiteY2" fmla="*/ 173404 h 291774"/>
                  <a:gd name="connsiteX3" fmla="*/ 373453 w 461433"/>
                  <a:gd name="connsiteY3" fmla="*/ 157660 h 291774"/>
                  <a:gd name="connsiteX4" fmla="*/ 386127 w 461433"/>
                  <a:gd name="connsiteY4" fmla="*/ 63489 h 291774"/>
                  <a:gd name="connsiteX5" fmla="*/ 386127 w 461433"/>
                  <a:gd name="connsiteY5" fmla="*/ 47745 h 291774"/>
                  <a:gd name="connsiteX6" fmla="*/ 383546 w 461433"/>
                  <a:gd name="connsiteY6" fmla="*/ 9348 h 291774"/>
                  <a:gd name="connsiteX7" fmla="*/ 368432 w 461433"/>
                  <a:gd name="connsiteY7" fmla="*/ 15601 h 291774"/>
                  <a:gd name="connsiteX8" fmla="*/ 370389 w 461433"/>
                  <a:gd name="connsiteY8" fmla="*/ 47745 h 291774"/>
                  <a:gd name="connsiteX9" fmla="*/ 370389 w 461433"/>
                  <a:gd name="connsiteY9" fmla="*/ 63489 h 291774"/>
                  <a:gd name="connsiteX10" fmla="*/ 357388 w 461433"/>
                  <a:gd name="connsiteY10" fmla="*/ 157660 h 291774"/>
                  <a:gd name="connsiteX11" fmla="*/ 259409 w 461433"/>
                  <a:gd name="connsiteY11" fmla="*/ 157660 h 291774"/>
                  <a:gd name="connsiteX12" fmla="*/ 259409 w 461433"/>
                  <a:gd name="connsiteY12" fmla="*/ 112348 h 291774"/>
                  <a:gd name="connsiteX13" fmla="*/ 243665 w 461433"/>
                  <a:gd name="connsiteY13" fmla="*/ 114782 h 291774"/>
                  <a:gd name="connsiteX14" fmla="*/ 243665 w 461433"/>
                  <a:gd name="connsiteY14" fmla="*/ 157660 h 291774"/>
                  <a:gd name="connsiteX15" fmla="*/ 145687 w 461433"/>
                  <a:gd name="connsiteY15" fmla="*/ 157660 h 291774"/>
                  <a:gd name="connsiteX16" fmla="*/ 134045 w 461433"/>
                  <a:gd name="connsiteY16" fmla="*/ 90109 h 291774"/>
                  <a:gd name="connsiteX17" fmla="*/ 119389 w 461433"/>
                  <a:gd name="connsiteY17" fmla="*/ 100566 h 291774"/>
                  <a:gd name="connsiteX18" fmla="*/ 129622 w 461433"/>
                  <a:gd name="connsiteY18" fmla="*/ 157660 h 291774"/>
                  <a:gd name="connsiteX19" fmla="*/ 60682 w 461433"/>
                  <a:gd name="connsiteY19" fmla="*/ 157660 h 291774"/>
                  <a:gd name="connsiteX20" fmla="*/ 48991 w 461433"/>
                  <a:gd name="connsiteY20" fmla="*/ 176546 h 291774"/>
                  <a:gd name="connsiteX21" fmla="*/ 140330 w 461433"/>
                  <a:gd name="connsiteY21" fmla="*/ 263406 h 291774"/>
                  <a:gd name="connsiteX22" fmla="*/ 19006 w 461433"/>
                  <a:gd name="connsiteY22" fmla="*/ 231113 h 291774"/>
                  <a:gd name="connsiteX23" fmla="*/ 223168 w 461433"/>
                  <a:gd name="connsiteY23" fmla="*/ 15139 h 291774"/>
                  <a:gd name="connsiteX24" fmla="*/ 227401 w 461433"/>
                  <a:gd name="connsiteY24" fmla="*/ 4843 h 291774"/>
                  <a:gd name="connsiteX25" fmla="*/ 217106 w 461433"/>
                  <a:gd name="connsiteY25" fmla="*/ 609 h 291774"/>
                  <a:gd name="connsiteX26" fmla="*/ 216925 w 461433"/>
                  <a:gd name="connsiteY26" fmla="*/ 687 h 291774"/>
                  <a:gd name="connsiteX27" fmla="*/ 4002 w 461433"/>
                  <a:gd name="connsiteY27" fmla="*/ 235895 h 291774"/>
                  <a:gd name="connsiteX28" fmla="*/ 88940 w 461433"/>
                  <a:gd name="connsiteY28" fmla="*/ 283872 h 291774"/>
                  <a:gd name="connsiteX29" fmla="*/ 136748 w 461433"/>
                  <a:gd name="connsiteY29" fmla="*/ 279885 h 291774"/>
                  <a:gd name="connsiteX30" fmla="*/ 157119 w 461433"/>
                  <a:gd name="connsiteY30" fmla="*/ 271555 h 291774"/>
                  <a:gd name="connsiteX31" fmla="*/ 241139 w 461433"/>
                  <a:gd name="connsiteY31" fmla="*/ 291038 h 291774"/>
                  <a:gd name="connsiteX32" fmla="*/ 261933 w 461433"/>
                  <a:gd name="connsiteY32" fmla="*/ 291038 h 291774"/>
                  <a:gd name="connsiteX33" fmla="*/ 461433 w 461433"/>
                  <a:gd name="connsiteY33" fmla="*/ 163393 h 291774"/>
                  <a:gd name="connsiteX34" fmla="*/ 436164 w 461433"/>
                  <a:gd name="connsiteY34" fmla="*/ 175147 h 291774"/>
                  <a:gd name="connsiteX35" fmla="*/ 312968 w 461433"/>
                  <a:gd name="connsiteY35" fmla="*/ 266780 h 291774"/>
                  <a:gd name="connsiteX36" fmla="*/ 65829 w 461433"/>
                  <a:gd name="connsiteY36" fmla="*/ 173404 h 291774"/>
                  <a:gd name="connsiteX37" fmla="*/ 134272 w 461433"/>
                  <a:gd name="connsiteY37" fmla="*/ 173404 h 291774"/>
                  <a:gd name="connsiteX38" fmla="*/ 190182 w 461433"/>
                  <a:gd name="connsiteY38" fmla="*/ 266648 h 291774"/>
                  <a:gd name="connsiteX39" fmla="*/ 190104 w 461433"/>
                  <a:gd name="connsiteY39" fmla="*/ 266779 h 291774"/>
                  <a:gd name="connsiteX40" fmla="*/ 65759 w 461433"/>
                  <a:gd name="connsiteY40" fmla="*/ 173528 h 291774"/>
                  <a:gd name="connsiteX41" fmla="*/ 65829 w 461433"/>
                  <a:gd name="connsiteY41" fmla="*/ 173404 h 291774"/>
                  <a:gd name="connsiteX42" fmla="*/ 243665 w 461433"/>
                  <a:gd name="connsiteY42" fmla="*/ 173404 h 291774"/>
                  <a:gd name="connsiteX43" fmla="*/ 243665 w 461433"/>
                  <a:gd name="connsiteY43" fmla="*/ 275507 h 291774"/>
                  <a:gd name="connsiteX44" fmla="*/ 150482 w 461433"/>
                  <a:gd name="connsiteY44" fmla="*/ 173404 h 291774"/>
                  <a:gd name="connsiteX45" fmla="*/ 352591 w 461433"/>
                  <a:gd name="connsiteY45" fmla="*/ 173404 h 291774"/>
                  <a:gd name="connsiteX46" fmla="*/ 259409 w 461433"/>
                  <a:gd name="connsiteY46" fmla="*/ 275507 h 291774"/>
                  <a:gd name="connsiteX47" fmla="*/ 259409 w 461433"/>
                  <a:gd name="connsiteY47" fmla="*/ 173404 h 291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61433" h="291774">
                    <a:moveTo>
                      <a:pt x="312968" y="266780"/>
                    </a:moveTo>
                    <a:cubicBezTo>
                      <a:pt x="312782" y="266835"/>
                      <a:pt x="312745" y="266780"/>
                      <a:pt x="312890" y="266649"/>
                    </a:cubicBezTo>
                    <a:cubicBezTo>
                      <a:pt x="336477" y="245946"/>
                      <a:pt x="355886" y="213507"/>
                      <a:pt x="368800" y="173404"/>
                    </a:cubicBezTo>
                    <a:lnTo>
                      <a:pt x="373453" y="157660"/>
                    </a:lnTo>
                    <a:cubicBezTo>
                      <a:pt x="381459" y="126896"/>
                      <a:pt x="385715" y="95276"/>
                      <a:pt x="386127" y="63489"/>
                    </a:cubicBezTo>
                    <a:lnTo>
                      <a:pt x="386127" y="47745"/>
                    </a:lnTo>
                    <a:cubicBezTo>
                      <a:pt x="385890" y="34580"/>
                      <a:pt x="384906" y="21832"/>
                      <a:pt x="383546" y="9348"/>
                    </a:cubicBezTo>
                    <a:lnTo>
                      <a:pt x="368432" y="15601"/>
                    </a:lnTo>
                    <a:cubicBezTo>
                      <a:pt x="369433" y="26088"/>
                      <a:pt x="370190" y="36749"/>
                      <a:pt x="370389" y="47745"/>
                    </a:cubicBezTo>
                    <a:lnTo>
                      <a:pt x="370389" y="63489"/>
                    </a:lnTo>
                    <a:cubicBezTo>
                      <a:pt x="369992" y="95298"/>
                      <a:pt x="365625" y="126934"/>
                      <a:pt x="357388" y="157660"/>
                    </a:cubicBezTo>
                    <a:lnTo>
                      <a:pt x="259409" y="157660"/>
                    </a:lnTo>
                    <a:lnTo>
                      <a:pt x="259409" y="112348"/>
                    </a:lnTo>
                    <a:lnTo>
                      <a:pt x="243665" y="114782"/>
                    </a:lnTo>
                    <a:lnTo>
                      <a:pt x="243665" y="157660"/>
                    </a:lnTo>
                    <a:lnTo>
                      <a:pt x="145687" y="157660"/>
                    </a:lnTo>
                    <a:cubicBezTo>
                      <a:pt x="139708" y="135556"/>
                      <a:pt x="135810" y="112940"/>
                      <a:pt x="134045" y="90109"/>
                    </a:cubicBezTo>
                    <a:cubicBezTo>
                      <a:pt x="128951" y="93587"/>
                      <a:pt x="124066" y="97072"/>
                      <a:pt x="119389" y="100566"/>
                    </a:cubicBezTo>
                    <a:cubicBezTo>
                      <a:pt x="121322" y="119832"/>
                      <a:pt x="124743" y="138921"/>
                      <a:pt x="129622" y="157660"/>
                    </a:cubicBezTo>
                    <a:lnTo>
                      <a:pt x="60682" y="157660"/>
                    </a:lnTo>
                    <a:cubicBezTo>
                      <a:pt x="56302" y="163643"/>
                      <a:pt x="52394" y="169957"/>
                      <a:pt x="48991" y="176546"/>
                    </a:cubicBezTo>
                    <a:cubicBezTo>
                      <a:pt x="71051" y="213203"/>
                      <a:pt x="102611" y="243215"/>
                      <a:pt x="140330" y="263406"/>
                    </a:cubicBezTo>
                    <a:cubicBezTo>
                      <a:pt x="47080" y="278414"/>
                      <a:pt x="26746" y="255411"/>
                      <a:pt x="19006" y="231113"/>
                    </a:cubicBezTo>
                    <a:cubicBezTo>
                      <a:pt x="-2073" y="164971"/>
                      <a:pt x="81881" y="76158"/>
                      <a:pt x="223168" y="15139"/>
                    </a:cubicBezTo>
                    <a:cubicBezTo>
                      <a:pt x="227180" y="13465"/>
                      <a:pt x="229076" y="8856"/>
                      <a:pt x="227401" y="4843"/>
                    </a:cubicBezTo>
                    <a:cubicBezTo>
                      <a:pt x="225728" y="831"/>
                      <a:pt x="221118" y="-1065"/>
                      <a:pt x="217106" y="609"/>
                    </a:cubicBezTo>
                    <a:cubicBezTo>
                      <a:pt x="217045" y="634"/>
                      <a:pt x="216985" y="660"/>
                      <a:pt x="216925" y="687"/>
                    </a:cubicBezTo>
                    <a:cubicBezTo>
                      <a:pt x="65571" y="66052"/>
                      <a:pt x="-19998" y="160577"/>
                      <a:pt x="4002" y="235895"/>
                    </a:cubicBezTo>
                    <a:cubicBezTo>
                      <a:pt x="14357" y="268378"/>
                      <a:pt x="41102" y="283872"/>
                      <a:pt x="88940" y="283872"/>
                    </a:cubicBezTo>
                    <a:cubicBezTo>
                      <a:pt x="104952" y="283705"/>
                      <a:pt x="120930" y="282372"/>
                      <a:pt x="136748" y="279885"/>
                    </a:cubicBezTo>
                    <a:cubicBezTo>
                      <a:pt x="144165" y="278998"/>
                      <a:pt x="151205" y="276120"/>
                      <a:pt x="157119" y="271555"/>
                    </a:cubicBezTo>
                    <a:cubicBezTo>
                      <a:pt x="183682" y="283181"/>
                      <a:pt x="212169" y="289787"/>
                      <a:pt x="241139" y="291038"/>
                    </a:cubicBezTo>
                    <a:cubicBezTo>
                      <a:pt x="248035" y="292020"/>
                      <a:pt x="255036" y="292020"/>
                      <a:pt x="261933" y="291038"/>
                    </a:cubicBezTo>
                    <a:cubicBezTo>
                      <a:pt x="346504" y="287321"/>
                      <a:pt x="422618" y="238622"/>
                      <a:pt x="461433" y="163393"/>
                    </a:cubicBezTo>
                    <a:lnTo>
                      <a:pt x="436164" y="175147"/>
                    </a:lnTo>
                    <a:cubicBezTo>
                      <a:pt x="407359" y="219422"/>
                      <a:pt x="363659" y="251927"/>
                      <a:pt x="312968" y="266780"/>
                    </a:cubicBezTo>
                    <a:close/>
                    <a:moveTo>
                      <a:pt x="65829" y="173404"/>
                    </a:moveTo>
                    <a:lnTo>
                      <a:pt x="134272" y="173404"/>
                    </a:lnTo>
                    <a:cubicBezTo>
                      <a:pt x="147187" y="213507"/>
                      <a:pt x="166594" y="245943"/>
                      <a:pt x="190182" y="266648"/>
                    </a:cubicBezTo>
                    <a:cubicBezTo>
                      <a:pt x="190327" y="266776"/>
                      <a:pt x="190291" y="266833"/>
                      <a:pt x="190104" y="266779"/>
                    </a:cubicBezTo>
                    <a:cubicBezTo>
                      <a:pt x="138742" y="251755"/>
                      <a:pt x="94566" y="218626"/>
                      <a:pt x="65759" y="173528"/>
                    </a:cubicBezTo>
                    <a:cubicBezTo>
                      <a:pt x="65717" y="173460"/>
                      <a:pt x="65748" y="173404"/>
                      <a:pt x="65829" y="173404"/>
                    </a:cubicBezTo>
                    <a:close/>
                    <a:moveTo>
                      <a:pt x="243665" y="173404"/>
                    </a:moveTo>
                    <a:lnTo>
                      <a:pt x="243665" y="275507"/>
                    </a:lnTo>
                    <a:cubicBezTo>
                      <a:pt x="203897" y="270900"/>
                      <a:pt x="170025" y="231666"/>
                      <a:pt x="150482" y="173404"/>
                    </a:cubicBezTo>
                    <a:close/>
                    <a:moveTo>
                      <a:pt x="352591" y="173404"/>
                    </a:moveTo>
                    <a:cubicBezTo>
                      <a:pt x="333049" y="231665"/>
                      <a:pt x="299175" y="270900"/>
                      <a:pt x="259409" y="275507"/>
                    </a:cubicBezTo>
                    <a:lnTo>
                      <a:pt x="259409" y="173404"/>
                    </a:lnTo>
                    <a:close/>
                  </a:path>
                </a:pathLst>
              </a:custGeom>
              <a:solidFill>
                <a:srgbClr val="CEF8EC">
                  <a:alpha val="53725"/>
                </a:srgbClr>
              </a:solidFill>
              <a:ln w="7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pic>
          <p:nvPicPr>
            <p:cNvPr id="62" name="Graphic 61" descr="Lock with solid fill">
              <a:extLst>
                <a:ext uri="{FF2B5EF4-FFF2-40B4-BE49-F238E27FC236}">
                  <a16:creationId xmlns:a16="http://schemas.microsoft.com/office/drawing/2014/main" id="{A4C79E9A-28BC-6173-29E9-D4C8D2E4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331234" y="2854787"/>
              <a:ext cx="421806" cy="421806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AAAE22F-B3C4-87FE-ABA7-17ACD8C5C99E}"/>
                </a:ext>
              </a:extLst>
            </p:cNvPr>
            <p:cNvSpPr/>
            <p:nvPr/>
          </p:nvSpPr>
          <p:spPr>
            <a:xfrm rot="10800000">
              <a:off x="11214460" y="2852141"/>
              <a:ext cx="461433" cy="291774"/>
            </a:xfrm>
            <a:custGeom>
              <a:avLst/>
              <a:gdLst>
                <a:gd name="connsiteX0" fmla="*/ 312968 w 461433"/>
                <a:gd name="connsiteY0" fmla="*/ 266780 h 291774"/>
                <a:gd name="connsiteX1" fmla="*/ 312890 w 461433"/>
                <a:gd name="connsiteY1" fmla="*/ 266649 h 291774"/>
                <a:gd name="connsiteX2" fmla="*/ 368800 w 461433"/>
                <a:gd name="connsiteY2" fmla="*/ 173404 h 291774"/>
                <a:gd name="connsiteX3" fmla="*/ 373453 w 461433"/>
                <a:gd name="connsiteY3" fmla="*/ 157660 h 291774"/>
                <a:gd name="connsiteX4" fmla="*/ 386127 w 461433"/>
                <a:gd name="connsiteY4" fmla="*/ 63489 h 291774"/>
                <a:gd name="connsiteX5" fmla="*/ 386127 w 461433"/>
                <a:gd name="connsiteY5" fmla="*/ 47745 h 291774"/>
                <a:gd name="connsiteX6" fmla="*/ 383546 w 461433"/>
                <a:gd name="connsiteY6" fmla="*/ 9348 h 291774"/>
                <a:gd name="connsiteX7" fmla="*/ 368432 w 461433"/>
                <a:gd name="connsiteY7" fmla="*/ 15601 h 291774"/>
                <a:gd name="connsiteX8" fmla="*/ 370389 w 461433"/>
                <a:gd name="connsiteY8" fmla="*/ 47745 h 291774"/>
                <a:gd name="connsiteX9" fmla="*/ 370389 w 461433"/>
                <a:gd name="connsiteY9" fmla="*/ 63489 h 291774"/>
                <a:gd name="connsiteX10" fmla="*/ 357388 w 461433"/>
                <a:gd name="connsiteY10" fmla="*/ 157660 h 291774"/>
                <a:gd name="connsiteX11" fmla="*/ 259409 w 461433"/>
                <a:gd name="connsiteY11" fmla="*/ 157660 h 291774"/>
                <a:gd name="connsiteX12" fmla="*/ 259409 w 461433"/>
                <a:gd name="connsiteY12" fmla="*/ 112348 h 291774"/>
                <a:gd name="connsiteX13" fmla="*/ 243665 w 461433"/>
                <a:gd name="connsiteY13" fmla="*/ 114782 h 291774"/>
                <a:gd name="connsiteX14" fmla="*/ 243665 w 461433"/>
                <a:gd name="connsiteY14" fmla="*/ 157660 h 291774"/>
                <a:gd name="connsiteX15" fmla="*/ 145687 w 461433"/>
                <a:gd name="connsiteY15" fmla="*/ 157660 h 291774"/>
                <a:gd name="connsiteX16" fmla="*/ 134045 w 461433"/>
                <a:gd name="connsiteY16" fmla="*/ 90109 h 291774"/>
                <a:gd name="connsiteX17" fmla="*/ 119389 w 461433"/>
                <a:gd name="connsiteY17" fmla="*/ 100566 h 291774"/>
                <a:gd name="connsiteX18" fmla="*/ 129622 w 461433"/>
                <a:gd name="connsiteY18" fmla="*/ 157660 h 291774"/>
                <a:gd name="connsiteX19" fmla="*/ 60682 w 461433"/>
                <a:gd name="connsiteY19" fmla="*/ 157660 h 291774"/>
                <a:gd name="connsiteX20" fmla="*/ 48991 w 461433"/>
                <a:gd name="connsiteY20" fmla="*/ 176546 h 291774"/>
                <a:gd name="connsiteX21" fmla="*/ 140330 w 461433"/>
                <a:gd name="connsiteY21" fmla="*/ 263406 h 291774"/>
                <a:gd name="connsiteX22" fmla="*/ 19006 w 461433"/>
                <a:gd name="connsiteY22" fmla="*/ 231113 h 291774"/>
                <a:gd name="connsiteX23" fmla="*/ 223168 w 461433"/>
                <a:gd name="connsiteY23" fmla="*/ 15139 h 291774"/>
                <a:gd name="connsiteX24" fmla="*/ 227401 w 461433"/>
                <a:gd name="connsiteY24" fmla="*/ 4843 h 291774"/>
                <a:gd name="connsiteX25" fmla="*/ 217106 w 461433"/>
                <a:gd name="connsiteY25" fmla="*/ 609 h 291774"/>
                <a:gd name="connsiteX26" fmla="*/ 216925 w 461433"/>
                <a:gd name="connsiteY26" fmla="*/ 687 h 291774"/>
                <a:gd name="connsiteX27" fmla="*/ 4002 w 461433"/>
                <a:gd name="connsiteY27" fmla="*/ 235895 h 291774"/>
                <a:gd name="connsiteX28" fmla="*/ 88940 w 461433"/>
                <a:gd name="connsiteY28" fmla="*/ 283872 h 291774"/>
                <a:gd name="connsiteX29" fmla="*/ 136748 w 461433"/>
                <a:gd name="connsiteY29" fmla="*/ 279885 h 291774"/>
                <a:gd name="connsiteX30" fmla="*/ 157119 w 461433"/>
                <a:gd name="connsiteY30" fmla="*/ 271555 h 291774"/>
                <a:gd name="connsiteX31" fmla="*/ 241139 w 461433"/>
                <a:gd name="connsiteY31" fmla="*/ 291038 h 291774"/>
                <a:gd name="connsiteX32" fmla="*/ 261933 w 461433"/>
                <a:gd name="connsiteY32" fmla="*/ 291038 h 291774"/>
                <a:gd name="connsiteX33" fmla="*/ 461433 w 461433"/>
                <a:gd name="connsiteY33" fmla="*/ 163393 h 291774"/>
                <a:gd name="connsiteX34" fmla="*/ 436164 w 461433"/>
                <a:gd name="connsiteY34" fmla="*/ 175147 h 291774"/>
                <a:gd name="connsiteX35" fmla="*/ 312968 w 461433"/>
                <a:gd name="connsiteY35" fmla="*/ 266780 h 291774"/>
                <a:gd name="connsiteX36" fmla="*/ 65829 w 461433"/>
                <a:gd name="connsiteY36" fmla="*/ 173404 h 291774"/>
                <a:gd name="connsiteX37" fmla="*/ 134272 w 461433"/>
                <a:gd name="connsiteY37" fmla="*/ 173404 h 291774"/>
                <a:gd name="connsiteX38" fmla="*/ 190182 w 461433"/>
                <a:gd name="connsiteY38" fmla="*/ 266648 h 291774"/>
                <a:gd name="connsiteX39" fmla="*/ 190104 w 461433"/>
                <a:gd name="connsiteY39" fmla="*/ 266779 h 291774"/>
                <a:gd name="connsiteX40" fmla="*/ 65759 w 461433"/>
                <a:gd name="connsiteY40" fmla="*/ 173528 h 291774"/>
                <a:gd name="connsiteX41" fmla="*/ 65829 w 461433"/>
                <a:gd name="connsiteY41" fmla="*/ 173404 h 291774"/>
                <a:gd name="connsiteX42" fmla="*/ 243665 w 461433"/>
                <a:gd name="connsiteY42" fmla="*/ 173404 h 291774"/>
                <a:gd name="connsiteX43" fmla="*/ 243665 w 461433"/>
                <a:gd name="connsiteY43" fmla="*/ 275507 h 291774"/>
                <a:gd name="connsiteX44" fmla="*/ 150482 w 461433"/>
                <a:gd name="connsiteY44" fmla="*/ 173404 h 291774"/>
                <a:gd name="connsiteX45" fmla="*/ 352591 w 461433"/>
                <a:gd name="connsiteY45" fmla="*/ 173404 h 291774"/>
                <a:gd name="connsiteX46" fmla="*/ 259409 w 461433"/>
                <a:gd name="connsiteY46" fmla="*/ 275507 h 291774"/>
                <a:gd name="connsiteX47" fmla="*/ 259409 w 461433"/>
                <a:gd name="connsiteY47" fmla="*/ 173404 h 29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1433" h="291774">
                  <a:moveTo>
                    <a:pt x="312968" y="266780"/>
                  </a:moveTo>
                  <a:cubicBezTo>
                    <a:pt x="312782" y="266835"/>
                    <a:pt x="312745" y="266780"/>
                    <a:pt x="312890" y="266649"/>
                  </a:cubicBezTo>
                  <a:cubicBezTo>
                    <a:pt x="336477" y="245946"/>
                    <a:pt x="355886" y="213507"/>
                    <a:pt x="368800" y="173404"/>
                  </a:cubicBezTo>
                  <a:lnTo>
                    <a:pt x="373453" y="157660"/>
                  </a:lnTo>
                  <a:cubicBezTo>
                    <a:pt x="381459" y="126896"/>
                    <a:pt x="385715" y="95276"/>
                    <a:pt x="386127" y="63489"/>
                  </a:cubicBezTo>
                  <a:lnTo>
                    <a:pt x="386127" y="47745"/>
                  </a:lnTo>
                  <a:cubicBezTo>
                    <a:pt x="385890" y="34580"/>
                    <a:pt x="384906" y="21832"/>
                    <a:pt x="383546" y="9348"/>
                  </a:cubicBezTo>
                  <a:lnTo>
                    <a:pt x="368432" y="15601"/>
                  </a:lnTo>
                  <a:cubicBezTo>
                    <a:pt x="369433" y="26088"/>
                    <a:pt x="370190" y="36749"/>
                    <a:pt x="370389" y="47745"/>
                  </a:cubicBezTo>
                  <a:lnTo>
                    <a:pt x="370389" y="63489"/>
                  </a:lnTo>
                  <a:cubicBezTo>
                    <a:pt x="369992" y="95298"/>
                    <a:pt x="365625" y="126934"/>
                    <a:pt x="357388" y="157660"/>
                  </a:cubicBezTo>
                  <a:lnTo>
                    <a:pt x="259409" y="157660"/>
                  </a:lnTo>
                  <a:lnTo>
                    <a:pt x="259409" y="112348"/>
                  </a:lnTo>
                  <a:lnTo>
                    <a:pt x="243665" y="114782"/>
                  </a:lnTo>
                  <a:lnTo>
                    <a:pt x="243665" y="157660"/>
                  </a:lnTo>
                  <a:lnTo>
                    <a:pt x="145687" y="157660"/>
                  </a:lnTo>
                  <a:cubicBezTo>
                    <a:pt x="139708" y="135556"/>
                    <a:pt x="135810" y="112940"/>
                    <a:pt x="134045" y="90109"/>
                  </a:cubicBezTo>
                  <a:cubicBezTo>
                    <a:pt x="128951" y="93587"/>
                    <a:pt x="124066" y="97072"/>
                    <a:pt x="119389" y="100566"/>
                  </a:cubicBezTo>
                  <a:cubicBezTo>
                    <a:pt x="121322" y="119832"/>
                    <a:pt x="124743" y="138921"/>
                    <a:pt x="129622" y="157660"/>
                  </a:cubicBezTo>
                  <a:lnTo>
                    <a:pt x="60682" y="157660"/>
                  </a:lnTo>
                  <a:cubicBezTo>
                    <a:pt x="56302" y="163643"/>
                    <a:pt x="52394" y="169957"/>
                    <a:pt x="48991" y="176546"/>
                  </a:cubicBezTo>
                  <a:cubicBezTo>
                    <a:pt x="71051" y="213203"/>
                    <a:pt x="102611" y="243215"/>
                    <a:pt x="140330" y="263406"/>
                  </a:cubicBezTo>
                  <a:cubicBezTo>
                    <a:pt x="47080" y="278414"/>
                    <a:pt x="26746" y="255411"/>
                    <a:pt x="19006" y="231113"/>
                  </a:cubicBezTo>
                  <a:cubicBezTo>
                    <a:pt x="-2073" y="164971"/>
                    <a:pt x="81881" y="76158"/>
                    <a:pt x="223168" y="15139"/>
                  </a:cubicBezTo>
                  <a:cubicBezTo>
                    <a:pt x="227180" y="13465"/>
                    <a:pt x="229076" y="8856"/>
                    <a:pt x="227401" y="4843"/>
                  </a:cubicBezTo>
                  <a:cubicBezTo>
                    <a:pt x="225728" y="831"/>
                    <a:pt x="221118" y="-1065"/>
                    <a:pt x="217106" y="609"/>
                  </a:cubicBezTo>
                  <a:cubicBezTo>
                    <a:pt x="217045" y="634"/>
                    <a:pt x="216985" y="660"/>
                    <a:pt x="216925" y="687"/>
                  </a:cubicBezTo>
                  <a:cubicBezTo>
                    <a:pt x="65571" y="66052"/>
                    <a:pt x="-19998" y="160577"/>
                    <a:pt x="4002" y="235895"/>
                  </a:cubicBezTo>
                  <a:cubicBezTo>
                    <a:pt x="14357" y="268378"/>
                    <a:pt x="41102" y="283872"/>
                    <a:pt x="88940" y="283872"/>
                  </a:cubicBezTo>
                  <a:cubicBezTo>
                    <a:pt x="104952" y="283705"/>
                    <a:pt x="120930" y="282372"/>
                    <a:pt x="136748" y="279885"/>
                  </a:cubicBezTo>
                  <a:cubicBezTo>
                    <a:pt x="144165" y="278998"/>
                    <a:pt x="151205" y="276120"/>
                    <a:pt x="157119" y="271555"/>
                  </a:cubicBezTo>
                  <a:cubicBezTo>
                    <a:pt x="183682" y="283181"/>
                    <a:pt x="212169" y="289787"/>
                    <a:pt x="241139" y="291038"/>
                  </a:cubicBezTo>
                  <a:cubicBezTo>
                    <a:pt x="248035" y="292020"/>
                    <a:pt x="255036" y="292020"/>
                    <a:pt x="261933" y="291038"/>
                  </a:cubicBezTo>
                  <a:cubicBezTo>
                    <a:pt x="346504" y="287321"/>
                    <a:pt x="422618" y="238622"/>
                    <a:pt x="461433" y="163393"/>
                  </a:cubicBezTo>
                  <a:lnTo>
                    <a:pt x="436164" y="175147"/>
                  </a:lnTo>
                  <a:cubicBezTo>
                    <a:pt x="407359" y="219422"/>
                    <a:pt x="363659" y="251927"/>
                    <a:pt x="312968" y="266780"/>
                  </a:cubicBezTo>
                  <a:close/>
                  <a:moveTo>
                    <a:pt x="65829" y="173404"/>
                  </a:moveTo>
                  <a:lnTo>
                    <a:pt x="134272" y="173404"/>
                  </a:lnTo>
                  <a:cubicBezTo>
                    <a:pt x="147187" y="213507"/>
                    <a:pt x="166594" y="245943"/>
                    <a:pt x="190182" y="266648"/>
                  </a:cubicBezTo>
                  <a:cubicBezTo>
                    <a:pt x="190327" y="266776"/>
                    <a:pt x="190291" y="266833"/>
                    <a:pt x="190104" y="266779"/>
                  </a:cubicBezTo>
                  <a:cubicBezTo>
                    <a:pt x="138742" y="251755"/>
                    <a:pt x="94566" y="218626"/>
                    <a:pt x="65759" y="173528"/>
                  </a:cubicBezTo>
                  <a:cubicBezTo>
                    <a:pt x="65717" y="173460"/>
                    <a:pt x="65748" y="173404"/>
                    <a:pt x="65829" y="173404"/>
                  </a:cubicBezTo>
                  <a:close/>
                  <a:moveTo>
                    <a:pt x="243665" y="173404"/>
                  </a:moveTo>
                  <a:lnTo>
                    <a:pt x="243665" y="275507"/>
                  </a:lnTo>
                  <a:cubicBezTo>
                    <a:pt x="203897" y="270900"/>
                    <a:pt x="170025" y="231666"/>
                    <a:pt x="150482" y="173404"/>
                  </a:cubicBezTo>
                  <a:close/>
                  <a:moveTo>
                    <a:pt x="352591" y="173404"/>
                  </a:moveTo>
                  <a:cubicBezTo>
                    <a:pt x="333049" y="231665"/>
                    <a:pt x="299175" y="270900"/>
                    <a:pt x="259409" y="275507"/>
                  </a:cubicBezTo>
                  <a:lnTo>
                    <a:pt x="259409" y="173404"/>
                  </a:lnTo>
                  <a:close/>
                </a:path>
              </a:pathLst>
            </a:custGeom>
            <a:solidFill>
              <a:srgbClr val="CEF8EC">
                <a:alpha val="53725"/>
              </a:srgbClr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pic>
        <p:nvPicPr>
          <p:cNvPr id="69" name="Graphic 68" descr="Bullseye outline">
            <a:extLst>
              <a:ext uri="{FF2B5EF4-FFF2-40B4-BE49-F238E27FC236}">
                <a16:creationId xmlns:a16="http://schemas.microsoft.com/office/drawing/2014/main" id="{2C86170B-1389-50CC-60A0-BA4AA950AC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06308" y="4596900"/>
            <a:ext cx="661454" cy="66145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15B121C-E820-AA02-8B6C-42419A8D6E6E}"/>
              </a:ext>
            </a:extLst>
          </p:cNvPr>
          <p:cNvSpPr txBox="1"/>
          <p:nvPr/>
        </p:nvSpPr>
        <p:spPr>
          <a:xfrm>
            <a:off x="3117182" y="6417797"/>
            <a:ext cx="6119036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CA"/>
              <a:t>Made for Canadians – Secure, Adaptive, and Engaging</a:t>
            </a:r>
          </a:p>
        </p:txBody>
      </p:sp>
      <p:pic>
        <p:nvPicPr>
          <p:cNvPr id="73" name="Graphic 72" descr="Shield Tick with solid fill">
            <a:extLst>
              <a:ext uri="{FF2B5EF4-FFF2-40B4-BE49-F238E27FC236}">
                <a16:creationId xmlns:a16="http://schemas.microsoft.com/office/drawing/2014/main" id="{6EBF16B0-B044-BFF3-BE13-8B322D8708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80258" y="2513671"/>
            <a:ext cx="379469" cy="379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7055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__EngageSlideDescription__" descr="slide description : Slide description for Results">
            <a:extLst>
              <a:ext uri="{FF2B5EF4-FFF2-40B4-BE49-F238E27FC236}">
                <a16:creationId xmlns:a16="http://schemas.microsoft.com/office/drawing/2014/main" id="{816D9A3F-8E31-49D2-8D73-D7EFA1E32525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0575" y="1413260"/>
            <a:ext cx="12700" cy="12700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3EF5E0-5647-411E-A5B7-ED6BE1E4FD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0575" y="2678678"/>
            <a:ext cx="2552700" cy="7485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Accessibility and Equity</a:t>
            </a:r>
            <a:endParaRPr lang="en-CA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33095-26C4-40B6-AB05-0FB8D7DBC2D5}"/>
              </a:ext>
            </a:extLst>
          </p:cNvPr>
          <p:cNvSpPr txBox="1"/>
          <p:nvPr/>
        </p:nvSpPr>
        <p:spPr>
          <a:xfrm>
            <a:off x="790575" y="3606090"/>
            <a:ext cx="2552700" cy="203132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cs typeface="Arial" pitchFamily="34" charset="0"/>
              </a:rPr>
              <a:t>Expanded access to language learning</a:t>
            </a:r>
          </a:p>
          <a:p>
            <a:endParaRPr lang="en-US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cs typeface="Arial" pitchFamily="34" charset="0"/>
              </a:rPr>
              <a:t>Eliminating barriers for equity-seeking groups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7537F-EDAA-46DA-94C3-E82F862820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76626" y="2678678"/>
            <a:ext cx="2552700" cy="7485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Efficiency and  Effectiveness</a:t>
            </a:r>
            <a:endParaRPr lang="en-CA" sz="2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7AF4C-6FD2-4D83-AAB9-AA6AC1EDE3CE}"/>
              </a:ext>
            </a:extLst>
          </p:cNvPr>
          <p:cNvSpPr txBox="1"/>
          <p:nvPr/>
        </p:nvSpPr>
        <p:spPr>
          <a:xfrm>
            <a:off x="3476626" y="3606090"/>
            <a:ext cx="2552700" cy="203132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noProof="0">
                <a:solidFill>
                  <a:schemeClr val="bg1"/>
                </a:solidFill>
              </a:rPr>
              <a:t>Customized learning for enhanced efficiency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noProof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noProof="0">
                <a:solidFill>
                  <a:schemeClr val="bg1"/>
                </a:solidFill>
              </a:rPr>
              <a:t>Substantial cost savings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80E96-EF9D-45F8-9A95-8C0D0A55BE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68180" y="2678678"/>
            <a:ext cx="2552700" cy="748556"/>
          </a:xfrm>
          <a:prstGeom prst="rect">
            <a:avLst/>
          </a:prstGeom>
          <a:solidFill>
            <a:srgbClr val="007B85"/>
          </a:solidFill>
          <a:ln>
            <a:solidFill>
              <a:srgbClr val="007B8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Well-being and Engagement</a:t>
            </a:r>
            <a:endParaRPr lang="en-CA" sz="2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EB9B9-420D-4F39-AA6D-F1C92F059BD9}"/>
              </a:ext>
            </a:extLst>
          </p:cNvPr>
          <p:cNvSpPr txBox="1"/>
          <p:nvPr/>
        </p:nvSpPr>
        <p:spPr>
          <a:xfrm>
            <a:off x="6162676" y="3606091"/>
            <a:ext cx="2563709" cy="203132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cs typeface="Arial" pitchFamily="34" charset="0"/>
              </a:rPr>
              <a:t>Promoting learner well-being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cs typeface="Arial" pitchFamily="34" charset="0"/>
              </a:rPr>
              <a:t>Elevated quality of public service 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15B83-EFE8-45CB-B50B-4530F5A59EB4}"/>
              </a:ext>
            </a:extLst>
          </p:cNvPr>
          <p:cNvSpPr txBox="1"/>
          <p:nvPr/>
        </p:nvSpPr>
        <p:spPr>
          <a:xfrm>
            <a:off x="8848726" y="3606091"/>
            <a:ext cx="2563709" cy="1754326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cs typeface="Arial" pitchFamily="34" charset="0"/>
              </a:rPr>
              <a:t>Strengthened bilingual capacity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  <a:cs typeface="Arial" pitchFamily="34" charset="0"/>
              </a:rPr>
              <a:t>Alignment with government’s AI Strategy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049C06-97FA-49B2-82CD-5A3FA4C295B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54230" y="2678678"/>
            <a:ext cx="2552700" cy="748556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Strategic Alignment</a:t>
            </a:r>
            <a:endParaRPr lang="en-CA" sz="20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596B8-4522-95C6-C169-11B6A2C46B06}"/>
              </a:ext>
            </a:extLst>
          </p:cNvPr>
          <p:cNvSpPr txBox="1"/>
          <p:nvPr/>
        </p:nvSpPr>
        <p:spPr>
          <a:xfrm>
            <a:off x="598862" y="492219"/>
            <a:ext cx="4821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>
                <a:solidFill>
                  <a:srgbClr val="FFFFFF"/>
                </a:solidFill>
                <a:latin typeface="+mj-lt"/>
              </a:rPr>
              <a:t>Benefits and Value</a:t>
            </a:r>
            <a:endParaRPr lang="en-CA" sz="2800" b="1" i="0" u="none" strike="noStrike">
              <a:solidFill>
                <a:srgbClr val="FFFFFF"/>
              </a:solidFill>
              <a:effectLst/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C604ED-87E6-45C4-95B3-48D6456AD34F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94A3EB1-A5E1-5F9B-CB9D-E6BF3430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6940614"/>
            <a:ext cx="10515600" cy="995915"/>
          </a:xfrm>
        </p:spPr>
        <p:txBody>
          <a:bodyPr/>
          <a:lstStyle/>
          <a:p>
            <a:pPr algn="ctr"/>
            <a:r>
              <a:rPr lang="en-CA"/>
              <a:t>Benefits and Value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F2D09B-1227-098D-D580-6175B6F72A1B}"/>
              </a:ext>
            </a:extLst>
          </p:cNvPr>
          <p:cNvGrpSpPr/>
          <p:nvPr/>
        </p:nvGrpSpPr>
        <p:grpSpPr>
          <a:xfrm>
            <a:off x="1087854" y="2023594"/>
            <a:ext cx="1843436" cy="425080"/>
            <a:chOff x="1037054" y="2023594"/>
            <a:chExt cx="1843436" cy="425080"/>
          </a:xfrm>
        </p:grpSpPr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D96F3C43-256F-E086-1AB7-BBB400E5917E}"/>
                </a:ext>
              </a:extLst>
            </p:cNvPr>
            <p:cNvSpPr/>
            <p:nvPr/>
          </p:nvSpPr>
          <p:spPr>
            <a:xfrm>
              <a:off x="1037054" y="2023594"/>
              <a:ext cx="457200" cy="425080"/>
            </a:xfrm>
            <a:prstGeom prst="cub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47A73DD8-AF05-46F9-D7B8-06F33364E630}"/>
                </a:ext>
              </a:extLst>
            </p:cNvPr>
            <p:cNvSpPr/>
            <p:nvPr/>
          </p:nvSpPr>
          <p:spPr>
            <a:xfrm>
              <a:off x="1493982" y="2023594"/>
              <a:ext cx="457200" cy="425080"/>
            </a:xfrm>
            <a:prstGeom prst="cub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9573EC1F-2EB7-4299-7DC9-86569D5CB52D}"/>
                </a:ext>
              </a:extLst>
            </p:cNvPr>
            <p:cNvSpPr/>
            <p:nvPr/>
          </p:nvSpPr>
          <p:spPr>
            <a:xfrm>
              <a:off x="1940690" y="2023594"/>
              <a:ext cx="457200" cy="425080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1154079D-EE52-3D4A-963E-63ECD43FD1C0}"/>
                </a:ext>
              </a:extLst>
            </p:cNvPr>
            <p:cNvSpPr/>
            <p:nvPr/>
          </p:nvSpPr>
          <p:spPr>
            <a:xfrm>
              <a:off x="2423290" y="2023594"/>
              <a:ext cx="457200" cy="425080"/>
            </a:xfrm>
            <a:prstGeom prst="cub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76418A2-E472-E472-7010-0182033D5750}"/>
              </a:ext>
            </a:extLst>
          </p:cNvPr>
          <p:cNvGrpSpPr/>
          <p:nvPr/>
        </p:nvGrpSpPr>
        <p:grpSpPr>
          <a:xfrm>
            <a:off x="4114800" y="1700729"/>
            <a:ext cx="1511300" cy="879990"/>
            <a:chOff x="4114800" y="1700729"/>
            <a:chExt cx="1511300" cy="879990"/>
          </a:xfrm>
        </p:grpSpPr>
        <p:grpSp>
          <p:nvGrpSpPr>
            <p:cNvPr id="41" name="Graphic 37" descr="Speedometer Middle outline">
              <a:extLst>
                <a:ext uri="{FF2B5EF4-FFF2-40B4-BE49-F238E27FC236}">
                  <a16:creationId xmlns:a16="http://schemas.microsoft.com/office/drawing/2014/main" id="{4F07E7DD-E74E-A9A3-084E-D9CCB9A112C4}"/>
                </a:ext>
              </a:extLst>
            </p:cNvPr>
            <p:cNvGrpSpPr/>
            <p:nvPr/>
          </p:nvGrpSpPr>
          <p:grpSpPr>
            <a:xfrm>
              <a:off x="4307198" y="2076294"/>
              <a:ext cx="819150" cy="504425"/>
              <a:chOff x="4307198" y="1758794"/>
              <a:chExt cx="819150" cy="504425"/>
            </a:xfrm>
            <a:solidFill>
              <a:schemeClr val="bg1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7819F81-A2EE-87BF-498B-2AE4434716EB}"/>
                  </a:ext>
                </a:extLst>
              </p:cNvPr>
              <p:cNvSpPr/>
              <p:nvPr/>
            </p:nvSpPr>
            <p:spPr>
              <a:xfrm>
                <a:off x="4307198" y="1799562"/>
                <a:ext cx="360264" cy="444607"/>
              </a:xfrm>
              <a:custGeom>
                <a:avLst/>
                <a:gdLst>
                  <a:gd name="connsiteX0" fmla="*/ 0 w 360264"/>
                  <a:gd name="connsiteY0" fmla="*/ 406508 h 444607"/>
                  <a:gd name="connsiteX1" fmla="*/ 0 w 360264"/>
                  <a:gd name="connsiteY1" fmla="*/ 444608 h 444607"/>
                  <a:gd name="connsiteX2" fmla="*/ 19050 w 360264"/>
                  <a:gd name="connsiteY2" fmla="*/ 444608 h 444607"/>
                  <a:gd name="connsiteX3" fmla="*/ 19050 w 360264"/>
                  <a:gd name="connsiteY3" fmla="*/ 406508 h 444607"/>
                  <a:gd name="connsiteX4" fmla="*/ 44768 w 360264"/>
                  <a:gd name="connsiteY4" fmla="*/ 267310 h 444607"/>
                  <a:gd name="connsiteX5" fmla="*/ 101060 w 360264"/>
                  <a:gd name="connsiteY5" fmla="*/ 291436 h 444607"/>
                  <a:gd name="connsiteX6" fmla="*/ 108566 w 360264"/>
                  <a:gd name="connsiteY6" fmla="*/ 273929 h 444607"/>
                  <a:gd name="connsiteX7" fmla="*/ 51987 w 360264"/>
                  <a:gd name="connsiteY7" fmla="*/ 249688 h 444607"/>
                  <a:gd name="connsiteX8" fmla="*/ 127025 w 360264"/>
                  <a:gd name="connsiteY8" fmla="*/ 137389 h 444607"/>
                  <a:gd name="connsiteX9" fmla="*/ 174279 w 360264"/>
                  <a:gd name="connsiteY9" fmla="*/ 184642 h 444607"/>
                  <a:gd name="connsiteX10" fmla="*/ 187747 w 360264"/>
                  <a:gd name="connsiteY10" fmla="*/ 171174 h 444607"/>
                  <a:gd name="connsiteX11" fmla="*/ 140437 w 360264"/>
                  <a:gd name="connsiteY11" fmla="*/ 123901 h 444607"/>
                  <a:gd name="connsiteX12" fmla="*/ 252832 w 360264"/>
                  <a:gd name="connsiteY12" fmla="*/ 49025 h 444607"/>
                  <a:gd name="connsiteX13" fmla="*/ 277016 w 360264"/>
                  <a:gd name="connsiteY13" fmla="*/ 105461 h 444607"/>
                  <a:gd name="connsiteX14" fmla="*/ 294523 w 360264"/>
                  <a:gd name="connsiteY14" fmla="*/ 97955 h 444607"/>
                  <a:gd name="connsiteX15" fmla="*/ 270443 w 360264"/>
                  <a:gd name="connsiteY15" fmla="*/ 41758 h 444607"/>
                  <a:gd name="connsiteX16" fmla="*/ 358540 w 360264"/>
                  <a:gd name="connsiteY16" fmla="*/ 19421 h 444607"/>
                  <a:gd name="connsiteX17" fmla="*/ 360264 w 360264"/>
                  <a:gd name="connsiteY17" fmla="*/ 0 h 444607"/>
                  <a:gd name="connsiteX18" fmla="*/ 0 w 360264"/>
                  <a:gd name="connsiteY18" fmla="*/ 406508 h 44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0264" h="444607">
                    <a:moveTo>
                      <a:pt x="0" y="406508"/>
                    </a:moveTo>
                    <a:lnTo>
                      <a:pt x="0" y="444608"/>
                    </a:lnTo>
                    <a:lnTo>
                      <a:pt x="19050" y="444608"/>
                    </a:lnTo>
                    <a:lnTo>
                      <a:pt x="19050" y="406508"/>
                    </a:lnTo>
                    <a:cubicBezTo>
                      <a:pt x="19019" y="358925"/>
                      <a:pt x="27736" y="311741"/>
                      <a:pt x="44768" y="267310"/>
                    </a:cubicBezTo>
                    <a:lnTo>
                      <a:pt x="101060" y="291436"/>
                    </a:lnTo>
                    <a:lnTo>
                      <a:pt x="108566" y="273929"/>
                    </a:lnTo>
                    <a:lnTo>
                      <a:pt x="51987" y="249688"/>
                    </a:lnTo>
                    <a:cubicBezTo>
                      <a:pt x="70307" y="208192"/>
                      <a:pt x="95698" y="170194"/>
                      <a:pt x="127025" y="137389"/>
                    </a:cubicBezTo>
                    <a:lnTo>
                      <a:pt x="174279" y="184642"/>
                    </a:lnTo>
                    <a:lnTo>
                      <a:pt x="187747" y="171174"/>
                    </a:lnTo>
                    <a:lnTo>
                      <a:pt x="140437" y="123901"/>
                    </a:lnTo>
                    <a:cubicBezTo>
                      <a:pt x="173287" y="92628"/>
                      <a:pt x="211317" y="67293"/>
                      <a:pt x="252832" y="49025"/>
                    </a:cubicBezTo>
                    <a:lnTo>
                      <a:pt x="277016" y="105461"/>
                    </a:lnTo>
                    <a:lnTo>
                      <a:pt x="294523" y="97955"/>
                    </a:lnTo>
                    <a:lnTo>
                      <a:pt x="270443" y="41758"/>
                    </a:lnTo>
                    <a:cubicBezTo>
                      <a:pt x="298832" y="30883"/>
                      <a:pt x="328400" y="23387"/>
                      <a:pt x="358540" y="19421"/>
                    </a:cubicBezTo>
                    <a:lnTo>
                      <a:pt x="360264" y="0"/>
                    </a:lnTo>
                    <a:cubicBezTo>
                      <a:pt x="154790" y="25156"/>
                      <a:pt x="279" y="199500"/>
                      <a:pt x="0" y="4065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51E197C-8DBD-B3FE-F1B1-E92AA3F03C31}"/>
                  </a:ext>
                </a:extLst>
              </p:cNvPr>
              <p:cNvSpPr/>
              <p:nvPr/>
            </p:nvSpPr>
            <p:spPr>
              <a:xfrm>
                <a:off x="4770046" y="1800076"/>
                <a:ext cx="356301" cy="444093"/>
              </a:xfrm>
              <a:custGeom>
                <a:avLst/>
                <a:gdLst>
                  <a:gd name="connsiteX0" fmla="*/ 0 w 356301"/>
                  <a:gd name="connsiteY0" fmla="*/ 0 h 444093"/>
                  <a:gd name="connsiteX1" fmla="*/ 1534 w 356301"/>
                  <a:gd name="connsiteY1" fmla="*/ 19393 h 444093"/>
                  <a:gd name="connsiteX2" fmla="*/ 85896 w 356301"/>
                  <a:gd name="connsiteY2" fmla="*/ 41205 h 444093"/>
                  <a:gd name="connsiteX3" fmla="*/ 61798 w 356301"/>
                  <a:gd name="connsiteY3" fmla="*/ 97403 h 444093"/>
                  <a:gd name="connsiteX4" fmla="*/ 79305 w 356301"/>
                  <a:gd name="connsiteY4" fmla="*/ 104908 h 444093"/>
                  <a:gd name="connsiteX5" fmla="*/ 103518 w 356301"/>
                  <a:gd name="connsiteY5" fmla="*/ 48406 h 444093"/>
                  <a:gd name="connsiteX6" fmla="*/ 215913 w 356301"/>
                  <a:gd name="connsiteY6" fmla="*/ 123339 h 444093"/>
                  <a:gd name="connsiteX7" fmla="*/ 168631 w 356301"/>
                  <a:gd name="connsiteY7" fmla="*/ 170621 h 444093"/>
                  <a:gd name="connsiteX8" fmla="*/ 182099 w 356301"/>
                  <a:gd name="connsiteY8" fmla="*/ 184090 h 444093"/>
                  <a:gd name="connsiteX9" fmla="*/ 229391 w 356301"/>
                  <a:gd name="connsiteY9" fmla="*/ 136798 h 444093"/>
                  <a:gd name="connsiteX10" fmla="*/ 304371 w 356301"/>
                  <a:gd name="connsiteY10" fmla="*/ 249136 h 444093"/>
                  <a:gd name="connsiteX11" fmla="*/ 247812 w 356301"/>
                  <a:gd name="connsiteY11" fmla="*/ 273377 h 444093"/>
                  <a:gd name="connsiteX12" fmla="*/ 255318 w 356301"/>
                  <a:gd name="connsiteY12" fmla="*/ 290884 h 444093"/>
                  <a:gd name="connsiteX13" fmla="*/ 311629 w 356301"/>
                  <a:gd name="connsiteY13" fmla="*/ 266748 h 444093"/>
                  <a:gd name="connsiteX14" fmla="*/ 337252 w 356301"/>
                  <a:gd name="connsiteY14" fmla="*/ 405994 h 444093"/>
                  <a:gd name="connsiteX15" fmla="*/ 337252 w 356301"/>
                  <a:gd name="connsiteY15" fmla="*/ 444094 h 444093"/>
                  <a:gd name="connsiteX16" fmla="*/ 356302 w 356301"/>
                  <a:gd name="connsiteY16" fmla="*/ 444094 h 444093"/>
                  <a:gd name="connsiteX17" fmla="*/ 356302 w 356301"/>
                  <a:gd name="connsiteY17" fmla="*/ 405994 h 444093"/>
                  <a:gd name="connsiteX18" fmla="*/ 0 w 356301"/>
                  <a:gd name="connsiteY18" fmla="*/ 0 h 44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6301" h="444093">
                    <a:moveTo>
                      <a:pt x="0" y="0"/>
                    </a:moveTo>
                    <a:lnTo>
                      <a:pt x="1534" y="19393"/>
                    </a:lnTo>
                    <a:cubicBezTo>
                      <a:pt x="30386" y="23468"/>
                      <a:pt x="58685" y="30785"/>
                      <a:pt x="85896" y="41205"/>
                    </a:cubicBezTo>
                    <a:lnTo>
                      <a:pt x="61798" y="97403"/>
                    </a:lnTo>
                    <a:lnTo>
                      <a:pt x="79305" y="104908"/>
                    </a:lnTo>
                    <a:lnTo>
                      <a:pt x="103518" y="48406"/>
                    </a:lnTo>
                    <a:cubicBezTo>
                      <a:pt x="145036" y="66692"/>
                      <a:pt x="183066" y="92046"/>
                      <a:pt x="215913" y="123339"/>
                    </a:cubicBezTo>
                    <a:lnTo>
                      <a:pt x="168631" y="170621"/>
                    </a:lnTo>
                    <a:lnTo>
                      <a:pt x="182099" y="184090"/>
                    </a:lnTo>
                    <a:lnTo>
                      <a:pt x="229391" y="136798"/>
                    </a:lnTo>
                    <a:cubicBezTo>
                      <a:pt x="260700" y="169620"/>
                      <a:pt x="286070" y="207631"/>
                      <a:pt x="304371" y="249136"/>
                    </a:cubicBezTo>
                    <a:lnTo>
                      <a:pt x="247812" y="273377"/>
                    </a:lnTo>
                    <a:lnTo>
                      <a:pt x="255318" y="290884"/>
                    </a:lnTo>
                    <a:lnTo>
                      <a:pt x="311629" y="266748"/>
                    </a:lnTo>
                    <a:cubicBezTo>
                      <a:pt x="328632" y="311201"/>
                      <a:pt x="337317" y="358400"/>
                      <a:pt x="337252" y="405994"/>
                    </a:cubicBezTo>
                    <a:lnTo>
                      <a:pt x="337252" y="444094"/>
                    </a:lnTo>
                    <a:lnTo>
                      <a:pt x="356302" y="444094"/>
                    </a:lnTo>
                    <a:lnTo>
                      <a:pt x="356302" y="405994"/>
                    </a:lnTo>
                    <a:cubicBezTo>
                      <a:pt x="356021" y="200510"/>
                      <a:pt x="203708" y="269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69A9ECE-D254-C221-F7E2-6EBB9BEE86E9}"/>
                  </a:ext>
                </a:extLst>
              </p:cNvPr>
              <p:cNvSpPr/>
              <p:nvPr/>
            </p:nvSpPr>
            <p:spPr>
              <a:xfrm>
                <a:off x="4669753" y="1758794"/>
                <a:ext cx="94000" cy="504425"/>
              </a:xfrm>
              <a:custGeom>
                <a:avLst/>
                <a:gdLst>
                  <a:gd name="connsiteX0" fmla="*/ 58526 w 94000"/>
                  <a:gd name="connsiteY0" fmla="*/ 8773 h 504425"/>
                  <a:gd name="connsiteX1" fmla="*/ 49077 w 94000"/>
                  <a:gd name="connsiteY1" fmla="*/ 0 h 504425"/>
                  <a:gd name="connsiteX2" fmla="*/ 49030 w 94000"/>
                  <a:gd name="connsiteY2" fmla="*/ 0 h 504425"/>
                  <a:gd name="connsiteX3" fmla="*/ 39505 w 94000"/>
                  <a:gd name="connsiteY3" fmla="*/ 8677 h 504425"/>
                  <a:gd name="connsiteX4" fmla="*/ 138 w 94000"/>
                  <a:gd name="connsiteY4" fmla="*/ 453771 h 504425"/>
                  <a:gd name="connsiteX5" fmla="*/ 43000 w 94000"/>
                  <a:gd name="connsiteY5" fmla="*/ 504339 h 504425"/>
                  <a:gd name="connsiteX6" fmla="*/ 45944 w 94000"/>
                  <a:gd name="connsiteY6" fmla="*/ 504425 h 504425"/>
                  <a:gd name="connsiteX7" fmla="*/ 93693 w 94000"/>
                  <a:gd name="connsiteY7" fmla="*/ 460724 h 504425"/>
                  <a:gd name="connsiteX8" fmla="*/ 93816 w 94000"/>
                  <a:gd name="connsiteY8" fmla="*/ 459077 h 504425"/>
                  <a:gd name="connsiteX9" fmla="*/ 93626 w 94000"/>
                  <a:gd name="connsiteY9" fmla="*/ 452542 h 504425"/>
                  <a:gd name="connsiteX10" fmla="*/ 74871 w 94000"/>
                  <a:gd name="connsiteY10" fmla="*/ 457181 h 504425"/>
                  <a:gd name="connsiteX11" fmla="*/ 74700 w 94000"/>
                  <a:gd name="connsiteY11" fmla="*/ 459743 h 504425"/>
                  <a:gd name="connsiteX12" fmla="*/ 44410 w 94000"/>
                  <a:gd name="connsiteY12" fmla="*/ 485375 h 504425"/>
                  <a:gd name="connsiteX13" fmla="*/ 19131 w 94000"/>
                  <a:gd name="connsiteY13" fmla="*/ 455257 h 504425"/>
                  <a:gd name="connsiteX14" fmla="*/ 48401 w 94000"/>
                  <a:gd name="connsiteY14" fmla="*/ 124739 h 504425"/>
                  <a:gd name="connsiteX15" fmla="*/ 48496 w 94000"/>
                  <a:gd name="connsiteY15" fmla="*/ 124644 h 504425"/>
                  <a:gd name="connsiteX16" fmla="*/ 48592 w 94000"/>
                  <a:gd name="connsiteY16" fmla="*/ 124739 h 504425"/>
                  <a:gd name="connsiteX17" fmla="*/ 74700 w 94000"/>
                  <a:gd name="connsiteY17" fmla="*/ 454895 h 504425"/>
                  <a:gd name="connsiteX18" fmla="*/ 74947 w 94000"/>
                  <a:gd name="connsiteY18" fmla="*/ 456410 h 504425"/>
                  <a:gd name="connsiteX19" fmla="*/ 74871 w 94000"/>
                  <a:gd name="connsiteY19" fmla="*/ 457181 h 50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4000" h="504425">
                    <a:moveTo>
                      <a:pt x="58526" y="8773"/>
                    </a:moveTo>
                    <a:cubicBezTo>
                      <a:pt x="58135" y="3837"/>
                      <a:pt x="54029" y="24"/>
                      <a:pt x="49077" y="0"/>
                    </a:cubicBezTo>
                    <a:lnTo>
                      <a:pt x="49030" y="0"/>
                    </a:lnTo>
                    <a:cubicBezTo>
                      <a:pt x="44083" y="-20"/>
                      <a:pt x="39945" y="3750"/>
                      <a:pt x="39505" y="8677"/>
                    </a:cubicBezTo>
                    <a:lnTo>
                      <a:pt x="138" y="453771"/>
                    </a:lnTo>
                    <a:cubicBezTo>
                      <a:pt x="-1819" y="479516"/>
                      <a:pt x="17283" y="502052"/>
                      <a:pt x="43000" y="504339"/>
                    </a:cubicBezTo>
                    <a:cubicBezTo>
                      <a:pt x="43953" y="504396"/>
                      <a:pt x="44963" y="504425"/>
                      <a:pt x="45944" y="504425"/>
                    </a:cubicBezTo>
                    <a:cubicBezTo>
                      <a:pt x="70793" y="504469"/>
                      <a:pt x="91541" y="485481"/>
                      <a:pt x="93693" y="460724"/>
                    </a:cubicBezTo>
                    <a:cubicBezTo>
                      <a:pt x="93702" y="460173"/>
                      <a:pt x="93743" y="459623"/>
                      <a:pt x="93816" y="459077"/>
                    </a:cubicBezTo>
                    <a:cubicBezTo>
                      <a:pt x="94114" y="456903"/>
                      <a:pt x="94051" y="454695"/>
                      <a:pt x="93626" y="452542"/>
                    </a:cubicBezTo>
                    <a:close/>
                    <a:moveTo>
                      <a:pt x="74871" y="457181"/>
                    </a:moveTo>
                    <a:cubicBezTo>
                      <a:pt x="74760" y="458031"/>
                      <a:pt x="74702" y="458886"/>
                      <a:pt x="74700" y="459743"/>
                    </a:cubicBezTo>
                    <a:cubicBezTo>
                      <a:pt x="73119" y="475032"/>
                      <a:pt x="59750" y="486347"/>
                      <a:pt x="44410" y="485375"/>
                    </a:cubicBezTo>
                    <a:cubicBezTo>
                      <a:pt x="29198" y="483876"/>
                      <a:pt x="17970" y="470499"/>
                      <a:pt x="19131" y="455257"/>
                    </a:cubicBezTo>
                    <a:lnTo>
                      <a:pt x="48401" y="124739"/>
                    </a:lnTo>
                    <a:cubicBezTo>
                      <a:pt x="48401" y="124687"/>
                      <a:pt x="48444" y="124644"/>
                      <a:pt x="48496" y="124644"/>
                    </a:cubicBezTo>
                    <a:cubicBezTo>
                      <a:pt x="48549" y="124644"/>
                      <a:pt x="48592" y="124687"/>
                      <a:pt x="48592" y="124739"/>
                    </a:cubicBezTo>
                    <a:lnTo>
                      <a:pt x="74700" y="454895"/>
                    </a:lnTo>
                    <a:cubicBezTo>
                      <a:pt x="74743" y="455406"/>
                      <a:pt x="74826" y="455911"/>
                      <a:pt x="74947" y="456410"/>
                    </a:cubicBezTo>
                    <a:cubicBezTo>
                      <a:pt x="74938" y="456657"/>
                      <a:pt x="74900" y="456914"/>
                      <a:pt x="74871" y="45718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C9428C-DD4D-065B-11CB-585DBFA7CCA2}"/>
                </a:ext>
              </a:extLst>
            </p:cNvPr>
            <p:cNvSpPr txBox="1"/>
            <p:nvPr/>
          </p:nvSpPr>
          <p:spPr>
            <a:xfrm>
              <a:off x="4114800" y="1700729"/>
              <a:ext cx="151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>
                  <a:solidFill>
                    <a:schemeClr val="bg1"/>
                  </a:solidFill>
                </a:rPr>
                <a:t>Excellence!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D9C10-1392-D1E4-41BE-A8F0F8FAF998}"/>
              </a:ext>
            </a:extLst>
          </p:cNvPr>
          <p:cNvGrpSpPr/>
          <p:nvPr/>
        </p:nvGrpSpPr>
        <p:grpSpPr>
          <a:xfrm>
            <a:off x="6578095" y="1769038"/>
            <a:ext cx="1665017" cy="914400"/>
            <a:chOff x="6578095" y="1769038"/>
            <a:chExt cx="1665017" cy="914400"/>
          </a:xfrm>
        </p:grpSpPr>
        <p:pic>
          <p:nvPicPr>
            <p:cNvPr id="46" name="Graphic 45" descr="Open hand outline">
              <a:extLst>
                <a:ext uri="{FF2B5EF4-FFF2-40B4-BE49-F238E27FC236}">
                  <a16:creationId xmlns:a16="http://schemas.microsoft.com/office/drawing/2014/main" id="{64719F8A-2F1C-B7D1-89D9-73B78060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175209">
              <a:off x="7328712" y="1769038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Open hand outline">
              <a:extLst>
                <a:ext uri="{FF2B5EF4-FFF2-40B4-BE49-F238E27FC236}">
                  <a16:creationId xmlns:a16="http://schemas.microsoft.com/office/drawing/2014/main" id="{3F1D9A1F-2976-34A1-C2E3-E9C03C3B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3424791" flipH="1">
              <a:off x="6578095" y="1769038"/>
              <a:ext cx="914400" cy="914400"/>
            </a:xfrm>
            <a:prstGeom prst="rect">
              <a:avLst/>
            </a:prstGeom>
          </p:spPr>
        </p:pic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F8B22FF4-4984-0D82-4C51-E28F938F02E9}"/>
                </a:ext>
              </a:extLst>
            </p:cNvPr>
            <p:cNvSpPr/>
            <p:nvPr/>
          </p:nvSpPr>
          <p:spPr>
            <a:xfrm>
              <a:off x="7159449" y="1813330"/>
              <a:ext cx="516344" cy="527056"/>
            </a:xfrm>
            <a:prstGeom prst="heart">
              <a:avLst/>
            </a:prstGeom>
            <a:noFill/>
            <a:ln w="19050">
              <a:solidFill>
                <a:srgbClr val="007B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4" name="Graphic 49" descr="Puzzle pieces outline">
            <a:extLst>
              <a:ext uri="{FF2B5EF4-FFF2-40B4-BE49-F238E27FC236}">
                <a16:creationId xmlns:a16="http://schemas.microsoft.com/office/drawing/2014/main" id="{55E93DE5-3A97-92D0-AC06-82CD9B1B2198}"/>
              </a:ext>
            </a:extLst>
          </p:cNvPr>
          <p:cNvGrpSpPr/>
          <p:nvPr/>
        </p:nvGrpSpPr>
        <p:grpSpPr>
          <a:xfrm flipH="1">
            <a:off x="9594781" y="1761731"/>
            <a:ext cx="833673" cy="818126"/>
            <a:chOff x="9594781" y="1761731"/>
            <a:chExt cx="833673" cy="818126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D237908-A842-05D6-DB7C-810180CBB054}"/>
                </a:ext>
              </a:extLst>
            </p:cNvPr>
            <p:cNvSpPr/>
            <p:nvPr/>
          </p:nvSpPr>
          <p:spPr>
            <a:xfrm>
              <a:off x="9594781" y="1929810"/>
              <a:ext cx="672462" cy="650047"/>
            </a:xfrm>
            <a:custGeom>
              <a:avLst/>
              <a:gdLst>
                <a:gd name="connsiteX0" fmla="*/ 661255 w 672462"/>
                <a:gd name="connsiteY0" fmla="*/ 313816 h 650047"/>
                <a:gd name="connsiteX1" fmla="*/ 562537 w 672462"/>
                <a:gd name="connsiteY1" fmla="*/ 313816 h 650047"/>
                <a:gd name="connsiteX2" fmla="*/ 538051 w 672462"/>
                <a:gd name="connsiteY2" fmla="*/ 221922 h 650047"/>
                <a:gd name="connsiteX3" fmla="*/ 446156 w 672462"/>
                <a:gd name="connsiteY3" fmla="*/ 246408 h 650047"/>
                <a:gd name="connsiteX4" fmla="*/ 446156 w 672462"/>
                <a:gd name="connsiteY4" fmla="*/ 313816 h 650047"/>
                <a:gd name="connsiteX5" fmla="*/ 347439 w 672462"/>
                <a:gd name="connsiteY5" fmla="*/ 313816 h 650047"/>
                <a:gd name="connsiteX6" fmla="*/ 347439 w 672462"/>
                <a:gd name="connsiteY6" fmla="*/ 205426 h 650047"/>
                <a:gd name="connsiteX7" fmla="*/ 336231 w 672462"/>
                <a:gd name="connsiteY7" fmla="*/ 194218 h 650047"/>
                <a:gd name="connsiteX8" fmla="*/ 327265 w 672462"/>
                <a:gd name="connsiteY8" fmla="*/ 198701 h 650047"/>
                <a:gd name="connsiteX9" fmla="*/ 255795 w 672462"/>
                <a:gd name="connsiteY9" fmla="*/ 208922 h 650047"/>
                <a:gd name="connsiteX10" fmla="*/ 245574 w 672462"/>
                <a:gd name="connsiteY10" fmla="*/ 137451 h 650047"/>
                <a:gd name="connsiteX11" fmla="*/ 317045 w 672462"/>
                <a:gd name="connsiteY11" fmla="*/ 127231 h 650047"/>
                <a:gd name="connsiteX12" fmla="*/ 327265 w 672462"/>
                <a:gd name="connsiteY12" fmla="*/ 137451 h 650047"/>
                <a:gd name="connsiteX13" fmla="*/ 342956 w 672462"/>
                <a:gd name="connsiteY13" fmla="*/ 139693 h 650047"/>
                <a:gd name="connsiteX14" fmla="*/ 347439 w 672462"/>
                <a:gd name="connsiteY14" fmla="*/ 130727 h 650047"/>
                <a:gd name="connsiteX15" fmla="*/ 347439 w 672462"/>
                <a:gd name="connsiteY15" fmla="*/ 11208 h 650047"/>
                <a:gd name="connsiteX16" fmla="*/ 336231 w 672462"/>
                <a:gd name="connsiteY16" fmla="*/ 0 h 650047"/>
                <a:gd name="connsiteX17" fmla="*/ 11208 w 672462"/>
                <a:gd name="connsiteY17" fmla="*/ 0 h 650047"/>
                <a:gd name="connsiteX18" fmla="*/ 0 w 672462"/>
                <a:gd name="connsiteY18" fmla="*/ 11208 h 650047"/>
                <a:gd name="connsiteX19" fmla="*/ 0 w 672462"/>
                <a:gd name="connsiteY19" fmla="*/ 638839 h 650047"/>
                <a:gd name="connsiteX20" fmla="*/ 11208 w 672462"/>
                <a:gd name="connsiteY20" fmla="*/ 650047 h 650047"/>
                <a:gd name="connsiteX21" fmla="*/ 660863 w 672462"/>
                <a:gd name="connsiteY21" fmla="*/ 650047 h 650047"/>
                <a:gd name="connsiteX22" fmla="*/ 672070 w 672462"/>
                <a:gd name="connsiteY22" fmla="*/ 638839 h 650047"/>
                <a:gd name="connsiteX23" fmla="*/ 672463 w 672462"/>
                <a:gd name="connsiteY23" fmla="*/ 325024 h 650047"/>
                <a:gd name="connsiteX24" fmla="*/ 661255 w 672462"/>
                <a:gd name="connsiteY24" fmla="*/ 313816 h 650047"/>
                <a:gd name="connsiteX25" fmla="*/ 22415 w 672462"/>
                <a:gd name="connsiteY25" fmla="*/ 22415 h 650047"/>
                <a:gd name="connsiteX26" fmla="*/ 325024 w 672462"/>
                <a:gd name="connsiteY26" fmla="*/ 22415 h 650047"/>
                <a:gd name="connsiteX27" fmla="*/ 325024 w 672462"/>
                <a:gd name="connsiteY27" fmla="*/ 105644 h 650047"/>
                <a:gd name="connsiteX28" fmla="*/ 223885 w 672462"/>
                <a:gd name="connsiteY28" fmla="*/ 129427 h 650047"/>
                <a:gd name="connsiteX29" fmla="*/ 247667 w 672462"/>
                <a:gd name="connsiteY29" fmla="*/ 230565 h 650047"/>
                <a:gd name="connsiteX30" fmla="*/ 325024 w 672462"/>
                <a:gd name="connsiteY30" fmla="*/ 230565 h 650047"/>
                <a:gd name="connsiteX31" fmla="*/ 325024 w 672462"/>
                <a:gd name="connsiteY31" fmla="*/ 313816 h 650047"/>
                <a:gd name="connsiteX32" fmla="*/ 209371 w 672462"/>
                <a:gd name="connsiteY32" fmla="*/ 313816 h 650047"/>
                <a:gd name="connsiteX33" fmla="*/ 198163 w 672462"/>
                <a:gd name="connsiteY33" fmla="*/ 325024 h 650047"/>
                <a:gd name="connsiteX34" fmla="*/ 202647 w 672462"/>
                <a:gd name="connsiteY34" fmla="*/ 333990 h 650047"/>
                <a:gd name="connsiteX35" fmla="*/ 223269 w 672462"/>
                <a:gd name="connsiteY35" fmla="*/ 374337 h 650047"/>
                <a:gd name="connsiteX36" fmla="*/ 171713 w 672462"/>
                <a:gd name="connsiteY36" fmla="*/ 425893 h 650047"/>
                <a:gd name="connsiteX37" fmla="*/ 120158 w 672462"/>
                <a:gd name="connsiteY37" fmla="*/ 374337 h 650047"/>
                <a:gd name="connsiteX38" fmla="*/ 140791 w 672462"/>
                <a:gd name="connsiteY38" fmla="*/ 333990 h 650047"/>
                <a:gd name="connsiteX39" fmla="*/ 143033 w 672462"/>
                <a:gd name="connsiteY39" fmla="*/ 318299 h 650047"/>
                <a:gd name="connsiteX40" fmla="*/ 134067 w 672462"/>
                <a:gd name="connsiteY40" fmla="*/ 313816 h 650047"/>
                <a:gd name="connsiteX41" fmla="*/ 22415 w 672462"/>
                <a:gd name="connsiteY41" fmla="*/ 313816 h 650047"/>
                <a:gd name="connsiteX42" fmla="*/ 325024 w 672462"/>
                <a:gd name="connsiteY42" fmla="*/ 627632 h 650047"/>
                <a:gd name="connsiteX43" fmla="*/ 22415 w 672462"/>
                <a:gd name="connsiteY43" fmla="*/ 627632 h 650047"/>
                <a:gd name="connsiteX44" fmla="*/ 22415 w 672462"/>
                <a:gd name="connsiteY44" fmla="*/ 336231 h 650047"/>
                <a:gd name="connsiteX45" fmla="*/ 108715 w 672462"/>
                <a:gd name="connsiteY45" fmla="*/ 336231 h 650047"/>
                <a:gd name="connsiteX46" fmla="*/ 97765 w 672462"/>
                <a:gd name="connsiteY46" fmla="*/ 374337 h 650047"/>
                <a:gd name="connsiteX47" fmla="*/ 171736 w 672462"/>
                <a:gd name="connsiteY47" fmla="*/ 448308 h 650047"/>
                <a:gd name="connsiteX48" fmla="*/ 245707 w 672462"/>
                <a:gd name="connsiteY48" fmla="*/ 374337 h 650047"/>
                <a:gd name="connsiteX49" fmla="*/ 234768 w 672462"/>
                <a:gd name="connsiteY49" fmla="*/ 336231 h 650047"/>
                <a:gd name="connsiteX50" fmla="*/ 325024 w 672462"/>
                <a:gd name="connsiteY50" fmla="*/ 336231 h 650047"/>
                <a:gd name="connsiteX51" fmla="*/ 325024 w 672462"/>
                <a:gd name="connsiteY51" fmla="*/ 443534 h 650047"/>
                <a:gd name="connsiteX52" fmla="*/ 336225 w 672462"/>
                <a:gd name="connsiteY52" fmla="*/ 454748 h 650047"/>
                <a:gd name="connsiteX53" fmla="*/ 345310 w 672462"/>
                <a:gd name="connsiteY53" fmla="*/ 450113 h 650047"/>
                <a:gd name="connsiteX54" fmla="*/ 370034 w 672462"/>
                <a:gd name="connsiteY54" fmla="*/ 431979 h 650047"/>
                <a:gd name="connsiteX55" fmla="*/ 435415 w 672462"/>
                <a:gd name="connsiteY55" fmla="*/ 462563 h 650047"/>
                <a:gd name="connsiteX56" fmla="*/ 404830 w 672462"/>
                <a:gd name="connsiteY56" fmla="*/ 527945 h 650047"/>
                <a:gd name="connsiteX57" fmla="*/ 401572 w 672462"/>
                <a:gd name="connsiteY57" fmla="*/ 529004 h 650047"/>
                <a:gd name="connsiteX58" fmla="*/ 400642 w 672462"/>
                <a:gd name="connsiteY58" fmla="*/ 529385 h 650047"/>
                <a:gd name="connsiteX59" fmla="*/ 397773 w 672462"/>
                <a:gd name="connsiteY59" fmla="*/ 530506 h 650047"/>
                <a:gd name="connsiteX60" fmla="*/ 396966 w 672462"/>
                <a:gd name="connsiteY60" fmla="*/ 530820 h 650047"/>
                <a:gd name="connsiteX61" fmla="*/ 395027 w 672462"/>
                <a:gd name="connsiteY61" fmla="*/ 531156 h 650047"/>
                <a:gd name="connsiteX62" fmla="*/ 350398 w 672462"/>
                <a:gd name="connsiteY62" fmla="*/ 519713 h 650047"/>
                <a:gd name="connsiteX63" fmla="*/ 347854 w 672462"/>
                <a:gd name="connsiteY63" fmla="*/ 517202 h 650047"/>
                <a:gd name="connsiteX64" fmla="*/ 345511 w 672462"/>
                <a:gd name="connsiteY64" fmla="*/ 514961 h 650047"/>
                <a:gd name="connsiteX65" fmla="*/ 336231 w 672462"/>
                <a:gd name="connsiteY65" fmla="*/ 510108 h 650047"/>
                <a:gd name="connsiteX66" fmla="*/ 325024 w 672462"/>
                <a:gd name="connsiteY66" fmla="*/ 521315 h 650047"/>
                <a:gd name="connsiteX67" fmla="*/ 325024 w 672462"/>
                <a:gd name="connsiteY67" fmla="*/ 627632 h 650047"/>
                <a:gd name="connsiteX68" fmla="*/ 649666 w 672462"/>
                <a:gd name="connsiteY68" fmla="*/ 627632 h 650047"/>
                <a:gd name="connsiteX69" fmla="*/ 347439 w 672462"/>
                <a:gd name="connsiteY69" fmla="*/ 627632 h 650047"/>
                <a:gd name="connsiteX70" fmla="*/ 347439 w 672462"/>
                <a:gd name="connsiteY70" fmla="*/ 545356 h 650047"/>
                <a:gd name="connsiteX71" fmla="*/ 399656 w 672462"/>
                <a:gd name="connsiteY71" fmla="*/ 553100 h 650047"/>
                <a:gd name="connsiteX72" fmla="*/ 406380 w 672462"/>
                <a:gd name="connsiteY72" fmla="*/ 551206 h 650047"/>
                <a:gd name="connsiteX73" fmla="*/ 409171 w 672462"/>
                <a:gd name="connsiteY73" fmla="*/ 550086 h 650047"/>
                <a:gd name="connsiteX74" fmla="*/ 455841 w 672462"/>
                <a:gd name="connsiteY74" fmla="*/ 457278 h 650047"/>
                <a:gd name="connsiteX75" fmla="*/ 363033 w 672462"/>
                <a:gd name="connsiteY75" fmla="*/ 410608 h 650047"/>
                <a:gd name="connsiteX76" fmla="*/ 347529 w 672462"/>
                <a:gd name="connsiteY76" fmla="*/ 417835 h 650047"/>
                <a:gd name="connsiteX77" fmla="*/ 347529 w 672462"/>
                <a:gd name="connsiteY77" fmla="*/ 336231 h 650047"/>
                <a:gd name="connsiteX78" fmla="*/ 470724 w 672462"/>
                <a:gd name="connsiteY78" fmla="*/ 336231 h 650047"/>
                <a:gd name="connsiteX79" fmla="*/ 481931 w 672462"/>
                <a:gd name="connsiteY79" fmla="*/ 325024 h 650047"/>
                <a:gd name="connsiteX80" fmla="*/ 477448 w 672462"/>
                <a:gd name="connsiteY80" fmla="*/ 316057 h 650047"/>
                <a:gd name="connsiteX81" fmla="*/ 468482 w 672462"/>
                <a:gd name="connsiteY81" fmla="*/ 253294 h 650047"/>
                <a:gd name="connsiteX82" fmla="*/ 531245 w 672462"/>
                <a:gd name="connsiteY82" fmla="*/ 244328 h 650047"/>
                <a:gd name="connsiteX83" fmla="*/ 540212 w 672462"/>
                <a:gd name="connsiteY83" fmla="*/ 307091 h 650047"/>
                <a:gd name="connsiteX84" fmla="*/ 531245 w 672462"/>
                <a:gd name="connsiteY84" fmla="*/ 316057 h 650047"/>
                <a:gd name="connsiteX85" fmla="*/ 529004 w 672462"/>
                <a:gd name="connsiteY85" fmla="*/ 331748 h 650047"/>
                <a:gd name="connsiteX86" fmla="*/ 537970 w 672462"/>
                <a:gd name="connsiteY86" fmla="*/ 336231 h 650047"/>
                <a:gd name="connsiteX87" fmla="*/ 650047 w 672462"/>
                <a:gd name="connsiteY87" fmla="*/ 336231 h 65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72462" h="650047">
                  <a:moveTo>
                    <a:pt x="661255" y="313816"/>
                  </a:moveTo>
                  <a:lnTo>
                    <a:pt x="562537" y="313816"/>
                  </a:lnTo>
                  <a:cubicBezTo>
                    <a:pt x="581151" y="281678"/>
                    <a:pt x="570188" y="240535"/>
                    <a:pt x="538051" y="221922"/>
                  </a:cubicBezTo>
                  <a:cubicBezTo>
                    <a:pt x="505913" y="203308"/>
                    <a:pt x="464770" y="214271"/>
                    <a:pt x="446156" y="246408"/>
                  </a:cubicBezTo>
                  <a:cubicBezTo>
                    <a:pt x="434082" y="267256"/>
                    <a:pt x="434082" y="292968"/>
                    <a:pt x="446156" y="313816"/>
                  </a:cubicBezTo>
                  <a:lnTo>
                    <a:pt x="347439" y="313816"/>
                  </a:lnTo>
                  <a:lnTo>
                    <a:pt x="347439" y="205426"/>
                  </a:lnTo>
                  <a:cubicBezTo>
                    <a:pt x="347439" y="199236"/>
                    <a:pt x="342421" y="194218"/>
                    <a:pt x="336231" y="194218"/>
                  </a:cubicBezTo>
                  <a:cubicBezTo>
                    <a:pt x="332703" y="194218"/>
                    <a:pt x="329382" y="195879"/>
                    <a:pt x="327265" y="198701"/>
                  </a:cubicBezTo>
                  <a:cubicBezTo>
                    <a:pt x="310352" y="221259"/>
                    <a:pt x="278354" y="225835"/>
                    <a:pt x="255795" y="208922"/>
                  </a:cubicBezTo>
                  <a:cubicBezTo>
                    <a:pt x="233237" y="192008"/>
                    <a:pt x="228661" y="160009"/>
                    <a:pt x="245574" y="137451"/>
                  </a:cubicBezTo>
                  <a:cubicBezTo>
                    <a:pt x="262489" y="114894"/>
                    <a:pt x="294487" y="110317"/>
                    <a:pt x="317045" y="127231"/>
                  </a:cubicBezTo>
                  <a:cubicBezTo>
                    <a:pt x="320919" y="130136"/>
                    <a:pt x="324360" y="133577"/>
                    <a:pt x="327265" y="137451"/>
                  </a:cubicBezTo>
                  <a:cubicBezTo>
                    <a:pt x="330979" y="142403"/>
                    <a:pt x="338004" y="143407"/>
                    <a:pt x="342956" y="139693"/>
                  </a:cubicBezTo>
                  <a:cubicBezTo>
                    <a:pt x="345778" y="137576"/>
                    <a:pt x="347439" y="134255"/>
                    <a:pt x="347439" y="130727"/>
                  </a:cubicBezTo>
                  <a:lnTo>
                    <a:pt x="347439" y="11208"/>
                  </a:lnTo>
                  <a:cubicBezTo>
                    <a:pt x="347439" y="5018"/>
                    <a:pt x="342421" y="0"/>
                    <a:pt x="336231" y="0"/>
                  </a:cubicBezTo>
                  <a:lnTo>
                    <a:pt x="11208" y="0"/>
                  </a:lnTo>
                  <a:cubicBezTo>
                    <a:pt x="5018" y="0"/>
                    <a:pt x="0" y="5018"/>
                    <a:pt x="0" y="11208"/>
                  </a:cubicBezTo>
                  <a:lnTo>
                    <a:pt x="0" y="638839"/>
                  </a:lnTo>
                  <a:cubicBezTo>
                    <a:pt x="0" y="645029"/>
                    <a:pt x="5018" y="650047"/>
                    <a:pt x="11208" y="650047"/>
                  </a:cubicBezTo>
                  <a:lnTo>
                    <a:pt x="660863" y="650047"/>
                  </a:lnTo>
                  <a:cubicBezTo>
                    <a:pt x="667053" y="650047"/>
                    <a:pt x="672070" y="645029"/>
                    <a:pt x="672070" y="638839"/>
                  </a:cubicBezTo>
                  <a:lnTo>
                    <a:pt x="672463" y="325024"/>
                  </a:lnTo>
                  <a:cubicBezTo>
                    <a:pt x="672463" y="318834"/>
                    <a:pt x="667445" y="313816"/>
                    <a:pt x="661255" y="313816"/>
                  </a:cubicBezTo>
                  <a:close/>
                  <a:moveTo>
                    <a:pt x="22415" y="22415"/>
                  </a:moveTo>
                  <a:lnTo>
                    <a:pt x="325024" y="22415"/>
                  </a:lnTo>
                  <a:lnTo>
                    <a:pt x="325024" y="105644"/>
                  </a:lnTo>
                  <a:cubicBezTo>
                    <a:pt x="290527" y="84282"/>
                    <a:pt x="245246" y="94930"/>
                    <a:pt x="223885" y="129427"/>
                  </a:cubicBezTo>
                  <a:cubicBezTo>
                    <a:pt x="202523" y="163922"/>
                    <a:pt x="213171" y="209203"/>
                    <a:pt x="247667" y="230565"/>
                  </a:cubicBezTo>
                  <a:cubicBezTo>
                    <a:pt x="271364" y="245239"/>
                    <a:pt x="301326" y="245239"/>
                    <a:pt x="325024" y="230565"/>
                  </a:cubicBezTo>
                  <a:lnTo>
                    <a:pt x="325024" y="313816"/>
                  </a:lnTo>
                  <a:lnTo>
                    <a:pt x="209371" y="313816"/>
                  </a:lnTo>
                  <a:cubicBezTo>
                    <a:pt x="203181" y="313816"/>
                    <a:pt x="198163" y="318834"/>
                    <a:pt x="198163" y="325024"/>
                  </a:cubicBezTo>
                  <a:cubicBezTo>
                    <a:pt x="198163" y="328552"/>
                    <a:pt x="199824" y="331873"/>
                    <a:pt x="202647" y="333990"/>
                  </a:cubicBezTo>
                  <a:cubicBezTo>
                    <a:pt x="215624" y="343328"/>
                    <a:pt x="223301" y="358350"/>
                    <a:pt x="223269" y="374337"/>
                  </a:cubicBezTo>
                  <a:cubicBezTo>
                    <a:pt x="223269" y="402811"/>
                    <a:pt x="200186" y="425893"/>
                    <a:pt x="171713" y="425893"/>
                  </a:cubicBezTo>
                  <a:cubicBezTo>
                    <a:pt x="143240" y="425893"/>
                    <a:pt x="120158" y="402811"/>
                    <a:pt x="120158" y="374337"/>
                  </a:cubicBezTo>
                  <a:cubicBezTo>
                    <a:pt x="120130" y="358349"/>
                    <a:pt x="127812" y="343327"/>
                    <a:pt x="140791" y="333990"/>
                  </a:cubicBezTo>
                  <a:cubicBezTo>
                    <a:pt x="145743" y="330276"/>
                    <a:pt x="146747" y="323251"/>
                    <a:pt x="143033" y="318299"/>
                  </a:cubicBezTo>
                  <a:cubicBezTo>
                    <a:pt x="140916" y="315477"/>
                    <a:pt x="137595" y="313816"/>
                    <a:pt x="134067" y="313816"/>
                  </a:cubicBezTo>
                  <a:lnTo>
                    <a:pt x="22415" y="313816"/>
                  </a:lnTo>
                  <a:close/>
                  <a:moveTo>
                    <a:pt x="325024" y="627632"/>
                  </a:moveTo>
                  <a:lnTo>
                    <a:pt x="22415" y="627632"/>
                  </a:lnTo>
                  <a:lnTo>
                    <a:pt x="22415" y="336231"/>
                  </a:lnTo>
                  <a:lnTo>
                    <a:pt x="108715" y="336231"/>
                  </a:lnTo>
                  <a:cubicBezTo>
                    <a:pt x="101536" y="347643"/>
                    <a:pt x="97739" y="360856"/>
                    <a:pt x="97765" y="374337"/>
                  </a:cubicBezTo>
                  <a:cubicBezTo>
                    <a:pt x="97765" y="415191"/>
                    <a:pt x="130883" y="448308"/>
                    <a:pt x="171736" y="448308"/>
                  </a:cubicBezTo>
                  <a:cubicBezTo>
                    <a:pt x="212589" y="448308"/>
                    <a:pt x="245707" y="415191"/>
                    <a:pt x="245707" y="374337"/>
                  </a:cubicBezTo>
                  <a:cubicBezTo>
                    <a:pt x="245736" y="360857"/>
                    <a:pt x="241943" y="347644"/>
                    <a:pt x="234768" y="336231"/>
                  </a:cubicBezTo>
                  <a:lnTo>
                    <a:pt x="325024" y="336231"/>
                  </a:lnTo>
                  <a:lnTo>
                    <a:pt x="325024" y="443534"/>
                  </a:lnTo>
                  <a:cubicBezTo>
                    <a:pt x="325020" y="449724"/>
                    <a:pt x="330035" y="454744"/>
                    <a:pt x="336225" y="454748"/>
                  </a:cubicBezTo>
                  <a:cubicBezTo>
                    <a:pt x="339821" y="454751"/>
                    <a:pt x="343200" y="453026"/>
                    <a:pt x="345310" y="450113"/>
                  </a:cubicBezTo>
                  <a:cubicBezTo>
                    <a:pt x="351392" y="441573"/>
                    <a:pt x="360061" y="435216"/>
                    <a:pt x="370034" y="431979"/>
                  </a:cubicBezTo>
                  <a:cubicBezTo>
                    <a:pt x="396534" y="422370"/>
                    <a:pt x="425807" y="436064"/>
                    <a:pt x="435415" y="462563"/>
                  </a:cubicBezTo>
                  <a:cubicBezTo>
                    <a:pt x="445023" y="489064"/>
                    <a:pt x="431330" y="518336"/>
                    <a:pt x="404830" y="527945"/>
                  </a:cubicBezTo>
                  <a:cubicBezTo>
                    <a:pt x="403757" y="528335"/>
                    <a:pt x="402669" y="528688"/>
                    <a:pt x="401572" y="529004"/>
                  </a:cubicBezTo>
                  <a:lnTo>
                    <a:pt x="400642" y="529385"/>
                  </a:lnTo>
                  <a:cubicBezTo>
                    <a:pt x="399689" y="529688"/>
                    <a:pt x="398737" y="530057"/>
                    <a:pt x="397773" y="530506"/>
                  </a:cubicBezTo>
                  <a:lnTo>
                    <a:pt x="396966" y="530820"/>
                  </a:lnTo>
                  <a:cubicBezTo>
                    <a:pt x="396311" y="530876"/>
                    <a:pt x="395662" y="530989"/>
                    <a:pt x="395027" y="531156"/>
                  </a:cubicBezTo>
                  <a:cubicBezTo>
                    <a:pt x="379172" y="535272"/>
                    <a:pt x="362315" y="530951"/>
                    <a:pt x="350398" y="519713"/>
                  </a:cubicBezTo>
                  <a:cubicBezTo>
                    <a:pt x="349737" y="519029"/>
                    <a:pt x="348840" y="518132"/>
                    <a:pt x="347854" y="517202"/>
                  </a:cubicBezTo>
                  <a:cubicBezTo>
                    <a:pt x="347036" y="516429"/>
                    <a:pt x="346105" y="515588"/>
                    <a:pt x="345511" y="514961"/>
                  </a:cubicBezTo>
                  <a:cubicBezTo>
                    <a:pt x="343397" y="511923"/>
                    <a:pt x="339932" y="510111"/>
                    <a:pt x="336231" y="510108"/>
                  </a:cubicBezTo>
                  <a:cubicBezTo>
                    <a:pt x="330041" y="510108"/>
                    <a:pt x="325024" y="515125"/>
                    <a:pt x="325024" y="521315"/>
                  </a:cubicBezTo>
                  <a:lnTo>
                    <a:pt x="325024" y="627632"/>
                  </a:lnTo>
                  <a:close/>
                  <a:moveTo>
                    <a:pt x="649666" y="627632"/>
                  </a:moveTo>
                  <a:lnTo>
                    <a:pt x="347439" y="627632"/>
                  </a:lnTo>
                  <a:lnTo>
                    <a:pt x="347439" y="545356"/>
                  </a:lnTo>
                  <a:cubicBezTo>
                    <a:pt x="363175" y="554630"/>
                    <a:pt x="381905" y="557409"/>
                    <a:pt x="399656" y="553100"/>
                  </a:cubicBezTo>
                  <a:cubicBezTo>
                    <a:pt x="401980" y="552812"/>
                    <a:pt x="404247" y="552174"/>
                    <a:pt x="406380" y="551206"/>
                  </a:cubicBezTo>
                  <a:lnTo>
                    <a:pt x="409171" y="550086"/>
                  </a:lnTo>
                  <a:cubicBezTo>
                    <a:pt x="447686" y="537345"/>
                    <a:pt x="468582" y="495793"/>
                    <a:pt x="455841" y="457278"/>
                  </a:cubicBezTo>
                  <a:cubicBezTo>
                    <a:pt x="443101" y="418763"/>
                    <a:pt x="401550" y="397867"/>
                    <a:pt x="363033" y="410608"/>
                  </a:cubicBezTo>
                  <a:cubicBezTo>
                    <a:pt x="357601" y="412404"/>
                    <a:pt x="352398" y="414830"/>
                    <a:pt x="347529" y="417835"/>
                  </a:cubicBezTo>
                  <a:lnTo>
                    <a:pt x="347529" y="336231"/>
                  </a:lnTo>
                  <a:lnTo>
                    <a:pt x="470724" y="336231"/>
                  </a:lnTo>
                  <a:cubicBezTo>
                    <a:pt x="476914" y="336231"/>
                    <a:pt x="481931" y="331214"/>
                    <a:pt x="481931" y="325024"/>
                  </a:cubicBezTo>
                  <a:cubicBezTo>
                    <a:pt x="481931" y="321495"/>
                    <a:pt x="480270" y="318175"/>
                    <a:pt x="477448" y="316057"/>
                  </a:cubicBezTo>
                  <a:cubicBezTo>
                    <a:pt x="457641" y="301202"/>
                    <a:pt x="453626" y="273102"/>
                    <a:pt x="468482" y="253294"/>
                  </a:cubicBezTo>
                  <a:cubicBezTo>
                    <a:pt x="483338" y="233487"/>
                    <a:pt x="511438" y="229472"/>
                    <a:pt x="531245" y="244328"/>
                  </a:cubicBezTo>
                  <a:cubicBezTo>
                    <a:pt x="551053" y="259184"/>
                    <a:pt x="555067" y="287284"/>
                    <a:pt x="540212" y="307091"/>
                  </a:cubicBezTo>
                  <a:cubicBezTo>
                    <a:pt x="537663" y="310489"/>
                    <a:pt x="534644" y="313509"/>
                    <a:pt x="531245" y="316057"/>
                  </a:cubicBezTo>
                  <a:cubicBezTo>
                    <a:pt x="526294" y="319772"/>
                    <a:pt x="525290" y="326797"/>
                    <a:pt x="529004" y="331748"/>
                  </a:cubicBezTo>
                  <a:cubicBezTo>
                    <a:pt x="531121" y="334570"/>
                    <a:pt x="534442" y="336231"/>
                    <a:pt x="537970" y="336231"/>
                  </a:cubicBezTo>
                  <a:lnTo>
                    <a:pt x="650047" y="336231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8FC837-8181-9898-365D-986694685697}"/>
                </a:ext>
              </a:extLst>
            </p:cNvPr>
            <p:cNvSpPr/>
            <p:nvPr/>
          </p:nvSpPr>
          <p:spPr>
            <a:xfrm>
              <a:off x="9981619" y="1761731"/>
              <a:ext cx="446835" cy="405418"/>
            </a:xfrm>
            <a:custGeom>
              <a:avLst/>
              <a:gdLst>
                <a:gd name="connsiteX0" fmla="*/ 445985 w 446835"/>
                <a:gd name="connsiteY0" fmla="*/ 118978 h 405418"/>
                <a:gd name="connsiteX1" fmla="*/ 439910 w 446835"/>
                <a:gd name="connsiteY1" fmla="*/ 112926 h 405418"/>
                <a:gd name="connsiteX2" fmla="*/ 168213 w 446835"/>
                <a:gd name="connsiteY2" fmla="*/ 849 h 405418"/>
                <a:gd name="connsiteX3" fmla="*/ 153579 w 446835"/>
                <a:gd name="connsiteY3" fmla="*/ 6938 h 405418"/>
                <a:gd name="connsiteX4" fmla="*/ 153576 w 446835"/>
                <a:gd name="connsiteY4" fmla="*/ 6946 h 405418"/>
                <a:gd name="connsiteX5" fmla="*/ 119852 w 446835"/>
                <a:gd name="connsiteY5" fmla="*/ 88919 h 405418"/>
                <a:gd name="connsiteX6" fmla="*/ 25779 w 446835"/>
                <a:gd name="connsiteY6" fmla="*/ 77339 h 405418"/>
                <a:gd name="connsiteX7" fmla="*/ 14199 w 446835"/>
                <a:gd name="connsiteY7" fmla="*/ 171414 h 405418"/>
                <a:gd name="connsiteX8" fmla="*/ 43931 w 446835"/>
                <a:gd name="connsiteY8" fmla="*/ 193084 h 405418"/>
                <a:gd name="connsiteX9" fmla="*/ 75929 w 446835"/>
                <a:gd name="connsiteY9" fmla="*/ 196121 h 405418"/>
                <a:gd name="connsiteX10" fmla="*/ 41644 w 446835"/>
                <a:gd name="connsiteY10" fmla="*/ 277377 h 405418"/>
                <a:gd name="connsiteX11" fmla="*/ 47625 w 446835"/>
                <a:gd name="connsiteY11" fmla="*/ 292056 h 405418"/>
                <a:gd name="connsiteX12" fmla="*/ 47741 w 446835"/>
                <a:gd name="connsiteY12" fmla="*/ 292104 h 405418"/>
                <a:gd name="connsiteX13" fmla="*/ 145473 w 446835"/>
                <a:gd name="connsiteY13" fmla="*/ 331958 h 405418"/>
                <a:gd name="connsiteX14" fmla="*/ 160078 w 446835"/>
                <a:gd name="connsiteY14" fmla="*/ 325802 h 405418"/>
                <a:gd name="connsiteX15" fmla="*/ 159359 w 446835"/>
                <a:gd name="connsiteY15" fmla="*/ 315898 h 405418"/>
                <a:gd name="connsiteX16" fmla="*/ 158238 w 446835"/>
                <a:gd name="connsiteY16" fmla="*/ 273981 h 405418"/>
                <a:gd name="connsiteX17" fmla="*/ 224695 w 446835"/>
                <a:gd name="connsiteY17" fmla="*/ 245770 h 405418"/>
                <a:gd name="connsiteX18" fmla="*/ 252906 w 446835"/>
                <a:gd name="connsiteY18" fmla="*/ 312227 h 405418"/>
                <a:gd name="connsiteX19" fmla="*/ 252450 w 446835"/>
                <a:gd name="connsiteY19" fmla="*/ 313320 h 405418"/>
                <a:gd name="connsiteX20" fmla="*/ 222559 w 446835"/>
                <a:gd name="connsiteY20" fmla="*/ 343144 h 405418"/>
                <a:gd name="connsiteX21" fmla="*/ 214331 w 446835"/>
                <a:gd name="connsiteY21" fmla="*/ 356690 h 405418"/>
                <a:gd name="connsiteX22" fmla="*/ 221057 w 446835"/>
                <a:gd name="connsiteY22" fmla="*/ 364438 h 405418"/>
                <a:gd name="connsiteX23" fmla="*/ 319371 w 446835"/>
                <a:gd name="connsiteY23" fmla="*/ 404562 h 405418"/>
                <a:gd name="connsiteX24" fmla="*/ 334015 w 446835"/>
                <a:gd name="connsiteY24" fmla="*/ 398497 h 405418"/>
                <a:gd name="connsiteX25" fmla="*/ 334020 w 446835"/>
                <a:gd name="connsiteY25" fmla="*/ 398487 h 405418"/>
                <a:gd name="connsiteX26" fmla="*/ 445996 w 446835"/>
                <a:gd name="connsiteY26" fmla="*/ 127519 h 405418"/>
                <a:gd name="connsiteX27" fmla="*/ 445985 w 446835"/>
                <a:gd name="connsiteY27" fmla="*/ 118978 h 405418"/>
                <a:gd name="connsiteX28" fmla="*/ 317567 w 446835"/>
                <a:gd name="connsiteY28" fmla="*/ 379636 h 405418"/>
                <a:gd name="connsiteX29" fmla="*/ 251845 w 446835"/>
                <a:gd name="connsiteY29" fmla="*/ 352738 h 405418"/>
                <a:gd name="connsiteX30" fmla="*/ 273140 w 446835"/>
                <a:gd name="connsiteY30" fmla="*/ 321916 h 405418"/>
                <a:gd name="connsiteX31" fmla="*/ 231028 w 446835"/>
                <a:gd name="connsiteY31" fmla="*/ 226919 h 405418"/>
                <a:gd name="connsiteX32" fmla="*/ 136030 w 446835"/>
                <a:gd name="connsiteY32" fmla="*/ 269031 h 405418"/>
                <a:gd name="connsiteX33" fmla="*/ 131396 w 446835"/>
                <a:gd name="connsiteY33" fmla="*/ 301978 h 405418"/>
                <a:gd name="connsiteX34" fmla="*/ 66727 w 446835"/>
                <a:gd name="connsiteY34" fmla="*/ 275595 h 405418"/>
                <a:gd name="connsiteX35" fmla="*/ 106873 w 446835"/>
                <a:gd name="connsiteY35" fmla="*/ 180441 h 405418"/>
                <a:gd name="connsiteX36" fmla="*/ 100888 w 446835"/>
                <a:gd name="connsiteY36" fmla="*/ 165765 h 405418"/>
                <a:gd name="connsiteX37" fmla="*/ 90465 w 446835"/>
                <a:gd name="connsiteY37" fmla="*/ 166678 h 405418"/>
                <a:gd name="connsiteX38" fmla="*/ 51709 w 446835"/>
                <a:gd name="connsiteY38" fmla="*/ 172024 h 405418"/>
                <a:gd name="connsiteX39" fmla="*/ 25175 w 446835"/>
                <a:gd name="connsiteY39" fmla="*/ 114434 h 405418"/>
                <a:gd name="connsiteX40" fmla="*/ 82765 w 446835"/>
                <a:gd name="connsiteY40" fmla="*/ 87899 h 405418"/>
                <a:gd name="connsiteX41" fmla="*/ 110392 w 446835"/>
                <a:gd name="connsiteY41" fmla="*/ 118552 h 405418"/>
                <a:gd name="connsiteX42" fmla="*/ 124339 w 446835"/>
                <a:gd name="connsiteY42" fmla="*/ 126082 h 405418"/>
                <a:gd name="connsiteX43" fmla="*/ 131497 w 446835"/>
                <a:gd name="connsiteY43" fmla="*/ 119606 h 405418"/>
                <a:gd name="connsiteX44" fmla="*/ 170085 w 446835"/>
                <a:gd name="connsiteY44" fmla="*/ 25809 h 405418"/>
                <a:gd name="connsiteX45" fmla="*/ 421037 w 446835"/>
                <a:gd name="connsiteY45" fmla="*/ 129368 h 40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6835" h="405418">
                  <a:moveTo>
                    <a:pt x="445985" y="118978"/>
                  </a:moveTo>
                  <a:cubicBezTo>
                    <a:pt x="444843" y="116236"/>
                    <a:pt x="442657" y="114058"/>
                    <a:pt x="439910" y="112926"/>
                  </a:cubicBezTo>
                  <a:lnTo>
                    <a:pt x="168213" y="849"/>
                  </a:lnTo>
                  <a:cubicBezTo>
                    <a:pt x="162490" y="-1510"/>
                    <a:pt x="155938" y="1216"/>
                    <a:pt x="153579" y="6938"/>
                  </a:cubicBezTo>
                  <a:cubicBezTo>
                    <a:pt x="153578" y="6940"/>
                    <a:pt x="153577" y="6944"/>
                    <a:pt x="153576" y="6946"/>
                  </a:cubicBezTo>
                  <a:lnTo>
                    <a:pt x="119852" y="88919"/>
                  </a:lnTo>
                  <a:cubicBezTo>
                    <a:pt x="97072" y="59744"/>
                    <a:pt x="54953" y="54560"/>
                    <a:pt x="25779" y="77339"/>
                  </a:cubicBezTo>
                  <a:cubicBezTo>
                    <a:pt x="-3397" y="100120"/>
                    <a:pt x="-8582" y="142238"/>
                    <a:pt x="14199" y="171414"/>
                  </a:cubicBezTo>
                  <a:cubicBezTo>
                    <a:pt x="21894" y="181269"/>
                    <a:pt x="32193" y="188775"/>
                    <a:pt x="43931" y="193084"/>
                  </a:cubicBezTo>
                  <a:cubicBezTo>
                    <a:pt x="54145" y="196888"/>
                    <a:pt x="65181" y="197934"/>
                    <a:pt x="75929" y="196121"/>
                  </a:cubicBezTo>
                  <a:lnTo>
                    <a:pt x="41644" y="277377"/>
                  </a:lnTo>
                  <a:cubicBezTo>
                    <a:pt x="39243" y="283082"/>
                    <a:pt x="41920" y="289654"/>
                    <a:pt x="47625" y="292056"/>
                  </a:cubicBezTo>
                  <a:cubicBezTo>
                    <a:pt x="47664" y="292071"/>
                    <a:pt x="47702" y="292088"/>
                    <a:pt x="47741" y="292104"/>
                  </a:cubicBezTo>
                  <a:lnTo>
                    <a:pt x="145473" y="331958"/>
                  </a:lnTo>
                  <a:cubicBezTo>
                    <a:pt x="151206" y="334292"/>
                    <a:pt x="157745" y="331535"/>
                    <a:pt x="160078" y="325802"/>
                  </a:cubicBezTo>
                  <a:cubicBezTo>
                    <a:pt x="161393" y="322569"/>
                    <a:pt x="161127" y="318907"/>
                    <a:pt x="159359" y="315898"/>
                  </a:cubicBezTo>
                  <a:cubicBezTo>
                    <a:pt x="151805" y="303047"/>
                    <a:pt x="151382" y="287217"/>
                    <a:pt x="158238" y="273981"/>
                  </a:cubicBezTo>
                  <a:cubicBezTo>
                    <a:pt x="168799" y="247839"/>
                    <a:pt x="198553" y="235209"/>
                    <a:pt x="224695" y="245770"/>
                  </a:cubicBezTo>
                  <a:cubicBezTo>
                    <a:pt x="250837" y="256331"/>
                    <a:pt x="263467" y="286085"/>
                    <a:pt x="252906" y="312227"/>
                  </a:cubicBezTo>
                  <a:cubicBezTo>
                    <a:pt x="252758" y="312594"/>
                    <a:pt x="252606" y="312958"/>
                    <a:pt x="252450" y="313320"/>
                  </a:cubicBezTo>
                  <a:cubicBezTo>
                    <a:pt x="248188" y="327686"/>
                    <a:pt x="236935" y="338913"/>
                    <a:pt x="222559" y="343144"/>
                  </a:cubicBezTo>
                  <a:cubicBezTo>
                    <a:pt x="216546" y="344612"/>
                    <a:pt x="212862" y="350678"/>
                    <a:pt x="214331" y="356690"/>
                  </a:cubicBezTo>
                  <a:cubicBezTo>
                    <a:pt x="215189" y="360209"/>
                    <a:pt x="217695" y="363095"/>
                    <a:pt x="221057" y="364438"/>
                  </a:cubicBezTo>
                  <a:lnTo>
                    <a:pt x="319371" y="404562"/>
                  </a:lnTo>
                  <a:cubicBezTo>
                    <a:pt x="325090" y="406931"/>
                    <a:pt x="331646" y="404217"/>
                    <a:pt x="334015" y="398497"/>
                  </a:cubicBezTo>
                  <a:cubicBezTo>
                    <a:pt x="334017" y="398494"/>
                    <a:pt x="334019" y="398491"/>
                    <a:pt x="334020" y="398487"/>
                  </a:cubicBezTo>
                  <a:lnTo>
                    <a:pt x="445996" y="127519"/>
                  </a:lnTo>
                  <a:cubicBezTo>
                    <a:pt x="447119" y="124782"/>
                    <a:pt x="447116" y="121712"/>
                    <a:pt x="445985" y="118978"/>
                  </a:cubicBezTo>
                  <a:close/>
                  <a:moveTo>
                    <a:pt x="317567" y="379636"/>
                  </a:moveTo>
                  <a:lnTo>
                    <a:pt x="251845" y="352738"/>
                  </a:lnTo>
                  <a:cubicBezTo>
                    <a:pt x="261306" y="344316"/>
                    <a:pt x="268609" y="333746"/>
                    <a:pt x="273140" y="321916"/>
                  </a:cubicBezTo>
                  <a:cubicBezTo>
                    <a:pt x="287743" y="284054"/>
                    <a:pt x="268890" y="241522"/>
                    <a:pt x="231028" y="226919"/>
                  </a:cubicBezTo>
                  <a:cubicBezTo>
                    <a:pt x="193167" y="212314"/>
                    <a:pt x="150635" y="231169"/>
                    <a:pt x="136030" y="269031"/>
                  </a:cubicBezTo>
                  <a:cubicBezTo>
                    <a:pt x="131986" y="279514"/>
                    <a:pt x="130400" y="290786"/>
                    <a:pt x="131396" y="301978"/>
                  </a:cubicBezTo>
                  <a:lnTo>
                    <a:pt x="66727" y="275595"/>
                  </a:lnTo>
                  <a:lnTo>
                    <a:pt x="106873" y="180441"/>
                  </a:lnTo>
                  <a:cubicBezTo>
                    <a:pt x="109274" y="174736"/>
                    <a:pt x="106594" y="168164"/>
                    <a:pt x="100888" y="165765"/>
                  </a:cubicBezTo>
                  <a:cubicBezTo>
                    <a:pt x="97477" y="164329"/>
                    <a:pt x="93575" y="164671"/>
                    <a:pt x="90465" y="166678"/>
                  </a:cubicBezTo>
                  <a:cubicBezTo>
                    <a:pt x="79155" y="174584"/>
                    <a:pt x="64736" y="176574"/>
                    <a:pt x="51709" y="172024"/>
                  </a:cubicBezTo>
                  <a:cubicBezTo>
                    <a:pt x="28479" y="163448"/>
                    <a:pt x="16598" y="137664"/>
                    <a:pt x="25175" y="114434"/>
                  </a:cubicBezTo>
                  <a:cubicBezTo>
                    <a:pt x="33751" y="91203"/>
                    <a:pt x="59535" y="79323"/>
                    <a:pt x="82765" y="87899"/>
                  </a:cubicBezTo>
                  <a:cubicBezTo>
                    <a:pt x="96201" y="93321"/>
                    <a:pt x="106391" y="104628"/>
                    <a:pt x="110392" y="118552"/>
                  </a:cubicBezTo>
                  <a:cubicBezTo>
                    <a:pt x="112164" y="124484"/>
                    <a:pt x="118409" y="127855"/>
                    <a:pt x="124339" y="126082"/>
                  </a:cubicBezTo>
                  <a:cubicBezTo>
                    <a:pt x="127581" y="125113"/>
                    <a:pt x="130210" y="122734"/>
                    <a:pt x="131497" y="119606"/>
                  </a:cubicBezTo>
                  <a:lnTo>
                    <a:pt x="170085" y="25809"/>
                  </a:lnTo>
                  <a:lnTo>
                    <a:pt x="421037" y="129368"/>
                  </a:lnTo>
                  <a:close/>
                </a:path>
              </a:pathLst>
            </a:custGeom>
            <a:solidFill>
              <a:srgbClr val="0070C0"/>
            </a:solidFill>
            <a:ln w="11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63D0DDCB-FEB2-E047-926C-E30B9265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6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62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C6D73-1E82-F5F1-B219-256465840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F076AB9-E530-3AF3-69A7-ECF9C0D6F39D}"/>
              </a:ext>
            </a:extLst>
          </p:cNvPr>
          <p:cNvSpPr txBox="1"/>
          <p:nvPr/>
        </p:nvSpPr>
        <p:spPr>
          <a:xfrm>
            <a:off x="598861" y="492219"/>
            <a:ext cx="6242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>
                <a:solidFill>
                  <a:srgbClr val="FFFFFF"/>
                </a:solidFill>
                <a:latin typeface="+mj-lt"/>
              </a:rPr>
              <a:t>Key Risk Identification and Management</a:t>
            </a:r>
            <a:endParaRPr lang="en-CA" sz="2800" b="1" i="0" u="none" strike="noStrike">
              <a:solidFill>
                <a:srgbClr val="FFFFFF"/>
              </a:solidFill>
              <a:effectLst/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D9EEE-F3CD-C887-F100-96DB943E508E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7D7ABE58-1E46-C40B-566F-AC6723EF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6370"/>
            <a:ext cx="10515600" cy="823070"/>
          </a:xfrm>
        </p:spPr>
        <p:txBody>
          <a:bodyPr/>
          <a:lstStyle/>
          <a:p>
            <a:pPr algn="ctr"/>
            <a:r>
              <a:rPr lang="en-CA"/>
              <a:t>Risk Identification and Management - Short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067016-2716-1E1C-46B6-546B2384949E}"/>
              </a:ext>
            </a:extLst>
          </p:cNvPr>
          <p:cNvGrpSpPr/>
          <p:nvPr/>
        </p:nvGrpSpPr>
        <p:grpSpPr>
          <a:xfrm>
            <a:off x="295276" y="1434055"/>
            <a:ext cx="11563346" cy="4338095"/>
            <a:chOff x="546756" y="1434054"/>
            <a:chExt cx="11434139" cy="4931727"/>
          </a:xfrm>
        </p:grpSpPr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956C6D41-D8E7-04A4-A77F-65A3EFC6AFBB}"/>
                </a:ext>
              </a:extLst>
            </p:cNvPr>
            <p:cNvGrpSpPr/>
            <p:nvPr/>
          </p:nvGrpSpPr>
          <p:grpSpPr>
            <a:xfrm>
              <a:off x="6297256" y="1434054"/>
              <a:ext cx="2808389" cy="4931727"/>
              <a:chOff x="0" y="0"/>
              <a:chExt cx="1361290" cy="2236136"/>
            </a:xfrm>
          </p:grpSpPr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id="{58EADEBD-4074-62CA-6714-A1AC9A3921E6}"/>
                  </a:ext>
                </a:extLst>
              </p:cNvPr>
              <p:cNvSpPr/>
              <p:nvPr/>
            </p:nvSpPr>
            <p:spPr>
              <a:xfrm>
                <a:off x="0" y="0"/>
                <a:ext cx="1361290" cy="2236136"/>
              </a:xfrm>
              <a:custGeom>
                <a:avLst/>
                <a:gdLst/>
                <a:ahLst/>
                <a:cxnLst/>
                <a:rect l="l" t="t" r="r" b="b"/>
                <a:pathLst>
                  <a:path w="1361290" h="2065635">
                    <a:moveTo>
                      <a:pt x="1236830" y="2065635"/>
                    </a:moveTo>
                    <a:lnTo>
                      <a:pt x="124460" y="2065635"/>
                    </a:lnTo>
                    <a:cubicBezTo>
                      <a:pt x="55880" y="2065635"/>
                      <a:pt x="0" y="2009755"/>
                      <a:pt x="0" y="194117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36830" y="0"/>
                    </a:lnTo>
                    <a:cubicBezTo>
                      <a:pt x="1305410" y="0"/>
                      <a:pt x="1361290" y="55880"/>
                      <a:pt x="1361290" y="124460"/>
                    </a:cubicBezTo>
                    <a:lnTo>
                      <a:pt x="1361290" y="1941175"/>
                    </a:lnTo>
                    <a:cubicBezTo>
                      <a:pt x="1361290" y="2009755"/>
                      <a:pt x="1305410" y="2065635"/>
                      <a:pt x="1236830" y="2065635"/>
                    </a:cubicBez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/>
              <a:lstStyle/>
              <a:p>
                <a:endParaRPr lang="en-CA" sz="12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082185-2E50-40A4-FF8B-33F0F010EED9}"/>
                </a:ext>
              </a:extLst>
            </p:cNvPr>
            <p:cNvGrpSpPr/>
            <p:nvPr/>
          </p:nvGrpSpPr>
          <p:grpSpPr>
            <a:xfrm>
              <a:off x="546756" y="1434054"/>
              <a:ext cx="11434139" cy="4917617"/>
              <a:chOff x="546756" y="1434054"/>
              <a:chExt cx="11434139" cy="4917617"/>
            </a:xfrm>
          </p:grpSpPr>
          <p:grpSp>
            <p:nvGrpSpPr>
              <p:cNvPr id="2" name="Group 11">
                <a:extLst>
                  <a:ext uri="{FF2B5EF4-FFF2-40B4-BE49-F238E27FC236}">
                    <a16:creationId xmlns:a16="http://schemas.microsoft.com/office/drawing/2014/main" id="{E93BE4DC-6852-D09C-9714-DB70A5DC6B05}"/>
                  </a:ext>
                </a:extLst>
              </p:cNvPr>
              <p:cNvGrpSpPr/>
              <p:nvPr/>
            </p:nvGrpSpPr>
            <p:grpSpPr>
              <a:xfrm>
                <a:off x="546756" y="1434054"/>
                <a:ext cx="2808391" cy="4917617"/>
                <a:chOff x="0" y="0"/>
                <a:chExt cx="1361290" cy="2065635"/>
              </a:xfrm>
            </p:grpSpPr>
            <p:sp>
              <p:nvSpPr>
                <p:cNvPr id="3" name="Freeform 12">
                  <a:extLst>
                    <a:ext uri="{FF2B5EF4-FFF2-40B4-BE49-F238E27FC236}">
                      <a16:creationId xmlns:a16="http://schemas.microsoft.com/office/drawing/2014/main" id="{5BDA8D28-E25A-5433-2369-71ED08A820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61290" cy="2065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90" h="2065635">
                      <a:moveTo>
                        <a:pt x="1236830" y="2065635"/>
                      </a:moveTo>
                      <a:lnTo>
                        <a:pt x="124460" y="2065635"/>
                      </a:lnTo>
                      <a:cubicBezTo>
                        <a:pt x="55880" y="2065635"/>
                        <a:pt x="0" y="2009755"/>
                        <a:pt x="0" y="194117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236830" y="0"/>
                      </a:lnTo>
                      <a:cubicBezTo>
                        <a:pt x="1305410" y="0"/>
                        <a:pt x="1361290" y="55880"/>
                        <a:pt x="1361290" y="124460"/>
                      </a:cubicBezTo>
                      <a:lnTo>
                        <a:pt x="1361290" y="1941175"/>
                      </a:lnTo>
                      <a:cubicBezTo>
                        <a:pt x="1361290" y="2009755"/>
                        <a:pt x="1305410" y="2065635"/>
                        <a:pt x="1236830" y="206563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</p:spPr>
              <p:txBody>
                <a:bodyPr/>
                <a:lstStyle/>
                <a:p>
                  <a:endParaRPr lang="en-CA" sz="1200"/>
                </a:p>
              </p:txBody>
            </p:sp>
          </p:grpSp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A60B78B9-0A19-BFE2-60C4-A4CB8F527731}"/>
                  </a:ext>
                </a:extLst>
              </p:cNvPr>
              <p:cNvGrpSpPr/>
              <p:nvPr/>
            </p:nvGrpSpPr>
            <p:grpSpPr>
              <a:xfrm>
                <a:off x="3422006" y="1434054"/>
                <a:ext cx="2808391" cy="4917616"/>
                <a:chOff x="0" y="0"/>
                <a:chExt cx="1361290" cy="2065635"/>
              </a:xfrm>
            </p:grpSpPr>
            <p:sp>
              <p:nvSpPr>
                <p:cNvPr id="6" name="Freeform 16">
                  <a:extLst>
                    <a:ext uri="{FF2B5EF4-FFF2-40B4-BE49-F238E27FC236}">
                      <a16:creationId xmlns:a16="http://schemas.microsoft.com/office/drawing/2014/main" id="{E2871A3E-6B19-79CB-7721-D95F36FB92C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61290" cy="2065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90" h="2065635">
                      <a:moveTo>
                        <a:pt x="1236830" y="2065635"/>
                      </a:moveTo>
                      <a:lnTo>
                        <a:pt x="124460" y="2065635"/>
                      </a:lnTo>
                      <a:cubicBezTo>
                        <a:pt x="55880" y="2065635"/>
                        <a:pt x="0" y="2009755"/>
                        <a:pt x="0" y="194117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236830" y="0"/>
                      </a:lnTo>
                      <a:cubicBezTo>
                        <a:pt x="1305410" y="0"/>
                        <a:pt x="1361290" y="55880"/>
                        <a:pt x="1361290" y="124460"/>
                      </a:cubicBezTo>
                      <a:lnTo>
                        <a:pt x="1361290" y="1941175"/>
                      </a:lnTo>
                      <a:cubicBezTo>
                        <a:pt x="1361290" y="2009755"/>
                        <a:pt x="1305410" y="2065635"/>
                        <a:pt x="1236830" y="2065635"/>
                      </a:cubicBezTo>
                      <a:close/>
                    </a:path>
                  </a:pathLst>
                </a:custGeom>
                <a:solidFill>
                  <a:srgbClr val="2E465B"/>
                </a:solidFill>
              </p:spPr>
              <p:txBody>
                <a:bodyPr/>
                <a:lstStyle/>
                <a:p>
                  <a:endParaRPr lang="en-CA" sz="1200"/>
                </a:p>
              </p:txBody>
            </p:sp>
          </p:grp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050CB6C6-99A1-F167-1D0B-740D708C5B18}"/>
                  </a:ext>
                </a:extLst>
              </p:cNvPr>
              <p:cNvGrpSpPr/>
              <p:nvPr/>
            </p:nvGrpSpPr>
            <p:grpSpPr>
              <a:xfrm>
                <a:off x="9172505" y="1434054"/>
                <a:ext cx="2808390" cy="4917616"/>
                <a:chOff x="0" y="0"/>
                <a:chExt cx="1361290" cy="2065635"/>
              </a:xfrm>
            </p:grpSpPr>
            <p:sp>
              <p:nvSpPr>
                <p:cNvPr id="10" name="Freeform 20">
                  <a:extLst>
                    <a:ext uri="{FF2B5EF4-FFF2-40B4-BE49-F238E27FC236}">
                      <a16:creationId xmlns:a16="http://schemas.microsoft.com/office/drawing/2014/main" id="{7C08D4EE-208B-CE40-DD31-4E00AD37788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61290" cy="2065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90" h="2065635">
                      <a:moveTo>
                        <a:pt x="1236830" y="2065635"/>
                      </a:moveTo>
                      <a:lnTo>
                        <a:pt x="124460" y="2065635"/>
                      </a:lnTo>
                      <a:cubicBezTo>
                        <a:pt x="55880" y="2065635"/>
                        <a:pt x="0" y="2009755"/>
                        <a:pt x="0" y="194117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236830" y="0"/>
                      </a:lnTo>
                      <a:cubicBezTo>
                        <a:pt x="1305410" y="0"/>
                        <a:pt x="1361290" y="55880"/>
                        <a:pt x="1361290" y="124460"/>
                      </a:cubicBezTo>
                      <a:lnTo>
                        <a:pt x="1361290" y="1941175"/>
                      </a:lnTo>
                      <a:cubicBezTo>
                        <a:pt x="1361290" y="2009755"/>
                        <a:pt x="1305410" y="2065635"/>
                        <a:pt x="1236830" y="2065635"/>
                      </a:cubicBezTo>
                      <a:close/>
                    </a:path>
                  </a:pathLst>
                </a:custGeom>
                <a:solidFill>
                  <a:srgbClr val="2E465B"/>
                </a:solidFill>
              </p:spPr>
              <p:txBody>
                <a:bodyPr/>
                <a:lstStyle/>
                <a:p>
                  <a:endParaRPr lang="en-CA" sz="1200"/>
                </a:p>
              </p:txBody>
            </p:sp>
          </p:grpSp>
          <p:sp>
            <p:nvSpPr>
              <p:cNvPr id="11" name="TextBox 14">
                <a:extLst>
                  <a:ext uri="{FF2B5EF4-FFF2-40B4-BE49-F238E27FC236}">
                    <a16:creationId xmlns:a16="http://schemas.microsoft.com/office/drawing/2014/main" id="{1BBCC451-A23A-2D23-819D-E8F30F3156C5}"/>
                  </a:ext>
                </a:extLst>
              </p:cNvPr>
              <p:cNvSpPr txBox="1"/>
              <p:nvPr/>
            </p:nvSpPr>
            <p:spPr>
              <a:xfrm>
                <a:off x="726026" y="2509906"/>
                <a:ext cx="2361801" cy="20879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Severity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 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Moderate</a:t>
                </a:r>
              </a:p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Likelihood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 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Medium</a:t>
                </a:r>
              </a:p>
              <a:p>
                <a:pPr marL="365125" indent="-2857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Mitigation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</a:t>
                </a:r>
              </a:p>
              <a:p>
                <a:pPr marL="431800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US" sz="1200">
                    <a:solidFill>
                      <a:srgbClr val="FFFFFF"/>
                    </a:solidFill>
                    <a:latin typeface="Montserrat"/>
                  </a:rPr>
                  <a:t>Identify value proposition</a:t>
                </a:r>
              </a:p>
              <a:p>
                <a:pPr marL="431800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US" sz="1200">
                    <a:solidFill>
                      <a:srgbClr val="FFFFFF"/>
                    </a:solidFill>
                    <a:latin typeface="Montserrat"/>
                  </a:rPr>
                  <a:t>Niche focus area</a:t>
                </a:r>
              </a:p>
              <a:p>
                <a:pPr marL="431800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US" sz="1200">
                    <a:solidFill>
                      <a:srgbClr val="FFFFFF"/>
                    </a:solidFill>
                    <a:latin typeface="Montserrat"/>
                  </a:rPr>
                  <a:t>Strategic partnerships</a:t>
                </a:r>
              </a:p>
            </p:txBody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2D3C10F3-E8AA-58C4-24E5-35874E6E3827}"/>
                  </a:ext>
                </a:extLst>
              </p:cNvPr>
              <p:cNvSpPr txBox="1"/>
              <p:nvPr/>
            </p:nvSpPr>
            <p:spPr>
              <a:xfrm>
                <a:off x="751444" y="1781034"/>
                <a:ext cx="2435030" cy="3908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200">
                    <a:solidFill>
                      <a:schemeClr val="accent4"/>
                    </a:solidFill>
                    <a:latin typeface="Montserrat Classic Bold"/>
                  </a:rPr>
                  <a:t>Competitive Pressure</a:t>
                </a:r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A98F916-A578-53CD-8957-7941627F3D0D}"/>
                  </a:ext>
                </a:extLst>
              </p:cNvPr>
              <p:cNvSpPr txBox="1"/>
              <p:nvPr/>
            </p:nvSpPr>
            <p:spPr>
              <a:xfrm>
                <a:off x="3608043" y="1601497"/>
                <a:ext cx="2435030" cy="79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200">
                    <a:solidFill>
                      <a:schemeClr val="accent4"/>
                    </a:solidFill>
                    <a:latin typeface="Montserrat Classic Bold"/>
                  </a:rPr>
                  <a:t>Resource Constraints and Budget Overruns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BFC7E-9A8B-A693-278C-3A062399DBD4}"/>
                  </a:ext>
                </a:extLst>
              </p:cNvPr>
              <p:cNvSpPr txBox="1"/>
              <p:nvPr/>
            </p:nvSpPr>
            <p:spPr>
              <a:xfrm>
                <a:off x="6463127" y="1781034"/>
                <a:ext cx="2435030" cy="3908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200">
                    <a:solidFill>
                      <a:schemeClr val="accent4"/>
                    </a:solidFill>
                    <a:latin typeface="Montserrat Classic Bold"/>
                  </a:rPr>
                  <a:t>Poor User Experience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A68039-684B-62A3-4284-6A5EA5A44885}"/>
                  </a:ext>
                </a:extLst>
              </p:cNvPr>
              <p:cNvSpPr txBox="1"/>
              <p:nvPr/>
            </p:nvSpPr>
            <p:spPr>
              <a:xfrm>
                <a:off x="9359185" y="1781034"/>
                <a:ext cx="2435030" cy="3908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200">
                    <a:solidFill>
                      <a:schemeClr val="accent4"/>
                    </a:solidFill>
                    <a:latin typeface="Montserrat Classic Bold"/>
                  </a:rPr>
                  <a:t>AI Hallucination</a:t>
                </a:r>
              </a:p>
            </p:txBody>
          </p:sp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788EB79E-D255-304A-A217-E096EA9B4BCC}"/>
                  </a:ext>
                </a:extLst>
              </p:cNvPr>
              <p:cNvSpPr txBox="1"/>
              <p:nvPr/>
            </p:nvSpPr>
            <p:spPr>
              <a:xfrm>
                <a:off x="3596450" y="2514995"/>
                <a:ext cx="2435030" cy="37499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Severity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 </a:t>
                </a:r>
                <a:r>
                  <a:rPr lang="en-US" sz="1600" b="1">
                    <a:solidFill>
                      <a:srgbClr val="E17800"/>
                    </a:solidFill>
                    <a:latin typeface="Montserrat"/>
                  </a:rPr>
                  <a:t>Moderate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 </a:t>
                </a:r>
              </a:p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Likelihood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</a:t>
                </a: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 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Low</a:t>
                </a:r>
                <a:endParaRPr lang="en-US" sz="1100" b="1">
                  <a:solidFill>
                    <a:schemeClr val="accent6">
                      <a:lumMod val="75000"/>
                    </a:schemeClr>
                  </a:solidFill>
                  <a:latin typeface="Montserrat"/>
                </a:endParaRPr>
              </a:p>
              <a:p>
                <a:pPr marL="365125" lvl="1" indent="-285750">
                  <a:lnSpc>
                    <a:spcPts val="1867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Mitigation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</a:t>
                </a: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 </a:t>
                </a:r>
              </a:p>
              <a:p>
                <a:pPr marL="432000" lvl="2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CA" sz="1200">
                    <a:solidFill>
                      <a:srgbClr val="FFFFFF"/>
                    </a:solidFill>
                    <a:latin typeface="Montserrat"/>
                    <a:ea typeface="DengXian"/>
                  </a:rPr>
                  <a:t>Identify skill requirements; consider outsourcing/hiring</a:t>
                </a:r>
              </a:p>
              <a:p>
                <a:pPr marL="432000" lvl="2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CA" sz="1200">
                    <a:solidFill>
                      <a:srgbClr val="FFFFFF"/>
                    </a:solidFill>
                    <a:latin typeface="Montserrat"/>
                    <a:ea typeface="DengXian"/>
                  </a:rPr>
                  <a:t>Establish clear budgets with expense tracking</a:t>
                </a:r>
              </a:p>
              <a:p>
                <a:pPr marL="432000" lvl="2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CA" sz="1200">
                    <a:solidFill>
                      <a:srgbClr val="FFFFFF"/>
                    </a:solidFill>
                    <a:latin typeface="Montserrat"/>
                    <a:ea typeface="DengXian"/>
                  </a:rPr>
                  <a:t>Set clear milestones with review points</a:t>
                </a:r>
              </a:p>
              <a:p>
                <a:pPr marL="432000" lvl="2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CA" sz="1200">
                    <a:solidFill>
                      <a:srgbClr val="FFFFFF"/>
                    </a:solidFill>
                    <a:latin typeface="Montserrat"/>
                    <a:ea typeface="DengXian"/>
                  </a:rPr>
                  <a:t>Implement project management best practices</a:t>
                </a:r>
                <a:endParaRPr lang="en-US" sz="1200" b="1">
                  <a:solidFill>
                    <a:srgbClr val="FFFFFF"/>
                  </a:solidFill>
                  <a:latin typeface="Montserrat"/>
                </a:endParaRPr>
              </a:p>
            </p:txBody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9C3073E3-7EA9-5BD1-6795-2CD2B0497D36}"/>
                  </a:ext>
                </a:extLst>
              </p:cNvPr>
              <p:cNvSpPr txBox="1"/>
              <p:nvPr/>
            </p:nvSpPr>
            <p:spPr>
              <a:xfrm>
                <a:off x="6387476" y="2493989"/>
                <a:ext cx="2537138" cy="23649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Severity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</a:t>
                </a: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 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Moderate</a:t>
                </a:r>
              </a:p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Likelihood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 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Low</a:t>
                </a:r>
              </a:p>
              <a:p>
                <a:pPr marL="365125" indent="-285750">
                  <a:lnSpc>
                    <a:spcPts val="1867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Mitigation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</a:t>
                </a:r>
              </a:p>
              <a:p>
                <a:pPr marL="432000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US" sz="1200">
                    <a:solidFill>
                      <a:srgbClr val="FFFFFF"/>
                    </a:solidFill>
                    <a:latin typeface="Montserrat"/>
                  </a:rPr>
                  <a:t>Engaging UI/UX experts in development phase</a:t>
                </a:r>
              </a:p>
              <a:p>
                <a:pPr marL="432000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US" sz="1200">
                    <a:solidFill>
                      <a:srgbClr val="FFFFFF"/>
                    </a:solidFill>
                    <a:latin typeface="Montserrat"/>
                  </a:rPr>
                  <a:t>Use analytics to monitor user </a:t>
                </a:r>
                <a:r>
                  <a:rPr lang="en-US" sz="1200" err="1">
                    <a:solidFill>
                      <a:srgbClr val="FFFFFF"/>
                    </a:solidFill>
                    <a:latin typeface="Montserrat"/>
                  </a:rPr>
                  <a:t>behaviour</a:t>
                </a:r>
                <a:endParaRPr lang="en-US" sz="1200">
                  <a:solidFill>
                    <a:srgbClr val="FFFFFF"/>
                  </a:solidFill>
                  <a:latin typeface="Montserrat"/>
                </a:endParaRPr>
              </a:p>
              <a:p>
                <a:pPr marL="432000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US" sz="1200">
                    <a:solidFill>
                      <a:srgbClr val="FFFFFF"/>
                    </a:solidFill>
                    <a:latin typeface="Montserrat"/>
                  </a:rPr>
                  <a:t>Interface assessment</a:t>
                </a:r>
              </a:p>
            </p:txBody>
          </p:sp>
          <p:sp>
            <p:nvSpPr>
              <p:cNvPr id="18" name="TextBox 14">
                <a:extLst>
                  <a:ext uri="{FF2B5EF4-FFF2-40B4-BE49-F238E27FC236}">
                    <a16:creationId xmlns:a16="http://schemas.microsoft.com/office/drawing/2014/main" id="{1DC51540-D299-6BAD-7968-A56BA9E3755B}"/>
                  </a:ext>
                </a:extLst>
              </p:cNvPr>
              <p:cNvSpPr txBox="1"/>
              <p:nvPr/>
            </p:nvSpPr>
            <p:spPr>
              <a:xfrm>
                <a:off x="9325099" y="2479552"/>
                <a:ext cx="2494232" cy="34729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Severity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 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Moderate</a:t>
                </a:r>
              </a:p>
              <a:p>
                <a:pPr marL="365125" lvl="1" indent="-285750">
                  <a:lnSpc>
                    <a:spcPts val="1867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rgbClr val="FFFFFF"/>
                    </a:solidFill>
                    <a:latin typeface="Montserrat"/>
                  </a:rPr>
                  <a:t>Likelihood</a:t>
                </a:r>
                <a:r>
                  <a:rPr lang="en-US" sz="1600">
                    <a:solidFill>
                      <a:srgbClr val="FFFFFF"/>
                    </a:solidFill>
                    <a:latin typeface="Montserrat"/>
                  </a:rPr>
                  <a:t>: </a:t>
                </a:r>
                <a:r>
                  <a:rPr lang="en-US" sz="1600" b="1">
                    <a:solidFill>
                      <a:schemeClr val="accent6">
                        <a:lumMod val="75000"/>
                      </a:schemeClr>
                    </a:solidFill>
                    <a:latin typeface="Montserrat"/>
                  </a:rPr>
                  <a:t>Medium</a:t>
                </a:r>
                <a:endParaRPr lang="en-US" sz="1400" b="1">
                  <a:solidFill>
                    <a:schemeClr val="accent6">
                      <a:lumMod val="75000"/>
                    </a:schemeClr>
                  </a:solidFill>
                  <a:latin typeface="Montserrat"/>
                </a:endParaRPr>
              </a:p>
              <a:p>
                <a:pPr marL="365125" lvl="1" indent="-285750">
                  <a:lnSpc>
                    <a:spcPts val="1867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>
                    <a:solidFill>
                      <a:schemeClr val="bg1"/>
                    </a:solidFill>
                    <a:latin typeface="Montserrat"/>
                  </a:rPr>
                  <a:t>Mitigation</a:t>
                </a:r>
                <a:r>
                  <a:rPr lang="en-US" sz="1600">
                    <a:solidFill>
                      <a:schemeClr val="bg1"/>
                    </a:solidFill>
                    <a:latin typeface="Montserrat"/>
                  </a:rPr>
                  <a:t>:</a:t>
                </a:r>
                <a:r>
                  <a:rPr lang="en-US" sz="1600" b="1">
                    <a:solidFill>
                      <a:schemeClr val="bg1"/>
                    </a:solidFill>
                    <a:latin typeface="Montserrat"/>
                  </a:rPr>
                  <a:t> </a:t>
                </a:r>
                <a:r>
                  <a:rPr lang="en-US" sz="1200">
                    <a:solidFill>
                      <a:srgbClr val="FFFFFF"/>
                    </a:solidFill>
                    <a:latin typeface="Montserrat"/>
                    <a:ea typeface="DengXian"/>
                  </a:rPr>
                  <a:t>  </a:t>
                </a:r>
              </a:p>
              <a:p>
                <a:pPr marL="432000" lvl="2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CA" sz="1200">
                    <a:solidFill>
                      <a:srgbClr val="FFFFFF"/>
                    </a:solidFill>
                    <a:latin typeface="Montserrat"/>
                    <a:ea typeface="DengXian"/>
                  </a:rPr>
                  <a:t>Use verified sources: train and ground the AI on official, curated datasets to ensure accuracy</a:t>
                </a:r>
              </a:p>
              <a:p>
                <a:pPr marL="432000" lvl="2" indent="-171450">
                  <a:lnSpc>
                    <a:spcPts val="1867"/>
                  </a:lnSpc>
                  <a:buFont typeface="Courier New" panose="02070309020205020404" pitchFamily="49" charset="0"/>
                  <a:buChar char="o"/>
                </a:pPr>
                <a:r>
                  <a:rPr lang="en-CA" sz="1200">
                    <a:solidFill>
                      <a:srgbClr val="FFFFFF"/>
                    </a:solidFill>
                    <a:latin typeface="Montserrat"/>
                    <a:ea typeface="DengXian"/>
                  </a:rPr>
                  <a:t>Continuous fine-tuning: regularly update the model using validated content and user feedback to reduce errors</a:t>
                </a:r>
                <a:endParaRPr lang="en-US" sz="1200">
                  <a:solidFill>
                    <a:srgbClr val="FFFFFF"/>
                  </a:solidFill>
                  <a:latin typeface="Montserrat"/>
                  <a:ea typeface="DengXian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89DE8B-399C-A344-97D0-34578E646E8F}"/>
              </a:ext>
            </a:extLst>
          </p:cNvPr>
          <p:cNvSpPr txBox="1"/>
          <p:nvPr/>
        </p:nvSpPr>
        <p:spPr>
          <a:xfrm>
            <a:off x="295276" y="6076950"/>
            <a:ext cx="1105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* Other risks that we examined include market misalignment, low revenue, platform failures, operational risks (resource constraints, customer support overload), and copyright violations.</a:t>
            </a:r>
            <a:r>
              <a:rPr lang="en-CA"/>
              <a:t> </a:t>
            </a:r>
            <a:r>
              <a:rPr lang="en-CA">
                <a:solidFill>
                  <a:schemeClr val="bg1"/>
                </a:solidFill>
              </a:rPr>
              <a:t>For full risk analysis, see annex.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D0B8B7-E88E-FB66-1965-3B9BCB1D9920}"/>
              </a:ext>
            </a:extLst>
          </p:cNvPr>
          <p:cNvGrpSpPr/>
          <p:nvPr/>
        </p:nvGrpSpPr>
        <p:grpSpPr>
          <a:xfrm>
            <a:off x="10023751" y="480596"/>
            <a:ext cx="922021" cy="517110"/>
            <a:chOff x="10023751" y="451568"/>
            <a:chExt cx="922021" cy="51711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8CA1161-7944-4139-A7FE-7285FE8731DB}"/>
                </a:ext>
              </a:extLst>
            </p:cNvPr>
            <p:cNvSpPr/>
            <p:nvPr/>
          </p:nvSpPr>
          <p:spPr>
            <a:xfrm flipH="1">
              <a:off x="10023751" y="451568"/>
              <a:ext cx="736568" cy="502920"/>
            </a:xfrm>
            <a:custGeom>
              <a:avLst/>
              <a:gdLst>
                <a:gd name="connsiteX0" fmla="*/ 296513 w 736568"/>
                <a:gd name="connsiteY0" fmla="*/ 63913 h 502920"/>
                <a:gd name="connsiteX1" fmla="*/ 296513 w 736568"/>
                <a:gd name="connsiteY1" fmla="*/ 105823 h 502920"/>
                <a:gd name="connsiteX2" fmla="*/ 275558 w 736568"/>
                <a:gd name="connsiteY2" fmla="*/ 104775 h 502920"/>
                <a:gd name="connsiteX3" fmla="*/ 254603 w 736568"/>
                <a:gd name="connsiteY3" fmla="*/ 105823 h 502920"/>
                <a:gd name="connsiteX4" fmla="*/ 254603 w 736568"/>
                <a:gd name="connsiteY4" fmla="*/ 63913 h 502920"/>
                <a:gd name="connsiteX5" fmla="*/ 139351 w 736568"/>
                <a:gd name="connsiteY5" fmla="*/ 88011 h 502920"/>
                <a:gd name="connsiteX6" fmla="*/ 155067 w 736568"/>
                <a:gd name="connsiteY6" fmla="*/ 125730 h 502920"/>
                <a:gd name="connsiteX7" fmla="*/ 116300 w 736568"/>
                <a:gd name="connsiteY7" fmla="*/ 142494 h 502920"/>
                <a:gd name="connsiteX8" fmla="*/ 100584 w 736568"/>
                <a:gd name="connsiteY8" fmla="*/ 103728 h 502920"/>
                <a:gd name="connsiteX9" fmla="*/ 45053 w 736568"/>
                <a:gd name="connsiteY9" fmla="*/ 137256 h 502920"/>
                <a:gd name="connsiteX10" fmla="*/ 0 w 736568"/>
                <a:gd name="connsiteY10" fmla="*/ 92202 h 502920"/>
                <a:gd name="connsiteX11" fmla="*/ 275558 w 736568"/>
                <a:gd name="connsiteY11" fmla="*/ 0 h 502920"/>
                <a:gd name="connsiteX12" fmla="*/ 736568 w 736568"/>
                <a:gd name="connsiteY12" fmla="*/ 461010 h 502920"/>
                <a:gd name="connsiteX13" fmla="*/ 736568 w 736568"/>
                <a:gd name="connsiteY13" fmla="*/ 502920 h 502920"/>
                <a:gd name="connsiteX14" fmla="*/ 673703 w 736568"/>
                <a:gd name="connsiteY14" fmla="*/ 502920 h 502920"/>
                <a:gd name="connsiteX15" fmla="*/ 673703 w 736568"/>
                <a:gd name="connsiteY15" fmla="*/ 461010 h 502920"/>
                <a:gd name="connsiteX16" fmla="*/ 653796 w 736568"/>
                <a:gd name="connsiteY16" fmla="*/ 337376 h 502920"/>
                <a:gd name="connsiteX17" fmla="*/ 615029 w 736568"/>
                <a:gd name="connsiteY17" fmla="*/ 353092 h 502920"/>
                <a:gd name="connsiteX18" fmla="*/ 600361 w 736568"/>
                <a:gd name="connsiteY18" fmla="*/ 314325 h 502920"/>
                <a:gd name="connsiteX19" fmla="*/ 639128 w 736568"/>
                <a:gd name="connsiteY19" fmla="*/ 298609 h 502920"/>
                <a:gd name="connsiteX20" fmla="*/ 576263 w 736568"/>
                <a:gd name="connsiteY20" fmla="*/ 201168 h 502920"/>
                <a:gd name="connsiteX21" fmla="*/ 546926 w 736568"/>
                <a:gd name="connsiteY21" fmla="*/ 230505 h 502920"/>
                <a:gd name="connsiteX22" fmla="*/ 517589 w 736568"/>
                <a:gd name="connsiteY22" fmla="*/ 200121 h 502920"/>
                <a:gd name="connsiteX23" fmla="*/ 546926 w 736568"/>
                <a:gd name="connsiteY23" fmla="*/ 170784 h 502920"/>
                <a:gd name="connsiteX24" fmla="*/ 450533 w 736568"/>
                <a:gd name="connsiteY24" fmla="*/ 103728 h 502920"/>
                <a:gd name="connsiteX25" fmla="*/ 434816 w 736568"/>
                <a:gd name="connsiteY25" fmla="*/ 142494 h 502920"/>
                <a:gd name="connsiteX26" fmla="*/ 396050 w 736568"/>
                <a:gd name="connsiteY26" fmla="*/ 125730 h 502920"/>
                <a:gd name="connsiteX27" fmla="*/ 411766 w 736568"/>
                <a:gd name="connsiteY27" fmla="*/ 86964 h 502920"/>
                <a:gd name="connsiteX28" fmla="*/ 296513 w 736568"/>
                <a:gd name="connsiteY28" fmla="*/ 63913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6568" h="502920">
                  <a:moveTo>
                    <a:pt x="296513" y="63913"/>
                  </a:moveTo>
                  <a:lnTo>
                    <a:pt x="296513" y="105823"/>
                  </a:lnTo>
                  <a:cubicBezTo>
                    <a:pt x="289179" y="105823"/>
                    <a:pt x="282893" y="104775"/>
                    <a:pt x="275558" y="104775"/>
                  </a:cubicBezTo>
                  <a:cubicBezTo>
                    <a:pt x="268557" y="104601"/>
                    <a:pt x="261552" y="104951"/>
                    <a:pt x="254603" y="105823"/>
                  </a:cubicBezTo>
                  <a:lnTo>
                    <a:pt x="254603" y="63913"/>
                  </a:lnTo>
                  <a:cubicBezTo>
                    <a:pt x="215160" y="65848"/>
                    <a:pt x="176266" y="73981"/>
                    <a:pt x="139351" y="88011"/>
                  </a:cubicBezTo>
                  <a:lnTo>
                    <a:pt x="155067" y="125730"/>
                  </a:lnTo>
                  <a:cubicBezTo>
                    <a:pt x="141446" y="130969"/>
                    <a:pt x="128873" y="136208"/>
                    <a:pt x="116300" y="142494"/>
                  </a:cubicBezTo>
                  <a:lnTo>
                    <a:pt x="100584" y="103728"/>
                  </a:lnTo>
                  <a:cubicBezTo>
                    <a:pt x="81134" y="113267"/>
                    <a:pt x="62553" y="124486"/>
                    <a:pt x="45053" y="137256"/>
                  </a:cubicBezTo>
                  <a:lnTo>
                    <a:pt x="0" y="92202"/>
                  </a:lnTo>
                  <a:cubicBezTo>
                    <a:pt x="79355" y="32267"/>
                    <a:pt x="176113" y="-109"/>
                    <a:pt x="275558" y="0"/>
                  </a:cubicBezTo>
                  <a:cubicBezTo>
                    <a:pt x="530167" y="0"/>
                    <a:pt x="736568" y="206402"/>
                    <a:pt x="736568" y="461010"/>
                  </a:cubicBezTo>
                  <a:lnTo>
                    <a:pt x="736568" y="502920"/>
                  </a:lnTo>
                  <a:lnTo>
                    <a:pt x="673703" y="502920"/>
                  </a:lnTo>
                  <a:lnTo>
                    <a:pt x="673703" y="461010"/>
                  </a:lnTo>
                  <a:cubicBezTo>
                    <a:pt x="673566" y="419012"/>
                    <a:pt x="666849" y="377294"/>
                    <a:pt x="653796" y="337376"/>
                  </a:cubicBezTo>
                  <a:lnTo>
                    <a:pt x="615029" y="353092"/>
                  </a:lnTo>
                  <a:cubicBezTo>
                    <a:pt x="610838" y="339471"/>
                    <a:pt x="605600" y="326898"/>
                    <a:pt x="600361" y="314325"/>
                  </a:cubicBezTo>
                  <a:lnTo>
                    <a:pt x="639128" y="298609"/>
                  </a:lnTo>
                  <a:cubicBezTo>
                    <a:pt x="623297" y="263096"/>
                    <a:pt x="602094" y="230231"/>
                    <a:pt x="576263" y="201168"/>
                  </a:cubicBezTo>
                  <a:lnTo>
                    <a:pt x="546926" y="230505"/>
                  </a:lnTo>
                  <a:cubicBezTo>
                    <a:pt x="537686" y="219870"/>
                    <a:pt x="527893" y="209727"/>
                    <a:pt x="517589" y="200121"/>
                  </a:cubicBezTo>
                  <a:lnTo>
                    <a:pt x="546926" y="170784"/>
                  </a:lnTo>
                  <a:cubicBezTo>
                    <a:pt x="518116" y="144000"/>
                    <a:pt x="485664" y="121424"/>
                    <a:pt x="450533" y="103728"/>
                  </a:cubicBezTo>
                  <a:lnTo>
                    <a:pt x="434816" y="142494"/>
                  </a:lnTo>
                  <a:cubicBezTo>
                    <a:pt x="422243" y="136208"/>
                    <a:pt x="409670" y="130969"/>
                    <a:pt x="396050" y="125730"/>
                  </a:cubicBezTo>
                  <a:lnTo>
                    <a:pt x="411766" y="86964"/>
                  </a:lnTo>
                  <a:cubicBezTo>
                    <a:pt x="374796" y="73281"/>
                    <a:pt x="335902" y="65502"/>
                    <a:pt x="296513" y="63913"/>
                  </a:cubicBezTo>
                  <a:close/>
                </a:path>
              </a:pathLst>
            </a:custGeom>
            <a:solidFill>
              <a:schemeClr val="bg1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D3E9C8-8597-74C4-A6F1-86D64FF0FA25}"/>
                </a:ext>
              </a:extLst>
            </p:cNvPr>
            <p:cNvSpPr/>
            <p:nvPr/>
          </p:nvSpPr>
          <p:spPr>
            <a:xfrm flipH="1">
              <a:off x="10809564" y="648545"/>
              <a:ext cx="136208" cy="305943"/>
            </a:xfrm>
            <a:custGeom>
              <a:avLst/>
              <a:gdLst>
                <a:gd name="connsiteX0" fmla="*/ 82773 w 136208"/>
                <a:gd name="connsiteY0" fmla="*/ 0 h 305943"/>
                <a:gd name="connsiteX1" fmla="*/ 127827 w 136208"/>
                <a:gd name="connsiteY1" fmla="*/ 45053 h 305943"/>
                <a:gd name="connsiteX2" fmla="*/ 97442 w 136208"/>
                <a:gd name="connsiteY2" fmla="*/ 100584 h 305943"/>
                <a:gd name="connsiteX3" fmla="*/ 136209 w 136208"/>
                <a:gd name="connsiteY3" fmla="*/ 117348 h 305943"/>
                <a:gd name="connsiteX4" fmla="*/ 121540 w 136208"/>
                <a:gd name="connsiteY4" fmla="*/ 156115 h 305943"/>
                <a:gd name="connsiteX5" fmla="*/ 82773 w 136208"/>
                <a:gd name="connsiteY5" fmla="*/ 140399 h 305943"/>
                <a:gd name="connsiteX6" fmla="*/ 62866 w 136208"/>
                <a:gd name="connsiteY6" fmla="*/ 264033 h 305943"/>
                <a:gd name="connsiteX7" fmla="*/ 62866 w 136208"/>
                <a:gd name="connsiteY7" fmla="*/ 305943 h 305943"/>
                <a:gd name="connsiteX8" fmla="*/ 1 w 136208"/>
                <a:gd name="connsiteY8" fmla="*/ 305943 h 305943"/>
                <a:gd name="connsiteX9" fmla="*/ 1 w 136208"/>
                <a:gd name="connsiteY9" fmla="*/ 264033 h 305943"/>
                <a:gd name="connsiteX10" fmla="*/ 82773 w 136208"/>
                <a:gd name="connsiteY10" fmla="*/ 0 h 30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208" h="305943">
                  <a:moveTo>
                    <a:pt x="82773" y="0"/>
                  </a:moveTo>
                  <a:lnTo>
                    <a:pt x="127827" y="45053"/>
                  </a:lnTo>
                  <a:cubicBezTo>
                    <a:pt x="116284" y="62753"/>
                    <a:pt x="106125" y="81319"/>
                    <a:pt x="97442" y="100584"/>
                  </a:cubicBezTo>
                  <a:lnTo>
                    <a:pt x="136209" y="117348"/>
                  </a:lnTo>
                  <a:cubicBezTo>
                    <a:pt x="130970" y="129921"/>
                    <a:pt x="125731" y="143542"/>
                    <a:pt x="121540" y="156115"/>
                  </a:cubicBezTo>
                  <a:lnTo>
                    <a:pt x="82773" y="140399"/>
                  </a:lnTo>
                  <a:cubicBezTo>
                    <a:pt x="69721" y="180317"/>
                    <a:pt x="63003" y="222035"/>
                    <a:pt x="62866" y="264033"/>
                  </a:cubicBezTo>
                  <a:lnTo>
                    <a:pt x="62866" y="305943"/>
                  </a:lnTo>
                  <a:lnTo>
                    <a:pt x="1" y="305943"/>
                  </a:lnTo>
                  <a:lnTo>
                    <a:pt x="1" y="264033"/>
                  </a:lnTo>
                  <a:cubicBezTo>
                    <a:pt x="-212" y="169605"/>
                    <a:pt x="28691" y="77407"/>
                    <a:pt x="82773" y="0"/>
                  </a:cubicBezTo>
                  <a:close/>
                </a:path>
              </a:pathLst>
            </a:custGeom>
            <a:solidFill>
              <a:schemeClr val="bg1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73AF03-0903-F11E-1156-8C34C55A28C5}"/>
                </a:ext>
              </a:extLst>
            </p:cNvPr>
            <p:cNvSpPr/>
            <p:nvPr/>
          </p:nvSpPr>
          <p:spPr>
            <a:xfrm flipH="1">
              <a:off x="10440201" y="566821"/>
              <a:ext cx="400795" cy="401857"/>
            </a:xfrm>
            <a:custGeom>
              <a:avLst/>
              <a:gdLst>
                <a:gd name="connsiteX0" fmla="*/ 385572 w 400795"/>
                <a:gd name="connsiteY0" fmla="*/ 326898 h 401857"/>
                <a:gd name="connsiteX1" fmla="*/ 390811 w 400795"/>
                <a:gd name="connsiteY1" fmla="*/ 332137 h 401857"/>
                <a:gd name="connsiteX2" fmla="*/ 385731 w 400795"/>
                <a:gd name="connsiteY2" fmla="*/ 391872 h 401857"/>
                <a:gd name="connsiteX3" fmla="*/ 325995 w 400795"/>
                <a:gd name="connsiteY3" fmla="*/ 386793 h 401857"/>
                <a:gd name="connsiteX4" fmla="*/ 325850 w 400795"/>
                <a:gd name="connsiteY4" fmla="*/ 386620 h 401857"/>
                <a:gd name="connsiteX5" fmla="*/ 0 w 400795"/>
                <a:gd name="connsiteY5" fmla="*/ 0 h 40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795" h="401857">
                  <a:moveTo>
                    <a:pt x="385572" y="326898"/>
                  </a:moveTo>
                  <a:cubicBezTo>
                    <a:pt x="387668" y="327946"/>
                    <a:pt x="388715" y="330041"/>
                    <a:pt x="390811" y="332137"/>
                  </a:cubicBezTo>
                  <a:cubicBezTo>
                    <a:pt x="405904" y="350036"/>
                    <a:pt x="403629" y="376779"/>
                    <a:pt x="385731" y="391872"/>
                  </a:cubicBezTo>
                  <a:cubicBezTo>
                    <a:pt x="367833" y="406965"/>
                    <a:pt x="341088" y="404691"/>
                    <a:pt x="325995" y="386793"/>
                  </a:cubicBezTo>
                  <a:cubicBezTo>
                    <a:pt x="325947" y="386735"/>
                    <a:pt x="325898" y="386677"/>
                    <a:pt x="325850" y="386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41D94E10-AAF4-24F1-C961-6B582A15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7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3892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2068C-61F8-5DF0-E111-E3CD06DCD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BC9BD3-68C8-5EE4-2129-E57EDDDD4C55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2CF114A-BC5F-42B2-66D4-8B99A6041BF1}"/>
              </a:ext>
            </a:extLst>
          </p:cNvPr>
          <p:cNvSpPr/>
          <p:nvPr/>
        </p:nvSpPr>
        <p:spPr>
          <a:xfrm>
            <a:off x="6714794" y="250043"/>
            <a:ext cx="2008511" cy="321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3A60C855-D6BC-84B3-E7C3-66B54F204ED4}"/>
              </a:ext>
            </a:extLst>
          </p:cNvPr>
          <p:cNvSpPr/>
          <p:nvPr/>
        </p:nvSpPr>
        <p:spPr>
          <a:xfrm>
            <a:off x="6737955" y="248952"/>
            <a:ext cx="0" cy="1002359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428C1D-BE65-9FA4-6450-9F56A7CE520F}"/>
              </a:ext>
            </a:extLst>
          </p:cNvPr>
          <p:cNvSpPr/>
          <p:nvPr/>
        </p:nvSpPr>
        <p:spPr>
          <a:xfrm>
            <a:off x="8365401" y="2586827"/>
            <a:ext cx="2008511" cy="321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63EC8749-574B-89CD-43F7-29F04AD1B9DB}"/>
              </a:ext>
            </a:extLst>
          </p:cNvPr>
          <p:cNvSpPr/>
          <p:nvPr/>
        </p:nvSpPr>
        <p:spPr>
          <a:xfrm>
            <a:off x="8388562" y="2585737"/>
            <a:ext cx="4748" cy="114701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4F2D0C5-2E5C-D768-60DD-5E8CB478EAC0}"/>
              </a:ext>
            </a:extLst>
          </p:cNvPr>
          <p:cNvSpPr/>
          <p:nvPr/>
        </p:nvSpPr>
        <p:spPr>
          <a:xfrm>
            <a:off x="662082" y="4693188"/>
            <a:ext cx="3785989" cy="321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E4C6E470-AF01-2BC8-7907-9CA9231B99A3}"/>
              </a:ext>
            </a:extLst>
          </p:cNvPr>
          <p:cNvSpPr/>
          <p:nvPr/>
        </p:nvSpPr>
        <p:spPr>
          <a:xfrm>
            <a:off x="662832" y="4692098"/>
            <a:ext cx="0" cy="980319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FB7637-FD7C-25F6-A967-773126DD5349}"/>
              </a:ext>
            </a:extLst>
          </p:cNvPr>
          <p:cNvSpPr/>
          <p:nvPr/>
        </p:nvSpPr>
        <p:spPr>
          <a:xfrm>
            <a:off x="653389" y="2267976"/>
            <a:ext cx="1479233" cy="321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BB69DDA8-AB03-1148-03C2-57AF890DA581}"/>
              </a:ext>
            </a:extLst>
          </p:cNvPr>
          <p:cNvSpPr/>
          <p:nvPr/>
        </p:nvSpPr>
        <p:spPr>
          <a:xfrm>
            <a:off x="688918" y="3387148"/>
            <a:ext cx="6200077" cy="0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7" name="AutoShape 4">
            <a:extLst>
              <a:ext uri="{FF2B5EF4-FFF2-40B4-BE49-F238E27FC236}">
                <a16:creationId xmlns:a16="http://schemas.microsoft.com/office/drawing/2014/main" id="{739103CB-E744-82FA-D4A9-AC6C15325778}"/>
              </a:ext>
            </a:extLst>
          </p:cNvPr>
          <p:cNvSpPr/>
          <p:nvPr/>
        </p:nvSpPr>
        <p:spPr>
          <a:xfrm>
            <a:off x="6792015" y="1232962"/>
            <a:ext cx="4280501" cy="0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C2FC9AEE-E059-FC77-54D3-CEC201158609}"/>
              </a:ext>
            </a:extLst>
          </p:cNvPr>
          <p:cNvSpPr/>
          <p:nvPr/>
        </p:nvSpPr>
        <p:spPr>
          <a:xfrm flipV="1">
            <a:off x="8438743" y="3664904"/>
            <a:ext cx="2529212" cy="1003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D659AB-F83E-DCDB-AF58-A93AC80A0FF1}"/>
              </a:ext>
            </a:extLst>
          </p:cNvPr>
          <p:cNvGrpSpPr/>
          <p:nvPr/>
        </p:nvGrpSpPr>
        <p:grpSpPr>
          <a:xfrm>
            <a:off x="3685236" y="2941161"/>
            <a:ext cx="1067539" cy="1072324"/>
            <a:chOff x="3934244" y="4897507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40" name="Group 51">
              <a:extLst>
                <a:ext uri="{FF2B5EF4-FFF2-40B4-BE49-F238E27FC236}">
                  <a16:creationId xmlns:a16="http://schemas.microsoft.com/office/drawing/2014/main" id="{7F836408-46FB-AD49-2B65-C42485DE3CAF}"/>
                </a:ext>
              </a:extLst>
            </p:cNvPr>
            <p:cNvGrpSpPr/>
            <p:nvPr/>
          </p:nvGrpSpPr>
          <p:grpSpPr>
            <a:xfrm>
              <a:off x="3934244" y="4897507"/>
              <a:ext cx="1327547" cy="1333497"/>
              <a:chOff x="63091" y="0"/>
              <a:chExt cx="6321665" cy="6350000"/>
            </a:xfrm>
          </p:grpSpPr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A613EFFE-7EAF-FB5A-B8E1-C9CB4FCAF74C}"/>
                  </a:ext>
                </a:extLst>
              </p:cNvPr>
              <p:cNvSpPr/>
              <p:nvPr/>
            </p:nvSpPr>
            <p:spPr>
              <a:xfrm>
                <a:off x="63091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41" name="Picture 40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5F3DFAC6-5117-B924-9366-3C1949A5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81"/>
            <a:stretch/>
          </p:blipFill>
          <p:spPr>
            <a:xfrm>
              <a:off x="4045128" y="5322153"/>
              <a:ext cx="1105779" cy="527559"/>
            </a:xfrm>
            <a:prstGeom prst="rect">
              <a:avLst/>
            </a:prstGeom>
          </p:spPr>
        </p:pic>
      </p:grpSp>
      <p:sp>
        <p:nvSpPr>
          <p:cNvPr id="43" name="AutoShape 4">
            <a:extLst>
              <a:ext uri="{FF2B5EF4-FFF2-40B4-BE49-F238E27FC236}">
                <a16:creationId xmlns:a16="http://schemas.microsoft.com/office/drawing/2014/main" id="{90043C56-F1D2-45DE-D3D6-CE3A11174283}"/>
              </a:ext>
            </a:extLst>
          </p:cNvPr>
          <p:cNvSpPr/>
          <p:nvPr/>
        </p:nvSpPr>
        <p:spPr>
          <a:xfrm>
            <a:off x="690115" y="5650168"/>
            <a:ext cx="8991520" cy="0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63A272-BAF8-6A3F-EB57-63AB98796BB6}"/>
              </a:ext>
            </a:extLst>
          </p:cNvPr>
          <p:cNvGrpSpPr/>
          <p:nvPr/>
        </p:nvGrpSpPr>
        <p:grpSpPr>
          <a:xfrm>
            <a:off x="3389009" y="5526292"/>
            <a:ext cx="221973" cy="233376"/>
            <a:chOff x="1813" y="0"/>
            <a:chExt cx="809173" cy="812800"/>
          </a:xfrm>
        </p:grpSpPr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B5F5A158-17F8-4F19-6C72-4764F3B008E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96552A3C-9E2A-7851-2DE3-32B438CD288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3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F6F21012-017E-E1AC-ECD3-868634EE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3E81BD-280E-44ED-961A-4963492BBB30}" type="slidenum">
              <a:rPr lang="en-CA" smtClean="0">
                <a:latin typeface="Aptos" panose="020B0004020202020204" pitchFamily="34" charset="0"/>
              </a:rPr>
              <a:t>8</a:t>
            </a:fld>
            <a:endParaRPr lang="en-CA">
              <a:latin typeface="Aptos" panose="020B00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EC809D-3459-5CB6-7801-DCCD2D437538}"/>
              </a:ext>
            </a:extLst>
          </p:cNvPr>
          <p:cNvGrpSpPr/>
          <p:nvPr/>
        </p:nvGrpSpPr>
        <p:grpSpPr>
          <a:xfrm>
            <a:off x="6026776" y="5140829"/>
            <a:ext cx="999820" cy="1004301"/>
            <a:chOff x="5432631" y="1795980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49" name="Group 51">
              <a:extLst>
                <a:ext uri="{FF2B5EF4-FFF2-40B4-BE49-F238E27FC236}">
                  <a16:creationId xmlns:a16="http://schemas.microsoft.com/office/drawing/2014/main" id="{C2E86179-37E6-A841-DD88-61A59E54BC68}"/>
                </a:ext>
              </a:extLst>
            </p:cNvPr>
            <p:cNvGrpSpPr/>
            <p:nvPr/>
          </p:nvGrpSpPr>
          <p:grpSpPr>
            <a:xfrm>
              <a:off x="5432631" y="1795980"/>
              <a:ext cx="1327547" cy="1333497"/>
              <a:chOff x="14167" y="0"/>
              <a:chExt cx="6321665" cy="6350000"/>
            </a:xfrm>
          </p:grpSpPr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0B3BDAFF-F0B9-C5E2-B4F0-A6B932B840D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50" name="Graphic 49" descr="Film strip outline">
              <a:extLst>
                <a:ext uri="{FF2B5EF4-FFF2-40B4-BE49-F238E27FC236}">
                  <a16:creationId xmlns:a16="http://schemas.microsoft.com/office/drawing/2014/main" id="{09313AEB-A853-2C7A-58FA-38F970E1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97515" y="1858806"/>
              <a:ext cx="1217066" cy="121706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E9AF751-F854-4E5C-9C55-912791A22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7811" y="2306433"/>
              <a:ext cx="1116378" cy="33634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8F1B99-750A-F1A4-CD74-D2D9AD14A1A1}"/>
              </a:ext>
            </a:extLst>
          </p:cNvPr>
          <p:cNvGrpSpPr/>
          <p:nvPr/>
        </p:nvGrpSpPr>
        <p:grpSpPr>
          <a:xfrm>
            <a:off x="4316129" y="5181439"/>
            <a:ext cx="999820" cy="1004301"/>
            <a:chOff x="3273417" y="1795980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54" name="Group 46">
              <a:extLst>
                <a:ext uri="{FF2B5EF4-FFF2-40B4-BE49-F238E27FC236}">
                  <a16:creationId xmlns:a16="http://schemas.microsoft.com/office/drawing/2014/main" id="{B01ED953-673B-9C78-B36D-BCF89D648649}"/>
                </a:ext>
              </a:extLst>
            </p:cNvPr>
            <p:cNvGrpSpPr/>
            <p:nvPr/>
          </p:nvGrpSpPr>
          <p:grpSpPr>
            <a:xfrm>
              <a:off x="3273417" y="1795980"/>
              <a:ext cx="1327547" cy="1333497"/>
              <a:chOff x="14167" y="0"/>
              <a:chExt cx="6321665" cy="6350000"/>
            </a:xfrm>
          </p:grpSpPr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40E6DBB7-0A77-B664-7390-135B49B9756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8EBF3EC-7232-AD09-BD85-8623A4F5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215529">
              <a:off x="3702224" y="2021969"/>
              <a:ext cx="452238" cy="42040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24D196-505A-D529-6FB4-BC07E6532259}"/>
                </a:ext>
              </a:extLst>
            </p:cNvPr>
            <p:cNvSpPr txBox="1"/>
            <p:nvPr/>
          </p:nvSpPr>
          <p:spPr>
            <a:xfrm>
              <a:off x="3326162" y="2447894"/>
              <a:ext cx="1274802" cy="408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en-CA" sz="1400" b="1" i="0" err="1">
                  <a:solidFill>
                    <a:srgbClr val="C00000"/>
                  </a:solidFill>
                  <a:effectLst/>
                  <a:latin typeface="Aptos" panose="020B0004020202020204" pitchFamily="34" charset="0"/>
                </a:rPr>
                <a:t>GClingua</a:t>
              </a:r>
              <a:endParaRPr lang="en-CA" sz="1400" b="1" i="0">
                <a:solidFill>
                  <a:srgbClr val="C00000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E708251-CB8F-8472-248E-1D1BB9030F7C}"/>
              </a:ext>
            </a:extLst>
          </p:cNvPr>
          <p:cNvGrpSpPr/>
          <p:nvPr/>
        </p:nvGrpSpPr>
        <p:grpSpPr>
          <a:xfrm>
            <a:off x="10378123" y="3133986"/>
            <a:ext cx="1015007" cy="1019556"/>
            <a:chOff x="10300263" y="1795983"/>
            <a:chExt cx="1327548" cy="133349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263328-E7EC-7C98-6907-6D41942FDE1E}"/>
                </a:ext>
              </a:extLst>
            </p:cNvPr>
            <p:cNvGrpSpPr/>
            <p:nvPr/>
          </p:nvGrpSpPr>
          <p:grpSpPr>
            <a:xfrm>
              <a:off x="10300263" y="1795983"/>
              <a:ext cx="1327548" cy="1333499"/>
              <a:chOff x="14167" y="0"/>
              <a:chExt cx="6321665" cy="6350000"/>
            </a:xfrm>
          </p:grpSpPr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6B4B60D2-E932-DD40-1A3B-0804FF0A724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5C66AB0-AA19-10B0-06BE-42DBE69A7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32448" y="2271253"/>
              <a:ext cx="1059047" cy="34321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DC73F8A-1C91-5B59-8A83-5C6DF135B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215529">
              <a:off x="10677183" y="1991139"/>
              <a:ext cx="337330" cy="31358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51ED27E-004A-90D1-E0F0-2AE476092F56}"/>
              </a:ext>
            </a:extLst>
          </p:cNvPr>
          <p:cNvGrpSpPr/>
          <p:nvPr/>
        </p:nvGrpSpPr>
        <p:grpSpPr>
          <a:xfrm>
            <a:off x="8863918" y="3199615"/>
            <a:ext cx="999820" cy="1004301"/>
            <a:chOff x="262205" y="311656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162EDB80-E7A7-72C3-F4A2-FA80D16D64DA}"/>
                </a:ext>
              </a:extLst>
            </p:cNvPr>
            <p:cNvSpPr/>
            <p:nvPr/>
          </p:nvSpPr>
          <p:spPr>
            <a:xfrm>
              <a:off x="262205" y="311656"/>
              <a:ext cx="1327547" cy="13334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391B420-480F-11F3-9368-7FAD97A7C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2001" y="586250"/>
              <a:ext cx="1042551" cy="770581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B30360A-FBC5-2B0D-776C-75DDA4964A74}"/>
              </a:ext>
            </a:extLst>
          </p:cNvPr>
          <p:cNvGrpSpPr/>
          <p:nvPr/>
        </p:nvGrpSpPr>
        <p:grpSpPr>
          <a:xfrm>
            <a:off x="2677603" y="5243487"/>
            <a:ext cx="999820" cy="1004301"/>
            <a:chOff x="2333584" y="624322"/>
            <a:chExt cx="1079309" cy="108414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056AAADD-E451-EEA9-99C0-5DCB7A44B263}"/>
                </a:ext>
              </a:extLst>
            </p:cNvPr>
            <p:cNvSpPr/>
            <p:nvPr/>
          </p:nvSpPr>
          <p:spPr>
            <a:xfrm>
              <a:off x="2333584" y="624322"/>
              <a:ext cx="1079309" cy="1084146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B3265F5-9D9E-6CA3-E486-D332F479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16086" t="13290" r="18600" b="15530"/>
            <a:stretch>
              <a:fillRect/>
            </a:stretch>
          </p:blipFill>
          <p:spPr>
            <a:xfrm>
              <a:off x="2525508" y="797969"/>
              <a:ext cx="638006" cy="69529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0CF79A-7878-EBE8-B996-AD0A94F28744}"/>
              </a:ext>
            </a:extLst>
          </p:cNvPr>
          <p:cNvGrpSpPr/>
          <p:nvPr/>
        </p:nvGrpSpPr>
        <p:grpSpPr>
          <a:xfrm>
            <a:off x="7606861" y="5140829"/>
            <a:ext cx="999820" cy="1004301"/>
            <a:chOff x="6706562" y="1843094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70" name="Freeform 52">
              <a:extLst>
                <a:ext uri="{FF2B5EF4-FFF2-40B4-BE49-F238E27FC236}">
                  <a16:creationId xmlns:a16="http://schemas.microsoft.com/office/drawing/2014/main" id="{5F2D2F8B-B8BD-6DC7-D794-797DC70C1650}"/>
                </a:ext>
              </a:extLst>
            </p:cNvPr>
            <p:cNvSpPr/>
            <p:nvPr/>
          </p:nvSpPr>
          <p:spPr>
            <a:xfrm>
              <a:off x="6706562" y="1843094"/>
              <a:ext cx="1327547" cy="13334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440A80F-8650-54A0-27BC-43F7FA981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29387" t="13904" r="28289" b="10205"/>
            <a:stretch/>
          </p:blipFill>
          <p:spPr>
            <a:xfrm>
              <a:off x="7018400" y="2068478"/>
              <a:ext cx="731184" cy="853506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FF45BD-543C-2B30-1BAC-CFFCD5C994C3}"/>
              </a:ext>
            </a:extLst>
          </p:cNvPr>
          <p:cNvGrpSpPr/>
          <p:nvPr/>
        </p:nvGrpSpPr>
        <p:grpSpPr>
          <a:xfrm>
            <a:off x="1031093" y="5224276"/>
            <a:ext cx="1090637" cy="1095525"/>
            <a:chOff x="7057135" y="4767500"/>
            <a:chExt cx="999820" cy="100430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FAD0C412-FD0B-81E1-6CCE-204E3BBF41ED}"/>
                </a:ext>
              </a:extLst>
            </p:cNvPr>
            <p:cNvSpPr/>
            <p:nvPr/>
          </p:nvSpPr>
          <p:spPr>
            <a:xfrm>
              <a:off x="7057135" y="4767500"/>
              <a:ext cx="999820" cy="1004301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E378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F8F1F0D-A9B9-E6A7-9476-96C43F2D4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57686" y="5085588"/>
              <a:ext cx="840549" cy="368124"/>
            </a:xfrm>
            <a:prstGeom prst="rect">
              <a:avLst/>
            </a:prstGeom>
          </p:spPr>
        </p:pic>
      </p:grpSp>
      <p:sp>
        <p:nvSpPr>
          <p:cNvPr id="75" name="TextBox 28">
            <a:extLst>
              <a:ext uri="{FF2B5EF4-FFF2-40B4-BE49-F238E27FC236}">
                <a16:creationId xmlns:a16="http://schemas.microsoft.com/office/drawing/2014/main" id="{79F8A2C7-9C0F-5A27-262F-35C327A72864}"/>
              </a:ext>
            </a:extLst>
          </p:cNvPr>
          <p:cNvSpPr txBox="1"/>
          <p:nvPr/>
        </p:nvSpPr>
        <p:spPr>
          <a:xfrm>
            <a:off x="798870" y="2302082"/>
            <a:ext cx="1997881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Aptos" panose="020B0004020202020204" pitchFamily="34" charset="0"/>
              </a:rPr>
              <a:t>Pilot Partners</a:t>
            </a:r>
          </a:p>
        </p:txBody>
      </p:sp>
      <p:sp>
        <p:nvSpPr>
          <p:cNvPr id="76" name="TextBox 28">
            <a:extLst>
              <a:ext uri="{FF2B5EF4-FFF2-40B4-BE49-F238E27FC236}">
                <a16:creationId xmlns:a16="http://schemas.microsoft.com/office/drawing/2014/main" id="{C4741D0B-F5AF-3777-FA11-AE25DC134BA3}"/>
              </a:ext>
            </a:extLst>
          </p:cNvPr>
          <p:cNvSpPr txBox="1"/>
          <p:nvPr/>
        </p:nvSpPr>
        <p:spPr>
          <a:xfrm>
            <a:off x="777032" y="4697143"/>
            <a:ext cx="3674787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Aptos"/>
              </a:rPr>
              <a:t>Proposed Datasets &amp; Knowledge Pages</a:t>
            </a:r>
          </a:p>
        </p:txBody>
      </p:sp>
      <p:sp>
        <p:nvSpPr>
          <p:cNvPr id="77" name="TextBox 28">
            <a:extLst>
              <a:ext uri="{FF2B5EF4-FFF2-40B4-BE49-F238E27FC236}">
                <a16:creationId xmlns:a16="http://schemas.microsoft.com/office/drawing/2014/main" id="{95504DA7-7FBA-EE80-7157-BA0FD48503B7}"/>
              </a:ext>
            </a:extLst>
          </p:cNvPr>
          <p:cNvSpPr txBox="1"/>
          <p:nvPr/>
        </p:nvSpPr>
        <p:spPr>
          <a:xfrm>
            <a:off x="8479153" y="2632476"/>
            <a:ext cx="1997881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Aptos" panose="020B0004020202020204" pitchFamily="34" charset="0"/>
              </a:rPr>
              <a:t>Internal Enablers</a:t>
            </a:r>
          </a:p>
        </p:txBody>
      </p:sp>
      <p:sp>
        <p:nvSpPr>
          <p:cNvPr id="78" name="TextBox 28">
            <a:extLst>
              <a:ext uri="{FF2B5EF4-FFF2-40B4-BE49-F238E27FC236}">
                <a16:creationId xmlns:a16="http://schemas.microsoft.com/office/drawing/2014/main" id="{00BA0CC8-0ED5-BD78-473B-093F9323C633}"/>
              </a:ext>
            </a:extLst>
          </p:cNvPr>
          <p:cNvSpPr txBox="1"/>
          <p:nvPr/>
        </p:nvSpPr>
        <p:spPr>
          <a:xfrm>
            <a:off x="6822882" y="296657"/>
            <a:ext cx="1997881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Aptos" panose="020B0004020202020204" pitchFamily="34" charset="0"/>
              </a:rPr>
              <a:t>External Sponsors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3E6E683-9E19-BE13-3A2D-F1122647F7A4}"/>
              </a:ext>
            </a:extLst>
          </p:cNvPr>
          <p:cNvSpPr txBox="1"/>
          <p:nvPr/>
        </p:nvSpPr>
        <p:spPr>
          <a:xfrm>
            <a:off x="701890" y="551396"/>
            <a:ext cx="4339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>
                <a:solidFill>
                  <a:srgbClr val="FFFFFF"/>
                </a:solidFill>
                <a:latin typeface="+mj-lt"/>
              </a:rPr>
              <a:t>Building a Coalition</a:t>
            </a:r>
            <a:endParaRPr lang="en-CA" sz="3600" b="1" i="0" u="none" strike="noStrike">
              <a:solidFill>
                <a:srgbClr val="FFFFFF"/>
              </a:solidFill>
              <a:effectLst/>
              <a:latin typeface="+mj-lt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0C5C25-2102-8836-C5BF-143FF82D5747}"/>
              </a:ext>
            </a:extLst>
          </p:cNvPr>
          <p:cNvGrpSpPr/>
          <p:nvPr/>
        </p:nvGrpSpPr>
        <p:grpSpPr>
          <a:xfrm>
            <a:off x="7266910" y="792802"/>
            <a:ext cx="920245" cy="924370"/>
            <a:chOff x="7148920" y="683630"/>
            <a:chExt cx="1067539" cy="10723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BDE8A0F5-3941-C18D-A324-DD2AF6016F22}"/>
                </a:ext>
              </a:extLst>
            </p:cNvPr>
            <p:cNvSpPr/>
            <p:nvPr/>
          </p:nvSpPr>
          <p:spPr>
            <a:xfrm>
              <a:off x="7148920" y="683630"/>
              <a:ext cx="1067539" cy="107232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D5844C9-656C-1019-BC99-AE16F0B1C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40552" y="1013842"/>
              <a:ext cx="907308" cy="403375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3CABB8D-47E1-7332-45F6-56CC133A64C5}"/>
              </a:ext>
            </a:extLst>
          </p:cNvPr>
          <p:cNvGrpSpPr/>
          <p:nvPr/>
        </p:nvGrpSpPr>
        <p:grpSpPr>
          <a:xfrm>
            <a:off x="10216111" y="792802"/>
            <a:ext cx="920245" cy="924370"/>
            <a:chOff x="10121670" y="635842"/>
            <a:chExt cx="1067539" cy="10723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4" name="Freeform 52">
              <a:extLst>
                <a:ext uri="{FF2B5EF4-FFF2-40B4-BE49-F238E27FC236}">
                  <a16:creationId xmlns:a16="http://schemas.microsoft.com/office/drawing/2014/main" id="{D679EF6A-FB18-D5BE-6A56-4250517B55A8}"/>
                </a:ext>
              </a:extLst>
            </p:cNvPr>
            <p:cNvSpPr/>
            <p:nvPr/>
          </p:nvSpPr>
          <p:spPr>
            <a:xfrm>
              <a:off x="10121670" y="635842"/>
              <a:ext cx="1067539" cy="107232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F8B7E31-1075-0C48-95A3-57D45FDFC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38361" y="850602"/>
              <a:ext cx="834156" cy="64280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8D9AF6C-39F9-0322-0073-D7877DE0F44F}"/>
              </a:ext>
            </a:extLst>
          </p:cNvPr>
          <p:cNvGrpSpPr/>
          <p:nvPr/>
        </p:nvGrpSpPr>
        <p:grpSpPr>
          <a:xfrm>
            <a:off x="9165380" y="5159356"/>
            <a:ext cx="1008800" cy="1013321"/>
            <a:chOff x="9409960" y="5009156"/>
            <a:chExt cx="1008800" cy="101332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BB020717-10C2-8931-3E82-B46B8D8F69E9}"/>
                </a:ext>
              </a:extLst>
            </p:cNvPr>
            <p:cNvSpPr/>
            <p:nvPr/>
          </p:nvSpPr>
          <p:spPr>
            <a:xfrm>
              <a:off x="9409960" y="5009156"/>
              <a:ext cx="1008800" cy="1013321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DAD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208077B-D006-D755-4BCD-9079B095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39" b="94495" l="8010" r="90534">
                          <a14:foregroundMark x1="11165" y1="62691" x2="8495" y2="60856"/>
                          <a14:foregroundMark x1="90534" y1="54128" x2="90534" y2="51988"/>
                          <a14:foregroundMark x1="42718" y1="7645" x2="51214" y2="7645"/>
                          <a14:foregroundMark x1="61650" y1="86239" x2="66262" y2="85627"/>
                          <a14:foregroundMark x1="44417" y1="94495" x2="48301" y2="9449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33671" y="5142463"/>
              <a:ext cx="985089" cy="781855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E12B276-2BC4-5A7D-8496-BCE428ED2356}"/>
              </a:ext>
            </a:extLst>
          </p:cNvPr>
          <p:cNvGrpSpPr/>
          <p:nvPr/>
        </p:nvGrpSpPr>
        <p:grpSpPr>
          <a:xfrm>
            <a:off x="8673010" y="780014"/>
            <a:ext cx="920245" cy="924370"/>
            <a:chOff x="8635295" y="633505"/>
            <a:chExt cx="1067539" cy="10723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B97858A5-DBD3-94E6-F265-281407142AE1}"/>
                </a:ext>
              </a:extLst>
            </p:cNvPr>
            <p:cNvSpPr/>
            <p:nvPr/>
          </p:nvSpPr>
          <p:spPr>
            <a:xfrm>
              <a:off x="8635295" y="633505"/>
              <a:ext cx="1067539" cy="107232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D76EBC7-5FBE-1274-A0E2-256BB824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06697" y="815550"/>
              <a:ext cx="748022" cy="708233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321237D-366F-659E-8916-3BDD56123A68}"/>
              </a:ext>
            </a:extLst>
          </p:cNvPr>
          <p:cNvGrpSpPr/>
          <p:nvPr/>
        </p:nvGrpSpPr>
        <p:grpSpPr>
          <a:xfrm>
            <a:off x="5040363" y="2888864"/>
            <a:ext cx="1067539" cy="1122382"/>
            <a:chOff x="5347300" y="2625191"/>
            <a:chExt cx="1125436" cy="118325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9AF255D-C5EE-6D6C-2FB9-EE6C9D5B2C8C}"/>
                </a:ext>
              </a:extLst>
            </p:cNvPr>
            <p:cNvGrpSpPr/>
            <p:nvPr/>
          </p:nvGrpSpPr>
          <p:grpSpPr>
            <a:xfrm>
              <a:off x="5347300" y="2625191"/>
              <a:ext cx="1125436" cy="1183253"/>
              <a:chOff x="-76547" y="0"/>
              <a:chExt cx="6321665" cy="6350000"/>
            </a:xfrm>
          </p:grpSpPr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13454807-412A-72A9-930A-9C9F341C13B2}"/>
                  </a:ext>
                </a:extLst>
              </p:cNvPr>
              <p:cNvSpPr/>
              <p:nvPr/>
            </p:nvSpPr>
            <p:spPr>
              <a:xfrm>
                <a:off x="-7654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</p:grpSp>
        <p:sp>
          <p:nvSpPr>
            <p:cNvPr id="94" name="TextBox 148">
              <a:extLst>
                <a:ext uri="{FF2B5EF4-FFF2-40B4-BE49-F238E27FC236}">
                  <a16:creationId xmlns:a16="http://schemas.microsoft.com/office/drawing/2014/main" id="{72B05289-8F57-3532-D33B-877CAF848307}"/>
                </a:ext>
              </a:extLst>
            </p:cNvPr>
            <p:cNvSpPr txBox="1"/>
            <p:nvPr/>
          </p:nvSpPr>
          <p:spPr>
            <a:xfrm>
              <a:off x="5450567" y="2849578"/>
              <a:ext cx="97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2400">
                  <a:solidFill>
                    <a:schemeClr val="bg1"/>
                  </a:solidFill>
                </a:rPr>
                <a:t>PSPC</a:t>
              </a:r>
            </a:p>
          </p:txBody>
        </p:sp>
        <p:pic>
          <p:nvPicPr>
            <p:cNvPr id="95" name="Picture 4">
              <a:extLst>
                <a:ext uri="{FF2B5EF4-FFF2-40B4-BE49-F238E27FC236}">
                  <a16:creationId xmlns:a16="http://schemas.microsoft.com/office/drawing/2014/main" id="{9C3892DF-E148-739A-ABB2-DB129E685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266" y="3271216"/>
              <a:ext cx="407503" cy="37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B51BBA5-60E9-9B92-006F-FFF13F0B2ABB}"/>
              </a:ext>
            </a:extLst>
          </p:cNvPr>
          <p:cNvGrpSpPr/>
          <p:nvPr/>
        </p:nvGrpSpPr>
        <p:grpSpPr>
          <a:xfrm>
            <a:off x="2258731" y="2913825"/>
            <a:ext cx="1067539" cy="1072324"/>
            <a:chOff x="5490327" y="1369609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98" name="Group 51">
              <a:extLst>
                <a:ext uri="{FF2B5EF4-FFF2-40B4-BE49-F238E27FC236}">
                  <a16:creationId xmlns:a16="http://schemas.microsoft.com/office/drawing/2014/main" id="{DFEBF7E8-3A64-B031-69C0-08775A77310F}"/>
                </a:ext>
              </a:extLst>
            </p:cNvPr>
            <p:cNvGrpSpPr/>
            <p:nvPr/>
          </p:nvGrpSpPr>
          <p:grpSpPr>
            <a:xfrm>
              <a:off x="5490327" y="1369609"/>
              <a:ext cx="1327547" cy="1333497"/>
              <a:chOff x="14167" y="0"/>
              <a:chExt cx="6321665" cy="6350000"/>
            </a:xfrm>
            <a:solidFill>
              <a:schemeClr val="bg1"/>
            </a:solidFill>
          </p:grpSpPr>
          <p:sp>
            <p:nvSpPr>
              <p:cNvPr id="100" name="Freeform 52">
                <a:extLst>
                  <a:ext uri="{FF2B5EF4-FFF2-40B4-BE49-F238E27FC236}">
                    <a16:creationId xmlns:a16="http://schemas.microsoft.com/office/drawing/2014/main" id="{603E1848-C76B-5140-8AAF-B28B91F8F35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8EBC72E-0D26-9E2C-E8AF-5AA7782EA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580445" y="1849810"/>
              <a:ext cx="1130601" cy="396783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D5B3499-7760-DFDA-2574-044E16D7FE4C}"/>
              </a:ext>
            </a:extLst>
          </p:cNvPr>
          <p:cNvGrpSpPr/>
          <p:nvPr/>
        </p:nvGrpSpPr>
        <p:grpSpPr>
          <a:xfrm>
            <a:off x="905359" y="2840391"/>
            <a:ext cx="1067539" cy="1122381"/>
            <a:chOff x="1694222" y="4037352"/>
            <a:chExt cx="1268339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102" name="Group 56">
              <a:extLst>
                <a:ext uri="{FF2B5EF4-FFF2-40B4-BE49-F238E27FC236}">
                  <a16:creationId xmlns:a16="http://schemas.microsoft.com/office/drawing/2014/main" id="{DCA3D61D-618D-74DA-B623-F801502DE002}"/>
                </a:ext>
              </a:extLst>
            </p:cNvPr>
            <p:cNvGrpSpPr/>
            <p:nvPr/>
          </p:nvGrpSpPr>
          <p:grpSpPr>
            <a:xfrm>
              <a:off x="1694222" y="4037352"/>
              <a:ext cx="1268339" cy="1333497"/>
              <a:chOff x="-76547" y="0"/>
              <a:chExt cx="6321665" cy="6350000"/>
            </a:xfrm>
          </p:grpSpPr>
          <p:sp>
            <p:nvSpPr>
              <p:cNvPr id="105" name="Freeform 57">
                <a:extLst>
                  <a:ext uri="{FF2B5EF4-FFF2-40B4-BE49-F238E27FC236}">
                    <a16:creationId xmlns:a16="http://schemas.microsoft.com/office/drawing/2014/main" id="{9D1E854B-0C78-718C-1E40-DC6484E478CC}"/>
                  </a:ext>
                </a:extLst>
              </p:cNvPr>
              <p:cNvSpPr/>
              <p:nvPr/>
            </p:nvSpPr>
            <p:spPr>
              <a:xfrm>
                <a:off x="-7654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103" name="Picture 11">
              <a:extLst>
                <a:ext uri="{FF2B5EF4-FFF2-40B4-BE49-F238E27FC236}">
                  <a16:creationId xmlns:a16="http://schemas.microsoft.com/office/drawing/2014/main" id="{FB17470B-E7BA-F9B7-A75D-18C01BADA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320438">
              <a:off x="1800589" y="4207510"/>
              <a:ext cx="1055604" cy="986333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D20121DE-696C-F622-B335-D25277DDA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215529">
              <a:off x="2099909" y="4764635"/>
              <a:ext cx="429895" cy="418293"/>
            </a:xfrm>
            <a:prstGeom prst="rect">
              <a:avLst/>
            </a:prstGeom>
          </p:spPr>
        </p:pic>
      </p:grpSp>
      <p:sp>
        <p:nvSpPr>
          <p:cNvPr id="106" name="AutoShape 4">
            <a:extLst>
              <a:ext uri="{FF2B5EF4-FFF2-40B4-BE49-F238E27FC236}">
                <a16:creationId xmlns:a16="http://schemas.microsoft.com/office/drawing/2014/main" id="{2414D047-2D4D-9A9A-8FE0-8D31E1D75932}"/>
              </a:ext>
            </a:extLst>
          </p:cNvPr>
          <p:cNvSpPr/>
          <p:nvPr/>
        </p:nvSpPr>
        <p:spPr>
          <a:xfrm>
            <a:off x="676550" y="2266886"/>
            <a:ext cx="4748" cy="114701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pic>
        <p:nvPicPr>
          <p:cNvPr id="107" name="Picture 2">
            <a:extLst>
              <a:ext uri="{FF2B5EF4-FFF2-40B4-BE49-F238E27FC236}">
                <a16:creationId xmlns:a16="http://schemas.microsoft.com/office/drawing/2014/main" id="{B2EF0E65-A187-60BA-0184-980204F6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03" y="2934394"/>
            <a:ext cx="1388164" cy="17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48">
            <a:extLst>
              <a:ext uri="{FF2B5EF4-FFF2-40B4-BE49-F238E27FC236}">
                <a16:creationId xmlns:a16="http://schemas.microsoft.com/office/drawing/2014/main" id="{CD0C7D55-6FE4-9D43-7ED4-A419A480B2CD}"/>
              </a:ext>
            </a:extLst>
          </p:cNvPr>
          <p:cNvSpPr txBox="1"/>
          <p:nvPr/>
        </p:nvSpPr>
        <p:spPr>
          <a:xfrm>
            <a:off x="1015287" y="3042129"/>
            <a:ext cx="101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>
                <a:solidFill>
                  <a:schemeClr val="bg1"/>
                </a:solidFill>
              </a:rPr>
              <a:t>GAC</a:t>
            </a:r>
          </a:p>
        </p:txBody>
      </p:sp>
      <p:sp>
        <p:nvSpPr>
          <p:cNvPr id="2" name="TextBox 148">
            <a:extLst>
              <a:ext uri="{FF2B5EF4-FFF2-40B4-BE49-F238E27FC236}">
                <a16:creationId xmlns:a16="http://schemas.microsoft.com/office/drawing/2014/main" id="{3C9CE669-CDFE-8DE3-B392-42FA29228E89}"/>
              </a:ext>
            </a:extLst>
          </p:cNvPr>
          <p:cNvSpPr txBox="1"/>
          <p:nvPr/>
        </p:nvSpPr>
        <p:spPr>
          <a:xfrm>
            <a:off x="6542329" y="3524484"/>
            <a:ext cx="101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/>
              <a:t>NRC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734A3-4D79-BEF6-8D1A-46EB83FD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59" y="7089564"/>
            <a:ext cx="10515600" cy="1325563"/>
          </a:xfrm>
        </p:spPr>
        <p:txBody>
          <a:bodyPr/>
          <a:lstStyle/>
          <a:p>
            <a:pPr algn="ctr" rtl="0" eaLnBrk="1" latinLnBrk="0" hangingPunct="1"/>
            <a:r>
              <a:rPr lang="en-CA" sz="3600" b="1" kern="1200">
                <a:effectLst/>
                <a:latin typeface="DengXian Light" panose="02010600030101010101" pitchFamily="2" charset="-122"/>
                <a:ea typeface="+mn-ea"/>
                <a:cs typeface="+mn-cs"/>
              </a:rPr>
              <a:t>Building a Coalition</a:t>
            </a:r>
            <a:endParaRPr lang="en-CA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236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0D37F-CF34-A819-EC37-8BC46311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5EA21E1-73C2-524C-B126-068955A371BA}"/>
              </a:ext>
            </a:extLst>
          </p:cNvPr>
          <p:cNvCxnSpPr>
            <a:cxnSpLocks/>
          </p:cNvCxnSpPr>
          <p:nvPr/>
        </p:nvCxnSpPr>
        <p:spPr>
          <a:xfrm>
            <a:off x="1263137" y="6247595"/>
            <a:ext cx="4197066" cy="26543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81B521-DF60-CA15-484C-172CE7C69FC7}"/>
              </a:ext>
            </a:extLst>
          </p:cNvPr>
          <p:cNvCxnSpPr>
            <a:cxnSpLocks/>
          </p:cNvCxnSpPr>
          <p:nvPr/>
        </p:nvCxnSpPr>
        <p:spPr>
          <a:xfrm flipV="1">
            <a:off x="1226496" y="5022919"/>
            <a:ext cx="1763408" cy="1225968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A63BD454-C15F-EC15-A94A-9AAB51981B98}"/>
              </a:ext>
            </a:extLst>
          </p:cNvPr>
          <p:cNvSpPr/>
          <p:nvPr/>
        </p:nvSpPr>
        <p:spPr>
          <a:xfrm rot="17054819">
            <a:off x="1297232" y="5271891"/>
            <a:ext cx="1698822" cy="1403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B3B399F-2789-E5DA-65CD-1ECA65654925}"/>
              </a:ext>
            </a:extLst>
          </p:cNvPr>
          <p:cNvSpPr/>
          <p:nvPr/>
        </p:nvSpPr>
        <p:spPr>
          <a:xfrm>
            <a:off x="279879" y="2591735"/>
            <a:ext cx="2074760" cy="2323270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124CB-B59E-1F09-799F-3E0F9F84A84D}"/>
              </a:ext>
            </a:extLst>
          </p:cNvPr>
          <p:cNvSpPr txBox="1"/>
          <p:nvPr/>
        </p:nvSpPr>
        <p:spPr>
          <a:xfrm>
            <a:off x="598862" y="307506"/>
            <a:ext cx="41501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Progression, Experimentation and Path Forward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390E8-E911-3D0C-0D28-01B7E20388B2}"/>
              </a:ext>
            </a:extLst>
          </p:cNvPr>
          <p:cNvCxnSpPr>
            <a:cxnSpLocks/>
          </p:cNvCxnSpPr>
          <p:nvPr/>
        </p:nvCxnSpPr>
        <p:spPr>
          <a:xfrm>
            <a:off x="546756" y="336787"/>
            <a:ext cx="0" cy="126587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6897B57-C5B8-16C3-C10F-45538DA4A1A1}"/>
              </a:ext>
            </a:extLst>
          </p:cNvPr>
          <p:cNvSpPr/>
          <p:nvPr/>
        </p:nvSpPr>
        <p:spPr>
          <a:xfrm>
            <a:off x="5586524" y="3202367"/>
            <a:ext cx="6197806" cy="1686383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DBD617-E9B5-9A39-441E-06F22FA4AE0B}"/>
              </a:ext>
            </a:extLst>
          </p:cNvPr>
          <p:cNvSpPr/>
          <p:nvPr/>
        </p:nvSpPr>
        <p:spPr>
          <a:xfrm>
            <a:off x="5586524" y="5740595"/>
            <a:ext cx="6197806" cy="1037386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6335D76-C515-B700-CAB0-9511BE67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93" y="2714869"/>
            <a:ext cx="1194977" cy="132875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2467C70-5D5D-635C-D3C3-BC443811029F}"/>
              </a:ext>
            </a:extLst>
          </p:cNvPr>
          <p:cNvCxnSpPr>
            <a:cxnSpLocks/>
          </p:cNvCxnSpPr>
          <p:nvPr/>
        </p:nvCxnSpPr>
        <p:spPr>
          <a:xfrm flipV="1">
            <a:off x="714628" y="5007403"/>
            <a:ext cx="501956" cy="963131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Graphic 63" descr="Decision chart outline">
            <a:extLst>
              <a:ext uri="{FF2B5EF4-FFF2-40B4-BE49-F238E27FC236}">
                <a16:creationId xmlns:a16="http://schemas.microsoft.com/office/drawing/2014/main" id="{20794BD7-8EB8-4AFB-AE4A-7472C0F3F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6094" y="3466699"/>
            <a:ext cx="816170" cy="816170"/>
          </a:xfrm>
          <a:prstGeom prst="rect">
            <a:avLst/>
          </a:prstGeom>
        </p:spPr>
      </p:pic>
      <p:grpSp>
        <p:nvGrpSpPr>
          <p:cNvPr id="65" name="Graphic 39" descr="Gantt Chart outline">
            <a:extLst>
              <a:ext uri="{FF2B5EF4-FFF2-40B4-BE49-F238E27FC236}">
                <a16:creationId xmlns:a16="http://schemas.microsoft.com/office/drawing/2014/main" id="{F22F7E4C-8C46-11CF-486A-FAA02CA4A7B8}"/>
              </a:ext>
            </a:extLst>
          </p:cNvPr>
          <p:cNvGrpSpPr/>
          <p:nvPr/>
        </p:nvGrpSpPr>
        <p:grpSpPr>
          <a:xfrm>
            <a:off x="10165492" y="3548387"/>
            <a:ext cx="675720" cy="622332"/>
            <a:chOff x="10510818" y="1992918"/>
            <a:chExt cx="431222" cy="525720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C20D501-B1CC-95CD-5E6C-6019028B112D}"/>
                </a:ext>
              </a:extLst>
            </p:cNvPr>
            <p:cNvSpPr/>
            <p:nvPr/>
          </p:nvSpPr>
          <p:spPr>
            <a:xfrm>
              <a:off x="10750192" y="2420073"/>
              <a:ext cx="135527" cy="98565"/>
            </a:xfrm>
            <a:custGeom>
              <a:avLst/>
              <a:gdLst>
                <a:gd name="connsiteX0" fmla="*/ 0 w 135527"/>
                <a:gd name="connsiteY0" fmla="*/ 98565 h 98565"/>
                <a:gd name="connsiteX1" fmla="*/ 135527 w 135527"/>
                <a:gd name="connsiteY1" fmla="*/ 98565 h 98565"/>
                <a:gd name="connsiteX2" fmla="*/ 135527 w 135527"/>
                <a:gd name="connsiteY2" fmla="*/ 0 h 98565"/>
                <a:gd name="connsiteX3" fmla="*/ 0 w 135527"/>
                <a:gd name="connsiteY3" fmla="*/ 0 h 98565"/>
                <a:gd name="connsiteX4" fmla="*/ 24641 w 135527"/>
                <a:gd name="connsiteY4" fmla="*/ 24641 h 98565"/>
                <a:gd name="connsiteX5" fmla="*/ 110886 w 135527"/>
                <a:gd name="connsiteY5" fmla="*/ 24641 h 98565"/>
                <a:gd name="connsiteX6" fmla="*/ 110886 w 135527"/>
                <a:gd name="connsiteY6" fmla="*/ 73924 h 98565"/>
                <a:gd name="connsiteX7" fmla="*/ 24641 w 135527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527" h="98565">
                  <a:moveTo>
                    <a:pt x="0" y="98565"/>
                  </a:moveTo>
                  <a:lnTo>
                    <a:pt x="135527" y="98565"/>
                  </a:lnTo>
                  <a:lnTo>
                    <a:pt x="135527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110886" y="24641"/>
                  </a:lnTo>
                  <a:lnTo>
                    <a:pt x="110886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2F797C-CF04-23D5-0E8D-A9E972095105}"/>
                </a:ext>
              </a:extLst>
            </p:cNvPr>
            <p:cNvSpPr/>
            <p:nvPr/>
          </p:nvSpPr>
          <p:spPr>
            <a:xfrm>
              <a:off x="10584729" y="2417319"/>
              <a:ext cx="147847" cy="98565"/>
            </a:xfrm>
            <a:custGeom>
              <a:avLst/>
              <a:gdLst>
                <a:gd name="connsiteX0" fmla="*/ 0 w 147847"/>
                <a:gd name="connsiteY0" fmla="*/ 98565 h 98565"/>
                <a:gd name="connsiteX1" fmla="*/ 147848 w 147847"/>
                <a:gd name="connsiteY1" fmla="*/ 98565 h 98565"/>
                <a:gd name="connsiteX2" fmla="*/ 147848 w 147847"/>
                <a:gd name="connsiteY2" fmla="*/ 0 h 98565"/>
                <a:gd name="connsiteX3" fmla="*/ 0 w 147847"/>
                <a:gd name="connsiteY3" fmla="*/ 0 h 98565"/>
                <a:gd name="connsiteX4" fmla="*/ 24641 w 147847"/>
                <a:gd name="connsiteY4" fmla="*/ 24641 h 98565"/>
                <a:gd name="connsiteX5" fmla="*/ 123207 w 147847"/>
                <a:gd name="connsiteY5" fmla="*/ 24641 h 98565"/>
                <a:gd name="connsiteX6" fmla="*/ 123207 w 147847"/>
                <a:gd name="connsiteY6" fmla="*/ 73924 h 98565"/>
                <a:gd name="connsiteX7" fmla="*/ 24641 w 147847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47" h="98565">
                  <a:moveTo>
                    <a:pt x="0" y="98565"/>
                  </a:moveTo>
                  <a:lnTo>
                    <a:pt x="147848" y="98565"/>
                  </a:lnTo>
                  <a:lnTo>
                    <a:pt x="147848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123207" y="24641"/>
                  </a:lnTo>
                  <a:lnTo>
                    <a:pt x="123207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A7C3A82-59CA-019A-A5FA-BA637BED1D65}"/>
                </a:ext>
              </a:extLst>
            </p:cNvPr>
            <p:cNvSpPr/>
            <p:nvPr/>
          </p:nvSpPr>
          <p:spPr>
            <a:xfrm>
              <a:off x="10593904" y="2264022"/>
              <a:ext cx="271054" cy="98565"/>
            </a:xfrm>
            <a:custGeom>
              <a:avLst/>
              <a:gdLst>
                <a:gd name="connsiteX0" fmla="*/ 271054 w 271054"/>
                <a:gd name="connsiteY0" fmla="*/ 0 h 98565"/>
                <a:gd name="connsiteX1" fmla="*/ 0 w 271054"/>
                <a:gd name="connsiteY1" fmla="*/ 0 h 98565"/>
                <a:gd name="connsiteX2" fmla="*/ 0 w 271054"/>
                <a:gd name="connsiteY2" fmla="*/ 98565 h 98565"/>
                <a:gd name="connsiteX3" fmla="*/ 271054 w 271054"/>
                <a:gd name="connsiteY3" fmla="*/ 98565 h 98565"/>
                <a:gd name="connsiteX4" fmla="*/ 246413 w 271054"/>
                <a:gd name="connsiteY4" fmla="*/ 73924 h 98565"/>
                <a:gd name="connsiteX5" fmla="*/ 24641 w 271054"/>
                <a:gd name="connsiteY5" fmla="*/ 73924 h 98565"/>
                <a:gd name="connsiteX6" fmla="*/ 24641 w 271054"/>
                <a:gd name="connsiteY6" fmla="*/ 24641 h 98565"/>
                <a:gd name="connsiteX7" fmla="*/ 246413 w 271054"/>
                <a:gd name="connsiteY7" fmla="*/ 24641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054" h="98565">
                  <a:moveTo>
                    <a:pt x="271054" y="0"/>
                  </a:moveTo>
                  <a:lnTo>
                    <a:pt x="0" y="0"/>
                  </a:lnTo>
                  <a:lnTo>
                    <a:pt x="0" y="98565"/>
                  </a:lnTo>
                  <a:lnTo>
                    <a:pt x="271054" y="98565"/>
                  </a:lnTo>
                  <a:close/>
                  <a:moveTo>
                    <a:pt x="246413" y="73924"/>
                  </a:moveTo>
                  <a:lnTo>
                    <a:pt x="24641" y="73924"/>
                  </a:lnTo>
                  <a:lnTo>
                    <a:pt x="24641" y="24641"/>
                  </a:lnTo>
                  <a:lnTo>
                    <a:pt x="246413" y="24641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1FC217F-B332-781F-C251-C1E46D9C8BFC}"/>
                </a:ext>
              </a:extLst>
            </p:cNvPr>
            <p:cNvSpPr/>
            <p:nvPr/>
          </p:nvSpPr>
          <p:spPr>
            <a:xfrm>
              <a:off x="10510818" y="2128483"/>
              <a:ext cx="431222" cy="98565"/>
            </a:xfrm>
            <a:custGeom>
              <a:avLst/>
              <a:gdLst>
                <a:gd name="connsiteX0" fmla="*/ 0 w 431222"/>
                <a:gd name="connsiteY0" fmla="*/ 98565 h 98565"/>
                <a:gd name="connsiteX1" fmla="*/ 431223 w 431222"/>
                <a:gd name="connsiteY1" fmla="*/ 98565 h 98565"/>
                <a:gd name="connsiteX2" fmla="*/ 431223 w 431222"/>
                <a:gd name="connsiteY2" fmla="*/ 0 h 98565"/>
                <a:gd name="connsiteX3" fmla="*/ 0 w 431222"/>
                <a:gd name="connsiteY3" fmla="*/ 0 h 98565"/>
                <a:gd name="connsiteX4" fmla="*/ 24641 w 431222"/>
                <a:gd name="connsiteY4" fmla="*/ 24641 h 98565"/>
                <a:gd name="connsiteX5" fmla="*/ 406582 w 431222"/>
                <a:gd name="connsiteY5" fmla="*/ 24641 h 98565"/>
                <a:gd name="connsiteX6" fmla="*/ 406582 w 431222"/>
                <a:gd name="connsiteY6" fmla="*/ 73924 h 98565"/>
                <a:gd name="connsiteX7" fmla="*/ 24641 w 431222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222" h="98565">
                  <a:moveTo>
                    <a:pt x="0" y="98565"/>
                  </a:moveTo>
                  <a:lnTo>
                    <a:pt x="431223" y="98565"/>
                  </a:lnTo>
                  <a:lnTo>
                    <a:pt x="431223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406582" y="24641"/>
                  </a:lnTo>
                  <a:lnTo>
                    <a:pt x="406582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F3F7E41-018A-BE82-8F26-5225B064EA9C}"/>
                </a:ext>
              </a:extLst>
            </p:cNvPr>
            <p:cNvSpPr/>
            <p:nvPr/>
          </p:nvSpPr>
          <p:spPr>
            <a:xfrm>
              <a:off x="10597062" y="1992918"/>
              <a:ext cx="258733" cy="98565"/>
            </a:xfrm>
            <a:custGeom>
              <a:avLst/>
              <a:gdLst>
                <a:gd name="connsiteX0" fmla="*/ 0 w 258733"/>
                <a:gd name="connsiteY0" fmla="*/ 98565 h 98565"/>
                <a:gd name="connsiteX1" fmla="*/ 258734 w 258733"/>
                <a:gd name="connsiteY1" fmla="*/ 98565 h 98565"/>
                <a:gd name="connsiteX2" fmla="*/ 258734 w 258733"/>
                <a:gd name="connsiteY2" fmla="*/ 0 h 98565"/>
                <a:gd name="connsiteX3" fmla="*/ 0 w 258733"/>
                <a:gd name="connsiteY3" fmla="*/ 0 h 98565"/>
                <a:gd name="connsiteX4" fmla="*/ 24641 w 258733"/>
                <a:gd name="connsiteY4" fmla="*/ 24641 h 98565"/>
                <a:gd name="connsiteX5" fmla="*/ 234092 w 258733"/>
                <a:gd name="connsiteY5" fmla="*/ 24641 h 98565"/>
                <a:gd name="connsiteX6" fmla="*/ 234092 w 258733"/>
                <a:gd name="connsiteY6" fmla="*/ 73924 h 98565"/>
                <a:gd name="connsiteX7" fmla="*/ 24641 w 258733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33" h="98565">
                  <a:moveTo>
                    <a:pt x="0" y="98565"/>
                  </a:moveTo>
                  <a:lnTo>
                    <a:pt x="258734" y="98565"/>
                  </a:lnTo>
                  <a:lnTo>
                    <a:pt x="258734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234092" y="24641"/>
                  </a:lnTo>
                  <a:lnTo>
                    <a:pt x="234092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FFBD68D4-96F6-3A3E-1A4A-B53AC3F30472}"/>
              </a:ext>
            </a:extLst>
          </p:cNvPr>
          <p:cNvSpPr txBox="1">
            <a:spLocks/>
          </p:cNvSpPr>
          <p:nvPr/>
        </p:nvSpPr>
        <p:spPr>
          <a:xfrm>
            <a:off x="1267785" y="2331899"/>
            <a:ext cx="3001272" cy="4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Reading &amp; Writing Competencies</a:t>
            </a:r>
            <a:endParaRPr kumimoji="0" lang="en-CA" sz="11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1A6153-D1A2-08F3-4B81-4C1D4ECAA8A9}"/>
              </a:ext>
            </a:extLst>
          </p:cNvPr>
          <p:cNvSpPr txBox="1"/>
          <p:nvPr/>
        </p:nvSpPr>
        <p:spPr>
          <a:xfrm>
            <a:off x="8255918" y="3508696"/>
            <a:ext cx="862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MCP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EB3D853-9C8B-B45D-23DB-8F135DEAD65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46881" y="5641733"/>
            <a:ext cx="909912" cy="107463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685698A3-25ED-A5FF-D0BD-304288A66AC2}"/>
              </a:ext>
            </a:extLst>
          </p:cNvPr>
          <p:cNvSpPr txBox="1"/>
          <p:nvPr/>
        </p:nvSpPr>
        <p:spPr>
          <a:xfrm>
            <a:off x="6502411" y="1131032"/>
            <a:ext cx="2350533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ngXian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TBS / PSPC / SSC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GAC / DND / ESDC / CRTC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 </a:t>
            </a:r>
          </a:p>
        </p:txBody>
      </p:sp>
      <p:pic>
        <p:nvPicPr>
          <p:cNvPr id="75" name="Graphic 74" descr="Lighthouse scene outline">
            <a:extLst>
              <a:ext uri="{FF2B5EF4-FFF2-40B4-BE49-F238E27FC236}">
                <a16:creationId xmlns:a16="http://schemas.microsoft.com/office/drawing/2014/main" id="{86C74559-138B-BDE1-D015-C24575E03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3140" y="1121210"/>
            <a:ext cx="620843" cy="620843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2BBB13D-C678-C54E-4DD3-8CF32053AEE5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8685427" y="4977556"/>
            <a:ext cx="0" cy="763039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9ED59A1-0232-366D-36E7-EF84919DACBD}"/>
              </a:ext>
            </a:extLst>
          </p:cNvPr>
          <p:cNvSpPr txBox="1"/>
          <p:nvPr/>
        </p:nvSpPr>
        <p:spPr>
          <a:xfrm>
            <a:off x="6345492" y="732556"/>
            <a:ext cx="1725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ngXi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Lighthouse project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1ABC4A-CF6B-BF36-B92A-CE9EB5C09E1C}"/>
              </a:ext>
            </a:extLst>
          </p:cNvPr>
          <p:cNvGrpSpPr/>
          <p:nvPr/>
        </p:nvGrpSpPr>
        <p:grpSpPr>
          <a:xfrm>
            <a:off x="8960836" y="861526"/>
            <a:ext cx="2410264" cy="1900246"/>
            <a:chOff x="5847092" y="3597934"/>
            <a:chExt cx="4001733" cy="311314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4D3E944-F12C-3E47-4893-F4D4B1246850}"/>
                </a:ext>
              </a:extLst>
            </p:cNvPr>
            <p:cNvGrpSpPr/>
            <p:nvPr/>
          </p:nvGrpSpPr>
          <p:grpSpPr>
            <a:xfrm>
              <a:off x="5847092" y="3615216"/>
              <a:ext cx="4001732" cy="3095862"/>
              <a:chOff x="5699903" y="3600213"/>
              <a:chExt cx="4001732" cy="309586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BFBE9E0-9F0D-08A6-DD95-533C8681604A}"/>
                  </a:ext>
                </a:extLst>
              </p:cNvPr>
              <p:cNvGrpSpPr/>
              <p:nvPr/>
            </p:nvGrpSpPr>
            <p:grpSpPr>
              <a:xfrm>
                <a:off x="5791023" y="3600213"/>
                <a:ext cx="3910612" cy="3095862"/>
                <a:chOff x="5486223" y="3557643"/>
                <a:chExt cx="3910612" cy="3095862"/>
              </a:xfrm>
            </p:grpSpPr>
            <p:pic>
              <p:nvPicPr>
                <p:cNvPr id="88" name="Picture 2">
                  <a:extLst>
                    <a:ext uri="{FF2B5EF4-FFF2-40B4-BE49-F238E27FC236}">
                      <a16:creationId xmlns:a16="http://schemas.microsoft.com/office/drawing/2014/main" id="{75B73875-55EB-2165-2CDB-821D5B50F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223" y="3730556"/>
                  <a:ext cx="3910612" cy="29229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2F7DD92-F5E3-11E4-06C7-C6612A250D55}"/>
                    </a:ext>
                  </a:extLst>
                </p:cNvPr>
                <p:cNvSpPr/>
                <p:nvPr/>
              </p:nvSpPr>
              <p:spPr>
                <a:xfrm>
                  <a:off x="5488643" y="3557643"/>
                  <a:ext cx="786235" cy="722772"/>
                </a:xfrm>
                <a:prstGeom prst="rect">
                  <a:avLst/>
                </a:prstGeom>
                <a:solidFill>
                  <a:srgbClr val="1619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B45C50E-B065-A454-A7F1-9DA2823F0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10237" y="4288216"/>
                <a:ext cx="855044" cy="1686160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22849218-456B-0116-999E-D5C74C33F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b="62014"/>
              <a:stretch>
                <a:fillRect/>
              </a:stretch>
            </p:blipFill>
            <p:spPr>
              <a:xfrm>
                <a:off x="5699903" y="4299757"/>
                <a:ext cx="1091081" cy="1362639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7CC340D-E799-B6CA-121F-80846F5CC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6216" y="5675256"/>
                <a:ext cx="781472" cy="987123"/>
              </a:xfrm>
              <a:prstGeom prst="rect">
                <a:avLst/>
              </a:prstGeom>
            </p:spPr>
          </p:pic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4BA3054-2E2E-A920-446C-F81BD9120AAD}"/>
                </a:ext>
              </a:extLst>
            </p:cNvPr>
            <p:cNvSpPr/>
            <p:nvPr/>
          </p:nvSpPr>
          <p:spPr>
            <a:xfrm>
              <a:off x="5938213" y="3597934"/>
              <a:ext cx="3910612" cy="200750"/>
            </a:xfrm>
            <a:prstGeom prst="rect">
              <a:avLst/>
            </a:prstGeom>
            <a:solidFill>
              <a:srgbClr val="1619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C3051C0-8053-F695-8E84-109B4B60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63990" y="3607628"/>
              <a:ext cx="788910" cy="764638"/>
            </a:xfrm>
            <a:prstGeom prst="rect">
              <a:avLst/>
            </a:prstGeom>
          </p:spPr>
        </p:pic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C40F261D-35CF-57CE-07AB-067BC99A9E93}"/>
              </a:ext>
            </a:extLst>
          </p:cNvPr>
          <p:cNvSpPr txBox="1">
            <a:spLocks/>
          </p:cNvSpPr>
          <p:nvPr/>
        </p:nvSpPr>
        <p:spPr>
          <a:xfrm>
            <a:off x="3262934" y="6026213"/>
            <a:ext cx="1537590" cy="41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Oral Competency</a:t>
            </a:r>
            <a:endParaRPr kumimoji="0" lang="en-CA" sz="11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AF0B06-74B3-4932-9D42-7B912E739086}"/>
              </a:ext>
            </a:extLst>
          </p:cNvPr>
          <p:cNvSpPr txBox="1"/>
          <p:nvPr/>
        </p:nvSpPr>
        <p:spPr>
          <a:xfrm>
            <a:off x="6063779" y="4373943"/>
            <a:ext cx="153556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IBM Orchestrate Proof of Concept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A360E62-4F11-AC92-5C42-2E27F2A529B9}"/>
              </a:ext>
            </a:extLst>
          </p:cNvPr>
          <p:cNvSpPr txBox="1"/>
          <p:nvPr/>
        </p:nvSpPr>
        <p:spPr>
          <a:xfrm>
            <a:off x="9543484" y="4418161"/>
            <a:ext cx="1948905" cy="4814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Dell/Nvidia AI Avatar Proof of Concept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DengXian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F94F1ED-3334-8EFE-2205-6ABB86AC9D5B}"/>
              </a:ext>
            </a:extLst>
          </p:cNvPr>
          <p:cNvSpPr txBox="1"/>
          <p:nvPr/>
        </p:nvSpPr>
        <p:spPr>
          <a:xfrm>
            <a:off x="7746665" y="4044967"/>
            <a:ext cx="1896412" cy="869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Various apps and LMs can be linked via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Model Context Protocol (MCP) Tech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3A607B6-E6E8-A69B-F059-D208C4921896}"/>
              </a:ext>
            </a:extLst>
          </p:cNvPr>
          <p:cNvGrpSpPr/>
          <p:nvPr/>
        </p:nvGrpSpPr>
        <p:grpSpPr>
          <a:xfrm>
            <a:off x="6283562" y="2062247"/>
            <a:ext cx="2068364" cy="499987"/>
            <a:chOff x="5222655" y="2444576"/>
            <a:chExt cx="3143639" cy="759913"/>
          </a:xfrm>
        </p:grpSpPr>
        <p:pic>
          <p:nvPicPr>
            <p:cNvPr id="96" name="Picture 95" descr="A blue and yellow rectangle&#10;&#10;AI-generated content may be incorrect.">
              <a:extLst>
                <a:ext uri="{FF2B5EF4-FFF2-40B4-BE49-F238E27FC236}">
                  <a16:creationId xmlns:a16="http://schemas.microsoft.com/office/drawing/2014/main" id="{04B2D77C-4D5E-FAB3-6096-2749B2D0B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22655" y="2444576"/>
              <a:ext cx="3143639" cy="746513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7FB3B72-FEFC-A15D-80D1-87D3161B8BD8}"/>
                </a:ext>
              </a:extLst>
            </p:cNvPr>
            <p:cNvSpPr txBox="1"/>
            <p:nvPr/>
          </p:nvSpPr>
          <p:spPr>
            <a:xfrm>
              <a:off x="5459257" y="2502820"/>
              <a:ext cx="2670433" cy="70166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DengXian"/>
                  <a:ea typeface="DengXian"/>
                  <a:cs typeface="+mn-cs"/>
                </a:rPr>
                <a:t>CANADA FOREIGN SERVICE INSTITUTE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75C1997-948B-DD4B-5E6B-430B413AE0E9}"/>
              </a:ext>
            </a:extLst>
          </p:cNvPr>
          <p:cNvSpPr/>
          <p:nvPr/>
        </p:nvSpPr>
        <p:spPr>
          <a:xfrm>
            <a:off x="5586524" y="596784"/>
            <a:ext cx="6197806" cy="222474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8A56A1-46A5-DB9E-F5C0-3339D36B4D2A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8685427" y="2859102"/>
            <a:ext cx="0" cy="326919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48E00A0-E2B7-C132-277A-124FDEECB1B9}"/>
              </a:ext>
            </a:extLst>
          </p:cNvPr>
          <p:cNvSpPr txBox="1"/>
          <p:nvPr/>
        </p:nvSpPr>
        <p:spPr>
          <a:xfrm>
            <a:off x="7989868" y="5996474"/>
            <a:ext cx="3381227" cy="4801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Custom AI F</a:t>
            </a: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rench Oral C Coaching agent for preliminary efficacy trials 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2AC66E3-E010-1611-0EF0-300182549AF3}"/>
              </a:ext>
            </a:extLst>
          </p:cNvPr>
          <p:cNvSpPr txBox="1"/>
          <p:nvPr/>
        </p:nvSpPr>
        <p:spPr>
          <a:xfrm>
            <a:off x="250415" y="4094005"/>
            <a:ext cx="2108907" cy="7866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LCETT v2.3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Proof-of-concept app to test reading and written expression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A8821A30-6375-99BB-929A-17523151C1D9}"/>
              </a:ext>
            </a:extLst>
          </p:cNvPr>
          <p:cNvSpPr txBox="1">
            <a:spLocks/>
          </p:cNvSpPr>
          <p:nvPr/>
        </p:nvSpPr>
        <p:spPr>
          <a:xfrm>
            <a:off x="250414" y="1905895"/>
            <a:ext cx="5180431" cy="376474"/>
          </a:xfrm>
          <a:prstGeom prst="roundRect">
            <a:avLst>
              <a:gd name="adj" fmla="val 37560"/>
            </a:avLst>
          </a:prstGeom>
          <a:solidFill>
            <a:srgbClr val="02B0F1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Semi-Final</a:t>
            </a:r>
            <a:endParaRPr kumimoji="0" lang="en-CA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DA788A8-6CBD-4486-2468-3CB2C05BE37D}"/>
              </a:ext>
            </a:extLst>
          </p:cNvPr>
          <p:cNvSpPr txBox="1">
            <a:spLocks/>
          </p:cNvSpPr>
          <p:nvPr/>
        </p:nvSpPr>
        <p:spPr>
          <a:xfrm>
            <a:off x="5586524" y="124121"/>
            <a:ext cx="6197806" cy="376474"/>
          </a:xfrm>
          <a:prstGeom prst="roundRect">
            <a:avLst>
              <a:gd name="adj" fmla="val 40172"/>
            </a:avLst>
          </a:prstGeom>
          <a:solidFill>
            <a:srgbClr val="02B0F1"/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Final</a:t>
            </a:r>
            <a:endParaRPr kumimoji="0" lang="en-CA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8291A87-0A6B-AC23-7DB7-CC2B801E55A1}"/>
              </a:ext>
            </a:extLst>
          </p:cNvPr>
          <p:cNvGrpSpPr/>
          <p:nvPr/>
        </p:nvGrpSpPr>
        <p:grpSpPr>
          <a:xfrm>
            <a:off x="8728343" y="1630917"/>
            <a:ext cx="653872" cy="211557"/>
            <a:chOff x="5263631" y="4735715"/>
            <a:chExt cx="783523" cy="311030"/>
          </a:xfrm>
        </p:grpSpPr>
        <p:sp>
          <p:nvSpPr>
            <p:cNvPr id="105" name="Speech Bubble: Rectangle with Corners Rounded 104">
              <a:extLst>
                <a:ext uri="{FF2B5EF4-FFF2-40B4-BE49-F238E27FC236}">
                  <a16:creationId xmlns:a16="http://schemas.microsoft.com/office/drawing/2014/main" id="{C943EA75-FBDE-7A0D-B69E-24BD98E1BFCD}"/>
                </a:ext>
              </a:extLst>
            </p:cNvPr>
            <p:cNvSpPr/>
            <p:nvPr/>
          </p:nvSpPr>
          <p:spPr>
            <a:xfrm flipV="1">
              <a:off x="5333053" y="4735715"/>
              <a:ext cx="431977" cy="311030"/>
            </a:xfrm>
            <a:prstGeom prst="wedgeRoundRectCallout">
              <a:avLst>
                <a:gd name="adj1" fmla="val 84248"/>
                <a:gd name="adj2" fmla="val -12262"/>
                <a:gd name="adj3" fmla="val 16667"/>
              </a:avLst>
            </a:prstGeom>
            <a:solidFill>
              <a:schemeClr val="tx2">
                <a:lumMod val="50000"/>
                <a:lumOff val="50000"/>
                <a:alpha val="30980"/>
              </a:schemeClr>
            </a:solidFill>
            <a:ln w="254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BBBFC31-2398-F7A6-E531-A042296441C1}"/>
                </a:ext>
              </a:extLst>
            </p:cNvPr>
            <p:cNvSpPr txBox="1"/>
            <p:nvPr/>
          </p:nvSpPr>
          <p:spPr>
            <a:xfrm>
              <a:off x="5263631" y="4763738"/>
              <a:ext cx="783523" cy="271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1" i="0" u="none" strike="noStrike" kern="1200" cap="none" spc="0" normalizeH="0" baseline="0" noProof="0">
                  <a:ln>
                    <a:noFill/>
                  </a:ln>
                  <a:solidFill>
                    <a:srgbClr val="E8E8E8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Bonjour!</a:t>
              </a:r>
            </a:p>
          </p:txBody>
        </p:sp>
      </p:grpSp>
      <p:pic>
        <p:nvPicPr>
          <p:cNvPr id="112" name="Picture 2">
            <a:extLst>
              <a:ext uri="{FF2B5EF4-FFF2-40B4-BE49-F238E27FC236}">
                <a16:creationId xmlns:a16="http://schemas.microsoft.com/office/drawing/2014/main" id="{22A5AFBE-05ED-1274-CD81-EB1AE3A3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>
            <a:fillRect/>
          </a:stretch>
        </p:blipFill>
        <p:spPr bwMode="auto">
          <a:xfrm>
            <a:off x="7300591" y="5985192"/>
            <a:ext cx="638099" cy="6381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2D162BC-5DAA-8F51-A943-A6E1840BEEB0}"/>
              </a:ext>
            </a:extLst>
          </p:cNvPr>
          <p:cNvGrpSpPr/>
          <p:nvPr/>
        </p:nvGrpSpPr>
        <p:grpSpPr>
          <a:xfrm>
            <a:off x="5895776" y="5926645"/>
            <a:ext cx="830074" cy="488554"/>
            <a:chOff x="9688417" y="2218983"/>
            <a:chExt cx="1059045" cy="623319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8786536-9130-5268-43E1-1ECA3759B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688417" y="2499093"/>
              <a:ext cx="1059045" cy="343209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ABFA396-93E4-0E3B-4C0C-B6448F3F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215529">
              <a:off x="9933162" y="2218983"/>
              <a:ext cx="337329" cy="313587"/>
            </a:xfrm>
            <a:prstGeom prst="rect">
              <a:avLst/>
            </a:prstGeom>
          </p:spPr>
        </p:pic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BAFB24-AFBD-06D4-1FEC-34BC04710716}"/>
              </a:ext>
            </a:extLst>
          </p:cNvPr>
          <p:cNvCxnSpPr>
            <a:cxnSpLocks/>
          </p:cNvCxnSpPr>
          <p:nvPr/>
        </p:nvCxnSpPr>
        <p:spPr>
          <a:xfrm>
            <a:off x="6725850" y="6285695"/>
            <a:ext cx="485211" cy="7030"/>
          </a:xfrm>
          <a:prstGeom prst="line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627B-20D2-B73C-7772-10CBA2C5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93" y="6954136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/>
              <a:t>Progression, Experimentation and Path Forward</a:t>
            </a:r>
          </a:p>
        </p:txBody>
      </p:sp>
      <p:pic>
        <p:nvPicPr>
          <p:cNvPr id="13" name="Picture 12" descr="A person with long hair&#10;&#10;AI-generated content may be incorrect.">
            <a:hlinkClick r:id="rId19"/>
            <a:extLst>
              <a:ext uri="{FF2B5EF4-FFF2-40B4-BE49-F238E27FC236}">
                <a16:creationId xmlns:a16="http://schemas.microsoft.com/office/drawing/2014/main" id="{B980875E-804B-28FD-4EA6-202C967896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13" y="2859901"/>
            <a:ext cx="2434100" cy="139758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5F9B7F-B518-7E04-E5E1-534B21007251}"/>
              </a:ext>
            </a:extLst>
          </p:cNvPr>
          <p:cNvSpPr txBox="1"/>
          <p:nvPr/>
        </p:nvSpPr>
        <p:spPr>
          <a:xfrm>
            <a:off x="2836125" y="4385952"/>
            <a:ext cx="2319720" cy="441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LCETT v4.0 AI Tutor Concept Video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A7C27C-6FBC-2813-DD77-A377D691B8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75492" y="4458231"/>
            <a:ext cx="362849" cy="25493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0FFEDE-419C-1BB5-390D-8F74EA6B9128}"/>
              </a:ext>
            </a:extLst>
          </p:cNvPr>
          <p:cNvSpPr/>
          <p:nvPr/>
        </p:nvSpPr>
        <p:spPr>
          <a:xfrm>
            <a:off x="2711382" y="2594546"/>
            <a:ext cx="2730325" cy="2323270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F1B5AB-24A3-2DD7-6825-EB93BB89DCC7}"/>
              </a:ext>
            </a:extLst>
          </p:cNvPr>
          <p:cNvCxnSpPr>
            <a:cxnSpLocks/>
          </p:cNvCxnSpPr>
          <p:nvPr/>
        </p:nvCxnSpPr>
        <p:spPr>
          <a:xfrm flipV="1">
            <a:off x="2362763" y="3779428"/>
            <a:ext cx="288000" cy="0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4FADF8-EF05-6286-2228-2A6C360D8D85}"/>
              </a:ext>
            </a:extLst>
          </p:cNvPr>
          <p:cNvSpPr txBox="1"/>
          <p:nvPr/>
        </p:nvSpPr>
        <p:spPr>
          <a:xfrm>
            <a:off x="1547311" y="5386088"/>
            <a:ext cx="1151655" cy="269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Inspired by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93056FE-B5EE-0C93-07B4-5359641B1C31}"/>
              </a:ext>
            </a:extLst>
          </p:cNvPr>
          <p:cNvSpPr txBox="1">
            <a:spLocks/>
          </p:cNvSpPr>
          <p:nvPr/>
        </p:nvSpPr>
        <p:spPr>
          <a:xfrm>
            <a:off x="203672" y="5939594"/>
            <a:ext cx="1072165" cy="531123"/>
          </a:xfrm>
          <a:prstGeom prst="roundRect">
            <a:avLst/>
          </a:prstGeom>
          <a:solidFill>
            <a:srgbClr val="02B0F1"/>
          </a:solidFill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Idea Longlisted</a:t>
            </a:r>
            <a:endParaRPr kumimoji="0" lang="en-CA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592C951-6A1B-2EA5-44B6-F1626811D466}"/>
              </a:ext>
            </a:extLst>
          </p:cNvPr>
          <p:cNvSpPr txBox="1"/>
          <p:nvPr/>
        </p:nvSpPr>
        <p:spPr>
          <a:xfrm>
            <a:off x="5519824" y="3257602"/>
            <a:ext cx="6197806" cy="2862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Foundational Technologies Considered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893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1"/>
  <p:tag name="ENGAGE" val="{&quot;SavedSwatch&quot;:&quot;-16745595|-2022598|-7453029|-14726787|-13009866|ESDC&quot;,&quot;Id&quot;:&quot;683dd77c45363920d0a61f2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170C4"/>
      </a:accent1>
      <a:accent2>
        <a:srgbClr val="1DC695"/>
      </a:accent2>
      <a:accent3>
        <a:srgbClr val="899D49"/>
      </a:accent3>
      <a:accent4>
        <a:srgbClr val="02B0F1"/>
      </a:accent4>
      <a:accent5>
        <a:srgbClr val="F54F45"/>
      </a:accent5>
      <a:accent6>
        <a:srgbClr val="FF9D2D"/>
      </a:accent6>
      <a:hlink>
        <a:srgbClr val="F0F0F0"/>
      </a:hlink>
      <a:folHlink>
        <a:srgbClr val="F0F07D"/>
      </a:folHlink>
    </a:clrScheme>
    <a:fontScheme name="Deng">
      <a:majorFont>
        <a:latin typeface="DengXian Light"/>
        <a:ea typeface=""/>
        <a:cs typeface=""/>
      </a:majorFont>
      <a:minorFont>
        <a:latin typeface="DengXi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02f4026562f3793eeccb9c3a7cf36529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e7854a022229cb93be0b4ee36a5e1697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lcf76f155ced4ddcb4097134ff3c332f xmlns="0406129d-7949-4012-aa34-bff85346a4cf">
      <Terms xmlns="http://schemas.microsoft.com/office/infopath/2007/PartnerControls"/>
    </lcf76f155ced4ddcb4097134ff3c332f>
    <Sujets xmlns="0406129d-7949-4012-aa34-bff85346a4cf" xsi:nil="true"/>
    <Status xmlns="0406129d-7949-4012-aa34-bff85346a4cf" xsi:nil="true"/>
    <ReviewCompleted xmlns="0406129d-7949-4012-aa34-bff85346a4cf" xsi:nil="true"/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RN4WT4KUCRMT-543564755-25111</_dlc_DocId>
    <_dlc_DocIdUrl xmlns="f4760878-658a-4717-bbd4-0fd9c09fbb13">
      <Url>https://056gc.sharepoint.com/sites/OCHRO-PC-OLCE_BDPRH-PC-CELO/_layouts/15/DocIdRedir.aspx?ID=RN4WT4KUCRMT-543564755-25111</Url>
      <Description>RN4WT4KUCRMT-543564755-25111</Description>
    </_dlc_DocIdUrl>
  </documentManagement>
</p:properties>
</file>

<file path=customXml/itemProps1.xml><?xml version="1.0" encoding="utf-8"?>
<ds:datastoreItem xmlns:ds="http://schemas.openxmlformats.org/officeDocument/2006/customXml" ds:itemID="{C9501D74-09D3-49CD-BDE6-37EBCA7B20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C4AC89-DA88-477A-AD0B-DBFD8F0FC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99A39-CDB9-4904-B31F-8B637D4A25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70828FE-E4F5-4013-9F2C-CBF1E8CDC0DD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0406129d-7949-4012-aa34-bff85346a4c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f4760878-658a-4717-bbd4-0fd9c09fbb13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1079</Words>
  <Application>Microsoft Office PowerPoint</Application>
  <PresentationFormat>Grand écran</PresentationFormat>
  <Paragraphs>279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DengXian</vt:lpstr>
      <vt:lpstr>DengXian Light</vt:lpstr>
      <vt:lpstr>Abadi Extra Light</vt:lpstr>
      <vt:lpstr>-apple-system</vt:lpstr>
      <vt:lpstr>Aptos</vt:lpstr>
      <vt:lpstr>Arial</vt:lpstr>
      <vt:lpstr>Bradley Hand ITC</vt:lpstr>
      <vt:lpstr>Calibri</vt:lpstr>
      <vt:lpstr>Courier New</vt:lpstr>
      <vt:lpstr>Montserrat</vt:lpstr>
      <vt:lpstr>Montserrat Classic</vt:lpstr>
      <vt:lpstr>Montserrat Classic Bold</vt:lpstr>
      <vt:lpstr>Wingdings</vt:lpstr>
      <vt:lpstr>Office Theme</vt:lpstr>
      <vt:lpstr>First page</vt:lpstr>
      <vt:lpstr>Problem Statement no 1</vt:lpstr>
      <vt:lpstr>Problem Statement no 2</vt:lpstr>
      <vt:lpstr>Designing Thinking | Emerging User Research</vt:lpstr>
      <vt:lpstr>Proposed Solution </vt:lpstr>
      <vt:lpstr>Benefits and Value</vt:lpstr>
      <vt:lpstr>Risk Identification and Management - Short</vt:lpstr>
      <vt:lpstr>Building a Coalition</vt:lpstr>
      <vt:lpstr>Progression, Experimentation and Path Forward</vt:lpstr>
      <vt:lpstr>Concept Video - Virtual Tutor</vt:lpstr>
      <vt:lpstr>Présentation PowerPoint</vt:lpstr>
      <vt:lpstr>Q &amp; A</vt:lpstr>
      <vt:lpstr>Who are we?</vt:lpstr>
      <vt:lpstr>Approaches for full-scale AI integration</vt:lpstr>
      <vt:lpstr>Next Steps &amp; Timeline</vt:lpstr>
    </vt:vector>
  </TitlesOfParts>
  <Company>Gouvernement du Canada - Government of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Séguin, Isabelle I [NC]</dc:creator>
  <cp:lastModifiedBy>Gauthier, Jean-Guy</cp:lastModifiedBy>
  <cp:revision>16</cp:revision>
  <cp:lastPrinted>2025-10-31T18:45:14Z</cp:lastPrinted>
  <dcterms:created xsi:type="dcterms:W3CDTF">2025-04-17T17:25:22Z</dcterms:created>
  <dcterms:modified xsi:type="dcterms:W3CDTF">2025-11-18T16:21:51Z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0x010100ADE860D1223E984692003B2F8D34E609</vt:lpwstr>
  </property>
  <property fmtid="{D5CDD505-2E9C-101B-9397-08002B2CF9AE}" pid="3" name="MediaServiceImageTags">
    <vt:lpwstr/>
  </property>
  <property fmtid="{D5CDD505-2E9C-101B-9397-08002B2CF9AE}" pid="4" name="ArticulateGUID">
    <vt:lpwstr>77A6AB00-F5E3-4F57-A4F1-350CFADC4D2B</vt:lpwstr>
  </property>
  <property fmtid="{D5CDD505-2E9C-101B-9397-08002B2CF9AE}" pid="5" name="ArticulatePath">
    <vt:lpwstr>https://gcxgce.sharepoint.com/teams/10002892/Shared Documents/General/AI_Language_Training_Presentation_V5</vt:lpwstr>
  </property>
  <property fmtid="{D5CDD505-2E9C-101B-9397-08002B2CF9AE}" pid="6" name="MSIP_Label_05d8ed60-cd71-485b-a85b-277aaf32f506_Enabled">
    <vt:lpwstr>true</vt:lpwstr>
  </property>
  <property fmtid="{D5CDD505-2E9C-101B-9397-08002B2CF9AE}" pid="7" name="MSIP_Label_05d8ed60-cd71-485b-a85b-277aaf32f506_SetDate">
    <vt:lpwstr>2025-05-16T16:37:41Z</vt:lpwstr>
  </property>
  <property fmtid="{D5CDD505-2E9C-101B-9397-08002B2CF9AE}" pid="8" name="MSIP_Label_05d8ed60-cd71-485b-a85b-277aaf32f506_Method">
    <vt:lpwstr>Standard</vt:lpwstr>
  </property>
  <property fmtid="{D5CDD505-2E9C-101B-9397-08002B2CF9AE}" pid="9" name="MSIP_Label_05d8ed60-cd71-485b-a85b-277aaf32f506_Name">
    <vt:lpwstr>Unclassified</vt:lpwstr>
  </property>
  <property fmtid="{D5CDD505-2E9C-101B-9397-08002B2CF9AE}" pid="10" name="MSIP_Label_05d8ed60-cd71-485b-a85b-277aaf32f506_SiteId">
    <vt:lpwstr>42fd9015-de4d-4223-a368-baeacab48927</vt:lpwstr>
  </property>
  <property fmtid="{D5CDD505-2E9C-101B-9397-08002B2CF9AE}" pid="11" name="MSIP_Label_05d8ed60-cd71-485b-a85b-277aaf32f506_ActionId">
    <vt:lpwstr>f21864c3-c63b-4a39-89c8-d660d1a220ed</vt:lpwstr>
  </property>
  <property fmtid="{D5CDD505-2E9C-101B-9397-08002B2CF9AE}" pid="12" name="MSIP_Label_05d8ed60-cd71-485b-a85b-277aaf32f506_ContentBits">
    <vt:lpwstr>1</vt:lpwstr>
  </property>
  <property fmtid="{D5CDD505-2E9C-101B-9397-08002B2CF9AE}" pid="13" name="MSIP_Label_05d8ed60-cd71-485b-a85b-277aaf32f506_Tag">
    <vt:lpwstr>10, 3, 0, 1</vt:lpwstr>
  </property>
  <property fmtid="{D5CDD505-2E9C-101B-9397-08002B2CF9AE}" pid="14" name="MSIP_Label_219619fd-75dc-48cb-820d-8f683a95dd8b_Enabled">
    <vt:lpwstr>true</vt:lpwstr>
  </property>
  <property fmtid="{D5CDD505-2E9C-101B-9397-08002B2CF9AE}" pid="15" name="MSIP_Label_219619fd-75dc-48cb-820d-8f683a95dd8b_SetDate">
    <vt:lpwstr>2025-06-12T15:53:39Z</vt:lpwstr>
  </property>
  <property fmtid="{D5CDD505-2E9C-101B-9397-08002B2CF9AE}" pid="16" name="MSIP_Label_219619fd-75dc-48cb-820d-8f683a95dd8b_Method">
    <vt:lpwstr>Privileged</vt:lpwstr>
  </property>
  <property fmtid="{D5CDD505-2E9C-101B-9397-08002B2CF9AE}" pid="17" name="MSIP_Label_219619fd-75dc-48cb-820d-8f683a95dd8b_Name">
    <vt:lpwstr>Unclassified - Non classifié</vt:lpwstr>
  </property>
  <property fmtid="{D5CDD505-2E9C-101B-9397-08002B2CF9AE}" pid="18" name="MSIP_Label_219619fd-75dc-48cb-820d-8f683a95dd8b_SiteId">
    <vt:lpwstr>f6a7234d-bc9b-4520-ad5f-70669c2c7a9c</vt:lpwstr>
  </property>
  <property fmtid="{D5CDD505-2E9C-101B-9397-08002B2CF9AE}" pid="19" name="MSIP_Label_219619fd-75dc-48cb-820d-8f683a95dd8b_ActionId">
    <vt:lpwstr>f19be40d-257c-416f-8ba7-22108562e902</vt:lpwstr>
  </property>
  <property fmtid="{D5CDD505-2E9C-101B-9397-08002B2CF9AE}" pid="20" name="MSIP_Label_219619fd-75dc-48cb-820d-8f683a95dd8b_ContentBits">
    <vt:lpwstr>1</vt:lpwstr>
  </property>
  <property fmtid="{D5CDD505-2E9C-101B-9397-08002B2CF9AE}" pid="21" name="MSIP_Label_219619fd-75dc-48cb-820d-8f683a95dd8b_Tag">
    <vt:lpwstr>10, 0, 1, 2</vt:lpwstr>
  </property>
  <property fmtid="{D5CDD505-2E9C-101B-9397-08002B2CF9AE}" pid="22" name="MSIP_Label_3e33c1f9-43dd-4e5b-bd09-632e008e075a_SiteId">
    <vt:lpwstr>325b4494-1587-40d5-bb31-8b660b7f1038</vt:lpwstr>
  </property>
  <property fmtid="{D5CDD505-2E9C-101B-9397-08002B2CF9AE}" pid="23" name="MSIP_Label_3e33c1f9-43dd-4e5b-bd09-632e008e075a_Method">
    <vt:lpwstr>Standard</vt:lpwstr>
  </property>
  <property fmtid="{D5CDD505-2E9C-101B-9397-08002B2CF9AE}" pid="24" name="MSIP_Label_3e33c1f9-43dd-4e5b-bd09-632e008e075a_ActionId">
    <vt:lpwstr>f186e65f-b3fb-47ad-ac84-97aa4a4dc732</vt:lpwstr>
  </property>
  <property fmtid="{D5CDD505-2E9C-101B-9397-08002B2CF9AE}" pid="25" name="MSIP_Label_3e33c1f9-43dd-4e5b-bd09-632e008e075a_Name">
    <vt:lpwstr>UNCLASSIFIED INTERNAL</vt:lpwstr>
  </property>
  <property fmtid="{D5CDD505-2E9C-101B-9397-08002B2CF9AE}" pid="26" name="MSIP_Label_3e33c1f9-43dd-4e5b-bd09-632e008e075a_SetDate">
    <vt:lpwstr>2025-10-29T18:19:35Z</vt:lpwstr>
  </property>
  <property fmtid="{D5CDD505-2E9C-101B-9397-08002B2CF9AE}" pid="27" name="MSIP_Label_3e33c1f9-43dd-4e5b-bd09-632e008e075a_Tag">
    <vt:lpwstr>10, 3, 0, 1</vt:lpwstr>
  </property>
  <property fmtid="{D5CDD505-2E9C-101B-9397-08002B2CF9AE}" pid="28" name="MSIP_Label_3e33c1f9-43dd-4e5b-bd09-632e008e075a_Enabled">
    <vt:lpwstr>true</vt:lpwstr>
  </property>
  <property fmtid="{D5CDD505-2E9C-101B-9397-08002B2CF9AE}" pid="29" name="MSIP_Label_3e33c1f9-43dd-4e5b-bd09-632e008e075a_ContentBits">
    <vt:lpwstr>0</vt:lpwstr>
  </property>
  <property fmtid="{D5CDD505-2E9C-101B-9397-08002B2CF9AE}" pid="30" name="MSIP_Label_3d0ca00b-3f0e-465a-aac7-1a6a22fcea40_Enabled">
    <vt:lpwstr>true</vt:lpwstr>
  </property>
  <property fmtid="{D5CDD505-2E9C-101B-9397-08002B2CF9AE}" pid="31" name="MSIP_Label_3d0ca00b-3f0e-465a-aac7-1a6a22fcea40_SetDate">
    <vt:lpwstr>2025-11-05T16:04:56Z</vt:lpwstr>
  </property>
  <property fmtid="{D5CDD505-2E9C-101B-9397-08002B2CF9AE}" pid="32" name="MSIP_Label_3d0ca00b-3f0e-465a-aac7-1a6a22fcea40_Method">
    <vt:lpwstr>Privileged</vt:lpwstr>
  </property>
  <property fmtid="{D5CDD505-2E9C-101B-9397-08002B2CF9AE}" pid="33" name="MSIP_Label_3d0ca00b-3f0e-465a-aac7-1a6a22fcea40_Name">
    <vt:lpwstr>3d0ca00b-3f0e-465a-aac7-1a6a22fcea40</vt:lpwstr>
  </property>
  <property fmtid="{D5CDD505-2E9C-101B-9397-08002B2CF9AE}" pid="34" name="MSIP_Label_3d0ca00b-3f0e-465a-aac7-1a6a22fcea40_SiteId">
    <vt:lpwstr>6397df10-4595-4047-9c4f-03311282152b</vt:lpwstr>
  </property>
  <property fmtid="{D5CDD505-2E9C-101B-9397-08002B2CF9AE}" pid="35" name="MSIP_Label_3d0ca00b-3f0e-465a-aac7-1a6a22fcea40_ActionId">
    <vt:lpwstr>c88b2880-6d6a-4fe4-8320-445b2582429c</vt:lpwstr>
  </property>
  <property fmtid="{D5CDD505-2E9C-101B-9397-08002B2CF9AE}" pid="36" name="MSIP_Label_3d0ca00b-3f0e-465a-aac7-1a6a22fcea40_ContentBits">
    <vt:lpwstr>1</vt:lpwstr>
  </property>
  <property fmtid="{D5CDD505-2E9C-101B-9397-08002B2CF9AE}" pid="37" name="MSIP_Label_3d0ca00b-3f0e-465a-aac7-1a6a22fcea40_Tag">
    <vt:lpwstr>10, 0, 1, 1</vt:lpwstr>
  </property>
  <property fmtid="{D5CDD505-2E9C-101B-9397-08002B2CF9AE}" pid="38" name="ClassificationContentMarkingHeaderLocations">
    <vt:lpwstr>Office Theme:8</vt:lpwstr>
  </property>
  <property fmtid="{D5CDD505-2E9C-101B-9397-08002B2CF9AE}" pid="39" name="ClassificationContentMarkingHeaderText">
    <vt:lpwstr>UNCLASSIFIED / NON CLASSIFIÉ</vt:lpwstr>
  </property>
  <property fmtid="{D5CDD505-2E9C-101B-9397-08002B2CF9AE}" pid="40" name="_dlc_DocIdItemGuid">
    <vt:lpwstr>9d56aaf4-5e66-4573-839b-a5fd4eb92a85</vt:lpwstr>
  </property>
</Properties>
</file>