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5.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0.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1.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12.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5.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16.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17.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18.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9.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4" r:id="rId3"/>
    <p:sldMasterId id="2147483722" r:id="rId4"/>
  </p:sldMasterIdLst>
  <p:notesMasterIdLst>
    <p:notesMasterId r:id="rId33"/>
  </p:notesMasterIdLst>
  <p:handoutMasterIdLst>
    <p:handoutMasterId r:id="rId34"/>
  </p:handoutMasterIdLst>
  <p:sldIdLst>
    <p:sldId id="349" r:id="rId5"/>
    <p:sldId id="537" r:id="rId6"/>
    <p:sldId id="524" r:id="rId7"/>
    <p:sldId id="485" r:id="rId8"/>
    <p:sldId id="527" r:id="rId9"/>
    <p:sldId id="535" r:id="rId10"/>
    <p:sldId id="531" r:id="rId11"/>
    <p:sldId id="534" r:id="rId12"/>
    <p:sldId id="533" r:id="rId13"/>
    <p:sldId id="525" r:id="rId14"/>
    <p:sldId id="549" r:id="rId15"/>
    <p:sldId id="548" r:id="rId16"/>
    <p:sldId id="521" r:id="rId17"/>
    <p:sldId id="470" r:id="rId18"/>
    <p:sldId id="505" r:id="rId19"/>
    <p:sldId id="475" r:id="rId20"/>
    <p:sldId id="538" r:id="rId21"/>
    <p:sldId id="506" r:id="rId22"/>
    <p:sldId id="515" r:id="rId23"/>
    <p:sldId id="508" r:id="rId24"/>
    <p:sldId id="511" r:id="rId25"/>
    <p:sldId id="512" r:id="rId26"/>
    <p:sldId id="513" r:id="rId27"/>
    <p:sldId id="514" r:id="rId28"/>
    <p:sldId id="541" r:id="rId29"/>
    <p:sldId id="550" r:id="rId30"/>
    <p:sldId id="552" r:id="rId31"/>
    <p:sldId id="5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916795-1F9F-4896-B2CE-962748C56DB1}">
          <p14:sldIdLst>
            <p14:sldId id="349"/>
            <p14:sldId id="537"/>
            <p14:sldId id="524"/>
            <p14:sldId id="485"/>
            <p14:sldId id="527"/>
            <p14:sldId id="535"/>
            <p14:sldId id="531"/>
            <p14:sldId id="534"/>
            <p14:sldId id="533"/>
            <p14:sldId id="525"/>
            <p14:sldId id="549"/>
            <p14:sldId id="548"/>
            <p14:sldId id="521"/>
            <p14:sldId id="470"/>
            <p14:sldId id="505"/>
          </p14:sldIdLst>
        </p14:section>
        <p14:section name="Untitled Section" id="{3BCC44BA-C40B-4EA9-94FF-EF2DCDBD8EFF}">
          <p14:sldIdLst>
            <p14:sldId id="475"/>
            <p14:sldId id="538"/>
            <p14:sldId id="506"/>
            <p14:sldId id="515"/>
            <p14:sldId id="508"/>
            <p14:sldId id="511"/>
            <p14:sldId id="512"/>
            <p14:sldId id="513"/>
            <p14:sldId id="514"/>
            <p14:sldId id="541"/>
            <p14:sldId id="550"/>
            <p14:sldId id="552"/>
            <p14:sldId id="5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e Hamel" initials="RH" lastIdx="8" clrIdx="0">
    <p:extLst/>
  </p:cmAuthor>
  <p:cmAuthor id="2" name="Sylvie Rocque" initials="SR"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2B6667"/>
    <a:srgbClr val="778C9F"/>
    <a:srgbClr val="996782"/>
    <a:srgbClr val="CB6D49"/>
    <a:srgbClr val="F5844E"/>
    <a:srgbClr val="DEB04F"/>
    <a:srgbClr val="83B18A"/>
    <a:srgbClr val="83B2B4"/>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6" autoAdjust="0"/>
    <p:restoredTop sz="93032" autoAdjust="0"/>
  </p:normalViewPr>
  <p:slideViewPr>
    <p:cSldViewPr showGuides="1">
      <p:cViewPr varScale="1">
        <p:scale>
          <a:sx n="111" d="100"/>
          <a:sy n="111" d="100"/>
        </p:scale>
        <p:origin x="1128" y="102"/>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6" d="100"/>
          <a:sy n="66" d="100"/>
        </p:scale>
        <p:origin x="-3139" y="-77"/>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2019-05-06</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2019-05-06</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128744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427312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38ACD76-B67F-4017-9B26-26CCBF0E1550}" type="slidenum">
              <a:rPr lang="en-US" smtClean="0"/>
              <a:pPr>
                <a:defRPr/>
              </a:pPr>
              <a:t>14</a:t>
            </a:fld>
            <a:endParaRPr lang="en-US"/>
          </a:p>
        </p:txBody>
      </p:sp>
    </p:spTree>
    <p:extLst>
      <p:ext uri="{BB962C8B-B14F-4D97-AF65-F5344CB8AC3E}">
        <p14:creationId xmlns:p14="http://schemas.microsoft.com/office/powerpoint/2010/main" val="122754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38ACD76-B67F-4017-9B26-26CCBF0E1550}" type="slidenum">
              <a:rPr lang="en-US" smtClean="0"/>
              <a:pPr>
                <a:defRPr/>
              </a:pPr>
              <a:t>15</a:t>
            </a:fld>
            <a:endParaRPr lang="en-US"/>
          </a:p>
        </p:txBody>
      </p:sp>
    </p:spTree>
    <p:extLst>
      <p:ext uri="{BB962C8B-B14F-4D97-AF65-F5344CB8AC3E}">
        <p14:creationId xmlns:p14="http://schemas.microsoft.com/office/powerpoint/2010/main" val="49552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291437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171619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a:p>
        </p:txBody>
      </p:sp>
    </p:spTree>
    <p:extLst>
      <p:ext uri="{BB962C8B-B14F-4D97-AF65-F5344CB8AC3E}">
        <p14:creationId xmlns:p14="http://schemas.microsoft.com/office/powerpoint/2010/main" val="55134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a:p>
        </p:txBody>
      </p:sp>
    </p:spTree>
    <p:extLst>
      <p:ext uri="{BB962C8B-B14F-4D97-AF65-F5344CB8AC3E}">
        <p14:creationId xmlns:p14="http://schemas.microsoft.com/office/powerpoint/2010/main" val="421304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25</a:t>
            </a:fld>
            <a:endParaRPr lang="en-CA"/>
          </a:p>
        </p:txBody>
      </p:sp>
    </p:spTree>
    <p:extLst>
      <p:ext uri="{BB962C8B-B14F-4D97-AF65-F5344CB8AC3E}">
        <p14:creationId xmlns:p14="http://schemas.microsoft.com/office/powerpoint/2010/main" val="1827629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26</a:t>
            </a:fld>
            <a:endParaRPr lang="en-CA" altLang="en-US"/>
          </a:p>
        </p:txBody>
      </p:sp>
    </p:spTree>
    <p:extLst>
      <p:ext uri="{BB962C8B-B14F-4D97-AF65-F5344CB8AC3E}">
        <p14:creationId xmlns:p14="http://schemas.microsoft.com/office/powerpoint/2010/main" val="3223297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27</a:t>
            </a:fld>
            <a:endParaRPr lang="en-CA"/>
          </a:p>
        </p:txBody>
      </p:sp>
    </p:spTree>
    <p:extLst>
      <p:ext uri="{BB962C8B-B14F-4D97-AF65-F5344CB8AC3E}">
        <p14:creationId xmlns:p14="http://schemas.microsoft.com/office/powerpoint/2010/main" val="385168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299708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28</a:t>
            </a:fld>
            <a:endParaRPr lang="en-CA" altLang="en-US"/>
          </a:p>
        </p:txBody>
      </p:sp>
    </p:spTree>
    <p:extLst>
      <p:ext uri="{BB962C8B-B14F-4D97-AF65-F5344CB8AC3E}">
        <p14:creationId xmlns:p14="http://schemas.microsoft.com/office/powerpoint/2010/main" val="37856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0E2682-45DD-4E8F-B63D-CA083D210B5A}" type="slidenum">
              <a:rPr lang="en-CA" smtClean="0">
                <a:solidFill>
                  <a:prstClr val="black"/>
                </a:solidFill>
              </a:rPr>
              <a:t>6</a:t>
            </a:fld>
            <a:endParaRPr lang="en-CA">
              <a:solidFill>
                <a:prstClr val="black"/>
              </a:solidFill>
            </a:endParaRPr>
          </a:p>
        </p:txBody>
      </p:sp>
    </p:spTree>
    <p:extLst>
      <p:ext uri="{BB962C8B-B14F-4D97-AF65-F5344CB8AC3E}">
        <p14:creationId xmlns:p14="http://schemas.microsoft.com/office/powerpoint/2010/main" val="144694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000" baseline="0" noProof="0" dirty="0" smtClean="0"/>
              <a:t>Nouvelles procédures obligatoires pour les cas conceptuels pour les projets numériques.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000" kern="1200" noProof="0" dirty="0" smtClean="0">
                <a:solidFill>
                  <a:schemeClr val="tx1"/>
                </a:solidFill>
                <a:effectLst/>
                <a:latin typeface="+mn-lt"/>
                <a:ea typeface="+mn-ea"/>
                <a:cs typeface="+mn-cs"/>
              </a:rPr>
              <a:t>Prise en charge du lancement possible d’un projet numérique pour résoudre un problème opérationnel ou pour tirer parti d’une possibilité d’améliorer les résultats du programme. </a:t>
            </a:r>
          </a:p>
          <a:p>
            <a:pPr marL="171450" indent="-171450">
              <a:buFont typeface="Arial" panose="020B0604020202020204" pitchFamily="34" charset="0"/>
              <a:buChar char="•"/>
            </a:pPr>
            <a:r>
              <a:rPr lang="fr-CA" sz="1000" kern="1200" noProof="0" dirty="0" smtClean="0">
                <a:solidFill>
                  <a:schemeClr val="tx1"/>
                </a:solidFill>
                <a:effectLst/>
                <a:latin typeface="+mn-lt"/>
                <a:ea typeface="+mn-ea"/>
                <a:cs typeface="+mn-cs"/>
              </a:rPr>
              <a:t>Un cas conceptuel est un examen du problème ou de la possibilité ainsi qu’une description de la situation future conceptuelle et les résultats opérationnels souhaités.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000" kern="1200" noProof="0" dirty="0" smtClean="0">
                <a:solidFill>
                  <a:schemeClr val="tx1"/>
                </a:solidFill>
                <a:effectLst/>
                <a:latin typeface="+mn-lt"/>
                <a:ea typeface="+mn-ea"/>
                <a:cs typeface="+mn-cs"/>
              </a:rPr>
              <a:t>Fournit un signal rapide au SCT en ce qui concerne les projets numériques potentiels à l’horizon, facilitant ainsi une mobilisation plus rapide avant les investissements importants dans la définition du projet et avant que la trajectoire du projet soit fixée. </a:t>
            </a:r>
          </a:p>
          <a:p>
            <a:pPr marL="171450" indent="-171450">
              <a:buFont typeface="Arial" panose="020B0604020202020204" pitchFamily="34" charset="0"/>
              <a:buChar char="•"/>
            </a:pPr>
            <a:endParaRPr lang="fr-CA" noProof="0" dirty="0"/>
          </a:p>
        </p:txBody>
      </p:sp>
      <p:sp>
        <p:nvSpPr>
          <p:cNvPr id="4" name="Slide Number Placeholder 3"/>
          <p:cNvSpPr>
            <a:spLocks noGrp="1"/>
          </p:cNvSpPr>
          <p:nvPr>
            <p:ph type="sldNum" sz="quarter" idx="10"/>
          </p:nvPr>
        </p:nvSpPr>
        <p:spPr/>
        <p:txBody>
          <a:bodyPr/>
          <a:lstStyle/>
          <a:p>
            <a:fld id="{467B099E-C232-4D25-8CCC-4D3926242E05}" type="slidenum">
              <a:rPr lang="en-CA" smtClean="0">
                <a:solidFill>
                  <a:prstClr val="black"/>
                </a:solidFill>
              </a:rPr>
              <a:t>7</a:t>
            </a:fld>
            <a:endParaRPr lang="en-CA">
              <a:solidFill>
                <a:prstClr val="black"/>
              </a:solidFill>
            </a:endParaRPr>
          </a:p>
        </p:txBody>
      </p:sp>
    </p:spTree>
    <p:extLst>
      <p:ext uri="{BB962C8B-B14F-4D97-AF65-F5344CB8AC3E}">
        <p14:creationId xmlns:p14="http://schemas.microsoft.com/office/powerpoint/2010/main" val="265106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50E2682-45DD-4E8F-B63D-CA083D210B5A}" type="slidenum">
              <a:rPr lang="en-CA" smtClean="0">
                <a:solidFill>
                  <a:prstClr val="black"/>
                </a:solidFill>
              </a:rPr>
              <a:t>8</a:t>
            </a:fld>
            <a:endParaRPr lang="en-CA">
              <a:solidFill>
                <a:prstClr val="black"/>
              </a:solidFill>
            </a:endParaRPr>
          </a:p>
        </p:txBody>
      </p:sp>
    </p:spTree>
    <p:extLst>
      <p:ext uri="{BB962C8B-B14F-4D97-AF65-F5344CB8AC3E}">
        <p14:creationId xmlns:p14="http://schemas.microsoft.com/office/powerpoint/2010/main" val="301920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420996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161786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396374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OLD:</a:t>
            </a:r>
          </a:p>
          <a:p>
            <a:pPr marL="342900" lvl="0" indent="-342900">
              <a:buFont typeface="Arial" panose="020B0604020202020204" pitchFamily="34" charset="0"/>
              <a:buChar char="•"/>
              <a:defRPr/>
            </a:pPr>
            <a:r>
              <a:rPr lang="en-CA" sz="1200" dirty="0" smtClean="0">
                <a:solidFill>
                  <a:schemeClr val="tx2"/>
                </a:solidFill>
                <a:latin typeface="Calibri" panose="020F0502020204030204" pitchFamily="34" charset="0"/>
                <a:ea typeface="Times New Roman" panose="02020603050405020304" pitchFamily="18" charset="0"/>
                <a:cs typeface="Mangal"/>
              </a:rPr>
              <a:t>$1 million for Small Depts. /Agencies, $5 million for Large LDAs, and $15 million for DND. </a:t>
            </a:r>
          </a:p>
          <a:p>
            <a:pPr marL="342900" lvl="0" indent="-342900">
              <a:buFont typeface="Arial" panose="020B0604020202020204" pitchFamily="34" charset="0"/>
              <a:buChar char="•"/>
              <a:defRPr/>
            </a:pPr>
            <a:r>
              <a:rPr lang="en-US" sz="1200" dirty="0" smtClean="0">
                <a:solidFill>
                  <a:schemeClr val="tx2"/>
                </a:solidFill>
                <a:latin typeface="Calibri" panose="020F0502020204030204" pitchFamily="34" charset="0"/>
                <a:ea typeface="Times New Roman" panose="02020603050405020304" pitchFamily="18" charset="0"/>
                <a:cs typeface="Mangal"/>
              </a:rPr>
              <a:t>IT plan projects </a:t>
            </a: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Public facing services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Enterprise or Enterprise cluster solutions (e.g., can be re-used by other government departments)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Seeking to establish or update an Enterprise Target Architecture or Standard</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Seeking an Architectural Exemption</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Cloud based or Cloud Services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Conducting Research, Experiment, or Innovation proposal</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Preparing a contract renewal(s) for long-standing technology (e.g., solutions intended to have a 5-10 year lifecycle) or values that meet the established financial thresholds</a:t>
            </a:r>
            <a:endParaRPr lang="en-US" sz="1200" dirty="0" smtClean="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smtClean="0">
                <a:solidFill>
                  <a:schemeClr val="tx2"/>
                </a:solidFill>
                <a:latin typeface="Calibri" panose="020F0502020204030204" pitchFamily="34" charset="0"/>
                <a:ea typeface="Times New Roman" panose="02020603050405020304" pitchFamily="18" charset="0"/>
                <a:cs typeface="Mangal"/>
              </a:rPr>
              <a:t>Disruptive/transformational and/or new technology</a:t>
            </a:r>
            <a:endParaRPr lang="en-CA" sz="1200" dirty="0" smtClean="0">
              <a:solidFill>
                <a:schemeClr val="tx2"/>
              </a:solidFill>
            </a:endParaRPr>
          </a:p>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908764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 name="Freeform 14"/>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Tree>
    <p:extLst>
      <p:ext uri="{BB962C8B-B14F-4D97-AF65-F5344CB8AC3E}">
        <p14:creationId xmlns:p14="http://schemas.microsoft.com/office/powerpoint/2010/main" val="3516616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9124" y="138062"/>
            <a:ext cx="561975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646136" y="1124744"/>
            <a:ext cx="790575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6"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8994485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Page With header Bar - No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619125" y="138062"/>
            <a:ext cx="561975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4"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9740533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6"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5398101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4866534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4018136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37551042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a:solidFill>
                  <a:prstClr val="black"/>
                </a:solidFill>
              </a:rPr>
              <a:t>This is the sample</a:t>
            </a:r>
            <a:br>
              <a:rPr lang="en-CA" sz="1200">
                <a:solidFill>
                  <a:prstClr val="black"/>
                </a:solidFill>
              </a:rPr>
            </a:br>
            <a:r>
              <a:rPr lang="en-CA" sz="1200">
                <a:solidFill>
                  <a:prstClr val="black"/>
                </a:solidFill>
              </a:rPr>
              <a:t>icon page.</a:t>
            </a:r>
          </a:p>
          <a:p>
            <a:endParaRPr lang="en-CA" sz="1200">
              <a:solidFill>
                <a:prstClr val="black"/>
              </a:solidFill>
            </a:endParaRPr>
          </a:p>
          <a:p>
            <a:r>
              <a:rPr lang="en-CA" sz="1200">
                <a:solidFill>
                  <a:prstClr val="black"/>
                </a:solidFill>
              </a:rPr>
              <a:t>It features a </a:t>
            </a:r>
            <a:br>
              <a:rPr lang="en-CA" sz="1200">
                <a:solidFill>
                  <a:prstClr val="black"/>
                </a:solidFill>
              </a:rPr>
            </a:br>
            <a:r>
              <a:rPr lang="en-CA" sz="1200">
                <a:solidFill>
                  <a:prstClr val="black"/>
                </a:solidFill>
              </a:rPr>
              <a:t>selection of symbols</a:t>
            </a:r>
            <a:br>
              <a:rPr lang="en-CA" sz="1200">
                <a:solidFill>
                  <a:prstClr val="black"/>
                </a:solidFill>
              </a:rPr>
            </a:br>
            <a:r>
              <a:rPr lang="en-CA" sz="1200">
                <a:solidFill>
                  <a:prstClr val="black"/>
                </a:solidFill>
              </a:rPr>
              <a:t>for use in your presentation.</a:t>
            </a:r>
          </a:p>
          <a:p>
            <a:endParaRPr lang="en-CA" sz="1200">
              <a:solidFill>
                <a:prstClr val="black"/>
              </a:solidFill>
            </a:endParaRPr>
          </a:p>
          <a:p>
            <a:r>
              <a:rPr lang="en-CA" sz="1200">
                <a:solidFill>
                  <a:prstClr val="black"/>
                </a:solidFill>
              </a:rPr>
              <a:t>To use a particular symbol, simply go to the </a:t>
            </a:r>
            <a:r>
              <a:rPr lang="en-CA" sz="1200" b="1">
                <a:solidFill>
                  <a:prstClr val="black"/>
                </a:solidFill>
              </a:rPr>
              <a:t>(1) View </a:t>
            </a:r>
            <a:r>
              <a:rPr lang="en-CA" sz="1200">
                <a:solidFill>
                  <a:prstClr val="black"/>
                </a:solidFill>
              </a:rPr>
              <a:t>Tab and select </a:t>
            </a:r>
            <a:r>
              <a:rPr lang="en-CA" sz="1200" b="1">
                <a:solidFill>
                  <a:prstClr val="black"/>
                </a:solidFill>
              </a:rPr>
              <a:t>Slide Master (2)</a:t>
            </a:r>
            <a:r>
              <a:rPr lang="en-CA" sz="1200">
                <a:solidFill>
                  <a:prstClr val="black"/>
                </a:solidFill>
              </a:rPr>
              <a:t>. Navigate to the last layout and select the icon(s) you would like to use. Copy them, return to </a:t>
            </a:r>
            <a:r>
              <a:rPr lang="en-CA" sz="1200" b="1">
                <a:solidFill>
                  <a:prstClr val="black"/>
                </a:solidFill>
              </a:rPr>
              <a:t>(3) Normal</a:t>
            </a:r>
            <a:r>
              <a:rPr lang="en-CA" sz="120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3</a:t>
              </a:r>
            </a:p>
          </p:txBody>
        </p:sp>
      </p:grpSp>
      <p:sp>
        <p:nvSpPr>
          <p:cNvPr id="14" name="Freeform 5"/>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p:nvPr userDrawn="1"/>
        </p:nvSpPr>
        <p:spPr bwMode="auto">
          <a:xfrm flipH="1">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0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8244504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188" y="274638"/>
            <a:ext cx="7138987"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763713" y="1600200"/>
            <a:ext cx="712946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dt" sz="half" idx="10"/>
          </p:nvPr>
        </p:nvSpPr>
        <p:spPr>
          <a:xfrm>
            <a:off x="663575" y="6245225"/>
            <a:ext cx="2133600" cy="476250"/>
          </a:xfrm>
          <a:prstGeom prst="rect">
            <a:avLst/>
          </a:prstGeom>
        </p:spPr>
        <p:txBody>
          <a:bodyPr/>
          <a:lstStyle>
            <a:lvl1pPr>
              <a:defRPr/>
            </a:lvl1pPr>
          </a:lstStyle>
          <a:p>
            <a:pPr>
              <a:defRPr/>
            </a:pPr>
            <a:endParaRPr lang="en-US"/>
          </a:p>
        </p:txBody>
      </p:sp>
      <p:sp>
        <p:nvSpPr>
          <p:cNvPr id="5" name="Rectangle 17"/>
          <p:cNvSpPr>
            <a:spLocks noGrp="1" noChangeArrowheads="1"/>
          </p:cNvSpPr>
          <p:nvPr>
            <p:ph type="ftr" sz="quarter" idx="11"/>
          </p:nvPr>
        </p:nvSpPr>
        <p:spPr>
          <a:xfrm>
            <a:off x="3330575" y="6245225"/>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8864820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a:prstGeom prst="rect">
            <a:avLst/>
          </a:prstGeom>
        </p:spPr>
        <p:txBody>
          <a:bodyPr/>
          <a:lstStyle>
            <a:lvl1pPr>
              <a:defRPr>
                <a:solidFill>
                  <a:schemeClr val="tx1">
                    <a:lumMod val="85000"/>
                    <a:lumOff val="15000"/>
                  </a:schemeClr>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37078209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182210826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5"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07711345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13694538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t>‹#›</a:t>
            </a:fld>
            <a:endParaRPr lang="en-CA"/>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199849891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C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5DF1D34F-DF40-4564-9E45-9644D26902EE}" type="slidenum">
              <a:rPr lang="en-CA" smtClean="0"/>
              <a:t>‹#›</a:t>
            </a:fld>
            <a:endParaRPr lang="en-CA"/>
          </a:p>
        </p:txBody>
      </p:sp>
    </p:spTree>
    <p:extLst>
      <p:ext uri="{BB962C8B-B14F-4D97-AF65-F5344CB8AC3E}">
        <p14:creationId xmlns:p14="http://schemas.microsoft.com/office/powerpoint/2010/main" val="29694224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01608" y="6482159"/>
            <a:ext cx="442392" cy="365125"/>
          </a:xfrm>
          <a:prstGeom prst="rect">
            <a:avLst/>
          </a:prstGeo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smtClean="0"/>
              <a:t>Click to edit Master title style</a:t>
            </a:r>
            <a:endParaRPr lang="en-CA" dirty="0"/>
          </a:p>
        </p:txBody>
      </p:sp>
    </p:spTree>
    <p:extLst>
      <p:ext uri="{BB962C8B-B14F-4D97-AF65-F5344CB8AC3E}">
        <p14:creationId xmlns:p14="http://schemas.microsoft.com/office/powerpoint/2010/main" val="2474566026"/>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Basic Page With header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0"/>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US" altLang="ko-KR"/>
              <a:t>Edit Master text styles</a:t>
            </a:r>
          </a:p>
        </p:txBody>
      </p:sp>
      <p:sp>
        <p:nvSpPr>
          <p:cNvPr id="2" name="Title 1"/>
          <p:cNvSpPr>
            <a:spLocks noGrp="1"/>
          </p:cNvSpPr>
          <p:nvPr>
            <p:ph type="title"/>
          </p:nvPr>
        </p:nvSpPr>
        <p:spPr>
          <a:xfrm>
            <a:off x="759199" y="138062"/>
            <a:ext cx="5432982" cy="878670"/>
          </a:xfrm>
          <a:prstGeom prst="rect">
            <a:avLst/>
          </a:prstGeom>
        </p:spPr>
        <p:txBody>
          <a:bodyPr wrap="none" lIns="0" tIns="0" rIns="0" bIns="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lvl="0"/>
            <a:endParaRPr lang="en-CA" dirty="0"/>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AB8ADAEB-F608-4FBB-8D35-B7EAE5FF9680}" type="slidenum">
              <a:rPr lang="en-CA" altLang="en-US"/>
              <a:pPr>
                <a:defRPr/>
              </a:pPr>
              <a:t>‹#›</a:t>
            </a:fld>
            <a:endParaRPr lang="en-CA" altLang="en-US"/>
          </a:p>
        </p:txBody>
      </p:sp>
    </p:spTree>
    <p:extLst>
      <p:ext uri="{BB962C8B-B14F-4D97-AF65-F5344CB8AC3E}">
        <p14:creationId xmlns:p14="http://schemas.microsoft.com/office/powerpoint/2010/main" val="29656004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0"/>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US" altLang="ko-KR"/>
              <a:t>Edit Master text styles</a:t>
            </a:r>
          </a:p>
        </p:txBody>
      </p:sp>
      <p:sp>
        <p:nvSpPr>
          <p:cNvPr id="2" name="Title 1"/>
          <p:cNvSpPr>
            <a:spLocks noGrp="1"/>
          </p:cNvSpPr>
          <p:nvPr>
            <p:ph type="title"/>
          </p:nvPr>
        </p:nvSpPr>
        <p:spPr>
          <a:xfrm>
            <a:off x="759199" y="138062"/>
            <a:ext cx="5432982" cy="878670"/>
          </a:xfrm>
          <a:prstGeom prst="rect">
            <a:avLst/>
          </a:prstGeom>
        </p:spPr>
        <p:txBody>
          <a:bodyPr wrap="none" lIns="0" tIns="0" rIns="0" bIns="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lvl="0"/>
            <a:endParaRPr lang="en-CA" dirty="0"/>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AB8ADAEB-F608-4FBB-8D35-B7EAE5FF9680}" type="slidenum">
              <a:rPr lang="en-CA" altLang="en-US"/>
              <a:pPr>
                <a:defRPr/>
              </a:pPr>
              <a:t>‹#›</a:t>
            </a:fld>
            <a:endParaRPr lang="en-CA" altLang="en-US"/>
          </a:p>
        </p:txBody>
      </p:sp>
    </p:spTree>
    <p:extLst>
      <p:ext uri="{BB962C8B-B14F-4D97-AF65-F5344CB8AC3E}">
        <p14:creationId xmlns:p14="http://schemas.microsoft.com/office/powerpoint/2010/main" val="411160058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774008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65456459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336942404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473484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98347379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5147752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01951883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314573708"/>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a:solidFill>
                  <a:prstClr val="black"/>
                </a:solidFill>
              </a:rPr>
              <a:t>This is the sample</a:t>
            </a:r>
            <a:br>
              <a:rPr lang="en-CA" sz="1200">
                <a:solidFill>
                  <a:prstClr val="black"/>
                </a:solidFill>
              </a:rPr>
            </a:br>
            <a:r>
              <a:rPr lang="en-CA" sz="1200">
                <a:solidFill>
                  <a:prstClr val="black"/>
                </a:solidFill>
              </a:rPr>
              <a:t>icon page.</a:t>
            </a:r>
          </a:p>
          <a:p>
            <a:endParaRPr lang="en-CA" sz="1200">
              <a:solidFill>
                <a:prstClr val="black"/>
              </a:solidFill>
            </a:endParaRPr>
          </a:p>
          <a:p>
            <a:r>
              <a:rPr lang="en-CA" sz="1200">
                <a:solidFill>
                  <a:prstClr val="black"/>
                </a:solidFill>
              </a:rPr>
              <a:t>It features a </a:t>
            </a:r>
            <a:br>
              <a:rPr lang="en-CA" sz="1200">
                <a:solidFill>
                  <a:prstClr val="black"/>
                </a:solidFill>
              </a:rPr>
            </a:br>
            <a:r>
              <a:rPr lang="en-CA" sz="1200">
                <a:solidFill>
                  <a:prstClr val="black"/>
                </a:solidFill>
              </a:rPr>
              <a:t>selection of symbols</a:t>
            </a:r>
            <a:br>
              <a:rPr lang="en-CA" sz="1200">
                <a:solidFill>
                  <a:prstClr val="black"/>
                </a:solidFill>
              </a:rPr>
            </a:br>
            <a:r>
              <a:rPr lang="en-CA" sz="1200">
                <a:solidFill>
                  <a:prstClr val="black"/>
                </a:solidFill>
              </a:rPr>
              <a:t>for use in your presentation.</a:t>
            </a:r>
          </a:p>
          <a:p>
            <a:endParaRPr lang="en-CA" sz="1200">
              <a:solidFill>
                <a:prstClr val="black"/>
              </a:solidFill>
            </a:endParaRPr>
          </a:p>
          <a:p>
            <a:r>
              <a:rPr lang="en-CA" sz="1200">
                <a:solidFill>
                  <a:prstClr val="black"/>
                </a:solidFill>
              </a:rPr>
              <a:t>To use a particular symbol, simply go to the </a:t>
            </a:r>
            <a:r>
              <a:rPr lang="en-CA" sz="1200" b="1">
                <a:solidFill>
                  <a:prstClr val="black"/>
                </a:solidFill>
              </a:rPr>
              <a:t>(1) View </a:t>
            </a:r>
            <a:r>
              <a:rPr lang="en-CA" sz="1200">
                <a:solidFill>
                  <a:prstClr val="black"/>
                </a:solidFill>
              </a:rPr>
              <a:t>Tab and select </a:t>
            </a:r>
            <a:r>
              <a:rPr lang="en-CA" sz="1200" b="1">
                <a:solidFill>
                  <a:prstClr val="black"/>
                </a:solidFill>
              </a:rPr>
              <a:t>Slide Master (2)</a:t>
            </a:r>
            <a:r>
              <a:rPr lang="en-CA" sz="1200">
                <a:solidFill>
                  <a:prstClr val="black"/>
                </a:solidFill>
              </a:rPr>
              <a:t>. Navigate to the last layout and select the icon(s) you would like to use. Copy them, return to </a:t>
            </a:r>
            <a:r>
              <a:rPr lang="en-CA" sz="1200" b="1">
                <a:solidFill>
                  <a:prstClr val="black"/>
                </a:solidFill>
              </a:rPr>
              <a:t>(3) Normal</a:t>
            </a:r>
            <a:r>
              <a:rPr lang="en-CA" sz="120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3</a:t>
              </a:r>
            </a:p>
          </p:txBody>
        </p:sp>
      </p:grpSp>
      <p:sp>
        <p:nvSpPr>
          <p:cNvPr id="14" name="Freeform 5"/>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p:nvPr userDrawn="1"/>
        </p:nvSpPr>
        <p:spPr bwMode="auto">
          <a:xfrm flipH="1">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213091964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31560435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nchor="ctr"/>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3200" b="1"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596519415"/>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74081949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7748543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3885276578"/>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55715485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r>
              <a:rPr lang="en-CA" sz="1200" baseline="0"/>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a:solidFill>
                    <a:schemeClr val="bg2"/>
                  </a:solidFill>
                </a:rPr>
                <a:t>3</a:t>
              </a:r>
            </a:p>
          </p:txBody>
        </p:sp>
      </p:grpSp>
      <p:sp>
        <p:nvSpPr>
          <p:cNvPr id="14" name="Freeform 5"/>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8" name="Freeform 8"/>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 name="Freeform 9"/>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 name="Freeform 10"/>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 name="Freeform 12"/>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4" name="Group 33"/>
          <p:cNvGrpSpPr/>
          <p:nvPr userDrawn="1"/>
        </p:nvGrpSpPr>
        <p:grpSpPr>
          <a:xfrm>
            <a:off x="6064250" y="1249363"/>
            <a:ext cx="385763"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8" name="Freeform 26"/>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9" name="Group 38"/>
          <p:cNvGrpSpPr/>
          <p:nvPr userDrawn="1"/>
        </p:nvGrpSpPr>
        <p:grpSpPr>
          <a:xfrm>
            <a:off x="6113463" y="3044825"/>
            <a:ext cx="460375"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62"/>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98" name="Freeform 80"/>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92"/>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93"/>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12" name="Group 111"/>
          <p:cNvGrpSpPr/>
          <p:nvPr userDrawn="1"/>
        </p:nvGrpSpPr>
        <p:grpSpPr>
          <a:xfrm>
            <a:off x="5932488" y="708025"/>
            <a:ext cx="363538"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24" name="Freeform 104"/>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105"/>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8" name="Freeform 108"/>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30" name="Group 129"/>
          <p:cNvGrpSpPr/>
          <p:nvPr userDrawn="1"/>
        </p:nvGrpSpPr>
        <p:grpSpPr>
          <a:xfrm>
            <a:off x="3368675" y="2287588"/>
            <a:ext cx="369888"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34" name="Freeform 113"/>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114"/>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115"/>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116"/>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44" name="Group 143"/>
          <p:cNvGrpSpPr/>
          <p:nvPr userDrawn="1"/>
        </p:nvGrpSpPr>
        <p:grpSpPr>
          <a:xfrm>
            <a:off x="7372350" y="2392363"/>
            <a:ext cx="155575"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50" name="Group 149"/>
          <p:cNvGrpSpPr/>
          <p:nvPr userDrawn="1"/>
        </p:nvGrpSpPr>
        <p:grpSpPr>
          <a:xfrm>
            <a:off x="7221538" y="2921000"/>
            <a:ext cx="355600"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2" name="Freeform 136"/>
          <p:cNvSpPr/>
          <p:nvPr userDrawn="1"/>
        </p:nvSpPr>
        <p:spPr bwMode="auto">
          <a:xfrm flipH="1">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3" name="Freeform 137"/>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65" name="Group 164"/>
          <p:cNvGrpSpPr/>
          <p:nvPr userDrawn="1"/>
        </p:nvGrpSpPr>
        <p:grpSpPr>
          <a:xfrm>
            <a:off x="2581275" y="4216400"/>
            <a:ext cx="539750"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153"/>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88" name="Group 187"/>
          <p:cNvGrpSpPr/>
          <p:nvPr userDrawn="1"/>
        </p:nvGrpSpPr>
        <p:grpSpPr>
          <a:xfrm>
            <a:off x="7867650" y="673100"/>
            <a:ext cx="668338"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93" name="Group 192"/>
          <p:cNvGrpSpPr/>
          <p:nvPr userDrawn="1"/>
        </p:nvGrpSpPr>
        <p:grpSpPr>
          <a:xfrm>
            <a:off x="8531225" y="4313238"/>
            <a:ext cx="412750"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01" name="Group 200"/>
          <p:cNvGrpSpPr/>
          <p:nvPr userDrawn="1"/>
        </p:nvGrpSpPr>
        <p:grpSpPr>
          <a:xfrm>
            <a:off x="8210550" y="3883025"/>
            <a:ext cx="325438"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24" name="Freeform 191"/>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5" name="Freeform 192"/>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26" name="Group 225"/>
          <p:cNvGrpSpPr/>
          <p:nvPr userDrawn="1"/>
        </p:nvGrpSpPr>
        <p:grpSpPr>
          <a:xfrm>
            <a:off x="7732713" y="3551238"/>
            <a:ext cx="3429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197"/>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198"/>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33" name="Group 232"/>
          <p:cNvGrpSpPr/>
          <p:nvPr userDrawn="1"/>
        </p:nvGrpSpPr>
        <p:grpSpPr>
          <a:xfrm>
            <a:off x="4337050" y="3381375"/>
            <a:ext cx="487363"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0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49678093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91367376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2407"/>
            <a:ext cx="9144000" cy="380873"/>
          </a:xfrm>
          <a:prstGeom prst="rect">
            <a:avLst/>
          </a:prstGeom>
        </p:spPr>
      </p:pic>
      <p:sp>
        <p:nvSpPr>
          <p:cNvPr id="8" name="Text Placeholder 7"/>
          <p:cNvSpPr>
            <a:spLocks noGrp="1"/>
          </p:cNvSpPr>
          <p:nvPr>
            <p:ph type="body" sz="quarter" idx="11" hasCustomPrompt="1"/>
          </p:nvPr>
        </p:nvSpPr>
        <p:spPr>
          <a:xfrm>
            <a:off x="781351" y="228908"/>
            <a:ext cx="5432982" cy="679339"/>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tx1"/>
                </a:solidFill>
                <a:latin typeface="Calibri" panose="020F0502020204030204" pitchFamily="34" charset="0"/>
              </a:defRPr>
            </a:lvl1pPr>
            <a:lvl2pPr marL="457200" indent="0">
              <a:buNone/>
              <a:defRPr/>
            </a:lvl2pPr>
          </a:lstStyle>
          <a:p>
            <a:pPr lvl="0"/>
            <a:r>
              <a:rPr lang="en-US"/>
              <a:t>Header text</a:t>
            </a:r>
          </a:p>
        </p:txBody>
      </p:sp>
      <p:sp>
        <p:nvSpPr>
          <p:cNvPr id="9" name="Content Placeholder 2"/>
          <p:cNvSpPr>
            <a:spLocks noGrp="1"/>
          </p:cNvSpPr>
          <p:nvPr>
            <p:ph idx="10" hasCustomPrompt="1"/>
          </p:nvPr>
        </p:nvSpPr>
        <p:spPr>
          <a:xfrm>
            <a:off x="808362" y="1124744"/>
            <a:ext cx="7571580" cy="5293146"/>
          </a:xfrm>
          <a:prstGeom prst="rect">
            <a:avLst/>
          </a:prstGeom>
        </p:spPr>
        <p:txBody>
          <a:bodyPr lIns="0" tIns="0" rIns="0" bIns="0"/>
          <a:lstStyle>
            <a:lvl1pPr marL="0" indent="0">
              <a:buNone/>
              <a:defRPr sz="2200">
                <a:solidFill>
                  <a:schemeClr val="tx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3" name="Date Placeholder 2"/>
          <p:cNvSpPr>
            <a:spLocks noGrp="1"/>
          </p:cNvSpPr>
          <p:nvPr>
            <p:ph type="dt" sz="half" idx="12"/>
          </p:nvPr>
        </p:nvSpPr>
        <p:spPr>
          <a:xfrm>
            <a:off x="457200" y="6356350"/>
            <a:ext cx="2133600" cy="365125"/>
          </a:xfrm>
          <a:prstGeom prst="rect">
            <a:avLst/>
          </a:prstGeom>
        </p:spPr>
        <p:txBody>
          <a:bodyPr/>
          <a:lstStyle/>
          <a:p>
            <a:fld id="{74FC7B42-BB6E-436D-B93A-5C5D43948409}" type="datetime1">
              <a:rPr lang="en-CA">
                <a:solidFill>
                  <a:prstClr val="black"/>
                </a:solidFill>
              </a:rPr>
              <a:t>2019-05-06</a:t>
            </a:fld>
            <a:endParaRPr lang="en-CA">
              <a:solidFill>
                <a:prstClr val="black"/>
              </a:solidFill>
            </a:endParaRPr>
          </a:p>
        </p:txBody>
      </p:sp>
      <p:sp>
        <p:nvSpPr>
          <p:cNvPr id="4" name="Footer Placeholder 3"/>
          <p:cNvSpPr>
            <a:spLocks noGrp="1"/>
          </p:cNvSpPr>
          <p:nvPr>
            <p:ph type="ftr" sz="quarter" idx="13"/>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4"/>
          </p:nvPr>
        </p:nvSpPr>
        <p:spPr/>
        <p:txBody>
          <a:bodyPr/>
          <a:lstStyle/>
          <a:p>
            <a:fld id="{5B043D9F-4DFB-4F9C-95AC-A43708941AE0}"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59141184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251520" y="188640"/>
            <a:ext cx="7598591" cy="684076"/>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3600" baseline="0">
                <a:solidFill>
                  <a:schemeClr val="accent1"/>
                </a:solidFill>
                <a:effectLst>
                  <a:outerShdw blurRad="38100" dist="38100" dir="2700000" algn="tl">
                    <a:srgbClr val="000000">
                      <a:alpha val="43137"/>
                    </a:srgbClr>
                  </a:outerShdw>
                </a:effectLst>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66737031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117095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95285953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ct val="0"/>
              </a:spcAft>
              <a:buClrTx/>
              <a:buSzTx/>
              <a:buFont typeface="Arial" panose="020B0604020202020204" pitchFamily="34" charset="0"/>
            </a:pPr>
            <a:endParaRPr lang="en-CA"/>
          </a:p>
        </p:txBody>
      </p:sp>
    </p:spTree>
    <p:extLst>
      <p:ext uri="{BB962C8B-B14F-4D97-AF65-F5344CB8AC3E}">
        <p14:creationId xmlns:p14="http://schemas.microsoft.com/office/powerpoint/2010/main" val="187401266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73690443"/>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3605272842"/>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495314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00455295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9125" y="731838"/>
            <a:ext cx="6572250" cy="792162"/>
          </a:xfrm>
          <a:prstGeom prst="rect">
            <a:avLst/>
          </a:prstGeom>
        </p:spPr>
        <p:txBody>
          <a:bodyPr/>
          <a:lstStyle>
            <a:lvl1pPr>
              <a:defRPr>
                <a:solidFill>
                  <a:schemeClr val="tx1">
                    <a:lumMod val="85000"/>
                    <a:lumOff val="15000"/>
                  </a:schemeClr>
                </a:solidFill>
                <a:latin typeface="+mj-lt"/>
              </a:defRPr>
            </a:lvl1pPr>
          </a:lstStyle>
          <a:p>
            <a:r>
              <a:rPr lang="en-US"/>
              <a:t>Click to edit Master title style</a:t>
            </a:r>
            <a:endParaRPr lang="en-CA"/>
          </a:p>
        </p:txBody>
      </p:sp>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374829668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a:solidFill>
                  <a:prstClr val="black"/>
                </a:solidFill>
              </a:rPr>
              <a:t>This is the sample</a:t>
            </a:r>
            <a:br>
              <a:rPr lang="en-CA" sz="1200">
                <a:solidFill>
                  <a:prstClr val="black"/>
                </a:solidFill>
              </a:rPr>
            </a:br>
            <a:r>
              <a:rPr lang="en-CA" sz="1200">
                <a:solidFill>
                  <a:prstClr val="black"/>
                </a:solidFill>
              </a:rPr>
              <a:t>icon page.</a:t>
            </a:r>
          </a:p>
          <a:p>
            <a:endParaRPr lang="en-CA" sz="1200">
              <a:solidFill>
                <a:prstClr val="black"/>
              </a:solidFill>
            </a:endParaRPr>
          </a:p>
          <a:p>
            <a:r>
              <a:rPr lang="en-CA" sz="1200">
                <a:solidFill>
                  <a:prstClr val="black"/>
                </a:solidFill>
              </a:rPr>
              <a:t>It features a </a:t>
            </a:r>
            <a:br>
              <a:rPr lang="en-CA" sz="1200">
                <a:solidFill>
                  <a:prstClr val="black"/>
                </a:solidFill>
              </a:rPr>
            </a:br>
            <a:r>
              <a:rPr lang="en-CA" sz="1200">
                <a:solidFill>
                  <a:prstClr val="black"/>
                </a:solidFill>
              </a:rPr>
              <a:t>selection of symbols</a:t>
            </a:r>
            <a:br>
              <a:rPr lang="en-CA" sz="1200">
                <a:solidFill>
                  <a:prstClr val="black"/>
                </a:solidFill>
              </a:rPr>
            </a:br>
            <a:r>
              <a:rPr lang="en-CA" sz="1200">
                <a:solidFill>
                  <a:prstClr val="black"/>
                </a:solidFill>
              </a:rPr>
              <a:t>for use in your presentation.</a:t>
            </a:r>
          </a:p>
          <a:p>
            <a:endParaRPr lang="en-CA" sz="1200">
              <a:solidFill>
                <a:prstClr val="black"/>
              </a:solidFill>
            </a:endParaRPr>
          </a:p>
          <a:p>
            <a:r>
              <a:rPr lang="en-CA" sz="1200">
                <a:solidFill>
                  <a:prstClr val="black"/>
                </a:solidFill>
              </a:rPr>
              <a:t>To use a particular symbol, simply go to the </a:t>
            </a:r>
            <a:r>
              <a:rPr lang="en-CA" sz="1200" b="1">
                <a:solidFill>
                  <a:prstClr val="black"/>
                </a:solidFill>
              </a:rPr>
              <a:t>(1) View </a:t>
            </a:r>
            <a:r>
              <a:rPr lang="en-CA" sz="1200">
                <a:solidFill>
                  <a:prstClr val="black"/>
                </a:solidFill>
              </a:rPr>
              <a:t>Tab and select </a:t>
            </a:r>
            <a:r>
              <a:rPr lang="en-CA" sz="1200" b="1">
                <a:solidFill>
                  <a:prstClr val="black"/>
                </a:solidFill>
              </a:rPr>
              <a:t>Slide Master (2)</a:t>
            </a:r>
            <a:r>
              <a:rPr lang="en-CA" sz="1200">
                <a:solidFill>
                  <a:prstClr val="black"/>
                </a:solidFill>
              </a:rPr>
              <a:t>. Navigate to the last layout and select the icon(s) you would like to use. Copy them, return to </a:t>
            </a:r>
            <a:r>
              <a:rPr lang="en-CA" sz="1200" b="1">
                <a:solidFill>
                  <a:prstClr val="black"/>
                </a:solidFill>
              </a:rPr>
              <a:t>(3) Normal</a:t>
            </a:r>
            <a:r>
              <a:rPr lang="en-CA" sz="120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1</a:t>
              </a: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2</a:t>
              </a: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a:solidFill>
                    <a:srgbClr val="FFFFFF"/>
                  </a:solidFill>
                </a:rPr>
                <a:t>3</a:t>
              </a:r>
            </a:p>
          </p:txBody>
        </p:sp>
      </p:grpSp>
      <p:sp>
        <p:nvSpPr>
          <p:cNvPr id="14" name="Freeform 5"/>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 name="Freeform 7"/>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8" name="Freeform 8"/>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 name="Freeform 9"/>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 name="Freeform 10"/>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 name="Freeform 12"/>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 name="Freeform 15"/>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 name="Freeform 16"/>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 name="Freeform 18"/>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7">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4" name="Group 33"/>
          <p:cNvGrpSpPr/>
          <p:nvPr userDrawn="1"/>
        </p:nvGrpSpPr>
        <p:grpSpPr>
          <a:xfrm>
            <a:off x="6064250" y="1249363"/>
            <a:ext cx="385763" cy="382587"/>
            <a:chOff x="6064250" y="1249363"/>
            <a:chExt cx="385763" cy="382587"/>
          </a:xfrm>
        </p:grpSpPr>
        <p:sp>
          <p:nvSpPr>
            <p:cNvPr id="35" name="Freeform 23"/>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6" name="Freeform 24"/>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7" name="Freeform 25"/>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38" name="Freeform 26"/>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5">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39" name="Group 38"/>
          <p:cNvGrpSpPr/>
          <p:nvPr userDrawn="1"/>
        </p:nvGrpSpPr>
        <p:grpSpPr>
          <a:xfrm>
            <a:off x="6113463" y="3044825"/>
            <a:ext cx="460375" cy="158750"/>
            <a:chOff x="6113463" y="3044825"/>
            <a:chExt cx="460375" cy="158750"/>
          </a:xfrm>
        </p:grpSpPr>
        <p:sp>
          <p:nvSpPr>
            <p:cNvPr id="40" name="Freeform 27"/>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1" name="Freeform 28"/>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2" name="Freeform 29"/>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5" name="Freeform 31"/>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6" name="Freeform 32"/>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7" name="Freeform 33"/>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8" name="Freeform 34"/>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2" name="Freeform 38"/>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4" name="Freeform 40"/>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6" name="Freeform 42"/>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58" name="Freeform 44"/>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115">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1" name="Freeform 46"/>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2" name="Freeform 47"/>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3" name="Freeform 48"/>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6" name="Freeform 51"/>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8" name="Freeform 53"/>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0" name="Freeform 55"/>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2" name="Freeform 57"/>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7" name="Freeform 62"/>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1" name="Line 65"/>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2" name="Line 66"/>
            <p:cNvSpPr>
              <a:spLocks noChangeShapeType="1"/>
            </p:cNvSpPr>
            <p:nvPr userDrawn="1"/>
          </p:nvSpPr>
          <p:spPr bwMode="auto">
            <a:xfrm flipH="1">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3" name="Freeform 67"/>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7" name="Line 70"/>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88" name="Line 71"/>
            <p:cNvSpPr>
              <a:spLocks noChangeShapeType="1"/>
            </p:cNvSpPr>
            <p:nvPr userDrawn="1"/>
          </p:nvSpPr>
          <p:spPr bwMode="auto">
            <a:xfrm flipH="1">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1" name="Freeform 73"/>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2" name="Freeform 74"/>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2"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3" name="Freeform 75"/>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4" name="Freeform 76"/>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5" name="Freeform 77"/>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6" name="Freeform 78"/>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97" name="Freeform 79"/>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98" name="Freeform 80"/>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1" name="Line 82"/>
            <p:cNvSpPr>
              <a:spLocks noChangeShapeType="1"/>
            </p:cNvSpPr>
            <p:nvPr userDrawn="1"/>
          </p:nvSpPr>
          <p:spPr bwMode="auto">
            <a:xfrm flipH="1">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2" name="Freeform 83"/>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3" name="Freeform 84"/>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4" name="Freeform 85"/>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5" name="Freeform 86"/>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6" name="Freeform 87"/>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7" name="Freeform 88"/>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09" name="Freeform 92"/>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0" name="Freeform 93"/>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12" name="Group 111"/>
          <p:cNvGrpSpPr/>
          <p:nvPr userDrawn="1"/>
        </p:nvGrpSpPr>
        <p:grpSpPr>
          <a:xfrm>
            <a:off x="5932488" y="708025"/>
            <a:ext cx="363538" cy="366713"/>
            <a:chOff x="5932488" y="708025"/>
            <a:chExt cx="363538" cy="366713"/>
          </a:xfrm>
        </p:grpSpPr>
        <p:sp>
          <p:nvSpPr>
            <p:cNvPr id="113" name="Freeform 95"/>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4" name="Freeform 96"/>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5" name="Freeform 97"/>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7"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8" name="Freeform 99"/>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19" name="Freeform 100"/>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3" name="Freeform 103"/>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24" name="Freeform 104"/>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5" name="Freeform 105"/>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8" name="Freeform 108"/>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30" name="Group 129"/>
          <p:cNvGrpSpPr/>
          <p:nvPr userDrawn="1"/>
        </p:nvGrpSpPr>
        <p:grpSpPr>
          <a:xfrm>
            <a:off x="3368675" y="2287588"/>
            <a:ext cx="369888" cy="557213"/>
            <a:chOff x="3368675" y="2287588"/>
            <a:chExt cx="369888" cy="557213"/>
          </a:xfrm>
        </p:grpSpPr>
        <p:sp>
          <p:nvSpPr>
            <p:cNvPr id="131" name="Freeform 110"/>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2" name="Freeform 111"/>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2">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34" name="Freeform 113"/>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5" name="Freeform 114"/>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6" name="Freeform 115"/>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7" name="Freeform 116"/>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0">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44" name="Group 143"/>
          <p:cNvGrpSpPr/>
          <p:nvPr userDrawn="1"/>
        </p:nvGrpSpPr>
        <p:grpSpPr>
          <a:xfrm>
            <a:off x="7372350" y="2392363"/>
            <a:ext cx="155575" cy="355600"/>
            <a:chOff x="7372350" y="2392363"/>
            <a:chExt cx="155575" cy="355600"/>
          </a:xfrm>
        </p:grpSpPr>
        <p:sp>
          <p:nvSpPr>
            <p:cNvPr id="145" name="Freeform 123"/>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6" name="Freeform 124"/>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0">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50" name="Group 149"/>
          <p:cNvGrpSpPr/>
          <p:nvPr userDrawn="1"/>
        </p:nvGrpSpPr>
        <p:grpSpPr>
          <a:xfrm>
            <a:off x="7221538" y="2921000"/>
            <a:ext cx="355600" cy="279400"/>
            <a:chOff x="7221538" y="2921000"/>
            <a:chExt cx="355600" cy="279400"/>
          </a:xfrm>
        </p:grpSpPr>
        <p:sp>
          <p:nvSpPr>
            <p:cNvPr id="151" name="Freeform 128"/>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6" name="Freeform 133"/>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0" name="Freeform 134"/>
            <p:cNvSpPr/>
            <p:nvPr userDrawn="1"/>
          </p:nvSpPr>
          <p:spPr bwMode="auto">
            <a:xfrm flipH="1">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0">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2" name="Freeform 136"/>
          <p:cNvSpPr/>
          <p:nvPr userDrawn="1"/>
        </p:nvSpPr>
        <p:spPr bwMode="auto">
          <a:xfrm flipH="1">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3" name="Freeform 137"/>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0">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65" name="Group 164"/>
          <p:cNvGrpSpPr/>
          <p:nvPr userDrawn="1"/>
        </p:nvGrpSpPr>
        <p:grpSpPr>
          <a:xfrm>
            <a:off x="2581275" y="4216400"/>
            <a:ext cx="539750" cy="285750"/>
            <a:chOff x="2581275" y="4216400"/>
            <a:chExt cx="539750" cy="285750"/>
          </a:xfrm>
        </p:grpSpPr>
        <p:sp>
          <p:nvSpPr>
            <p:cNvPr id="166" name="Freeform 139"/>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7" name="Freeform 140"/>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8" name="Freeform 141"/>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9" name="Freeform 142"/>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2" name="Freeform 144"/>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3" name="Freeform 145"/>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4" name="Freeform 146"/>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2" name="Freeform 153"/>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6">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7">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88" name="Group 187"/>
          <p:cNvGrpSpPr/>
          <p:nvPr userDrawn="1"/>
        </p:nvGrpSpPr>
        <p:grpSpPr>
          <a:xfrm>
            <a:off x="7867650" y="673100"/>
            <a:ext cx="668338" cy="781051"/>
            <a:chOff x="7867650" y="673100"/>
            <a:chExt cx="668338" cy="781051"/>
          </a:xfrm>
        </p:grpSpPr>
        <p:sp>
          <p:nvSpPr>
            <p:cNvPr id="189" name="Freeform 161"/>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0" name="Freeform 162"/>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193" name="Group 192"/>
          <p:cNvGrpSpPr/>
          <p:nvPr userDrawn="1"/>
        </p:nvGrpSpPr>
        <p:grpSpPr>
          <a:xfrm>
            <a:off x="8531225" y="4313238"/>
            <a:ext cx="412750" cy="215900"/>
            <a:chOff x="8531225" y="4313238"/>
            <a:chExt cx="412750" cy="215900"/>
          </a:xfrm>
        </p:grpSpPr>
        <p:sp>
          <p:nvSpPr>
            <p:cNvPr id="194" name="Freeform 165"/>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5" name="Freeform 166"/>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7"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6" name="Freeform 167"/>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99" name="Freeform 169"/>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01" name="Group 200"/>
          <p:cNvGrpSpPr/>
          <p:nvPr userDrawn="1"/>
        </p:nvGrpSpPr>
        <p:grpSpPr>
          <a:xfrm>
            <a:off x="8210550" y="3883025"/>
            <a:ext cx="325438" cy="239713"/>
            <a:chOff x="8210550" y="3883025"/>
            <a:chExt cx="325438" cy="239713"/>
          </a:xfrm>
        </p:grpSpPr>
        <p:sp>
          <p:nvSpPr>
            <p:cNvPr id="202" name="Freeform 171"/>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3" name="Freeform 172"/>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4" name="Freeform 173"/>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2"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7" name="Freeform 175"/>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8" name="Freeform 176"/>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09" name="Freeform 177"/>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0">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5" name="Freeform 182"/>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24" name="Freeform 191"/>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5" name="Freeform 192"/>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26" name="Group 225"/>
          <p:cNvGrpSpPr/>
          <p:nvPr userDrawn="1"/>
        </p:nvGrpSpPr>
        <p:grpSpPr>
          <a:xfrm>
            <a:off x="7732713" y="3551238"/>
            <a:ext cx="342900" cy="301625"/>
            <a:chOff x="7732713" y="3551238"/>
            <a:chExt cx="342900" cy="301625"/>
          </a:xfrm>
        </p:grpSpPr>
        <p:sp>
          <p:nvSpPr>
            <p:cNvPr id="227" name="Freeform 193"/>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1" name="Freeform 197"/>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2" name="Freeform 198"/>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33" name="Group 232"/>
          <p:cNvGrpSpPr/>
          <p:nvPr userDrawn="1"/>
        </p:nvGrpSpPr>
        <p:grpSpPr>
          <a:xfrm>
            <a:off x="4337050" y="3381375"/>
            <a:ext cx="487363" cy="339725"/>
            <a:chOff x="4337050" y="3381375"/>
            <a:chExt cx="487363" cy="339725"/>
          </a:xfrm>
        </p:grpSpPr>
        <p:sp>
          <p:nvSpPr>
            <p:cNvPr id="234" name="Freeform 199"/>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1" name="Freeform 206"/>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49" name="Freeform 212"/>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2" name="Freeform 214"/>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3" name="Freeform 215"/>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4" name="Freeform 216"/>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5" name="Freeform 217"/>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6" name="Freeform 218"/>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57" name="Freeform 219"/>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0" name="Freeform 221"/>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3" name="Freeform 223"/>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4" name="Freeform 224"/>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6" name="Freeform 226"/>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7" name="Freeform 227"/>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2">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6" name="Freeform 232"/>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7" name="Freeform 233"/>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8" name="Freeform 234"/>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79" name="Freeform 235"/>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1" name="Freeform 237"/>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2" name="Freeform 238"/>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3" name="Freeform 239"/>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4" name="Freeform 240"/>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5" name="Freeform 241"/>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6" name="Freeform 242"/>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7" name="Freeform 243"/>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8" name="Freeform 244"/>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89" name="Freeform 245"/>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0" name="Freeform 246"/>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1" name="Freeform 247"/>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2" name="Freeform 248"/>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3" name="Freeform 249"/>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4" name="Freeform 250"/>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5" name="Freeform 251"/>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6" name="Freeform 252"/>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7" name="Freeform 253"/>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8" name="Freeform 254"/>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299" name="Freeform 255"/>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0" name="Freeform 256"/>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1" name="Freeform 257"/>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302" name="Freeform 258"/>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Tree>
    <p:extLst>
      <p:ext uri="{BB962C8B-B14F-4D97-AF65-F5344CB8AC3E}">
        <p14:creationId xmlns:p14="http://schemas.microsoft.com/office/powerpoint/2010/main" val="3519851599"/>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414468897"/>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nchor="ctr"/>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3200" b="1"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406798969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219981116"/>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733264682"/>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3820689110"/>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614766996"/>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12967267"/>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772407"/>
            <a:ext cx="9144000" cy="380873"/>
          </a:xfrm>
          <a:prstGeom prst="rect">
            <a:avLst/>
          </a:prstGeom>
        </p:spPr>
      </p:pic>
      <p:sp>
        <p:nvSpPr>
          <p:cNvPr id="8" name="Text Placeholder 7"/>
          <p:cNvSpPr>
            <a:spLocks noGrp="1"/>
          </p:cNvSpPr>
          <p:nvPr>
            <p:ph type="body" sz="quarter" idx="11" hasCustomPrompt="1"/>
          </p:nvPr>
        </p:nvSpPr>
        <p:spPr>
          <a:xfrm>
            <a:off x="781351" y="228908"/>
            <a:ext cx="5432982" cy="679339"/>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tx1"/>
                </a:solidFill>
                <a:latin typeface="Calibri" panose="020F0502020204030204" pitchFamily="34" charset="0"/>
              </a:defRPr>
            </a:lvl1pPr>
            <a:lvl2pPr marL="457200" indent="0">
              <a:buNone/>
              <a:defRPr/>
            </a:lvl2pPr>
          </a:lstStyle>
          <a:p>
            <a:pPr lvl="0"/>
            <a:r>
              <a:rPr lang="en-US"/>
              <a:t>Header text</a:t>
            </a:r>
          </a:p>
        </p:txBody>
      </p:sp>
      <p:sp>
        <p:nvSpPr>
          <p:cNvPr id="9" name="Content Placeholder 2"/>
          <p:cNvSpPr>
            <a:spLocks noGrp="1"/>
          </p:cNvSpPr>
          <p:nvPr>
            <p:ph idx="10" hasCustomPrompt="1"/>
          </p:nvPr>
        </p:nvSpPr>
        <p:spPr>
          <a:xfrm>
            <a:off x="808362" y="1124744"/>
            <a:ext cx="7571580" cy="5293146"/>
          </a:xfrm>
          <a:prstGeom prst="rect">
            <a:avLst/>
          </a:prstGeom>
        </p:spPr>
        <p:txBody>
          <a:bodyPr lIns="0" tIns="0" rIns="0" bIns="0"/>
          <a:lstStyle>
            <a:lvl1pPr marL="0" indent="0">
              <a:buNone/>
              <a:defRPr sz="2200">
                <a:solidFill>
                  <a:schemeClr val="tx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
        <p:nvSpPr>
          <p:cNvPr id="3" name="Date Placeholder 2"/>
          <p:cNvSpPr>
            <a:spLocks noGrp="1"/>
          </p:cNvSpPr>
          <p:nvPr>
            <p:ph type="dt" sz="half" idx="12"/>
          </p:nvPr>
        </p:nvSpPr>
        <p:spPr>
          <a:xfrm>
            <a:off x="457200" y="6356350"/>
            <a:ext cx="2133600" cy="365125"/>
          </a:xfrm>
          <a:prstGeom prst="rect">
            <a:avLst/>
          </a:prstGeom>
        </p:spPr>
        <p:txBody>
          <a:bodyPr/>
          <a:lstStyle/>
          <a:p>
            <a:fld id="{74FC7B42-BB6E-436D-B93A-5C5D43948409}" type="datetime1">
              <a:rPr lang="en-CA">
                <a:solidFill>
                  <a:prstClr val="black"/>
                </a:solidFill>
              </a:rPr>
              <a:t>2019-05-06</a:t>
            </a:fld>
            <a:endParaRPr lang="en-CA">
              <a:solidFill>
                <a:prstClr val="black"/>
              </a:solidFill>
            </a:endParaRPr>
          </a:p>
        </p:txBody>
      </p:sp>
      <p:sp>
        <p:nvSpPr>
          <p:cNvPr id="4" name="Footer Placeholder 3"/>
          <p:cNvSpPr>
            <a:spLocks noGrp="1"/>
          </p:cNvSpPr>
          <p:nvPr>
            <p:ph type="ftr" sz="quarter" idx="13"/>
          </p:nvPr>
        </p:nvSpPr>
        <p:spPr>
          <a:xfrm>
            <a:off x="3124200" y="6356350"/>
            <a:ext cx="2895600" cy="365125"/>
          </a:xfrm>
          <a:prstGeom prst="rect">
            <a:avLst/>
          </a:prstGeom>
        </p:spPr>
        <p:txBody>
          <a:bodyPr/>
          <a:lstStyle/>
          <a:p>
            <a:endParaRPr lang="en-CA">
              <a:solidFill>
                <a:prstClr val="black"/>
              </a:solidFill>
            </a:endParaRPr>
          </a:p>
        </p:txBody>
      </p:sp>
      <p:sp>
        <p:nvSpPr>
          <p:cNvPr id="5" name="Slide Number Placeholder 4"/>
          <p:cNvSpPr>
            <a:spLocks noGrp="1"/>
          </p:cNvSpPr>
          <p:nvPr>
            <p:ph type="sldNum" sz="quarter" idx="14"/>
          </p:nvPr>
        </p:nvSpPr>
        <p:spPr/>
        <p:txBody>
          <a:bodyPr/>
          <a:lstStyle/>
          <a:p>
            <a:fld id="{5B043D9F-4DFB-4F9C-95AC-A43708941AE0}"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91571889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251520" y="188640"/>
            <a:ext cx="7598591" cy="684076"/>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3600" baseline="0">
                <a:solidFill>
                  <a:schemeClr val="accent1"/>
                </a:solidFill>
                <a:effectLst>
                  <a:outerShdw blurRad="38100" dist="38100" dir="2700000" algn="tl">
                    <a:srgbClr val="000000">
                      <a:alpha val="43137"/>
                    </a:srgbClr>
                  </a:outerShdw>
                </a:effectLst>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402985038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sp>
        <p:nvSpPr>
          <p:cNvPr id="33" name="Text Placeholder 53"/>
          <p:cNvSpPr>
            <a:spLocks noGrp="1"/>
          </p:cNvSpPr>
          <p:nvPr>
            <p:ph type="body" sz="quarter" idx="19" hasCustomPrompt="1"/>
          </p:nvPr>
        </p:nvSpPr>
        <p:spPr>
          <a:xfrm>
            <a:off x="257176" y="1362075"/>
            <a:ext cx="8620124" cy="657225"/>
          </a:xfrm>
          <a:prstGeom prst="rect">
            <a:avLst/>
          </a:prstGeom>
        </p:spPr>
        <p:txBody>
          <a:bodyPr/>
          <a:lstStyle>
            <a:lvl1pPr marL="0" marR="0" indent="0" algn="l" defTabSz="914400" rtl="0" eaLnBrk="0" fontAlgn="base" latinLnBrk="0" hangingPunct="0">
              <a:lnSpc>
                <a:spcPct val="100000"/>
              </a:lnSpc>
              <a:spcBef>
                <a:spcPct val="0"/>
              </a:spcBef>
              <a:spcAft>
                <a:spcPct val="0"/>
              </a:spcAft>
              <a:buClr>
                <a:schemeClr val="tx1"/>
              </a:buClr>
              <a:buSzPct val="120000"/>
              <a:buFont typeface="Arial" panose="020B0604020202020204" pitchFamily="34" charset="0"/>
              <a:buNone/>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a:t>Page Subhead (Arial, 18pt Bold) </a:t>
            </a:r>
          </a:p>
        </p:txBody>
      </p:sp>
      <p:sp>
        <p:nvSpPr>
          <p:cNvPr id="12" name="Title 1"/>
          <p:cNvSpPr>
            <a:spLocks noGrp="1"/>
          </p:cNvSpPr>
          <p:nvPr>
            <p:ph type="title" hasCustomPrompt="1"/>
          </p:nvPr>
        </p:nvSpPr>
        <p:spPr>
          <a:xfrm>
            <a:off x="251520" y="260648"/>
            <a:ext cx="8625780" cy="864096"/>
          </a:xfrm>
          <a:prstGeom prst="rect">
            <a:avLst/>
          </a:prstGeom>
        </p:spPr>
        <p:txBody>
          <a:bodyPr/>
          <a:lstStyle>
            <a:lvl1pPr algn="l">
              <a:lnSpc>
                <a:spcPts val="2600"/>
              </a:lnSpc>
              <a:defRPr sz="2400" baseline="0">
                <a:solidFill>
                  <a:schemeClr val="tx1"/>
                </a:solidFill>
              </a:defRPr>
            </a:lvl1pPr>
          </a:lstStyle>
          <a:p>
            <a:r>
              <a:rPr lang="en-US"/>
              <a:t>Page Header (Georgia, 24pt) </a:t>
            </a:r>
            <a:endParaRPr lang="en-CA"/>
          </a:p>
        </p:txBody>
      </p:sp>
      <p:sp>
        <p:nvSpPr>
          <p:cNvPr id="55" name="Text Placeholder 41"/>
          <p:cNvSpPr>
            <a:spLocks noGrp="1"/>
          </p:cNvSpPr>
          <p:nvPr>
            <p:ph type="body" sz="quarter" idx="16" hasCustomPrompt="1"/>
          </p:nvPr>
        </p:nvSpPr>
        <p:spPr>
          <a:xfrm>
            <a:off x="249302" y="2022215"/>
            <a:ext cx="8627997" cy="4313785"/>
          </a:xfrm>
          <a:prstGeom prst="rect">
            <a:avLst/>
          </a:prstGeom>
        </p:spPr>
        <p:txBody>
          <a:bodyPr/>
          <a:lstStyle>
            <a:lvl1pPr marL="174625" indent="-174625">
              <a:lnSpc>
                <a:spcPct val="100000"/>
              </a:lnSpc>
              <a:spcBef>
                <a:spcPts val="500"/>
              </a:spcBef>
              <a:buClr>
                <a:schemeClr val="tx1"/>
              </a:buClr>
              <a:buSzPct val="120000"/>
              <a:buFont typeface="Arial" panose="020B0604020202020204" pitchFamily="34" charset="0"/>
              <a:buChar char="•"/>
              <a:defRPr sz="1200" baseline="0"/>
            </a:lvl1pPr>
            <a:lvl2pPr marL="361950" indent="-180975">
              <a:lnSpc>
                <a:spcPct val="100000"/>
              </a:lnSpc>
              <a:spcBef>
                <a:spcPts val="500"/>
              </a:spcBef>
              <a:buClr>
                <a:schemeClr val="tx1"/>
              </a:buClr>
              <a:buSzPct val="150000"/>
              <a:buFont typeface="Arial" panose="020B0604020202020204" pitchFamily="34" charset="0"/>
              <a:buChar char="◦"/>
              <a:defRPr sz="1200"/>
            </a:lvl2pPr>
            <a:lvl3pPr marL="542925" indent="-180975">
              <a:lnSpc>
                <a:spcPct val="100000"/>
              </a:lnSpc>
              <a:spcBef>
                <a:spcPts val="500"/>
              </a:spcBef>
              <a:buClr>
                <a:schemeClr val="tx1"/>
              </a:buClr>
              <a:buSzTx/>
              <a:buFont typeface="Arial" panose="020B0604020202020204" pitchFamily="34" charset="0"/>
              <a:buChar char="–"/>
              <a:defRPr sz="1200" baseline="0"/>
            </a:lvl3pPr>
            <a:lvl4pPr marL="714375" indent="-171450">
              <a:lnSpc>
                <a:spcPct val="100000"/>
              </a:lnSpc>
              <a:spcBef>
                <a:spcPts val="500"/>
              </a:spcBef>
              <a:buSzTx/>
              <a:buFont typeface="Wingdings" pitchFamily="2" charset="2"/>
              <a:buChar char="§"/>
              <a:defRPr sz="1200"/>
            </a:lvl4pPr>
            <a:lvl5pPr marL="1614488" indent="-174625">
              <a:lnSpc>
                <a:spcPts val="1350"/>
              </a:lnSpc>
              <a:spcBef>
                <a:spcPts val="500"/>
              </a:spcBef>
              <a:buSzPct val="150000"/>
              <a:buFont typeface="Arial" panose="020B0604020202020204" pitchFamily="34" charset="0"/>
              <a:buChar char="◦"/>
              <a:defRPr sz="1200" baseline="0"/>
            </a:lvl5pPr>
          </a:lstStyle>
          <a:p>
            <a:pPr lvl="0"/>
            <a:r>
              <a:rPr lang="en-US"/>
              <a:t>First Level (Arial, 12pt)</a:t>
            </a:r>
          </a:p>
          <a:p>
            <a:pPr lvl="1"/>
            <a:r>
              <a:rPr lang="en-US"/>
              <a:t>Second Level (Arial, 12pt)</a:t>
            </a:r>
          </a:p>
          <a:p>
            <a:pPr lvl="2"/>
            <a:r>
              <a:rPr lang="en-US"/>
              <a:t>Third Level (Arial, 12pt)</a:t>
            </a:r>
          </a:p>
          <a:p>
            <a:pPr lvl="3"/>
            <a:r>
              <a:rPr lang="en-US"/>
              <a:t>Forth Level (Arial, 12pt)</a:t>
            </a:r>
          </a:p>
        </p:txBody>
      </p:sp>
      <p:sp>
        <p:nvSpPr>
          <p:cNvPr id="5"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1859145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asic Page With header Ba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8" name="Text Placeholder 7"/>
          <p:cNvSpPr>
            <a:spLocks noGrp="1"/>
          </p:cNvSpPr>
          <p:nvPr>
            <p:ph type="body" sz="quarter" idx="11" hasCustomPrompt="1"/>
          </p:nvPr>
        </p:nvSpPr>
        <p:spPr>
          <a:xfrm>
            <a:off x="619127" y="138064"/>
            <a:ext cx="5537051"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ct val="0"/>
              </a:spcAft>
              <a:buClrTx/>
              <a:buSzTx/>
              <a:buFont typeface="Arial" panose="020B0604020202020204" pitchFamily="34" charset="0"/>
              <a:buNone/>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Tree>
    <p:extLst>
      <p:ext uri="{BB962C8B-B14F-4D97-AF65-F5344CB8AC3E}">
        <p14:creationId xmlns:p14="http://schemas.microsoft.com/office/powerpoint/2010/main" val="8166079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9"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Tree>
    <p:extLst>
      <p:ext uri="{BB962C8B-B14F-4D97-AF65-F5344CB8AC3E}">
        <p14:creationId xmlns:p14="http://schemas.microsoft.com/office/powerpoint/2010/main" val="2573530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508" y="563604"/>
            <a:ext cx="9144001" cy="150813"/>
            <a:chOff x="-508" y="563604"/>
            <a:chExt cx="9144001" cy="150813"/>
          </a:xfrm>
        </p:grpSpPr>
        <p:sp>
          <p:nvSpPr>
            <p:cNvPr id="14" name="Freeform 15"/>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5" name="Freeform 14"/>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sp>
          <p:nvSpPr>
            <p:cNvPr id="16" name="Freeform 13"/>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solidFill>
                  <a:prstClr val="black"/>
                </a:solidFill>
              </a:endParaRPr>
            </a:p>
          </p:txBody>
        </p:sp>
      </p:grpSp>
      <p:sp>
        <p:nvSpPr>
          <p:cNvPr id="17" name="Title 1"/>
          <p:cNvSpPr>
            <a:spLocks noGrp="1"/>
          </p:cNvSpPr>
          <p:nvPr>
            <p:ph type="ctrTitle" hasCustomPrompt="1"/>
          </p:nvPr>
        </p:nvSpPr>
        <p:spPr>
          <a:xfrm>
            <a:off x="619125" y="2060848"/>
            <a:ext cx="7905750"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619125" y="2708920"/>
            <a:ext cx="7905750"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Tree>
    <p:extLst>
      <p:ext uri="{BB962C8B-B14F-4D97-AF65-F5344CB8AC3E}">
        <p14:creationId xmlns:p14="http://schemas.microsoft.com/office/powerpoint/2010/main" val="2531570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nodeType="afterEffect">
                                  <p:childTnLst>
                                    <p:set>
                                      <p:cBhvr>
                                        <p:cTn id="7" dur="1" fill="hold">
                                          <p:stCondLst>
                                            <p:cond delay="0"/>
                                          </p:stCondLst>
                                        </p:cTn>
                                        <p:tgtEl>
                                          <p:spTgt spid="2"/>
                                        </p:tgtEl>
                                        <p:attrNameLst>
                                          <p:attrName>style.visibility</p:attrName>
                                        </p:attrNameLst>
                                      </p:cBhvr>
                                      <p:to>
                                        <p:strVal val="visible"/>
                                      </p:to>
                                    </p:set>
                                    <p:animEffect transition="in" filter="wipe(left)">
                                      <p:cBhvr>
                                        <p:cTn id="8" dur="1000"/>
                                        <p:tgtEl>
                                          <p:spTgt spid="2"/>
                                        </p:tgtEl>
                                      </p:cBhvr>
                                    </p:animEffect>
                                  </p:childTnLst>
                                </p:cTn>
                              </p:par>
                              <p:par>
                                <p:cTn id="9" presetID="10" presetClass="entr" presetSubtype="0" fill="hold" nodeType="withEffec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childTnLst>
                                    <p:set>
                                      <p:cBhvr>
                                        <p:cTn id="13" dur="1" fill="hold">
                                          <p:stCondLst>
                                            <p:cond delay="0"/>
                                          </p:stCondLst>
                                        </p:cTn>
                                        <p:tgtEl>
                                          <p:spTgt spid="20"/>
                                        </p:tgtEl>
                                        <p:attrNameLst>
                                          <p:attrName>style.visibility</p:attrName>
                                        </p:attrNameLst>
                                      </p:cBhvr>
                                      <p:to>
                                        <p:strVal val="visible"/>
                                      </p:to>
                                    </p:set>
                                    <p:animEffect transition="in" filter="fade">
                                      <p:cBhvr>
                                        <p:cTn id="14" dur="250"/>
                                        <p:tgtEl>
                                          <p:spTgt spid="20"/>
                                        </p:tgtEl>
                                      </p:cBhvr>
                                    </p:animEffect>
                                  </p:childTnLst>
                                </p:cTn>
                              </p:par>
                            </p:childTnLst>
                          </p:cTn>
                        </p:par>
                        <p:par>
                          <p:cTn id="15" fill="hold" nodeType="withGroup">
                            <p:stCondLst>
                              <p:cond delay="1000"/>
                            </p:stCondLst>
                            <p:childTnLst>
                              <p:par>
                                <p:cTn id="16" presetID="10" presetClass="entr" presetSubtype="0" fill="hold" grpId="0" nodeType="afterEffec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nodeType="withGroup">
                            <p:stCondLst>
                              <p:cond delay="2000"/>
                            </p:stCondLst>
                            <p:childTnLst>
                              <p:par>
                                <p:cTn id="20" presetID="10" presetClass="entr" presetSubtype="0" fill="hold" grpId="1" nodeType="afterEffec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1" build="p"/>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1" r:id="rId4"/>
    <p:sldLayoutId id="2147483675" r:id="rId5"/>
    <p:sldLayoutId id="2147483686" r:id="rId6"/>
    <p:sldLayoutId id="2147483687" r:id="rId7"/>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14084" y="6453336"/>
            <a:ext cx="442392"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4" name="hl"/>
          <p:cNvSpPr txBox="1"/>
          <p:nvPr userDrawn="1"/>
        </p:nvSpPr>
        <p:spPr>
          <a:xfrm>
            <a:off x="0" y="0"/>
            <a:ext cx="9144000" cy="369332"/>
          </a:xfrm>
          <a:prstGeom prst="rect">
            <a:avLst/>
          </a:prstGeom>
          <a:noFill/>
        </p:spPr>
        <p:txBody>
          <a:bodyPr vert="horz" rtlCol="0">
            <a:spAutoFit/>
          </a:bodyPr>
          <a:lstStyle/>
          <a:p>
            <a:endParaRPr lang="en-US">
              <a:solidFill>
                <a:schemeClr val="tx1"/>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5202848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42" r:id="rId16"/>
    <p:sldLayoutId id="2147483743" r:id="rId17"/>
    <p:sldLayoutId id="2147483744" r:id="rId18"/>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CA">
              <a:solidFill>
                <a:prstClr val="black"/>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29895053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ransition/>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solidFill>
                  <a:prstClr val="black">
                    <a:tint val="75000"/>
                  </a:prstClr>
                </a:solidFill>
              </a:rPr>
              <a:t>‹#›</a:t>
            </a:fld>
            <a:endParaRPr lang="en-CA">
              <a:solidFill>
                <a:prstClr val="black">
                  <a:tint val="75000"/>
                </a:prstClr>
              </a:solidFill>
            </a:endParaRPr>
          </a:p>
        </p:txBody>
      </p:sp>
      <p:sp>
        <p:nvSpPr>
          <p:cNvPr id="2" name="hr" descr="UNCLASSIFIED / NON CLASSIFIÉ"/>
          <p:cNvSpPr txBox="1"/>
          <p:nvPr userDrawn="1"/>
        </p:nvSpPr>
        <p:spPr>
          <a:xfrm>
            <a:off x="0" y="0"/>
            <a:ext cx="9144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 / NON CLASSIFIÉ</a:t>
            </a:r>
            <a:endParaRPr lang="en-CA" sz="1200" b="0" i="0" u="none" baseline="0">
              <a:solidFill>
                <a:srgbClr val="000000"/>
              </a:solidFill>
              <a:latin typeface="arial" panose="020B0604020202020204" pitchFamily="34" charset="0"/>
            </a:endParaRPr>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40650706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ransition/>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9.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image" Target="../media/image13.png"/><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notesSlide" Target="../notesSlides/notesSlide7.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slideLayout" Target="../slideLayouts/slideLayout11.xml"/><Relationship Id="rId5" Type="http://schemas.openxmlformats.org/officeDocument/2006/relationships/tags" Target="../tags/tag175.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hyperlink" Target="https://www.tbs-sct.gc.ca/pol/doc-fra.aspx?id=12755#appA"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tags" Target="../tags/tag192.xml"/><Relationship Id="rId2" Type="http://schemas.openxmlformats.org/officeDocument/2006/relationships/tags" Target="../tags/tag182.xml"/><Relationship Id="rId16" Type="http://schemas.openxmlformats.org/officeDocument/2006/relationships/notesSlide" Target="../notesSlides/notesSlide8.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5" Type="http://schemas.openxmlformats.org/officeDocument/2006/relationships/slideLayout" Target="../slideLayouts/slideLayout19.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tags" Target="../tags/tag207.xml"/><Relationship Id="rId18" Type="http://schemas.openxmlformats.org/officeDocument/2006/relationships/tags" Target="../tags/tag212.xml"/><Relationship Id="rId26" Type="http://schemas.openxmlformats.org/officeDocument/2006/relationships/tags" Target="../tags/tag220.xml"/><Relationship Id="rId3" Type="http://schemas.openxmlformats.org/officeDocument/2006/relationships/tags" Target="../tags/tag197.xml"/><Relationship Id="rId21" Type="http://schemas.openxmlformats.org/officeDocument/2006/relationships/tags" Target="../tags/tag215.xml"/><Relationship Id="rId34" Type="http://schemas.openxmlformats.org/officeDocument/2006/relationships/image" Target="../media/image15.png"/><Relationship Id="rId7" Type="http://schemas.openxmlformats.org/officeDocument/2006/relationships/tags" Target="../tags/tag201.xml"/><Relationship Id="rId12" Type="http://schemas.openxmlformats.org/officeDocument/2006/relationships/tags" Target="../tags/tag206.xml"/><Relationship Id="rId17" Type="http://schemas.openxmlformats.org/officeDocument/2006/relationships/tags" Target="../tags/tag211.xml"/><Relationship Id="rId25" Type="http://schemas.openxmlformats.org/officeDocument/2006/relationships/tags" Target="../tags/tag219.xml"/><Relationship Id="rId33" Type="http://schemas.openxmlformats.org/officeDocument/2006/relationships/image" Target="../media/image14.jpeg"/><Relationship Id="rId2" Type="http://schemas.openxmlformats.org/officeDocument/2006/relationships/tags" Target="../tags/tag196.xml"/><Relationship Id="rId16" Type="http://schemas.openxmlformats.org/officeDocument/2006/relationships/tags" Target="../tags/tag210.xml"/><Relationship Id="rId20" Type="http://schemas.openxmlformats.org/officeDocument/2006/relationships/tags" Target="../tags/tag214.xml"/><Relationship Id="rId29" Type="http://schemas.openxmlformats.org/officeDocument/2006/relationships/tags" Target="../tags/tag223.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24" Type="http://schemas.openxmlformats.org/officeDocument/2006/relationships/tags" Target="../tags/tag218.xml"/><Relationship Id="rId32" Type="http://schemas.openxmlformats.org/officeDocument/2006/relationships/hyperlink" Target="http://www.google.ca/url?sa=i&amp;rct=j&amp;q=&amp;esrc=s&amp;source=images&amp;cd=&amp;cad=rja&amp;uact=8&amp;ved=0ahUKEwj7g8PEkpTPAhUFND4KHcPuAR4QjRwIBw&amp;url=http://www.clipartkid.com/vision-statement-cliparts/&amp;bvm=bv.133053837,d.cWw&amp;psig=AFQjCNHQncI3crgP6h114KWy3ghdqihfGA&amp;ust=1474124141478012" TargetMode="External"/><Relationship Id="rId5" Type="http://schemas.openxmlformats.org/officeDocument/2006/relationships/tags" Target="../tags/tag199.xml"/><Relationship Id="rId15" Type="http://schemas.openxmlformats.org/officeDocument/2006/relationships/tags" Target="../tags/tag209.xml"/><Relationship Id="rId23" Type="http://schemas.openxmlformats.org/officeDocument/2006/relationships/tags" Target="../tags/tag217.xml"/><Relationship Id="rId28" Type="http://schemas.openxmlformats.org/officeDocument/2006/relationships/tags" Target="../tags/tag222.xml"/><Relationship Id="rId36" Type="http://schemas.openxmlformats.org/officeDocument/2006/relationships/hyperlink" Target="https://www.tbs-sct.gc.ca/pol/doc-eng.aspx?id=15249" TargetMode="External"/><Relationship Id="rId10" Type="http://schemas.openxmlformats.org/officeDocument/2006/relationships/tags" Target="../tags/tag204.xml"/><Relationship Id="rId19" Type="http://schemas.openxmlformats.org/officeDocument/2006/relationships/tags" Target="../tags/tag213.xml"/><Relationship Id="rId31" Type="http://schemas.openxmlformats.org/officeDocument/2006/relationships/notesSlide" Target="../notesSlides/notesSlide10.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tags" Target="../tags/tag208.xml"/><Relationship Id="rId22" Type="http://schemas.openxmlformats.org/officeDocument/2006/relationships/tags" Target="../tags/tag216.xml"/><Relationship Id="rId27" Type="http://schemas.openxmlformats.org/officeDocument/2006/relationships/tags" Target="../tags/tag221.xml"/><Relationship Id="rId30" Type="http://schemas.openxmlformats.org/officeDocument/2006/relationships/slideLayout" Target="../slideLayouts/slideLayout11.xml"/><Relationship Id="rId35" Type="http://schemas.openxmlformats.org/officeDocument/2006/relationships/hyperlink" Target="https://wiki.gccollab.ca/GC_EARB"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image" Target="../media/image16.png"/><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notesSlide" Target="../notesSlides/notesSlide11.xml"/><Relationship Id="rId2" Type="http://schemas.openxmlformats.org/officeDocument/2006/relationships/tags" Target="../tags/tag225.xml"/><Relationship Id="rId16" Type="http://schemas.openxmlformats.org/officeDocument/2006/relationships/slideLayout" Target="../slideLayouts/slideLayout11.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tags" Target="../tags/tag238.xml"/><Relationship Id="rId10" Type="http://schemas.openxmlformats.org/officeDocument/2006/relationships/tags" Target="../tags/tag233.xml"/><Relationship Id="rId19" Type="http://schemas.openxmlformats.org/officeDocument/2006/relationships/hyperlink" Target="http://www.gcpedia.gc.ca/wiki/GC_Enterprise_Architecture_Review_Board_(GC_EARB)" TargetMode="Externa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s>
</file>

<file path=ppt/slides/_rels/slide15.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slideLayout" Target="../slideLayouts/slideLayout1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hyperlink" Target="https://wiki.gccollab.ca/GC_EARB" TargetMode="Externa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notesSlide" Target="../notesSlides/notesSlide13.xml"/><Relationship Id="rId2" Type="http://schemas.openxmlformats.org/officeDocument/2006/relationships/tags" Target="../tags/tag252.xml"/><Relationship Id="rId16" Type="http://schemas.openxmlformats.org/officeDocument/2006/relationships/slideLayout" Target="../slideLayouts/slideLayout10.xml"/><Relationship Id="rId20" Type="http://schemas.openxmlformats.org/officeDocument/2006/relationships/image" Target="../media/image18.png"/><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tags" Target="../tags/tag265.xml"/><Relationship Id="rId10" Type="http://schemas.openxmlformats.org/officeDocument/2006/relationships/tags" Target="../tags/tag260.xml"/><Relationship Id="rId19" Type="http://schemas.openxmlformats.org/officeDocument/2006/relationships/image" Target="../media/image17.png"/><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9" Type="http://schemas.openxmlformats.org/officeDocument/2006/relationships/tags" Target="../tags/tag304.xml"/><Relationship Id="rId21" Type="http://schemas.openxmlformats.org/officeDocument/2006/relationships/tags" Target="../tags/tag286.xml"/><Relationship Id="rId34" Type="http://schemas.openxmlformats.org/officeDocument/2006/relationships/tags" Target="../tags/tag299.xml"/><Relationship Id="rId42" Type="http://schemas.openxmlformats.org/officeDocument/2006/relationships/tags" Target="../tags/tag307.xml"/><Relationship Id="rId47" Type="http://schemas.openxmlformats.org/officeDocument/2006/relationships/slideLayout" Target="../slideLayouts/slideLayout21.xml"/><Relationship Id="rId50" Type="http://schemas.openxmlformats.org/officeDocument/2006/relationships/image" Target="../media/image20.emf"/><Relationship Id="rId55" Type="http://schemas.openxmlformats.org/officeDocument/2006/relationships/image" Target="../media/image25.emf"/><Relationship Id="rId7" Type="http://schemas.openxmlformats.org/officeDocument/2006/relationships/tags" Target="../tags/tag272.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tags" Target="../tags/tag298.xml"/><Relationship Id="rId38" Type="http://schemas.openxmlformats.org/officeDocument/2006/relationships/tags" Target="../tags/tag303.xml"/><Relationship Id="rId46" Type="http://schemas.openxmlformats.org/officeDocument/2006/relationships/tags" Target="../tags/tag311.xml"/><Relationship Id="rId2" Type="http://schemas.openxmlformats.org/officeDocument/2006/relationships/tags" Target="../tags/tag267.xml"/><Relationship Id="rId16" Type="http://schemas.openxmlformats.org/officeDocument/2006/relationships/tags" Target="../tags/tag281.xml"/><Relationship Id="rId20" Type="http://schemas.openxmlformats.org/officeDocument/2006/relationships/tags" Target="../tags/tag285.xml"/><Relationship Id="rId29" Type="http://schemas.openxmlformats.org/officeDocument/2006/relationships/tags" Target="../tags/tag294.xml"/><Relationship Id="rId41" Type="http://schemas.openxmlformats.org/officeDocument/2006/relationships/tags" Target="../tags/tag306.xml"/><Relationship Id="rId54" Type="http://schemas.openxmlformats.org/officeDocument/2006/relationships/image" Target="../media/image24.emf"/><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tags" Target="../tags/tag297.xml"/><Relationship Id="rId37" Type="http://schemas.openxmlformats.org/officeDocument/2006/relationships/tags" Target="../tags/tag302.xml"/><Relationship Id="rId40" Type="http://schemas.openxmlformats.org/officeDocument/2006/relationships/tags" Target="../tags/tag305.xml"/><Relationship Id="rId45" Type="http://schemas.openxmlformats.org/officeDocument/2006/relationships/tags" Target="../tags/tag310.xml"/><Relationship Id="rId53" Type="http://schemas.openxmlformats.org/officeDocument/2006/relationships/image" Target="../media/image23.emf"/><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36" Type="http://schemas.openxmlformats.org/officeDocument/2006/relationships/tags" Target="../tags/tag301.xml"/><Relationship Id="rId49" Type="http://schemas.openxmlformats.org/officeDocument/2006/relationships/image" Target="../media/image19.emf"/><Relationship Id="rId57" Type="http://schemas.openxmlformats.org/officeDocument/2006/relationships/image" Target="../media/image27.emf"/><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tags" Target="../tags/tag296.xml"/><Relationship Id="rId44" Type="http://schemas.openxmlformats.org/officeDocument/2006/relationships/tags" Target="../tags/tag309.xml"/><Relationship Id="rId52" Type="http://schemas.openxmlformats.org/officeDocument/2006/relationships/image" Target="../media/image22.emf"/><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 Id="rId35" Type="http://schemas.openxmlformats.org/officeDocument/2006/relationships/tags" Target="../tags/tag300.xml"/><Relationship Id="rId43" Type="http://schemas.openxmlformats.org/officeDocument/2006/relationships/tags" Target="../tags/tag308.xml"/><Relationship Id="rId48" Type="http://schemas.openxmlformats.org/officeDocument/2006/relationships/notesSlide" Target="../notesSlides/notesSlide15.xml"/><Relationship Id="rId56" Type="http://schemas.openxmlformats.org/officeDocument/2006/relationships/image" Target="../media/image26.emf"/><Relationship Id="rId8" Type="http://schemas.openxmlformats.org/officeDocument/2006/relationships/tags" Target="../tags/tag273.xml"/><Relationship Id="rId51" Type="http://schemas.openxmlformats.org/officeDocument/2006/relationships/image" Target="../media/image21.emf"/><Relationship Id="rId3" Type="http://schemas.openxmlformats.org/officeDocument/2006/relationships/tags" Target="../tags/tag268.xml"/></Relationships>
</file>

<file path=ppt/slides/_rels/slide19.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image" Target="../media/image29.emf"/><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image" Target="../media/image28.emf"/><Relationship Id="rId2" Type="http://schemas.openxmlformats.org/officeDocument/2006/relationships/tags" Target="../tags/tag313.xml"/><Relationship Id="rId16" Type="http://schemas.openxmlformats.org/officeDocument/2006/relationships/image" Target="../media/image32.emf"/><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notesSlide" Target="../notesSlides/notesSlide16.xml"/><Relationship Id="rId5" Type="http://schemas.openxmlformats.org/officeDocument/2006/relationships/tags" Target="../tags/tag316.xml"/><Relationship Id="rId15" Type="http://schemas.openxmlformats.org/officeDocument/2006/relationships/image" Target="../media/image31.emf"/><Relationship Id="rId10" Type="http://schemas.openxmlformats.org/officeDocument/2006/relationships/slideLayout" Target="../slideLayouts/slideLayout20.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image" Target="../media/image30.emf"/></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 Id="rId4"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hyperlink" Target="https://www.tbs-sct.gc.ca/pol/doc-fra.aspx?id=15249" TargetMode="External"/><Relationship Id="rId5" Type="http://schemas.openxmlformats.org/officeDocument/2006/relationships/slideLayout" Target="../slideLayouts/slideLayout20.xml"/><Relationship Id="rId4" Type="http://schemas.openxmlformats.org/officeDocument/2006/relationships/tags" Target="../tags/tag330.xml"/></Relationships>
</file>

<file path=ppt/slides/_rels/slide23.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notesSlide" Target="../notesSlides/notesSlide18.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slideLayout" Target="../slideLayouts/slideLayout24.xml"/><Relationship Id="rId2" Type="http://schemas.openxmlformats.org/officeDocument/2006/relationships/tags" Target="../tags/tag338.xml"/><Relationship Id="rId16" Type="http://schemas.openxmlformats.org/officeDocument/2006/relationships/tags" Target="../tags/tag352.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5" Type="http://schemas.openxmlformats.org/officeDocument/2006/relationships/tags" Target="../tags/tag351.xml"/><Relationship Id="rId10" Type="http://schemas.openxmlformats.org/officeDocument/2006/relationships/tags" Target="../tags/tag346.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s>
</file>

<file path=ppt/slides/_rels/slide27.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image" Target="../media/image28.emf"/><Relationship Id="rId3" Type="http://schemas.openxmlformats.org/officeDocument/2006/relationships/tags" Target="../tags/tag355.xml"/><Relationship Id="rId21" Type="http://schemas.openxmlformats.org/officeDocument/2006/relationships/image" Target="../media/image31.emf"/><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notesSlide" Target="../notesSlides/notesSlide19.xml"/><Relationship Id="rId2" Type="http://schemas.openxmlformats.org/officeDocument/2006/relationships/tags" Target="../tags/tag354.xml"/><Relationship Id="rId16" Type="http://schemas.openxmlformats.org/officeDocument/2006/relationships/slideLayout" Target="../slideLayouts/slideLayout20.xml"/><Relationship Id="rId20" Type="http://schemas.openxmlformats.org/officeDocument/2006/relationships/image" Target="../media/image30.emf"/><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tags" Target="../tags/tag367.xml"/><Relationship Id="rId10" Type="http://schemas.openxmlformats.org/officeDocument/2006/relationships/tags" Target="../tags/tag362.xml"/><Relationship Id="rId19" Type="http://schemas.openxmlformats.org/officeDocument/2006/relationships/image" Target="../media/image29.emf"/><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image" Target="../media/image32.emf"/></Relationships>
</file>

<file path=ppt/slides/_rels/slide28.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notesSlide" Target="../notesSlides/notesSlide20.xml"/><Relationship Id="rId5" Type="http://schemas.openxmlformats.org/officeDocument/2006/relationships/slideLayout" Target="../slideLayouts/slideLayout25.xml"/><Relationship Id="rId4" Type="http://schemas.openxmlformats.org/officeDocument/2006/relationships/tags" Target="../tags/tag371.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hyperlink" Target="https://searchcio.techtarget.com/definition/enterprise-architecture" TargetMode="Externa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Layout" Target="../slideLayouts/slideLayout10.xml"/><Relationship Id="rId17" Type="http://schemas.openxmlformats.org/officeDocument/2006/relationships/image" Target="../media/image11.wmf"/><Relationship Id="rId2" Type="http://schemas.openxmlformats.org/officeDocument/2006/relationships/tags" Target="../tags/tag22.xml"/><Relationship Id="rId16" Type="http://schemas.openxmlformats.org/officeDocument/2006/relationships/image" Target="../media/image10.w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hyperlink" Target="https://www.techopedia.com/definition/24746/enterprise-architecture-ea" TargetMode="Externa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hyperlink" Target="https://www.gartner.com/it-glossary/enterprise-architecture-ea/"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9" Type="http://schemas.openxmlformats.org/officeDocument/2006/relationships/tags" Target="../tags/tag70.xml"/><Relationship Id="rId3" Type="http://schemas.openxmlformats.org/officeDocument/2006/relationships/tags" Target="../tags/tag34.xml"/><Relationship Id="rId21" Type="http://schemas.openxmlformats.org/officeDocument/2006/relationships/tags" Target="../tags/tag52.xml"/><Relationship Id="rId34" Type="http://schemas.openxmlformats.org/officeDocument/2006/relationships/tags" Target="../tags/tag65.xml"/><Relationship Id="rId42" Type="http://schemas.openxmlformats.org/officeDocument/2006/relationships/tags" Target="../tags/tag73.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tags" Target="../tags/tag64.xml"/><Relationship Id="rId38" Type="http://schemas.openxmlformats.org/officeDocument/2006/relationships/tags" Target="../tags/tag69.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tags" Target="../tags/tag60.xml"/><Relationship Id="rId41" Type="http://schemas.openxmlformats.org/officeDocument/2006/relationships/tags" Target="../tags/tag7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32" Type="http://schemas.openxmlformats.org/officeDocument/2006/relationships/tags" Target="../tags/tag63.xml"/><Relationship Id="rId37" Type="http://schemas.openxmlformats.org/officeDocument/2006/relationships/tags" Target="../tags/tag68.xml"/><Relationship Id="rId40" Type="http://schemas.openxmlformats.org/officeDocument/2006/relationships/tags" Target="../tags/tag71.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36" Type="http://schemas.openxmlformats.org/officeDocument/2006/relationships/tags" Target="../tags/tag67.xml"/><Relationship Id="rId10" Type="http://schemas.openxmlformats.org/officeDocument/2006/relationships/tags" Target="../tags/tag41.xml"/><Relationship Id="rId19" Type="http://schemas.openxmlformats.org/officeDocument/2006/relationships/tags" Target="../tags/tag50.xml"/><Relationship Id="rId31" Type="http://schemas.openxmlformats.org/officeDocument/2006/relationships/tags" Target="../tags/tag62.xml"/><Relationship Id="rId44" Type="http://schemas.openxmlformats.org/officeDocument/2006/relationships/slideLayout" Target="../slideLayouts/slideLayout1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 Id="rId35" Type="http://schemas.openxmlformats.org/officeDocument/2006/relationships/tags" Target="../tags/tag66.xml"/><Relationship Id="rId43" Type="http://schemas.openxmlformats.org/officeDocument/2006/relationships/tags" Target="../tags/tag74.xml"/></Relationships>
</file>

<file path=ppt/slides/_rels/slide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3" Type="http://schemas.openxmlformats.org/officeDocument/2006/relationships/tags" Target="../tags/tag77.xml"/><Relationship Id="rId21" Type="http://schemas.openxmlformats.org/officeDocument/2006/relationships/tags" Target="../tags/tag95.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tags" Target="../tags/tag99.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tags" Target="../tags/tag94.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notesSlide" Target="../notesSlides/notesSlide2.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12.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notesSlide" Target="../notesSlides/notesSlide3.xml"/><Relationship Id="rId5" Type="http://schemas.openxmlformats.org/officeDocument/2006/relationships/tags" Target="../tags/tag105.xml"/><Relationship Id="rId10" Type="http://schemas.openxmlformats.org/officeDocument/2006/relationships/slideLayout" Target="../slideLayouts/slideLayout28.xml"/><Relationship Id="rId4" Type="http://schemas.openxmlformats.org/officeDocument/2006/relationships/tags" Target="../tags/tag104.xml"/><Relationship Id="rId9" Type="http://schemas.openxmlformats.org/officeDocument/2006/relationships/tags" Target="../tags/tag109.xml"/></Relationships>
</file>

<file path=ppt/slides/_rels/slide7.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 Type="http://schemas.openxmlformats.org/officeDocument/2006/relationships/tags" Target="../tags/tag112.xml"/><Relationship Id="rId21" Type="http://schemas.openxmlformats.org/officeDocument/2006/relationships/tags" Target="../tags/tag130.xml"/><Relationship Id="rId34" Type="http://schemas.openxmlformats.org/officeDocument/2006/relationships/slideLayout" Target="../slideLayouts/slideLayout53.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3" Type="http://schemas.openxmlformats.org/officeDocument/2006/relationships/tags" Target="../tags/tag145.xml"/><Relationship Id="rId21" Type="http://schemas.openxmlformats.org/officeDocument/2006/relationships/notesSlide" Target="../notesSlides/notesSlide5.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slideLayout" Target="../slideLayouts/slideLayout28.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tags" Target="../tags/tag157.xml"/><Relationship Id="rId10" Type="http://schemas.openxmlformats.org/officeDocument/2006/relationships/tags" Target="../tags/tag152.xml"/><Relationship Id="rId19" Type="http://schemas.openxmlformats.org/officeDocument/2006/relationships/tags" Target="../tags/tag161.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s>
</file>

<file path=ppt/slides/_rels/slide9.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hyperlink" Target="https://www.tbs-sct.gc.ca/pol/doc-eng.aspx?id=32578" TargetMode="Externa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hyperlink" Target="https://www.tbs-sct.gc.ca/pol/doc-fra.aspx?id=32578" TargetMode="Externa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notesSlide" Target="../notesSlides/notesSlide6.xml"/><Relationship Id="rId5" Type="http://schemas.openxmlformats.org/officeDocument/2006/relationships/tags" Target="../tags/tag166.xml"/><Relationship Id="rId10" Type="http://schemas.openxmlformats.org/officeDocument/2006/relationships/slideLayout" Target="../slideLayouts/slideLayout28.xml"/><Relationship Id="rId4" Type="http://schemas.openxmlformats.org/officeDocument/2006/relationships/tags" Target="../tags/tag165.xml"/><Relationship Id="rId9" Type="http://schemas.openxmlformats.org/officeDocument/2006/relationships/tags" Target="../tags/tag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575556" y="6597352"/>
            <a:ext cx="1705916" cy="215444"/>
          </a:xfrm>
          <a:prstGeom prst="rect">
            <a:avLst/>
          </a:prstGeom>
          <a:noFill/>
        </p:spPr>
        <p:txBody>
          <a:bodyPr wrap="none" rtlCol="0">
            <a:spAutoFit/>
          </a:bodyPr>
          <a:lstStyle/>
          <a:p>
            <a:r>
              <a:rPr lang="fr-CA" sz="800" dirty="0" smtClean="0"/>
              <a:t>Dernière mise à jour : le </a:t>
            </a:r>
            <a:r>
              <a:rPr lang="en-CA" sz="800" dirty="0" smtClean="0"/>
              <a:t> </a:t>
            </a:r>
            <a:r>
              <a:rPr lang="en-CA" sz="800" dirty="0"/>
              <a:t>4 </a:t>
            </a:r>
            <a:r>
              <a:rPr lang="en-CA" sz="800" dirty="0" err="1" smtClean="0"/>
              <a:t>avril</a:t>
            </a:r>
            <a:r>
              <a:rPr lang="en-CA" sz="800" dirty="0" smtClean="0"/>
              <a:t> 2019</a:t>
            </a:r>
            <a:endParaRPr lang="fr-CA" sz="800" dirty="0"/>
          </a:p>
        </p:txBody>
      </p:sp>
      <p:sp>
        <p:nvSpPr>
          <p:cNvPr id="14" name="Rectangle 13"/>
          <p:cNvSpPr/>
          <p:nvPr>
            <p:custDataLst>
              <p:tags r:id="rId2"/>
            </p:custDataLst>
          </p:nvPr>
        </p:nvSpPr>
        <p:spPr>
          <a:xfrm>
            <a:off x="632098" y="6237312"/>
            <a:ext cx="2571750"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fr-CA" sz="1000" dirty="0">
              <a:solidFill>
                <a:schemeClr val="tx1">
                  <a:lumMod val="65000"/>
                  <a:lumOff val="35000"/>
                </a:schemeClr>
              </a:solidFill>
            </a:endParaRPr>
          </a:p>
        </p:txBody>
      </p:sp>
      <p:sp>
        <p:nvSpPr>
          <p:cNvPr id="16" name="Rectangle 15"/>
          <p:cNvSpPr/>
          <p:nvPr>
            <p:custDataLst>
              <p:tags r:id="rId3"/>
            </p:custDataLst>
          </p:nvPr>
        </p:nvSpPr>
        <p:spPr>
          <a:xfrm>
            <a:off x="632098" y="6012339"/>
            <a:ext cx="2571750"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smtClean="0"/>
              <a:t>PRÉSENTATEUR</a:t>
            </a:r>
            <a:endParaRPr lang="fr-CA" sz="1000" b="1" dirty="0"/>
          </a:p>
        </p:txBody>
      </p:sp>
      <p:sp>
        <p:nvSpPr>
          <p:cNvPr id="17" name="Rectangle 16"/>
          <p:cNvSpPr/>
          <p:nvPr>
            <p:custDataLst>
              <p:tags r:id="rId4"/>
            </p:custDataLst>
          </p:nvPr>
        </p:nvSpPr>
        <p:spPr>
          <a:xfrm>
            <a:off x="3289300" y="6237312"/>
            <a:ext cx="2571750"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fr-CA" sz="1000" dirty="0">
              <a:solidFill>
                <a:schemeClr val="tx1">
                  <a:lumMod val="65000"/>
                  <a:lumOff val="35000"/>
                </a:schemeClr>
              </a:solidFill>
            </a:endParaRPr>
          </a:p>
        </p:txBody>
      </p:sp>
      <p:sp>
        <p:nvSpPr>
          <p:cNvPr id="18" name="Rectangle 17"/>
          <p:cNvSpPr/>
          <p:nvPr>
            <p:custDataLst>
              <p:tags r:id="rId5"/>
            </p:custDataLst>
          </p:nvPr>
        </p:nvSpPr>
        <p:spPr>
          <a:xfrm>
            <a:off x="3289300" y="6012339"/>
            <a:ext cx="2571750"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smtClean="0"/>
              <a:t>SECTEUR</a:t>
            </a:r>
            <a:endParaRPr lang="fr-CA" sz="1000" b="1" dirty="0"/>
          </a:p>
        </p:txBody>
      </p:sp>
      <p:sp>
        <p:nvSpPr>
          <p:cNvPr id="19" name="Rectangle 18"/>
          <p:cNvSpPr/>
          <p:nvPr>
            <p:custDataLst>
              <p:tags r:id="rId6"/>
            </p:custDataLst>
          </p:nvPr>
        </p:nvSpPr>
        <p:spPr>
          <a:xfrm>
            <a:off x="5904148" y="6237312"/>
            <a:ext cx="2584138" cy="27908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Wingdings" pitchFamily="2" charset="2"/>
              <a:buChar char="§"/>
            </a:pPr>
            <a:endParaRPr lang="fr-CA" sz="1000" dirty="0">
              <a:solidFill>
                <a:schemeClr val="tx1">
                  <a:lumMod val="65000"/>
                  <a:lumOff val="35000"/>
                </a:schemeClr>
              </a:solidFill>
            </a:endParaRPr>
          </a:p>
        </p:txBody>
      </p:sp>
      <p:sp>
        <p:nvSpPr>
          <p:cNvPr id="20" name="Rectangle 19"/>
          <p:cNvSpPr/>
          <p:nvPr>
            <p:custDataLst>
              <p:tags r:id="rId7"/>
            </p:custDataLst>
          </p:nvPr>
        </p:nvSpPr>
        <p:spPr>
          <a:xfrm>
            <a:off x="5904148" y="6012339"/>
            <a:ext cx="2584138" cy="188553"/>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000" b="1" dirty="0" smtClean="0"/>
              <a:t>DATE</a:t>
            </a:r>
            <a:endParaRPr lang="fr-CA" sz="1000" b="1" dirty="0"/>
          </a:p>
        </p:txBody>
      </p:sp>
      <p:sp>
        <p:nvSpPr>
          <p:cNvPr id="4" name="Rectangle 3"/>
          <p:cNvSpPr/>
          <p:nvPr>
            <p:custDataLst>
              <p:tags r:id="rId8"/>
            </p:custDataLst>
          </p:nvPr>
        </p:nvSpPr>
        <p:spPr>
          <a:xfrm>
            <a:off x="630812" y="6237311"/>
            <a:ext cx="2574322" cy="259339"/>
          </a:xfrm>
          <a:prstGeom prst="rect">
            <a:avLst/>
          </a:prstGeom>
        </p:spPr>
        <p:txBody>
          <a:bodyPr wrap="square">
            <a:spAutoFit/>
          </a:bodyPr>
          <a:lstStyle/>
          <a:p>
            <a:pPr algn="ctr">
              <a:tabLst>
                <a:tab pos="1371600" algn="l"/>
              </a:tabLst>
              <a:defRPr/>
            </a:pPr>
            <a:r>
              <a:rPr lang="fr-CA" sz="1100" kern="0" dirty="0" smtClean="0">
                <a:solidFill>
                  <a:schemeClr val="tx2"/>
                </a:solidFill>
                <a:latin typeface="+mj-lt"/>
                <a:ea typeface="+mj-ea"/>
                <a:cs typeface="+mj-cs"/>
              </a:rPr>
              <a:t>SCT</a:t>
            </a:r>
            <a:endParaRPr lang="fr-CA" sz="1100" kern="0" dirty="0">
              <a:solidFill>
                <a:schemeClr val="tx2"/>
              </a:solidFill>
              <a:latin typeface="+mj-lt"/>
              <a:ea typeface="+mj-ea"/>
              <a:cs typeface="+mj-cs"/>
            </a:endParaRPr>
          </a:p>
        </p:txBody>
      </p:sp>
      <p:sp>
        <p:nvSpPr>
          <p:cNvPr id="21" name="Rectangle 20"/>
          <p:cNvSpPr/>
          <p:nvPr>
            <p:custDataLst>
              <p:tags r:id="rId9"/>
            </p:custDataLst>
          </p:nvPr>
        </p:nvSpPr>
        <p:spPr>
          <a:xfrm>
            <a:off x="3288014" y="6237311"/>
            <a:ext cx="2574322" cy="259339"/>
          </a:xfrm>
          <a:prstGeom prst="rect">
            <a:avLst/>
          </a:prstGeom>
        </p:spPr>
        <p:txBody>
          <a:bodyPr wrap="square">
            <a:spAutoFit/>
          </a:bodyPr>
          <a:lstStyle/>
          <a:p>
            <a:pPr algn="ctr">
              <a:tabLst>
                <a:tab pos="1371600" algn="l"/>
              </a:tabLst>
              <a:defRPr/>
            </a:pPr>
            <a:r>
              <a:rPr lang="fr-CA" sz="1100" kern="0" dirty="0" smtClean="0">
                <a:solidFill>
                  <a:schemeClr val="tx2"/>
                </a:solidFill>
                <a:latin typeface="+mj-lt"/>
                <a:ea typeface="+mj-ea"/>
                <a:cs typeface="+mj-cs"/>
              </a:rPr>
              <a:t>SDPI</a:t>
            </a:r>
            <a:endParaRPr lang="fr-CA" sz="1100" kern="0" dirty="0">
              <a:solidFill>
                <a:schemeClr val="tx2"/>
              </a:solidFill>
              <a:latin typeface="+mj-lt"/>
              <a:ea typeface="+mj-ea"/>
              <a:cs typeface="+mj-cs"/>
            </a:endParaRPr>
          </a:p>
        </p:txBody>
      </p:sp>
      <p:sp>
        <p:nvSpPr>
          <p:cNvPr id="22" name="Rectangle 21"/>
          <p:cNvSpPr/>
          <p:nvPr>
            <p:custDataLst>
              <p:tags r:id="rId10"/>
            </p:custDataLst>
          </p:nvPr>
        </p:nvSpPr>
        <p:spPr>
          <a:xfrm>
            <a:off x="5915251" y="6230658"/>
            <a:ext cx="2574321" cy="259339"/>
          </a:xfrm>
          <a:prstGeom prst="rect">
            <a:avLst/>
          </a:prstGeom>
        </p:spPr>
        <p:txBody>
          <a:bodyPr wrap="square">
            <a:spAutoFit/>
          </a:bodyPr>
          <a:lstStyle/>
          <a:p>
            <a:pPr algn="ctr">
              <a:tabLst>
                <a:tab pos="1371600" algn="l"/>
              </a:tabLst>
              <a:defRPr/>
            </a:pPr>
            <a:r>
              <a:rPr lang="fr-CA" sz="1100" kern="0" dirty="0" smtClean="0">
                <a:solidFill>
                  <a:schemeClr val="tx2"/>
                </a:solidFill>
                <a:latin typeface="+mj-lt"/>
                <a:ea typeface="+mj-ea"/>
                <a:cs typeface="+mj-cs"/>
              </a:rPr>
              <a:t>Avril  2019</a:t>
            </a:r>
            <a:endParaRPr lang="fr-CA" sz="1100" kern="0" dirty="0">
              <a:solidFill>
                <a:schemeClr val="tx2"/>
              </a:solidFill>
              <a:latin typeface="+mj-lt"/>
              <a:ea typeface="+mj-ea"/>
              <a:cs typeface="+mj-cs"/>
            </a:endParaRPr>
          </a:p>
        </p:txBody>
      </p:sp>
      <p:graphicFrame>
        <p:nvGraphicFramePr>
          <p:cNvPr id="5" name="Table 4"/>
          <p:cNvGraphicFramePr>
            <a:graphicFrameLocks noGrp="1"/>
          </p:cNvGraphicFramePr>
          <p:nvPr>
            <p:custDataLst>
              <p:tags r:id="rId11"/>
            </p:custDataLst>
            <p:extLst>
              <p:ext uri="{D42A27DB-BD31-4B8C-83A1-F6EECF244321}">
                <p14:modId xmlns:p14="http://schemas.microsoft.com/office/powerpoint/2010/main" val="4095635276"/>
              </p:ext>
            </p:extLst>
          </p:nvPr>
        </p:nvGraphicFramePr>
        <p:xfrm>
          <a:off x="627856" y="1831736"/>
          <a:ext cx="7840722" cy="1705276"/>
        </p:xfrm>
        <a:graphic>
          <a:graphicData uri="http://schemas.openxmlformats.org/drawingml/2006/table">
            <a:tbl>
              <a:tblPr firstRow="1" bandRow="1">
                <a:tableStyleId>{5C22544A-7EE6-4342-B048-85BDC9FD1C3A}</a:tableStyleId>
              </a:tblPr>
              <a:tblGrid>
                <a:gridCol w="7840722">
                  <a:extLst>
                    <a:ext uri="{9D8B030D-6E8A-4147-A177-3AD203B41FA5}">
                      <a16:colId xmlns:a16="http://schemas.microsoft.com/office/drawing/2014/main" xmlns="" val="20000"/>
                    </a:ext>
                  </a:extLst>
                </a:gridCol>
              </a:tblGrid>
              <a:tr h="609027">
                <a:tc>
                  <a:txBody>
                    <a:bodyPr/>
                    <a:lstStyle/>
                    <a:p>
                      <a:pPr algn="ctr"/>
                      <a:r>
                        <a:rPr lang="fr-CA" sz="2400" b="1" kern="0" noProof="0" dirty="0" smtClean="0">
                          <a:cs typeface="+mj-cs"/>
                        </a:rPr>
                        <a:t>La gouvernance pour des solutions numériques</a:t>
                      </a:r>
                      <a:endParaRPr lang="fr-CA" sz="2400" b="1" kern="0" noProof="0" dirty="0">
                        <a:cs typeface="+mj-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xmlns="" val="10000"/>
                  </a:ext>
                </a:extLst>
              </a:tr>
              <a:tr h="1096249">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fr-CA" sz="2400" b="1" kern="0" noProof="0" dirty="0" smtClean="0">
                          <a:solidFill>
                            <a:schemeClr val="tx2"/>
                          </a:solidFill>
                          <a:cs typeface="+mj-cs"/>
                        </a:rPr>
                        <a:t>Vue d’ensemble des cas conceptuels et </a:t>
                      </a:r>
                      <a:br>
                        <a:rPr lang="fr-CA" sz="2400" b="1" kern="0" noProof="0" dirty="0" smtClean="0">
                          <a:solidFill>
                            <a:schemeClr val="tx2"/>
                          </a:solidFill>
                          <a:cs typeface="+mj-cs"/>
                        </a:rPr>
                      </a:br>
                      <a:r>
                        <a:rPr lang="fr-CA" sz="2400" b="1" kern="0" noProof="0" dirty="0" smtClean="0">
                          <a:solidFill>
                            <a:schemeClr val="tx2"/>
                          </a:solidFill>
                          <a:cs typeface="+mj-cs"/>
                        </a:rPr>
                        <a:t>Conseil d’examen de l’architecture intégrée du GC (CEAI GC)</a:t>
                      </a:r>
                      <a:endParaRPr lang="fr-CA" sz="2400" b="1" kern="0" noProof="0" dirty="0">
                        <a:solidFill>
                          <a:schemeClr val="tx2"/>
                        </a:solidFill>
                        <a:cs typeface="+mj-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pic>
        <p:nvPicPr>
          <p:cNvPr id="23" name="Picture 22">
            <a:extLst>
              <a:ext uri="{FF2B5EF4-FFF2-40B4-BE49-F238E27FC236}">
                <a16:creationId xmlns:a16="http://schemas.microsoft.com/office/drawing/2014/main" xmlns="" id="{3B115620-AB23-434F-9718-46E868FC6CDE}"/>
              </a:ext>
            </a:extLst>
          </p:cNvPr>
          <p:cNvPicPr/>
          <p:nvPr>
            <p:custDataLst>
              <p:tags r:id="rId12"/>
            </p:custDataLst>
          </p:nvPr>
        </p:nvPicPr>
        <p:blipFill>
          <a:blip r:embed="rId15" cstate="print">
            <a:extLst>
              <a:ext uri="{28A0092B-C50C-407E-A947-70E740481C1C}">
                <a14:useLocalDpi xmlns:a14="http://schemas.microsoft.com/office/drawing/2010/main" val="0"/>
              </a:ext>
            </a:extLst>
          </a:blip>
          <a:stretch>
            <a:fillRect/>
          </a:stretch>
        </p:blipFill>
        <p:spPr>
          <a:xfrm>
            <a:off x="282922" y="927593"/>
            <a:ext cx="4265295" cy="393700"/>
          </a:xfrm>
          <a:prstGeom prst="rect">
            <a:avLst/>
          </a:prstGeom>
        </p:spPr>
      </p:pic>
    </p:spTree>
    <p:extLst>
      <p:ext uri="{BB962C8B-B14F-4D97-AF65-F5344CB8AC3E}">
        <p14:creationId xmlns:p14="http://schemas.microsoft.com/office/powerpoint/2010/main" val="14188769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custDataLst>
              <p:tags r:id="rId1"/>
            </p:custDataLst>
          </p:nvPr>
        </p:nvPicPr>
        <p:blipFill>
          <a:blip r:embed="rId13"/>
          <a:stretch>
            <a:fillRect/>
          </a:stretch>
        </p:blipFill>
        <p:spPr bwMode="auto">
          <a:xfrm>
            <a:off x="0" y="970032"/>
            <a:ext cx="9132110" cy="1526350"/>
          </a:xfrm>
          <a:prstGeom prst="rect">
            <a:avLst/>
          </a:prstGeom>
          <a:noFill/>
          <a:ln w="9525">
            <a:noFill/>
            <a:miter lim="800000"/>
          </a:ln>
        </p:spPr>
      </p:pic>
      <p:sp>
        <p:nvSpPr>
          <p:cNvPr id="3" name="Rectangle 2"/>
          <p:cNvSpPr/>
          <p:nvPr>
            <p:custDataLst>
              <p:tags r:id="rId2"/>
            </p:custDataLst>
          </p:nvPr>
        </p:nvSpPr>
        <p:spPr>
          <a:xfrm>
            <a:off x="581910" y="1088740"/>
            <a:ext cx="4318440" cy="1323439"/>
          </a:xfrm>
          <a:prstGeom prst="rect">
            <a:avLst/>
          </a:prstGeom>
        </p:spPr>
        <p:txBody>
          <a:bodyPr wrap="square">
            <a:spAutoFit/>
          </a:bodyPr>
          <a:lstStyle/>
          <a:p>
            <a:r>
              <a:rPr lang="fr-CA" sz="1600" dirty="0">
                <a:solidFill>
                  <a:schemeClr val="bg1"/>
                </a:solidFill>
                <a:latin typeface="Aharoni" panose="02010803020104030203" pitchFamily="2" charset="-79"/>
                <a:cs typeface="Aharoni" panose="02010803020104030203" pitchFamily="2" charset="-79"/>
              </a:rPr>
              <a:t>Afin d’optimiser les opérations, la stratégie numérique placera l’utilisateur en premier d’une façon ouverte, collaborative et accessible en utilisant des solutions numériques pour la prestation des services.</a:t>
            </a:r>
          </a:p>
        </p:txBody>
      </p:sp>
      <p:sp>
        <p:nvSpPr>
          <p:cNvPr id="28" name="Text Placeholder 2"/>
          <p:cNvSpPr>
            <a:spLocks noGrp="1"/>
          </p:cNvSpPr>
          <p:nvPr>
            <p:ph type="body" sz="quarter" idx="11"/>
            <p:custDataLst>
              <p:tags r:id="rId3"/>
            </p:custDataLst>
          </p:nvPr>
        </p:nvSpPr>
        <p:spPr>
          <a:xfrm>
            <a:off x="615651" y="245803"/>
            <a:ext cx="5619750" cy="401222"/>
          </a:xfrm>
        </p:spPr>
        <p:txBody>
          <a:bodyPr/>
          <a:lstStyle/>
          <a:p>
            <a:r>
              <a:rPr lang="fr-CA"/>
              <a:t>Qu’est-ce que le CEAI GC?</a:t>
            </a:r>
          </a:p>
        </p:txBody>
      </p:sp>
      <p:sp>
        <p:nvSpPr>
          <p:cNvPr id="42" name="Rounded Rectangle 41"/>
          <p:cNvSpPr/>
          <p:nvPr>
            <p:custDataLst>
              <p:tags r:id="rId4"/>
            </p:custDataLst>
          </p:nvPr>
        </p:nvSpPr>
        <p:spPr>
          <a:xfrm>
            <a:off x="615651" y="2600908"/>
            <a:ext cx="7987043" cy="746792"/>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TextBox 39"/>
          <p:cNvSpPr txBox="1"/>
          <p:nvPr>
            <p:custDataLst>
              <p:tags r:id="rId5"/>
            </p:custDataLst>
          </p:nvPr>
        </p:nvSpPr>
        <p:spPr>
          <a:xfrm>
            <a:off x="624768" y="2658239"/>
            <a:ext cx="7968807" cy="701741"/>
          </a:xfrm>
          <a:prstGeom prst="rect">
            <a:avLst/>
          </a:prstGeom>
        </p:spPr>
        <p:txBody>
          <a:bodyPr wrap="square" rtlCol="0">
            <a:spAutoFit/>
          </a:bodyPr>
          <a:lstStyle/>
          <a:p>
            <a:pPr lvl="0" algn="ctr">
              <a:defRPr/>
            </a:pPr>
            <a:r>
              <a:rPr lang="fr-CA" sz="2000" b="1" dirty="0">
                <a:solidFill>
                  <a:schemeClr val="tx2"/>
                </a:solidFill>
              </a:rPr>
              <a:t>Numériquement, le GC doit fonctionner comme une seule entité pour être avantageux à tous les Canadiens.</a:t>
            </a:r>
          </a:p>
        </p:txBody>
      </p:sp>
      <p:sp>
        <p:nvSpPr>
          <p:cNvPr id="44" name="Rectangle 43"/>
          <p:cNvSpPr/>
          <p:nvPr>
            <p:custDataLst>
              <p:tags r:id="rId6"/>
            </p:custDataLst>
          </p:nvPr>
        </p:nvSpPr>
        <p:spPr>
          <a:xfrm>
            <a:off x="418463" y="3419708"/>
            <a:ext cx="7689028" cy="366126"/>
          </a:xfrm>
          <a:prstGeom prst="rect">
            <a:avLst/>
          </a:prstGeom>
        </p:spPr>
        <p:txBody>
          <a:bodyPr wrap="square">
            <a:spAutoFit/>
          </a:bodyPr>
          <a:lstStyle/>
          <a:p>
            <a:pPr>
              <a:spcAft>
                <a:spcPts val="600"/>
              </a:spcAft>
            </a:pPr>
            <a:r>
              <a:rPr lang="fr-CA">
                <a:latin typeface="Aharoni" panose="02010803020104030203" pitchFamily="2" charset="-79"/>
                <a:cs typeface="Aharoni" panose="02010803020104030203" pitchFamily="2" charset="-79"/>
              </a:rPr>
              <a:t>Mandat :</a:t>
            </a:r>
          </a:p>
        </p:txBody>
      </p:sp>
      <p:cxnSp>
        <p:nvCxnSpPr>
          <p:cNvPr id="45" name="Straight Connector 44"/>
          <p:cNvCxnSpPr/>
          <p:nvPr>
            <p:custDataLst>
              <p:tags r:id="rId7"/>
            </p:custDataLst>
          </p:nvPr>
        </p:nvCxnSpPr>
        <p:spPr>
          <a:xfrm>
            <a:off x="418463" y="3829514"/>
            <a:ext cx="8266176" cy="3153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8"/>
            </p:custDataLst>
          </p:nvPr>
        </p:nvSpPr>
        <p:spPr>
          <a:xfrm>
            <a:off x="418463" y="3933056"/>
            <a:ext cx="8271180" cy="2288286"/>
          </a:xfrm>
          <a:prstGeom prst="rect">
            <a:avLst/>
          </a:prstGeom>
          <a:noFill/>
        </p:spPr>
        <p:txBody>
          <a:bodyPr wrap="square" rtlCol="0">
            <a:spAutoFit/>
          </a:bodyPr>
          <a:lstStyle/>
          <a:p>
            <a:r>
              <a:rPr lang="fr-CA" dirty="0">
                <a:solidFill>
                  <a:schemeClr val="tx1">
                    <a:lumMod val="75000"/>
                    <a:lumOff val="25000"/>
                  </a:schemeClr>
                </a:solidFill>
              </a:rPr>
              <a:t>La Politique sur la gestion des technologies de l’information attribue la responsabilité au dirigeant principal de l’information du Canada afin d’établir et de mettre en place un </a:t>
            </a:r>
            <a:r>
              <a:rPr lang="fr-CA" dirty="0">
                <a:solidFill>
                  <a:schemeClr val="tx2"/>
                </a:solidFill>
                <a:effectLst>
                  <a:outerShdw blurRad="38100" dist="38100" dir="2700000" algn="tl">
                    <a:srgbClr val="000000">
                      <a:alpha val="43137"/>
                    </a:srgbClr>
                  </a:outerShdw>
                </a:effectLst>
              </a:rPr>
              <a:t>Comité d’examen de l’architecture intégrée </a:t>
            </a:r>
            <a:r>
              <a:rPr lang="fr-CA" dirty="0">
                <a:solidFill>
                  <a:schemeClr val="tx1">
                    <a:lumMod val="75000"/>
                    <a:lumOff val="25000"/>
                  </a:schemeClr>
                </a:solidFill>
              </a:rPr>
              <a:t>qui a pour mandat de </a:t>
            </a:r>
            <a:r>
              <a:rPr lang="fr-CA" b="1" dirty="0">
                <a:solidFill>
                  <a:schemeClr val="tx1">
                    <a:lumMod val="75000"/>
                    <a:lumOff val="25000"/>
                  </a:schemeClr>
                </a:solidFill>
              </a:rPr>
              <a:t>définir les normes intégrées actuelles et futures </a:t>
            </a:r>
            <a:r>
              <a:rPr lang="fr-CA" dirty="0">
                <a:solidFill>
                  <a:schemeClr val="tx1">
                    <a:lumMod val="75000"/>
                    <a:lumOff val="25000"/>
                  </a:schemeClr>
                </a:solidFill>
              </a:rPr>
              <a:t>pour le gouvernement du Canada ainsi que d’examiner les plans ministériels pour </a:t>
            </a:r>
            <a:r>
              <a:rPr lang="fr-CA" b="1" dirty="0">
                <a:solidFill>
                  <a:schemeClr val="tx1">
                    <a:lumMod val="75000"/>
                    <a:lumOff val="25000"/>
                  </a:schemeClr>
                </a:solidFill>
              </a:rPr>
              <a:t>assurer l’harmonisation</a:t>
            </a:r>
            <a:r>
              <a:rPr lang="fr-CA" dirty="0">
                <a:solidFill>
                  <a:schemeClr val="tx1">
                    <a:lumMod val="75000"/>
                    <a:lumOff val="25000"/>
                  </a:schemeClr>
                </a:solidFill>
              </a:rPr>
              <a:t>. </a:t>
            </a:r>
          </a:p>
          <a:p>
            <a:r>
              <a:rPr lang="fr-CA" dirty="0">
                <a:solidFill>
                  <a:schemeClr val="tx1">
                    <a:lumMod val="75000"/>
                    <a:lumOff val="25000"/>
                  </a:schemeClr>
                </a:solidFill>
              </a:rPr>
              <a:t> </a:t>
            </a:r>
          </a:p>
          <a:p>
            <a:r>
              <a:rPr lang="fr-CA" dirty="0">
                <a:solidFill>
                  <a:schemeClr val="tx1">
                    <a:lumMod val="75000"/>
                    <a:lumOff val="25000"/>
                  </a:schemeClr>
                </a:solidFill>
              </a:rPr>
              <a:t>Fournir des recommandations techniques et </a:t>
            </a:r>
            <a:r>
              <a:rPr lang="fr-CA" b="1" dirty="0">
                <a:solidFill>
                  <a:schemeClr val="tx1">
                    <a:lumMod val="75000"/>
                    <a:lumOff val="25000"/>
                  </a:schemeClr>
                </a:solidFill>
              </a:rPr>
              <a:t>mettre en lumière les directives à l’échelle organisationnelle </a:t>
            </a:r>
            <a:r>
              <a:rPr lang="fr-CA" dirty="0">
                <a:solidFill>
                  <a:schemeClr val="tx1">
                    <a:lumMod val="75000"/>
                    <a:lumOff val="25000"/>
                  </a:schemeClr>
                </a:solidFill>
              </a:rPr>
              <a:t>données au DPI du GC pour étude et approbation.</a:t>
            </a:r>
          </a:p>
        </p:txBody>
      </p:sp>
      <p:sp>
        <p:nvSpPr>
          <p:cNvPr id="15" name="Rectangle 14"/>
          <p:cNvSpPr/>
          <p:nvPr>
            <p:custDataLst>
              <p:tags r:id="rId9"/>
            </p:custDataLst>
          </p:nvPr>
        </p:nvSpPr>
        <p:spPr>
          <a:xfrm>
            <a:off x="149378" y="6561928"/>
            <a:ext cx="8272972" cy="215444"/>
          </a:xfrm>
          <a:prstGeom prst="rect">
            <a:avLst/>
          </a:prstGeom>
        </p:spPr>
        <p:txBody>
          <a:bodyPr wrap="square">
            <a:spAutoFit/>
          </a:bodyPr>
          <a:lstStyle/>
          <a:p>
            <a:r>
              <a:rPr lang="fr-CA" sz="800" dirty="0">
                <a:solidFill>
                  <a:schemeClr val="tx2"/>
                </a:solidFill>
              </a:rPr>
              <a:t>La politique du CT sur la gestion de la TI (1er avril 2018) </a:t>
            </a:r>
            <a:r>
              <a:rPr lang="fr-CA" sz="800" dirty="0">
                <a:solidFill>
                  <a:schemeClr val="tx2"/>
                </a:solidFill>
                <a:hlinkClick r:id="rId14"/>
              </a:rPr>
              <a:t>https://www.tbs-sct.gc.ca/pol/doc-fra.aspx?id=12755#appA</a:t>
            </a:r>
            <a:endParaRPr lang="fr-CA" sz="800" dirty="0">
              <a:solidFill>
                <a:schemeClr val="tx2"/>
              </a:solidFill>
            </a:endParaRPr>
          </a:p>
        </p:txBody>
      </p:sp>
      <p:sp>
        <p:nvSpPr>
          <p:cNvPr id="11" name="Slide Number Placeholder 1"/>
          <p:cNvSpPr>
            <a:spLocks noGrp="1"/>
          </p:cNvSpPr>
          <p:nvPr>
            <p:ph type="sldNum" sz="quarter" idx="4"/>
            <p:custDataLst>
              <p:tags r:id="rId10"/>
            </p:custDataLst>
          </p:nvPr>
        </p:nvSpPr>
        <p:spPr>
          <a:xfrm>
            <a:off x="8673167" y="6561058"/>
            <a:ext cx="442392" cy="268139"/>
          </a:xfrm>
        </p:spPr>
        <p:txBody>
          <a:bodyPr/>
          <a:lstStyle/>
          <a:p>
            <a:r>
              <a:rPr lang="fr-CA">
                <a:solidFill>
                  <a:prstClr val="black">
                    <a:tint val="75000"/>
                  </a:prstClr>
                </a:solidFill>
              </a:rPr>
              <a:t>10</a:t>
            </a:r>
          </a:p>
        </p:txBody>
      </p:sp>
    </p:spTree>
    <p:extLst>
      <p:ext uri="{BB962C8B-B14F-4D97-AF65-F5344CB8AC3E}">
        <p14:creationId xmlns:p14="http://schemas.microsoft.com/office/powerpoint/2010/main" val="28203879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fr-CA" smtClean="0"/>
              <a:t>11</a:t>
            </a:fld>
            <a:endParaRPr lang="fr-CA"/>
          </a:p>
        </p:txBody>
      </p:sp>
      <p:sp>
        <p:nvSpPr>
          <p:cNvPr id="6" name="Title 5"/>
          <p:cNvSpPr>
            <a:spLocks noGrp="1"/>
          </p:cNvSpPr>
          <p:nvPr>
            <p:ph type="title"/>
            <p:custDataLst>
              <p:tags r:id="rId2"/>
            </p:custDataLst>
          </p:nvPr>
        </p:nvSpPr>
        <p:spPr>
          <a:xfrm>
            <a:off x="395536" y="243356"/>
            <a:ext cx="5432982" cy="482626"/>
          </a:xfrm>
        </p:spPr>
        <p:txBody>
          <a:bodyPr/>
          <a:lstStyle/>
          <a:p>
            <a:r>
              <a:rPr lang="fr-CA"/>
              <a:t>À quel moment se présenter au CEAI GC?</a:t>
            </a:r>
          </a:p>
        </p:txBody>
      </p:sp>
      <p:sp>
        <p:nvSpPr>
          <p:cNvPr id="4" name="Rectangle 3"/>
          <p:cNvSpPr/>
          <p:nvPr>
            <p:custDataLst>
              <p:tags r:id="rId3"/>
            </p:custDataLst>
          </p:nvPr>
        </p:nvSpPr>
        <p:spPr>
          <a:xfrm>
            <a:off x="442629" y="1286123"/>
            <a:ext cx="8547648" cy="2564805"/>
          </a:xfrm>
          <a:prstGeom prst="rect">
            <a:avLst/>
          </a:prstGeom>
        </p:spPr>
        <p:txBody>
          <a:bodyPr wrap="square">
            <a:spAutoFit/>
          </a:bodyPr>
          <a:lstStyle/>
          <a:p>
            <a:pPr>
              <a:buSzPts val="1000"/>
              <a:tabLst>
                <a:tab pos="914400" algn="l"/>
              </a:tabLst>
            </a:pPr>
            <a:r>
              <a:rPr lang="fr-CA" sz="1200" dirty="0">
                <a:solidFill>
                  <a:schemeClr val="tx2"/>
                </a:solidFill>
              </a:rPr>
              <a:t>Les propositions concernant la conception, </a:t>
            </a:r>
            <a:r>
              <a:rPr lang="fr-CA" sz="1200" dirty="0" smtClean="0">
                <a:solidFill>
                  <a:schemeClr val="tx2"/>
                </a:solidFill>
              </a:rPr>
              <a:t>l’élaboration, </a:t>
            </a:r>
            <a:r>
              <a:rPr lang="fr-CA" sz="1200" dirty="0">
                <a:solidFill>
                  <a:schemeClr val="tx2"/>
                </a:solidFill>
              </a:rPr>
              <a:t>l’installation et la mise en place de services ou solutions numériques, de systèmes et d’applications de l’information (« initiatives numériques ») où le ministère est prêt à investir un minimum </a:t>
            </a:r>
            <a:r>
              <a:rPr lang="fr-CA" sz="1200" dirty="0" smtClean="0">
                <a:solidFill>
                  <a:schemeClr val="tx2"/>
                </a:solidFill>
              </a:rPr>
              <a:t>des </a:t>
            </a:r>
            <a:r>
              <a:rPr lang="fr-CA" sz="1200" dirty="0">
                <a:solidFill>
                  <a:schemeClr val="tx2"/>
                </a:solidFill>
              </a:rPr>
              <a:t>montants suivants afin de régler le problème ou de profiter de l’occasion :</a:t>
            </a:r>
          </a:p>
          <a:p>
            <a:pPr>
              <a:spcBef>
                <a:spcPts val="400"/>
              </a:spcBef>
              <a:spcAft>
                <a:spcPts val="400"/>
              </a:spcAft>
              <a:buSzPts val="1000"/>
              <a:tabLst>
                <a:tab pos="914400" algn="l"/>
              </a:tabLst>
            </a:pPr>
            <a:endParaRPr lang="fr-CA" sz="1400" dirty="0" smtClean="0">
              <a:solidFill>
                <a:schemeClr val="tx2"/>
              </a:solidFill>
            </a:endParaRPr>
          </a:p>
          <a:p>
            <a:pPr>
              <a:spcBef>
                <a:spcPts val="400"/>
              </a:spcBef>
              <a:spcAft>
                <a:spcPts val="400"/>
              </a:spcAft>
              <a:buSzPts val="1000"/>
              <a:tabLst>
                <a:tab pos="914400" algn="l"/>
              </a:tabLst>
            </a:pPr>
            <a:endParaRPr lang="fr-CA" sz="1400" dirty="0">
              <a:solidFill>
                <a:schemeClr val="tx2"/>
              </a:solidFill>
            </a:endParaRPr>
          </a:p>
          <a:p>
            <a:pPr>
              <a:spcBef>
                <a:spcPts val="400"/>
              </a:spcBef>
              <a:spcAft>
                <a:spcPts val="400"/>
              </a:spcAft>
              <a:buSzPts val="1000"/>
              <a:tabLst>
                <a:tab pos="914400" algn="l"/>
              </a:tabLst>
            </a:pPr>
            <a:r>
              <a:rPr lang="fr-CA" sz="1200" dirty="0" smtClean="0">
                <a:solidFill>
                  <a:schemeClr val="tx2"/>
                </a:solidFill>
              </a:rPr>
              <a:t>Cela </a:t>
            </a:r>
            <a:r>
              <a:rPr lang="fr-CA" sz="1200" dirty="0">
                <a:solidFill>
                  <a:schemeClr val="tx2"/>
                </a:solidFill>
              </a:rPr>
              <a:t>concerne les technologies </a:t>
            </a:r>
            <a:r>
              <a:rPr lang="fr-CA" sz="1200" dirty="0" smtClean="0">
                <a:solidFill>
                  <a:schemeClr val="tx2"/>
                </a:solidFill>
              </a:rPr>
              <a:t>émergentes;</a:t>
            </a:r>
          </a:p>
          <a:p>
            <a:pPr>
              <a:spcBef>
                <a:spcPts val="400"/>
              </a:spcBef>
              <a:spcAft>
                <a:spcPts val="400"/>
              </a:spcAft>
              <a:buSzPts val="1000"/>
              <a:tabLst>
                <a:tab pos="914400" algn="l"/>
              </a:tabLst>
            </a:pPr>
            <a:r>
              <a:rPr lang="fr-CA" sz="1200" dirty="0" smtClean="0">
                <a:solidFill>
                  <a:schemeClr val="tx2"/>
                </a:solidFill>
              </a:rPr>
              <a:t>Cela </a:t>
            </a:r>
            <a:r>
              <a:rPr lang="fr-CA" sz="1200" dirty="0">
                <a:solidFill>
                  <a:schemeClr val="tx2"/>
                </a:solidFill>
              </a:rPr>
              <a:t>exige une </a:t>
            </a:r>
            <a:r>
              <a:rPr lang="fr-FR" sz="1200" dirty="0">
                <a:solidFill>
                  <a:schemeClr val="tx2"/>
                </a:solidFill>
              </a:rPr>
              <a:t>à toute directive ou norme applicable</a:t>
            </a:r>
            <a:r>
              <a:rPr lang="fr-CA" sz="1200" dirty="0">
                <a:solidFill>
                  <a:schemeClr val="tx2"/>
                </a:solidFill>
              </a:rPr>
              <a:t> en vertu de la Politique sur la gestion des technologies de l’information; </a:t>
            </a:r>
            <a:endParaRPr lang="fr-CA" sz="1200" dirty="0" smtClean="0">
              <a:solidFill>
                <a:schemeClr val="tx2"/>
              </a:solidFill>
            </a:endParaRPr>
          </a:p>
          <a:p>
            <a:pPr>
              <a:spcBef>
                <a:spcPts val="400"/>
              </a:spcBef>
              <a:spcAft>
                <a:spcPts val="400"/>
              </a:spcAft>
              <a:buSzPts val="1000"/>
              <a:tabLst>
                <a:tab pos="914400" algn="l"/>
              </a:tabLst>
            </a:pPr>
            <a:r>
              <a:rPr lang="fr-FR" sz="1200" dirty="0" smtClean="0">
                <a:solidFill>
                  <a:schemeClr val="tx2"/>
                </a:solidFill>
              </a:rPr>
              <a:t>Cela sont classés au </a:t>
            </a:r>
            <a:r>
              <a:rPr lang="fr-FR" sz="1200" dirty="0">
                <a:solidFill>
                  <a:schemeClr val="tx2"/>
                </a:solidFill>
              </a:rPr>
              <a:t>niveau B protégé ou inférieur utilisant un modèle de déploiement autre que le </a:t>
            </a:r>
            <a:r>
              <a:rPr lang="fr-FR" sz="1200" dirty="0" smtClean="0">
                <a:solidFill>
                  <a:schemeClr val="tx2"/>
                </a:solidFill>
              </a:rPr>
              <a:t>nuage public </a:t>
            </a:r>
            <a:r>
              <a:rPr lang="fr-FR" sz="1200" dirty="0">
                <a:solidFill>
                  <a:schemeClr val="tx2"/>
                </a:solidFill>
              </a:rPr>
              <a:t>pour l'hébergement d'applications (y compris l'infrastructure), le déploiement d'applications ou le développement </a:t>
            </a:r>
            <a:r>
              <a:rPr lang="fr-FR" sz="1200" dirty="0" smtClean="0">
                <a:solidFill>
                  <a:schemeClr val="tx2"/>
                </a:solidFill>
              </a:rPr>
              <a:t>d'applications; ou</a:t>
            </a:r>
          </a:p>
          <a:p>
            <a:pPr>
              <a:spcBef>
                <a:spcPts val="400"/>
              </a:spcBef>
              <a:spcAft>
                <a:spcPts val="400"/>
              </a:spcAft>
              <a:buSzPts val="1000"/>
              <a:tabLst>
                <a:tab pos="914400" algn="l"/>
              </a:tabLst>
            </a:pPr>
            <a:r>
              <a:rPr lang="fr-CA" sz="1200" dirty="0" smtClean="0">
                <a:solidFill>
                  <a:schemeClr val="tx2"/>
                </a:solidFill>
              </a:rPr>
              <a:t>Selon </a:t>
            </a:r>
            <a:r>
              <a:rPr lang="fr-CA" sz="1200" dirty="0">
                <a:solidFill>
                  <a:schemeClr val="tx2"/>
                </a:solidFill>
              </a:rPr>
              <a:t>les directives du Dirigeant principal de l’information du Canada.</a:t>
            </a:r>
          </a:p>
        </p:txBody>
      </p:sp>
      <p:sp>
        <p:nvSpPr>
          <p:cNvPr id="5" name="Rectangle 4"/>
          <p:cNvSpPr/>
          <p:nvPr>
            <p:custDataLst>
              <p:tags r:id="rId4"/>
            </p:custDataLst>
          </p:nvPr>
        </p:nvSpPr>
        <p:spPr>
          <a:xfrm>
            <a:off x="323528" y="901726"/>
            <a:ext cx="2379057" cy="366126"/>
          </a:xfrm>
          <a:prstGeom prst="rect">
            <a:avLst/>
          </a:prstGeom>
        </p:spPr>
        <p:txBody>
          <a:bodyPr wrap="none">
            <a:spAutoFit/>
          </a:bodyPr>
          <a:lstStyle/>
          <a:p>
            <a:r>
              <a:rPr lang="fr-CA" b="1">
                <a:latin typeface="Calibri" panose="020F0502020204030204" pitchFamily="34" charset="0"/>
                <a:ea typeface="Calibri" panose="020F0502020204030204" pitchFamily="34" charset="0"/>
              </a:rPr>
              <a:t>Mobilisation du CEAI… </a:t>
            </a:r>
          </a:p>
        </p:txBody>
      </p:sp>
      <p:sp>
        <p:nvSpPr>
          <p:cNvPr id="17" name="Flowchart: Merge 16"/>
          <p:cNvSpPr/>
          <p:nvPr>
            <p:custDataLst>
              <p:tags r:id="rId5"/>
            </p:custDataLst>
          </p:nvPr>
        </p:nvSpPr>
        <p:spPr>
          <a:xfrm rot="16200000">
            <a:off x="273808" y="1376771"/>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6" name="Flowchart: Merge 15"/>
          <p:cNvSpPr/>
          <p:nvPr>
            <p:custDataLst>
              <p:tags r:id="rId6"/>
            </p:custDataLst>
          </p:nvPr>
        </p:nvSpPr>
        <p:spPr>
          <a:xfrm rot="16200000">
            <a:off x="273808" y="2910085"/>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0" name="Freeform 19"/>
          <p:cNvSpPr>
            <a:spLocks noEditPoints="1"/>
          </p:cNvSpPr>
          <p:nvPr>
            <p:custDataLst>
              <p:tags r:id="rId7"/>
            </p:custDataLst>
          </p:nvPr>
        </p:nvSpPr>
        <p:spPr bwMode="auto">
          <a:xfrm>
            <a:off x="7006147" y="321964"/>
            <a:ext cx="1969864" cy="404018"/>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a:latin typeface="Aharoni" panose="02010803020104030203" pitchFamily="2" charset="-79"/>
                <a:cs typeface="Aharoni" panose="02010803020104030203" pitchFamily="2" charset="-79"/>
              </a:rPr>
              <a:t>« Les critères »</a:t>
            </a:r>
          </a:p>
        </p:txBody>
      </p:sp>
      <p:sp>
        <p:nvSpPr>
          <p:cNvPr id="9" name="Flowchart: Merge 8"/>
          <p:cNvSpPr/>
          <p:nvPr>
            <p:custDataLst>
              <p:tags r:id="rId8"/>
            </p:custDataLst>
          </p:nvPr>
        </p:nvSpPr>
        <p:spPr>
          <a:xfrm rot="16200000">
            <a:off x="273808" y="2621480"/>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10" name="Flowchart: Merge 9"/>
          <p:cNvSpPr/>
          <p:nvPr>
            <p:custDataLst>
              <p:tags r:id="rId9"/>
            </p:custDataLst>
          </p:nvPr>
        </p:nvSpPr>
        <p:spPr>
          <a:xfrm rot="16200000">
            <a:off x="273808" y="3226692"/>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3" name="Rectangle 2"/>
          <p:cNvSpPr/>
          <p:nvPr>
            <p:custDataLst>
              <p:tags r:id="rId10"/>
            </p:custDataLst>
          </p:nvPr>
        </p:nvSpPr>
        <p:spPr>
          <a:xfrm>
            <a:off x="280662" y="4581128"/>
            <a:ext cx="2745943" cy="1969770"/>
          </a:xfrm>
          <a:prstGeom prst="rect">
            <a:avLst/>
          </a:prstGeom>
          <a:ln>
            <a:solidFill>
              <a:schemeClr val="tx2"/>
            </a:solidFill>
            <a:prstDash val="sysDash"/>
          </a:ln>
        </p:spPr>
        <p:txBody>
          <a:bodyPr wrap="square">
            <a:spAutoFit/>
          </a:bodyPr>
          <a:lstStyle/>
          <a:p>
            <a:pPr marL="228600" indent="-228600">
              <a:buSzPts val="1000"/>
              <a:buFont typeface="Wingdings 2" panose="05020102010507070707" pitchFamily="18" charset="2"/>
              <a:buChar char="u"/>
              <a:tabLst>
                <a:tab pos="228600" algn="l"/>
              </a:tabLst>
            </a:pPr>
            <a:r>
              <a:rPr lang="fr-CA" sz="1200" dirty="0" smtClean="0">
                <a:solidFill>
                  <a:schemeClr val="tx2"/>
                </a:solidFill>
                <a:sym typeface="Wingdings 2" panose="05020102010507070707" pitchFamily="18" charset="2"/>
              </a:rPr>
              <a:t>Veuillez </a:t>
            </a:r>
            <a:r>
              <a:rPr lang="fr-CA" sz="1200" dirty="0">
                <a:solidFill>
                  <a:schemeClr val="tx2"/>
                </a:solidFill>
                <a:sym typeface="Wingdings 2" panose="05020102010507070707" pitchFamily="18" charset="2"/>
              </a:rPr>
              <a:t>vous assurer que toutes les propositions soumises pour examen par le Comité d’examen de l’architecture intégrée du gouvernement du Canada ont d</a:t>
            </a:r>
            <a:r>
              <a:rPr lang="fr-CA" sz="1200" b="1" dirty="0">
                <a:solidFill>
                  <a:schemeClr val="tx2"/>
                </a:solidFill>
                <a:sym typeface="Wingdings 2" panose="05020102010507070707" pitchFamily="18" charset="2"/>
              </a:rPr>
              <a:t>’abord été évaluées </a:t>
            </a:r>
            <a:r>
              <a:rPr lang="fr-CA" sz="1200" dirty="0">
                <a:solidFill>
                  <a:schemeClr val="tx2"/>
                </a:solidFill>
                <a:sym typeface="Wingdings 2" panose="05020102010507070707" pitchFamily="18" charset="2"/>
              </a:rPr>
              <a:t>par le Comité d’examen de l’architecture ministérielle (CEAM) s’il y en a un </a:t>
            </a:r>
            <a:r>
              <a:rPr lang="fr-CA" sz="1200" dirty="0" smtClean="0">
                <a:solidFill>
                  <a:schemeClr val="tx2"/>
                </a:solidFill>
                <a:sym typeface="Wingdings 2" panose="05020102010507070707" pitchFamily="18" charset="2"/>
              </a:rPr>
              <a:t>d’établi.</a:t>
            </a:r>
          </a:p>
          <a:p>
            <a:pPr>
              <a:buSzPts val="1000"/>
              <a:tabLst>
                <a:tab pos="228600" algn="l"/>
              </a:tabLst>
            </a:pPr>
            <a:endParaRPr lang="fr-CA" sz="1200" dirty="0">
              <a:solidFill>
                <a:schemeClr val="tx2"/>
              </a:solidFill>
              <a:sym typeface="Wingdings 2" panose="05020102010507070707" pitchFamily="18" charset="2"/>
            </a:endParaRPr>
          </a:p>
        </p:txBody>
      </p:sp>
      <p:sp>
        <p:nvSpPr>
          <p:cNvPr id="7" name="Rectangle 6"/>
          <p:cNvSpPr/>
          <p:nvPr>
            <p:custDataLst>
              <p:tags r:id="rId11"/>
            </p:custDataLst>
          </p:nvPr>
        </p:nvSpPr>
        <p:spPr>
          <a:xfrm>
            <a:off x="3196952" y="4581128"/>
            <a:ext cx="2745943" cy="1954381"/>
          </a:xfrm>
          <a:prstGeom prst="rect">
            <a:avLst/>
          </a:prstGeom>
          <a:ln>
            <a:solidFill>
              <a:schemeClr val="tx2"/>
            </a:solidFill>
            <a:prstDash val="sysDash"/>
          </a:ln>
        </p:spPr>
        <p:txBody>
          <a:bodyPr wrap="square">
            <a:spAutoFit/>
          </a:bodyPr>
          <a:lstStyle/>
          <a:p>
            <a:pPr marL="228600" indent="-228600">
              <a:buSzPts val="1000"/>
              <a:buFont typeface="Wingdings 2" panose="05020102010507070707" pitchFamily="18" charset="2"/>
              <a:buChar char="v"/>
              <a:tabLst>
                <a:tab pos="1371600" algn="l"/>
              </a:tabLst>
            </a:pPr>
            <a:r>
              <a:rPr lang="fr-CA" sz="1200" dirty="0" smtClean="0">
                <a:solidFill>
                  <a:schemeClr val="tx2"/>
                </a:solidFill>
                <a:sym typeface="Wingdings 2" panose="05020102010507070707" pitchFamily="18" charset="2"/>
              </a:rPr>
              <a:t>Veillez </a:t>
            </a:r>
            <a:r>
              <a:rPr lang="fr-CA" sz="1200" dirty="0">
                <a:solidFill>
                  <a:schemeClr val="tx2"/>
                </a:solidFill>
                <a:sym typeface="Wingdings 2" panose="05020102010507070707" pitchFamily="18" charset="2"/>
              </a:rPr>
              <a:t>à ce que les propositions soient soumises au </a:t>
            </a:r>
            <a:r>
              <a:rPr lang="fr-CA" sz="1200" dirty="0" smtClean="0">
                <a:solidFill>
                  <a:schemeClr val="tx2"/>
                </a:solidFill>
                <a:sym typeface="Wingdings 2" panose="05020102010507070707" pitchFamily="18" charset="2"/>
              </a:rPr>
              <a:t>Conseil </a:t>
            </a:r>
            <a:r>
              <a:rPr lang="fr-CA" sz="1200" dirty="0">
                <a:solidFill>
                  <a:schemeClr val="tx2"/>
                </a:solidFill>
                <a:sym typeface="Wingdings 2" panose="05020102010507070707" pitchFamily="18" charset="2"/>
              </a:rPr>
              <a:t>d’examen de l’architecture intégrée du gouvernement du Canada à la suite de l’examen des </a:t>
            </a:r>
            <a:r>
              <a:rPr lang="fr-CA" sz="1200" b="1" dirty="0">
                <a:solidFill>
                  <a:schemeClr val="tx2"/>
                </a:solidFill>
                <a:sym typeface="Wingdings 2" panose="05020102010507070707" pitchFamily="18" charset="2"/>
              </a:rPr>
              <a:t>cas conceptuels </a:t>
            </a:r>
            <a:r>
              <a:rPr lang="fr-CA" sz="1200" dirty="0">
                <a:solidFill>
                  <a:schemeClr val="tx2"/>
                </a:solidFill>
                <a:sym typeface="Wingdings 2" panose="05020102010507070707" pitchFamily="18" charset="2"/>
              </a:rPr>
              <a:t>pour les projets numériques et </a:t>
            </a:r>
            <a:r>
              <a:rPr lang="fr-CA" sz="1200" b="1" dirty="0">
                <a:solidFill>
                  <a:schemeClr val="tx2"/>
                </a:solidFill>
                <a:sym typeface="Wingdings 2" panose="05020102010507070707" pitchFamily="18" charset="2"/>
              </a:rPr>
              <a:t>avant </a:t>
            </a:r>
            <a:r>
              <a:rPr lang="fr-CA" sz="1200" dirty="0">
                <a:solidFill>
                  <a:schemeClr val="tx2"/>
                </a:solidFill>
                <a:sym typeface="Wingdings 2" panose="05020102010507070707" pitchFamily="18" charset="2"/>
              </a:rPr>
              <a:t>l’élaboration d’une présentation au Conseil du Trésor ou d’une analyse de rentabilisation ministérielle</a:t>
            </a:r>
            <a:r>
              <a:rPr lang="fr-CA" sz="1200" dirty="0" smtClean="0">
                <a:solidFill>
                  <a:schemeClr val="tx2"/>
                </a:solidFill>
                <a:sym typeface="Wingdings 2" panose="05020102010507070707" pitchFamily="18" charset="2"/>
              </a:rPr>
              <a:t>.</a:t>
            </a:r>
          </a:p>
          <a:p>
            <a:pPr>
              <a:buSzPts val="1000"/>
              <a:tabLst>
                <a:tab pos="1371600" algn="l"/>
              </a:tabLst>
            </a:pPr>
            <a:endParaRPr lang="fr-CA" sz="1200" dirty="0">
              <a:solidFill>
                <a:schemeClr val="tx2"/>
              </a:solidFill>
              <a:sym typeface="Wingdings 2" panose="05020102010507070707" pitchFamily="18" charset="2"/>
            </a:endParaRPr>
          </a:p>
        </p:txBody>
      </p:sp>
      <p:sp>
        <p:nvSpPr>
          <p:cNvPr id="8" name="Rectangle 7"/>
          <p:cNvSpPr/>
          <p:nvPr>
            <p:custDataLst>
              <p:tags r:id="rId12"/>
            </p:custDataLst>
          </p:nvPr>
        </p:nvSpPr>
        <p:spPr>
          <a:xfrm>
            <a:off x="6113276" y="4599938"/>
            <a:ext cx="2745942" cy="1938992"/>
          </a:xfrm>
          <a:prstGeom prst="rect">
            <a:avLst/>
          </a:prstGeom>
          <a:ln>
            <a:solidFill>
              <a:schemeClr val="tx2"/>
            </a:solidFill>
            <a:prstDash val="sysDash"/>
          </a:ln>
        </p:spPr>
        <p:txBody>
          <a:bodyPr wrap="square">
            <a:spAutoFit/>
          </a:bodyPr>
          <a:lstStyle/>
          <a:p>
            <a:pPr marL="228600" indent="-228600">
              <a:buSzPts val="1000"/>
              <a:buFont typeface="Wingdings 2" panose="05020102010507070707" pitchFamily="18" charset="2"/>
              <a:buChar char="w"/>
            </a:pPr>
            <a:r>
              <a:rPr lang="fr-CA" sz="1200" dirty="0" smtClean="0">
                <a:solidFill>
                  <a:schemeClr val="tx2"/>
                </a:solidFill>
                <a:sym typeface="Wingdings 2" panose="05020102010507070707" pitchFamily="18" charset="2"/>
              </a:rPr>
              <a:t>Assurez-vous </a:t>
            </a:r>
            <a:r>
              <a:rPr lang="fr-CA" sz="1200" dirty="0">
                <a:solidFill>
                  <a:schemeClr val="tx2"/>
                </a:solidFill>
                <a:sym typeface="Wingdings 2" panose="05020102010507070707" pitchFamily="18" charset="2"/>
              </a:rPr>
              <a:t>que toutes les initiatives ministérielles soient évaluées en fonction des exigences de l’annexe C : Procédures obligatoires pour l’évaluation de l’architecture intégrée et qu’elles </a:t>
            </a:r>
            <a:r>
              <a:rPr lang="fr-CA" sz="1200" b="1" dirty="0">
                <a:solidFill>
                  <a:schemeClr val="tx2"/>
                </a:solidFill>
                <a:sym typeface="Wingdings 2" panose="05020102010507070707" pitchFamily="18" charset="2"/>
              </a:rPr>
              <a:t>satisfont </a:t>
            </a:r>
            <a:r>
              <a:rPr lang="fr-CA" sz="1200" dirty="0">
                <a:solidFill>
                  <a:schemeClr val="tx2"/>
                </a:solidFill>
                <a:sym typeface="Wingdings 2" panose="05020102010507070707" pitchFamily="18" charset="2"/>
              </a:rPr>
              <a:t>ces dernières </a:t>
            </a:r>
            <a:r>
              <a:rPr lang="fr-FR" sz="1200" dirty="0">
                <a:solidFill>
                  <a:schemeClr val="tx2"/>
                </a:solidFill>
              </a:rPr>
              <a:t>et l’annexe D: Procédures obligatoires pour les interfaces de programmation d'applications</a:t>
            </a:r>
            <a:r>
              <a:rPr lang="fr-FR" sz="1200" dirty="0" smtClean="0">
                <a:solidFill>
                  <a:schemeClr val="tx2"/>
                </a:solidFill>
              </a:rPr>
              <a:t>.</a:t>
            </a:r>
            <a:endParaRPr lang="fr-CA" sz="1400" dirty="0">
              <a:solidFill>
                <a:schemeClr val="tx2"/>
              </a:solidFill>
            </a:endParaRPr>
          </a:p>
        </p:txBody>
      </p:sp>
      <p:sp>
        <p:nvSpPr>
          <p:cNvPr id="11" name="Rectangle 10"/>
          <p:cNvSpPr/>
          <p:nvPr>
            <p:custDataLst>
              <p:tags r:id="rId13"/>
            </p:custDataLst>
          </p:nvPr>
        </p:nvSpPr>
        <p:spPr>
          <a:xfrm>
            <a:off x="171800" y="4282560"/>
            <a:ext cx="1608102" cy="366126"/>
          </a:xfrm>
          <a:prstGeom prst="rect">
            <a:avLst/>
          </a:prstGeom>
        </p:spPr>
        <p:txBody>
          <a:bodyPr wrap="none">
            <a:spAutoFit/>
          </a:bodyPr>
          <a:lstStyle/>
          <a:p>
            <a:r>
              <a:rPr lang="fr-CA" dirty="0">
                <a:solidFill>
                  <a:schemeClr val="tx2"/>
                </a:solidFill>
                <a:latin typeface="Aharoni" panose="02010803020104030203" pitchFamily="2" charset="-79"/>
                <a:cs typeface="Aharoni" panose="02010803020104030203" pitchFamily="2" charset="-79"/>
              </a:rPr>
              <a:t>REMARQUE </a:t>
            </a:r>
            <a:r>
              <a:rPr lang="fr-CA" dirty="0" smtClean="0">
                <a:solidFill>
                  <a:schemeClr val="tx2"/>
                </a:solidFill>
                <a:latin typeface="Aharoni" panose="02010803020104030203" pitchFamily="2" charset="-79"/>
                <a:cs typeface="Aharoni" panose="02010803020104030203" pitchFamily="2" charset="-79"/>
              </a:rPr>
              <a:t> </a:t>
            </a:r>
            <a:endParaRPr lang="fr-CA" dirty="0">
              <a:solidFill>
                <a:schemeClr val="tx2"/>
              </a:solidFill>
              <a:latin typeface="Aharoni" panose="02010803020104030203" pitchFamily="2" charset="-79"/>
              <a:cs typeface="Aharoni" panose="02010803020104030203" pitchFamily="2" charset="-79"/>
            </a:endParaRPr>
          </a:p>
        </p:txBody>
      </p:sp>
      <p:graphicFrame>
        <p:nvGraphicFramePr>
          <p:cNvPr id="15" name="Table 14"/>
          <p:cNvGraphicFramePr>
            <a:graphicFrameLocks noGrp="1"/>
          </p:cNvGraphicFramePr>
          <p:nvPr/>
        </p:nvGraphicFramePr>
        <p:xfrm>
          <a:off x="547424" y="2082831"/>
          <a:ext cx="8304027" cy="387461"/>
        </p:xfrm>
        <a:graphic>
          <a:graphicData uri="http://schemas.openxmlformats.org/drawingml/2006/table">
            <a:tbl>
              <a:tblPr>
                <a:tableStyleId>{5C22544A-7EE6-4342-B048-85BDC9FD1C3A}</a:tableStyleId>
              </a:tblPr>
              <a:tblGrid>
                <a:gridCol w="2651400"/>
                <a:gridCol w="2884618"/>
                <a:gridCol w="2768009"/>
              </a:tblGrid>
              <a:tr h="387461">
                <a:tc>
                  <a:txBody>
                    <a:bodyPr/>
                    <a:lstStyle/>
                    <a:p>
                      <a:pPr marL="176213" indent="-176213">
                        <a:buSzPts val="1000"/>
                        <a:buFont typeface="Arial" panose="020B0604020202020204" pitchFamily="34" charset="0"/>
                        <a:buChar char="•"/>
                        <a:tabLst>
                          <a:tab pos="1344613" algn="l"/>
                        </a:tabLst>
                      </a:pPr>
                      <a:r>
                        <a:rPr lang="fr-CA" sz="900" dirty="0" smtClean="0">
                          <a:solidFill>
                            <a:schemeClr val="tx2"/>
                          </a:solidFill>
                        </a:rPr>
                        <a:t>2,5 millions de dollars	</a:t>
                      </a:r>
                      <a:r>
                        <a:rPr lang="en-CA" sz="900" dirty="0" smtClean="0">
                          <a:solidFill>
                            <a:schemeClr val="tx2"/>
                          </a:solidFill>
                        </a:rPr>
                        <a:t>+ </a:t>
                      </a:r>
                      <a:r>
                        <a:rPr lang="fr-CA" sz="900" dirty="0" smtClean="0">
                          <a:solidFill>
                            <a:schemeClr val="tx2"/>
                          </a:solidFill>
                        </a:rPr>
                        <a:t>ECOGP de 0 ou 1</a:t>
                      </a:r>
                    </a:p>
                    <a:p>
                      <a:pPr marL="176213" indent="-176213">
                        <a:buSzPts val="1000"/>
                        <a:buFont typeface="Arial" panose="020B0604020202020204" pitchFamily="34" charset="0"/>
                        <a:buChar char="•"/>
                        <a:tabLst>
                          <a:tab pos="1344613" algn="l"/>
                        </a:tabLst>
                      </a:pPr>
                      <a:r>
                        <a:rPr lang="fr-CA" sz="900" dirty="0" smtClean="0">
                          <a:solidFill>
                            <a:schemeClr val="tx2"/>
                          </a:solidFill>
                        </a:rPr>
                        <a:t>5 millions de dollars </a:t>
                      </a:r>
                      <a:r>
                        <a:rPr lang="en-CA" sz="900" dirty="0" smtClean="0">
                          <a:solidFill>
                            <a:schemeClr val="tx2"/>
                          </a:solidFill>
                        </a:rPr>
                        <a:t>	+ </a:t>
                      </a:r>
                      <a:r>
                        <a:rPr lang="fr-CA" sz="900" dirty="0" smtClean="0">
                          <a:solidFill>
                            <a:schemeClr val="tx2"/>
                          </a:solidFill>
                        </a:rPr>
                        <a:t>ECOGP de 2</a:t>
                      </a:r>
                      <a:endParaRPr lang="fr-CA" sz="900" dirty="0">
                        <a:solidFill>
                          <a:schemeClr val="tx2"/>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809625" algn="l"/>
                          <a:tab pos="1485900" algn="l"/>
                        </a:tabLst>
                        <a:defRPr/>
                      </a:pPr>
                      <a:r>
                        <a:rPr lang="fr-CA" sz="900" dirty="0" smtClean="0">
                          <a:solidFill>
                            <a:schemeClr val="tx2"/>
                          </a:solidFill>
                        </a:rPr>
                        <a:t>10 millions de dollars </a:t>
                      </a:r>
                      <a:r>
                        <a:rPr lang="en-CA" sz="900" dirty="0" smtClean="0">
                          <a:solidFill>
                            <a:schemeClr val="tx2"/>
                          </a:solidFill>
                        </a:rPr>
                        <a:t>	+ </a:t>
                      </a:r>
                      <a:r>
                        <a:rPr lang="fr-CA" sz="900" dirty="0" smtClean="0">
                          <a:solidFill>
                            <a:schemeClr val="tx2"/>
                          </a:solidFill>
                        </a:rPr>
                        <a:t>ECOGP de 3</a:t>
                      </a:r>
                      <a:endParaRPr lang="en-CA" sz="900" dirty="0" smtClean="0">
                        <a:solidFill>
                          <a:schemeClr val="tx2"/>
                        </a:solidFill>
                      </a:endParaRPr>
                    </a:p>
                    <a:p>
                      <a:pPr marL="90488" indent="-90488">
                        <a:buSzPts val="1000"/>
                        <a:buFont typeface="Arial" panose="020B0604020202020204" pitchFamily="34" charset="0"/>
                        <a:buChar char="•"/>
                        <a:tabLst>
                          <a:tab pos="809625" algn="l"/>
                          <a:tab pos="1485900" algn="l"/>
                        </a:tabLst>
                      </a:pPr>
                      <a:r>
                        <a:rPr lang="en-CA" sz="900" dirty="0" smtClean="0">
                          <a:solidFill>
                            <a:schemeClr val="tx2"/>
                          </a:solidFill>
                        </a:rPr>
                        <a:t>15 millions</a:t>
                      </a:r>
                      <a:r>
                        <a:rPr lang="en-CA" sz="900" baseline="0" dirty="0" smtClean="0">
                          <a:solidFill>
                            <a:schemeClr val="tx2"/>
                          </a:solidFill>
                        </a:rPr>
                        <a:t> de dollars </a:t>
                      </a:r>
                      <a:r>
                        <a:rPr lang="fr-CA" sz="900" dirty="0" smtClean="0">
                          <a:solidFill>
                            <a:schemeClr val="tx2"/>
                          </a:solidFill>
                        </a:rPr>
                        <a:t>Ministère de la Défense nationale</a:t>
                      </a:r>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522413" algn="l"/>
                        </a:tabLst>
                        <a:defRPr/>
                      </a:pPr>
                      <a:r>
                        <a:rPr lang="en-CA" sz="900" dirty="0" smtClean="0">
                          <a:solidFill>
                            <a:schemeClr val="tx2"/>
                          </a:solidFill>
                        </a:rPr>
                        <a:t>25 millions de dollars</a:t>
                      </a:r>
                      <a:r>
                        <a:rPr lang="en-CA" sz="900" baseline="0" dirty="0" smtClean="0">
                          <a:solidFill>
                            <a:schemeClr val="tx2"/>
                          </a:solidFill>
                        </a:rPr>
                        <a:t> 	</a:t>
                      </a:r>
                      <a:r>
                        <a:rPr lang="en-CA" sz="900" dirty="0" smtClean="0">
                          <a:solidFill>
                            <a:schemeClr val="tx2"/>
                          </a:solidFill>
                        </a:rPr>
                        <a:t>+ ECOGP de 4</a:t>
                      </a:r>
                    </a:p>
                    <a:p>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Flowchart: Merge 17"/>
          <p:cNvSpPr/>
          <p:nvPr>
            <p:custDataLst>
              <p:tags r:id="rId14"/>
            </p:custDataLst>
          </p:nvPr>
        </p:nvSpPr>
        <p:spPr>
          <a:xfrm rot="16200000">
            <a:off x="266946" y="3658740"/>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81422152"/>
      </p:ext>
    </p:extLst>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12</a:t>
            </a:fld>
            <a:endParaRPr lang="en-CA" dirty="0"/>
          </a:p>
        </p:txBody>
      </p:sp>
      <p:grpSp>
        <p:nvGrpSpPr>
          <p:cNvPr id="3" name="Group 2"/>
          <p:cNvGrpSpPr/>
          <p:nvPr/>
        </p:nvGrpSpPr>
        <p:grpSpPr>
          <a:xfrm>
            <a:off x="629031" y="1952835"/>
            <a:ext cx="5908655" cy="1130911"/>
            <a:chOff x="695833" y="1772817"/>
            <a:chExt cx="5908655" cy="942764"/>
          </a:xfrm>
        </p:grpSpPr>
        <p:sp>
          <p:nvSpPr>
            <p:cNvPr id="60" name="Rounded Rectangle 59"/>
            <p:cNvSpPr/>
            <p:nvPr/>
          </p:nvSpPr>
          <p:spPr>
            <a:xfrm>
              <a:off x="833909" y="1772817"/>
              <a:ext cx="5770579" cy="942764"/>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63" name="Oval 62"/>
            <p:cNvSpPr/>
            <p:nvPr/>
          </p:nvSpPr>
          <p:spPr>
            <a:xfrm>
              <a:off x="695833" y="2047395"/>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4" name="Group 3"/>
          <p:cNvGrpSpPr/>
          <p:nvPr/>
        </p:nvGrpSpPr>
        <p:grpSpPr>
          <a:xfrm>
            <a:off x="629031" y="3176971"/>
            <a:ext cx="5959193" cy="1096381"/>
            <a:chOff x="645295" y="2878326"/>
            <a:chExt cx="5959193" cy="968870"/>
          </a:xfrm>
        </p:grpSpPr>
        <p:sp>
          <p:nvSpPr>
            <p:cNvPr id="69" name="Rounded Rectangle 68"/>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81" name="Oval 80"/>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21" name="Group 20"/>
          <p:cNvGrpSpPr/>
          <p:nvPr/>
        </p:nvGrpSpPr>
        <p:grpSpPr>
          <a:xfrm>
            <a:off x="629031" y="4401108"/>
            <a:ext cx="5959193" cy="1095500"/>
            <a:chOff x="645295" y="2878326"/>
            <a:chExt cx="5959193" cy="968870"/>
          </a:xfrm>
        </p:grpSpPr>
        <p:sp>
          <p:nvSpPr>
            <p:cNvPr id="22" name="Rounded Rectangle 21"/>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cs typeface="Arial" pitchFamily="34" charset="0"/>
              </a:endParaRPr>
            </a:p>
          </p:txBody>
        </p:sp>
        <p:sp>
          <p:nvSpPr>
            <p:cNvPr id="23" name="Oval 22"/>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39" name="Rectangle 5"/>
          <p:cNvSpPr/>
          <p:nvPr/>
        </p:nvSpPr>
        <p:spPr>
          <a:xfrm>
            <a:off x="7173332" y="1614440"/>
            <a:ext cx="1289536"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0" name="Rectangle 5"/>
          <p:cNvSpPr/>
          <p:nvPr/>
        </p:nvSpPr>
        <p:spPr>
          <a:xfrm rot="5400000">
            <a:off x="7182551" y="2761253"/>
            <a:ext cx="1271670" cy="159622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1" name="Rectangle 5"/>
          <p:cNvSpPr/>
          <p:nvPr/>
        </p:nvSpPr>
        <p:spPr>
          <a:xfrm flipV="1">
            <a:off x="7179843" y="3900381"/>
            <a:ext cx="1289749"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29" name="TextBox 28"/>
          <p:cNvSpPr txBox="1"/>
          <p:nvPr/>
        </p:nvSpPr>
        <p:spPr>
          <a:xfrm>
            <a:off x="7641198" y="2063453"/>
            <a:ext cx="367037" cy="618339"/>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1</a:t>
            </a:r>
            <a:endParaRPr lang="en-US" sz="3200" b="1" dirty="0">
              <a:solidFill>
                <a:schemeClr val="bg1"/>
              </a:solidFill>
              <a:effectLst>
                <a:outerShdw blurRad="38100" dist="38100" dir="2700000" algn="tl">
                  <a:srgbClr val="000000">
                    <a:alpha val="43137"/>
                  </a:srgbClr>
                </a:outerShdw>
              </a:effectLst>
            </a:endParaRPr>
          </a:p>
        </p:txBody>
      </p:sp>
      <p:sp>
        <p:nvSpPr>
          <p:cNvPr id="30" name="TextBox 29"/>
          <p:cNvSpPr txBox="1"/>
          <p:nvPr/>
        </p:nvSpPr>
        <p:spPr>
          <a:xfrm>
            <a:off x="7641198" y="3264003"/>
            <a:ext cx="367037" cy="618339"/>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2</a:t>
            </a:r>
          </a:p>
        </p:txBody>
      </p:sp>
      <p:sp>
        <p:nvSpPr>
          <p:cNvPr id="44" name="TextBox 43"/>
          <p:cNvSpPr txBox="1"/>
          <p:nvPr/>
        </p:nvSpPr>
        <p:spPr>
          <a:xfrm>
            <a:off x="7634581" y="4425697"/>
            <a:ext cx="367037"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3</a:t>
            </a:r>
            <a:endParaRPr lang="en-US" sz="3200" b="1" dirty="0">
              <a:solidFill>
                <a:schemeClr val="bg1"/>
              </a:solidFill>
              <a:effectLst>
                <a:outerShdw blurRad="38100" dist="38100" dir="2700000" algn="tl">
                  <a:srgbClr val="000000">
                    <a:alpha val="43137"/>
                  </a:srgbClr>
                </a:outerShdw>
              </a:effectLst>
            </a:endParaRPr>
          </a:p>
        </p:txBody>
      </p:sp>
      <p:sp>
        <p:nvSpPr>
          <p:cNvPr id="26" name="Title 5"/>
          <p:cNvSpPr>
            <a:spLocks noGrp="1"/>
          </p:cNvSpPr>
          <p:nvPr>
            <p:ph type="title"/>
          </p:nvPr>
        </p:nvSpPr>
        <p:spPr>
          <a:xfrm>
            <a:off x="395536" y="0"/>
            <a:ext cx="6624736" cy="878670"/>
          </a:xfrm>
        </p:spPr>
        <p:txBody>
          <a:bodyPr/>
          <a:lstStyle/>
          <a:p>
            <a:r>
              <a:rPr lang="fr-FR" dirty="0"/>
              <a:t>Critères d'engagement - Ce qui a changé</a:t>
            </a:r>
            <a:endParaRPr lang="en-CA" dirty="0"/>
          </a:p>
        </p:txBody>
      </p:sp>
      <p:sp>
        <p:nvSpPr>
          <p:cNvPr id="27" name="TextBox 26"/>
          <p:cNvSpPr txBox="1"/>
          <p:nvPr/>
        </p:nvSpPr>
        <p:spPr>
          <a:xfrm>
            <a:off x="1138092" y="2132856"/>
            <a:ext cx="3129780" cy="369332"/>
          </a:xfrm>
          <a:prstGeom prst="rect">
            <a:avLst/>
          </a:prstGeom>
          <a:noFill/>
        </p:spPr>
        <p:txBody>
          <a:bodyPr wrap="square" rtlCol="0">
            <a:spAutoFit/>
          </a:bodyPr>
          <a:lstStyle/>
          <a:p>
            <a:r>
              <a:rPr lang="en-US" b="1" dirty="0" err="1">
                <a:cs typeface="Arial" pitchFamily="34" charset="0"/>
              </a:rPr>
              <a:t>Critères</a:t>
            </a:r>
            <a:r>
              <a:rPr lang="en-US" b="1" dirty="0">
                <a:cs typeface="Arial" pitchFamily="34" charset="0"/>
              </a:rPr>
              <a:t> </a:t>
            </a:r>
            <a:r>
              <a:rPr lang="en-US" b="1" dirty="0" err="1">
                <a:cs typeface="Arial" pitchFamily="34" charset="0"/>
              </a:rPr>
              <a:t>clairement</a:t>
            </a:r>
            <a:r>
              <a:rPr lang="en-US" b="1" dirty="0">
                <a:cs typeface="Arial" pitchFamily="34" charset="0"/>
              </a:rPr>
              <a:t> </a:t>
            </a:r>
            <a:r>
              <a:rPr lang="en-US" b="1" dirty="0" err="1">
                <a:cs typeface="Arial" pitchFamily="34" charset="0"/>
              </a:rPr>
              <a:t>définis</a:t>
            </a:r>
            <a:endParaRPr lang="en-US" b="1" dirty="0" smtClean="0">
              <a:solidFill>
                <a:schemeClr val="tx1"/>
              </a:solidFill>
              <a:cs typeface="Arial" pitchFamily="34" charset="0"/>
            </a:endParaRPr>
          </a:p>
        </p:txBody>
      </p:sp>
      <p:sp>
        <p:nvSpPr>
          <p:cNvPr id="28" name="TextBox 27"/>
          <p:cNvSpPr txBox="1"/>
          <p:nvPr/>
        </p:nvSpPr>
        <p:spPr>
          <a:xfrm>
            <a:off x="1126217" y="2460068"/>
            <a:ext cx="4658044" cy="307777"/>
          </a:xfrm>
          <a:prstGeom prst="rect">
            <a:avLst/>
          </a:prstGeom>
          <a:noFill/>
        </p:spPr>
        <p:txBody>
          <a:bodyPr wrap="square" rtlCol="0">
            <a:spAutoFit/>
          </a:bodyPr>
          <a:lstStyle/>
          <a:p>
            <a:r>
              <a:rPr lang="fr-CA" sz="1400" i="1" dirty="0">
                <a:cs typeface="Arial" pitchFamily="34" charset="0"/>
              </a:rPr>
              <a:t>Directive sur la gestion des technologies de l’information</a:t>
            </a:r>
            <a:endParaRPr lang="en-US" sz="1400" i="1" dirty="0">
              <a:cs typeface="Arial" pitchFamily="34" charset="0"/>
            </a:endParaRPr>
          </a:p>
        </p:txBody>
      </p:sp>
      <p:sp>
        <p:nvSpPr>
          <p:cNvPr id="31" name="TextBox 30"/>
          <p:cNvSpPr txBox="1"/>
          <p:nvPr/>
        </p:nvSpPr>
        <p:spPr>
          <a:xfrm>
            <a:off x="1073060" y="3248980"/>
            <a:ext cx="5650681" cy="369332"/>
          </a:xfrm>
          <a:prstGeom prst="rect">
            <a:avLst/>
          </a:prstGeom>
          <a:noFill/>
        </p:spPr>
        <p:txBody>
          <a:bodyPr wrap="square" rtlCol="0">
            <a:spAutoFit/>
          </a:bodyPr>
          <a:lstStyle/>
          <a:p>
            <a:r>
              <a:rPr lang="fr-FR" b="1" dirty="0">
                <a:cs typeface="Arial" pitchFamily="34" charset="0"/>
              </a:rPr>
              <a:t>Procédures obligatoires pour l'architecture d'entreprise</a:t>
            </a:r>
            <a:endParaRPr lang="en-US" b="1" dirty="0"/>
          </a:p>
        </p:txBody>
      </p:sp>
      <p:sp>
        <p:nvSpPr>
          <p:cNvPr id="32" name="TextBox 31"/>
          <p:cNvSpPr txBox="1"/>
          <p:nvPr/>
        </p:nvSpPr>
        <p:spPr>
          <a:xfrm>
            <a:off x="1083652" y="3584899"/>
            <a:ext cx="4658044" cy="523220"/>
          </a:xfrm>
          <a:prstGeom prst="rect">
            <a:avLst/>
          </a:prstGeom>
          <a:noFill/>
        </p:spPr>
        <p:txBody>
          <a:bodyPr wrap="square" rtlCol="0">
            <a:spAutoFit/>
          </a:bodyPr>
          <a:lstStyle/>
          <a:p>
            <a:r>
              <a:rPr lang="fr-CA" sz="1400" i="1" dirty="0">
                <a:cs typeface="Arial" pitchFamily="34" charset="0"/>
              </a:rPr>
              <a:t>Directive sur la gestion des technologies de </a:t>
            </a:r>
            <a:r>
              <a:rPr lang="fr-CA" sz="1400" i="1" dirty="0" smtClean="0">
                <a:cs typeface="Arial" pitchFamily="34" charset="0"/>
              </a:rPr>
              <a:t>l’information - </a:t>
            </a:r>
            <a:endParaRPr lang="en-US" sz="1400" i="1" dirty="0">
              <a:cs typeface="Arial" pitchFamily="34" charset="0"/>
            </a:endParaRPr>
          </a:p>
          <a:p>
            <a:r>
              <a:rPr lang="en-US" sz="1400" i="1" dirty="0" err="1" smtClean="0">
                <a:solidFill>
                  <a:schemeClr val="tx1"/>
                </a:solidFill>
                <a:cs typeface="Arial" pitchFamily="34" charset="0"/>
              </a:rPr>
              <a:t>Annexe</a:t>
            </a:r>
            <a:r>
              <a:rPr lang="en-US" sz="1400" i="1" dirty="0" smtClean="0">
                <a:solidFill>
                  <a:schemeClr val="tx1"/>
                </a:solidFill>
                <a:cs typeface="Arial" pitchFamily="34" charset="0"/>
              </a:rPr>
              <a:t> C </a:t>
            </a:r>
          </a:p>
        </p:txBody>
      </p:sp>
      <p:sp>
        <p:nvSpPr>
          <p:cNvPr id="33" name="TextBox 32"/>
          <p:cNvSpPr txBox="1"/>
          <p:nvPr/>
        </p:nvSpPr>
        <p:spPr>
          <a:xfrm>
            <a:off x="1073060" y="4442069"/>
            <a:ext cx="6258012" cy="646331"/>
          </a:xfrm>
          <a:prstGeom prst="rect">
            <a:avLst/>
          </a:prstGeom>
          <a:noFill/>
        </p:spPr>
        <p:txBody>
          <a:bodyPr wrap="square" rtlCol="0">
            <a:spAutoFit/>
          </a:bodyPr>
          <a:lstStyle/>
          <a:p>
            <a:pPr>
              <a:buSzPts val="1000"/>
            </a:pPr>
            <a:r>
              <a:rPr lang="fr-FR" b="1" dirty="0">
                <a:cs typeface="Arial" pitchFamily="34" charset="0"/>
              </a:rPr>
              <a:t>Procédures obligatoires pour les interfaces de programmation d'applications.</a:t>
            </a:r>
            <a:endParaRPr lang="fr-CA" b="1" dirty="0">
              <a:cs typeface="Arial" pitchFamily="34" charset="0"/>
            </a:endParaRPr>
          </a:p>
        </p:txBody>
      </p:sp>
      <p:sp>
        <p:nvSpPr>
          <p:cNvPr id="34" name="TextBox 33"/>
          <p:cNvSpPr txBox="1"/>
          <p:nvPr/>
        </p:nvSpPr>
        <p:spPr>
          <a:xfrm>
            <a:off x="1083652" y="5065439"/>
            <a:ext cx="5936620" cy="307777"/>
          </a:xfrm>
          <a:prstGeom prst="rect">
            <a:avLst/>
          </a:prstGeom>
          <a:noFill/>
        </p:spPr>
        <p:txBody>
          <a:bodyPr wrap="square" rtlCol="0">
            <a:spAutoFit/>
          </a:bodyPr>
          <a:lstStyle/>
          <a:p>
            <a:r>
              <a:rPr lang="fr-CA" sz="1400" i="1" dirty="0">
                <a:cs typeface="Arial" pitchFamily="34" charset="0"/>
              </a:rPr>
              <a:t>Directive sur la gestion des technologies de </a:t>
            </a:r>
            <a:r>
              <a:rPr lang="fr-CA" sz="1400" i="1" dirty="0" smtClean="0">
                <a:cs typeface="Arial" pitchFamily="34" charset="0"/>
              </a:rPr>
              <a:t>l’information - </a:t>
            </a:r>
            <a:r>
              <a:rPr lang="en-US" sz="1400" i="1" dirty="0" err="1" smtClean="0">
                <a:solidFill>
                  <a:schemeClr val="tx1"/>
                </a:solidFill>
                <a:cs typeface="Arial" pitchFamily="34" charset="0"/>
              </a:rPr>
              <a:t>Annexe</a:t>
            </a:r>
            <a:r>
              <a:rPr lang="en-US" sz="1400" i="1" dirty="0" smtClean="0">
                <a:solidFill>
                  <a:schemeClr val="tx1"/>
                </a:solidFill>
                <a:cs typeface="Arial" pitchFamily="34" charset="0"/>
              </a:rPr>
              <a:t> </a:t>
            </a:r>
            <a:r>
              <a:rPr lang="en-US" sz="1400" i="1" dirty="0">
                <a:cs typeface="Arial" pitchFamily="34" charset="0"/>
              </a:rPr>
              <a:t>D</a:t>
            </a:r>
            <a:r>
              <a:rPr lang="en-US" sz="1400" i="1" dirty="0" smtClean="0">
                <a:solidFill>
                  <a:schemeClr val="tx1"/>
                </a:solidFill>
                <a:cs typeface="Arial" pitchFamily="34" charset="0"/>
              </a:rPr>
              <a:t> </a:t>
            </a:r>
          </a:p>
        </p:txBody>
      </p:sp>
    </p:spTree>
    <p:extLst>
      <p:ext uri="{BB962C8B-B14F-4D97-AF65-F5344CB8AC3E}">
        <p14:creationId xmlns:p14="http://schemas.microsoft.com/office/powerpoint/2010/main" val="237428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p:txBody>
          <a:bodyPr/>
          <a:lstStyle/>
          <a:p>
            <a:r>
              <a:rPr lang="fr-CA"/>
              <a:t>Par quoi dois-je commencer?</a:t>
            </a:r>
          </a:p>
        </p:txBody>
      </p:sp>
      <p:sp>
        <p:nvSpPr>
          <p:cNvPr id="3" name="Slide Number Placeholder 2"/>
          <p:cNvSpPr>
            <a:spLocks noGrp="1"/>
          </p:cNvSpPr>
          <p:nvPr>
            <p:ph type="sldNum" sz="quarter" idx="4"/>
            <p:custDataLst>
              <p:tags r:id="rId2"/>
            </p:custDataLst>
          </p:nvPr>
        </p:nvSpPr>
        <p:spPr>
          <a:xfrm>
            <a:off x="8670398" y="6576211"/>
            <a:ext cx="442392" cy="268139"/>
          </a:xfrm>
        </p:spPr>
        <p:txBody>
          <a:bodyPr/>
          <a:lstStyle/>
          <a:p>
            <a:fld id="{32D4B517-E49B-41B6-9DBC-23634E0F1CDC}" type="slidenum">
              <a:rPr lang="fr-CA" smtClean="0">
                <a:solidFill>
                  <a:prstClr val="black">
                    <a:tint val="75000"/>
                  </a:prstClr>
                </a:solidFill>
              </a:rPr>
              <a:t>13</a:t>
            </a:fld>
            <a:endParaRPr lang="fr-CA">
              <a:solidFill>
                <a:prstClr val="black">
                  <a:tint val="75000"/>
                </a:prstClr>
              </a:solidFill>
            </a:endParaRPr>
          </a:p>
        </p:txBody>
      </p:sp>
      <p:sp>
        <p:nvSpPr>
          <p:cNvPr id="5" name="Rectangle 4"/>
          <p:cNvSpPr/>
          <p:nvPr>
            <p:custDataLst>
              <p:tags r:id="rId3"/>
            </p:custDataLst>
          </p:nvPr>
        </p:nvSpPr>
        <p:spPr>
          <a:xfrm>
            <a:off x="593148"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ct val="0"/>
              </a:spcBef>
              <a:spcAft>
                <a:spcPct val="0"/>
              </a:spcAft>
              <a:buSzPts val="1000"/>
              <a:tabLst>
                <a:tab pos="457200" algn="l"/>
              </a:tabLst>
            </a:pPr>
            <a:r>
              <a:rPr lang="fr-CA" sz="1400" dirty="0">
                <a:solidFill>
                  <a:schemeClr val="tx2"/>
                </a:solidFill>
              </a:rPr>
              <a:t>Effectuer une </a:t>
            </a:r>
            <a:r>
              <a:rPr lang="fr-CA" sz="1400" b="1" dirty="0">
                <a:solidFill>
                  <a:schemeClr val="tx2"/>
                </a:solidFill>
              </a:rPr>
              <a:t>auto-évaluation </a:t>
            </a:r>
            <a:r>
              <a:rPr lang="fr-CA" sz="1400" dirty="0">
                <a:solidFill>
                  <a:schemeClr val="tx2"/>
                </a:solidFill>
              </a:rPr>
              <a:t>de votre initiative en fonction des « critères » pour déterminer si vous devriez la présenter au CEAI GC.</a:t>
            </a:r>
          </a:p>
          <a:p>
            <a:pPr marR="0" lvl="0">
              <a:spcBef>
                <a:spcPct val="0"/>
              </a:spcBef>
              <a:spcAft>
                <a:spcPct val="0"/>
              </a:spcAft>
              <a:buSzPts val="1000"/>
              <a:tabLst>
                <a:tab pos="457200" algn="l"/>
              </a:tabLst>
            </a:pPr>
            <a:endParaRPr lang="fr-CA" sz="1400" dirty="0">
              <a:solidFill>
                <a:schemeClr val="tx2"/>
              </a:solidFill>
            </a:endParaRPr>
          </a:p>
          <a:p>
            <a:pPr marR="0" lvl="0">
              <a:spcBef>
                <a:spcPct val="0"/>
              </a:spcBef>
              <a:spcAft>
                <a:spcPct val="0"/>
              </a:spcAft>
              <a:buSzPts val="1000"/>
              <a:tabLst>
                <a:tab pos="457200" algn="l"/>
              </a:tabLst>
            </a:pPr>
            <a:r>
              <a:rPr lang="fr-CA" sz="1400" dirty="0">
                <a:solidFill>
                  <a:schemeClr val="tx2"/>
                </a:solidFill>
              </a:rPr>
              <a:t>SI oui, veuillez remplir le modèle du CEAI GC</a:t>
            </a:r>
          </a:p>
        </p:txBody>
      </p:sp>
      <p:sp>
        <p:nvSpPr>
          <p:cNvPr id="6" name="Rectangle 5"/>
          <p:cNvSpPr/>
          <p:nvPr>
            <p:custDataLst>
              <p:tags r:id="rId4"/>
            </p:custDataLst>
          </p:nvPr>
        </p:nvSpPr>
        <p:spPr>
          <a:xfrm>
            <a:off x="593148"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sz="1400"/>
          </a:p>
        </p:txBody>
      </p:sp>
      <p:sp>
        <p:nvSpPr>
          <p:cNvPr id="7" name="Rectangle 6"/>
          <p:cNvSpPr/>
          <p:nvPr>
            <p:custDataLst>
              <p:tags r:id="rId5"/>
            </p:custDataLst>
          </p:nvPr>
        </p:nvSpPr>
        <p:spPr>
          <a:xfrm>
            <a:off x="3593523"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ct val="0"/>
              </a:spcBef>
              <a:spcAft>
                <a:spcPct val="0"/>
              </a:spcAft>
              <a:buSzPts val="1000"/>
              <a:tabLst>
                <a:tab pos="457200" algn="l"/>
              </a:tabLst>
            </a:pPr>
            <a:r>
              <a:rPr lang="fr-CA" sz="1400" dirty="0">
                <a:solidFill>
                  <a:schemeClr val="tx2"/>
                </a:solidFill>
              </a:rPr>
              <a:t>Veiller à ce que toutes les propositions soumises pour examen au CEAI GC ont d’abord été évaluées par votre </a:t>
            </a:r>
            <a:r>
              <a:rPr lang="fr-CA" sz="1400" b="1" dirty="0">
                <a:solidFill>
                  <a:schemeClr val="tx2"/>
                </a:solidFill>
              </a:rPr>
              <a:t>CEAM </a:t>
            </a:r>
            <a:r>
              <a:rPr lang="fr-CA" sz="1400" dirty="0">
                <a:solidFill>
                  <a:schemeClr val="tx2"/>
                </a:solidFill>
              </a:rPr>
              <a:t>s’il y en a un d’établi.</a:t>
            </a:r>
          </a:p>
        </p:txBody>
      </p:sp>
      <p:sp>
        <p:nvSpPr>
          <p:cNvPr id="8" name="Rectangle 7"/>
          <p:cNvSpPr/>
          <p:nvPr>
            <p:custDataLst>
              <p:tags r:id="rId6"/>
            </p:custDataLst>
          </p:nvPr>
        </p:nvSpPr>
        <p:spPr>
          <a:xfrm>
            <a:off x="3593523"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sz="1400"/>
          </a:p>
        </p:txBody>
      </p:sp>
      <p:sp>
        <p:nvSpPr>
          <p:cNvPr id="9" name="Rectangle 8"/>
          <p:cNvSpPr/>
          <p:nvPr>
            <p:custDataLst>
              <p:tags r:id="rId7"/>
            </p:custDataLst>
          </p:nvPr>
        </p:nvSpPr>
        <p:spPr>
          <a:xfrm>
            <a:off x="6593898" y="1545939"/>
            <a:ext cx="1905000" cy="238617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R="0" lvl="0">
              <a:spcBef>
                <a:spcPct val="0"/>
              </a:spcBef>
              <a:spcAft>
                <a:spcPct val="0"/>
              </a:spcAft>
              <a:buSzPts val="1000"/>
              <a:tabLst>
                <a:tab pos="457200" algn="l"/>
              </a:tabLst>
            </a:pPr>
            <a:r>
              <a:rPr lang="fr-CA" sz="1400" dirty="0">
                <a:solidFill>
                  <a:schemeClr val="tx2"/>
                </a:solidFill>
              </a:rPr>
              <a:t>Assurez-vous que vos initiatives ministérielles </a:t>
            </a:r>
            <a:r>
              <a:rPr lang="fr-CA" sz="1400" b="1" dirty="0">
                <a:solidFill>
                  <a:schemeClr val="tx2"/>
                </a:solidFill>
              </a:rPr>
              <a:t>s’harmonisent</a:t>
            </a:r>
            <a:r>
              <a:rPr lang="fr-CA" sz="1400" dirty="0">
                <a:solidFill>
                  <a:schemeClr val="tx2"/>
                </a:solidFill>
              </a:rPr>
              <a:t> et soient évaluées en fonction des exigences établies par les normes architecturales du GC.  </a:t>
            </a:r>
          </a:p>
        </p:txBody>
      </p:sp>
      <p:sp>
        <p:nvSpPr>
          <p:cNvPr id="10" name="Rectangle 9"/>
          <p:cNvSpPr/>
          <p:nvPr>
            <p:custDataLst>
              <p:tags r:id="rId8"/>
            </p:custDataLst>
          </p:nvPr>
        </p:nvSpPr>
        <p:spPr>
          <a:xfrm>
            <a:off x="6593898" y="1088740"/>
            <a:ext cx="1905000" cy="304800"/>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sz="1400"/>
          </a:p>
        </p:txBody>
      </p:sp>
      <p:sp>
        <p:nvSpPr>
          <p:cNvPr id="11" name="Pentagon 10"/>
          <p:cNvSpPr/>
          <p:nvPr>
            <p:custDataLst>
              <p:tags r:id="rId9"/>
            </p:custDataLst>
          </p:nvPr>
        </p:nvSpPr>
        <p:spPr>
          <a:xfrm>
            <a:off x="2913543" y="1088740"/>
            <a:ext cx="260880" cy="2592288"/>
          </a:xfrm>
          <a:prstGeom prst="homePlate">
            <a:avLst>
              <a:gd name="adj" fmla="val 773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p>
        </p:txBody>
      </p:sp>
      <p:sp>
        <p:nvSpPr>
          <p:cNvPr id="12" name="Pentagon 11"/>
          <p:cNvSpPr/>
          <p:nvPr>
            <p:custDataLst>
              <p:tags r:id="rId10"/>
            </p:custDataLst>
          </p:nvPr>
        </p:nvSpPr>
        <p:spPr>
          <a:xfrm>
            <a:off x="5917623" y="1088740"/>
            <a:ext cx="260880" cy="2592288"/>
          </a:xfrm>
          <a:prstGeom prst="homePlate">
            <a:avLst>
              <a:gd name="adj" fmla="val 77351"/>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p>
        </p:txBody>
      </p:sp>
      <p:sp>
        <p:nvSpPr>
          <p:cNvPr id="17" name="Freeform 16"/>
          <p:cNvSpPr>
            <a:spLocks noEditPoints="1"/>
          </p:cNvSpPr>
          <p:nvPr>
            <p:custDataLst>
              <p:tags r:id="rId11"/>
            </p:custDataLst>
          </p:nvPr>
        </p:nvSpPr>
        <p:spPr bwMode="auto">
          <a:xfrm>
            <a:off x="719572" y="4149080"/>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a:p>
        </p:txBody>
      </p:sp>
      <p:pic>
        <p:nvPicPr>
          <p:cNvPr id="18" name="Picture 2" descr="Image result for vision">
            <a:hlinkClick r:id="rId32"/>
          </p:cNvPr>
          <p:cNvPicPr>
            <a:picLocks noChangeAspect="1" noChangeArrowheads="1"/>
          </p:cNvPicPr>
          <p:nvPr>
            <p:custDataLst>
              <p:tags r:id="rId12"/>
            </p:custDataLst>
          </p:nvPr>
        </p:nvPicPr>
        <p:blipFill>
          <a:blip r:embed="rId33">
            <a:extLst>
              <a:ext uri="{28A0092B-C50C-407E-A947-70E740481C1C}">
                <a14:useLocalDpi xmlns:a14="http://schemas.microsoft.com/office/drawing/2010/main" val="0"/>
              </a:ext>
            </a:extLst>
          </a:blip>
          <a:stretch>
            <a:fillRect/>
          </a:stretch>
        </p:blipFill>
        <p:spPr bwMode="auto">
          <a:xfrm>
            <a:off x="6181608" y="4689140"/>
            <a:ext cx="2484276" cy="19233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custDataLst>
              <p:tags r:id="rId13"/>
            </p:custDataLst>
          </p:nvPr>
        </p:nvSpPr>
        <p:spPr>
          <a:xfrm>
            <a:off x="6360692" y="6536809"/>
            <a:ext cx="1631688" cy="307777"/>
          </a:xfrm>
          <a:prstGeom prst="rect">
            <a:avLst/>
          </a:prstGeom>
          <a:noFill/>
        </p:spPr>
        <p:txBody>
          <a:bodyPr wrap="square" rtlCol="0">
            <a:spAutoFit/>
          </a:bodyPr>
          <a:lstStyle/>
          <a:p>
            <a:r>
              <a:rPr lang="fr-CA" sz="1400" b="1" dirty="0">
                <a:solidFill>
                  <a:schemeClr val="tx2"/>
                </a:solidFill>
              </a:rPr>
              <a:t>Fournisseur de TI </a:t>
            </a:r>
          </a:p>
        </p:txBody>
      </p:sp>
      <p:sp>
        <p:nvSpPr>
          <p:cNvPr id="20" name="TextBox 19"/>
          <p:cNvSpPr txBox="1"/>
          <p:nvPr>
            <p:custDataLst>
              <p:tags r:id="rId14"/>
            </p:custDataLst>
          </p:nvPr>
        </p:nvSpPr>
        <p:spPr>
          <a:xfrm>
            <a:off x="7128285" y="4653250"/>
            <a:ext cx="1728190" cy="518678"/>
          </a:xfrm>
          <a:prstGeom prst="rect">
            <a:avLst/>
          </a:prstGeom>
          <a:noFill/>
        </p:spPr>
        <p:txBody>
          <a:bodyPr wrap="square" rtlCol="0">
            <a:spAutoFit/>
          </a:bodyPr>
          <a:lstStyle/>
          <a:p>
            <a:r>
              <a:rPr lang="fr-CA" sz="1400" b="1" dirty="0">
                <a:solidFill>
                  <a:schemeClr val="tx2"/>
                </a:solidFill>
              </a:rPr>
              <a:t>Facilitateur de résultats</a:t>
            </a:r>
          </a:p>
        </p:txBody>
      </p:sp>
      <p:cxnSp>
        <p:nvCxnSpPr>
          <p:cNvPr id="14" name="Straight Connector 13"/>
          <p:cNvCxnSpPr/>
          <p:nvPr>
            <p:custDataLst>
              <p:tags r:id="rId15"/>
            </p:custDataLst>
          </p:nvPr>
        </p:nvCxnSpPr>
        <p:spPr>
          <a:xfrm>
            <a:off x="593148" y="4041068"/>
            <a:ext cx="79057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custDataLst>
              <p:tags r:id="rId16"/>
            </p:custDataLst>
          </p:nvPr>
        </p:nvGrpSpPr>
        <p:grpSpPr>
          <a:xfrm>
            <a:off x="4362781" y="1102640"/>
            <a:ext cx="295481" cy="276999"/>
            <a:chOff x="-780290" y="2048551"/>
            <a:chExt cx="295481" cy="276999"/>
          </a:xfrm>
        </p:grpSpPr>
        <p:sp>
          <p:nvSpPr>
            <p:cNvPr id="23" name="Oval 22"/>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1" name="TextBox 20"/>
            <p:cNvSpPr txBox="1"/>
            <p:nvPr/>
          </p:nvSpPr>
          <p:spPr>
            <a:xfrm>
              <a:off x="-780290" y="2048551"/>
              <a:ext cx="295481" cy="276999"/>
            </a:xfrm>
            <a:prstGeom prst="rect">
              <a:avLst/>
            </a:prstGeom>
            <a:noFill/>
          </p:spPr>
          <p:txBody>
            <a:bodyPr wrap="square" rtlCol="0">
              <a:spAutoFit/>
            </a:bodyPr>
            <a:lstStyle/>
            <a:p>
              <a:r>
                <a:rPr lang="fr-CA" sz="1200">
                  <a:solidFill>
                    <a:schemeClr val="tx2"/>
                  </a:solidFill>
                </a:rPr>
                <a:t>2</a:t>
              </a:r>
            </a:p>
          </p:txBody>
        </p:sp>
      </p:grpSp>
      <p:grpSp>
        <p:nvGrpSpPr>
          <p:cNvPr id="25" name="Group 24"/>
          <p:cNvGrpSpPr/>
          <p:nvPr>
            <p:custDataLst>
              <p:tags r:id="rId17"/>
            </p:custDataLst>
          </p:nvPr>
        </p:nvGrpSpPr>
        <p:grpSpPr>
          <a:xfrm>
            <a:off x="1397907" y="1102640"/>
            <a:ext cx="295481" cy="276999"/>
            <a:chOff x="-780290" y="2048551"/>
            <a:chExt cx="295481" cy="276999"/>
          </a:xfrm>
        </p:grpSpPr>
        <p:sp>
          <p:nvSpPr>
            <p:cNvPr id="26" name="Oval 25"/>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27" name="TextBox 26"/>
            <p:cNvSpPr txBox="1"/>
            <p:nvPr/>
          </p:nvSpPr>
          <p:spPr>
            <a:xfrm>
              <a:off x="-780290" y="2048551"/>
              <a:ext cx="295481" cy="276999"/>
            </a:xfrm>
            <a:prstGeom prst="rect">
              <a:avLst/>
            </a:prstGeom>
            <a:noFill/>
          </p:spPr>
          <p:txBody>
            <a:bodyPr wrap="square" rtlCol="0">
              <a:spAutoFit/>
            </a:bodyPr>
            <a:lstStyle/>
            <a:p>
              <a:r>
                <a:rPr lang="fr-CA" sz="1200">
                  <a:solidFill>
                    <a:schemeClr val="tx2"/>
                  </a:solidFill>
                </a:rPr>
                <a:t>1</a:t>
              </a:r>
            </a:p>
          </p:txBody>
        </p:sp>
      </p:grpSp>
      <p:grpSp>
        <p:nvGrpSpPr>
          <p:cNvPr id="29" name="Group 28"/>
          <p:cNvGrpSpPr/>
          <p:nvPr>
            <p:custDataLst>
              <p:tags r:id="rId18"/>
            </p:custDataLst>
          </p:nvPr>
        </p:nvGrpSpPr>
        <p:grpSpPr>
          <a:xfrm>
            <a:off x="7398657" y="1102640"/>
            <a:ext cx="295481" cy="276999"/>
            <a:chOff x="-780290" y="2048551"/>
            <a:chExt cx="295481" cy="276999"/>
          </a:xfrm>
        </p:grpSpPr>
        <p:sp>
          <p:nvSpPr>
            <p:cNvPr id="30" name="Oval 29"/>
            <p:cNvSpPr/>
            <p:nvPr/>
          </p:nvSpPr>
          <p:spPr>
            <a:xfrm>
              <a:off x="-777984" y="2050325"/>
              <a:ext cx="256032" cy="2560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p>
          </p:txBody>
        </p:sp>
        <p:sp>
          <p:nvSpPr>
            <p:cNvPr id="31" name="TextBox 30"/>
            <p:cNvSpPr txBox="1"/>
            <p:nvPr/>
          </p:nvSpPr>
          <p:spPr>
            <a:xfrm>
              <a:off x="-780290" y="2048551"/>
              <a:ext cx="295481" cy="276999"/>
            </a:xfrm>
            <a:prstGeom prst="rect">
              <a:avLst/>
            </a:prstGeom>
            <a:noFill/>
          </p:spPr>
          <p:txBody>
            <a:bodyPr wrap="square" rtlCol="0">
              <a:spAutoFit/>
            </a:bodyPr>
            <a:lstStyle/>
            <a:p>
              <a:r>
                <a:rPr lang="fr-CA" sz="1200">
                  <a:solidFill>
                    <a:schemeClr val="tx2"/>
                  </a:solidFill>
                </a:rPr>
                <a:t>3</a:t>
              </a:r>
            </a:p>
          </p:txBody>
        </p:sp>
      </p:grpSp>
      <p:sp>
        <p:nvSpPr>
          <p:cNvPr id="33" name="Rectangle 32"/>
          <p:cNvSpPr/>
          <p:nvPr>
            <p:custDataLst>
              <p:tags r:id="rId19"/>
            </p:custDataLst>
          </p:nvPr>
        </p:nvSpPr>
        <p:spPr>
          <a:xfrm>
            <a:off x="1721823" y="4277035"/>
            <a:ext cx="3934228" cy="274594"/>
          </a:xfrm>
          <a:prstGeom prst="rect">
            <a:avLst/>
          </a:prstGeom>
        </p:spPr>
        <p:txBody>
          <a:bodyPr wrap="square">
            <a:spAutoFit/>
          </a:bodyPr>
          <a:lstStyle/>
          <a:p>
            <a:r>
              <a:rPr lang="fr-CA" sz="1200" dirty="0">
                <a:solidFill>
                  <a:schemeClr val="tx1">
                    <a:lumMod val="65000"/>
                    <a:lumOff val="35000"/>
                  </a:schemeClr>
                </a:solidFill>
              </a:rPr>
              <a:t>Directive sur la gestion des technologies de l’information :  </a:t>
            </a:r>
          </a:p>
        </p:txBody>
      </p:sp>
      <p:sp>
        <p:nvSpPr>
          <p:cNvPr id="34" name="Freeform 33"/>
          <p:cNvSpPr>
            <a:spLocks noEditPoints="1"/>
          </p:cNvSpPr>
          <p:nvPr>
            <p:custDataLst>
              <p:tags r:id="rId20"/>
            </p:custDataLst>
          </p:nvPr>
        </p:nvSpPr>
        <p:spPr bwMode="auto">
          <a:xfrm>
            <a:off x="1083840" y="4604553"/>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ln>
          <a:extLst/>
        </p:spPr>
        <p:txBody>
          <a:bodyPr vert="horz" wrap="square" lIns="91440" tIns="45720" rIns="91440" bIns="45720" numCol="1" anchor="t" anchorCtr="0" compatLnSpc="1">
            <a:prstTxWarp prst="textNoShape">
              <a:avLst/>
            </a:prstTxWarp>
          </a:bodyPr>
          <a:lstStyle/>
          <a:p>
            <a:endParaRPr lang="fr-CA"/>
          </a:p>
        </p:txBody>
      </p:sp>
      <p:sp>
        <p:nvSpPr>
          <p:cNvPr id="36" name="TextBox 35"/>
          <p:cNvSpPr txBox="1"/>
          <p:nvPr>
            <p:custDataLst>
              <p:tags r:id="rId21"/>
            </p:custDataLst>
          </p:nvPr>
        </p:nvSpPr>
        <p:spPr>
          <a:xfrm>
            <a:off x="739318" y="4360921"/>
            <a:ext cx="575568" cy="244084"/>
          </a:xfrm>
          <a:prstGeom prst="rect">
            <a:avLst/>
          </a:prstGeom>
          <a:noFill/>
        </p:spPr>
        <p:txBody>
          <a:bodyPr wrap="none" rtlCol="0">
            <a:spAutoFit/>
          </a:bodyPr>
          <a:lstStyle/>
          <a:p>
            <a:r>
              <a:rPr lang="fr-CA" sz="1000" b="1">
                <a:latin typeface="Arial Narrow" panose="020B0606020202030204" pitchFamily="34" charset="0"/>
              </a:rPr>
              <a:t>Critères</a:t>
            </a:r>
          </a:p>
        </p:txBody>
      </p:sp>
      <p:sp>
        <p:nvSpPr>
          <p:cNvPr id="37" name="TextBox 36"/>
          <p:cNvSpPr txBox="1"/>
          <p:nvPr>
            <p:custDataLst>
              <p:tags r:id="rId22"/>
            </p:custDataLst>
          </p:nvPr>
        </p:nvSpPr>
        <p:spPr>
          <a:xfrm>
            <a:off x="1119840" y="4790268"/>
            <a:ext cx="569211" cy="396636"/>
          </a:xfrm>
          <a:prstGeom prst="rect">
            <a:avLst/>
          </a:prstGeom>
          <a:noFill/>
        </p:spPr>
        <p:txBody>
          <a:bodyPr wrap="none" rtlCol="0">
            <a:spAutoFit/>
          </a:bodyPr>
          <a:lstStyle/>
          <a:p>
            <a:r>
              <a:rPr lang="fr-CA" sz="1000" b="1">
                <a:latin typeface="Arial Narrow" panose="020B0606020202030204" pitchFamily="34" charset="0"/>
              </a:rPr>
              <a:t>Normes</a:t>
            </a:r>
          </a:p>
          <a:p>
            <a:r>
              <a:rPr lang="fr-CA" sz="1000" b="1">
                <a:latin typeface="Arial Narrow" panose="020B0606020202030204" pitchFamily="34" charset="0"/>
              </a:rPr>
              <a:t>Arch.</a:t>
            </a:r>
          </a:p>
        </p:txBody>
      </p:sp>
      <p:sp>
        <p:nvSpPr>
          <p:cNvPr id="39" name="TextBox 38"/>
          <p:cNvSpPr txBox="1"/>
          <p:nvPr>
            <p:custDataLst>
              <p:tags r:id="rId23"/>
            </p:custDataLst>
          </p:nvPr>
        </p:nvSpPr>
        <p:spPr>
          <a:xfrm>
            <a:off x="1721823" y="5695976"/>
            <a:ext cx="1697481" cy="274594"/>
          </a:xfrm>
          <a:prstGeom prst="rect">
            <a:avLst/>
          </a:prstGeom>
          <a:noFill/>
        </p:spPr>
        <p:txBody>
          <a:bodyPr wrap="square" rtlCol="0">
            <a:spAutoFit/>
          </a:bodyPr>
          <a:lstStyle/>
          <a:p>
            <a:r>
              <a:rPr lang="fr-CA" sz="1200">
                <a:solidFill>
                  <a:schemeClr val="tx1">
                    <a:lumMod val="65000"/>
                    <a:lumOff val="35000"/>
                  </a:schemeClr>
                </a:solidFill>
              </a:rPr>
              <a:t>Modèle CEAI :</a:t>
            </a:r>
          </a:p>
        </p:txBody>
      </p:sp>
      <p:pic>
        <p:nvPicPr>
          <p:cNvPr id="40" name="Picture 39"/>
          <p:cNvPicPr>
            <a:picLocks noChangeAspect="1"/>
          </p:cNvPicPr>
          <p:nvPr>
            <p:custDataLst>
              <p:tags r:id="rId24"/>
            </p:custDataLst>
          </p:nvPr>
        </p:nvPicPr>
        <p:blipFill>
          <a:blip r:embed="rId34"/>
          <a:stretch>
            <a:fillRect/>
          </a:stretch>
        </p:blipFill>
        <p:spPr>
          <a:xfrm>
            <a:off x="619126" y="5748483"/>
            <a:ext cx="1038894" cy="759019"/>
          </a:xfrm>
          <a:prstGeom prst="rect">
            <a:avLst/>
          </a:prstGeom>
          <a:ln>
            <a:solidFill>
              <a:schemeClr val="accent1"/>
            </a:solidFill>
          </a:ln>
        </p:spPr>
      </p:pic>
      <p:cxnSp>
        <p:nvCxnSpPr>
          <p:cNvPr id="13" name="Straight Connector 12"/>
          <p:cNvCxnSpPr/>
          <p:nvPr>
            <p:custDataLst>
              <p:tags r:id="rId25"/>
            </p:custDataLst>
          </p:nvPr>
        </p:nvCxnSpPr>
        <p:spPr>
          <a:xfrm>
            <a:off x="784589" y="3176972"/>
            <a:ext cx="1375143"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p:cNvSpPr/>
          <p:nvPr>
            <p:custDataLst>
              <p:tags r:id="rId26"/>
            </p:custDataLst>
          </p:nvPr>
        </p:nvSpPr>
        <p:spPr>
          <a:xfrm>
            <a:off x="1782738" y="5930229"/>
            <a:ext cx="3873252" cy="213573"/>
          </a:xfrm>
          <a:prstGeom prst="rect">
            <a:avLst/>
          </a:prstGeom>
          <a:solidFill>
            <a:srgbClr val="E0EA66"/>
          </a:solidFill>
        </p:spPr>
        <p:txBody>
          <a:bodyPr wrap="square">
            <a:spAutoFit/>
          </a:bodyPr>
          <a:lstStyle/>
          <a:p>
            <a:r>
              <a:rPr lang="en-CA" sz="800" dirty="0">
                <a:solidFill>
                  <a:schemeClr val="tx2"/>
                </a:solidFill>
                <a:ea typeface="ＭＳ Ｐゴシック" pitchFamily="34" charset="-128"/>
                <a:cs typeface="Aharoni" panose="02010803020104030203" pitchFamily="2" charset="-79"/>
                <a:hlinkClick r:id="rId35"/>
              </a:rPr>
              <a:t>https://wiki.gccollab.ca/GC_EARB</a:t>
            </a:r>
            <a:r>
              <a:rPr lang="en-CA" sz="800" dirty="0">
                <a:solidFill>
                  <a:schemeClr val="tx2"/>
                </a:solidFill>
                <a:ea typeface="ＭＳ Ｐゴシック" pitchFamily="34" charset="-128"/>
                <a:cs typeface="Aharoni" panose="02010803020104030203" pitchFamily="2" charset="-79"/>
              </a:rPr>
              <a:t> </a:t>
            </a:r>
          </a:p>
        </p:txBody>
      </p:sp>
      <p:sp>
        <p:nvSpPr>
          <p:cNvPr id="43" name="Rectangle 42"/>
          <p:cNvSpPr/>
          <p:nvPr>
            <p:custDataLst>
              <p:tags r:id="rId27"/>
            </p:custDataLst>
          </p:nvPr>
        </p:nvSpPr>
        <p:spPr>
          <a:xfrm>
            <a:off x="1807873" y="4535599"/>
            <a:ext cx="3873252" cy="213573"/>
          </a:xfrm>
          <a:prstGeom prst="rect">
            <a:avLst/>
          </a:prstGeom>
          <a:solidFill>
            <a:srgbClr val="E0EA66"/>
          </a:solidFill>
        </p:spPr>
        <p:txBody>
          <a:bodyPr wrap="square">
            <a:spAutoFit/>
          </a:bodyPr>
          <a:lstStyle/>
          <a:p>
            <a:r>
              <a:rPr lang="fr-CA" sz="800" dirty="0">
                <a:solidFill>
                  <a:schemeClr val="tx2"/>
                </a:solidFill>
                <a:ea typeface="ＭＳ Ｐゴシック" pitchFamily="34" charset="-128"/>
                <a:cs typeface="Aharoni" panose="02010803020104030203" pitchFamily="2" charset="-79"/>
                <a:hlinkClick r:id="rId36"/>
              </a:rPr>
              <a:t>https://www.tbs-sct.gc.ca/pol/doc-fra.aspx?id=15249</a:t>
            </a:r>
          </a:p>
        </p:txBody>
      </p:sp>
      <p:sp>
        <p:nvSpPr>
          <p:cNvPr id="35" name="Freeform 34"/>
          <p:cNvSpPr>
            <a:spLocks noEditPoints="1"/>
          </p:cNvSpPr>
          <p:nvPr>
            <p:custDataLst>
              <p:tags r:id="rId28"/>
            </p:custDataLst>
          </p:nvPr>
        </p:nvSpPr>
        <p:spPr bwMode="auto">
          <a:xfrm>
            <a:off x="375747" y="4604553"/>
            <a:ext cx="571500" cy="669904"/>
          </a:xfrm>
          <a:custGeom>
            <a:avLst/>
            <a:gdLst>
              <a:gd name="T0" fmla="*/ 8 w 105"/>
              <a:gd name="T1" fmla="*/ 114 h 123"/>
              <a:gd name="T2" fmla="*/ 8 w 105"/>
              <a:gd name="T3" fmla="*/ 9 h 123"/>
              <a:gd name="T4" fmla="*/ 61 w 105"/>
              <a:gd name="T5" fmla="*/ 9 h 123"/>
              <a:gd name="T6" fmla="*/ 61 w 105"/>
              <a:gd name="T7" fmla="*/ 37 h 123"/>
              <a:gd name="T8" fmla="*/ 63 w 105"/>
              <a:gd name="T9" fmla="*/ 42 h 123"/>
              <a:gd name="T10" fmla="*/ 68 w 105"/>
              <a:gd name="T11" fmla="*/ 44 h 123"/>
              <a:gd name="T12" fmla="*/ 96 w 105"/>
              <a:gd name="T13" fmla="*/ 44 h 123"/>
              <a:gd name="T14" fmla="*/ 96 w 105"/>
              <a:gd name="T15" fmla="*/ 114 h 123"/>
              <a:gd name="T16" fmla="*/ 8 w 105"/>
              <a:gd name="T17" fmla="*/ 114 h 123"/>
              <a:gd name="T18" fmla="*/ 73 w 105"/>
              <a:gd name="T19" fmla="*/ 11 h 123"/>
              <a:gd name="T20" fmla="*/ 94 w 105"/>
              <a:gd name="T21" fmla="*/ 32 h 123"/>
              <a:gd name="T22" fmla="*/ 96 w 105"/>
              <a:gd name="T23" fmla="*/ 35 h 123"/>
              <a:gd name="T24" fmla="*/ 70 w 105"/>
              <a:gd name="T25" fmla="*/ 35 h 123"/>
              <a:gd name="T26" fmla="*/ 70 w 105"/>
              <a:gd name="T27" fmla="*/ 9 h 123"/>
              <a:gd name="T28" fmla="*/ 73 w 105"/>
              <a:gd name="T29" fmla="*/ 11 h 123"/>
              <a:gd name="T30" fmla="*/ 79 w 105"/>
              <a:gd name="T31" fmla="*/ 5 h 123"/>
              <a:gd name="T32" fmla="*/ 74 w 105"/>
              <a:gd name="T33" fmla="*/ 1 h 123"/>
              <a:gd name="T34" fmla="*/ 68 w 105"/>
              <a:gd name="T35" fmla="*/ 0 h 123"/>
              <a:gd name="T36" fmla="*/ 6 w 105"/>
              <a:gd name="T37" fmla="*/ 0 h 123"/>
              <a:gd name="T38" fmla="*/ 1 w 105"/>
              <a:gd name="T39" fmla="*/ 2 h 123"/>
              <a:gd name="T40" fmla="*/ 0 w 105"/>
              <a:gd name="T41" fmla="*/ 7 h 123"/>
              <a:gd name="T42" fmla="*/ 0 w 105"/>
              <a:gd name="T43" fmla="*/ 116 h 123"/>
              <a:gd name="T44" fmla="*/ 1 w 105"/>
              <a:gd name="T45" fmla="*/ 121 h 123"/>
              <a:gd name="T46" fmla="*/ 6 w 105"/>
              <a:gd name="T47" fmla="*/ 123 h 123"/>
              <a:gd name="T48" fmla="*/ 98 w 105"/>
              <a:gd name="T49" fmla="*/ 123 h 123"/>
              <a:gd name="T50" fmla="*/ 103 w 105"/>
              <a:gd name="T51" fmla="*/ 121 h 123"/>
              <a:gd name="T52" fmla="*/ 105 w 105"/>
              <a:gd name="T53" fmla="*/ 116 h 123"/>
              <a:gd name="T54" fmla="*/ 105 w 105"/>
              <a:gd name="T55" fmla="*/ 37 h 123"/>
              <a:gd name="T56" fmla="*/ 104 w 105"/>
              <a:gd name="T57" fmla="*/ 31 h 123"/>
              <a:gd name="T58" fmla="*/ 100 w 105"/>
              <a:gd name="T59" fmla="*/ 26 h 123"/>
              <a:gd name="T60" fmla="*/ 79 w 105"/>
              <a:gd name="T61"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23">
                <a:moveTo>
                  <a:pt x="8" y="114"/>
                </a:moveTo>
                <a:cubicBezTo>
                  <a:pt x="8" y="9"/>
                  <a:pt x="8" y="9"/>
                  <a:pt x="8" y="9"/>
                </a:cubicBezTo>
                <a:cubicBezTo>
                  <a:pt x="61" y="9"/>
                  <a:pt x="61" y="9"/>
                  <a:pt x="61" y="9"/>
                </a:cubicBezTo>
                <a:cubicBezTo>
                  <a:pt x="61" y="37"/>
                  <a:pt x="61" y="37"/>
                  <a:pt x="61" y="37"/>
                </a:cubicBezTo>
                <a:cubicBezTo>
                  <a:pt x="61" y="39"/>
                  <a:pt x="62" y="41"/>
                  <a:pt x="63" y="42"/>
                </a:cubicBezTo>
                <a:cubicBezTo>
                  <a:pt x="64" y="43"/>
                  <a:pt x="66" y="44"/>
                  <a:pt x="68" y="44"/>
                </a:cubicBezTo>
                <a:cubicBezTo>
                  <a:pt x="96" y="44"/>
                  <a:pt x="96" y="44"/>
                  <a:pt x="96" y="44"/>
                </a:cubicBezTo>
                <a:cubicBezTo>
                  <a:pt x="96" y="114"/>
                  <a:pt x="96" y="114"/>
                  <a:pt x="96" y="114"/>
                </a:cubicBezTo>
                <a:lnTo>
                  <a:pt x="8" y="114"/>
                </a:lnTo>
                <a:close/>
                <a:moveTo>
                  <a:pt x="73" y="11"/>
                </a:moveTo>
                <a:cubicBezTo>
                  <a:pt x="94" y="32"/>
                  <a:pt x="94" y="32"/>
                  <a:pt x="94" y="32"/>
                </a:cubicBezTo>
                <a:cubicBezTo>
                  <a:pt x="95" y="33"/>
                  <a:pt x="95" y="34"/>
                  <a:pt x="96" y="35"/>
                </a:cubicBezTo>
                <a:cubicBezTo>
                  <a:pt x="70" y="35"/>
                  <a:pt x="70" y="35"/>
                  <a:pt x="70" y="35"/>
                </a:cubicBezTo>
                <a:cubicBezTo>
                  <a:pt x="70" y="9"/>
                  <a:pt x="70" y="9"/>
                  <a:pt x="70" y="9"/>
                </a:cubicBezTo>
                <a:cubicBezTo>
                  <a:pt x="71" y="10"/>
                  <a:pt x="72" y="10"/>
                  <a:pt x="73" y="11"/>
                </a:cubicBezTo>
                <a:close/>
                <a:moveTo>
                  <a:pt x="79" y="5"/>
                </a:moveTo>
                <a:cubicBezTo>
                  <a:pt x="78" y="3"/>
                  <a:pt x="76" y="2"/>
                  <a:pt x="74" y="1"/>
                </a:cubicBezTo>
                <a:cubicBezTo>
                  <a:pt x="71" y="0"/>
                  <a:pt x="69" y="0"/>
                  <a:pt x="68" y="0"/>
                </a:cubicBezTo>
                <a:cubicBezTo>
                  <a:pt x="6" y="0"/>
                  <a:pt x="6" y="0"/>
                  <a:pt x="6" y="0"/>
                </a:cubicBezTo>
                <a:cubicBezTo>
                  <a:pt x="4" y="0"/>
                  <a:pt x="3" y="1"/>
                  <a:pt x="1" y="2"/>
                </a:cubicBezTo>
                <a:cubicBezTo>
                  <a:pt x="0" y="3"/>
                  <a:pt x="0" y="5"/>
                  <a:pt x="0" y="7"/>
                </a:cubicBezTo>
                <a:cubicBezTo>
                  <a:pt x="0" y="116"/>
                  <a:pt x="0" y="116"/>
                  <a:pt x="0" y="116"/>
                </a:cubicBezTo>
                <a:cubicBezTo>
                  <a:pt x="0" y="118"/>
                  <a:pt x="0" y="120"/>
                  <a:pt x="1" y="121"/>
                </a:cubicBezTo>
                <a:cubicBezTo>
                  <a:pt x="3" y="122"/>
                  <a:pt x="4" y="123"/>
                  <a:pt x="6" y="123"/>
                </a:cubicBezTo>
                <a:cubicBezTo>
                  <a:pt x="98" y="123"/>
                  <a:pt x="98" y="123"/>
                  <a:pt x="98" y="123"/>
                </a:cubicBezTo>
                <a:cubicBezTo>
                  <a:pt x="100" y="123"/>
                  <a:pt x="102" y="122"/>
                  <a:pt x="103" y="121"/>
                </a:cubicBezTo>
                <a:cubicBezTo>
                  <a:pt x="104" y="120"/>
                  <a:pt x="105" y="118"/>
                  <a:pt x="105" y="116"/>
                </a:cubicBezTo>
                <a:cubicBezTo>
                  <a:pt x="105" y="37"/>
                  <a:pt x="105" y="37"/>
                  <a:pt x="105" y="37"/>
                </a:cubicBezTo>
                <a:cubicBezTo>
                  <a:pt x="105" y="35"/>
                  <a:pt x="105" y="33"/>
                  <a:pt x="104" y="31"/>
                </a:cubicBezTo>
                <a:cubicBezTo>
                  <a:pt x="103" y="29"/>
                  <a:pt x="102" y="27"/>
                  <a:pt x="100" y="26"/>
                </a:cubicBezTo>
                <a:lnTo>
                  <a:pt x="79" y="5"/>
                </a:lnTo>
                <a:close/>
              </a:path>
            </a:pathLst>
          </a:custGeom>
          <a:solidFill>
            <a:srgbClr val="778C9F"/>
          </a:solidFill>
          <a:ln w="9525">
            <a:solidFill>
              <a:srgbClr val="005172"/>
            </a:solidFill>
            <a:round/>
          </a:ln>
          <a:extLst/>
        </p:spPr>
        <p:txBody>
          <a:bodyPr vert="horz" wrap="square" lIns="91440" tIns="45720" rIns="91440" bIns="45720" numCol="1" anchor="t" anchorCtr="0" compatLnSpc="1">
            <a:prstTxWarp prst="textNoShape">
              <a:avLst/>
            </a:prstTxWarp>
          </a:bodyPr>
          <a:lstStyle/>
          <a:p>
            <a:endParaRPr lang="fr-CA"/>
          </a:p>
        </p:txBody>
      </p:sp>
      <p:sp>
        <p:nvSpPr>
          <p:cNvPr id="38" name="TextBox 37"/>
          <p:cNvSpPr txBox="1"/>
          <p:nvPr>
            <p:custDataLst>
              <p:tags r:id="rId29"/>
            </p:custDataLst>
          </p:nvPr>
        </p:nvSpPr>
        <p:spPr>
          <a:xfrm>
            <a:off x="411747" y="4790268"/>
            <a:ext cx="569211" cy="396636"/>
          </a:xfrm>
          <a:prstGeom prst="rect">
            <a:avLst/>
          </a:prstGeom>
          <a:noFill/>
        </p:spPr>
        <p:txBody>
          <a:bodyPr wrap="none" rtlCol="0">
            <a:spAutoFit/>
          </a:bodyPr>
          <a:lstStyle/>
          <a:p>
            <a:r>
              <a:rPr lang="fr-CA" sz="1000" b="1" dirty="0">
                <a:latin typeface="Arial Narrow" panose="020B0606020202030204" pitchFamily="34" charset="0"/>
              </a:rPr>
              <a:t>Normes</a:t>
            </a:r>
          </a:p>
          <a:p>
            <a:r>
              <a:rPr lang="fr-CA" sz="1000" b="1" dirty="0" err="1" smtClean="0">
                <a:latin typeface="Arial Narrow" panose="020B0606020202030204" pitchFamily="34" charset="0"/>
              </a:rPr>
              <a:t>Num</a:t>
            </a:r>
            <a:r>
              <a:rPr lang="fr-CA" sz="1000" b="1" dirty="0" smtClean="0">
                <a:latin typeface="Arial Narrow" panose="020B0606020202030204" pitchFamily="34" charset="0"/>
              </a:rPr>
              <a:t>.</a:t>
            </a:r>
            <a:endParaRPr lang="fr-CA" sz="1000" b="1" dirty="0">
              <a:latin typeface="Arial Narrow" panose="020B0606020202030204" pitchFamily="34" charset="0"/>
            </a:endParaRPr>
          </a:p>
        </p:txBody>
      </p:sp>
    </p:spTree>
    <p:extLst>
      <p:ext uri="{BB962C8B-B14F-4D97-AF65-F5344CB8AC3E}">
        <p14:creationId xmlns:p14="http://schemas.microsoft.com/office/powerpoint/2010/main" val="42784500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p:cNvSpPr>
            <a:spLocks noChangeArrowheads="1"/>
          </p:cNvSpPr>
          <p:nvPr>
            <p:custDataLst>
              <p:tags r:id="rId1"/>
            </p:custDataLst>
          </p:nvPr>
        </p:nvSpPr>
        <p:spPr bwMode="auto">
          <a:xfrm>
            <a:off x="684813" y="2326903"/>
            <a:ext cx="7855475" cy="640720"/>
          </a:xfrm>
          <a:prstGeom prst="rect">
            <a:avLst/>
          </a:prstGeom>
          <a:noFill/>
          <a:ln>
            <a:noFill/>
          </a:ln>
          <a:extLst/>
        </p:spPr>
        <p:txBody>
          <a:bodyPr wrap="square">
            <a:spAutoFit/>
          </a:bodyPr>
          <a:lstStyle/>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Allez sur </a:t>
            </a:r>
            <a:r>
              <a:rPr lang="fr-CA" sz="1200" dirty="0" err="1" smtClean="0">
                <a:latin typeface="Calibri" panose="020F0502020204030204" pitchFamily="34" charset="0"/>
                <a:cs typeface="Arial" panose="020B0604020202020204" pitchFamily="34" charset="0"/>
              </a:rPr>
              <a:t>GCpédia</a:t>
            </a:r>
            <a:r>
              <a:rPr lang="fr-CA" sz="1200" dirty="0" smtClean="0">
                <a:latin typeface="Calibri" panose="020F0502020204030204" pitchFamily="34" charset="0"/>
                <a:cs typeface="Arial" panose="020B0604020202020204" pitchFamily="34" charset="0"/>
              </a:rPr>
              <a:t> </a:t>
            </a:r>
            <a:r>
              <a:rPr lang="fr-CA" sz="1200" dirty="0">
                <a:latin typeface="Calibri" panose="020F0502020204030204" pitchFamily="34" charset="0"/>
                <a:cs typeface="Arial" panose="020B0604020202020204" pitchFamily="34" charset="0"/>
              </a:rPr>
              <a:t>pour atteindre le plus récent « Modèle du présentateur » du CEAI GC.</a:t>
            </a:r>
          </a:p>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Remplir le modèle</a:t>
            </a:r>
          </a:p>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Envoyer le modèle rempli par courriel à la boîte aux </a:t>
            </a:r>
            <a:r>
              <a:rPr lang="fr-CA" sz="1200" dirty="0" smtClean="0">
                <a:latin typeface="Calibri" panose="020F0502020204030204" pitchFamily="34" charset="0"/>
                <a:cs typeface="Arial" panose="020B0604020202020204" pitchFamily="34" charset="0"/>
              </a:rPr>
              <a:t>lettres </a:t>
            </a:r>
            <a:r>
              <a:rPr lang="fr-CA" sz="1200" dirty="0">
                <a:latin typeface="Calibri" panose="020F0502020204030204" pitchFamily="34" charset="0"/>
                <a:cs typeface="Arial" panose="020B0604020202020204" pitchFamily="34" charset="0"/>
              </a:rPr>
              <a:t>génériques : </a:t>
            </a:r>
          </a:p>
        </p:txBody>
      </p:sp>
      <p:sp>
        <p:nvSpPr>
          <p:cNvPr id="34" name="Title 1"/>
          <p:cNvSpPr>
            <a:spLocks noGrp="1"/>
          </p:cNvSpPr>
          <p:nvPr>
            <p:ph type="title" idx="4294967295"/>
            <p:custDataLst>
              <p:tags r:id="rId2"/>
            </p:custDataLst>
          </p:nvPr>
        </p:nvSpPr>
        <p:spPr>
          <a:xfrm>
            <a:off x="562557" y="182563"/>
            <a:ext cx="7977690" cy="534987"/>
          </a:xfrm>
          <a:prstGeom prst="rect">
            <a:avLst/>
          </a:prstGeom>
        </p:spPr>
        <p:txBody>
          <a:bodyPr/>
          <a:lstStyle/>
          <a:p>
            <a:pPr algn="l"/>
            <a:r>
              <a:rPr lang="fr-CA" sz="2600">
                <a:solidFill>
                  <a:schemeClr val="accent1"/>
                </a:solidFill>
                <a:latin typeface="Calibri" panose="020F0502020204030204" pitchFamily="34" charset="0"/>
                <a:ea typeface="+mn-ea"/>
                <a:cs typeface="+mn-cs"/>
              </a:rPr>
              <a:t>Comment vous y prenez-vous pour être à l’ordre du jour?</a:t>
            </a:r>
            <a:br>
              <a:rPr lang="fr-CA" sz="2600">
                <a:solidFill>
                  <a:schemeClr val="accent1"/>
                </a:solidFill>
                <a:latin typeface="Calibri" panose="020F0502020204030204" pitchFamily="34" charset="0"/>
                <a:ea typeface="+mn-ea"/>
                <a:cs typeface="+mn-cs"/>
              </a:rPr>
            </a:br>
            <a:endParaRPr lang="fr-CA" sz="2600">
              <a:solidFill>
                <a:schemeClr val="accent1"/>
              </a:solidFill>
              <a:latin typeface="Calibri" panose="020F0502020204030204" pitchFamily="34" charset="0"/>
              <a:ea typeface="+mn-ea"/>
              <a:cs typeface="+mn-cs"/>
            </a:endParaRPr>
          </a:p>
        </p:txBody>
      </p:sp>
      <p:sp>
        <p:nvSpPr>
          <p:cNvPr id="5" name="Rectangle 4"/>
          <p:cNvSpPr/>
          <p:nvPr>
            <p:custDataLst>
              <p:tags r:id="rId3"/>
            </p:custDataLst>
          </p:nvPr>
        </p:nvSpPr>
        <p:spPr>
          <a:xfrm>
            <a:off x="668282" y="1952836"/>
            <a:ext cx="2562858" cy="366126"/>
          </a:xfrm>
          <a:prstGeom prst="rect">
            <a:avLst/>
          </a:prstGeom>
        </p:spPr>
        <p:txBody>
          <a:bodyPr wrap="none">
            <a:spAutoFit/>
          </a:bodyPr>
          <a:lstStyle/>
          <a:p>
            <a:r>
              <a:rPr lang="fr-CA" b="1">
                <a:solidFill>
                  <a:schemeClr val="tx2"/>
                </a:solidFill>
              </a:rPr>
              <a:t>Suggestions du ministère</a:t>
            </a:r>
          </a:p>
        </p:txBody>
      </p:sp>
      <p:sp>
        <p:nvSpPr>
          <p:cNvPr id="8" name="Rectangle 7"/>
          <p:cNvSpPr/>
          <p:nvPr>
            <p:custDataLst>
              <p:tags r:id="rId4"/>
            </p:custDataLst>
          </p:nvPr>
        </p:nvSpPr>
        <p:spPr>
          <a:xfrm>
            <a:off x="725032" y="2306083"/>
            <a:ext cx="7807408" cy="79441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1" name="Group 30"/>
          <p:cNvGrpSpPr/>
          <p:nvPr>
            <p:custDataLst>
              <p:tags r:id="rId5"/>
            </p:custDataLst>
          </p:nvPr>
        </p:nvGrpSpPr>
        <p:grpSpPr>
          <a:xfrm>
            <a:off x="684814" y="1086942"/>
            <a:ext cx="7847626" cy="869652"/>
            <a:chOff x="684814" y="1086942"/>
            <a:chExt cx="7847626" cy="869652"/>
          </a:xfrm>
        </p:grpSpPr>
        <p:sp>
          <p:nvSpPr>
            <p:cNvPr id="32" name="Cube 31"/>
            <p:cNvSpPr/>
            <p:nvPr/>
          </p:nvSpPr>
          <p:spPr>
            <a:xfrm rot="16200000">
              <a:off x="4219491" y="-2447735"/>
              <a:ext cx="778272" cy="7847626"/>
            </a:xfrm>
            <a:prstGeom prst="cube">
              <a:avLst/>
            </a:prstGeom>
            <a:gradFill>
              <a:gsLst>
                <a:gs pos="99722">
                  <a:srgbClr val="0070C0"/>
                </a:gs>
                <a:gs pos="100000">
                  <a:srgbClr val="70A5C5"/>
                </a:gs>
                <a:gs pos="0">
                  <a:srgbClr val="1EC0E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A" sz="1400" b="1"/>
            </a:p>
          </p:txBody>
        </p:sp>
        <p:sp>
          <p:nvSpPr>
            <p:cNvPr id="33" name="TextBox 16"/>
            <p:cNvSpPr txBox="1">
              <a:spLocks noChangeArrowheads="1"/>
            </p:cNvSpPr>
            <p:nvPr/>
          </p:nvSpPr>
          <p:spPr bwMode="auto">
            <a:xfrm>
              <a:off x="955967" y="1124744"/>
              <a:ext cx="508000" cy="831850"/>
            </a:xfrm>
            <a:prstGeom prst="rect">
              <a:avLst/>
            </a:prstGeom>
            <a:noFill/>
            <a:ln w="9525">
              <a:noFill/>
              <a:miter lim="800000"/>
            </a:ln>
          </p:spPr>
          <p:txBody>
            <a:bodyPr wrap="none">
              <a:spAutoFit/>
            </a:bodyPr>
            <a:lstStyle/>
            <a:p>
              <a:pPr algn="r"/>
              <a:r>
                <a:rPr lang="fr-CA" sz="4800" b="0">
                  <a:solidFill>
                    <a:schemeClr val="bg1"/>
                  </a:solidFill>
                  <a:latin typeface="Trebuchet MS" pitchFamily="34" charset="0"/>
                </a:rPr>
                <a:t>1</a:t>
              </a:r>
            </a:p>
          </p:txBody>
        </p:sp>
        <p:sp>
          <p:nvSpPr>
            <p:cNvPr id="35" name="TextBox 18"/>
            <p:cNvSpPr txBox="1">
              <a:spLocks noChangeArrowheads="1"/>
            </p:cNvSpPr>
            <p:nvPr/>
          </p:nvSpPr>
          <p:spPr bwMode="auto">
            <a:xfrm>
              <a:off x="1459154" y="1350249"/>
              <a:ext cx="4456776" cy="396636"/>
            </a:xfrm>
            <a:prstGeom prst="rect">
              <a:avLst/>
            </a:prstGeom>
            <a:noFill/>
            <a:ln w="9525">
              <a:noFill/>
              <a:miter lim="800000"/>
            </a:ln>
          </p:spPr>
          <p:txBody>
            <a:bodyPr wrap="square">
              <a:spAutoFit/>
            </a:bodyPr>
            <a:lstStyle/>
            <a:p>
              <a:pPr defTabSz="820738"/>
              <a:r>
                <a:rPr lang="fr-CA" sz="2000">
                  <a:solidFill>
                    <a:srgbClr val="FFFF00"/>
                  </a:solidFill>
                  <a:ea typeface="ＭＳ Ｐゴシック" pitchFamily="34" charset="-128"/>
                  <a:cs typeface="Aharoni" panose="02010803020104030203" pitchFamily="2" charset="-79"/>
                </a:rPr>
                <a:t>GCPédia </a:t>
              </a:r>
            </a:p>
          </p:txBody>
        </p:sp>
      </p:grpSp>
      <p:sp>
        <p:nvSpPr>
          <p:cNvPr id="3" name="Rectangle 2"/>
          <p:cNvSpPr/>
          <p:nvPr>
            <p:custDataLst>
              <p:tags r:id="rId6"/>
            </p:custDataLst>
          </p:nvPr>
        </p:nvSpPr>
        <p:spPr>
          <a:xfrm>
            <a:off x="5400092" y="2716079"/>
            <a:ext cx="1817948" cy="246221"/>
          </a:xfrm>
          <a:prstGeom prst="rect">
            <a:avLst/>
          </a:prstGeom>
          <a:ln>
            <a:solidFill>
              <a:schemeClr val="tx2"/>
            </a:solidFill>
          </a:ln>
        </p:spPr>
        <p:txBody>
          <a:bodyPr wrap="square">
            <a:spAutoFit/>
          </a:bodyPr>
          <a:lstStyle/>
          <a:p>
            <a:r>
              <a:rPr lang="fr-CA" sz="1000"/>
              <a:t>ZZCIOBDP@tbs-sct.gc.ca</a:t>
            </a:r>
          </a:p>
        </p:txBody>
      </p:sp>
      <p:sp>
        <p:nvSpPr>
          <p:cNvPr id="36" name="Rectangle 14"/>
          <p:cNvSpPr>
            <a:spLocks noChangeArrowheads="1"/>
          </p:cNvSpPr>
          <p:nvPr>
            <p:custDataLst>
              <p:tags r:id="rId7"/>
            </p:custDataLst>
          </p:nvPr>
        </p:nvSpPr>
        <p:spPr bwMode="auto">
          <a:xfrm>
            <a:off x="725032" y="3551038"/>
            <a:ext cx="7815215" cy="1372972"/>
          </a:xfrm>
          <a:prstGeom prst="rect">
            <a:avLst/>
          </a:prstGeom>
          <a:noFill/>
          <a:ln>
            <a:noFill/>
          </a:ln>
          <a:extLst/>
        </p:spPr>
        <p:txBody>
          <a:bodyPr wrap="square">
            <a:spAutoFit/>
          </a:bodyPr>
          <a:lstStyle/>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L’équipe du CEAI GC reçoit une alerte pour une nouvelle présentation.</a:t>
            </a:r>
          </a:p>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Une date provisoire pour la présentation est déterminée.</a:t>
            </a:r>
          </a:p>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Une équipe de l’AI du GC effectue un examen de la documentation.</a:t>
            </a:r>
          </a:p>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Des commentaires sont fournis au ministère à des fins de clarifications.</a:t>
            </a:r>
          </a:p>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Un appel ou une réunion a lieu pour discuter des commentaires et peaufiner la compréhension.</a:t>
            </a:r>
          </a:p>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Des documents de présentation mis à jour peuvent être demandés.</a:t>
            </a:r>
          </a:p>
          <a:p>
            <a:pPr marL="173038" lvl="1" indent="-173038" defTabSz="820738">
              <a:buFont typeface="Wingdings" pitchFamily="2" charset="2"/>
              <a:buChar char="§"/>
              <a:defRPr/>
            </a:pPr>
            <a:r>
              <a:rPr lang="fr-CA" sz="1200">
                <a:latin typeface="Calibri" panose="020F0502020204030204" pitchFamily="34" charset="0"/>
                <a:cs typeface="Arial" panose="020B0604020202020204" pitchFamily="34" charset="0"/>
              </a:rPr>
              <a:t>La date de la réunion du CEAI est confirmée.</a:t>
            </a:r>
          </a:p>
        </p:txBody>
      </p:sp>
      <p:sp>
        <p:nvSpPr>
          <p:cNvPr id="37" name="Rectangle 36"/>
          <p:cNvSpPr/>
          <p:nvPr>
            <p:custDataLst>
              <p:tags r:id="rId8"/>
            </p:custDataLst>
          </p:nvPr>
        </p:nvSpPr>
        <p:spPr>
          <a:xfrm>
            <a:off x="668282" y="3176972"/>
            <a:ext cx="2094484" cy="369332"/>
          </a:xfrm>
          <a:prstGeom prst="rect">
            <a:avLst/>
          </a:prstGeom>
        </p:spPr>
        <p:txBody>
          <a:bodyPr wrap="none">
            <a:spAutoFit/>
          </a:bodyPr>
          <a:lstStyle/>
          <a:p>
            <a:r>
              <a:rPr lang="fr-CA" b="1" dirty="0" smtClean="0">
                <a:solidFill>
                  <a:schemeClr val="tx2"/>
                </a:solidFill>
              </a:rPr>
              <a:t>SCT - Examen </a:t>
            </a:r>
            <a:r>
              <a:rPr lang="fr-CA" b="1" dirty="0">
                <a:solidFill>
                  <a:schemeClr val="tx2"/>
                </a:solidFill>
              </a:rPr>
              <a:t>de l’AI</a:t>
            </a:r>
          </a:p>
        </p:txBody>
      </p:sp>
      <p:sp>
        <p:nvSpPr>
          <p:cNvPr id="38" name="Rectangle 37"/>
          <p:cNvSpPr/>
          <p:nvPr>
            <p:custDataLst>
              <p:tags r:id="rId9"/>
            </p:custDataLst>
          </p:nvPr>
        </p:nvSpPr>
        <p:spPr>
          <a:xfrm>
            <a:off x="725032" y="3547882"/>
            <a:ext cx="7807408" cy="140297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Rectangle 38"/>
          <p:cNvSpPr/>
          <p:nvPr>
            <p:custDataLst>
              <p:tags r:id="rId10"/>
            </p:custDataLst>
          </p:nvPr>
        </p:nvSpPr>
        <p:spPr>
          <a:xfrm>
            <a:off x="719572" y="5509592"/>
            <a:ext cx="7820681" cy="640720"/>
          </a:xfrm>
          <a:prstGeom prst="rect">
            <a:avLst/>
          </a:prstGeom>
        </p:spPr>
        <p:txBody>
          <a:bodyPr wrap="square">
            <a:spAutoFit/>
          </a:bodyPr>
          <a:lstStyle/>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Une évaluation de l’architecture est préparée par l’équipe de l’AI du GC.  </a:t>
            </a:r>
          </a:p>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L’harmonisation avec les normes numériques et les normes architecturales du GC est effectuée.</a:t>
            </a:r>
          </a:p>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Cette rétroaction est fournie au </a:t>
            </a:r>
            <a:r>
              <a:rPr lang="fr-CA" sz="1200" dirty="0" smtClean="0">
                <a:latin typeface="Calibri" panose="020F0502020204030204" pitchFamily="34" charset="0"/>
                <a:cs typeface="Arial" panose="020B0604020202020204" pitchFamily="34" charset="0"/>
              </a:rPr>
              <a:t>ministère </a:t>
            </a:r>
            <a:r>
              <a:rPr lang="fr-CA" sz="1200" dirty="0">
                <a:latin typeface="Calibri" panose="020F0502020204030204" pitchFamily="34" charset="0"/>
                <a:cs typeface="Arial" panose="020B0604020202020204" pitchFamily="34" charset="0"/>
              </a:rPr>
              <a:t>ainsi qu’utilisée pour informer les coprésidents du CEAI GC avant la réunion. </a:t>
            </a:r>
          </a:p>
        </p:txBody>
      </p:sp>
      <p:sp>
        <p:nvSpPr>
          <p:cNvPr id="40" name="Rectangle 39"/>
          <p:cNvSpPr/>
          <p:nvPr>
            <p:custDataLst>
              <p:tags r:id="rId11"/>
            </p:custDataLst>
          </p:nvPr>
        </p:nvSpPr>
        <p:spPr>
          <a:xfrm>
            <a:off x="668282" y="5104255"/>
            <a:ext cx="2754342" cy="369332"/>
          </a:xfrm>
          <a:prstGeom prst="rect">
            <a:avLst/>
          </a:prstGeom>
        </p:spPr>
        <p:txBody>
          <a:bodyPr wrap="square">
            <a:spAutoFit/>
          </a:bodyPr>
          <a:lstStyle/>
          <a:p>
            <a:r>
              <a:rPr lang="fr-CA" b="1">
                <a:solidFill>
                  <a:schemeClr val="tx2"/>
                </a:solidFill>
              </a:rPr>
              <a:t>Préparation de l’évaluation</a:t>
            </a:r>
          </a:p>
        </p:txBody>
      </p:sp>
      <p:sp>
        <p:nvSpPr>
          <p:cNvPr id="41" name="Rectangle 40"/>
          <p:cNvSpPr/>
          <p:nvPr>
            <p:custDataLst>
              <p:tags r:id="rId12"/>
            </p:custDataLst>
          </p:nvPr>
        </p:nvSpPr>
        <p:spPr>
          <a:xfrm>
            <a:off x="717928" y="5473588"/>
            <a:ext cx="7814512" cy="68233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Picture 3"/>
          <p:cNvPicPr>
            <a:picLocks noChangeAspect="1"/>
          </p:cNvPicPr>
          <p:nvPr>
            <p:custDataLst>
              <p:tags r:id="rId13"/>
            </p:custDataLst>
          </p:nvPr>
        </p:nvPicPr>
        <p:blipFill>
          <a:blip r:embed="rId18"/>
          <a:stretch>
            <a:fillRect/>
          </a:stretch>
        </p:blipFill>
        <p:spPr>
          <a:xfrm>
            <a:off x="7526245" y="3687894"/>
            <a:ext cx="832303" cy="780981"/>
          </a:xfrm>
          <a:prstGeom prst="rect">
            <a:avLst/>
          </a:prstGeom>
        </p:spPr>
      </p:pic>
      <p:sp>
        <p:nvSpPr>
          <p:cNvPr id="25" name="Rectangle 24"/>
          <p:cNvSpPr/>
          <p:nvPr>
            <p:custDataLst>
              <p:tags r:id="rId14"/>
            </p:custDataLst>
          </p:nvPr>
        </p:nvSpPr>
        <p:spPr>
          <a:xfrm>
            <a:off x="2660123" y="1420225"/>
            <a:ext cx="4793321" cy="244084"/>
          </a:xfrm>
          <a:prstGeom prst="rect">
            <a:avLst/>
          </a:prstGeom>
          <a:solidFill>
            <a:srgbClr val="E0EA66"/>
          </a:solidFill>
        </p:spPr>
        <p:txBody>
          <a:bodyPr wrap="square">
            <a:spAutoFit/>
          </a:bodyPr>
          <a:lstStyle/>
          <a:p>
            <a:r>
              <a:rPr lang="fr-CA" sz="1000">
                <a:solidFill>
                  <a:schemeClr val="accent6"/>
                </a:solidFill>
                <a:ea typeface="ＭＳ Ｐゴシック" pitchFamily="34" charset="-128"/>
                <a:cs typeface="Aharoni" panose="02010803020104030203" pitchFamily="2" charset="-79"/>
                <a:hlinkClick r:id="rId19"/>
              </a:rPr>
              <a:t>http://www.gcpedia.gc.ca/wiki/GC_Enterprise_Architecture_Review_Board_ (GC_EARB)</a:t>
            </a:r>
          </a:p>
        </p:txBody>
      </p:sp>
      <p:sp>
        <p:nvSpPr>
          <p:cNvPr id="19" name="Slide Number Placeholder 1"/>
          <p:cNvSpPr>
            <a:spLocks noGrp="1"/>
          </p:cNvSpPr>
          <p:nvPr>
            <p:ph type="sldNum" sz="quarter" idx="4"/>
            <p:custDataLst>
              <p:tags r:id="rId15"/>
            </p:custDataLst>
          </p:nvPr>
        </p:nvSpPr>
        <p:spPr>
          <a:xfrm>
            <a:off x="8673167" y="6561058"/>
            <a:ext cx="442392" cy="268139"/>
          </a:xfrm>
        </p:spPr>
        <p:txBody>
          <a:bodyPr/>
          <a:lstStyle/>
          <a:p>
            <a:r>
              <a:rPr lang="fr-CA">
                <a:solidFill>
                  <a:prstClr val="black">
                    <a:tint val="75000"/>
                  </a:prstClr>
                </a:solidFill>
              </a:rPr>
              <a:t>13</a:t>
            </a:r>
          </a:p>
        </p:txBody>
      </p:sp>
    </p:spTree>
    <p:extLst>
      <p:ext uri="{BB962C8B-B14F-4D97-AF65-F5344CB8AC3E}">
        <p14:creationId xmlns:p14="http://schemas.microsoft.com/office/powerpoint/2010/main" val="3517466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custDataLst>
              <p:tags r:id="rId1"/>
            </p:custDataLst>
          </p:nvPr>
        </p:nvGrpSpPr>
        <p:grpSpPr>
          <a:xfrm>
            <a:off x="684814" y="1086942"/>
            <a:ext cx="7847626" cy="868799"/>
            <a:chOff x="684814" y="1086942"/>
            <a:chExt cx="7847626" cy="868799"/>
          </a:xfrm>
        </p:grpSpPr>
        <p:sp>
          <p:nvSpPr>
            <p:cNvPr id="7" name="Cube 6"/>
            <p:cNvSpPr/>
            <p:nvPr/>
          </p:nvSpPr>
          <p:spPr>
            <a:xfrm rot="16200000">
              <a:off x="4219491" y="-2447735"/>
              <a:ext cx="778272" cy="7847626"/>
            </a:xfrm>
            <a:prstGeom prst="cube">
              <a:avLst/>
            </a:prstGeom>
            <a:gradFill>
              <a:gsLst>
                <a:gs pos="99722">
                  <a:srgbClr val="0070C0"/>
                </a:gs>
                <a:gs pos="100000">
                  <a:srgbClr val="70A5C5"/>
                </a:gs>
                <a:gs pos="0">
                  <a:srgbClr val="1EC0E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fr-CA" sz="1400" b="1"/>
            </a:p>
          </p:txBody>
        </p:sp>
        <p:sp>
          <p:nvSpPr>
            <p:cNvPr id="22539" name="TextBox 16"/>
            <p:cNvSpPr txBox="1">
              <a:spLocks noChangeArrowheads="1"/>
            </p:cNvSpPr>
            <p:nvPr/>
          </p:nvSpPr>
          <p:spPr bwMode="auto">
            <a:xfrm>
              <a:off x="957097" y="1124744"/>
              <a:ext cx="506870" cy="830997"/>
            </a:xfrm>
            <a:prstGeom prst="rect">
              <a:avLst/>
            </a:prstGeom>
            <a:noFill/>
            <a:ln w="9525">
              <a:noFill/>
              <a:miter lim="800000"/>
            </a:ln>
          </p:spPr>
          <p:txBody>
            <a:bodyPr wrap="none">
              <a:spAutoFit/>
            </a:bodyPr>
            <a:lstStyle/>
            <a:p>
              <a:pPr algn="r"/>
              <a:r>
                <a:rPr lang="fr-CA" sz="4800">
                  <a:solidFill>
                    <a:schemeClr val="bg1"/>
                  </a:solidFill>
                  <a:latin typeface="Trebuchet MS" pitchFamily="34" charset="0"/>
                </a:rPr>
                <a:t>2</a:t>
              </a:r>
              <a:endParaRPr lang="fr-CA" sz="4800" b="0">
                <a:solidFill>
                  <a:schemeClr val="bg1"/>
                </a:solidFill>
                <a:latin typeface="Trebuchet MS" pitchFamily="34" charset="0"/>
              </a:endParaRPr>
            </a:p>
          </p:txBody>
        </p:sp>
        <p:sp>
          <p:nvSpPr>
            <p:cNvPr id="22540" name="TextBox 18"/>
            <p:cNvSpPr txBox="1">
              <a:spLocks noChangeArrowheads="1"/>
            </p:cNvSpPr>
            <p:nvPr/>
          </p:nvSpPr>
          <p:spPr bwMode="auto">
            <a:xfrm>
              <a:off x="1415820" y="1387477"/>
              <a:ext cx="4456777" cy="335615"/>
            </a:xfrm>
            <a:prstGeom prst="rect">
              <a:avLst/>
            </a:prstGeom>
            <a:noFill/>
            <a:ln w="9525">
              <a:noFill/>
              <a:miter lim="800000"/>
            </a:ln>
          </p:spPr>
          <p:txBody>
            <a:bodyPr wrap="square">
              <a:spAutoFit/>
            </a:bodyPr>
            <a:lstStyle/>
            <a:p>
              <a:pPr defTabSz="820738"/>
              <a:r>
                <a:rPr lang="fr-CA" sz="1600" b="1">
                  <a:solidFill>
                    <a:srgbClr val="FFFF00"/>
                  </a:solidFill>
                  <a:latin typeface="Aharoni" panose="02010803020104030203" pitchFamily="2" charset="-79"/>
                  <a:ea typeface="ＭＳ Ｐゴシック" pitchFamily="34" charset="-128"/>
                  <a:cs typeface="Aharoni" panose="02010803020104030203" pitchFamily="2" charset="-79"/>
                </a:rPr>
                <a:t>Se préparer pour la réunion</a:t>
              </a:r>
            </a:p>
          </p:txBody>
        </p:sp>
      </p:grpSp>
      <p:sp>
        <p:nvSpPr>
          <p:cNvPr id="34" name="Title 1"/>
          <p:cNvSpPr>
            <a:spLocks noGrp="1"/>
          </p:cNvSpPr>
          <p:nvPr>
            <p:ph type="title" idx="4294967295"/>
            <p:custDataLst>
              <p:tags r:id="rId2"/>
            </p:custDataLst>
          </p:nvPr>
        </p:nvSpPr>
        <p:spPr>
          <a:xfrm>
            <a:off x="562557" y="182563"/>
            <a:ext cx="7789863" cy="534987"/>
          </a:xfrm>
          <a:prstGeom prst="rect">
            <a:avLst/>
          </a:prstGeom>
        </p:spPr>
        <p:txBody>
          <a:bodyPr/>
          <a:lstStyle/>
          <a:p>
            <a:pPr algn="l"/>
            <a:r>
              <a:rPr lang="fr-CA" sz="2800">
                <a:solidFill>
                  <a:schemeClr val="accent1"/>
                </a:solidFill>
                <a:latin typeface="Calibri" panose="020F0502020204030204" pitchFamily="34" charset="0"/>
                <a:ea typeface="+mn-ea"/>
                <a:cs typeface="+mn-cs"/>
              </a:rPr>
              <a:t>Comment ça marche... à quoi s’attendre </a:t>
            </a:r>
            <a:br>
              <a:rPr lang="fr-CA" sz="2800">
                <a:solidFill>
                  <a:schemeClr val="accent1"/>
                </a:solidFill>
                <a:latin typeface="Calibri" panose="020F0502020204030204" pitchFamily="34" charset="0"/>
                <a:ea typeface="+mn-ea"/>
                <a:cs typeface="+mn-cs"/>
              </a:rPr>
            </a:br>
            <a:r>
              <a:rPr lang="fr-CA" sz="2800">
                <a:solidFill>
                  <a:schemeClr val="accent1"/>
                </a:solidFill>
                <a:latin typeface="Calibri" panose="020F0502020204030204" pitchFamily="34" charset="0"/>
                <a:ea typeface="+mn-ea"/>
                <a:cs typeface="+mn-cs"/>
              </a:rPr>
              <a:t/>
            </a:r>
            <a:br>
              <a:rPr lang="fr-CA" sz="2800">
                <a:solidFill>
                  <a:schemeClr val="accent1"/>
                </a:solidFill>
                <a:latin typeface="Calibri" panose="020F0502020204030204" pitchFamily="34" charset="0"/>
                <a:ea typeface="+mn-ea"/>
                <a:cs typeface="+mn-cs"/>
              </a:rPr>
            </a:br>
            <a:endParaRPr lang="fr-CA" sz="2800">
              <a:solidFill>
                <a:schemeClr val="accent1"/>
              </a:solidFill>
              <a:latin typeface="Calibri" panose="020F0502020204030204" pitchFamily="34" charset="0"/>
              <a:ea typeface="+mn-ea"/>
              <a:cs typeface="+mn-cs"/>
            </a:endParaRPr>
          </a:p>
        </p:txBody>
      </p:sp>
      <p:sp>
        <p:nvSpPr>
          <p:cNvPr id="25" name="Rectangle 14"/>
          <p:cNvSpPr>
            <a:spLocks noChangeArrowheads="1"/>
          </p:cNvSpPr>
          <p:nvPr>
            <p:custDataLst>
              <p:tags r:id="rId3"/>
            </p:custDataLst>
          </p:nvPr>
        </p:nvSpPr>
        <p:spPr bwMode="auto">
          <a:xfrm>
            <a:off x="684813" y="2326903"/>
            <a:ext cx="7855475" cy="1006846"/>
          </a:xfrm>
          <a:prstGeom prst="rect">
            <a:avLst/>
          </a:prstGeom>
          <a:noFill/>
          <a:ln>
            <a:noFill/>
          </a:ln>
          <a:extLst/>
        </p:spPr>
        <p:txBody>
          <a:bodyPr wrap="square">
            <a:spAutoFit/>
          </a:bodyPr>
          <a:lstStyle/>
          <a:p>
            <a:pPr marL="0" lvl="1" defTabSz="820738">
              <a:defRPr/>
            </a:pPr>
            <a:r>
              <a:rPr lang="fr-CA" sz="1200" b="1" dirty="0" smtClean="0">
                <a:latin typeface="Calibri" panose="020F0502020204030204" pitchFamily="34" charset="0"/>
                <a:cs typeface="Arial" panose="020B0604020202020204" pitchFamily="34" charset="0"/>
              </a:rPr>
              <a:t>Deux </a:t>
            </a:r>
            <a:r>
              <a:rPr lang="fr-CA" sz="1200" b="1" dirty="0">
                <a:latin typeface="Calibri" panose="020F0502020204030204" pitchFamily="34" charset="0"/>
                <a:cs typeface="Arial" panose="020B0604020202020204" pitchFamily="34" charset="0"/>
              </a:rPr>
              <a:t>semaines avant :  </a:t>
            </a:r>
          </a:p>
          <a:p>
            <a:pPr marL="628650" lvl="2" indent="-171450" defTabSz="820738">
              <a:buFont typeface="Arial" panose="020B0604020202020204" pitchFamily="34" charset="0"/>
              <a:buChar char="•"/>
              <a:defRPr/>
            </a:pPr>
            <a:r>
              <a:rPr lang="fr-CA" sz="1200" dirty="0">
                <a:latin typeface="Calibri" panose="020F0502020204030204" pitchFamily="34" charset="0"/>
                <a:cs typeface="Arial" panose="020B0604020202020204" pitchFamily="34" charset="0"/>
              </a:rPr>
              <a:t>Le Secrétariat enverra les invitations du calendrier aux </a:t>
            </a:r>
            <a:r>
              <a:rPr lang="fr-CA" sz="1200" b="1" dirty="0">
                <a:latin typeface="Calibri" panose="020F0502020204030204" pitchFamily="34" charset="0"/>
                <a:cs typeface="Arial" panose="020B0604020202020204" pitchFamily="34" charset="0"/>
              </a:rPr>
              <a:t>présentateurs </a:t>
            </a:r>
            <a:r>
              <a:rPr lang="fr-CA" sz="1200" dirty="0">
                <a:latin typeface="Calibri" panose="020F0502020204030204" pitchFamily="34" charset="0"/>
                <a:cs typeface="Arial" panose="020B0604020202020204" pitchFamily="34" charset="0"/>
              </a:rPr>
              <a:t>(habituellement </a:t>
            </a:r>
            <a:r>
              <a:rPr lang="fr-CA" sz="1200" dirty="0" smtClean="0">
                <a:latin typeface="Calibri" panose="020F0502020204030204" pitchFamily="34" charset="0"/>
                <a:cs typeface="Arial" panose="020B0604020202020204" pitchFamily="34" charset="0"/>
              </a:rPr>
              <a:t>une </a:t>
            </a:r>
            <a:r>
              <a:rPr lang="fr-CA" sz="1200" dirty="0">
                <a:latin typeface="Calibri" panose="020F0502020204030204" pitchFamily="34" charset="0"/>
                <a:cs typeface="Arial" panose="020B0604020202020204" pitchFamily="34" charset="0"/>
              </a:rPr>
              <a:t>ou </a:t>
            </a:r>
            <a:r>
              <a:rPr lang="fr-CA" sz="1200" dirty="0" smtClean="0">
                <a:latin typeface="Calibri" panose="020F0502020204030204" pitchFamily="34" charset="0"/>
                <a:cs typeface="Arial" panose="020B0604020202020204" pitchFamily="34" charset="0"/>
              </a:rPr>
              <a:t>deux</a:t>
            </a:r>
            <a:r>
              <a:rPr lang="fr-CA" sz="1200" dirty="0">
                <a:latin typeface="Calibri" panose="020F0502020204030204" pitchFamily="34" charset="0"/>
                <a:cs typeface="Arial" panose="020B0604020202020204" pitchFamily="34" charset="0"/>
              </a:rPr>
              <a:t> personnes).</a:t>
            </a:r>
          </a:p>
          <a:p>
            <a:pPr marL="0" lvl="1" defTabSz="820738">
              <a:defRPr/>
            </a:pPr>
            <a:r>
              <a:rPr lang="fr-CA" sz="1200" b="1" dirty="0" smtClean="0">
                <a:latin typeface="Calibri" panose="020F0502020204030204" pitchFamily="34" charset="0"/>
                <a:cs typeface="Arial" panose="020B0604020202020204" pitchFamily="34" charset="0"/>
              </a:rPr>
              <a:t>Une </a:t>
            </a:r>
            <a:r>
              <a:rPr lang="fr-CA" sz="1200" b="1" dirty="0">
                <a:latin typeface="Calibri" panose="020F0502020204030204" pitchFamily="34" charset="0"/>
                <a:cs typeface="Arial" panose="020B0604020202020204" pitchFamily="34" charset="0"/>
              </a:rPr>
              <a:t>semaine avant :</a:t>
            </a:r>
          </a:p>
          <a:p>
            <a:pPr marL="630238" lvl="2" indent="-173038" defTabSz="820738">
              <a:buFont typeface="Arial" panose="020B0604020202020204" pitchFamily="34" charset="0"/>
              <a:buChar char="•"/>
              <a:defRPr/>
            </a:pPr>
            <a:r>
              <a:rPr lang="fr-CA" sz="1200" dirty="0">
                <a:latin typeface="Calibri" panose="020F0502020204030204" pitchFamily="34" charset="0"/>
                <a:cs typeface="Arial" panose="020B0604020202020204" pitchFamily="34" charset="0"/>
              </a:rPr>
              <a:t>Ils demanderont les documents de présentation (en français et en </a:t>
            </a:r>
            <a:r>
              <a:rPr lang="fr-CA" sz="1200" dirty="0" smtClean="0">
                <a:latin typeface="Calibri" panose="020F0502020204030204" pitchFamily="34" charset="0"/>
                <a:cs typeface="Arial" panose="020B0604020202020204" pitchFamily="34" charset="0"/>
              </a:rPr>
              <a:t>anglais) une</a:t>
            </a:r>
            <a:r>
              <a:rPr lang="fr-CA" sz="1200" dirty="0">
                <a:latin typeface="Calibri" panose="020F0502020204030204" pitchFamily="34" charset="0"/>
                <a:cs typeface="Arial" panose="020B0604020202020204" pitchFamily="34" charset="0"/>
              </a:rPr>
              <a:t> semaine avant la séance</a:t>
            </a:r>
          </a:p>
          <a:p>
            <a:pPr marL="630238" lvl="2" indent="-173038" defTabSz="820738">
              <a:buFont typeface="Arial" panose="020B0604020202020204" pitchFamily="34" charset="0"/>
              <a:buChar char="•"/>
              <a:defRPr/>
            </a:pPr>
            <a:r>
              <a:rPr lang="fr-CA" sz="1200" dirty="0">
                <a:latin typeface="Calibri" panose="020F0502020204030204" pitchFamily="34" charset="0"/>
                <a:cs typeface="Arial" panose="020B0604020202020204" pitchFamily="34" charset="0"/>
              </a:rPr>
              <a:t>Ils préparent des trousses de renseignements pour les membres du CEAI pour examen avant la réunion.</a:t>
            </a:r>
          </a:p>
        </p:txBody>
      </p:sp>
      <p:sp>
        <p:nvSpPr>
          <p:cNvPr id="27" name="Rectangle 26"/>
          <p:cNvSpPr/>
          <p:nvPr>
            <p:custDataLst>
              <p:tags r:id="rId4"/>
            </p:custDataLst>
          </p:nvPr>
        </p:nvSpPr>
        <p:spPr>
          <a:xfrm>
            <a:off x="668282" y="1952836"/>
            <a:ext cx="2025200" cy="366126"/>
          </a:xfrm>
          <a:prstGeom prst="rect">
            <a:avLst/>
          </a:prstGeom>
        </p:spPr>
        <p:txBody>
          <a:bodyPr wrap="none">
            <a:spAutoFit/>
          </a:bodyPr>
          <a:lstStyle/>
          <a:p>
            <a:r>
              <a:rPr lang="fr-CA" b="1">
                <a:solidFill>
                  <a:schemeClr val="tx2"/>
                </a:solidFill>
              </a:rPr>
              <a:t>Secrétariat du BDPI</a:t>
            </a:r>
          </a:p>
        </p:txBody>
      </p:sp>
      <p:sp>
        <p:nvSpPr>
          <p:cNvPr id="28" name="Rectangle 27"/>
          <p:cNvSpPr/>
          <p:nvPr>
            <p:custDataLst>
              <p:tags r:id="rId5"/>
            </p:custDataLst>
          </p:nvPr>
        </p:nvSpPr>
        <p:spPr>
          <a:xfrm>
            <a:off x="725032" y="2306083"/>
            <a:ext cx="7807408" cy="105014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Rectangle 14"/>
          <p:cNvSpPr>
            <a:spLocks noChangeArrowheads="1"/>
          </p:cNvSpPr>
          <p:nvPr>
            <p:custDataLst>
              <p:tags r:id="rId6"/>
            </p:custDataLst>
          </p:nvPr>
        </p:nvSpPr>
        <p:spPr bwMode="auto">
          <a:xfrm>
            <a:off x="720025" y="3899374"/>
            <a:ext cx="7855476" cy="954107"/>
          </a:xfrm>
          <a:prstGeom prst="rect">
            <a:avLst/>
          </a:prstGeom>
          <a:noFill/>
          <a:ln>
            <a:noFill/>
          </a:ln>
          <a:extLst/>
        </p:spPr>
        <p:txBody>
          <a:bodyPr wrap="square">
            <a:spAutoFit/>
          </a:bodyPr>
          <a:lstStyle/>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Au moment de présenter (indiquer clairement au Conseil pourquoi vous êtes ici... Chercher à obtenir l’appui pour xxx)</a:t>
            </a:r>
          </a:p>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Un compte-rendu des discussions (CRD) est préparé après la réunion afin de saisir tous les faits importants que le </a:t>
            </a:r>
            <a:r>
              <a:rPr lang="fr-CA" sz="1200" dirty="0" smtClean="0">
                <a:latin typeface="Calibri" panose="020F0502020204030204" pitchFamily="34" charset="0"/>
                <a:cs typeface="Arial" panose="020B0604020202020204" pitchFamily="34" charset="0"/>
              </a:rPr>
              <a:t>Conseil </a:t>
            </a:r>
            <a:r>
              <a:rPr lang="fr-CA" sz="1200" dirty="0">
                <a:latin typeface="Calibri" panose="020F0502020204030204" pitchFamily="34" charset="0"/>
                <a:cs typeface="Arial" panose="020B0604020202020204" pitchFamily="34" charset="0"/>
              </a:rPr>
              <a:t>a remarqués ainsi que la décision du </a:t>
            </a:r>
            <a:r>
              <a:rPr lang="fr-CA" sz="1200" dirty="0" smtClean="0">
                <a:latin typeface="Calibri" panose="020F0502020204030204" pitchFamily="34" charset="0"/>
                <a:cs typeface="Arial" panose="020B0604020202020204" pitchFamily="34" charset="0"/>
              </a:rPr>
              <a:t>Conseil </a:t>
            </a:r>
            <a:r>
              <a:rPr lang="fr-CA" sz="1200" dirty="0">
                <a:latin typeface="Calibri" panose="020F0502020204030204" pitchFamily="34" charset="0"/>
                <a:cs typeface="Arial" panose="020B0604020202020204" pitchFamily="34" charset="0"/>
              </a:rPr>
              <a:t>avec les conditions.</a:t>
            </a:r>
          </a:p>
          <a:p>
            <a:pPr marL="173038" lvl="1" indent="-173038" defTabSz="820738">
              <a:buFont typeface="Wingdings" pitchFamily="2" charset="2"/>
              <a:buChar char="§"/>
              <a:defRPr/>
            </a:pPr>
            <a:r>
              <a:rPr lang="fr-CA" sz="1000" b="1" dirty="0">
                <a:cs typeface="Aharoni" panose="02010803020104030203" pitchFamily="2" charset="-79"/>
              </a:rPr>
              <a:t>REMARQUE : Le CRD peut prendre plusieurs semaines avant d’être officiellement publié, mais il sera disponible sur le site </a:t>
            </a:r>
            <a:r>
              <a:rPr lang="fr-CA" sz="1000" b="1" dirty="0" err="1" smtClean="0">
                <a:cs typeface="Aharoni" panose="02010803020104030203" pitchFamily="2" charset="-79"/>
              </a:rPr>
              <a:t>GCpédia</a:t>
            </a:r>
            <a:r>
              <a:rPr lang="fr-CA" sz="1000" b="1" dirty="0" smtClean="0">
                <a:cs typeface="Aharoni" panose="02010803020104030203" pitchFamily="2" charset="-79"/>
              </a:rPr>
              <a:t> </a:t>
            </a:r>
            <a:r>
              <a:rPr lang="fr-CA" sz="1000" b="1" dirty="0">
                <a:cs typeface="Aharoni" panose="02010803020104030203" pitchFamily="2" charset="-79"/>
              </a:rPr>
              <a:t>du CEAI GC.</a:t>
            </a:r>
          </a:p>
        </p:txBody>
      </p:sp>
      <p:sp>
        <p:nvSpPr>
          <p:cNvPr id="31" name="Rectangle 30"/>
          <p:cNvSpPr/>
          <p:nvPr>
            <p:custDataLst>
              <p:tags r:id="rId7"/>
            </p:custDataLst>
          </p:nvPr>
        </p:nvSpPr>
        <p:spPr>
          <a:xfrm>
            <a:off x="691961" y="3510032"/>
            <a:ext cx="2126541" cy="366126"/>
          </a:xfrm>
          <a:prstGeom prst="rect">
            <a:avLst/>
          </a:prstGeom>
        </p:spPr>
        <p:txBody>
          <a:bodyPr wrap="none">
            <a:spAutoFit/>
          </a:bodyPr>
          <a:lstStyle/>
          <a:p>
            <a:r>
              <a:rPr lang="fr-CA" b="1">
                <a:solidFill>
                  <a:schemeClr val="tx2"/>
                </a:solidFill>
              </a:rPr>
              <a:t>Réunion du CEAI GC </a:t>
            </a:r>
          </a:p>
        </p:txBody>
      </p:sp>
      <p:sp>
        <p:nvSpPr>
          <p:cNvPr id="32" name="Rectangle 31"/>
          <p:cNvSpPr/>
          <p:nvPr>
            <p:custDataLst>
              <p:tags r:id="rId8"/>
            </p:custDataLst>
          </p:nvPr>
        </p:nvSpPr>
        <p:spPr>
          <a:xfrm>
            <a:off x="725032" y="3846232"/>
            <a:ext cx="7807408" cy="91491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Rectangle 14"/>
          <p:cNvSpPr>
            <a:spLocks noChangeArrowheads="1"/>
          </p:cNvSpPr>
          <p:nvPr>
            <p:custDataLst>
              <p:tags r:id="rId9"/>
            </p:custDataLst>
          </p:nvPr>
        </p:nvSpPr>
        <p:spPr bwMode="auto">
          <a:xfrm>
            <a:off x="752127" y="5304293"/>
            <a:ext cx="7855476" cy="823783"/>
          </a:xfrm>
          <a:prstGeom prst="rect">
            <a:avLst/>
          </a:prstGeom>
          <a:noFill/>
          <a:ln>
            <a:noFill/>
          </a:ln>
          <a:extLst/>
        </p:spPr>
        <p:txBody>
          <a:bodyPr wrap="square">
            <a:spAutoFit/>
          </a:bodyPr>
          <a:lstStyle/>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Il y a des moments où les ministères doivent retourner au CEAI GC en raison de l’endroit où se trouve le projet dans son cycle ou des conditions déterminées par le </a:t>
            </a:r>
            <a:r>
              <a:rPr lang="fr-CA" sz="1200" dirty="0" smtClean="0">
                <a:latin typeface="Calibri" panose="020F0502020204030204" pitchFamily="34" charset="0"/>
                <a:cs typeface="Arial" panose="020B0604020202020204" pitchFamily="34" charset="0"/>
              </a:rPr>
              <a:t>Conseil.</a:t>
            </a:r>
            <a:endParaRPr lang="fr-CA" sz="1200" dirty="0">
              <a:latin typeface="Calibri" panose="020F0502020204030204" pitchFamily="34" charset="0"/>
              <a:cs typeface="Arial" panose="020B0604020202020204" pitchFamily="34" charset="0"/>
            </a:endParaRPr>
          </a:p>
          <a:p>
            <a:pPr marL="173038" lvl="1" indent="-173038" defTabSz="820738">
              <a:buFont typeface="Wingdings" pitchFamily="2" charset="2"/>
              <a:buChar char="§"/>
              <a:defRPr/>
            </a:pPr>
            <a:r>
              <a:rPr lang="fr-CA" sz="1200" dirty="0">
                <a:latin typeface="Calibri" panose="020F0502020204030204" pitchFamily="34" charset="0"/>
                <a:cs typeface="Arial" panose="020B0604020202020204" pitchFamily="34" charset="0"/>
              </a:rPr>
              <a:t>L’équipe de l’AI GC saisira la nécessité d’une future visite et la planifiera de façon proactive à l’ordre du jour de la prochaine réunion du CEAI GC. </a:t>
            </a:r>
          </a:p>
        </p:txBody>
      </p:sp>
      <p:sp>
        <p:nvSpPr>
          <p:cNvPr id="36" name="Rectangle 35"/>
          <p:cNvSpPr/>
          <p:nvPr>
            <p:custDataLst>
              <p:tags r:id="rId10"/>
            </p:custDataLst>
          </p:nvPr>
        </p:nvSpPr>
        <p:spPr>
          <a:xfrm>
            <a:off x="724063" y="4914951"/>
            <a:ext cx="1685086" cy="366126"/>
          </a:xfrm>
          <a:prstGeom prst="rect">
            <a:avLst/>
          </a:prstGeom>
        </p:spPr>
        <p:txBody>
          <a:bodyPr wrap="none">
            <a:spAutoFit/>
          </a:bodyPr>
          <a:lstStyle/>
          <a:p>
            <a:r>
              <a:rPr lang="fr-CA" b="1">
                <a:solidFill>
                  <a:schemeClr val="tx2"/>
                </a:solidFill>
              </a:rPr>
              <a:t>Mesure de suivi</a:t>
            </a:r>
          </a:p>
        </p:txBody>
      </p:sp>
      <p:sp>
        <p:nvSpPr>
          <p:cNvPr id="37" name="Rectangle 36"/>
          <p:cNvSpPr/>
          <p:nvPr>
            <p:custDataLst>
              <p:tags r:id="rId11"/>
            </p:custDataLst>
          </p:nvPr>
        </p:nvSpPr>
        <p:spPr>
          <a:xfrm>
            <a:off x="757134" y="5251151"/>
            <a:ext cx="7807408" cy="914916"/>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Slide Number Placeholder 1"/>
          <p:cNvSpPr>
            <a:spLocks noGrp="1"/>
          </p:cNvSpPr>
          <p:nvPr>
            <p:ph type="sldNum" sz="quarter" idx="4"/>
            <p:custDataLst>
              <p:tags r:id="rId12"/>
            </p:custDataLst>
          </p:nvPr>
        </p:nvSpPr>
        <p:spPr>
          <a:xfrm>
            <a:off x="8673167" y="6561058"/>
            <a:ext cx="442392" cy="268139"/>
          </a:xfrm>
        </p:spPr>
        <p:txBody>
          <a:bodyPr/>
          <a:lstStyle/>
          <a:p>
            <a:r>
              <a:rPr lang="fr-CA">
                <a:solidFill>
                  <a:prstClr val="black">
                    <a:tint val="75000"/>
                  </a:prstClr>
                </a:solidFill>
              </a:rPr>
              <a:t>14</a:t>
            </a:r>
          </a:p>
        </p:txBody>
      </p:sp>
    </p:spTree>
    <p:extLst>
      <p:ext uri="{BB962C8B-B14F-4D97-AF65-F5344CB8AC3E}">
        <p14:creationId xmlns:p14="http://schemas.microsoft.com/office/powerpoint/2010/main" val="36246977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custDataLst>
              <p:tags r:id="rId1"/>
            </p:custDataLst>
          </p:nvPr>
        </p:nvSpPr>
        <p:spPr>
          <a:xfrm>
            <a:off x="539552" y="1248894"/>
            <a:ext cx="7987043"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a:p>
        </p:txBody>
      </p:sp>
      <p:sp>
        <p:nvSpPr>
          <p:cNvPr id="2" name="Text Placeholder 1"/>
          <p:cNvSpPr>
            <a:spLocks noGrp="1"/>
          </p:cNvSpPr>
          <p:nvPr>
            <p:ph type="body" sz="quarter" idx="11"/>
            <p:custDataLst>
              <p:tags r:id="rId2"/>
            </p:custDataLst>
          </p:nvPr>
        </p:nvSpPr>
        <p:spPr/>
        <p:txBody>
          <a:bodyPr/>
          <a:lstStyle/>
          <a:p>
            <a:r>
              <a:rPr lang="fr-CA" noProof="0" dirty="0"/>
              <a:t>Où trouver d’autres renseignements </a:t>
            </a:r>
          </a:p>
        </p:txBody>
      </p:sp>
      <p:sp>
        <p:nvSpPr>
          <p:cNvPr id="4" name="Slide Number Placeholder 3"/>
          <p:cNvSpPr>
            <a:spLocks noGrp="1"/>
          </p:cNvSpPr>
          <p:nvPr>
            <p:ph type="sldNum" sz="quarter" idx="4"/>
            <p:custDataLst>
              <p:tags r:id="rId3"/>
            </p:custDataLst>
          </p:nvPr>
        </p:nvSpPr>
        <p:spPr>
          <a:xfrm>
            <a:off x="8689168" y="6574703"/>
            <a:ext cx="442392" cy="268139"/>
          </a:xfrm>
        </p:spPr>
        <p:txBody>
          <a:bodyPr/>
          <a:lstStyle/>
          <a:p>
            <a:fld id="{32D4B517-E49B-41B6-9DBC-23634E0F1CDC}" type="slidenum">
              <a:rPr lang="en-CA" smtClean="0">
                <a:solidFill>
                  <a:prstClr val="black">
                    <a:tint val="75000"/>
                  </a:prstClr>
                </a:solidFill>
              </a:rPr>
              <a:t>16</a:t>
            </a:fld>
            <a:endParaRPr lang="en-CA">
              <a:solidFill>
                <a:prstClr val="black">
                  <a:tint val="75000"/>
                </a:prstClr>
              </a:solidFill>
            </a:endParaRPr>
          </a:p>
        </p:txBody>
      </p:sp>
      <p:sp>
        <p:nvSpPr>
          <p:cNvPr id="5" name="AutoShape 2" descr="Image result for cookie cutter images"/>
          <p:cNvSpPr>
            <a:spLocks noChangeAspect="1" noChangeArrowheads="1"/>
          </p:cNvSpPr>
          <p:nvPr>
            <p:custDataLst>
              <p:tags r:id="rId4"/>
            </p:custDataLst>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4" descr="Image result for cookie cutter images"/>
          <p:cNvSpPr>
            <a:spLocks noChangeAspect="1" noChangeArrowheads="1"/>
          </p:cNvSpPr>
          <p:nvPr>
            <p:custDataLst>
              <p:tags r:id="rId5"/>
            </p:custDataLst>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Rectangle 15"/>
          <p:cNvSpPr/>
          <p:nvPr>
            <p:custDataLst>
              <p:tags r:id="rId6"/>
            </p:custDataLst>
          </p:nvPr>
        </p:nvSpPr>
        <p:spPr>
          <a:xfrm>
            <a:off x="545764" y="1308187"/>
            <a:ext cx="7994662" cy="366126"/>
          </a:xfrm>
          <a:prstGeom prst="rect">
            <a:avLst/>
          </a:prstGeom>
        </p:spPr>
        <p:txBody>
          <a:bodyPr wrap="square">
            <a:spAutoFit/>
          </a:bodyPr>
          <a:lstStyle/>
          <a:p>
            <a:pPr>
              <a:tabLst>
                <a:tab pos="400050" algn="l"/>
              </a:tabLst>
            </a:pPr>
            <a:r>
              <a:rPr lang="en-CA">
                <a:latin typeface="Aharoni" panose="02010803020104030203" pitchFamily="2" charset="-79"/>
                <a:cs typeface="Aharoni" panose="02010803020104030203" pitchFamily="2" charset="-79"/>
              </a:rPr>
              <a:t>	Aujourd’hui...</a:t>
            </a:r>
          </a:p>
        </p:txBody>
      </p:sp>
      <p:sp>
        <p:nvSpPr>
          <p:cNvPr id="8" name="TextBox 7"/>
          <p:cNvSpPr txBox="1"/>
          <p:nvPr>
            <p:custDataLst>
              <p:tags r:id="rId7"/>
            </p:custDataLst>
          </p:nvPr>
        </p:nvSpPr>
        <p:spPr>
          <a:xfrm>
            <a:off x="676369" y="1935861"/>
            <a:ext cx="974947" cy="369332"/>
          </a:xfrm>
          <a:prstGeom prst="rect">
            <a:avLst/>
          </a:prstGeom>
          <a:noFill/>
        </p:spPr>
        <p:txBody>
          <a:bodyPr wrap="none" rtlCol="0">
            <a:spAutoFit/>
          </a:bodyPr>
          <a:lstStyle/>
          <a:p>
            <a:r>
              <a:rPr lang="en-CA" dirty="0" smtClean="0">
                <a:effectLst>
                  <a:outerShdw blurRad="38100" dist="38100" dir="2700000" algn="tl">
                    <a:srgbClr val="000000">
                      <a:alpha val="43137"/>
                    </a:srgbClr>
                  </a:outerShdw>
                </a:effectLst>
              </a:rPr>
              <a:t>GC Wiki </a:t>
            </a:r>
            <a:endParaRPr lang="en-CA" dirty="0">
              <a:effectLst>
                <a:outerShdw blurRad="38100" dist="38100" dir="2700000" algn="tl">
                  <a:srgbClr val="000000">
                    <a:alpha val="43137"/>
                  </a:srgbClr>
                </a:outerShdw>
              </a:effectLst>
            </a:endParaRPr>
          </a:p>
        </p:txBody>
      </p:sp>
      <p:grpSp>
        <p:nvGrpSpPr>
          <p:cNvPr id="31" name="Group 30"/>
          <p:cNvGrpSpPr/>
          <p:nvPr>
            <p:custDataLst>
              <p:tags r:id="rId8"/>
            </p:custDataLst>
          </p:nvPr>
        </p:nvGrpSpPr>
        <p:grpSpPr>
          <a:xfrm>
            <a:off x="4650541" y="2317748"/>
            <a:ext cx="928540" cy="921891"/>
            <a:chOff x="3952875" y="2296384"/>
            <a:chExt cx="1280160" cy="1280160"/>
          </a:xfrm>
        </p:grpSpPr>
        <p:sp>
          <p:nvSpPr>
            <p:cNvPr id="32" name="Oval 31"/>
            <p:cNvSpPr/>
            <p:nvPr>
              <p:custDataLst>
                <p:tags r:id="rId14"/>
              </p:custDataLst>
            </p:nvPr>
          </p:nvSpPr>
          <p:spPr>
            <a:xfrm>
              <a:off x="3952875" y="2296384"/>
              <a:ext cx="1280160" cy="1280160"/>
            </a:xfrm>
            <a:prstGeom prst="ellipse">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EditPoints="1"/>
            </p:cNvSpPr>
            <p:nvPr>
              <p:custDataLst>
                <p:tags r:id="rId15"/>
              </p:custDataLst>
            </p:nvPr>
          </p:nvSpPr>
          <p:spPr bwMode="auto">
            <a:xfrm>
              <a:off x="4220511" y="2654645"/>
              <a:ext cx="755369" cy="545755"/>
            </a:xfrm>
            <a:custGeom>
              <a:avLst/>
              <a:gdLst>
                <a:gd name="T0" fmla="*/ 1067 w 1200"/>
                <a:gd name="T1" fmla="*/ 617 h 867"/>
                <a:gd name="T2" fmla="*/ 228 w 1200"/>
                <a:gd name="T3" fmla="*/ 95 h 867"/>
                <a:gd name="T4" fmla="*/ 1200 w 1200"/>
                <a:gd name="T5" fmla="*/ 867 h 867"/>
                <a:gd name="T6" fmla="*/ 730 w 1200"/>
                <a:gd name="T7" fmla="*/ 826 h 867"/>
                <a:gd name="T8" fmla="*/ 587 w 1200"/>
                <a:gd name="T9" fmla="*/ 645 h 867"/>
                <a:gd name="T10" fmla="*/ 1067 w 1200"/>
                <a:gd name="T11" fmla="*/ 645 h 867"/>
                <a:gd name="T12" fmla="*/ 932 w 1200"/>
                <a:gd name="T13" fmla="*/ 700 h 867"/>
                <a:gd name="T14" fmla="*/ 965 w 1200"/>
                <a:gd name="T15" fmla="*/ 717 h 867"/>
                <a:gd name="T16" fmla="*/ 901 w 1200"/>
                <a:gd name="T17" fmla="*/ 743 h 867"/>
                <a:gd name="T18" fmla="*/ 863 w 1200"/>
                <a:gd name="T19" fmla="*/ 676 h 867"/>
                <a:gd name="T20" fmla="*/ 863 w 1200"/>
                <a:gd name="T21" fmla="*/ 676 h 867"/>
                <a:gd name="T22" fmla="*/ 882 w 1200"/>
                <a:gd name="T23" fmla="*/ 717 h 867"/>
                <a:gd name="T24" fmla="*/ 841 w 1200"/>
                <a:gd name="T25" fmla="*/ 700 h 867"/>
                <a:gd name="T26" fmla="*/ 758 w 1200"/>
                <a:gd name="T27" fmla="*/ 743 h 867"/>
                <a:gd name="T28" fmla="*/ 718 w 1200"/>
                <a:gd name="T29" fmla="*/ 676 h 867"/>
                <a:gd name="T30" fmla="*/ 718 w 1200"/>
                <a:gd name="T31" fmla="*/ 676 h 867"/>
                <a:gd name="T32" fmla="*/ 647 w 1200"/>
                <a:gd name="T33" fmla="*/ 700 h 867"/>
                <a:gd name="T34" fmla="*/ 613 w 1200"/>
                <a:gd name="T35" fmla="*/ 717 h 867"/>
                <a:gd name="T36" fmla="*/ 628 w 1200"/>
                <a:gd name="T37" fmla="*/ 676 h 867"/>
                <a:gd name="T38" fmla="*/ 594 w 1200"/>
                <a:gd name="T39" fmla="*/ 743 h 867"/>
                <a:gd name="T40" fmla="*/ 594 w 1200"/>
                <a:gd name="T41" fmla="*/ 743 h 867"/>
                <a:gd name="T42" fmla="*/ 504 w 1200"/>
                <a:gd name="T43" fmla="*/ 700 h 867"/>
                <a:gd name="T44" fmla="*/ 473 w 1200"/>
                <a:gd name="T45" fmla="*/ 717 h 867"/>
                <a:gd name="T46" fmla="*/ 483 w 1200"/>
                <a:gd name="T47" fmla="*/ 676 h 867"/>
                <a:gd name="T48" fmla="*/ 449 w 1200"/>
                <a:gd name="T49" fmla="*/ 743 h 867"/>
                <a:gd name="T50" fmla="*/ 449 w 1200"/>
                <a:gd name="T51" fmla="*/ 743 h 867"/>
                <a:gd name="T52" fmla="*/ 359 w 1200"/>
                <a:gd name="T53" fmla="*/ 700 h 867"/>
                <a:gd name="T54" fmla="*/ 328 w 1200"/>
                <a:gd name="T55" fmla="*/ 717 h 867"/>
                <a:gd name="T56" fmla="*/ 340 w 1200"/>
                <a:gd name="T57" fmla="*/ 676 h 867"/>
                <a:gd name="T58" fmla="*/ 309 w 1200"/>
                <a:gd name="T59" fmla="*/ 743 h 867"/>
                <a:gd name="T60" fmla="*/ 309 w 1200"/>
                <a:gd name="T61" fmla="*/ 743 h 867"/>
                <a:gd name="T62" fmla="*/ 216 w 1200"/>
                <a:gd name="T63" fmla="*/ 700 h 867"/>
                <a:gd name="T64" fmla="*/ 238 w 1200"/>
                <a:gd name="T65" fmla="*/ 743 h 867"/>
                <a:gd name="T66" fmla="*/ 145 w 1200"/>
                <a:gd name="T67" fmla="*/ 781 h 867"/>
                <a:gd name="T68" fmla="*/ 261 w 1200"/>
                <a:gd name="T69" fmla="*/ 781 h 867"/>
                <a:gd name="T70" fmla="*/ 261 w 1200"/>
                <a:gd name="T71" fmla="*/ 781 h 867"/>
                <a:gd name="T72" fmla="*/ 333 w 1200"/>
                <a:gd name="T73" fmla="*/ 755 h 867"/>
                <a:gd name="T74" fmla="*/ 352 w 1200"/>
                <a:gd name="T75" fmla="*/ 755 h 867"/>
                <a:gd name="T76" fmla="*/ 475 w 1200"/>
                <a:gd name="T77" fmla="*/ 781 h 867"/>
                <a:gd name="T78" fmla="*/ 475 w 1200"/>
                <a:gd name="T79" fmla="*/ 781 h 867"/>
                <a:gd name="T80" fmla="*/ 685 w 1200"/>
                <a:gd name="T81" fmla="*/ 755 h 867"/>
                <a:gd name="T82" fmla="*/ 737 w 1200"/>
                <a:gd name="T83" fmla="*/ 743 h 867"/>
                <a:gd name="T84" fmla="*/ 711 w 1200"/>
                <a:gd name="T85" fmla="*/ 781 h 867"/>
                <a:gd name="T86" fmla="*/ 834 w 1200"/>
                <a:gd name="T87" fmla="*/ 781 h 867"/>
                <a:gd name="T88" fmla="*/ 834 w 1200"/>
                <a:gd name="T89" fmla="*/ 781 h 867"/>
                <a:gd name="T90" fmla="*/ 906 w 1200"/>
                <a:gd name="T91" fmla="*/ 755 h 867"/>
                <a:gd name="T92" fmla="*/ 925 w 1200"/>
                <a:gd name="T93" fmla="*/ 755 h 867"/>
                <a:gd name="T94" fmla="*/ 989 w 1200"/>
                <a:gd name="T95" fmla="*/ 781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0" h="866">
                  <a:moveTo>
                    <a:pt x="1067" y="0"/>
                  </a:moveTo>
                  <a:lnTo>
                    <a:pt x="135" y="0"/>
                  </a:lnTo>
                  <a:lnTo>
                    <a:pt x="135" y="617"/>
                  </a:lnTo>
                  <a:lnTo>
                    <a:pt x="1067" y="617"/>
                  </a:lnTo>
                  <a:lnTo>
                    <a:pt x="1067" y="0"/>
                  </a:lnTo>
                  <a:close/>
                  <a:moveTo>
                    <a:pt x="972" y="521"/>
                  </a:moveTo>
                  <a:lnTo>
                    <a:pt x="228" y="521"/>
                  </a:lnTo>
                  <a:lnTo>
                    <a:pt x="228" y="95"/>
                  </a:lnTo>
                  <a:lnTo>
                    <a:pt x="972" y="95"/>
                  </a:lnTo>
                  <a:lnTo>
                    <a:pt x="972" y="521"/>
                  </a:lnTo>
                  <a:close/>
                  <a:moveTo>
                    <a:pt x="1200" y="826"/>
                  </a:moveTo>
                  <a:lnTo>
                    <a:pt x="1200" y="867"/>
                  </a:lnTo>
                  <a:lnTo>
                    <a:pt x="0" y="867"/>
                  </a:lnTo>
                  <a:lnTo>
                    <a:pt x="0" y="826"/>
                  </a:lnTo>
                  <a:lnTo>
                    <a:pt x="475" y="826"/>
                  </a:lnTo>
                  <a:lnTo>
                    <a:pt x="730" y="826"/>
                  </a:lnTo>
                  <a:lnTo>
                    <a:pt x="1200" y="826"/>
                  </a:lnTo>
                  <a:close/>
                  <a:moveTo>
                    <a:pt x="1067" y="645"/>
                  </a:moveTo>
                  <a:lnTo>
                    <a:pt x="613" y="645"/>
                  </a:lnTo>
                  <a:lnTo>
                    <a:pt x="587" y="645"/>
                  </a:lnTo>
                  <a:lnTo>
                    <a:pt x="135" y="645"/>
                  </a:lnTo>
                  <a:lnTo>
                    <a:pt x="7" y="815"/>
                  </a:lnTo>
                  <a:lnTo>
                    <a:pt x="1193" y="815"/>
                  </a:lnTo>
                  <a:lnTo>
                    <a:pt x="1067" y="645"/>
                  </a:lnTo>
                  <a:close/>
                  <a:moveTo>
                    <a:pt x="932" y="676"/>
                  </a:moveTo>
                  <a:lnTo>
                    <a:pt x="984" y="676"/>
                  </a:lnTo>
                  <a:lnTo>
                    <a:pt x="984" y="700"/>
                  </a:lnTo>
                  <a:lnTo>
                    <a:pt x="932" y="700"/>
                  </a:lnTo>
                  <a:lnTo>
                    <a:pt x="932" y="676"/>
                  </a:lnTo>
                  <a:close/>
                  <a:moveTo>
                    <a:pt x="1015" y="743"/>
                  </a:moveTo>
                  <a:lnTo>
                    <a:pt x="965" y="743"/>
                  </a:lnTo>
                  <a:lnTo>
                    <a:pt x="965" y="717"/>
                  </a:lnTo>
                  <a:lnTo>
                    <a:pt x="1015" y="717"/>
                  </a:lnTo>
                  <a:lnTo>
                    <a:pt x="1015" y="743"/>
                  </a:lnTo>
                  <a:close/>
                  <a:moveTo>
                    <a:pt x="951" y="743"/>
                  </a:moveTo>
                  <a:lnTo>
                    <a:pt x="901" y="743"/>
                  </a:lnTo>
                  <a:lnTo>
                    <a:pt x="901" y="717"/>
                  </a:lnTo>
                  <a:lnTo>
                    <a:pt x="951" y="717"/>
                  </a:lnTo>
                  <a:lnTo>
                    <a:pt x="951" y="743"/>
                  </a:lnTo>
                  <a:close/>
                  <a:moveTo>
                    <a:pt x="863" y="676"/>
                  </a:moveTo>
                  <a:lnTo>
                    <a:pt x="913" y="676"/>
                  </a:lnTo>
                  <a:lnTo>
                    <a:pt x="913" y="700"/>
                  </a:lnTo>
                  <a:lnTo>
                    <a:pt x="863" y="700"/>
                  </a:lnTo>
                  <a:lnTo>
                    <a:pt x="863" y="676"/>
                  </a:lnTo>
                  <a:close/>
                  <a:moveTo>
                    <a:pt x="882" y="743"/>
                  </a:moveTo>
                  <a:lnTo>
                    <a:pt x="830" y="743"/>
                  </a:lnTo>
                  <a:lnTo>
                    <a:pt x="830" y="717"/>
                  </a:lnTo>
                  <a:lnTo>
                    <a:pt x="882" y="717"/>
                  </a:lnTo>
                  <a:lnTo>
                    <a:pt x="882" y="743"/>
                  </a:lnTo>
                  <a:close/>
                  <a:moveTo>
                    <a:pt x="792" y="676"/>
                  </a:moveTo>
                  <a:lnTo>
                    <a:pt x="841" y="676"/>
                  </a:lnTo>
                  <a:lnTo>
                    <a:pt x="841" y="700"/>
                  </a:lnTo>
                  <a:lnTo>
                    <a:pt x="792" y="700"/>
                  </a:lnTo>
                  <a:lnTo>
                    <a:pt x="792" y="676"/>
                  </a:lnTo>
                  <a:close/>
                  <a:moveTo>
                    <a:pt x="811" y="743"/>
                  </a:moveTo>
                  <a:lnTo>
                    <a:pt x="758" y="743"/>
                  </a:lnTo>
                  <a:lnTo>
                    <a:pt x="758" y="717"/>
                  </a:lnTo>
                  <a:lnTo>
                    <a:pt x="811" y="717"/>
                  </a:lnTo>
                  <a:lnTo>
                    <a:pt x="811" y="743"/>
                  </a:lnTo>
                  <a:close/>
                  <a:moveTo>
                    <a:pt x="718" y="676"/>
                  </a:moveTo>
                  <a:lnTo>
                    <a:pt x="768" y="676"/>
                  </a:lnTo>
                  <a:lnTo>
                    <a:pt x="768" y="700"/>
                  </a:lnTo>
                  <a:lnTo>
                    <a:pt x="718" y="700"/>
                  </a:lnTo>
                  <a:lnTo>
                    <a:pt x="718" y="676"/>
                  </a:lnTo>
                  <a:close/>
                  <a:moveTo>
                    <a:pt x="647" y="676"/>
                  </a:moveTo>
                  <a:lnTo>
                    <a:pt x="696" y="676"/>
                  </a:lnTo>
                  <a:lnTo>
                    <a:pt x="696" y="700"/>
                  </a:lnTo>
                  <a:lnTo>
                    <a:pt x="647" y="700"/>
                  </a:lnTo>
                  <a:lnTo>
                    <a:pt x="647" y="676"/>
                  </a:lnTo>
                  <a:close/>
                  <a:moveTo>
                    <a:pt x="666" y="743"/>
                  </a:moveTo>
                  <a:lnTo>
                    <a:pt x="613" y="743"/>
                  </a:lnTo>
                  <a:lnTo>
                    <a:pt x="613" y="717"/>
                  </a:lnTo>
                  <a:lnTo>
                    <a:pt x="666" y="717"/>
                  </a:lnTo>
                  <a:lnTo>
                    <a:pt x="666" y="743"/>
                  </a:lnTo>
                  <a:close/>
                  <a:moveTo>
                    <a:pt x="575" y="676"/>
                  </a:moveTo>
                  <a:lnTo>
                    <a:pt x="628" y="676"/>
                  </a:lnTo>
                  <a:lnTo>
                    <a:pt x="628" y="700"/>
                  </a:lnTo>
                  <a:lnTo>
                    <a:pt x="575" y="700"/>
                  </a:lnTo>
                  <a:lnTo>
                    <a:pt x="575" y="676"/>
                  </a:lnTo>
                  <a:close/>
                  <a:moveTo>
                    <a:pt x="594" y="743"/>
                  </a:moveTo>
                  <a:lnTo>
                    <a:pt x="544" y="743"/>
                  </a:lnTo>
                  <a:lnTo>
                    <a:pt x="544" y="717"/>
                  </a:lnTo>
                  <a:lnTo>
                    <a:pt x="594" y="717"/>
                  </a:lnTo>
                  <a:lnTo>
                    <a:pt x="594" y="743"/>
                  </a:lnTo>
                  <a:close/>
                  <a:moveTo>
                    <a:pt x="504" y="676"/>
                  </a:moveTo>
                  <a:lnTo>
                    <a:pt x="556" y="676"/>
                  </a:lnTo>
                  <a:lnTo>
                    <a:pt x="556" y="700"/>
                  </a:lnTo>
                  <a:lnTo>
                    <a:pt x="504" y="700"/>
                  </a:lnTo>
                  <a:lnTo>
                    <a:pt x="504" y="676"/>
                  </a:lnTo>
                  <a:close/>
                  <a:moveTo>
                    <a:pt x="523" y="743"/>
                  </a:moveTo>
                  <a:lnTo>
                    <a:pt x="473" y="743"/>
                  </a:lnTo>
                  <a:lnTo>
                    <a:pt x="473" y="717"/>
                  </a:lnTo>
                  <a:lnTo>
                    <a:pt x="523" y="717"/>
                  </a:lnTo>
                  <a:lnTo>
                    <a:pt x="523" y="743"/>
                  </a:lnTo>
                  <a:close/>
                  <a:moveTo>
                    <a:pt x="430" y="676"/>
                  </a:moveTo>
                  <a:lnTo>
                    <a:pt x="483" y="676"/>
                  </a:lnTo>
                  <a:lnTo>
                    <a:pt x="483" y="700"/>
                  </a:lnTo>
                  <a:lnTo>
                    <a:pt x="430" y="700"/>
                  </a:lnTo>
                  <a:lnTo>
                    <a:pt x="430" y="676"/>
                  </a:lnTo>
                  <a:close/>
                  <a:moveTo>
                    <a:pt x="449" y="743"/>
                  </a:moveTo>
                  <a:lnTo>
                    <a:pt x="399" y="743"/>
                  </a:lnTo>
                  <a:lnTo>
                    <a:pt x="399" y="717"/>
                  </a:lnTo>
                  <a:lnTo>
                    <a:pt x="449" y="717"/>
                  </a:lnTo>
                  <a:lnTo>
                    <a:pt x="449" y="743"/>
                  </a:lnTo>
                  <a:close/>
                  <a:moveTo>
                    <a:pt x="359" y="676"/>
                  </a:moveTo>
                  <a:lnTo>
                    <a:pt x="411" y="676"/>
                  </a:lnTo>
                  <a:lnTo>
                    <a:pt x="411" y="700"/>
                  </a:lnTo>
                  <a:lnTo>
                    <a:pt x="359" y="700"/>
                  </a:lnTo>
                  <a:lnTo>
                    <a:pt x="359" y="676"/>
                  </a:lnTo>
                  <a:close/>
                  <a:moveTo>
                    <a:pt x="378" y="743"/>
                  </a:moveTo>
                  <a:lnTo>
                    <a:pt x="328" y="743"/>
                  </a:lnTo>
                  <a:lnTo>
                    <a:pt x="328" y="717"/>
                  </a:lnTo>
                  <a:lnTo>
                    <a:pt x="378" y="717"/>
                  </a:lnTo>
                  <a:lnTo>
                    <a:pt x="378" y="743"/>
                  </a:lnTo>
                  <a:close/>
                  <a:moveTo>
                    <a:pt x="290" y="676"/>
                  </a:moveTo>
                  <a:lnTo>
                    <a:pt x="340" y="676"/>
                  </a:lnTo>
                  <a:lnTo>
                    <a:pt x="340" y="700"/>
                  </a:lnTo>
                  <a:lnTo>
                    <a:pt x="290" y="700"/>
                  </a:lnTo>
                  <a:lnTo>
                    <a:pt x="290" y="676"/>
                  </a:lnTo>
                  <a:close/>
                  <a:moveTo>
                    <a:pt x="309" y="743"/>
                  </a:moveTo>
                  <a:lnTo>
                    <a:pt x="257" y="743"/>
                  </a:lnTo>
                  <a:lnTo>
                    <a:pt x="257" y="717"/>
                  </a:lnTo>
                  <a:lnTo>
                    <a:pt x="309" y="717"/>
                  </a:lnTo>
                  <a:lnTo>
                    <a:pt x="309" y="743"/>
                  </a:lnTo>
                  <a:close/>
                  <a:moveTo>
                    <a:pt x="216" y="676"/>
                  </a:moveTo>
                  <a:lnTo>
                    <a:pt x="269" y="676"/>
                  </a:lnTo>
                  <a:lnTo>
                    <a:pt x="269" y="700"/>
                  </a:lnTo>
                  <a:lnTo>
                    <a:pt x="216" y="700"/>
                  </a:lnTo>
                  <a:lnTo>
                    <a:pt x="216" y="676"/>
                  </a:lnTo>
                  <a:close/>
                  <a:moveTo>
                    <a:pt x="185" y="717"/>
                  </a:moveTo>
                  <a:lnTo>
                    <a:pt x="238" y="717"/>
                  </a:lnTo>
                  <a:lnTo>
                    <a:pt x="238" y="743"/>
                  </a:lnTo>
                  <a:lnTo>
                    <a:pt x="185" y="743"/>
                  </a:lnTo>
                  <a:lnTo>
                    <a:pt x="185" y="717"/>
                  </a:lnTo>
                  <a:close/>
                  <a:moveTo>
                    <a:pt x="195" y="781"/>
                  </a:moveTo>
                  <a:lnTo>
                    <a:pt x="145" y="781"/>
                  </a:lnTo>
                  <a:lnTo>
                    <a:pt x="145" y="755"/>
                  </a:lnTo>
                  <a:lnTo>
                    <a:pt x="195" y="755"/>
                  </a:lnTo>
                  <a:lnTo>
                    <a:pt x="195" y="781"/>
                  </a:lnTo>
                  <a:close/>
                  <a:moveTo>
                    <a:pt x="261" y="781"/>
                  </a:moveTo>
                  <a:lnTo>
                    <a:pt x="209" y="781"/>
                  </a:lnTo>
                  <a:lnTo>
                    <a:pt x="209" y="755"/>
                  </a:lnTo>
                  <a:lnTo>
                    <a:pt x="261" y="755"/>
                  </a:lnTo>
                  <a:lnTo>
                    <a:pt x="261" y="781"/>
                  </a:lnTo>
                  <a:close/>
                  <a:moveTo>
                    <a:pt x="333" y="781"/>
                  </a:moveTo>
                  <a:lnTo>
                    <a:pt x="280" y="781"/>
                  </a:lnTo>
                  <a:lnTo>
                    <a:pt x="280" y="755"/>
                  </a:lnTo>
                  <a:lnTo>
                    <a:pt x="333" y="755"/>
                  </a:lnTo>
                  <a:lnTo>
                    <a:pt x="333" y="781"/>
                  </a:lnTo>
                  <a:close/>
                  <a:moveTo>
                    <a:pt x="402" y="781"/>
                  </a:moveTo>
                  <a:lnTo>
                    <a:pt x="352" y="781"/>
                  </a:lnTo>
                  <a:lnTo>
                    <a:pt x="352" y="755"/>
                  </a:lnTo>
                  <a:lnTo>
                    <a:pt x="402" y="755"/>
                  </a:lnTo>
                  <a:lnTo>
                    <a:pt x="402" y="781"/>
                  </a:lnTo>
                  <a:lnTo>
                    <a:pt x="402" y="781"/>
                  </a:lnTo>
                  <a:close/>
                  <a:moveTo>
                    <a:pt x="475" y="781"/>
                  </a:moveTo>
                  <a:lnTo>
                    <a:pt x="423" y="781"/>
                  </a:lnTo>
                  <a:lnTo>
                    <a:pt x="423" y="755"/>
                  </a:lnTo>
                  <a:lnTo>
                    <a:pt x="475" y="755"/>
                  </a:lnTo>
                  <a:lnTo>
                    <a:pt x="475" y="781"/>
                  </a:lnTo>
                  <a:close/>
                  <a:moveTo>
                    <a:pt x="685" y="781"/>
                  </a:moveTo>
                  <a:lnTo>
                    <a:pt x="497" y="781"/>
                  </a:lnTo>
                  <a:lnTo>
                    <a:pt x="497" y="755"/>
                  </a:lnTo>
                  <a:lnTo>
                    <a:pt x="685" y="755"/>
                  </a:lnTo>
                  <a:lnTo>
                    <a:pt x="685" y="781"/>
                  </a:lnTo>
                  <a:close/>
                  <a:moveTo>
                    <a:pt x="685" y="717"/>
                  </a:moveTo>
                  <a:lnTo>
                    <a:pt x="737" y="717"/>
                  </a:lnTo>
                  <a:lnTo>
                    <a:pt x="737" y="743"/>
                  </a:lnTo>
                  <a:lnTo>
                    <a:pt x="685" y="743"/>
                  </a:lnTo>
                  <a:lnTo>
                    <a:pt x="685" y="717"/>
                  </a:lnTo>
                  <a:close/>
                  <a:moveTo>
                    <a:pt x="761" y="781"/>
                  </a:moveTo>
                  <a:lnTo>
                    <a:pt x="711" y="781"/>
                  </a:lnTo>
                  <a:lnTo>
                    <a:pt x="711" y="755"/>
                  </a:lnTo>
                  <a:lnTo>
                    <a:pt x="761" y="755"/>
                  </a:lnTo>
                  <a:lnTo>
                    <a:pt x="761" y="781"/>
                  </a:lnTo>
                  <a:close/>
                  <a:moveTo>
                    <a:pt x="834" y="781"/>
                  </a:moveTo>
                  <a:lnTo>
                    <a:pt x="782" y="781"/>
                  </a:lnTo>
                  <a:lnTo>
                    <a:pt x="782" y="755"/>
                  </a:lnTo>
                  <a:lnTo>
                    <a:pt x="834" y="755"/>
                  </a:lnTo>
                  <a:lnTo>
                    <a:pt x="834" y="781"/>
                  </a:lnTo>
                  <a:close/>
                  <a:moveTo>
                    <a:pt x="906" y="781"/>
                  </a:moveTo>
                  <a:lnTo>
                    <a:pt x="856" y="781"/>
                  </a:lnTo>
                  <a:lnTo>
                    <a:pt x="856" y="755"/>
                  </a:lnTo>
                  <a:lnTo>
                    <a:pt x="906" y="755"/>
                  </a:lnTo>
                  <a:lnTo>
                    <a:pt x="906" y="781"/>
                  </a:lnTo>
                  <a:close/>
                  <a:moveTo>
                    <a:pt x="977" y="781"/>
                  </a:moveTo>
                  <a:lnTo>
                    <a:pt x="925" y="781"/>
                  </a:lnTo>
                  <a:lnTo>
                    <a:pt x="925" y="755"/>
                  </a:lnTo>
                  <a:lnTo>
                    <a:pt x="977" y="755"/>
                  </a:lnTo>
                  <a:lnTo>
                    <a:pt x="977" y="781"/>
                  </a:lnTo>
                  <a:close/>
                  <a:moveTo>
                    <a:pt x="1041" y="781"/>
                  </a:moveTo>
                  <a:lnTo>
                    <a:pt x="989" y="781"/>
                  </a:lnTo>
                  <a:lnTo>
                    <a:pt x="989" y="755"/>
                  </a:lnTo>
                  <a:lnTo>
                    <a:pt x="1041" y="755"/>
                  </a:lnTo>
                  <a:lnTo>
                    <a:pt x="1041" y="78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34" name="TextBox 33"/>
          <p:cNvSpPr txBox="1"/>
          <p:nvPr>
            <p:custDataLst>
              <p:tags r:id="rId9"/>
            </p:custDataLst>
          </p:nvPr>
        </p:nvSpPr>
        <p:spPr>
          <a:xfrm>
            <a:off x="5773207" y="2377610"/>
            <a:ext cx="1415196" cy="923330"/>
          </a:xfrm>
          <a:prstGeom prst="rect">
            <a:avLst/>
          </a:prstGeom>
          <a:noFill/>
        </p:spPr>
        <p:txBody>
          <a:bodyPr wrap="none" rtlCol="0">
            <a:spAutoFit/>
          </a:bodyPr>
          <a:lstStyle/>
          <a:p>
            <a:pPr marL="285750" indent="-285750">
              <a:buFont typeface="Arial" panose="020B0604020202020204" pitchFamily="34" charset="0"/>
              <a:buChar char="•"/>
            </a:pPr>
            <a:r>
              <a:rPr lang="en-CA" dirty="0" smtClean="0"/>
              <a:t>GC Wiki </a:t>
            </a:r>
          </a:p>
          <a:p>
            <a:pPr marL="285750" indent="-285750">
              <a:buFont typeface="Arial" panose="020B0604020202020204" pitchFamily="34" charset="0"/>
              <a:buChar char="•"/>
            </a:pPr>
            <a:r>
              <a:rPr lang="en-CA" dirty="0" err="1" smtClean="0"/>
              <a:t>GCconnex</a:t>
            </a:r>
            <a:endParaRPr lang="en-CA" dirty="0"/>
          </a:p>
          <a:p>
            <a:pPr marL="285750" indent="-285750">
              <a:buFont typeface="Arial" panose="020B0604020202020204" pitchFamily="34" charset="0"/>
              <a:buChar char="•"/>
            </a:pPr>
            <a:r>
              <a:rPr lang="en-CA" dirty="0" err="1" smtClean="0"/>
              <a:t>Gccollab</a:t>
            </a:r>
            <a:r>
              <a:rPr lang="en-CA" dirty="0" smtClean="0"/>
              <a:t> </a:t>
            </a:r>
            <a:endParaRPr lang="en-CA" dirty="0"/>
          </a:p>
        </p:txBody>
      </p:sp>
      <p:sp>
        <p:nvSpPr>
          <p:cNvPr id="37" name="Oval 36"/>
          <p:cNvSpPr/>
          <p:nvPr>
            <p:custDataLst>
              <p:tags r:id="rId10"/>
            </p:custDataLst>
          </p:nvPr>
        </p:nvSpPr>
        <p:spPr>
          <a:xfrm>
            <a:off x="4655638" y="3695241"/>
            <a:ext cx="928540" cy="921891"/>
          </a:xfrm>
          <a:prstGeom prst="ellipse">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EditPoints="1"/>
          </p:cNvSpPr>
          <p:nvPr>
            <p:custDataLst>
              <p:tags r:id="rId11"/>
            </p:custDataLst>
          </p:nvPr>
        </p:nvSpPr>
        <p:spPr bwMode="auto">
          <a:xfrm>
            <a:off x="4897177" y="3953239"/>
            <a:ext cx="468052" cy="393018"/>
          </a:xfrm>
          <a:custGeom>
            <a:avLst/>
            <a:gdLst>
              <a:gd name="T0" fmla="*/ 138 w 142"/>
              <a:gd name="T1" fmla="*/ 4 h 112"/>
              <a:gd name="T2" fmla="*/ 129 w 142"/>
              <a:gd name="T3" fmla="*/ 0 h 112"/>
              <a:gd name="T4" fmla="*/ 12 w 142"/>
              <a:gd name="T5" fmla="*/ 0 h 112"/>
              <a:gd name="T6" fmla="*/ 3 w 142"/>
              <a:gd name="T7" fmla="*/ 4 h 112"/>
              <a:gd name="T8" fmla="*/ 0 w 142"/>
              <a:gd name="T9" fmla="*/ 13 h 112"/>
              <a:gd name="T10" fmla="*/ 0 w 142"/>
              <a:gd name="T11" fmla="*/ 99 h 112"/>
              <a:gd name="T12" fmla="*/ 3 w 142"/>
              <a:gd name="T13" fmla="*/ 108 h 112"/>
              <a:gd name="T14" fmla="*/ 12 w 142"/>
              <a:gd name="T15" fmla="*/ 112 h 112"/>
              <a:gd name="T16" fmla="*/ 129 w 142"/>
              <a:gd name="T17" fmla="*/ 112 h 112"/>
              <a:gd name="T18" fmla="*/ 138 w 142"/>
              <a:gd name="T19" fmla="*/ 108 h 112"/>
              <a:gd name="T20" fmla="*/ 142 w 142"/>
              <a:gd name="T21" fmla="*/ 99 h 112"/>
              <a:gd name="T22" fmla="*/ 142 w 142"/>
              <a:gd name="T23" fmla="*/ 13 h 112"/>
              <a:gd name="T24" fmla="*/ 138 w 142"/>
              <a:gd name="T25" fmla="*/ 4 h 112"/>
              <a:gd name="T26" fmla="*/ 128 w 142"/>
              <a:gd name="T27" fmla="*/ 26 h 112"/>
              <a:gd name="T28" fmla="*/ 120 w 142"/>
              <a:gd name="T29" fmla="*/ 35 h 112"/>
              <a:gd name="T30" fmla="*/ 88 w 142"/>
              <a:gd name="T31" fmla="*/ 60 h 112"/>
              <a:gd name="T32" fmla="*/ 86 w 142"/>
              <a:gd name="T33" fmla="*/ 63 h 112"/>
              <a:gd name="T34" fmla="*/ 82 w 142"/>
              <a:gd name="T35" fmla="*/ 66 h 112"/>
              <a:gd name="T36" fmla="*/ 78 w 142"/>
              <a:gd name="T37" fmla="*/ 68 h 112"/>
              <a:gd name="T38" fmla="*/ 74 w 142"/>
              <a:gd name="T39" fmla="*/ 70 h 112"/>
              <a:gd name="T40" fmla="*/ 71 w 142"/>
              <a:gd name="T41" fmla="*/ 71 h 112"/>
              <a:gd name="T42" fmla="*/ 71 w 142"/>
              <a:gd name="T43" fmla="*/ 71 h 112"/>
              <a:gd name="T44" fmla="*/ 71 w 142"/>
              <a:gd name="T45" fmla="*/ 71 h 112"/>
              <a:gd name="T46" fmla="*/ 67 w 142"/>
              <a:gd name="T47" fmla="*/ 70 h 112"/>
              <a:gd name="T48" fmla="*/ 63 w 142"/>
              <a:gd name="T49" fmla="*/ 68 h 112"/>
              <a:gd name="T50" fmla="*/ 60 w 142"/>
              <a:gd name="T51" fmla="*/ 66 h 112"/>
              <a:gd name="T52" fmla="*/ 56 w 142"/>
              <a:gd name="T53" fmla="*/ 63 h 112"/>
              <a:gd name="T54" fmla="*/ 53 w 142"/>
              <a:gd name="T55" fmla="*/ 60 h 112"/>
              <a:gd name="T56" fmla="*/ 21 w 142"/>
              <a:gd name="T57" fmla="*/ 35 h 112"/>
              <a:gd name="T58" fmla="*/ 10 w 142"/>
              <a:gd name="T59" fmla="*/ 13 h 112"/>
              <a:gd name="T60" fmla="*/ 11 w 142"/>
              <a:gd name="T61" fmla="*/ 11 h 112"/>
              <a:gd name="T62" fmla="*/ 12 w 142"/>
              <a:gd name="T63" fmla="*/ 10 h 112"/>
              <a:gd name="T64" fmla="*/ 129 w 142"/>
              <a:gd name="T65" fmla="*/ 10 h 112"/>
              <a:gd name="T66" fmla="*/ 131 w 142"/>
              <a:gd name="T67" fmla="*/ 10 h 112"/>
              <a:gd name="T68" fmla="*/ 131 w 142"/>
              <a:gd name="T69" fmla="*/ 11 h 112"/>
              <a:gd name="T70" fmla="*/ 132 w 142"/>
              <a:gd name="T71" fmla="*/ 11 h 112"/>
              <a:gd name="T72" fmla="*/ 132 w 142"/>
              <a:gd name="T73" fmla="*/ 12 h 112"/>
              <a:gd name="T74" fmla="*/ 132 w 142"/>
              <a:gd name="T75" fmla="*/ 14 h 112"/>
              <a:gd name="T76" fmla="*/ 132 w 142"/>
              <a:gd name="T77" fmla="*/ 15 h 112"/>
              <a:gd name="T78" fmla="*/ 132 w 142"/>
              <a:gd name="T79" fmla="*/ 15 h 112"/>
              <a:gd name="T80" fmla="*/ 128 w 142"/>
              <a:gd name="T81" fmla="*/ 26 h 112"/>
              <a:gd name="T82" fmla="*/ 131 w 142"/>
              <a:gd name="T83" fmla="*/ 101 h 112"/>
              <a:gd name="T84" fmla="*/ 129 w 142"/>
              <a:gd name="T85" fmla="*/ 102 h 112"/>
              <a:gd name="T86" fmla="*/ 12 w 142"/>
              <a:gd name="T87" fmla="*/ 102 h 112"/>
              <a:gd name="T88" fmla="*/ 11 w 142"/>
              <a:gd name="T89" fmla="*/ 101 h 112"/>
              <a:gd name="T90" fmla="*/ 10 w 142"/>
              <a:gd name="T91" fmla="*/ 99 h 112"/>
              <a:gd name="T92" fmla="*/ 10 w 142"/>
              <a:gd name="T93" fmla="*/ 38 h 112"/>
              <a:gd name="T94" fmla="*/ 15 w 142"/>
              <a:gd name="T95" fmla="*/ 43 h 112"/>
              <a:gd name="T96" fmla="*/ 49 w 142"/>
              <a:gd name="T97" fmla="*/ 70 h 112"/>
              <a:gd name="T98" fmla="*/ 56 w 142"/>
              <a:gd name="T99" fmla="*/ 75 h 112"/>
              <a:gd name="T100" fmla="*/ 63 w 142"/>
              <a:gd name="T101" fmla="*/ 79 h 112"/>
              <a:gd name="T102" fmla="*/ 71 w 142"/>
              <a:gd name="T103" fmla="*/ 81 h 112"/>
              <a:gd name="T104" fmla="*/ 71 w 142"/>
              <a:gd name="T105" fmla="*/ 81 h 112"/>
              <a:gd name="T106" fmla="*/ 71 w 142"/>
              <a:gd name="T107" fmla="*/ 81 h 112"/>
              <a:gd name="T108" fmla="*/ 79 w 142"/>
              <a:gd name="T109" fmla="*/ 79 h 112"/>
              <a:gd name="T110" fmla="*/ 86 w 142"/>
              <a:gd name="T111" fmla="*/ 75 h 112"/>
              <a:gd name="T112" fmla="*/ 93 w 142"/>
              <a:gd name="T113" fmla="*/ 70 h 112"/>
              <a:gd name="T114" fmla="*/ 126 w 142"/>
              <a:gd name="T115" fmla="*/ 43 h 112"/>
              <a:gd name="T116" fmla="*/ 132 w 142"/>
              <a:gd name="T117" fmla="*/ 38 h 112"/>
              <a:gd name="T118" fmla="*/ 132 w 142"/>
              <a:gd name="T119" fmla="*/ 99 h 112"/>
              <a:gd name="T120" fmla="*/ 131 w 142"/>
              <a:gd name="T12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38" y="4"/>
                </a:moveTo>
                <a:cubicBezTo>
                  <a:pt x="136" y="1"/>
                  <a:pt x="133" y="0"/>
                  <a:pt x="129" y="0"/>
                </a:cubicBezTo>
                <a:cubicBezTo>
                  <a:pt x="12" y="0"/>
                  <a:pt x="12" y="0"/>
                  <a:pt x="12" y="0"/>
                </a:cubicBezTo>
                <a:cubicBezTo>
                  <a:pt x="9" y="0"/>
                  <a:pt x="6" y="1"/>
                  <a:pt x="3" y="4"/>
                </a:cubicBezTo>
                <a:cubicBezTo>
                  <a:pt x="1" y="6"/>
                  <a:pt x="0" y="9"/>
                  <a:pt x="0" y="13"/>
                </a:cubicBezTo>
                <a:cubicBezTo>
                  <a:pt x="0" y="99"/>
                  <a:pt x="0" y="99"/>
                  <a:pt x="0" y="99"/>
                </a:cubicBezTo>
                <a:cubicBezTo>
                  <a:pt x="0" y="103"/>
                  <a:pt x="1" y="106"/>
                  <a:pt x="3" y="108"/>
                </a:cubicBezTo>
                <a:cubicBezTo>
                  <a:pt x="6" y="111"/>
                  <a:pt x="9" y="112"/>
                  <a:pt x="12" y="112"/>
                </a:cubicBezTo>
                <a:cubicBezTo>
                  <a:pt x="129" y="112"/>
                  <a:pt x="129" y="112"/>
                  <a:pt x="129" y="112"/>
                </a:cubicBezTo>
                <a:cubicBezTo>
                  <a:pt x="133" y="112"/>
                  <a:pt x="136" y="111"/>
                  <a:pt x="138" y="108"/>
                </a:cubicBezTo>
                <a:cubicBezTo>
                  <a:pt x="141" y="106"/>
                  <a:pt x="142" y="103"/>
                  <a:pt x="142" y="99"/>
                </a:cubicBezTo>
                <a:cubicBezTo>
                  <a:pt x="142" y="13"/>
                  <a:pt x="142" y="13"/>
                  <a:pt x="142" y="13"/>
                </a:cubicBezTo>
                <a:cubicBezTo>
                  <a:pt x="142" y="9"/>
                  <a:pt x="141" y="6"/>
                  <a:pt x="138" y="4"/>
                </a:cubicBezTo>
                <a:close/>
                <a:moveTo>
                  <a:pt x="128" y="26"/>
                </a:moveTo>
                <a:cubicBezTo>
                  <a:pt x="126" y="30"/>
                  <a:pt x="123" y="33"/>
                  <a:pt x="120" y="35"/>
                </a:cubicBezTo>
                <a:cubicBezTo>
                  <a:pt x="110" y="43"/>
                  <a:pt x="99" y="52"/>
                  <a:pt x="88" y="60"/>
                </a:cubicBezTo>
                <a:cubicBezTo>
                  <a:pt x="88" y="61"/>
                  <a:pt x="87" y="61"/>
                  <a:pt x="86" y="63"/>
                </a:cubicBezTo>
                <a:cubicBezTo>
                  <a:pt x="84" y="64"/>
                  <a:pt x="83" y="65"/>
                  <a:pt x="82" y="66"/>
                </a:cubicBezTo>
                <a:cubicBezTo>
                  <a:pt x="81" y="66"/>
                  <a:pt x="80" y="67"/>
                  <a:pt x="78" y="68"/>
                </a:cubicBezTo>
                <a:cubicBezTo>
                  <a:pt x="77" y="69"/>
                  <a:pt x="76" y="70"/>
                  <a:pt x="74" y="70"/>
                </a:cubicBezTo>
                <a:cubicBezTo>
                  <a:pt x="73" y="71"/>
                  <a:pt x="72" y="71"/>
                  <a:pt x="71" y="71"/>
                </a:cubicBezTo>
                <a:cubicBezTo>
                  <a:pt x="71" y="71"/>
                  <a:pt x="71" y="71"/>
                  <a:pt x="71" y="71"/>
                </a:cubicBezTo>
                <a:cubicBezTo>
                  <a:pt x="71" y="71"/>
                  <a:pt x="71" y="71"/>
                  <a:pt x="71" y="71"/>
                </a:cubicBezTo>
                <a:cubicBezTo>
                  <a:pt x="70" y="71"/>
                  <a:pt x="69" y="71"/>
                  <a:pt x="67" y="70"/>
                </a:cubicBezTo>
                <a:cubicBezTo>
                  <a:pt x="66" y="70"/>
                  <a:pt x="65" y="69"/>
                  <a:pt x="63" y="68"/>
                </a:cubicBezTo>
                <a:cubicBezTo>
                  <a:pt x="62" y="67"/>
                  <a:pt x="61" y="66"/>
                  <a:pt x="60" y="66"/>
                </a:cubicBezTo>
                <a:cubicBezTo>
                  <a:pt x="59" y="65"/>
                  <a:pt x="58" y="64"/>
                  <a:pt x="56" y="63"/>
                </a:cubicBezTo>
                <a:cubicBezTo>
                  <a:pt x="55" y="61"/>
                  <a:pt x="54" y="61"/>
                  <a:pt x="53" y="60"/>
                </a:cubicBezTo>
                <a:cubicBezTo>
                  <a:pt x="42" y="52"/>
                  <a:pt x="32" y="43"/>
                  <a:pt x="21" y="35"/>
                </a:cubicBezTo>
                <a:cubicBezTo>
                  <a:pt x="14" y="29"/>
                  <a:pt x="10" y="21"/>
                  <a:pt x="10" y="13"/>
                </a:cubicBezTo>
                <a:cubicBezTo>
                  <a:pt x="11" y="11"/>
                  <a:pt x="11" y="11"/>
                  <a:pt x="11" y="11"/>
                </a:cubicBezTo>
                <a:cubicBezTo>
                  <a:pt x="12" y="10"/>
                  <a:pt x="12" y="10"/>
                  <a:pt x="12" y="10"/>
                </a:cubicBezTo>
                <a:cubicBezTo>
                  <a:pt x="129" y="10"/>
                  <a:pt x="129" y="10"/>
                  <a:pt x="129" y="10"/>
                </a:cubicBezTo>
                <a:cubicBezTo>
                  <a:pt x="131" y="10"/>
                  <a:pt x="131" y="10"/>
                  <a:pt x="131" y="10"/>
                </a:cubicBezTo>
                <a:cubicBezTo>
                  <a:pt x="131" y="11"/>
                  <a:pt x="131" y="11"/>
                  <a:pt x="131" y="11"/>
                </a:cubicBezTo>
                <a:cubicBezTo>
                  <a:pt x="132" y="11"/>
                  <a:pt x="132" y="11"/>
                  <a:pt x="132" y="11"/>
                </a:cubicBezTo>
                <a:cubicBezTo>
                  <a:pt x="132" y="12"/>
                  <a:pt x="132" y="12"/>
                  <a:pt x="132" y="12"/>
                </a:cubicBezTo>
                <a:cubicBezTo>
                  <a:pt x="132" y="14"/>
                  <a:pt x="132" y="14"/>
                  <a:pt x="132" y="14"/>
                </a:cubicBezTo>
                <a:cubicBezTo>
                  <a:pt x="132" y="15"/>
                  <a:pt x="132" y="15"/>
                  <a:pt x="132" y="15"/>
                </a:cubicBezTo>
                <a:cubicBezTo>
                  <a:pt x="132" y="15"/>
                  <a:pt x="132" y="15"/>
                  <a:pt x="132" y="15"/>
                </a:cubicBezTo>
                <a:cubicBezTo>
                  <a:pt x="132" y="19"/>
                  <a:pt x="131" y="22"/>
                  <a:pt x="128" y="26"/>
                </a:cubicBezTo>
                <a:close/>
                <a:moveTo>
                  <a:pt x="131" y="101"/>
                </a:moveTo>
                <a:cubicBezTo>
                  <a:pt x="129" y="102"/>
                  <a:pt x="129" y="102"/>
                  <a:pt x="129" y="102"/>
                </a:cubicBezTo>
                <a:cubicBezTo>
                  <a:pt x="12" y="102"/>
                  <a:pt x="12" y="102"/>
                  <a:pt x="12" y="102"/>
                </a:cubicBezTo>
                <a:cubicBezTo>
                  <a:pt x="11" y="101"/>
                  <a:pt x="11" y="101"/>
                  <a:pt x="11" y="101"/>
                </a:cubicBezTo>
                <a:cubicBezTo>
                  <a:pt x="10" y="99"/>
                  <a:pt x="10" y="99"/>
                  <a:pt x="10" y="99"/>
                </a:cubicBezTo>
                <a:cubicBezTo>
                  <a:pt x="10" y="38"/>
                  <a:pt x="10" y="38"/>
                  <a:pt x="10" y="38"/>
                </a:cubicBezTo>
                <a:cubicBezTo>
                  <a:pt x="11" y="40"/>
                  <a:pt x="13" y="42"/>
                  <a:pt x="15" y="43"/>
                </a:cubicBezTo>
                <a:cubicBezTo>
                  <a:pt x="29" y="54"/>
                  <a:pt x="41" y="63"/>
                  <a:pt x="49" y="70"/>
                </a:cubicBezTo>
                <a:cubicBezTo>
                  <a:pt x="52" y="72"/>
                  <a:pt x="54" y="74"/>
                  <a:pt x="56" y="75"/>
                </a:cubicBezTo>
                <a:cubicBezTo>
                  <a:pt x="57" y="77"/>
                  <a:pt x="60" y="78"/>
                  <a:pt x="63" y="79"/>
                </a:cubicBezTo>
                <a:cubicBezTo>
                  <a:pt x="66" y="81"/>
                  <a:pt x="68" y="81"/>
                  <a:pt x="71" y="81"/>
                </a:cubicBezTo>
                <a:cubicBezTo>
                  <a:pt x="71" y="81"/>
                  <a:pt x="71" y="81"/>
                  <a:pt x="71" y="81"/>
                </a:cubicBezTo>
                <a:cubicBezTo>
                  <a:pt x="71" y="81"/>
                  <a:pt x="71" y="81"/>
                  <a:pt x="71" y="81"/>
                </a:cubicBezTo>
                <a:cubicBezTo>
                  <a:pt x="74" y="81"/>
                  <a:pt x="76" y="81"/>
                  <a:pt x="79" y="79"/>
                </a:cubicBezTo>
                <a:cubicBezTo>
                  <a:pt x="82" y="78"/>
                  <a:pt x="84" y="77"/>
                  <a:pt x="86" y="75"/>
                </a:cubicBezTo>
                <a:cubicBezTo>
                  <a:pt x="88" y="74"/>
                  <a:pt x="90" y="72"/>
                  <a:pt x="93" y="70"/>
                </a:cubicBezTo>
                <a:cubicBezTo>
                  <a:pt x="101" y="63"/>
                  <a:pt x="112" y="54"/>
                  <a:pt x="126" y="43"/>
                </a:cubicBezTo>
                <a:cubicBezTo>
                  <a:pt x="128" y="42"/>
                  <a:pt x="130" y="40"/>
                  <a:pt x="132" y="38"/>
                </a:cubicBezTo>
                <a:cubicBezTo>
                  <a:pt x="132" y="99"/>
                  <a:pt x="132" y="99"/>
                  <a:pt x="132" y="99"/>
                </a:cubicBezTo>
                <a:lnTo>
                  <a:pt x="131" y="10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0" name="Rectangle 39"/>
          <p:cNvSpPr/>
          <p:nvPr>
            <p:custDataLst>
              <p:tags r:id="rId12"/>
            </p:custDataLst>
          </p:nvPr>
        </p:nvSpPr>
        <p:spPr>
          <a:xfrm>
            <a:off x="5854332" y="3948631"/>
            <a:ext cx="2692308" cy="369332"/>
          </a:xfrm>
          <a:prstGeom prst="rect">
            <a:avLst/>
          </a:prstGeom>
          <a:ln>
            <a:solidFill>
              <a:schemeClr val="tx2"/>
            </a:solidFill>
          </a:ln>
        </p:spPr>
        <p:txBody>
          <a:bodyPr wrap="square">
            <a:spAutoFit/>
          </a:bodyPr>
          <a:lstStyle/>
          <a:p>
            <a:r>
              <a:rPr lang="en-US"/>
              <a:t>ZZCIOBDP@tbs-sct.gc.ca</a:t>
            </a:r>
          </a:p>
        </p:txBody>
      </p:sp>
      <p:sp>
        <p:nvSpPr>
          <p:cNvPr id="20" name="Rectangle 19"/>
          <p:cNvSpPr/>
          <p:nvPr>
            <p:custDataLst>
              <p:tags r:id="rId13"/>
            </p:custDataLst>
          </p:nvPr>
        </p:nvSpPr>
        <p:spPr>
          <a:xfrm>
            <a:off x="3163055" y="1389209"/>
            <a:ext cx="4793321" cy="246221"/>
          </a:xfrm>
          <a:prstGeom prst="rect">
            <a:avLst/>
          </a:prstGeom>
          <a:solidFill>
            <a:srgbClr val="E0EA66"/>
          </a:solidFill>
        </p:spPr>
        <p:txBody>
          <a:bodyPr wrap="square">
            <a:spAutoFit/>
          </a:bodyPr>
          <a:lstStyle/>
          <a:p>
            <a:r>
              <a:rPr lang="en-CA" sz="1000" dirty="0">
                <a:solidFill>
                  <a:schemeClr val="tx2"/>
                </a:solidFill>
                <a:ea typeface="ＭＳ Ｐゴシック" pitchFamily="34" charset="-128"/>
                <a:cs typeface="Aharoni" panose="02010803020104030203" pitchFamily="2" charset="-79"/>
                <a:hlinkClick r:id="rId18"/>
              </a:rPr>
              <a:t>https://wiki.gccollab.ca/GC_EARB</a:t>
            </a:r>
            <a:r>
              <a:rPr lang="en-CA" sz="1000" dirty="0">
                <a:solidFill>
                  <a:schemeClr val="tx2"/>
                </a:solidFill>
                <a:ea typeface="ＭＳ Ｐゴシック" pitchFamily="34" charset="-128"/>
                <a:cs typeface="Aharoni" panose="02010803020104030203" pitchFamily="2" charset="-79"/>
              </a:rPr>
              <a:t> </a:t>
            </a:r>
            <a:r>
              <a:rPr lang="en-CA" sz="1000" dirty="0" smtClean="0">
                <a:solidFill>
                  <a:schemeClr val="tx2"/>
                </a:solidFill>
                <a:ea typeface="ＭＳ Ｐゴシック" pitchFamily="34" charset="-128"/>
                <a:cs typeface="Aharoni" panose="02010803020104030203" pitchFamily="2" charset="-79"/>
              </a:rPr>
              <a:t> </a:t>
            </a:r>
            <a:endParaRPr lang="en-CA" sz="1000" dirty="0">
              <a:solidFill>
                <a:schemeClr val="tx2"/>
              </a:solidFill>
              <a:ea typeface="ＭＳ Ｐゴシック" pitchFamily="34" charset="-128"/>
              <a:cs typeface="Aharoni" panose="02010803020104030203" pitchFamily="2" charset="-79"/>
            </a:endParaRPr>
          </a:p>
        </p:txBody>
      </p:sp>
      <p:grpSp>
        <p:nvGrpSpPr>
          <p:cNvPr id="21" name="Group 20"/>
          <p:cNvGrpSpPr/>
          <p:nvPr/>
        </p:nvGrpSpPr>
        <p:grpSpPr>
          <a:xfrm>
            <a:off x="526034" y="2377610"/>
            <a:ext cx="3791368" cy="2457594"/>
            <a:chOff x="-11456" y="8275"/>
            <a:chExt cx="9144000" cy="5986331"/>
          </a:xfrm>
        </p:grpSpPr>
        <p:pic>
          <p:nvPicPr>
            <p:cNvPr id="22" name="Picture 21"/>
            <p:cNvPicPr>
              <a:picLocks noChangeAspect="1"/>
            </p:cNvPicPr>
            <p:nvPr/>
          </p:nvPicPr>
          <p:blipFill>
            <a:blip r:embed="rId19"/>
            <a:stretch>
              <a:fillRect/>
            </a:stretch>
          </p:blipFill>
          <p:spPr>
            <a:xfrm>
              <a:off x="-11456" y="8275"/>
              <a:ext cx="9144000" cy="3816434"/>
            </a:xfrm>
            <a:prstGeom prst="rect">
              <a:avLst/>
            </a:prstGeom>
          </p:spPr>
        </p:pic>
        <p:pic>
          <p:nvPicPr>
            <p:cNvPr id="23" name="Picture 22"/>
            <p:cNvPicPr>
              <a:picLocks noChangeAspect="1"/>
            </p:cNvPicPr>
            <p:nvPr/>
          </p:nvPicPr>
          <p:blipFill>
            <a:blip r:embed="rId20"/>
            <a:stretch>
              <a:fillRect/>
            </a:stretch>
          </p:blipFill>
          <p:spPr>
            <a:xfrm>
              <a:off x="-11456" y="3820354"/>
              <a:ext cx="9144000" cy="2174252"/>
            </a:xfrm>
            <a:prstGeom prst="rect">
              <a:avLst/>
            </a:prstGeom>
          </p:spPr>
        </p:pic>
      </p:grpSp>
      <p:sp>
        <p:nvSpPr>
          <p:cNvPr id="24" name="Rectangle 23"/>
          <p:cNvSpPr/>
          <p:nvPr/>
        </p:nvSpPr>
        <p:spPr>
          <a:xfrm>
            <a:off x="526034" y="2317748"/>
            <a:ext cx="3791368" cy="251745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471846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17</a:t>
            </a:fld>
            <a:endParaRPr lang="en-CA" dirty="0"/>
          </a:p>
        </p:txBody>
      </p:sp>
      <p:sp>
        <p:nvSpPr>
          <p:cNvPr id="5" name="Title 3"/>
          <p:cNvSpPr txBox="1">
            <a:spLocks/>
          </p:cNvSpPr>
          <p:nvPr/>
        </p:nvSpPr>
        <p:spPr>
          <a:xfrm>
            <a:off x="2627784" y="1880828"/>
            <a:ext cx="3384376"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fr-CA" b="1" dirty="0"/>
              <a:t>ANNEXE </a:t>
            </a:r>
            <a:r>
              <a:rPr lang="en-CA" b="1" dirty="0" smtClean="0"/>
              <a:t>:</a:t>
            </a:r>
            <a:endParaRPr lang="en-CA" sz="1800" b="1" dirty="0">
              <a:latin typeface="Arial Black" panose="020B0A04020102020204" pitchFamily="34" charset="0"/>
            </a:endParaRPr>
          </a:p>
        </p:txBody>
      </p:sp>
      <p:sp>
        <p:nvSpPr>
          <p:cNvPr id="6" name="Title 3"/>
          <p:cNvSpPr txBox="1">
            <a:spLocks/>
          </p:cNvSpPr>
          <p:nvPr/>
        </p:nvSpPr>
        <p:spPr>
          <a:xfrm>
            <a:off x="2636216" y="2708920"/>
            <a:ext cx="4240040" cy="217426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CA" sz="1800" b="1" dirty="0" smtClean="0">
                <a:latin typeface="Arial Black" panose="020B0A04020102020204" pitchFamily="34" charset="0"/>
              </a:rPr>
              <a:t>1 - </a:t>
            </a:r>
            <a:r>
              <a:rPr lang="fr-CA" sz="1800" b="1" dirty="0"/>
              <a:t>Normes numériques du GC</a:t>
            </a:r>
          </a:p>
          <a:p>
            <a:endParaRPr lang="en-CA" sz="1800" b="1" dirty="0" smtClean="0">
              <a:latin typeface="Arial Black" panose="020B0A04020102020204" pitchFamily="34" charset="0"/>
            </a:endParaRPr>
          </a:p>
          <a:p>
            <a:r>
              <a:rPr lang="en-CA" sz="1800" b="1" dirty="0" smtClean="0">
                <a:latin typeface="Arial Black" panose="020B0A04020102020204" pitchFamily="34" charset="0"/>
              </a:rPr>
              <a:t>2 - </a:t>
            </a:r>
            <a:r>
              <a:rPr lang="fr-CA" sz="1800" b="1" dirty="0"/>
              <a:t>Normes architecturales du GC </a:t>
            </a:r>
          </a:p>
          <a:p>
            <a:endParaRPr lang="en-CA" sz="1800" b="1" dirty="0" smtClean="0">
              <a:latin typeface="Arial Black" panose="020B0A04020102020204" pitchFamily="34" charset="0"/>
            </a:endParaRPr>
          </a:p>
          <a:p>
            <a:r>
              <a:rPr lang="en-CA" sz="1800" b="1" dirty="0" smtClean="0">
                <a:latin typeface="Arial Black" panose="020B0A04020102020204" pitchFamily="34" charset="0"/>
              </a:rPr>
              <a:t>3 - </a:t>
            </a:r>
            <a:r>
              <a:rPr lang="fr-FR" sz="1800" b="1" dirty="0" smtClean="0"/>
              <a:t>Évaluation </a:t>
            </a:r>
            <a:r>
              <a:rPr lang="fr-CA" sz="1800" b="1" dirty="0" smtClean="0"/>
              <a:t>CEAI </a:t>
            </a:r>
            <a:r>
              <a:rPr lang="fr-CA" sz="1800" b="1" dirty="0"/>
              <a:t>GC </a:t>
            </a:r>
            <a:endParaRPr lang="en-US" sz="1800" b="1" dirty="0"/>
          </a:p>
          <a:p>
            <a:endParaRPr lang="en-CA" sz="1800" b="1" dirty="0" smtClean="0">
              <a:latin typeface="Arial Black" panose="020B0A04020102020204" pitchFamily="34" charset="0"/>
            </a:endParaRPr>
          </a:p>
        </p:txBody>
      </p:sp>
    </p:spTree>
    <p:extLst>
      <p:ext uri="{BB962C8B-B14F-4D97-AF65-F5344CB8AC3E}">
        <p14:creationId xmlns:p14="http://schemas.microsoft.com/office/powerpoint/2010/main" val="2329574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8758234" y="6494329"/>
            <a:ext cx="385766" cy="365125"/>
          </a:xfrm>
        </p:spPr>
        <p:txBody>
          <a:bodyPr/>
          <a:lstStyle/>
          <a:p>
            <a:fld id="{32D4B517-E49B-41B6-9DBC-23634E0F1CDC}" type="slidenum">
              <a:rPr lang="fr-CA" smtClean="0"/>
              <a:t>18</a:t>
            </a:fld>
            <a:endParaRPr lang="fr-CA"/>
          </a:p>
        </p:txBody>
      </p:sp>
      <p:sp>
        <p:nvSpPr>
          <p:cNvPr id="3" name="bk object 58"/>
          <p:cNvSpPr/>
          <p:nvPr>
            <p:custDataLst>
              <p:tags r:id="rId2"/>
            </p:custDataLst>
          </p:nvPr>
        </p:nvSpPr>
        <p:spPr>
          <a:xfrm>
            <a:off x="552920" y="4855212"/>
            <a:ext cx="3443016" cy="726141"/>
          </a:xfrm>
          <a:custGeom>
            <a:avLst/>
            <a:gdLst/>
            <a:ahLst/>
            <a:cxnLst/>
            <a:rect l="l" t="t" r="r" b="b"/>
            <a:pathLst>
              <a:path w="7531734" h="1234440">
                <a:moveTo>
                  <a:pt x="7072934" y="0"/>
                </a:moveTo>
                <a:lnTo>
                  <a:pt x="0" y="0"/>
                </a:lnTo>
                <a:lnTo>
                  <a:pt x="0" y="1233957"/>
                </a:lnTo>
                <a:lnTo>
                  <a:pt x="7072934" y="1233957"/>
                </a:lnTo>
                <a:lnTo>
                  <a:pt x="7531176" y="596976"/>
                </a:lnTo>
                <a:lnTo>
                  <a:pt x="7072934" y="0"/>
                </a:lnTo>
                <a:close/>
              </a:path>
            </a:pathLst>
          </a:custGeom>
          <a:solidFill>
            <a:srgbClr val="D5802A"/>
          </a:solidFill>
        </p:spPr>
        <p:txBody>
          <a:bodyPr wrap="square" lIns="0" tIns="0" rIns="0" bIns="0" rtlCol="0"/>
          <a:lstStyle/>
          <a:p>
            <a:endParaRPr lang="fr-CA" sz="1059"/>
          </a:p>
        </p:txBody>
      </p:sp>
      <p:sp>
        <p:nvSpPr>
          <p:cNvPr id="4" name="bk object 16"/>
          <p:cNvSpPr/>
          <p:nvPr>
            <p:custDataLst>
              <p:tags r:id="rId3"/>
            </p:custDataLst>
          </p:nvPr>
        </p:nvSpPr>
        <p:spPr>
          <a:xfrm>
            <a:off x="552920" y="1784828"/>
            <a:ext cx="3443016" cy="726141"/>
          </a:xfrm>
          <a:custGeom>
            <a:avLst/>
            <a:gdLst/>
            <a:ahLst/>
            <a:cxnLst/>
            <a:rect l="l" t="t" r="r" b="b"/>
            <a:pathLst>
              <a:path w="7505065" h="1234439">
                <a:moveTo>
                  <a:pt x="7048080" y="0"/>
                </a:moveTo>
                <a:lnTo>
                  <a:pt x="0" y="0"/>
                </a:lnTo>
                <a:lnTo>
                  <a:pt x="0" y="1233982"/>
                </a:lnTo>
                <a:lnTo>
                  <a:pt x="7048080" y="1233982"/>
                </a:lnTo>
                <a:lnTo>
                  <a:pt x="7504709" y="596976"/>
                </a:lnTo>
                <a:lnTo>
                  <a:pt x="7048080" y="0"/>
                </a:lnTo>
                <a:close/>
              </a:path>
            </a:pathLst>
          </a:custGeom>
          <a:solidFill>
            <a:srgbClr val="1D4063"/>
          </a:solidFill>
        </p:spPr>
        <p:txBody>
          <a:bodyPr wrap="square" lIns="0" tIns="0" rIns="0" bIns="0" rtlCol="0"/>
          <a:lstStyle/>
          <a:p>
            <a:endParaRPr lang="fr-CA" sz="1059"/>
          </a:p>
        </p:txBody>
      </p:sp>
      <p:sp>
        <p:nvSpPr>
          <p:cNvPr id="5" name="bk object 20"/>
          <p:cNvSpPr/>
          <p:nvPr>
            <p:custDataLst>
              <p:tags r:id="rId4"/>
            </p:custDataLst>
          </p:nvPr>
        </p:nvSpPr>
        <p:spPr>
          <a:xfrm>
            <a:off x="596862" y="1879757"/>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sp>
        <p:nvSpPr>
          <p:cNvPr id="6" name="bk object 24"/>
          <p:cNvSpPr/>
          <p:nvPr>
            <p:custDataLst>
              <p:tags r:id="rId5"/>
            </p:custDataLst>
          </p:nvPr>
        </p:nvSpPr>
        <p:spPr>
          <a:xfrm>
            <a:off x="872194" y="2298463"/>
            <a:ext cx="747" cy="374"/>
          </a:xfrm>
          <a:custGeom>
            <a:avLst/>
            <a:gdLst/>
            <a:ahLst/>
            <a:cxnLst/>
            <a:rect l="l" t="t" r="r" b="b"/>
            <a:pathLst>
              <a:path w="1270" h="635">
                <a:moveTo>
                  <a:pt x="774" y="0"/>
                </a:moveTo>
                <a:lnTo>
                  <a:pt x="0" y="0"/>
                </a:lnTo>
                <a:lnTo>
                  <a:pt x="571" y="368"/>
                </a:lnTo>
                <a:lnTo>
                  <a:pt x="774" y="0"/>
                </a:lnTo>
                <a:close/>
              </a:path>
            </a:pathLst>
          </a:custGeom>
          <a:solidFill>
            <a:srgbClr val="1D4063"/>
          </a:solidFill>
        </p:spPr>
        <p:txBody>
          <a:bodyPr wrap="square" lIns="0" tIns="0" rIns="0" bIns="0" rtlCol="0"/>
          <a:lstStyle/>
          <a:p>
            <a:endParaRPr lang="fr-CA" sz="1059"/>
          </a:p>
        </p:txBody>
      </p:sp>
      <p:sp>
        <p:nvSpPr>
          <p:cNvPr id="7" name="bk object 29"/>
          <p:cNvSpPr/>
          <p:nvPr>
            <p:custDataLst>
              <p:tags r:id="rId6"/>
            </p:custDataLst>
          </p:nvPr>
        </p:nvSpPr>
        <p:spPr>
          <a:xfrm>
            <a:off x="552920" y="2555307"/>
            <a:ext cx="3443016" cy="726141"/>
          </a:xfrm>
          <a:custGeom>
            <a:avLst/>
            <a:gdLst/>
            <a:ahLst/>
            <a:cxnLst/>
            <a:rect l="l" t="t" r="r" b="b"/>
            <a:pathLst>
              <a:path w="7505065" h="1234439">
                <a:moveTo>
                  <a:pt x="7048080" y="0"/>
                </a:moveTo>
                <a:lnTo>
                  <a:pt x="0" y="0"/>
                </a:lnTo>
                <a:lnTo>
                  <a:pt x="0" y="1233957"/>
                </a:lnTo>
                <a:lnTo>
                  <a:pt x="7048080" y="1233957"/>
                </a:lnTo>
                <a:lnTo>
                  <a:pt x="7504709" y="596950"/>
                </a:lnTo>
                <a:lnTo>
                  <a:pt x="7048080" y="0"/>
                </a:lnTo>
                <a:close/>
              </a:path>
            </a:pathLst>
          </a:custGeom>
          <a:solidFill>
            <a:srgbClr val="2FA3A1"/>
          </a:solidFill>
        </p:spPr>
        <p:txBody>
          <a:bodyPr wrap="square" lIns="0" tIns="0" rIns="0" bIns="0" rtlCol="0"/>
          <a:lstStyle/>
          <a:p>
            <a:endParaRPr lang="fr-CA" sz="1059"/>
          </a:p>
        </p:txBody>
      </p:sp>
      <p:sp>
        <p:nvSpPr>
          <p:cNvPr id="8" name="bk object 33"/>
          <p:cNvSpPr/>
          <p:nvPr>
            <p:custDataLst>
              <p:tags r:id="rId7"/>
            </p:custDataLst>
          </p:nvPr>
        </p:nvSpPr>
        <p:spPr>
          <a:xfrm>
            <a:off x="596862" y="2650235"/>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sp>
        <p:nvSpPr>
          <p:cNvPr id="9" name="bk object 37"/>
          <p:cNvSpPr/>
          <p:nvPr>
            <p:custDataLst>
              <p:tags r:id="rId8"/>
            </p:custDataLst>
          </p:nvPr>
        </p:nvSpPr>
        <p:spPr>
          <a:xfrm>
            <a:off x="552922" y="3322195"/>
            <a:ext cx="3443014" cy="726141"/>
          </a:xfrm>
          <a:custGeom>
            <a:avLst/>
            <a:gdLst/>
            <a:ahLst/>
            <a:cxnLst/>
            <a:rect l="l" t="t" r="r" b="b"/>
            <a:pathLst>
              <a:path w="7505065" h="1234439">
                <a:moveTo>
                  <a:pt x="7047941" y="0"/>
                </a:moveTo>
                <a:lnTo>
                  <a:pt x="0" y="0"/>
                </a:lnTo>
                <a:lnTo>
                  <a:pt x="0" y="1233957"/>
                </a:lnTo>
                <a:lnTo>
                  <a:pt x="7047941" y="1233957"/>
                </a:lnTo>
                <a:lnTo>
                  <a:pt x="7504557" y="596976"/>
                </a:lnTo>
                <a:lnTo>
                  <a:pt x="7047941" y="0"/>
                </a:lnTo>
                <a:close/>
              </a:path>
            </a:pathLst>
          </a:custGeom>
          <a:solidFill>
            <a:srgbClr val="6C9F41"/>
          </a:solidFill>
        </p:spPr>
        <p:txBody>
          <a:bodyPr wrap="square" lIns="0" tIns="0" rIns="0" bIns="0" rtlCol="0"/>
          <a:lstStyle/>
          <a:p>
            <a:endParaRPr lang="fr-CA" sz="1059"/>
          </a:p>
        </p:txBody>
      </p:sp>
      <p:sp>
        <p:nvSpPr>
          <p:cNvPr id="10" name="bk object 41"/>
          <p:cNvSpPr/>
          <p:nvPr>
            <p:custDataLst>
              <p:tags r:id="rId9"/>
            </p:custDataLst>
          </p:nvPr>
        </p:nvSpPr>
        <p:spPr>
          <a:xfrm>
            <a:off x="596862" y="3417123"/>
            <a:ext cx="536015" cy="536015"/>
          </a:xfrm>
          <a:custGeom>
            <a:avLst/>
            <a:gdLst/>
            <a:ahLst/>
            <a:cxnLst/>
            <a:rect l="l" t="t" r="r" b="b"/>
            <a:pathLst>
              <a:path w="911225" h="911225">
                <a:moveTo>
                  <a:pt x="455612" y="0"/>
                </a:moveTo>
                <a:lnTo>
                  <a:pt x="381710" y="5962"/>
                </a:lnTo>
                <a:lnTo>
                  <a:pt x="311604" y="23226"/>
                </a:lnTo>
                <a:lnTo>
                  <a:pt x="246233" y="50852"/>
                </a:lnTo>
                <a:lnTo>
                  <a:pt x="186534" y="87903"/>
                </a:lnTo>
                <a:lnTo>
                  <a:pt x="133446" y="133442"/>
                </a:lnTo>
                <a:lnTo>
                  <a:pt x="87907" y="186529"/>
                </a:lnTo>
                <a:lnTo>
                  <a:pt x="50855" y="246227"/>
                </a:lnTo>
                <a:lnTo>
                  <a:pt x="23227" y="311599"/>
                </a:lnTo>
                <a:lnTo>
                  <a:pt x="5963" y="381707"/>
                </a:lnTo>
                <a:lnTo>
                  <a:pt x="0" y="455612"/>
                </a:lnTo>
                <a:lnTo>
                  <a:pt x="1510" y="492979"/>
                </a:lnTo>
                <a:lnTo>
                  <a:pt x="13241" y="565099"/>
                </a:lnTo>
                <a:lnTo>
                  <a:pt x="35804" y="632952"/>
                </a:lnTo>
                <a:lnTo>
                  <a:pt x="68261" y="695601"/>
                </a:lnTo>
                <a:lnTo>
                  <a:pt x="109674" y="752108"/>
                </a:lnTo>
                <a:lnTo>
                  <a:pt x="159105" y="801535"/>
                </a:lnTo>
                <a:lnTo>
                  <a:pt x="215616" y="842944"/>
                </a:lnTo>
                <a:lnTo>
                  <a:pt x="278268" y="875398"/>
                </a:lnTo>
                <a:lnTo>
                  <a:pt x="346124" y="897959"/>
                </a:lnTo>
                <a:lnTo>
                  <a:pt x="418245" y="909689"/>
                </a:lnTo>
                <a:lnTo>
                  <a:pt x="455612" y="911199"/>
                </a:lnTo>
                <a:lnTo>
                  <a:pt x="492977" y="909689"/>
                </a:lnTo>
                <a:lnTo>
                  <a:pt x="565096" y="897959"/>
                </a:lnTo>
                <a:lnTo>
                  <a:pt x="632950" y="875398"/>
                </a:lnTo>
                <a:lnTo>
                  <a:pt x="695602" y="842944"/>
                </a:lnTo>
                <a:lnTo>
                  <a:pt x="752113" y="801535"/>
                </a:lnTo>
                <a:lnTo>
                  <a:pt x="801545" y="752108"/>
                </a:lnTo>
                <a:lnTo>
                  <a:pt x="842960" y="695601"/>
                </a:lnTo>
                <a:lnTo>
                  <a:pt x="875418" y="632952"/>
                </a:lnTo>
                <a:lnTo>
                  <a:pt x="897982" y="565099"/>
                </a:lnTo>
                <a:lnTo>
                  <a:pt x="909714" y="492979"/>
                </a:lnTo>
                <a:lnTo>
                  <a:pt x="911225" y="455612"/>
                </a:lnTo>
                <a:lnTo>
                  <a:pt x="909714" y="418243"/>
                </a:lnTo>
                <a:lnTo>
                  <a:pt x="897982" y="346120"/>
                </a:lnTo>
                <a:lnTo>
                  <a:pt x="875418" y="278263"/>
                </a:lnTo>
                <a:lnTo>
                  <a:pt x="842960" y="215610"/>
                </a:lnTo>
                <a:lnTo>
                  <a:pt x="801545" y="159100"/>
                </a:lnTo>
                <a:lnTo>
                  <a:pt x="752113" y="109670"/>
                </a:lnTo>
                <a:lnTo>
                  <a:pt x="695602" y="68258"/>
                </a:lnTo>
                <a:lnTo>
                  <a:pt x="632950" y="35802"/>
                </a:lnTo>
                <a:lnTo>
                  <a:pt x="565096" y="13240"/>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sp>
        <p:nvSpPr>
          <p:cNvPr id="11" name="bk object 52"/>
          <p:cNvSpPr/>
          <p:nvPr>
            <p:custDataLst>
              <p:tags r:id="rId10"/>
            </p:custDataLst>
          </p:nvPr>
        </p:nvSpPr>
        <p:spPr>
          <a:xfrm>
            <a:off x="552918" y="4090308"/>
            <a:ext cx="3443018" cy="726141"/>
          </a:xfrm>
          <a:custGeom>
            <a:avLst/>
            <a:gdLst/>
            <a:ahLst/>
            <a:cxnLst/>
            <a:rect l="l" t="t" r="r" b="b"/>
            <a:pathLst>
              <a:path w="7516495" h="1234440">
                <a:moveTo>
                  <a:pt x="7058761" y="0"/>
                </a:moveTo>
                <a:lnTo>
                  <a:pt x="0" y="0"/>
                </a:lnTo>
                <a:lnTo>
                  <a:pt x="0" y="1233957"/>
                </a:lnTo>
                <a:lnTo>
                  <a:pt x="7058761" y="1233957"/>
                </a:lnTo>
                <a:lnTo>
                  <a:pt x="7516075" y="596976"/>
                </a:lnTo>
                <a:lnTo>
                  <a:pt x="7058761" y="0"/>
                </a:lnTo>
                <a:close/>
              </a:path>
            </a:pathLst>
          </a:custGeom>
          <a:solidFill>
            <a:srgbClr val="A89031"/>
          </a:solidFill>
        </p:spPr>
        <p:txBody>
          <a:bodyPr wrap="square" lIns="0" tIns="0" rIns="0" bIns="0" rtlCol="0"/>
          <a:lstStyle/>
          <a:p>
            <a:endParaRPr lang="fr-CA" sz="1059"/>
          </a:p>
        </p:txBody>
      </p:sp>
      <p:sp>
        <p:nvSpPr>
          <p:cNvPr id="12" name="object 4"/>
          <p:cNvSpPr/>
          <p:nvPr>
            <p:custDataLst>
              <p:tags r:id="rId11"/>
            </p:custDataLst>
          </p:nvPr>
        </p:nvSpPr>
        <p:spPr>
          <a:xfrm>
            <a:off x="596862" y="4950126"/>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sp>
        <p:nvSpPr>
          <p:cNvPr id="13" name="object 9"/>
          <p:cNvSpPr/>
          <p:nvPr>
            <p:custDataLst>
              <p:tags r:id="rId12"/>
            </p:custDataLst>
          </p:nvPr>
        </p:nvSpPr>
        <p:spPr>
          <a:xfrm>
            <a:off x="4761115" y="4855211"/>
            <a:ext cx="3447288" cy="726141"/>
          </a:xfrm>
          <a:custGeom>
            <a:avLst/>
            <a:gdLst/>
            <a:ahLst/>
            <a:cxnLst/>
            <a:rect l="l" t="t" r="r" b="b"/>
            <a:pathLst>
              <a:path w="7505065" h="1234440">
                <a:moveTo>
                  <a:pt x="7048080" y="0"/>
                </a:moveTo>
                <a:lnTo>
                  <a:pt x="0" y="0"/>
                </a:lnTo>
                <a:lnTo>
                  <a:pt x="0" y="1233957"/>
                </a:lnTo>
                <a:lnTo>
                  <a:pt x="7048080" y="1233957"/>
                </a:lnTo>
                <a:lnTo>
                  <a:pt x="7504709" y="636981"/>
                </a:lnTo>
                <a:lnTo>
                  <a:pt x="7048080" y="0"/>
                </a:lnTo>
                <a:close/>
              </a:path>
            </a:pathLst>
          </a:custGeom>
          <a:solidFill>
            <a:srgbClr val="1D4063"/>
          </a:solidFill>
        </p:spPr>
        <p:txBody>
          <a:bodyPr wrap="square" lIns="0" tIns="0" rIns="0" bIns="0" rtlCol="0"/>
          <a:lstStyle/>
          <a:p>
            <a:endParaRPr lang="fr-CA" sz="1059"/>
          </a:p>
        </p:txBody>
      </p:sp>
      <p:sp>
        <p:nvSpPr>
          <p:cNvPr id="14" name="object 13"/>
          <p:cNvSpPr/>
          <p:nvPr>
            <p:custDataLst>
              <p:tags r:id="rId13"/>
            </p:custDataLst>
          </p:nvPr>
        </p:nvSpPr>
        <p:spPr>
          <a:xfrm>
            <a:off x="4804188" y="4950126"/>
            <a:ext cx="536015" cy="536015"/>
          </a:xfrm>
          <a:custGeom>
            <a:avLst/>
            <a:gdLst/>
            <a:ahLst/>
            <a:cxnLst/>
            <a:rect l="l" t="t" r="r" b="b"/>
            <a:pathLst>
              <a:path w="911225" h="911225">
                <a:moveTo>
                  <a:pt x="455612" y="0"/>
                </a:moveTo>
                <a:lnTo>
                  <a:pt x="381707" y="5963"/>
                </a:lnTo>
                <a:lnTo>
                  <a:pt x="311599" y="23227"/>
                </a:lnTo>
                <a:lnTo>
                  <a:pt x="246227" y="50855"/>
                </a:lnTo>
                <a:lnTo>
                  <a:pt x="186529" y="87907"/>
                </a:lnTo>
                <a:lnTo>
                  <a:pt x="133442" y="133446"/>
                </a:lnTo>
                <a:lnTo>
                  <a:pt x="87903" y="186534"/>
                </a:lnTo>
                <a:lnTo>
                  <a:pt x="50852" y="246233"/>
                </a:lnTo>
                <a:lnTo>
                  <a:pt x="23226" y="311604"/>
                </a:lnTo>
                <a:lnTo>
                  <a:pt x="5962" y="381710"/>
                </a:lnTo>
                <a:lnTo>
                  <a:pt x="0" y="455612"/>
                </a:lnTo>
                <a:lnTo>
                  <a:pt x="1510" y="492979"/>
                </a:lnTo>
                <a:lnTo>
                  <a:pt x="13240" y="565100"/>
                </a:lnTo>
                <a:lnTo>
                  <a:pt x="35802" y="632956"/>
                </a:lnTo>
                <a:lnTo>
                  <a:pt x="68258" y="695608"/>
                </a:lnTo>
                <a:lnTo>
                  <a:pt x="109670" y="752119"/>
                </a:lnTo>
                <a:lnTo>
                  <a:pt x="159100" y="801550"/>
                </a:lnTo>
                <a:lnTo>
                  <a:pt x="215610" y="842963"/>
                </a:lnTo>
                <a:lnTo>
                  <a:pt x="278263" y="875420"/>
                </a:lnTo>
                <a:lnTo>
                  <a:pt x="346120" y="897983"/>
                </a:lnTo>
                <a:lnTo>
                  <a:pt x="418243" y="909714"/>
                </a:lnTo>
                <a:lnTo>
                  <a:pt x="455612" y="911225"/>
                </a:lnTo>
                <a:lnTo>
                  <a:pt x="492977" y="909714"/>
                </a:lnTo>
                <a:lnTo>
                  <a:pt x="565095" y="897983"/>
                </a:lnTo>
                <a:lnTo>
                  <a:pt x="632948" y="875420"/>
                </a:lnTo>
                <a:lnTo>
                  <a:pt x="695599" y="842963"/>
                </a:lnTo>
                <a:lnTo>
                  <a:pt x="752108" y="801550"/>
                </a:lnTo>
                <a:lnTo>
                  <a:pt x="801538" y="752119"/>
                </a:lnTo>
                <a:lnTo>
                  <a:pt x="842950" y="695608"/>
                </a:lnTo>
                <a:lnTo>
                  <a:pt x="875407" y="632956"/>
                </a:lnTo>
                <a:lnTo>
                  <a:pt x="897970" y="565100"/>
                </a:lnTo>
                <a:lnTo>
                  <a:pt x="909701" y="492979"/>
                </a:lnTo>
                <a:lnTo>
                  <a:pt x="911212" y="455612"/>
                </a:lnTo>
                <a:lnTo>
                  <a:pt x="909701" y="418245"/>
                </a:lnTo>
                <a:lnTo>
                  <a:pt x="897970" y="346124"/>
                </a:lnTo>
                <a:lnTo>
                  <a:pt x="875407" y="278268"/>
                </a:lnTo>
                <a:lnTo>
                  <a:pt x="842950" y="215616"/>
                </a:lnTo>
                <a:lnTo>
                  <a:pt x="801538" y="159105"/>
                </a:lnTo>
                <a:lnTo>
                  <a:pt x="752108" y="109674"/>
                </a:lnTo>
                <a:lnTo>
                  <a:pt x="695599" y="68261"/>
                </a:lnTo>
                <a:lnTo>
                  <a:pt x="632948" y="35804"/>
                </a:lnTo>
                <a:lnTo>
                  <a:pt x="565095"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sp>
        <p:nvSpPr>
          <p:cNvPr id="15" name="object 43"/>
          <p:cNvSpPr/>
          <p:nvPr>
            <p:custDataLst>
              <p:tags r:id="rId14"/>
            </p:custDataLst>
          </p:nvPr>
        </p:nvSpPr>
        <p:spPr>
          <a:xfrm>
            <a:off x="4761116" y="4171420"/>
            <a:ext cx="3447288" cy="726141"/>
          </a:xfrm>
          <a:custGeom>
            <a:avLst/>
            <a:gdLst/>
            <a:ahLst/>
            <a:cxnLst/>
            <a:rect l="l" t="t" r="r" b="b"/>
            <a:pathLst>
              <a:path w="7505065" h="1234440">
                <a:moveTo>
                  <a:pt x="7048080" y="0"/>
                </a:moveTo>
                <a:lnTo>
                  <a:pt x="0" y="0"/>
                </a:lnTo>
                <a:lnTo>
                  <a:pt x="0" y="1233932"/>
                </a:lnTo>
                <a:lnTo>
                  <a:pt x="7048080" y="1233932"/>
                </a:lnTo>
                <a:lnTo>
                  <a:pt x="7504709" y="636981"/>
                </a:lnTo>
                <a:lnTo>
                  <a:pt x="7048080" y="0"/>
                </a:lnTo>
                <a:close/>
              </a:path>
            </a:pathLst>
          </a:custGeom>
          <a:solidFill>
            <a:srgbClr val="2CA3A1"/>
          </a:solidFill>
        </p:spPr>
        <p:txBody>
          <a:bodyPr wrap="square" lIns="0" tIns="0" rIns="0" bIns="0" rtlCol="0"/>
          <a:lstStyle/>
          <a:p>
            <a:endParaRPr lang="fr-CA" sz="1059"/>
          </a:p>
        </p:txBody>
      </p:sp>
      <p:sp>
        <p:nvSpPr>
          <p:cNvPr id="16" name="object 49"/>
          <p:cNvSpPr/>
          <p:nvPr>
            <p:custDataLst>
              <p:tags r:id="rId15"/>
            </p:custDataLst>
          </p:nvPr>
        </p:nvSpPr>
        <p:spPr>
          <a:xfrm>
            <a:off x="4761116" y="3322193"/>
            <a:ext cx="3447288" cy="726141"/>
          </a:xfrm>
          <a:custGeom>
            <a:avLst/>
            <a:gdLst/>
            <a:ahLst/>
            <a:cxnLst/>
            <a:rect l="l" t="t" r="r" b="b"/>
            <a:pathLst>
              <a:path w="7505065" h="1234439">
                <a:moveTo>
                  <a:pt x="7047941" y="0"/>
                </a:moveTo>
                <a:lnTo>
                  <a:pt x="0" y="0"/>
                </a:lnTo>
                <a:lnTo>
                  <a:pt x="0" y="1233957"/>
                </a:lnTo>
                <a:lnTo>
                  <a:pt x="7047941" y="1233957"/>
                </a:lnTo>
                <a:lnTo>
                  <a:pt x="7504557" y="636981"/>
                </a:lnTo>
                <a:lnTo>
                  <a:pt x="7047941" y="0"/>
                </a:lnTo>
                <a:close/>
              </a:path>
            </a:pathLst>
          </a:custGeom>
          <a:solidFill>
            <a:srgbClr val="6C9F41"/>
          </a:solidFill>
        </p:spPr>
        <p:txBody>
          <a:bodyPr wrap="square" lIns="0" tIns="0" rIns="0" bIns="0" rtlCol="0"/>
          <a:lstStyle/>
          <a:p>
            <a:endParaRPr lang="fr-CA" sz="1059"/>
          </a:p>
        </p:txBody>
      </p:sp>
      <p:sp>
        <p:nvSpPr>
          <p:cNvPr id="17" name="object 55"/>
          <p:cNvSpPr/>
          <p:nvPr>
            <p:custDataLst>
              <p:tags r:id="rId16"/>
            </p:custDataLst>
          </p:nvPr>
        </p:nvSpPr>
        <p:spPr>
          <a:xfrm>
            <a:off x="4761113" y="2555306"/>
            <a:ext cx="3447288" cy="726141"/>
          </a:xfrm>
          <a:custGeom>
            <a:avLst/>
            <a:gdLst/>
            <a:ahLst/>
            <a:cxnLst/>
            <a:rect l="l" t="t" r="r" b="b"/>
            <a:pathLst>
              <a:path w="7516494" h="1234439">
                <a:moveTo>
                  <a:pt x="7058761" y="0"/>
                </a:moveTo>
                <a:lnTo>
                  <a:pt x="0" y="0"/>
                </a:lnTo>
                <a:lnTo>
                  <a:pt x="0" y="1233957"/>
                </a:lnTo>
                <a:lnTo>
                  <a:pt x="7058761" y="1233957"/>
                </a:lnTo>
                <a:lnTo>
                  <a:pt x="7516075" y="636981"/>
                </a:lnTo>
                <a:lnTo>
                  <a:pt x="7058761" y="0"/>
                </a:lnTo>
                <a:close/>
              </a:path>
            </a:pathLst>
          </a:custGeom>
          <a:solidFill>
            <a:srgbClr val="A89031"/>
          </a:solidFill>
        </p:spPr>
        <p:txBody>
          <a:bodyPr wrap="square" lIns="0" tIns="0" rIns="0" bIns="0" rtlCol="0"/>
          <a:lstStyle/>
          <a:p>
            <a:endParaRPr lang="fr-CA" sz="1059"/>
          </a:p>
        </p:txBody>
      </p:sp>
      <p:sp>
        <p:nvSpPr>
          <p:cNvPr id="18" name="object 59"/>
          <p:cNvSpPr/>
          <p:nvPr>
            <p:custDataLst>
              <p:tags r:id="rId17"/>
            </p:custDataLst>
          </p:nvPr>
        </p:nvSpPr>
        <p:spPr>
          <a:xfrm>
            <a:off x="4786275" y="2650967"/>
            <a:ext cx="536015" cy="536015"/>
          </a:xfrm>
          <a:custGeom>
            <a:avLst/>
            <a:gdLst/>
            <a:ahLst/>
            <a:cxnLst/>
            <a:rect l="l" t="t" r="r" b="b"/>
            <a:pathLst>
              <a:path w="911225" h="911225">
                <a:moveTo>
                  <a:pt x="455612" y="0"/>
                </a:moveTo>
                <a:lnTo>
                  <a:pt x="381707" y="5962"/>
                </a:lnTo>
                <a:lnTo>
                  <a:pt x="311599" y="23226"/>
                </a:lnTo>
                <a:lnTo>
                  <a:pt x="246227" y="50852"/>
                </a:lnTo>
                <a:lnTo>
                  <a:pt x="186529" y="87903"/>
                </a:lnTo>
                <a:lnTo>
                  <a:pt x="133442" y="133442"/>
                </a:lnTo>
                <a:lnTo>
                  <a:pt x="87903" y="186529"/>
                </a:lnTo>
                <a:lnTo>
                  <a:pt x="50852" y="246227"/>
                </a:lnTo>
                <a:lnTo>
                  <a:pt x="23226" y="311599"/>
                </a:lnTo>
                <a:lnTo>
                  <a:pt x="5962" y="381707"/>
                </a:lnTo>
                <a:lnTo>
                  <a:pt x="0" y="455612"/>
                </a:lnTo>
                <a:lnTo>
                  <a:pt x="1510" y="492979"/>
                </a:lnTo>
                <a:lnTo>
                  <a:pt x="13240" y="565099"/>
                </a:lnTo>
                <a:lnTo>
                  <a:pt x="35802" y="632952"/>
                </a:lnTo>
                <a:lnTo>
                  <a:pt x="68258" y="695601"/>
                </a:lnTo>
                <a:lnTo>
                  <a:pt x="109670" y="752108"/>
                </a:lnTo>
                <a:lnTo>
                  <a:pt x="159100" y="801535"/>
                </a:lnTo>
                <a:lnTo>
                  <a:pt x="215610" y="842944"/>
                </a:lnTo>
                <a:lnTo>
                  <a:pt x="278263" y="875398"/>
                </a:lnTo>
                <a:lnTo>
                  <a:pt x="346120" y="897959"/>
                </a:lnTo>
                <a:lnTo>
                  <a:pt x="418243" y="909689"/>
                </a:lnTo>
                <a:lnTo>
                  <a:pt x="455612" y="911199"/>
                </a:lnTo>
                <a:lnTo>
                  <a:pt x="492977" y="909689"/>
                </a:lnTo>
                <a:lnTo>
                  <a:pt x="565095" y="897959"/>
                </a:lnTo>
                <a:lnTo>
                  <a:pt x="632948" y="875398"/>
                </a:lnTo>
                <a:lnTo>
                  <a:pt x="695599" y="842944"/>
                </a:lnTo>
                <a:lnTo>
                  <a:pt x="752108" y="801535"/>
                </a:lnTo>
                <a:lnTo>
                  <a:pt x="801538" y="752108"/>
                </a:lnTo>
                <a:lnTo>
                  <a:pt x="842950" y="695601"/>
                </a:lnTo>
                <a:lnTo>
                  <a:pt x="875407" y="632952"/>
                </a:lnTo>
                <a:lnTo>
                  <a:pt x="897970" y="565099"/>
                </a:lnTo>
                <a:lnTo>
                  <a:pt x="909701" y="492979"/>
                </a:lnTo>
                <a:lnTo>
                  <a:pt x="911212" y="455612"/>
                </a:lnTo>
                <a:lnTo>
                  <a:pt x="909701" y="418243"/>
                </a:lnTo>
                <a:lnTo>
                  <a:pt x="897970" y="346120"/>
                </a:lnTo>
                <a:lnTo>
                  <a:pt x="875407" y="278263"/>
                </a:lnTo>
                <a:lnTo>
                  <a:pt x="842950" y="215610"/>
                </a:lnTo>
                <a:lnTo>
                  <a:pt x="801538" y="159100"/>
                </a:lnTo>
                <a:lnTo>
                  <a:pt x="752108" y="109670"/>
                </a:lnTo>
                <a:lnTo>
                  <a:pt x="695599" y="68258"/>
                </a:lnTo>
                <a:lnTo>
                  <a:pt x="632948" y="35802"/>
                </a:lnTo>
                <a:lnTo>
                  <a:pt x="565095" y="13240"/>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sp>
        <p:nvSpPr>
          <p:cNvPr id="19" name="object 65"/>
          <p:cNvSpPr/>
          <p:nvPr>
            <p:custDataLst>
              <p:tags r:id="rId18"/>
            </p:custDataLst>
          </p:nvPr>
        </p:nvSpPr>
        <p:spPr>
          <a:xfrm>
            <a:off x="4761115" y="1784828"/>
            <a:ext cx="3447288" cy="726141"/>
          </a:xfrm>
          <a:custGeom>
            <a:avLst/>
            <a:gdLst/>
            <a:ahLst/>
            <a:cxnLst/>
            <a:rect l="l" t="t" r="r" b="b"/>
            <a:pathLst>
              <a:path w="7531734" h="1234439">
                <a:moveTo>
                  <a:pt x="7072934" y="0"/>
                </a:moveTo>
                <a:lnTo>
                  <a:pt x="0" y="0"/>
                </a:lnTo>
                <a:lnTo>
                  <a:pt x="0" y="1233957"/>
                </a:lnTo>
                <a:lnTo>
                  <a:pt x="7072934" y="1233957"/>
                </a:lnTo>
                <a:lnTo>
                  <a:pt x="7531176" y="636981"/>
                </a:lnTo>
                <a:lnTo>
                  <a:pt x="7072934" y="0"/>
                </a:lnTo>
                <a:close/>
              </a:path>
            </a:pathLst>
          </a:custGeom>
          <a:solidFill>
            <a:srgbClr val="D5802A"/>
          </a:solidFill>
        </p:spPr>
        <p:txBody>
          <a:bodyPr wrap="square" lIns="0" tIns="0" rIns="0" bIns="0" rtlCol="0"/>
          <a:lstStyle/>
          <a:p>
            <a:endParaRPr lang="fr-CA" sz="1059"/>
          </a:p>
        </p:txBody>
      </p:sp>
      <p:sp>
        <p:nvSpPr>
          <p:cNvPr id="20" name="object 69"/>
          <p:cNvSpPr/>
          <p:nvPr>
            <p:custDataLst>
              <p:tags r:id="rId19"/>
            </p:custDataLst>
          </p:nvPr>
        </p:nvSpPr>
        <p:spPr>
          <a:xfrm>
            <a:off x="4804181" y="1879743"/>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a:p>
        </p:txBody>
      </p:sp>
      <p:pic>
        <p:nvPicPr>
          <p:cNvPr id="21" name="Picture 20"/>
          <p:cNvPicPr>
            <a:picLocks noChangeAspect="1"/>
          </p:cNvPicPr>
          <p:nvPr>
            <p:custDataLst>
              <p:tags r:id="rId20"/>
            </p:custDataLst>
          </p:nvPr>
        </p:nvPicPr>
        <p:blipFill>
          <a:blip r:embed="rId49"/>
          <a:stretch>
            <a:fillRect/>
          </a:stretch>
        </p:blipFill>
        <p:spPr>
          <a:xfrm>
            <a:off x="719465" y="1923289"/>
            <a:ext cx="323407" cy="465252"/>
          </a:xfrm>
          <a:prstGeom prst="rect">
            <a:avLst/>
          </a:prstGeom>
        </p:spPr>
      </p:pic>
      <p:sp>
        <p:nvSpPr>
          <p:cNvPr id="22" name="object 2"/>
          <p:cNvSpPr txBox="1"/>
          <p:nvPr>
            <p:custDataLst>
              <p:tags r:id="rId21"/>
            </p:custDataLst>
          </p:nvPr>
        </p:nvSpPr>
        <p:spPr>
          <a:xfrm>
            <a:off x="1285606" y="1886091"/>
            <a:ext cx="2710796" cy="574207"/>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4567" indent="-7470"/>
            <a:r>
              <a:rPr lang="fr-CA" sz="1882" kern="0" spc="-3" dirty="0"/>
              <a:t>Concevoir avec les utilisateurs</a:t>
            </a:r>
          </a:p>
        </p:txBody>
      </p:sp>
      <p:sp>
        <p:nvSpPr>
          <p:cNvPr id="23" name="object 2"/>
          <p:cNvSpPr txBox="1"/>
          <p:nvPr>
            <p:custDataLst>
              <p:tags r:id="rId22"/>
            </p:custDataLst>
          </p:nvPr>
        </p:nvSpPr>
        <p:spPr>
          <a:xfrm>
            <a:off x="1217465" y="2709354"/>
            <a:ext cx="2587862" cy="46769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marR="511705" indent="7097">
              <a:lnSpc>
                <a:spcPts val="1765"/>
              </a:lnSpc>
            </a:pPr>
            <a:r>
              <a:rPr lang="fr-CA" sz="1882" dirty="0"/>
              <a:t>Itérer et améliorer fréquemment</a:t>
            </a:r>
          </a:p>
        </p:txBody>
      </p:sp>
      <p:sp>
        <p:nvSpPr>
          <p:cNvPr id="24" name="object 2"/>
          <p:cNvSpPr txBox="1"/>
          <p:nvPr>
            <p:custDataLst>
              <p:tags r:id="rId23"/>
            </p:custDataLst>
          </p:nvPr>
        </p:nvSpPr>
        <p:spPr>
          <a:xfrm>
            <a:off x="1314453" y="3297007"/>
            <a:ext cx="2331024" cy="8077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marR="511705" indent="7097">
              <a:lnSpc>
                <a:spcPts val="2118"/>
              </a:lnSpc>
            </a:pPr>
            <a:r>
              <a:rPr lang="fr-CA" sz="1500" spc="-3" dirty="0"/>
              <a:t>Travailler dans un environnement ouvert par défaut</a:t>
            </a:r>
          </a:p>
        </p:txBody>
      </p:sp>
      <p:sp>
        <p:nvSpPr>
          <p:cNvPr id="25" name="object 2"/>
          <p:cNvSpPr txBox="1"/>
          <p:nvPr>
            <p:custDataLst>
              <p:tags r:id="rId24"/>
            </p:custDataLst>
          </p:nvPr>
        </p:nvSpPr>
        <p:spPr>
          <a:xfrm>
            <a:off x="1272228" y="4239145"/>
            <a:ext cx="2373249" cy="46769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marR="2988">
              <a:lnSpc>
                <a:spcPts val="1765"/>
              </a:lnSpc>
            </a:pPr>
            <a:r>
              <a:rPr lang="fr-CA" sz="1882"/>
              <a:t>Utiliser des normes et des solutions ouvertes</a:t>
            </a:r>
          </a:p>
        </p:txBody>
      </p:sp>
      <p:sp>
        <p:nvSpPr>
          <p:cNvPr id="26" name="object 2"/>
          <p:cNvSpPr txBox="1"/>
          <p:nvPr>
            <p:custDataLst>
              <p:tags r:id="rId25"/>
            </p:custDataLst>
          </p:nvPr>
        </p:nvSpPr>
        <p:spPr>
          <a:xfrm>
            <a:off x="1225381" y="5013626"/>
            <a:ext cx="2625529" cy="461665"/>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marR="2988">
              <a:lnSpc>
                <a:spcPts val="1765"/>
              </a:lnSpc>
            </a:pPr>
            <a:r>
              <a:rPr lang="fr-CA" sz="1600" dirty="0"/>
              <a:t>Aborder les risques à la sécurité et à la confidentialité</a:t>
            </a:r>
          </a:p>
        </p:txBody>
      </p:sp>
      <p:sp>
        <p:nvSpPr>
          <p:cNvPr id="27" name="object 2"/>
          <p:cNvSpPr txBox="1"/>
          <p:nvPr>
            <p:custDataLst>
              <p:tags r:id="rId26"/>
            </p:custDataLst>
          </p:nvPr>
        </p:nvSpPr>
        <p:spPr>
          <a:xfrm>
            <a:off x="5467406" y="1959223"/>
            <a:ext cx="2535028" cy="46769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a:lnSpc>
                <a:spcPts val="1765"/>
              </a:lnSpc>
            </a:pPr>
            <a:r>
              <a:rPr lang="fr-CA" sz="1882" spc="-12"/>
              <a:t>Intégrer l’accessibilité dès le départ</a:t>
            </a:r>
          </a:p>
        </p:txBody>
      </p:sp>
      <p:sp>
        <p:nvSpPr>
          <p:cNvPr id="28" name="object 2"/>
          <p:cNvSpPr txBox="1"/>
          <p:nvPr>
            <p:custDataLst>
              <p:tags r:id="rId27"/>
            </p:custDataLst>
          </p:nvPr>
        </p:nvSpPr>
        <p:spPr>
          <a:xfrm>
            <a:off x="5467406" y="2684507"/>
            <a:ext cx="2710796" cy="46769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70">
              <a:lnSpc>
                <a:spcPts val="1765"/>
              </a:lnSpc>
            </a:pPr>
            <a:r>
              <a:rPr lang="fr-CA" sz="1882" spc="-12"/>
              <a:t>Habiliter le personnel à offrir de meilleurs services</a:t>
            </a:r>
          </a:p>
        </p:txBody>
      </p:sp>
      <p:sp>
        <p:nvSpPr>
          <p:cNvPr id="29" name="object 2"/>
          <p:cNvSpPr txBox="1"/>
          <p:nvPr>
            <p:custDataLst>
              <p:tags r:id="rId28"/>
            </p:custDataLst>
          </p:nvPr>
        </p:nvSpPr>
        <p:spPr>
          <a:xfrm>
            <a:off x="5463880" y="3439330"/>
            <a:ext cx="2710796" cy="574207"/>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r>
              <a:rPr lang="fr-CA" sz="1882" dirty="0"/>
              <a:t>Être de bons dépositaires de données</a:t>
            </a:r>
          </a:p>
        </p:txBody>
      </p:sp>
      <p:sp>
        <p:nvSpPr>
          <p:cNvPr id="30" name="object 2"/>
          <p:cNvSpPr txBox="1"/>
          <p:nvPr>
            <p:custDataLst>
              <p:tags r:id="rId29"/>
            </p:custDataLst>
          </p:nvPr>
        </p:nvSpPr>
        <p:spPr>
          <a:xfrm>
            <a:off x="5467406" y="4332662"/>
            <a:ext cx="2710796" cy="467692"/>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lnSpc>
                <a:spcPts val="1765"/>
              </a:lnSpc>
            </a:pPr>
            <a:r>
              <a:rPr lang="fr-CA" sz="1882"/>
              <a:t>Concevoir des services éthiques</a:t>
            </a:r>
          </a:p>
        </p:txBody>
      </p:sp>
      <p:sp>
        <p:nvSpPr>
          <p:cNvPr id="31" name="object 2"/>
          <p:cNvSpPr txBox="1"/>
          <p:nvPr>
            <p:custDataLst>
              <p:tags r:id="rId30"/>
            </p:custDataLst>
          </p:nvPr>
        </p:nvSpPr>
        <p:spPr>
          <a:xfrm>
            <a:off x="5467406" y="5073446"/>
            <a:ext cx="2710796" cy="287104"/>
          </a:xfrm>
          <a:prstGeom prst="rect">
            <a:avLst/>
          </a:prstGeom>
        </p:spPr>
        <p:txBody>
          <a:bodyPr vert="horz" wrap="square" lIns="0" tIns="0" rIns="0" bIns="0" rtlCol="0">
            <a:spAutoFit/>
          </a:bodyPr>
          <a:lstStyle>
            <a:lvl1pPr marL="0">
              <a:defRPr sz="3600" b="0" i="0">
                <a:solidFill>
                  <a:schemeClr val="bg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51"/>
            <a:r>
              <a:rPr lang="fr-CA" sz="1882" spc="-12"/>
              <a:t>Collaborer largement</a:t>
            </a:r>
          </a:p>
        </p:txBody>
      </p:sp>
      <p:pic>
        <p:nvPicPr>
          <p:cNvPr id="32" name="Picture 31"/>
          <p:cNvPicPr>
            <a:picLocks noChangeAspect="1"/>
          </p:cNvPicPr>
          <p:nvPr>
            <p:custDataLst>
              <p:tags r:id="rId31"/>
            </p:custDataLst>
          </p:nvPr>
        </p:nvPicPr>
        <p:blipFill>
          <a:blip r:embed="rId50"/>
          <a:stretch>
            <a:fillRect/>
          </a:stretch>
        </p:blipFill>
        <p:spPr>
          <a:xfrm>
            <a:off x="607990" y="2664753"/>
            <a:ext cx="519139" cy="519139"/>
          </a:xfrm>
          <a:prstGeom prst="rect">
            <a:avLst/>
          </a:prstGeom>
        </p:spPr>
      </p:pic>
      <p:pic>
        <p:nvPicPr>
          <p:cNvPr id="33" name="Picture 32"/>
          <p:cNvPicPr>
            <a:picLocks noChangeAspect="1"/>
          </p:cNvPicPr>
          <p:nvPr>
            <p:custDataLst>
              <p:tags r:id="rId32"/>
            </p:custDataLst>
          </p:nvPr>
        </p:nvPicPr>
        <p:blipFill>
          <a:blip r:embed="rId51"/>
          <a:stretch>
            <a:fillRect/>
          </a:stretch>
        </p:blipFill>
        <p:spPr>
          <a:xfrm>
            <a:off x="671184" y="3475251"/>
            <a:ext cx="387369" cy="420572"/>
          </a:xfrm>
          <a:prstGeom prst="rect">
            <a:avLst/>
          </a:prstGeom>
        </p:spPr>
      </p:pic>
      <p:sp>
        <p:nvSpPr>
          <p:cNvPr id="34" name="object 69"/>
          <p:cNvSpPr/>
          <p:nvPr>
            <p:custDataLst>
              <p:tags r:id="rId33"/>
            </p:custDataLst>
          </p:nvPr>
        </p:nvSpPr>
        <p:spPr>
          <a:xfrm>
            <a:off x="615341" y="4159920"/>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baseline="-25000"/>
          </a:p>
        </p:txBody>
      </p:sp>
      <p:sp>
        <p:nvSpPr>
          <p:cNvPr id="35" name="object 70"/>
          <p:cNvSpPr/>
          <p:nvPr>
            <p:custDataLst>
              <p:tags r:id="rId34"/>
            </p:custDataLst>
          </p:nvPr>
        </p:nvSpPr>
        <p:spPr>
          <a:xfrm>
            <a:off x="642847" y="4340027"/>
            <a:ext cx="158750" cy="175559"/>
          </a:xfrm>
          <a:custGeom>
            <a:avLst/>
            <a:gdLst/>
            <a:ahLst/>
            <a:cxnLst/>
            <a:rect l="l" t="t" r="r" b="b"/>
            <a:pathLst>
              <a:path w="269875" h="298450">
                <a:moveTo>
                  <a:pt x="269303" y="0"/>
                </a:moveTo>
                <a:lnTo>
                  <a:pt x="0" y="124866"/>
                </a:lnTo>
                <a:lnTo>
                  <a:pt x="0" y="173012"/>
                </a:lnTo>
                <a:lnTo>
                  <a:pt x="269303" y="297853"/>
                </a:lnTo>
                <a:lnTo>
                  <a:pt x="269303" y="238518"/>
                </a:lnTo>
                <a:lnTo>
                  <a:pt x="65506" y="149491"/>
                </a:lnTo>
                <a:lnTo>
                  <a:pt x="65506" y="148386"/>
                </a:lnTo>
                <a:lnTo>
                  <a:pt x="269303" y="59359"/>
                </a:lnTo>
                <a:lnTo>
                  <a:pt x="269303" y="0"/>
                </a:lnTo>
                <a:close/>
              </a:path>
            </a:pathLst>
          </a:custGeom>
          <a:solidFill>
            <a:srgbClr val="A89031"/>
          </a:solidFill>
        </p:spPr>
        <p:txBody>
          <a:bodyPr wrap="square" lIns="0" tIns="0" rIns="0" bIns="0" rtlCol="0"/>
          <a:lstStyle/>
          <a:p>
            <a:endParaRPr lang="fr-CA" sz="1059" baseline="-25000"/>
          </a:p>
        </p:txBody>
      </p:sp>
      <p:sp>
        <p:nvSpPr>
          <p:cNvPr id="36" name="object 71"/>
          <p:cNvSpPr/>
          <p:nvPr>
            <p:custDataLst>
              <p:tags r:id="rId35"/>
            </p:custDataLst>
          </p:nvPr>
        </p:nvSpPr>
        <p:spPr>
          <a:xfrm>
            <a:off x="825292" y="4289322"/>
            <a:ext cx="103841" cy="239059"/>
          </a:xfrm>
          <a:custGeom>
            <a:avLst/>
            <a:gdLst/>
            <a:ahLst/>
            <a:cxnLst/>
            <a:rect l="l" t="t" r="r" b="b"/>
            <a:pathLst>
              <a:path w="176529" h="406400">
                <a:moveTo>
                  <a:pt x="176339" y="0"/>
                </a:moveTo>
                <a:lnTo>
                  <a:pt x="119811" y="0"/>
                </a:lnTo>
                <a:lnTo>
                  <a:pt x="0" y="405879"/>
                </a:lnTo>
                <a:lnTo>
                  <a:pt x="56553" y="405879"/>
                </a:lnTo>
                <a:lnTo>
                  <a:pt x="176339" y="0"/>
                </a:lnTo>
                <a:close/>
              </a:path>
            </a:pathLst>
          </a:custGeom>
          <a:solidFill>
            <a:srgbClr val="A89031"/>
          </a:solidFill>
        </p:spPr>
        <p:txBody>
          <a:bodyPr wrap="square" lIns="0" tIns="0" rIns="0" bIns="0" rtlCol="0"/>
          <a:lstStyle/>
          <a:p>
            <a:endParaRPr lang="fr-CA" sz="1059" baseline="-25000"/>
          </a:p>
        </p:txBody>
      </p:sp>
      <p:sp>
        <p:nvSpPr>
          <p:cNvPr id="37" name="object 72"/>
          <p:cNvSpPr/>
          <p:nvPr>
            <p:custDataLst>
              <p:tags r:id="rId36"/>
            </p:custDataLst>
          </p:nvPr>
        </p:nvSpPr>
        <p:spPr>
          <a:xfrm>
            <a:off x="947784" y="4340025"/>
            <a:ext cx="158750" cy="175559"/>
          </a:xfrm>
          <a:custGeom>
            <a:avLst/>
            <a:gdLst/>
            <a:ahLst/>
            <a:cxnLst/>
            <a:rect l="l" t="t" r="r" b="b"/>
            <a:pathLst>
              <a:path w="269875" h="298450">
                <a:moveTo>
                  <a:pt x="0" y="0"/>
                </a:moveTo>
                <a:lnTo>
                  <a:pt x="0" y="59359"/>
                </a:lnTo>
                <a:lnTo>
                  <a:pt x="208280" y="148386"/>
                </a:lnTo>
                <a:lnTo>
                  <a:pt x="208280" y="149504"/>
                </a:lnTo>
                <a:lnTo>
                  <a:pt x="0" y="238518"/>
                </a:lnTo>
                <a:lnTo>
                  <a:pt x="0" y="297853"/>
                </a:lnTo>
                <a:lnTo>
                  <a:pt x="269303" y="174701"/>
                </a:lnTo>
                <a:lnTo>
                  <a:pt x="269303" y="123177"/>
                </a:lnTo>
                <a:lnTo>
                  <a:pt x="0" y="0"/>
                </a:lnTo>
                <a:close/>
              </a:path>
            </a:pathLst>
          </a:custGeom>
          <a:solidFill>
            <a:srgbClr val="A89031"/>
          </a:solidFill>
        </p:spPr>
        <p:txBody>
          <a:bodyPr wrap="square" lIns="0" tIns="0" rIns="0" bIns="0" rtlCol="0"/>
          <a:lstStyle/>
          <a:p>
            <a:endParaRPr lang="fr-CA" sz="1059" baseline="-25000"/>
          </a:p>
        </p:txBody>
      </p:sp>
      <p:pic>
        <p:nvPicPr>
          <p:cNvPr id="38" name="Picture 37"/>
          <p:cNvPicPr>
            <a:picLocks noChangeAspect="1"/>
          </p:cNvPicPr>
          <p:nvPr>
            <p:custDataLst>
              <p:tags r:id="rId37"/>
            </p:custDataLst>
          </p:nvPr>
        </p:nvPicPr>
        <p:blipFill>
          <a:blip r:embed="rId52"/>
          <a:stretch>
            <a:fillRect/>
          </a:stretch>
        </p:blipFill>
        <p:spPr>
          <a:xfrm>
            <a:off x="646207" y="5066112"/>
            <a:ext cx="451972" cy="337618"/>
          </a:xfrm>
          <a:prstGeom prst="rect">
            <a:avLst/>
          </a:prstGeom>
        </p:spPr>
      </p:pic>
      <p:pic>
        <p:nvPicPr>
          <p:cNvPr id="39" name="Picture 38"/>
          <p:cNvPicPr>
            <a:picLocks noChangeAspect="1"/>
          </p:cNvPicPr>
          <p:nvPr>
            <p:custDataLst>
              <p:tags r:id="rId38"/>
            </p:custDataLst>
          </p:nvPr>
        </p:nvPicPr>
        <p:blipFill>
          <a:blip r:embed="rId53"/>
          <a:stretch>
            <a:fillRect/>
          </a:stretch>
        </p:blipFill>
        <p:spPr>
          <a:xfrm>
            <a:off x="4912659" y="1958731"/>
            <a:ext cx="343001" cy="411602"/>
          </a:xfrm>
          <a:prstGeom prst="rect">
            <a:avLst/>
          </a:prstGeom>
        </p:spPr>
      </p:pic>
      <p:pic>
        <p:nvPicPr>
          <p:cNvPr id="40" name="Picture 39"/>
          <p:cNvPicPr>
            <a:picLocks noChangeAspect="1"/>
          </p:cNvPicPr>
          <p:nvPr>
            <p:custDataLst>
              <p:tags r:id="rId39"/>
            </p:custDataLst>
          </p:nvPr>
        </p:nvPicPr>
        <p:blipFill>
          <a:blip r:embed="rId54"/>
          <a:stretch>
            <a:fillRect/>
          </a:stretch>
        </p:blipFill>
        <p:spPr>
          <a:xfrm>
            <a:off x="4849403" y="2697393"/>
            <a:ext cx="410885" cy="399145"/>
          </a:xfrm>
          <a:prstGeom prst="rect">
            <a:avLst/>
          </a:prstGeom>
        </p:spPr>
      </p:pic>
      <p:sp>
        <p:nvSpPr>
          <p:cNvPr id="41" name="object 69"/>
          <p:cNvSpPr/>
          <p:nvPr>
            <p:custDataLst>
              <p:tags r:id="rId40"/>
            </p:custDataLst>
          </p:nvPr>
        </p:nvSpPr>
        <p:spPr>
          <a:xfrm>
            <a:off x="4808002" y="3401277"/>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baseline="-25000"/>
          </a:p>
        </p:txBody>
      </p:sp>
      <p:pic>
        <p:nvPicPr>
          <p:cNvPr id="42" name="Picture 41"/>
          <p:cNvPicPr>
            <a:picLocks noChangeAspect="1"/>
          </p:cNvPicPr>
          <p:nvPr>
            <p:custDataLst>
              <p:tags r:id="rId41"/>
            </p:custDataLst>
          </p:nvPr>
        </p:nvPicPr>
        <p:blipFill>
          <a:blip r:embed="rId55"/>
          <a:stretch>
            <a:fillRect/>
          </a:stretch>
        </p:blipFill>
        <p:spPr>
          <a:xfrm>
            <a:off x="4872432" y="3450498"/>
            <a:ext cx="407153" cy="439725"/>
          </a:xfrm>
          <a:prstGeom prst="rect">
            <a:avLst/>
          </a:prstGeom>
        </p:spPr>
      </p:pic>
      <p:sp>
        <p:nvSpPr>
          <p:cNvPr id="43" name="object 69"/>
          <p:cNvSpPr/>
          <p:nvPr>
            <p:custDataLst>
              <p:tags r:id="rId42"/>
            </p:custDataLst>
          </p:nvPr>
        </p:nvSpPr>
        <p:spPr>
          <a:xfrm>
            <a:off x="4804366" y="4187228"/>
            <a:ext cx="536015" cy="536388"/>
          </a:xfrm>
          <a:custGeom>
            <a:avLst/>
            <a:gdLst/>
            <a:ahLst/>
            <a:cxnLst/>
            <a:rect l="l" t="t" r="r" b="b"/>
            <a:pathLst>
              <a:path w="911225" h="911860">
                <a:moveTo>
                  <a:pt x="455612" y="0"/>
                </a:moveTo>
                <a:lnTo>
                  <a:pt x="381710" y="5963"/>
                </a:lnTo>
                <a:lnTo>
                  <a:pt x="311604" y="23227"/>
                </a:lnTo>
                <a:lnTo>
                  <a:pt x="246233" y="50855"/>
                </a:lnTo>
                <a:lnTo>
                  <a:pt x="186534" y="87907"/>
                </a:lnTo>
                <a:lnTo>
                  <a:pt x="133446" y="133446"/>
                </a:lnTo>
                <a:lnTo>
                  <a:pt x="87907" y="186534"/>
                </a:lnTo>
                <a:lnTo>
                  <a:pt x="50855" y="246233"/>
                </a:lnTo>
                <a:lnTo>
                  <a:pt x="23227" y="311604"/>
                </a:lnTo>
                <a:lnTo>
                  <a:pt x="5963" y="381710"/>
                </a:lnTo>
                <a:lnTo>
                  <a:pt x="0" y="455612"/>
                </a:lnTo>
                <a:lnTo>
                  <a:pt x="1510" y="492981"/>
                </a:lnTo>
                <a:lnTo>
                  <a:pt x="13241" y="565106"/>
                </a:lnTo>
                <a:lnTo>
                  <a:pt x="35804" y="632965"/>
                </a:lnTo>
                <a:lnTo>
                  <a:pt x="68261" y="695621"/>
                </a:lnTo>
                <a:lnTo>
                  <a:pt x="109674" y="752135"/>
                </a:lnTo>
                <a:lnTo>
                  <a:pt x="159105" y="801568"/>
                </a:lnTo>
                <a:lnTo>
                  <a:pt x="215616" y="842984"/>
                </a:lnTo>
                <a:lnTo>
                  <a:pt x="278268" y="875443"/>
                </a:lnTo>
                <a:lnTo>
                  <a:pt x="346124" y="898008"/>
                </a:lnTo>
                <a:lnTo>
                  <a:pt x="418245" y="909739"/>
                </a:lnTo>
                <a:lnTo>
                  <a:pt x="455612" y="911250"/>
                </a:lnTo>
                <a:lnTo>
                  <a:pt x="492977" y="909739"/>
                </a:lnTo>
                <a:lnTo>
                  <a:pt x="565096" y="898008"/>
                </a:lnTo>
                <a:lnTo>
                  <a:pt x="632950" y="875443"/>
                </a:lnTo>
                <a:lnTo>
                  <a:pt x="695602" y="842984"/>
                </a:lnTo>
                <a:lnTo>
                  <a:pt x="752113" y="801568"/>
                </a:lnTo>
                <a:lnTo>
                  <a:pt x="801545" y="752135"/>
                </a:lnTo>
                <a:lnTo>
                  <a:pt x="842960" y="695621"/>
                </a:lnTo>
                <a:lnTo>
                  <a:pt x="875418" y="632965"/>
                </a:lnTo>
                <a:lnTo>
                  <a:pt x="897982" y="565106"/>
                </a:lnTo>
                <a:lnTo>
                  <a:pt x="909714" y="492981"/>
                </a:lnTo>
                <a:lnTo>
                  <a:pt x="911225" y="455612"/>
                </a:lnTo>
                <a:lnTo>
                  <a:pt x="909714" y="418245"/>
                </a:lnTo>
                <a:lnTo>
                  <a:pt x="897982" y="346124"/>
                </a:lnTo>
                <a:lnTo>
                  <a:pt x="875418" y="278268"/>
                </a:lnTo>
                <a:lnTo>
                  <a:pt x="842960" y="215616"/>
                </a:lnTo>
                <a:lnTo>
                  <a:pt x="801545" y="159105"/>
                </a:lnTo>
                <a:lnTo>
                  <a:pt x="752113" y="109674"/>
                </a:lnTo>
                <a:lnTo>
                  <a:pt x="695602" y="68261"/>
                </a:lnTo>
                <a:lnTo>
                  <a:pt x="632950" y="35804"/>
                </a:lnTo>
                <a:lnTo>
                  <a:pt x="565096" y="13241"/>
                </a:lnTo>
                <a:lnTo>
                  <a:pt x="492977" y="1510"/>
                </a:lnTo>
                <a:lnTo>
                  <a:pt x="455612" y="0"/>
                </a:lnTo>
                <a:close/>
              </a:path>
            </a:pathLst>
          </a:custGeom>
          <a:solidFill>
            <a:srgbClr val="FFFFFF"/>
          </a:solidFill>
          <a:effectLst>
            <a:outerShdw blurRad="50800" dist="38100" dir="2700000" algn="tl" rotWithShape="0">
              <a:prstClr val="black">
                <a:alpha val="40000"/>
              </a:prstClr>
            </a:outerShdw>
          </a:effectLst>
        </p:spPr>
        <p:txBody>
          <a:bodyPr wrap="square" lIns="0" tIns="0" rIns="0" bIns="0" rtlCol="0"/>
          <a:lstStyle/>
          <a:p>
            <a:endParaRPr lang="fr-CA" sz="1059" baseline="-25000"/>
          </a:p>
        </p:txBody>
      </p:sp>
      <p:pic>
        <p:nvPicPr>
          <p:cNvPr id="44" name="Picture 43"/>
          <p:cNvPicPr>
            <a:picLocks noChangeAspect="1"/>
          </p:cNvPicPr>
          <p:nvPr>
            <p:custDataLst>
              <p:tags r:id="rId43"/>
            </p:custDataLst>
          </p:nvPr>
        </p:nvPicPr>
        <p:blipFill>
          <a:blip r:embed="rId56"/>
          <a:stretch>
            <a:fillRect/>
          </a:stretch>
        </p:blipFill>
        <p:spPr>
          <a:xfrm>
            <a:off x="4880997" y="4248797"/>
            <a:ext cx="388062" cy="393306"/>
          </a:xfrm>
          <a:prstGeom prst="rect">
            <a:avLst/>
          </a:prstGeom>
        </p:spPr>
      </p:pic>
      <p:pic>
        <p:nvPicPr>
          <p:cNvPr id="45" name="Picture 44"/>
          <p:cNvPicPr>
            <a:picLocks noChangeAspect="1"/>
          </p:cNvPicPr>
          <p:nvPr>
            <p:custDataLst>
              <p:tags r:id="rId44"/>
            </p:custDataLst>
          </p:nvPr>
        </p:nvPicPr>
        <p:blipFill>
          <a:blip r:embed="rId57"/>
          <a:stretch>
            <a:fillRect/>
          </a:stretch>
        </p:blipFill>
        <p:spPr>
          <a:xfrm>
            <a:off x="4860650" y="4977635"/>
            <a:ext cx="423076" cy="428432"/>
          </a:xfrm>
          <a:prstGeom prst="rect">
            <a:avLst/>
          </a:prstGeom>
        </p:spPr>
      </p:pic>
      <p:sp>
        <p:nvSpPr>
          <p:cNvPr id="48" name="TextBox 47"/>
          <p:cNvSpPr txBox="1"/>
          <p:nvPr>
            <p:custDataLst>
              <p:tags r:id="rId45"/>
            </p:custDataLst>
          </p:nvPr>
        </p:nvSpPr>
        <p:spPr>
          <a:xfrm>
            <a:off x="2905580" y="1074021"/>
            <a:ext cx="3018591" cy="396636"/>
          </a:xfrm>
          <a:prstGeom prst="rect">
            <a:avLst/>
          </a:prstGeom>
          <a:noFill/>
        </p:spPr>
        <p:txBody>
          <a:bodyPr wrap="none" rtlCol="0">
            <a:spAutoFit/>
          </a:bodyPr>
          <a:lstStyle/>
          <a:p>
            <a:r>
              <a:rPr lang="fr-CA" sz="2000" b="1" dirty="0"/>
              <a:t>Normes numériques du GC</a:t>
            </a:r>
          </a:p>
        </p:txBody>
      </p:sp>
      <p:sp>
        <p:nvSpPr>
          <p:cNvPr id="49" name="Title 3"/>
          <p:cNvSpPr txBox="1"/>
          <p:nvPr>
            <p:custDataLst>
              <p:tags r:id="rId46"/>
            </p:custDataLst>
          </p:nvPr>
        </p:nvSpPr>
        <p:spPr>
          <a:xfrm>
            <a:off x="539623" y="195788"/>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fr-CA" b="1" dirty="0"/>
              <a:t>ANNEXE 1</a:t>
            </a:r>
          </a:p>
        </p:txBody>
      </p:sp>
    </p:spTree>
    <p:extLst>
      <p:ext uri="{BB962C8B-B14F-4D97-AF65-F5344CB8AC3E}">
        <p14:creationId xmlns:p14="http://schemas.microsoft.com/office/powerpoint/2010/main" val="3963105721"/>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2780411" y="1088740"/>
            <a:ext cx="3389295" cy="396636"/>
          </a:xfrm>
          <a:prstGeom prst="rect">
            <a:avLst/>
          </a:prstGeom>
          <a:noFill/>
        </p:spPr>
        <p:txBody>
          <a:bodyPr wrap="none" rtlCol="0">
            <a:spAutoFit/>
          </a:bodyPr>
          <a:lstStyle/>
          <a:p>
            <a:r>
              <a:rPr lang="fr-CA" sz="2000" b="1" dirty="0" smtClean="0"/>
              <a:t>Normes architecturales du GC </a:t>
            </a:r>
            <a:endParaRPr lang="fr-CA" sz="2000" b="1" dirty="0"/>
          </a:p>
        </p:txBody>
      </p:sp>
      <p:sp>
        <p:nvSpPr>
          <p:cNvPr id="12" name="Slide Number Placeholder 11"/>
          <p:cNvSpPr>
            <a:spLocks noGrp="1"/>
          </p:cNvSpPr>
          <p:nvPr>
            <p:ph type="sldNum" sz="quarter" idx="12"/>
            <p:custDataLst>
              <p:tags r:id="rId2"/>
            </p:custDataLst>
          </p:nvPr>
        </p:nvSpPr>
        <p:spPr/>
        <p:txBody>
          <a:bodyPr/>
          <a:lstStyle/>
          <a:p>
            <a:fld id="{32D4B517-E49B-41B6-9DBC-23634E0F1CDC}" type="slidenum">
              <a:rPr lang="fr-CA" smtClean="0"/>
              <a:t>19</a:t>
            </a:fld>
            <a:endParaRPr lang="fr-CA" dirty="0"/>
          </a:p>
        </p:txBody>
      </p:sp>
      <p:sp>
        <p:nvSpPr>
          <p:cNvPr id="15" name="Title 3"/>
          <p:cNvSpPr txBox="1"/>
          <p:nvPr>
            <p:custDataLst>
              <p:tags r:id="rId3"/>
            </p:custDataLst>
          </p:nvPr>
        </p:nvSpPr>
        <p:spPr>
          <a:xfrm>
            <a:off x="431540" y="207262"/>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buSzPts val="1000"/>
              <a:tabLst>
                <a:tab pos="1371600" algn="l"/>
              </a:tabLst>
            </a:pPr>
            <a:r>
              <a:rPr lang="fr-CA" b="1" dirty="0" smtClean="0"/>
              <a:t>ANNEXE 2 </a:t>
            </a:r>
            <a:r>
              <a:rPr lang="fr-CA" sz="1800" b="1" dirty="0" smtClean="0"/>
              <a:t>Procédures obligatoires pour l’évaluation de l’architecture intégrée </a:t>
            </a:r>
            <a:endParaRPr lang="fr-CA" sz="1800" b="1" dirty="0"/>
          </a:p>
        </p:txBody>
      </p:sp>
      <p:graphicFrame>
        <p:nvGraphicFramePr>
          <p:cNvPr id="3" name="Table 2"/>
          <p:cNvGraphicFramePr>
            <a:graphicFrameLocks noGrp="1"/>
          </p:cNvGraphicFramePr>
          <p:nvPr>
            <p:custDataLst>
              <p:tags r:id="rId4"/>
            </p:custDataLst>
            <p:extLst>
              <p:ext uri="{D42A27DB-BD31-4B8C-83A1-F6EECF244321}">
                <p14:modId xmlns:p14="http://schemas.microsoft.com/office/powerpoint/2010/main" val="2971203721"/>
              </p:ext>
            </p:extLst>
          </p:nvPr>
        </p:nvGraphicFramePr>
        <p:xfrm>
          <a:off x="717695" y="1493021"/>
          <a:ext cx="7989266" cy="475488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xmlns="" val="20000"/>
                    </a:ext>
                  </a:extLst>
                </a:gridCol>
                <a:gridCol w="2596410">
                  <a:extLst>
                    <a:ext uri="{9D8B030D-6E8A-4147-A177-3AD203B41FA5}">
                      <a16:colId xmlns:a16="http://schemas.microsoft.com/office/drawing/2014/main" xmlns="" val="20001"/>
                    </a:ext>
                  </a:extLst>
                </a:gridCol>
                <a:gridCol w="42484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tblGrid>
              <a:tr h="503670">
                <a:tc>
                  <a:txBody>
                    <a:bodyPr/>
                    <a:lstStyle/>
                    <a:p>
                      <a:pPr marL="19628"/>
                      <a:endParaRPr lang="fr-CA" sz="900" kern="1200" noProof="0" dirty="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B18A"/>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800" noProof="0" dirty="0">
                          <a:solidFill>
                            <a:prstClr val="black">
                              <a:lumMod val="65000"/>
                              <a:lumOff val="35000"/>
                            </a:prstClr>
                          </a:solidFill>
                          <a:cs typeface="Arial" panose="020B0604020202020204" pitchFamily="34" charset="0"/>
                        </a:rPr>
                        <a:t>Architecture opérationnelle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endParaRPr lang="fr-CA" sz="1200" noProof="0" dirty="0">
                        <a:cs typeface="Calibri"/>
                      </a:endParaRPr>
                    </a:p>
                    <a:p>
                      <a:pPr marL="190500" indent="-190500">
                        <a:buFont typeface="Arial" panose="020B0604020202020204" pitchFamily="34" charset="0"/>
                        <a:buChar char="•"/>
                      </a:pPr>
                      <a:r>
                        <a:rPr lang="fr-CA" sz="1200" noProof="0" dirty="0" smtClean="0">
                          <a:cs typeface="Calibri"/>
                        </a:rPr>
                        <a:t>Aligner sur </a:t>
                      </a:r>
                      <a:r>
                        <a:rPr lang="fr-CA" sz="1200" noProof="0" dirty="0">
                          <a:cs typeface="Calibri"/>
                        </a:rPr>
                        <a:t>le modèle de capacité opérationnelle du GC</a:t>
                      </a:r>
                    </a:p>
                    <a:p>
                      <a:pPr marL="190500" indent="-190500">
                        <a:buFont typeface="Arial" panose="020B0604020202020204" pitchFamily="34" charset="0"/>
                        <a:buChar char="•"/>
                      </a:pPr>
                      <a:r>
                        <a:rPr lang="fr-CA" sz="1200" noProof="0" dirty="0" smtClean="0">
                          <a:cs typeface="Calibri"/>
                        </a:rPr>
                        <a:t>Concevoir </a:t>
                      </a:r>
                      <a:r>
                        <a:rPr lang="fr-CA" sz="1200" noProof="0" dirty="0">
                          <a:cs typeface="Calibri"/>
                        </a:rPr>
                        <a:t>pour les utilisateurs d’abord et </a:t>
                      </a:r>
                      <a:r>
                        <a:rPr lang="fr-CA" sz="1200" noProof="0" dirty="0" smtClean="0">
                          <a:cs typeface="Calibri"/>
                        </a:rPr>
                        <a:t>assurer la prestation à l’aide d’équipes </a:t>
                      </a:r>
                      <a:r>
                        <a:rPr lang="fr-CA" sz="1200" b="0" noProof="0" dirty="0">
                          <a:cs typeface="Calibri"/>
                        </a:rPr>
                        <a:t>multidisciplinaires</a:t>
                      </a:r>
                    </a:p>
                    <a:p>
                      <a:pPr marL="190500" marR="0" lvl="0" indent="-1905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b="0" kern="1200" noProof="0" dirty="0" smtClean="0">
                          <a:solidFill>
                            <a:schemeClr val="dk1"/>
                          </a:solidFill>
                          <a:latin typeface="+mn-lt"/>
                          <a:ea typeface="+mn-ea"/>
                          <a:cs typeface="Calibri"/>
                        </a:rPr>
                        <a:t>Concevoir des </a:t>
                      </a:r>
                      <a:r>
                        <a:rPr lang="fr-CA" sz="1200" b="0" kern="1200" noProof="0" dirty="0">
                          <a:solidFill>
                            <a:schemeClr val="dk1"/>
                          </a:solidFill>
                          <a:latin typeface="+mn-lt"/>
                          <a:ea typeface="+mn-ea"/>
                          <a:cs typeface="Calibri"/>
                        </a:rPr>
                        <a:t>systèmes </a:t>
                      </a:r>
                      <a:r>
                        <a:rPr lang="fr-CA" sz="1200" kern="1200" noProof="0" dirty="0">
                          <a:solidFill>
                            <a:schemeClr val="dk1"/>
                          </a:solidFill>
                          <a:latin typeface="+mn-lt"/>
                          <a:ea typeface="+mn-ea"/>
                          <a:cs typeface="Calibri"/>
                        </a:rPr>
                        <a:t>mesurables et responsables</a:t>
                      </a:r>
                    </a:p>
                    <a:p>
                      <a:pPr marL="0" indent="0">
                        <a:buFont typeface="Arial" panose="020B0604020202020204" pitchFamily="34" charset="0"/>
                        <a:buNone/>
                      </a:pPr>
                      <a:endParaRPr lang="fr-CA" sz="1200" noProof="0" dirty="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40060">
                <a:tc>
                  <a:txBody>
                    <a:bodyPr/>
                    <a:lstStyle/>
                    <a:p>
                      <a:pPr marL="0" lvl="1" indent="0">
                        <a:buFont typeface="Calibri"/>
                        <a:buNone/>
                        <a:tabLst>
                          <a:tab pos="114300" algn="l"/>
                        </a:tabLst>
                      </a:pPr>
                      <a:endParaRPr lang="fr-CA" sz="900" kern="1200" noProof="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B04F"/>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800" noProof="0">
                          <a:solidFill>
                            <a:prstClr val="black">
                              <a:lumMod val="65000"/>
                              <a:lumOff val="35000"/>
                            </a:prstClr>
                          </a:solidFill>
                          <a:cs typeface="Arial" panose="020B0604020202020204" pitchFamily="34" charset="0"/>
                        </a:rPr>
                        <a:t>Architecture de l’information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Arial" panose="020B0604020202020204" pitchFamily="34" charset="0"/>
                        <a:buChar char="•"/>
                      </a:pPr>
                      <a:r>
                        <a:rPr lang="fr-CA" sz="1200" kern="1200" noProof="0">
                          <a:solidFill>
                            <a:schemeClr val="dk1"/>
                          </a:solidFill>
                          <a:latin typeface="+mn-lt"/>
                          <a:ea typeface="+mn-ea"/>
                          <a:cs typeface="Calibri"/>
                        </a:rPr>
                        <a:t>Collecte de données</a:t>
                      </a:r>
                    </a:p>
                    <a:p>
                      <a:pPr marL="190500" indent="-190500">
                        <a:buFont typeface="Arial" panose="020B0604020202020204" pitchFamily="34" charset="0"/>
                        <a:buChar char="•"/>
                      </a:pPr>
                      <a:r>
                        <a:rPr lang="fr-CA" sz="1200" kern="1200" noProof="0">
                          <a:solidFill>
                            <a:schemeClr val="dk1"/>
                          </a:solidFill>
                          <a:latin typeface="+mn-lt"/>
                          <a:ea typeface="+mn-ea"/>
                          <a:cs typeface="Calibri"/>
                        </a:rPr>
                        <a:t>Gestion des données</a:t>
                      </a:r>
                    </a:p>
                    <a:p>
                      <a:pPr marL="190500" indent="-190500">
                        <a:buFont typeface="Arial" panose="020B0604020202020204" pitchFamily="34" charset="0"/>
                        <a:buChar char="•"/>
                      </a:pPr>
                      <a:r>
                        <a:rPr lang="fr-CA" sz="1200" kern="1200" baseline="0" noProof="0">
                          <a:solidFill>
                            <a:schemeClr val="dk1"/>
                          </a:solidFill>
                          <a:latin typeface="+mn-lt"/>
                          <a:ea typeface="+mn-ea"/>
                          <a:cs typeface="Calibri"/>
                        </a:rPr>
                        <a:t>Stockage des données</a:t>
                      </a:r>
                    </a:p>
                    <a:p>
                      <a:pPr marL="190500" indent="-190500">
                        <a:buFont typeface="Arial" panose="020B0604020202020204" pitchFamily="34" charset="0"/>
                        <a:buChar char="•"/>
                      </a:pPr>
                      <a:r>
                        <a:rPr lang="fr-CA" sz="1200" kern="1200" baseline="0" noProof="0">
                          <a:solidFill>
                            <a:schemeClr val="dk1"/>
                          </a:solidFill>
                          <a:latin typeface="+mn-lt"/>
                          <a:ea typeface="+mn-ea"/>
                          <a:cs typeface="Calibri"/>
                        </a:rPr>
                        <a:t>Échange des données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6064">
                <a:tc>
                  <a:txBody>
                    <a:bodyPr/>
                    <a:lstStyle/>
                    <a:p>
                      <a:pPr marL="114300" lvl="1" indent="-114300">
                        <a:buFont typeface="Arial" panose="020B0604020202020204" pitchFamily="34" charset="0"/>
                        <a:buChar char="•"/>
                        <a:tabLst>
                          <a:tab pos="114300" algn="l"/>
                        </a:tabLst>
                      </a:pPr>
                      <a:endParaRPr lang="fr-CA" sz="900" noProof="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44E"/>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800" noProof="0" dirty="0">
                          <a:solidFill>
                            <a:prstClr val="black">
                              <a:lumMod val="65000"/>
                              <a:lumOff val="35000"/>
                            </a:prstClr>
                          </a:solidFill>
                          <a:cs typeface="Arial" panose="020B0604020202020204" pitchFamily="34" charset="0"/>
                        </a:rPr>
                        <a:t>Architecture </a:t>
                      </a:r>
                      <a:r>
                        <a:rPr lang="fr-CA" sz="1800" noProof="0" dirty="0" smtClean="0">
                          <a:solidFill>
                            <a:prstClr val="black">
                              <a:lumMod val="65000"/>
                              <a:lumOff val="35000"/>
                            </a:prstClr>
                          </a:solidFill>
                          <a:cs typeface="Arial" panose="020B0604020202020204" pitchFamily="34" charset="0"/>
                        </a:rPr>
                        <a:t>d’application</a:t>
                      </a:r>
                      <a:endParaRPr lang="fr-CA" sz="1800" noProof="0" dirty="0">
                        <a:solidFill>
                          <a:prstClr val="black">
                            <a:lumMod val="65000"/>
                            <a:lumOff val="35000"/>
                          </a:prstClr>
                        </a:solidFill>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latinLnBrk="0" hangingPunct="1">
                        <a:spcBef>
                          <a:spcPct val="0"/>
                        </a:spcBef>
                        <a:buFont typeface="Arial" panose="020B0604020202020204" pitchFamily="34" charset="0"/>
                        <a:buChar char="•"/>
                        <a:tabLst>
                          <a:tab pos="457200" algn="l"/>
                          <a:tab pos="637540" algn="l"/>
                        </a:tabLst>
                      </a:pPr>
                      <a:endParaRPr lang="fr-CA" sz="1200" kern="1200" noProof="0" dirty="0">
                        <a:solidFill>
                          <a:schemeClr val="dk1"/>
                        </a:solidFill>
                        <a:latin typeface="+mn-lt"/>
                        <a:ea typeface="+mn-ea"/>
                        <a:cs typeface="Calibri"/>
                      </a:endParaRPr>
                    </a:p>
                    <a:p>
                      <a:pPr marL="228600" marR="0" lvl="0" indent="-228600" algn="l" defTabSz="914400" rtl="0" eaLnBrk="1" latinLnBrk="0" hangingPunct="1">
                        <a:spcBef>
                          <a:spcPct val="0"/>
                        </a:spcBef>
                        <a:buFont typeface="Arial" panose="020B0604020202020204" pitchFamily="34" charset="0"/>
                        <a:buChar char="•"/>
                        <a:tabLst>
                          <a:tab pos="457200" algn="l"/>
                          <a:tab pos="637540" algn="l"/>
                        </a:tabLst>
                      </a:pPr>
                      <a:r>
                        <a:rPr lang="fr-CA" sz="1200" kern="1200" noProof="0" dirty="0">
                          <a:solidFill>
                            <a:schemeClr val="dk1"/>
                          </a:solidFill>
                          <a:latin typeface="+mn-lt"/>
                          <a:ea typeface="+mn-ea"/>
                          <a:cs typeface="Calibri"/>
                        </a:rPr>
                        <a:t>Utiliser des normes et des solutions ouvertes par défaut </a:t>
                      </a:r>
                    </a:p>
                    <a:p>
                      <a:pPr marL="190500" indent="-190500">
                        <a:buFont typeface="Arial" panose="020B0604020202020204" pitchFamily="34" charset="0"/>
                        <a:buChar char="•"/>
                      </a:pPr>
                      <a:r>
                        <a:rPr lang="fr-CA" sz="1200" kern="1200" noProof="0" dirty="0">
                          <a:solidFill>
                            <a:schemeClr val="dk1"/>
                          </a:solidFill>
                          <a:latin typeface="+mn-lt"/>
                          <a:ea typeface="+mn-ea"/>
                          <a:cs typeface="Calibri"/>
                        </a:rPr>
                        <a:t>Maximiser la réutilisation</a:t>
                      </a:r>
                    </a:p>
                    <a:p>
                      <a:pPr marL="190500" indent="-190500">
                        <a:buFont typeface="Arial" panose="020B0604020202020204" pitchFamily="34" charset="0"/>
                        <a:buChar char="•"/>
                      </a:pPr>
                      <a:r>
                        <a:rPr lang="fr-CA" sz="1200" kern="1200" noProof="0" dirty="0">
                          <a:solidFill>
                            <a:schemeClr val="dk1"/>
                          </a:solidFill>
                          <a:latin typeface="+mn-lt"/>
                          <a:ea typeface="+mn-ea"/>
                          <a:cs typeface="Calibri"/>
                        </a:rPr>
                        <a:t>Permettre l’interopérabilité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6064">
                <a:tc>
                  <a:txBody>
                    <a:bodyPr/>
                    <a:lstStyle/>
                    <a:p>
                      <a:pPr marL="114300" lvl="1" indent="-114300">
                        <a:buFont typeface="Calibri"/>
                        <a:buChar char="•"/>
                        <a:tabLst>
                          <a:tab pos="114300" algn="l"/>
                        </a:tabLst>
                      </a:pPr>
                      <a:endParaRPr lang="fr-CA" sz="900" kern="1200" noProof="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B6D49"/>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800" noProof="0">
                          <a:solidFill>
                            <a:prstClr val="black">
                              <a:lumMod val="65000"/>
                              <a:lumOff val="35000"/>
                            </a:prstClr>
                          </a:solidFill>
                          <a:cs typeface="Arial" panose="020B0604020202020204" pitchFamily="34" charset="0"/>
                        </a:rPr>
                        <a:t>Architecture de la technologie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defTabSz="914400" rtl="0" eaLnBrk="1" latinLnBrk="0" hangingPunct="1">
                        <a:buFont typeface="Arial" panose="020B0604020202020204" pitchFamily="34" charset="0"/>
                        <a:buChar char="•"/>
                      </a:pPr>
                      <a:endParaRPr lang="fr-CA" sz="1200" kern="1200" noProof="0" dirty="0">
                        <a:solidFill>
                          <a:schemeClr val="dk1"/>
                        </a:solidFill>
                        <a:latin typeface="+mn-lt"/>
                        <a:ea typeface="+mn-ea"/>
                        <a:cs typeface="Calibri"/>
                      </a:endParaRPr>
                    </a:p>
                    <a:p>
                      <a:pPr marL="190500" indent="-190500" algn="l" defTabSz="914400" rtl="0" eaLnBrk="1" latinLnBrk="0" hangingPunct="1">
                        <a:buFont typeface="Arial" panose="020B0604020202020204" pitchFamily="34" charset="0"/>
                        <a:buChar char="•"/>
                      </a:pPr>
                      <a:r>
                        <a:rPr lang="fr-CA" sz="1200" kern="1200" noProof="0" dirty="0">
                          <a:solidFill>
                            <a:schemeClr val="dk1"/>
                          </a:solidFill>
                          <a:latin typeface="+mn-lt"/>
                          <a:ea typeface="+mn-ea"/>
                          <a:cs typeface="Calibri"/>
                        </a:rPr>
                        <a:t>Utiliser le nuage d’abord</a:t>
                      </a:r>
                    </a:p>
                    <a:p>
                      <a:pPr marL="190500" indent="-190500" algn="l" defTabSz="914400" rtl="0" eaLnBrk="1" latinLnBrk="0" hangingPunct="1">
                        <a:buFont typeface="Arial" panose="020B0604020202020204" pitchFamily="34" charset="0"/>
                        <a:buChar char="•"/>
                      </a:pPr>
                      <a:r>
                        <a:rPr lang="fr-CA" sz="1200" kern="1200" noProof="0" dirty="0" smtClean="0">
                          <a:solidFill>
                            <a:schemeClr val="dk1"/>
                          </a:solidFill>
                          <a:latin typeface="+mn-lt"/>
                          <a:ea typeface="+mn-ea"/>
                          <a:cs typeface="Calibri"/>
                        </a:rPr>
                        <a:t>Concevoir à des fin de </a:t>
                      </a:r>
                      <a:r>
                        <a:rPr lang="fr-CA" sz="1200" kern="1200" noProof="0" dirty="0">
                          <a:solidFill>
                            <a:schemeClr val="dk1"/>
                          </a:solidFill>
                          <a:latin typeface="+mn-lt"/>
                          <a:ea typeface="+mn-ea"/>
                          <a:cs typeface="Calibri"/>
                        </a:rPr>
                        <a:t>rendement, </a:t>
                      </a:r>
                      <a:r>
                        <a:rPr lang="fr-CA" sz="1200" kern="1200" noProof="0" dirty="0" smtClean="0">
                          <a:solidFill>
                            <a:schemeClr val="dk1"/>
                          </a:solidFill>
                          <a:latin typeface="+mn-lt"/>
                          <a:ea typeface="+mn-ea"/>
                          <a:cs typeface="Calibri"/>
                        </a:rPr>
                        <a:t>de </a:t>
                      </a:r>
                      <a:r>
                        <a:rPr lang="fr-CA" sz="1200" kern="1200" noProof="0" dirty="0">
                          <a:solidFill>
                            <a:schemeClr val="dk1"/>
                          </a:solidFill>
                          <a:latin typeface="+mn-lt"/>
                          <a:ea typeface="+mn-ea"/>
                          <a:cs typeface="Calibri"/>
                        </a:rPr>
                        <a:t>disponibilité et </a:t>
                      </a:r>
                      <a:r>
                        <a:rPr lang="fr-CA" sz="1200" kern="1200" noProof="0" dirty="0" smtClean="0">
                          <a:solidFill>
                            <a:schemeClr val="dk1"/>
                          </a:solidFill>
                          <a:latin typeface="+mn-lt"/>
                          <a:ea typeface="+mn-ea"/>
                          <a:cs typeface="Calibri"/>
                        </a:rPr>
                        <a:t>d’</a:t>
                      </a:r>
                      <a:r>
                        <a:rPr lang="fr-CA" sz="1200" kern="1200" noProof="0" dirty="0" err="1" smtClean="0">
                          <a:solidFill>
                            <a:schemeClr val="dk1"/>
                          </a:solidFill>
                          <a:latin typeface="+mn-lt"/>
                          <a:ea typeface="+mn-ea"/>
                          <a:cs typeface="Calibri"/>
                        </a:rPr>
                        <a:t>échelonnabilité</a:t>
                      </a:r>
                      <a:endParaRPr lang="fr-CA" sz="1200" kern="1200" noProof="0" dirty="0">
                        <a:solidFill>
                          <a:schemeClr val="dk1"/>
                        </a:solidFill>
                        <a:latin typeface="+mn-lt"/>
                        <a:ea typeface="+mn-ea"/>
                        <a:cs typeface="Calibri"/>
                      </a:endParaRPr>
                    </a:p>
                    <a:p>
                      <a:pPr marL="190500" indent="-190500" algn="l" defTabSz="914400" rtl="0" eaLnBrk="1" latinLnBrk="0" hangingPunct="1">
                        <a:buFont typeface="Arial" panose="020B0604020202020204" pitchFamily="34" charset="0"/>
                        <a:buChar char="•"/>
                      </a:pPr>
                      <a:endParaRPr lang="fr-CA" sz="1200" kern="1200" noProof="0" dirty="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noProof="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40445">
                <a:tc>
                  <a:txBody>
                    <a:bodyPr/>
                    <a:lstStyle/>
                    <a:p>
                      <a:pPr marL="114300" lvl="1" indent="-114300">
                        <a:buFont typeface="Calibri"/>
                        <a:buChar char="•"/>
                        <a:tabLst>
                          <a:tab pos="114300" algn="l"/>
                        </a:tabLst>
                      </a:pPr>
                      <a:endParaRPr lang="fr-CA" sz="900" noProof="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6782"/>
                    </a:solid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800" noProof="0" dirty="0" smtClean="0">
                          <a:solidFill>
                            <a:prstClr val="black">
                              <a:lumMod val="65000"/>
                              <a:lumOff val="35000"/>
                            </a:prstClr>
                          </a:solidFill>
                          <a:cs typeface="Arial" panose="020B0604020202020204" pitchFamily="34" charset="0"/>
                        </a:rPr>
                        <a:t>Sécurité </a:t>
                      </a:r>
                      <a:r>
                        <a:rPr lang="fr-CA" sz="1800" noProof="0" dirty="0">
                          <a:solidFill>
                            <a:prstClr val="black">
                              <a:lumMod val="65000"/>
                              <a:lumOff val="35000"/>
                            </a:prstClr>
                          </a:solidFill>
                          <a:cs typeface="Arial" panose="020B0604020202020204" pitchFamily="34" charset="0"/>
                        </a:rPr>
                        <a:t>et </a:t>
                      </a:r>
                      <a:r>
                        <a:rPr lang="fr-CA" sz="1800" noProof="0" dirty="0" smtClean="0">
                          <a:solidFill>
                            <a:prstClr val="black">
                              <a:lumMod val="65000"/>
                              <a:lumOff val="35000"/>
                            </a:prstClr>
                          </a:solidFill>
                          <a:cs typeface="Arial" panose="020B0604020202020204" pitchFamily="34" charset="0"/>
                        </a:rPr>
                        <a:t>protection </a:t>
                      </a:r>
                      <a:r>
                        <a:rPr lang="fr-CA" sz="1800" noProof="0" dirty="0">
                          <a:solidFill>
                            <a:prstClr val="black">
                              <a:lumMod val="65000"/>
                              <a:lumOff val="35000"/>
                            </a:prstClr>
                          </a:solidFill>
                          <a:cs typeface="Arial" panose="020B0604020202020204" pitchFamily="34" charset="0"/>
                        </a:rPr>
                        <a:t>des renseignements personnels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fr-CA" sz="1200" kern="1200" noProof="0" dirty="0">
                        <a:solidFill>
                          <a:schemeClr val="dk1"/>
                        </a:solidFill>
                        <a:latin typeface="+mn-lt"/>
                        <a:ea typeface="+mn-ea"/>
                        <a:cs typeface="Calibri"/>
                      </a:endParaRPr>
                    </a:p>
                    <a:p>
                      <a:pPr marL="190500" indent="-190500">
                        <a:buFont typeface="Arial" panose="020B0604020202020204" pitchFamily="34" charset="0"/>
                        <a:buChar char="•"/>
                      </a:pPr>
                      <a:r>
                        <a:rPr lang="fr-CA" sz="1200" kern="1200" noProof="0" dirty="0" smtClean="0">
                          <a:solidFill>
                            <a:schemeClr val="dk1"/>
                          </a:solidFill>
                          <a:latin typeface="+mn-lt"/>
                          <a:ea typeface="+mn-ea"/>
                          <a:cs typeface="Calibri"/>
                        </a:rPr>
                        <a:t>Concevoir en vue de </a:t>
                      </a:r>
                      <a:r>
                        <a:rPr lang="fr-CA" sz="1200" kern="1200" noProof="0" dirty="0">
                          <a:solidFill>
                            <a:schemeClr val="dk1"/>
                          </a:solidFill>
                          <a:latin typeface="+mn-lt"/>
                          <a:ea typeface="+mn-ea"/>
                          <a:cs typeface="Calibri"/>
                        </a:rPr>
                        <a:t>la sécurité et </a:t>
                      </a:r>
                      <a:r>
                        <a:rPr lang="fr-CA" sz="1200" kern="1200" noProof="0" dirty="0" smtClean="0">
                          <a:solidFill>
                            <a:schemeClr val="dk1"/>
                          </a:solidFill>
                          <a:latin typeface="+mn-lt"/>
                          <a:ea typeface="+mn-ea"/>
                          <a:cs typeface="Calibri"/>
                        </a:rPr>
                        <a:t>de la </a:t>
                      </a:r>
                      <a:r>
                        <a:rPr lang="fr-CA" sz="1200" kern="1200" noProof="0" dirty="0">
                          <a:solidFill>
                            <a:schemeClr val="dk1"/>
                          </a:solidFill>
                          <a:latin typeface="+mn-lt"/>
                          <a:ea typeface="+mn-ea"/>
                          <a:cs typeface="Calibri"/>
                        </a:rPr>
                        <a:t>protection des renseignements personnels</a:t>
                      </a:r>
                    </a:p>
                    <a:p>
                      <a:pPr marL="190500" indent="-190500">
                        <a:buFont typeface="Arial" panose="020B0604020202020204" pitchFamily="34" charset="0"/>
                        <a:buChar char="•"/>
                      </a:pPr>
                      <a:endParaRPr lang="fr-CA" sz="1200" kern="1200" noProof="0" dirty="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CA"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pic>
        <p:nvPicPr>
          <p:cNvPr id="22" name="Picture 21"/>
          <p:cNvPicPr>
            <a:picLocks noChangeAspect="1"/>
          </p:cNvPicPr>
          <p:nvPr>
            <p:custDataLst>
              <p:tags r:id="rId5"/>
            </p:custDataLst>
          </p:nvPr>
        </p:nvPicPr>
        <p:blipFill>
          <a:blip r:embed="rId12"/>
          <a:stretch>
            <a:fillRect/>
          </a:stretch>
        </p:blipFill>
        <p:spPr>
          <a:xfrm>
            <a:off x="7849812" y="1823719"/>
            <a:ext cx="487515" cy="394329"/>
          </a:xfrm>
          <a:prstGeom prst="rect">
            <a:avLst/>
          </a:prstGeom>
        </p:spPr>
      </p:pic>
      <p:pic>
        <p:nvPicPr>
          <p:cNvPr id="23" name="Picture 22"/>
          <p:cNvPicPr>
            <a:picLocks noChangeAspect="1"/>
          </p:cNvPicPr>
          <p:nvPr>
            <p:custDataLst>
              <p:tags r:id="rId6"/>
            </p:custDataLst>
          </p:nvPr>
        </p:nvPicPr>
        <p:blipFill>
          <a:blip r:embed="rId13"/>
          <a:stretch>
            <a:fillRect/>
          </a:stretch>
        </p:blipFill>
        <p:spPr>
          <a:xfrm>
            <a:off x="7881563" y="2797693"/>
            <a:ext cx="455764" cy="374917"/>
          </a:xfrm>
          <a:prstGeom prst="rect">
            <a:avLst/>
          </a:prstGeom>
        </p:spPr>
      </p:pic>
      <p:pic>
        <p:nvPicPr>
          <p:cNvPr id="24" name="Picture 23"/>
          <p:cNvPicPr>
            <a:picLocks noChangeAspect="1"/>
          </p:cNvPicPr>
          <p:nvPr>
            <p:custDataLst>
              <p:tags r:id="rId7"/>
            </p:custDataLst>
          </p:nvPr>
        </p:nvPicPr>
        <p:blipFill>
          <a:blip r:embed="rId14"/>
          <a:stretch>
            <a:fillRect/>
          </a:stretch>
        </p:blipFill>
        <p:spPr>
          <a:xfrm>
            <a:off x="7864611" y="3697160"/>
            <a:ext cx="487515" cy="446888"/>
          </a:xfrm>
          <a:prstGeom prst="rect">
            <a:avLst/>
          </a:prstGeom>
        </p:spPr>
      </p:pic>
      <p:pic>
        <p:nvPicPr>
          <p:cNvPr id="25" name="Picture 24"/>
          <p:cNvPicPr>
            <a:picLocks noChangeAspect="1"/>
          </p:cNvPicPr>
          <p:nvPr>
            <p:custDataLst>
              <p:tags r:id="rId8"/>
            </p:custDataLst>
          </p:nvPr>
        </p:nvPicPr>
        <p:blipFill>
          <a:blip r:embed="rId15"/>
          <a:stretch>
            <a:fillRect/>
          </a:stretch>
        </p:blipFill>
        <p:spPr>
          <a:xfrm>
            <a:off x="7864611" y="4639952"/>
            <a:ext cx="579800" cy="341822"/>
          </a:xfrm>
          <a:prstGeom prst="rect">
            <a:avLst/>
          </a:prstGeom>
        </p:spPr>
      </p:pic>
      <p:pic>
        <p:nvPicPr>
          <p:cNvPr id="26" name="Picture 25"/>
          <p:cNvPicPr>
            <a:picLocks noChangeAspect="1"/>
          </p:cNvPicPr>
          <p:nvPr>
            <p:custDataLst>
              <p:tags r:id="rId9"/>
            </p:custDataLst>
          </p:nvPr>
        </p:nvPicPr>
        <p:blipFill>
          <a:blip r:embed="rId16"/>
          <a:stretch>
            <a:fillRect/>
          </a:stretch>
        </p:blipFill>
        <p:spPr>
          <a:xfrm>
            <a:off x="7997356" y="5699134"/>
            <a:ext cx="396044" cy="483483"/>
          </a:xfrm>
          <a:prstGeom prst="rect">
            <a:avLst/>
          </a:prstGeom>
        </p:spPr>
      </p:pic>
    </p:spTree>
    <p:extLst>
      <p:ext uri="{BB962C8B-B14F-4D97-AF65-F5344CB8AC3E}">
        <p14:creationId xmlns:p14="http://schemas.microsoft.com/office/powerpoint/2010/main" val="4029221475"/>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custDataLst>
              <p:tags r:id="rId1"/>
            </p:custDataLst>
          </p:nvPr>
        </p:nvSpPr>
        <p:spPr>
          <a:xfrm>
            <a:off x="8702116" y="6589861"/>
            <a:ext cx="442392" cy="268139"/>
          </a:xfrm>
        </p:spPr>
        <p:txBody>
          <a:bodyPr/>
          <a:lstStyle/>
          <a:p>
            <a:fld id="{32D4B517-E49B-41B6-9DBC-23634E0F1CDC}" type="slidenum">
              <a:rPr lang="fr-CA" smtClean="0">
                <a:solidFill>
                  <a:prstClr val="black">
                    <a:tint val="75000"/>
                  </a:prstClr>
                </a:solidFill>
              </a:rPr>
              <a:t>2</a:t>
            </a:fld>
            <a:endParaRPr lang="fr-CA" dirty="0">
              <a:solidFill>
                <a:prstClr val="black">
                  <a:tint val="75000"/>
                </a:prstClr>
              </a:solidFill>
            </a:endParaRPr>
          </a:p>
        </p:txBody>
      </p:sp>
      <p:sp>
        <p:nvSpPr>
          <p:cNvPr id="5" name="Rectangle 4"/>
          <p:cNvSpPr/>
          <p:nvPr>
            <p:custDataLst>
              <p:tags r:id="rId2"/>
            </p:custDataLst>
          </p:nvPr>
        </p:nvSpPr>
        <p:spPr>
          <a:xfrm>
            <a:off x="1295635" y="2564904"/>
            <a:ext cx="6588733" cy="2088232"/>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1200" b="1" dirty="0">
              <a:solidFill>
                <a:schemeClr val="tx1"/>
              </a:solidFill>
              <a:cs typeface="Arial"/>
            </a:endParaRPr>
          </a:p>
        </p:txBody>
      </p:sp>
      <p:sp>
        <p:nvSpPr>
          <p:cNvPr id="6" name="Title 5"/>
          <p:cNvSpPr txBox="1"/>
          <p:nvPr>
            <p:custDataLst>
              <p:tags r:id="rId3"/>
            </p:custDataLst>
          </p:nvPr>
        </p:nvSpPr>
        <p:spPr>
          <a:xfrm>
            <a:off x="431540" y="138062"/>
            <a:ext cx="5432982"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800" dirty="0" smtClean="0">
                <a:solidFill>
                  <a:schemeClr val="accent1"/>
                </a:solidFill>
                <a:latin typeface="Calibri" panose="020F0502020204030204" pitchFamily="34" charset="0"/>
                <a:ea typeface="+mn-ea"/>
                <a:cs typeface="+mn-cs"/>
              </a:rPr>
              <a:t>Le but de la séance d’aujourd’hui... </a:t>
            </a:r>
            <a:endParaRPr lang="fr-CA" sz="2800" dirty="0">
              <a:solidFill>
                <a:schemeClr val="accent1"/>
              </a:solidFill>
              <a:latin typeface="Calibri" panose="020F0502020204030204" pitchFamily="34" charset="0"/>
              <a:ea typeface="+mn-ea"/>
              <a:cs typeface="+mn-cs"/>
            </a:endParaRPr>
          </a:p>
        </p:txBody>
      </p:sp>
      <p:sp>
        <p:nvSpPr>
          <p:cNvPr id="7" name="Flowchart: Merge 6"/>
          <p:cNvSpPr/>
          <p:nvPr>
            <p:custDataLst>
              <p:tags r:id="rId4"/>
            </p:custDataLst>
          </p:nvPr>
        </p:nvSpPr>
        <p:spPr>
          <a:xfrm rot="16200000">
            <a:off x="1386271" y="2934025"/>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p:txBody>
      </p:sp>
      <p:sp>
        <p:nvSpPr>
          <p:cNvPr id="8" name="Rectangle 7"/>
          <p:cNvSpPr/>
          <p:nvPr>
            <p:custDataLst>
              <p:tags r:id="rId5"/>
            </p:custDataLst>
          </p:nvPr>
        </p:nvSpPr>
        <p:spPr>
          <a:xfrm>
            <a:off x="1626986" y="2816932"/>
            <a:ext cx="6089044" cy="1464503"/>
          </a:xfrm>
          <a:prstGeom prst="rect">
            <a:avLst/>
          </a:prstGeom>
        </p:spPr>
        <p:txBody>
          <a:bodyPr wrap="square">
            <a:spAutoFit/>
          </a:bodyPr>
          <a:lstStyle/>
          <a:p>
            <a:r>
              <a:rPr lang="fr-CA" dirty="0" smtClean="0">
                <a:solidFill>
                  <a:schemeClr val="tx2"/>
                </a:solidFill>
              </a:rPr>
              <a:t>Souligner la nature intégrée du parcours du projet numérique</a:t>
            </a:r>
          </a:p>
          <a:p>
            <a:endParaRPr lang="fr-CA" dirty="0" smtClean="0">
              <a:solidFill>
                <a:schemeClr val="tx2"/>
              </a:solidFill>
            </a:endParaRPr>
          </a:p>
          <a:p>
            <a:r>
              <a:rPr lang="fr-CA" dirty="0" smtClean="0">
                <a:solidFill>
                  <a:schemeClr val="tx2"/>
                </a:solidFill>
              </a:rPr>
              <a:t>Expliquer le processus des cas conceptuels  </a:t>
            </a:r>
          </a:p>
          <a:p>
            <a:endParaRPr lang="fr-CA" dirty="0" smtClean="0">
              <a:solidFill>
                <a:schemeClr val="tx2"/>
              </a:solidFill>
            </a:endParaRPr>
          </a:p>
          <a:p>
            <a:r>
              <a:rPr lang="fr-CA" dirty="0" smtClean="0">
                <a:solidFill>
                  <a:schemeClr val="tx2"/>
                </a:solidFill>
              </a:rPr>
              <a:t>Expliquer à quel moment se présenter au CEAI GC et pourquoi </a:t>
            </a:r>
            <a:endParaRPr lang="fr-CA" dirty="0">
              <a:solidFill>
                <a:schemeClr val="tx2"/>
              </a:solidFill>
            </a:endParaRPr>
          </a:p>
        </p:txBody>
      </p:sp>
      <p:sp>
        <p:nvSpPr>
          <p:cNvPr id="9" name="Flowchart: Merge 8"/>
          <p:cNvSpPr/>
          <p:nvPr>
            <p:custDataLst>
              <p:tags r:id="rId6"/>
            </p:custDataLst>
          </p:nvPr>
        </p:nvSpPr>
        <p:spPr>
          <a:xfrm rot="16200000">
            <a:off x="1386271" y="3500732"/>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p:txBody>
      </p:sp>
      <p:sp>
        <p:nvSpPr>
          <p:cNvPr id="10" name="Flowchart: Merge 9"/>
          <p:cNvSpPr/>
          <p:nvPr>
            <p:custDataLst>
              <p:tags r:id="rId7"/>
            </p:custDataLst>
          </p:nvPr>
        </p:nvSpPr>
        <p:spPr>
          <a:xfrm rot="16200000">
            <a:off x="1386271" y="4065088"/>
            <a:ext cx="137160" cy="109728"/>
          </a:xfrm>
          <a:prstGeom prst="flowChartMerge">
            <a:avLst/>
          </a:prstGeom>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26180026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20</a:t>
            </a:fld>
            <a:endParaRPr lang="en-CA"/>
          </a:p>
        </p:txBody>
      </p:sp>
      <p:sp>
        <p:nvSpPr>
          <p:cNvPr id="4" name="Title 3"/>
          <p:cNvSpPr>
            <a:spLocks noGrp="1"/>
          </p:cNvSpPr>
          <p:nvPr>
            <p:ph type="title"/>
            <p:custDataLst>
              <p:tags r:id="rId2"/>
            </p:custDataLst>
          </p:nvPr>
        </p:nvSpPr>
        <p:spPr>
          <a:xfrm>
            <a:off x="539552" y="260648"/>
            <a:ext cx="5432982" cy="482626"/>
          </a:xfrm>
        </p:spPr>
        <p:txBody>
          <a:bodyPr/>
          <a:lstStyle/>
          <a:p>
            <a:r>
              <a:rPr lang="fr-CA" noProof="0" dirty="0"/>
              <a:t>Architecture opérationnelle</a:t>
            </a:r>
          </a:p>
        </p:txBody>
      </p:sp>
      <p:sp>
        <p:nvSpPr>
          <p:cNvPr id="9" name="TextBox 8"/>
          <p:cNvSpPr txBox="1"/>
          <p:nvPr>
            <p:custDataLst>
              <p:tags r:id="rId3"/>
            </p:custDataLst>
          </p:nvPr>
        </p:nvSpPr>
        <p:spPr>
          <a:xfrm>
            <a:off x="539552" y="1016732"/>
            <a:ext cx="8361280" cy="5575885"/>
          </a:xfrm>
          <a:prstGeom prst="rect">
            <a:avLst/>
          </a:prstGeom>
          <a:noFill/>
        </p:spPr>
        <p:txBody>
          <a:bodyPr wrap="square" rtlCol="0">
            <a:spAutoFit/>
          </a:bodyPr>
          <a:lstStyle/>
          <a:p>
            <a:pPr marL="277813" marR="0" indent="-277813">
              <a:spcBef>
                <a:spcPct val="0"/>
              </a:spcBef>
              <a:tabLst>
                <a:tab pos="457200" algn="l"/>
                <a:tab pos="461963" algn="l"/>
              </a:tabLst>
            </a:pPr>
            <a:r>
              <a:rPr lang="fr-CA" sz="1200" b="1" dirty="0" smtClean="0">
                <a:solidFill>
                  <a:prstClr val="black">
                    <a:lumMod val="65000"/>
                    <a:lumOff val="35000"/>
                  </a:prstClr>
                </a:solidFill>
                <a:cs typeface="Arial" panose="020B0604020202020204" pitchFamily="34" charset="0"/>
              </a:rPr>
              <a:t>Aligner sur le </a:t>
            </a:r>
            <a:r>
              <a:rPr lang="fr-CA" sz="1200" b="1" dirty="0">
                <a:solidFill>
                  <a:prstClr val="black">
                    <a:lumMod val="65000"/>
                    <a:lumOff val="35000"/>
                  </a:prstClr>
                </a:solidFill>
                <a:cs typeface="Arial" panose="020B0604020202020204" pitchFamily="34" charset="0"/>
              </a:rPr>
              <a:t>modèle de capacité opérationnelle du GC</a:t>
            </a:r>
          </a:p>
          <a:p>
            <a:pPr marL="277813" marR="0" indent="-277813">
              <a:spcBef>
                <a:spcPct val="0"/>
              </a:spcBef>
              <a:tabLst>
                <a:tab pos="457200" algn="l"/>
                <a:tab pos="461963" algn="l"/>
              </a:tabLst>
            </a:pPr>
            <a:endParaRPr lang="fr-CA" sz="1200" b="1"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Définir les services </a:t>
            </a:r>
            <a:r>
              <a:rPr lang="fr-CA" sz="1200" dirty="0" smtClean="0">
                <a:solidFill>
                  <a:prstClr val="black">
                    <a:lumMod val="65000"/>
                    <a:lumOff val="35000"/>
                  </a:prstClr>
                </a:solidFill>
                <a:cs typeface="Arial" panose="020B0604020202020204" pitchFamily="34" charset="0"/>
              </a:rPr>
              <a:t>de </a:t>
            </a:r>
            <a:r>
              <a:rPr lang="fr-CA" sz="1200" dirty="0">
                <a:solidFill>
                  <a:prstClr val="black">
                    <a:lumMod val="65000"/>
                    <a:lumOff val="35000"/>
                  </a:prstClr>
                </a:solidFill>
                <a:cs typeface="Arial" panose="020B0604020202020204" pitchFamily="34" charset="0"/>
              </a:rPr>
              <a:t>programme comme les capacités opérationnelles nécessaires pour établir un vocabulaire commun entre les opérations, le développement et l’exploitation</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Déterminer les capacités qui sont communes à l’organisation du GC et pouvant être partagées et réutilisées</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Modéliser les processus opérationnels en utilisant la Notation du modèle de prestation des services intégrés (NMPSI) pour déterminer les processus opérationnels communs</a:t>
            </a:r>
          </a:p>
          <a:p>
            <a:pPr marL="457200" marR="0">
              <a:spcBef>
                <a:spcPts val="200"/>
              </a:spcBef>
              <a:tabLst>
                <a:tab pos="628650" algn="l"/>
              </a:tabLst>
            </a:pPr>
            <a:endParaRPr lang="fr-CA" sz="1200" dirty="0">
              <a:solidFill>
                <a:prstClr val="black">
                  <a:lumMod val="65000"/>
                  <a:lumOff val="35000"/>
                </a:prstClr>
              </a:solidFill>
              <a:cs typeface="Arial" panose="020B0604020202020204" pitchFamily="34" charset="0"/>
            </a:endParaRPr>
          </a:p>
          <a:p>
            <a:pPr marL="512763" indent="-512763">
              <a:spcBef>
                <a:spcPts val="600"/>
              </a:spcBef>
              <a:tabLst>
                <a:tab pos="636588" algn="l"/>
              </a:tabLst>
            </a:pPr>
            <a:r>
              <a:rPr lang="fr-CA" sz="1200" b="1" dirty="0" smtClean="0">
                <a:solidFill>
                  <a:prstClr val="black">
                    <a:lumMod val="65000"/>
                    <a:lumOff val="35000"/>
                  </a:prstClr>
                </a:solidFill>
                <a:cs typeface="Arial" panose="020B0604020202020204" pitchFamily="34" charset="0"/>
              </a:rPr>
              <a:t>Concevoir </a:t>
            </a:r>
            <a:r>
              <a:rPr lang="fr-CA" sz="1200" b="1" dirty="0">
                <a:solidFill>
                  <a:prstClr val="black">
                    <a:lumMod val="65000"/>
                    <a:lumOff val="35000"/>
                  </a:prstClr>
                </a:solidFill>
                <a:cs typeface="Arial" panose="020B0604020202020204" pitchFamily="34" charset="0"/>
              </a:rPr>
              <a:t>pour les utilisateurs d’abord et </a:t>
            </a:r>
            <a:r>
              <a:rPr lang="fr-CA" sz="1200" b="1" dirty="0" smtClean="0">
                <a:solidFill>
                  <a:prstClr val="black">
                    <a:lumMod val="65000"/>
                    <a:lumOff val="35000"/>
                  </a:prstClr>
                </a:solidFill>
                <a:cs typeface="Arial" panose="020B0604020202020204" pitchFamily="34" charset="0"/>
              </a:rPr>
              <a:t>assurer la prestation à l’aide d’équipes </a:t>
            </a:r>
            <a:r>
              <a:rPr lang="fr-CA" sz="1200" b="1" dirty="0">
                <a:solidFill>
                  <a:prstClr val="black">
                    <a:lumMod val="65000"/>
                    <a:lumOff val="35000"/>
                  </a:prstClr>
                </a:solidFill>
                <a:cs typeface="Arial" panose="020B0604020202020204" pitchFamily="34" charset="0"/>
              </a:rPr>
              <a:t>multidisciplinaires</a:t>
            </a:r>
          </a:p>
          <a:p>
            <a:pPr marL="457200">
              <a:spcBef>
                <a:spcPts val="200"/>
              </a:spcBef>
            </a:pPr>
            <a:endParaRPr lang="fr-CA" sz="1200"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CA" sz="1200" dirty="0" smtClean="0">
                <a:solidFill>
                  <a:prstClr val="black">
                    <a:lumMod val="65000"/>
                    <a:lumOff val="35000"/>
                  </a:prstClr>
                </a:solidFill>
                <a:cs typeface="Arial" panose="020B0604020202020204" pitchFamily="34" charset="0"/>
              </a:rPr>
              <a:t>Miser sur les </a:t>
            </a:r>
            <a:r>
              <a:rPr lang="fr-CA" sz="1200" dirty="0">
                <a:solidFill>
                  <a:prstClr val="black">
                    <a:lumMod val="65000"/>
                    <a:lumOff val="35000"/>
                  </a:prstClr>
                </a:solidFill>
                <a:cs typeface="Arial" panose="020B0604020202020204" pitchFamily="34" charset="0"/>
              </a:rPr>
              <a:t>besoins des </a:t>
            </a:r>
            <a:r>
              <a:rPr lang="fr-CA" sz="1200" dirty="0" smtClean="0">
                <a:solidFill>
                  <a:prstClr val="black">
                    <a:lumMod val="65000"/>
                    <a:lumOff val="35000"/>
                  </a:prstClr>
                </a:solidFill>
                <a:cs typeface="Arial" panose="020B0604020202020204" pitchFamily="34" charset="0"/>
              </a:rPr>
              <a:t>utilisateurs; se servir de </a:t>
            </a:r>
            <a:r>
              <a:rPr lang="fr-CA" sz="1200" dirty="0">
                <a:solidFill>
                  <a:prstClr val="black">
                    <a:lumMod val="65000"/>
                    <a:lumOff val="35000"/>
                  </a:prstClr>
                </a:solidFill>
                <a:cs typeface="Arial" panose="020B0604020202020204" pitchFamily="34" charset="0"/>
              </a:rPr>
              <a:t>méthodes agiles, itératives et </a:t>
            </a:r>
            <a:r>
              <a:rPr lang="fr-CA" sz="1200" dirty="0" smtClean="0">
                <a:solidFill>
                  <a:prstClr val="black">
                    <a:lumMod val="65000"/>
                    <a:lumOff val="35000"/>
                  </a:prstClr>
                </a:solidFill>
                <a:cs typeface="Arial" panose="020B0604020202020204" pitchFamily="34" charset="0"/>
              </a:rPr>
              <a:t>axées </a:t>
            </a:r>
            <a:r>
              <a:rPr lang="fr-CA" sz="1200" dirty="0">
                <a:solidFill>
                  <a:prstClr val="black">
                    <a:lumMod val="65000"/>
                    <a:lumOff val="35000"/>
                  </a:prstClr>
                </a:solidFill>
                <a:cs typeface="Arial" panose="020B0604020202020204" pitchFamily="34" charset="0"/>
              </a:rPr>
              <a:t>sur l’utilisateur</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Se conformer aux exigences </a:t>
            </a:r>
            <a:r>
              <a:rPr lang="fr-CA" sz="1200" dirty="0" smtClean="0">
                <a:solidFill>
                  <a:prstClr val="black">
                    <a:lumMod val="65000"/>
                    <a:lumOff val="35000"/>
                  </a:prstClr>
                </a:solidFill>
                <a:cs typeface="Arial" panose="020B0604020202020204" pitchFamily="34" charset="0"/>
              </a:rPr>
              <a:t>en matière d’accessibilité et de </a:t>
            </a:r>
            <a:r>
              <a:rPr lang="fr-CA" sz="1200" dirty="0">
                <a:solidFill>
                  <a:prstClr val="black">
                    <a:lumMod val="65000"/>
                    <a:lumOff val="35000"/>
                  </a:prstClr>
                </a:solidFill>
                <a:cs typeface="Arial" panose="020B0604020202020204" pitchFamily="34" charset="0"/>
              </a:rPr>
              <a:t>langues officielles</a:t>
            </a:r>
          </a:p>
          <a:p>
            <a:pPr marL="171450" indent="-171450" fontAlgn="t">
              <a:buFont typeface="Arial" panose="020B0604020202020204" pitchFamily="34" charset="0"/>
              <a:buChar char="•"/>
            </a:pPr>
            <a:r>
              <a:rPr lang="fr-CA" sz="1200" dirty="0" smtClean="0">
                <a:solidFill>
                  <a:prstClr val="black">
                    <a:lumMod val="65000"/>
                    <a:lumOff val="35000"/>
                  </a:prstClr>
                </a:solidFill>
                <a:cs typeface="Arial" panose="020B0604020202020204" pitchFamily="34" charset="0"/>
              </a:rPr>
              <a:t>Tenir compte de toutes les compétences nécessaires à la prestation, y </a:t>
            </a:r>
            <a:r>
              <a:rPr lang="fr-CA" sz="1200" dirty="0">
                <a:solidFill>
                  <a:prstClr val="black">
                    <a:lumMod val="65000"/>
                    <a:lumOff val="35000"/>
                  </a:prstClr>
                </a:solidFill>
                <a:cs typeface="Arial" panose="020B0604020202020204" pitchFamily="34" charset="0"/>
              </a:rPr>
              <a:t>compris </a:t>
            </a:r>
            <a:r>
              <a:rPr lang="fr-CA" sz="1200" dirty="0" smtClean="0">
                <a:solidFill>
                  <a:prstClr val="black">
                    <a:lumMod val="65000"/>
                    <a:lumOff val="35000"/>
                  </a:prstClr>
                </a:solidFill>
                <a:cs typeface="Arial" panose="020B0604020202020204" pitchFamily="34" charset="0"/>
              </a:rPr>
              <a:t>celles qui ont trait aux </a:t>
            </a:r>
            <a:r>
              <a:rPr lang="fr-CA" sz="1200" dirty="0">
                <a:solidFill>
                  <a:prstClr val="black">
                    <a:lumMod val="65000"/>
                    <a:lumOff val="35000"/>
                  </a:prstClr>
                </a:solidFill>
                <a:cs typeface="Arial" panose="020B0604020202020204" pitchFamily="34" charset="0"/>
              </a:rPr>
              <a:t>exigences, </a:t>
            </a:r>
            <a:r>
              <a:rPr lang="fr-CA" sz="1200" dirty="0" smtClean="0">
                <a:solidFill>
                  <a:prstClr val="black">
                    <a:lumMod val="65000"/>
                    <a:lumOff val="35000"/>
                  </a:prstClr>
                </a:solidFill>
                <a:cs typeface="Arial" panose="020B0604020202020204" pitchFamily="34" charset="0"/>
              </a:rPr>
              <a:t>à la </a:t>
            </a:r>
            <a:r>
              <a:rPr lang="fr-CA" sz="1200" dirty="0">
                <a:solidFill>
                  <a:prstClr val="black">
                    <a:lumMod val="65000"/>
                    <a:lumOff val="35000"/>
                  </a:prstClr>
                </a:solidFill>
                <a:cs typeface="Arial" panose="020B0604020202020204" pitchFamily="34" charset="0"/>
              </a:rPr>
              <a:t>conception, </a:t>
            </a:r>
            <a:r>
              <a:rPr lang="fr-CA" sz="1200" dirty="0" smtClean="0">
                <a:solidFill>
                  <a:prstClr val="black">
                    <a:lumMod val="65000"/>
                    <a:lumOff val="35000"/>
                  </a:prstClr>
                </a:solidFill>
                <a:cs typeface="Arial" panose="020B0604020202020204" pitchFamily="34" charset="0"/>
              </a:rPr>
              <a:t>à </a:t>
            </a:r>
            <a:r>
              <a:rPr lang="fr-CA" sz="1200" dirty="0">
                <a:solidFill>
                  <a:prstClr val="black">
                    <a:lumMod val="65000"/>
                    <a:lumOff val="35000"/>
                  </a:prstClr>
                </a:solidFill>
                <a:cs typeface="Arial" panose="020B0604020202020204" pitchFamily="34" charset="0"/>
              </a:rPr>
              <a:t>l’élaboration et aux opérations</a:t>
            </a:r>
          </a:p>
          <a:p>
            <a:pPr marL="171450" indent="-171450" fontAlgn="t">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Travailler de façon à couvrir le cycle de vie tout entier de l’application, de son élaboration à sa mise à l’essai, et du déploiement aux opérations</a:t>
            </a:r>
            <a:endParaRPr lang="fr-CA" sz="1200"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Veiller à ce que l’on tienne compte de la qualité tout au long du cycle de vie d’élaboration du logiciel</a:t>
            </a:r>
            <a:endParaRPr lang="fr-CA" sz="12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S’assurer que la reddition de comptes pour la protection de la vie privée soit claire</a:t>
            </a:r>
          </a:p>
          <a:p>
            <a:pPr marL="171450" indent="-171450">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Encourager et adopter le développement piloté par les tests (DPT) pour améliorer la confiance qui règne entre les entreprises et la TI</a:t>
            </a:r>
            <a:endParaRPr lang="fr-CA" sz="1200" dirty="0">
              <a:solidFill>
                <a:prstClr val="black">
                  <a:lumMod val="65000"/>
                  <a:lumOff val="35000"/>
                </a:prstClr>
              </a:solidFill>
              <a:cs typeface="Arial" panose="020B0604020202020204" pitchFamily="34" charset="0"/>
            </a:endParaRPr>
          </a:p>
          <a:p>
            <a:pPr marL="19628"/>
            <a:endParaRPr lang="fr-CA" sz="1200" b="1" dirty="0" smtClean="0">
              <a:solidFill>
                <a:prstClr val="black">
                  <a:lumMod val="65000"/>
                  <a:lumOff val="35000"/>
                </a:prstClr>
              </a:solidFill>
              <a:cs typeface="Arial" panose="020B0604020202020204" pitchFamily="34" charset="0"/>
            </a:endParaRPr>
          </a:p>
          <a:p>
            <a:pPr marL="19628"/>
            <a:r>
              <a:rPr lang="fr-CA" sz="1200" b="1" dirty="0" smtClean="0">
                <a:solidFill>
                  <a:prstClr val="black">
                    <a:lumMod val="65000"/>
                    <a:lumOff val="35000"/>
                  </a:prstClr>
                </a:solidFill>
                <a:cs typeface="Arial" panose="020B0604020202020204" pitchFamily="34" charset="0"/>
              </a:rPr>
              <a:t>Concevoir des </a:t>
            </a:r>
            <a:r>
              <a:rPr lang="fr-CA" sz="1200" b="1" dirty="0">
                <a:solidFill>
                  <a:prstClr val="black">
                    <a:lumMod val="65000"/>
                    <a:lumOff val="35000"/>
                  </a:prstClr>
                </a:solidFill>
                <a:cs typeface="Arial" panose="020B0604020202020204" pitchFamily="34" charset="0"/>
              </a:rPr>
              <a:t>systèmes mesurables et responsables</a:t>
            </a:r>
          </a:p>
          <a:p>
            <a:pPr marL="19628"/>
            <a:endParaRPr lang="fr-CA" sz="1200" b="1"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Publier les attentes en matière de rendement pour chacun des services de TI</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Veiller </a:t>
            </a:r>
            <a:r>
              <a:rPr lang="fr-FR" sz="1200" dirty="0">
                <a:solidFill>
                  <a:prstClr val="black">
                    <a:lumMod val="65000"/>
                    <a:lumOff val="35000"/>
                  </a:prstClr>
                </a:solidFill>
                <a:cs typeface="Arial" panose="020B0604020202020204" pitchFamily="34" charset="0"/>
              </a:rPr>
              <a:t>à ce qu’une piste d’audit soit disponible pour toutes les transactions, afin d’assurer la responsabilisation et la non-répudiation</a:t>
            </a:r>
            <a:endParaRPr lang="fr-CA" sz="12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Établir d</a:t>
            </a:r>
            <a:r>
              <a:rPr lang="fr-FR" sz="1200" dirty="0">
                <a:solidFill>
                  <a:prstClr val="black">
                    <a:lumMod val="65000"/>
                    <a:lumOff val="35000"/>
                  </a:prstClr>
                </a:solidFill>
                <a:cs typeface="Arial" panose="020B0604020202020204" pitchFamily="34" charset="0"/>
              </a:rPr>
              <a:t>es paramètres opérationnels et de la TI afin de faciliter l’atteinte de résultats opérationnels</a:t>
            </a:r>
            <a:endParaRPr lang="fr-CA" sz="12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Appliquer des principes de surveillance et de gestion du cycle de vie aux investissements numériques par l’entremise de la gouvernance</a:t>
            </a:r>
          </a:p>
        </p:txBody>
      </p:sp>
    </p:spTree>
    <p:extLst>
      <p:ext uri="{BB962C8B-B14F-4D97-AF65-F5344CB8AC3E}">
        <p14:creationId xmlns:p14="http://schemas.microsoft.com/office/powerpoint/2010/main" val="1978353476"/>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21</a:t>
            </a:fld>
            <a:endParaRPr lang="en-CA"/>
          </a:p>
        </p:txBody>
      </p:sp>
      <p:sp>
        <p:nvSpPr>
          <p:cNvPr id="4" name="Title 3"/>
          <p:cNvSpPr>
            <a:spLocks noGrp="1"/>
          </p:cNvSpPr>
          <p:nvPr>
            <p:ph type="title"/>
            <p:custDataLst>
              <p:tags r:id="rId2"/>
            </p:custDataLst>
          </p:nvPr>
        </p:nvSpPr>
        <p:spPr>
          <a:xfrm>
            <a:off x="575556" y="116632"/>
            <a:ext cx="5432982" cy="698650"/>
          </a:xfrm>
        </p:spPr>
        <p:txBody>
          <a:bodyPr/>
          <a:lstStyle/>
          <a:p>
            <a:r>
              <a:rPr lang="fr-CA" noProof="0" dirty="0"/>
              <a:t>Architecture de l’information</a:t>
            </a:r>
          </a:p>
        </p:txBody>
      </p:sp>
      <p:sp>
        <p:nvSpPr>
          <p:cNvPr id="9" name="TextBox 8"/>
          <p:cNvSpPr txBox="1"/>
          <p:nvPr>
            <p:custDataLst>
              <p:tags r:id="rId3"/>
            </p:custDataLst>
          </p:nvPr>
        </p:nvSpPr>
        <p:spPr>
          <a:xfrm>
            <a:off x="0" y="908720"/>
            <a:ext cx="9144000" cy="5627181"/>
          </a:xfrm>
          <a:prstGeom prst="rect">
            <a:avLst/>
          </a:prstGeom>
          <a:noFill/>
        </p:spPr>
        <p:txBody>
          <a:bodyPr wrap="square" rtlCol="0">
            <a:spAutoFit/>
          </a:bodyPr>
          <a:lstStyle/>
          <a:p>
            <a:pPr marL="228600" marR="0" indent="-228600">
              <a:spcBef>
                <a:spcPct val="0"/>
              </a:spcBef>
              <a:spcAft>
                <a:spcPts val="600"/>
              </a:spcAft>
            </a:pPr>
            <a:r>
              <a:rPr lang="fr-CA" sz="1200" b="1" dirty="0">
                <a:solidFill>
                  <a:prstClr val="black">
                    <a:lumMod val="65000"/>
                    <a:lumOff val="35000"/>
                  </a:prstClr>
                </a:solidFill>
                <a:cs typeface="Arial" panose="020B0604020202020204" pitchFamily="34" charset="0"/>
              </a:rPr>
              <a:t>Collecte de données</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S’assurer que les données sont recueillies de manière à maximiser l’utilisation et la disponibilité des données</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S’assurer que les données recueillies s’harmonisent aux normes organisationnelles et </a:t>
            </a:r>
            <a:r>
              <a:rPr lang="fr-CA" sz="1200" dirty="0" smtClean="0">
                <a:solidFill>
                  <a:prstClr val="black">
                    <a:lumMod val="65000"/>
                    <a:lumOff val="35000"/>
                  </a:prstClr>
                </a:solidFill>
                <a:cs typeface="Arial" panose="020B0604020202020204" pitchFamily="34" charset="0"/>
              </a:rPr>
              <a:t>internationales existantes</a:t>
            </a:r>
            <a:endParaRPr lang="fr-CA" sz="12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Lorsque des normes organisationnelles et internationales n’existent pas, élaborer des normes de façon ouverte avec des experts en la matière </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Assurer que la collecte de données rapporte des données de haute qualité, conformément aux lignes directrices sur la qualité des données</a:t>
            </a:r>
          </a:p>
          <a:p>
            <a:pPr marL="171450" indent="-171450">
              <a:buFont typeface="Arial" panose="020B0604020202020204" pitchFamily="34" charset="0"/>
              <a:buChar char="•"/>
            </a:pPr>
            <a:r>
              <a:rPr lang="en-CA" sz="1200" dirty="0" err="1">
                <a:solidFill>
                  <a:prstClr val="black">
                    <a:lumMod val="65000"/>
                    <a:lumOff val="35000"/>
                  </a:prstClr>
                </a:solidFill>
                <a:cs typeface="Arial" panose="020B0604020202020204" pitchFamily="34" charset="0"/>
              </a:rPr>
              <a:t>S’assurer</a:t>
            </a:r>
            <a:r>
              <a:rPr lang="fr-CA" sz="1200" dirty="0">
                <a:solidFill>
                  <a:prstClr val="black">
                    <a:lumMod val="65000"/>
                    <a:lumOff val="35000"/>
                  </a:prstClr>
                </a:solidFill>
                <a:cs typeface="Arial" panose="020B0604020202020204" pitchFamily="34" charset="0"/>
              </a:rPr>
              <a:t> que les données sont collectées via des pratiques éthiques soutenant l'utilisation appropriée par les citoyens et les entreprises.</a:t>
            </a:r>
            <a:endParaRPr lang="en-CA" sz="12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smtClean="0">
                <a:solidFill>
                  <a:prstClr val="black">
                    <a:lumMod val="65000"/>
                    <a:lumOff val="35000"/>
                  </a:prstClr>
                </a:solidFill>
                <a:cs typeface="Arial" panose="020B0604020202020204" pitchFamily="34" charset="0"/>
              </a:rPr>
              <a:t>Les </a:t>
            </a:r>
            <a:r>
              <a:rPr lang="fr-CA" sz="1200" dirty="0">
                <a:solidFill>
                  <a:prstClr val="black">
                    <a:lumMod val="65000"/>
                    <a:lumOff val="35000"/>
                  </a:prstClr>
                </a:solidFill>
                <a:cs typeface="Arial" panose="020B0604020202020204" pitchFamily="34" charset="0"/>
              </a:rPr>
              <a:t>données </a:t>
            </a:r>
            <a:r>
              <a:rPr lang="fr-CA" sz="1200" dirty="0" smtClean="0">
                <a:solidFill>
                  <a:prstClr val="black">
                    <a:lumMod val="65000"/>
                    <a:lumOff val="35000"/>
                  </a:prstClr>
                </a:solidFill>
                <a:cs typeface="Arial" panose="020B0604020202020204" pitchFamily="34" charset="0"/>
              </a:rPr>
              <a:t>doivent </a:t>
            </a:r>
            <a:r>
              <a:rPr lang="fr-CA" sz="1200" dirty="0">
                <a:solidFill>
                  <a:prstClr val="black">
                    <a:lumMod val="65000"/>
                    <a:lumOff val="35000"/>
                  </a:prstClr>
                </a:solidFill>
                <a:cs typeface="Arial" panose="020B0604020202020204" pitchFamily="34" charset="0"/>
              </a:rPr>
              <a:t>être achetées une seule fois et </a:t>
            </a:r>
            <a:r>
              <a:rPr lang="fr-CA" sz="1200" dirty="0" smtClean="0">
                <a:solidFill>
                  <a:prstClr val="black">
                    <a:lumMod val="65000"/>
                    <a:lumOff val="35000"/>
                  </a:prstClr>
                </a:solidFill>
                <a:cs typeface="Arial" panose="020B0604020202020204" pitchFamily="34" charset="0"/>
              </a:rPr>
              <a:t>doivent </a:t>
            </a:r>
            <a:r>
              <a:rPr lang="fr-CA" sz="1200" dirty="0">
                <a:solidFill>
                  <a:prstClr val="black">
                    <a:lumMod val="65000"/>
                    <a:lumOff val="35000"/>
                  </a:prstClr>
                </a:solidFill>
                <a:cs typeface="Arial" panose="020B0604020202020204" pitchFamily="34" charset="0"/>
              </a:rPr>
              <a:t>s’harmoniser avec les normes internationales </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Lorsque cela est nécessaire, s’assurer de la collaboration avec les dépositaires ou gardiens des données des ministères ou organismes, d’autres </a:t>
            </a:r>
            <a:r>
              <a:rPr lang="fr-CA" sz="1200" dirty="0" smtClean="0">
                <a:solidFill>
                  <a:prstClr val="black">
                    <a:lumMod val="65000"/>
                    <a:lumOff val="35000"/>
                  </a:prstClr>
                </a:solidFill>
                <a:cs typeface="Arial" panose="020B0604020202020204" pitchFamily="34" charset="0"/>
              </a:rPr>
              <a:t>ordres de </a:t>
            </a:r>
            <a:r>
              <a:rPr lang="fr-CA" sz="1200" dirty="0">
                <a:solidFill>
                  <a:prstClr val="black">
                    <a:lumMod val="65000"/>
                    <a:lumOff val="35000"/>
                  </a:prstClr>
                </a:solidFill>
                <a:cs typeface="Arial" panose="020B0604020202020204" pitchFamily="34" charset="0"/>
              </a:rPr>
              <a:t>gouvernement et les peuples autochtones</a:t>
            </a:r>
          </a:p>
          <a:p>
            <a:pPr marL="464328" indent="-195296">
              <a:buFont typeface="Calibri"/>
              <a:buChar char="•"/>
              <a:tabLst>
                <a:tab pos="215906" algn="l"/>
              </a:tabLst>
            </a:pPr>
            <a:endParaRPr lang="fr-CA" sz="800" dirty="0"/>
          </a:p>
          <a:p>
            <a:pPr marL="268288" indent="-268288">
              <a:spcAft>
                <a:spcPts val="600"/>
              </a:spcAft>
              <a:tabLst>
                <a:tab pos="215906" algn="l"/>
              </a:tabLst>
            </a:pPr>
            <a:r>
              <a:rPr lang="fr-CA" sz="1200" b="1" dirty="0">
                <a:solidFill>
                  <a:prstClr val="black">
                    <a:lumMod val="65000"/>
                    <a:lumOff val="35000"/>
                  </a:prstClr>
                </a:solidFill>
                <a:cs typeface="Arial" panose="020B0604020202020204" pitchFamily="34" charset="0"/>
              </a:rPr>
              <a:t>Gestion des données</a:t>
            </a:r>
          </a:p>
          <a:p>
            <a:pPr marL="171450" indent="-171450">
              <a:buFont typeface="Arial" panose="020B0604020202020204" pitchFamily="34" charset="0"/>
              <a:buChar char="•"/>
            </a:pPr>
            <a:r>
              <a:rPr lang="en-CA" sz="1200" dirty="0">
                <a:solidFill>
                  <a:prstClr val="black">
                    <a:lumMod val="65000"/>
                    <a:lumOff val="35000"/>
                  </a:prstClr>
                </a:solidFill>
                <a:cs typeface="Arial" panose="020B0604020202020204" pitchFamily="34" charset="0"/>
              </a:rPr>
              <a:t>Faire la </a:t>
            </a:r>
            <a:r>
              <a:rPr lang="en-CA" sz="1200" dirty="0" err="1">
                <a:solidFill>
                  <a:prstClr val="black">
                    <a:lumMod val="65000"/>
                    <a:lumOff val="35000"/>
                  </a:prstClr>
                </a:solidFill>
                <a:cs typeface="Arial" panose="020B0604020202020204" pitchFamily="34" charset="0"/>
              </a:rPr>
              <a:t>démonstration</a:t>
            </a:r>
            <a:r>
              <a:rPr lang="en-CA" sz="1200" dirty="0">
                <a:solidFill>
                  <a:prstClr val="black">
                    <a:lumMod val="65000"/>
                    <a:lumOff val="35000"/>
                  </a:prstClr>
                </a:solidFill>
                <a:cs typeface="Arial" panose="020B0604020202020204" pitchFamily="34" charset="0"/>
              </a:rPr>
              <a:t> de la </a:t>
            </a:r>
            <a:r>
              <a:rPr lang="en-CA" sz="1200" dirty="0" err="1">
                <a:solidFill>
                  <a:prstClr val="black">
                    <a:lumMod val="65000"/>
                    <a:lumOff val="35000"/>
                  </a:prstClr>
                </a:solidFill>
                <a:cs typeface="Arial" panose="020B0604020202020204" pitchFamily="34" charset="0"/>
              </a:rPr>
              <a:t>conformité</a:t>
            </a:r>
            <a:r>
              <a:rPr lang="en-CA" sz="1200" dirty="0">
                <a:solidFill>
                  <a:prstClr val="black">
                    <a:lumMod val="65000"/>
                    <a:lumOff val="35000"/>
                  </a:prstClr>
                </a:solidFill>
                <a:cs typeface="Arial" panose="020B0604020202020204" pitchFamily="34" charset="0"/>
              </a:rPr>
              <a:t> avec la </a:t>
            </a:r>
            <a:r>
              <a:rPr lang="en-CA" sz="1200" dirty="0" err="1">
                <a:solidFill>
                  <a:prstClr val="black">
                    <a:lumMod val="65000"/>
                    <a:lumOff val="35000"/>
                  </a:prstClr>
                </a:solidFill>
                <a:cs typeface="Arial" panose="020B0604020202020204" pitchFamily="34" charset="0"/>
              </a:rPr>
              <a:t>gouvernance</a:t>
            </a:r>
            <a:r>
              <a:rPr lang="en-CA" sz="1200" dirty="0">
                <a:solidFill>
                  <a:prstClr val="black">
                    <a:lumMod val="65000"/>
                    <a:lumOff val="35000"/>
                  </a:prstClr>
                </a:solidFill>
                <a:cs typeface="Arial" panose="020B0604020202020204" pitchFamily="34" charset="0"/>
              </a:rPr>
              <a:t> et les </a:t>
            </a:r>
            <a:r>
              <a:rPr lang="en-CA" sz="1200" dirty="0" err="1">
                <a:solidFill>
                  <a:prstClr val="black">
                    <a:lumMod val="65000"/>
                    <a:lumOff val="35000"/>
                  </a:prstClr>
                </a:solidFill>
                <a:cs typeface="Arial" panose="020B0604020202020204" pitchFamily="34" charset="0"/>
              </a:rPr>
              <a:t>stratégies</a:t>
            </a:r>
            <a:r>
              <a:rPr lang="en-CA" sz="1200" dirty="0">
                <a:solidFill>
                  <a:prstClr val="black">
                    <a:lumMod val="65000"/>
                    <a:lumOff val="35000"/>
                  </a:prstClr>
                </a:solidFill>
                <a:cs typeface="Arial" panose="020B0604020202020204" pitchFamily="34" charset="0"/>
              </a:rPr>
              <a:t> des </a:t>
            </a:r>
            <a:r>
              <a:rPr lang="en-CA" sz="1200" dirty="0" err="1">
                <a:solidFill>
                  <a:prstClr val="black">
                    <a:lumMod val="65000"/>
                    <a:lumOff val="35000"/>
                  </a:prstClr>
                </a:solidFill>
                <a:cs typeface="Arial" panose="020B0604020202020204" pitchFamily="34" charset="0"/>
              </a:rPr>
              <a:t>entreprises</a:t>
            </a:r>
            <a:r>
              <a:rPr lang="en-CA" sz="1200" dirty="0">
                <a:solidFill>
                  <a:prstClr val="black">
                    <a:lumMod val="65000"/>
                    <a:lumOff val="35000"/>
                  </a:prstClr>
                </a:solidFill>
                <a:cs typeface="Arial" panose="020B0604020202020204" pitchFamily="34" charset="0"/>
              </a:rPr>
              <a:t> et des </a:t>
            </a:r>
            <a:r>
              <a:rPr lang="en-CA" sz="1200" dirty="0" err="1">
                <a:solidFill>
                  <a:prstClr val="black">
                    <a:lumMod val="65000"/>
                    <a:lumOff val="35000"/>
                  </a:prstClr>
                </a:solidFill>
                <a:cs typeface="Arial" panose="020B0604020202020204" pitchFamily="34" charset="0"/>
              </a:rPr>
              <a:t>ministères</a:t>
            </a:r>
            <a:r>
              <a:rPr lang="en-CA" sz="1200" dirty="0">
                <a:solidFill>
                  <a:prstClr val="black">
                    <a:lumMod val="65000"/>
                    <a:lumOff val="35000"/>
                  </a:prstClr>
                </a:solidFill>
                <a:cs typeface="Arial" panose="020B0604020202020204" pitchFamily="34" charset="0"/>
              </a:rPr>
              <a:t> </a:t>
            </a:r>
            <a:r>
              <a:rPr lang="en-CA" sz="1200" dirty="0" err="1">
                <a:solidFill>
                  <a:prstClr val="black">
                    <a:lumMod val="65000"/>
                    <a:lumOff val="35000"/>
                  </a:prstClr>
                </a:solidFill>
                <a:cs typeface="Arial" panose="020B0604020202020204" pitchFamily="34" charset="0"/>
              </a:rPr>
              <a:t>en</a:t>
            </a:r>
            <a:r>
              <a:rPr lang="en-CA" sz="1200" dirty="0">
                <a:solidFill>
                  <a:prstClr val="black">
                    <a:lumMod val="65000"/>
                    <a:lumOff val="35000"/>
                  </a:prstClr>
                </a:solidFill>
                <a:cs typeface="Arial" panose="020B0604020202020204" pitchFamily="34" charset="0"/>
              </a:rPr>
              <a:t> </a:t>
            </a:r>
            <a:r>
              <a:rPr lang="en-CA" sz="1200" dirty="0" err="1">
                <a:solidFill>
                  <a:prstClr val="black">
                    <a:lumMod val="65000"/>
                    <a:lumOff val="35000"/>
                  </a:prstClr>
                </a:solidFill>
                <a:cs typeface="Arial" panose="020B0604020202020204" pitchFamily="34" charset="0"/>
              </a:rPr>
              <a:t>matière</a:t>
            </a:r>
            <a:r>
              <a:rPr lang="en-CA" sz="1200" dirty="0">
                <a:solidFill>
                  <a:prstClr val="black">
                    <a:lumMod val="65000"/>
                    <a:lumOff val="35000"/>
                  </a:prstClr>
                </a:solidFill>
                <a:cs typeface="Arial" panose="020B0604020202020204" pitchFamily="34" charset="0"/>
              </a:rPr>
              <a:t> de </a:t>
            </a:r>
            <a:r>
              <a:rPr lang="en-CA" sz="1200" dirty="0" err="1">
                <a:solidFill>
                  <a:prstClr val="black">
                    <a:lumMod val="65000"/>
                    <a:lumOff val="35000"/>
                  </a:prstClr>
                </a:solidFill>
                <a:cs typeface="Arial" panose="020B0604020202020204" pitchFamily="34" charset="0"/>
              </a:rPr>
              <a:t>données</a:t>
            </a:r>
            <a:r>
              <a:rPr lang="en-CA" sz="1200" dirty="0">
                <a:solidFill>
                  <a:prstClr val="black">
                    <a:lumMod val="65000"/>
                    <a:lumOff val="35000"/>
                  </a:prstClr>
                </a:solidFill>
                <a:cs typeface="Arial" panose="020B0604020202020204" pitchFamily="34" charset="0"/>
              </a:rPr>
              <a:t>.</a:t>
            </a:r>
          </a:p>
          <a:p>
            <a:pPr marL="171450" indent="-171450" fontAlgn="t">
              <a:buFont typeface="Arial" panose="020B0604020202020204" pitchFamily="34" charset="0"/>
              <a:buChar char="•"/>
            </a:pPr>
            <a:r>
              <a:rPr lang="fr-CA" sz="1200" dirty="0" smtClean="0">
                <a:solidFill>
                  <a:prstClr val="black">
                    <a:lumMod val="65000"/>
                    <a:lumOff val="35000"/>
                  </a:prstClr>
                </a:solidFill>
                <a:cs typeface="Arial" panose="020B0604020202020204" pitchFamily="34" charset="0"/>
              </a:rPr>
              <a:t>Assurer </a:t>
            </a:r>
            <a:r>
              <a:rPr lang="fr-CA" sz="1200" dirty="0">
                <a:solidFill>
                  <a:prstClr val="black">
                    <a:lumMod val="65000"/>
                    <a:lumOff val="35000"/>
                  </a:prstClr>
                </a:solidFill>
                <a:cs typeface="Arial" panose="020B0604020202020204" pitchFamily="34" charset="0"/>
              </a:rPr>
              <a:t>la reddition de comptes pour les rôles et responsabilités </a:t>
            </a:r>
            <a:r>
              <a:rPr lang="fr-CA" sz="1200" dirty="0" smtClean="0">
                <a:solidFill>
                  <a:prstClr val="black">
                    <a:lumMod val="65000"/>
                    <a:lumOff val="35000"/>
                  </a:prstClr>
                </a:solidFill>
                <a:cs typeface="Arial" panose="020B0604020202020204" pitchFamily="34" charset="0"/>
              </a:rPr>
              <a:t>en matière de </a:t>
            </a:r>
            <a:r>
              <a:rPr lang="fr-CA" sz="1200" dirty="0">
                <a:solidFill>
                  <a:prstClr val="black">
                    <a:lumMod val="65000"/>
                    <a:lumOff val="35000"/>
                  </a:prstClr>
                </a:solidFill>
                <a:cs typeface="Arial" panose="020B0604020202020204" pitchFamily="34" charset="0"/>
              </a:rPr>
              <a:t>données</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Conçu pour maximiser l’utilisation et la disponibilité des données</a:t>
            </a:r>
          </a:p>
          <a:p>
            <a:pPr marL="628650" marR="0" indent="-171450">
              <a:spcBef>
                <a:spcPts val="200"/>
              </a:spcBef>
              <a:buFont typeface="Arial" panose="020B0604020202020204" pitchFamily="34" charset="0"/>
              <a:buChar char="•"/>
              <a:tabLst>
                <a:tab pos="457200" algn="l"/>
                <a:tab pos="637540" algn="l"/>
              </a:tabLst>
            </a:pPr>
            <a:endParaRPr lang="fr-CA" sz="800" dirty="0">
              <a:solidFill>
                <a:prstClr val="black">
                  <a:lumMod val="65000"/>
                  <a:lumOff val="35000"/>
                </a:prstClr>
              </a:solidFill>
              <a:cs typeface="Arial" panose="020B0604020202020204" pitchFamily="34" charset="0"/>
            </a:endParaRPr>
          </a:p>
          <a:p>
            <a:pPr marL="685800" marR="0" indent="-685800">
              <a:spcBef>
                <a:spcPts val="600"/>
              </a:spcBef>
              <a:spcAft>
                <a:spcPts val="600"/>
              </a:spcAft>
            </a:pPr>
            <a:r>
              <a:rPr lang="fr-CA" sz="1200" b="1" dirty="0">
                <a:solidFill>
                  <a:prstClr val="black">
                    <a:lumMod val="65000"/>
                    <a:lumOff val="35000"/>
                  </a:prstClr>
                </a:solidFill>
                <a:cs typeface="Arial" panose="020B0604020202020204" pitchFamily="34" charset="0"/>
              </a:rPr>
              <a:t>Stockage des données</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S’assurer que les données sont entreposées de façon sécuritaire, conformément à la stratégie nationale de </a:t>
            </a:r>
            <a:r>
              <a:rPr lang="fr-CA" sz="1200" dirty="0" err="1" smtClean="0">
                <a:solidFill>
                  <a:prstClr val="black">
                    <a:lumMod val="65000"/>
                    <a:lumOff val="35000"/>
                  </a:prstClr>
                </a:solidFill>
                <a:cs typeface="Arial" panose="020B0604020202020204" pitchFamily="34" charset="0"/>
              </a:rPr>
              <a:t>cybersécurité</a:t>
            </a:r>
            <a:r>
              <a:rPr lang="fr-CA" sz="1200" dirty="0" smtClean="0">
                <a:solidFill>
                  <a:prstClr val="black">
                    <a:lumMod val="65000"/>
                    <a:lumOff val="35000"/>
                  </a:prstClr>
                </a:solidFill>
                <a:cs typeface="Arial" panose="020B0604020202020204" pitchFamily="34" charset="0"/>
              </a:rPr>
              <a:t> </a:t>
            </a:r>
            <a:r>
              <a:rPr lang="fr-CA" sz="1200" dirty="0">
                <a:solidFill>
                  <a:prstClr val="black">
                    <a:lumMod val="65000"/>
                    <a:lumOff val="35000"/>
                  </a:prstClr>
                </a:solidFill>
                <a:cs typeface="Arial" panose="020B0604020202020204" pitchFamily="34" charset="0"/>
              </a:rPr>
              <a:t>et </a:t>
            </a:r>
            <a:r>
              <a:rPr lang="fr-CA" sz="1200" i="1" dirty="0">
                <a:solidFill>
                  <a:prstClr val="black">
                    <a:lumMod val="65000"/>
                    <a:lumOff val="35000"/>
                  </a:prstClr>
                </a:solidFill>
                <a:cs typeface="Arial" panose="020B0604020202020204" pitchFamily="34" charset="0"/>
              </a:rPr>
              <a:t>Loi sur la protection des renseignements personnels</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Suivre les calendriers de rétention et d’élimination existants</a:t>
            </a:r>
          </a:p>
          <a:p>
            <a:pPr marL="171450" indent="-171450">
              <a:buFont typeface="Arial" panose="020B0604020202020204" pitchFamily="34" charset="0"/>
              <a:buChar char="•"/>
            </a:pPr>
            <a:r>
              <a:rPr lang="en-CA" sz="1200" dirty="0" err="1">
                <a:solidFill>
                  <a:prstClr val="black">
                    <a:lumMod val="65000"/>
                    <a:lumOff val="35000"/>
                  </a:prstClr>
                </a:solidFill>
                <a:cs typeface="Arial" panose="020B0604020202020204" pitchFamily="34" charset="0"/>
              </a:rPr>
              <a:t>S’assurer</a:t>
            </a:r>
            <a:r>
              <a:rPr lang="en-CA" sz="1200" dirty="0">
                <a:solidFill>
                  <a:prstClr val="black">
                    <a:lumMod val="65000"/>
                    <a:lumOff val="35000"/>
                  </a:prstClr>
                </a:solidFill>
                <a:cs typeface="Arial" panose="020B0604020202020204" pitchFamily="34" charset="0"/>
              </a:rPr>
              <a:t> </a:t>
            </a:r>
            <a:r>
              <a:rPr lang="fr-FR" sz="1200" dirty="0">
                <a:solidFill>
                  <a:prstClr val="black">
                    <a:lumMod val="65000"/>
                    <a:lumOff val="35000"/>
                  </a:prstClr>
                </a:solidFill>
                <a:cs typeface="Arial" panose="020B0604020202020204" pitchFamily="34" charset="0"/>
              </a:rPr>
              <a:t>que les données sont stockées de manière à faciliter la découverte, l'accessibilité et l'interopérabilité</a:t>
            </a:r>
            <a:endParaRPr lang="en-CA" sz="12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endParaRPr lang="fr-CA" sz="800" b="1" dirty="0">
              <a:solidFill>
                <a:prstClr val="black">
                  <a:lumMod val="65000"/>
                  <a:lumOff val="35000"/>
                </a:prstClr>
              </a:solidFill>
              <a:cs typeface="Arial" panose="020B0604020202020204" pitchFamily="34" charset="0"/>
            </a:endParaRPr>
          </a:p>
          <a:p>
            <a:pPr marL="685800" marR="0" indent="-685800">
              <a:spcBef>
                <a:spcPts val="600"/>
              </a:spcBef>
              <a:spcAft>
                <a:spcPts val="600"/>
              </a:spcAft>
              <a:tabLst>
                <a:tab pos="457200" algn="l"/>
                <a:tab pos="637540" algn="l"/>
              </a:tabLst>
            </a:pPr>
            <a:r>
              <a:rPr lang="fr-CA" sz="1200" b="1" dirty="0">
                <a:solidFill>
                  <a:prstClr val="black">
                    <a:lumMod val="65000"/>
                    <a:lumOff val="35000"/>
                  </a:prstClr>
                </a:solidFill>
                <a:cs typeface="Arial" panose="020B0604020202020204" pitchFamily="34" charset="0"/>
              </a:rPr>
              <a:t>Échange des données</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Les données </a:t>
            </a:r>
            <a:r>
              <a:rPr lang="fr-CA" sz="1200" dirty="0" smtClean="0">
                <a:solidFill>
                  <a:prstClr val="black">
                    <a:lumMod val="65000"/>
                    <a:lumOff val="35000"/>
                  </a:prstClr>
                </a:solidFill>
                <a:cs typeface="Arial" panose="020B0604020202020204" pitchFamily="34" charset="0"/>
              </a:rPr>
              <a:t>doivent </a:t>
            </a:r>
            <a:r>
              <a:rPr lang="fr-CA" sz="1200" dirty="0">
                <a:solidFill>
                  <a:prstClr val="black">
                    <a:lumMod val="65000"/>
                    <a:lumOff val="35000"/>
                  </a:prstClr>
                </a:solidFill>
                <a:cs typeface="Arial" panose="020B0604020202020204" pitchFamily="34" charset="0"/>
              </a:rPr>
              <a:t>être partagées ouvertement par défaut conformément à la Directive sur le gouvernement ouvert</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S’assurer que les données détenues par le gouvernement peuvent être combinées avec des données provenant d’autres sources permettant l’interopérabilité et la possibilité d’interprétation pour une utilisation interne et externe</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Réduire la collecte de données redondantes</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Réutiliser les données existantes, dans la mesure du possible </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Encourager la collaboration et le partage des données</a:t>
            </a:r>
          </a:p>
        </p:txBody>
      </p:sp>
    </p:spTree>
    <p:extLst>
      <p:ext uri="{BB962C8B-B14F-4D97-AF65-F5344CB8AC3E}">
        <p14:creationId xmlns:p14="http://schemas.microsoft.com/office/powerpoint/2010/main" val="553256572"/>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22</a:t>
            </a:fld>
            <a:endParaRPr lang="en-CA"/>
          </a:p>
        </p:txBody>
      </p:sp>
      <p:sp>
        <p:nvSpPr>
          <p:cNvPr id="9" name="TextBox 8"/>
          <p:cNvSpPr txBox="1"/>
          <p:nvPr>
            <p:custDataLst>
              <p:tags r:id="rId2"/>
            </p:custDataLst>
          </p:nvPr>
        </p:nvSpPr>
        <p:spPr>
          <a:xfrm>
            <a:off x="539551" y="1019629"/>
            <a:ext cx="8226902" cy="5401479"/>
          </a:xfrm>
          <a:prstGeom prst="rect">
            <a:avLst/>
          </a:prstGeom>
          <a:noFill/>
        </p:spPr>
        <p:txBody>
          <a:bodyPr wrap="square" rtlCol="0">
            <a:spAutoFit/>
          </a:bodyPr>
          <a:lstStyle/>
          <a:p>
            <a:pPr marL="228600" marR="0" indent="-228600">
              <a:spcBef>
                <a:spcPct val="0"/>
              </a:spcBef>
              <a:tabLst>
                <a:tab pos="457200" algn="l"/>
                <a:tab pos="637540" algn="l"/>
              </a:tabLst>
            </a:pPr>
            <a:r>
              <a:rPr lang="fr-CA" sz="1100" b="1" dirty="0">
                <a:solidFill>
                  <a:prstClr val="black">
                    <a:lumMod val="65000"/>
                    <a:lumOff val="35000"/>
                  </a:prstClr>
                </a:solidFill>
                <a:cs typeface="Arial" panose="020B0604020202020204" pitchFamily="34" charset="0"/>
              </a:rPr>
              <a:t>Utiliser des normes et des solutions ouvertes par défaut</a:t>
            </a:r>
          </a:p>
          <a:p>
            <a:pPr marL="228600" marR="0" indent="-228600">
              <a:spcBef>
                <a:spcPct val="0"/>
              </a:spcBef>
              <a:tabLst>
                <a:tab pos="457200" algn="l"/>
                <a:tab pos="637540" algn="l"/>
              </a:tabLst>
            </a:pPr>
            <a:endParaRPr lang="fr-CA" sz="1100" b="1" dirty="0" smtClean="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Dans la mesure du possible, utiliser des normes et des logiciels à source ouverte premièrement</a:t>
            </a:r>
            <a:r>
              <a:rPr lang="en-CA" sz="1100" dirty="0">
                <a:solidFill>
                  <a:prstClr val="black">
                    <a:lumMod val="65000"/>
                    <a:lumOff val="35000"/>
                  </a:prstClr>
                </a:solidFill>
                <a:cs typeface="Arial" panose="020B0604020202020204" pitchFamily="34" charset="0"/>
              </a:rPr>
              <a:t>.</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Si une option des logiciels à source ouverte n'est pas disponible ou ne répond pas aux besoins des utilisateurs, privilégiez les logiciels commerciaux indépendants de la plate-forme par rapport aux logiciels commerciaux propriétaires, en évitant la dépendance technologique et en permettant la substituabilité et l'interopérabilité</a:t>
            </a:r>
            <a:endParaRPr lang="en-CA" sz="11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Si une application personnalisée est l'option appropriée, par défaut, tout code source écrit par le gouvernement doit être publié en format ouvert sur les sites Web du gouvernement du Canada et les services désignés par le Secrétariat du Conseil du Trésor</a:t>
            </a:r>
            <a:endParaRPr lang="en-CA" sz="11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Tout le code source ouvert doit être publié sous une licence de logiciel libre appropriée.</a:t>
            </a:r>
            <a:endParaRPr lang="en-CA" sz="11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Exposer les données publiques pour mettre en œuvre des initiatives de données ouvertes et d’information ouverte.</a:t>
            </a:r>
            <a:endParaRPr lang="en-CA" sz="1100" dirty="0">
              <a:solidFill>
                <a:prstClr val="black">
                  <a:lumMod val="65000"/>
                  <a:lumOff val="35000"/>
                </a:prstClr>
              </a:solidFill>
              <a:cs typeface="Arial" panose="020B0604020202020204" pitchFamily="34" charset="0"/>
            </a:endParaRPr>
          </a:p>
          <a:p>
            <a:pPr marL="685800" marR="0">
              <a:lnSpc>
                <a:spcPts val="1600"/>
              </a:lnSpc>
              <a:spcBef>
                <a:spcPts val="200"/>
              </a:spcBef>
              <a:tabLst>
                <a:tab pos="457200" algn="l"/>
                <a:tab pos="637540" algn="l"/>
              </a:tabLst>
            </a:pPr>
            <a:endParaRPr lang="fr-CA" sz="1100" dirty="0">
              <a:solidFill>
                <a:prstClr val="black">
                  <a:lumMod val="65000"/>
                  <a:lumOff val="35000"/>
                </a:prstClr>
              </a:solidFill>
              <a:cs typeface="Arial" panose="020B0604020202020204" pitchFamily="34" charset="0"/>
            </a:endParaRPr>
          </a:p>
          <a:p>
            <a:pPr marL="636588" marR="0" indent="-636588">
              <a:lnSpc>
                <a:spcPts val="1600"/>
              </a:lnSpc>
              <a:spcBef>
                <a:spcPct val="0"/>
              </a:spcBef>
              <a:spcAft>
                <a:spcPts val="600"/>
              </a:spcAft>
              <a:tabLst>
                <a:tab pos="457200" algn="l"/>
                <a:tab pos="637540" algn="l"/>
              </a:tabLst>
            </a:pPr>
            <a:r>
              <a:rPr lang="fr-CA" sz="1100" b="1" dirty="0">
                <a:solidFill>
                  <a:prstClr val="black">
                    <a:lumMod val="65000"/>
                    <a:lumOff val="35000"/>
                  </a:prstClr>
                </a:solidFill>
                <a:cs typeface="Arial" panose="020B0604020202020204" pitchFamily="34" charset="0"/>
              </a:rPr>
              <a:t>Maximiser la </a:t>
            </a:r>
            <a:r>
              <a:rPr lang="fr-CA" sz="1100" b="1" dirty="0" smtClean="0">
                <a:solidFill>
                  <a:prstClr val="black">
                    <a:lumMod val="65000"/>
                    <a:lumOff val="35000"/>
                  </a:prstClr>
                </a:solidFill>
                <a:cs typeface="Arial" panose="020B0604020202020204" pitchFamily="34" charset="0"/>
              </a:rPr>
              <a:t>réutilisation</a:t>
            </a:r>
            <a:endParaRPr lang="fr-CA" sz="1100" b="1"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Tirer parti des solutions, des composantes et des processus existants et les réutiliser</a:t>
            </a:r>
          </a:p>
          <a:p>
            <a:pPr marL="171450" indent="-171450">
              <a:buFont typeface="Arial" panose="020B0604020202020204" pitchFamily="34" charset="0"/>
              <a:buChar char="•"/>
            </a:pPr>
            <a:r>
              <a:rPr lang="fr-FR" sz="1100" dirty="0">
                <a:solidFill>
                  <a:prstClr val="black">
                    <a:lumMod val="65000"/>
                    <a:lumOff val="35000"/>
                  </a:prstClr>
                </a:solidFill>
                <a:cs typeface="Arial" panose="020B0604020202020204" pitchFamily="34" charset="0"/>
              </a:rPr>
              <a:t>Sélectionner des solutions intégrées et regroupées avant d’opter pour des solutions spécifiques à un ministère</a:t>
            </a:r>
            <a:endParaRPr lang="fr-CA" sz="11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Atteindre la simplification en réduisant au minimum le dédoublement des éléments et en adhérant aux normes pertinentes</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Informer le CEAI GC </a:t>
            </a:r>
            <a:r>
              <a:rPr lang="fr-CA" sz="1100" dirty="0" smtClean="0">
                <a:solidFill>
                  <a:prstClr val="black">
                    <a:lumMod val="65000"/>
                    <a:lumOff val="35000"/>
                  </a:prstClr>
                </a:solidFill>
                <a:cs typeface="Arial" panose="020B0604020202020204" pitchFamily="34" charset="0"/>
              </a:rPr>
              <a:t>des </a:t>
            </a:r>
            <a:r>
              <a:rPr lang="fr-CA" sz="1100" dirty="0">
                <a:solidFill>
                  <a:prstClr val="black">
                    <a:lumMod val="65000"/>
                    <a:lumOff val="35000"/>
                  </a:prstClr>
                </a:solidFill>
                <a:cs typeface="Arial" panose="020B0604020202020204" pitchFamily="34" charset="0"/>
              </a:rPr>
              <a:t>innovations et des investissements ministériels</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Partager publiquement le code, lorsqu’approprié, et lorsque ce n’est pas possible, le partager au sein du gouvernement du Canada</a:t>
            </a:r>
          </a:p>
          <a:p>
            <a:pPr marL="636588" marR="0" indent="-636588">
              <a:lnSpc>
                <a:spcPts val="1600"/>
              </a:lnSpc>
              <a:spcBef>
                <a:spcPct val="0"/>
              </a:spcBef>
              <a:spcAft>
                <a:spcPts val="600"/>
              </a:spcAft>
              <a:buFont typeface="Arial" panose="020B0604020202020204" pitchFamily="34" charset="0"/>
              <a:buChar char="•"/>
              <a:tabLst>
                <a:tab pos="457200" algn="l"/>
                <a:tab pos="637540" algn="l"/>
              </a:tabLst>
            </a:pPr>
            <a:endParaRPr lang="fr-CA" sz="1100" dirty="0">
              <a:solidFill>
                <a:prstClr val="black">
                  <a:lumMod val="65000"/>
                  <a:lumOff val="35000"/>
                </a:prstClr>
              </a:solidFill>
              <a:cs typeface="Arial" panose="020B0604020202020204" pitchFamily="34" charset="0"/>
            </a:endParaRPr>
          </a:p>
          <a:p>
            <a:pPr marR="0">
              <a:lnSpc>
                <a:spcPts val="1600"/>
              </a:lnSpc>
              <a:spcBef>
                <a:spcPct val="0"/>
              </a:spcBef>
              <a:spcAft>
                <a:spcPts val="600"/>
              </a:spcAft>
              <a:tabLst>
                <a:tab pos="457200" algn="l"/>
                <a:tab pos="637540" algn="l"/>
              </a:tabLst>
            </a:pPr>
            <a:r>
              <a:rPr lang="fr-CA" sz="1100" b="1" dirty="0">
                <a:solidFill>
                  <a:prstClr val="black">
                    <a:lumMod val="65000"/>
                    <a:lumOff val="35000"/>
                  </a:prstClr>
                </a:solidFill>
                <a:cs typeface="Arial" panose="020B0604020202020204" pitchFamily="34" charset="0"/>
              </a:rPr>
              <a:t>Permettre l’interopérabilité</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Exposer toutes les fonctionnalités en tant que services</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Utilisation des micros services construits autour des capacités opérationnelles. Établir la portée de chaque service en fonction d’un but </a:t>
            </a:r>
            <a:r>
              <a:rPr lang="fr-CA" sz="1100" dirty="0" smtClean="0">
                <a:solidFill>
                  <a:prstClr val="black">
                    <a:lumMod val="65000"/>
                    <a:lumOff val="35000"/>
                  </a:prstClr>
                </a:solidFill>
                <a:cs typeface="Arial" panose="020B0604020202020204" pitchFamily="34" charset="0"/>
              </a:rPr>
              <a:t>unique</a:t>
            </a:r>
            <a:endParaRPr lang="fr-CA" sz="1100"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Exécuter chaque service de TI dans son propre processus et le faire communiquer avec d’autres services de TI par l’entremise d’une interface bien définie, comme une interface de programmation d’application (IPA) HTTPS conformément à l’annexe D : Procédures obligatoires pour les interfaces de programmation d’applications de la </a:t>
            </a:r>
            <a:r>
              <a:rPr lang="fr-CA" sz="1100" dirty="0" smtClean="0">
                <a:solidFill>
                  <a:prstClr val="black">
                    <a:lumMod val="65000"/>
                    <a:lumOff val="35000"/>
                  </a:prstClr>
                </a:solidFill>
                <a:cs typeface="Arial" panose="020B0604020202020204" pitchFamily="34" charset="0"/>
              </a:rPr>
              <a:t>Directive </a:t>
            </a:r>
            <a:r>
              <a:rPr lang="fr-CA" sz="1100" dirty="0">
                <a:solidFill>
                  <a:prstClr val="black">
                    <a:lumMod val="65000"/>
                    <a:lumOff val="35000"/>
                  </a:prstClr>
                </a:solidFill>
                <a:cs typeface="Arial" panose="020B0604020202020204" pitchFamily="34" charset="0"/>
              </a:rPr>
              <a:t>sur la </a:t>
            </a:r>
            <a:r>
              <a:rPr lang="fr-CA" sz="1100" dirty="0" smtClean="0">
                <a:solidFill>
                  <a:prstClr val="black">
                    <a:lumMod val="65000"/>
                    <a:lumOff val="35000"/>
                  </a:prstClr>
                </a:solidFill>
                <a:cs typeface="Arial" panose="020B0604020202020204" pitchFamily="34" charset="0"/>
              </a:rPr>
              <a:t>gestion des technologies </a:t>
            </a:r>
            <a:r>
              <a:rPr lang="fr-CA" sz="1100" dirty="0">
                <a:solidFill>
                  <a:prstClr val="black">
                    <a:lumMod val="65000"/>
                    <a:lumOff val="35000"/>
                  </a:prstClr>
                </a:solidFill>
                <a:cs typeface="Arial" panose="020B0604020202020204" pitchFamily="34" charset="0"/>
              </a:rPr>
              <a:t>de l’information</a:t>
            </a:r>
            <a:r>
              <a:rPr lang="fr-CA" sz="1100" baseline="30000" dirty="0">
                <a:solidFill>
                  <a:prstClr val="black">
                    <a:lumMod val="65000"/>
                    <a:lumOff val="35000"/>
                  </a:prstClr>
                </a:solidFill>
                <a:cs typeface="Arial" panose="020B0604020202020204" pitchFamily="34" charset="0"/>
              </a:rPr>
              <a:t>1</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Exécuter les applications dans des contenants</a:t>
            </a:r>
          </a:p>
          <a:p>
            <a:pPr marL="171450" indent="-171450">
              <a:buFont typeface="Arial" panose="020B0604020202020204" pitchFamily="34" charset="0"/>
              <a:buChar char="•"/>
            </a:pPr>
            <a:r>
              <a:rPr lang="fr-CA" sz="1100" dirty="0">
                <a:solidFill>
                  <a:prstClr val="black">
                    <a:lumMod val="65000"/>
                    <a:lumOff val="35000"/>
                  </a:prstClr>
                </a:solidFill>
                <a:cs typeface="Arial" panose="020B0604020202020204" pitchFamily="34" charset="0"/>
              </a:rPr>
              <a:t>Tirer parti de la plateforme d’échange numérique du GC pour les éléments comme le magasin </a:t>
            </a:r>
            <a:r>
              <a:rPr lang="fr-CA" sz="1100" dirty="0" smtClean="0">
                <a:solidFill>
                  <a:prstClr val="black">
                    <a:lumMod val="65000"/>
                    <a:lumOff val="35000"/>
                  </a:prstClr>
                </a:solidFill>
                <a:cs typeface="Arial" panose="020B0604020202020204" pitchFamily="34" charset="0"/>
              </a:rPr>
              <a:t>API, le service de messagerie </a:t>
            </a:r>
            <a:r>
              <a:rPr lang="fr-CA" sz="1100" dirty="0">
                <a:solidFill>
                  <a:prstClr val="black">
                    <a:lumMod val="65000"/>
                    <a:lumOff val="35000"/>
                  </a:prstClr>
                </a:solidFill>
                <a:cs typeface="Arial" panose="020B0604020202020204" pitchFamily="34" charset="0"/>
              </a:rPr>
              <a:t>et le Bus </a:t>
            </a:r>
            <a:r>
              <a:rPr lang="fr-CA" sz="1100" dirty="0" smtClean="0">
                <a:solidFill>
                  <a:prstClr val="black">
                    <a:lumMod val="65000"/>
                    <a:lumOff val="35000"/>
                  </a:prstClr>
                </a:solidFill>
                <a:cs typeface="Arial" panose="020B0604020202020204" pitchFamily="34" charset="0"/>
              </a:rPr>
              <a:t>de service </a:t>
            </a:r>
            <a:r>
              <a:rPr lang="fr-CA" sz="1100" dirty="0">
                <a:solidFill>
                  <a:prstClr val="black">
                    <a:lumMod val="65000"/>
                    <a:lumOff val="35000"/>
                  </a:prstClr>
                </a:solidFill>
                <a:cs typeface="Arial" panose="020B0604020202020204" pitchFamily="34" charset="0"/>
              </a:rPr>
              <a:t>du GC</a:t>
            </a:r>
          </a:p>
        </p:txBody>
      </p:sp>
      <p:sp>
        <p:nvSpPr>
          <p:cNvPr id="5" name="Title 3"/>
          <p:cNvSpPr txBox="1"/>
          <p:nvPr>
            <p:custDataLst>
              <p:tags r:id="rId3"/>
            </p:custDataLst>
          </p:nvPr>
        </p:nvSpPr>
        <p:spPr>
          <a:xfrm>
            <a:off x="539552" y="260648"/>
            <a:ext cx="3960440" cy="482626"/>
          </a:xfrm>
          <a:prstGeom prst="rect">
            <a:avLst/>
          </a:prstGeom>
        </p:spPr>
        <p:txBody>
          <a:bodyPr wrap="none" lIns="0" tIns="0" rIns="0" bIns="0" anchor="ctr" anchorCtr="0"/>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US" dirty="0"/>
              <a:t>Architecture </a:t>
            </a:r>
            <a:r>
              <a:rPr lang="en-US" dirty="0" err="1" smtClean="0"/>
              <a:t>d’application</a:t>
            </a:r>
            <a:endParaRPr lang="en-US" dirty="0"/>
          </a:p>
        </p:txBody>
      </p:sp>
      <p:sp>
        <p:nvSpPr>
          <p:cNvPr id="4" name="TextBox 3"/>
          <p:cNvSpPr txBox="1"/>
          <p:nvPr>
            <p:custDataLst>
              <p:tags r:id="rId4"/>
            </p:custDataLst>
          </p:nvPr>
        </p:nvSpPr>
        <p:spPr>
          <a:xfrm>
            <a:off x="539550" y="6201941"/>
            <a:ext cx="8064899" cy="400110"/>
          </a:xfrm>
          <a:prstGeom prst="rect">
            <a:avLst/>
          </a:prstGeom>
          <a:noFill/>
        </p:spPr>
        <p:txBody>
          <a:bodyPr wrap="square" rtlCol="0">
            <a:spAutoFit/>
          </a:bodyPr>
          <a:lstStyle/>
          <a:p>
            <a:r>
              <a:rPr lang="fr-CA" sz="1200" dirty="0"/>
              <a:t>____________________________________________________________________________________________</a:t>
            </a:r>
          </a:p>
          <a:p>
            <a:r>
              <a:rPr lang="fr-CA" sz="800" baseline="30000" dirty="0"/>
              <a:t>1</a:t>
            </a:r>
            <a:r>
              <a:rPr lang="fr-CA" sz="800" dirty="0"/>
              <a:t>   Directive sur la gestion des technologies de </a:t>
            </a:r>
            <a:r>
              <a:rPr lang="fr-CA" sz="800" dirty="0" smtClean="0"/>
              <a:t>l’information : </a:t>
            </a:r>
            <a:r>
              <a:rPr lang="fr-CA" sz="800" dirty="0">
                <a:solidFill>
                  <a:schemeClr val="tx2"/>
                </a:solidFill>
                <a:ea typeface="ＭＳ Ｐゴシック" pitchFamily="34" charset="-128"/>
                <a:cs typeface="Aharoni" panose="02010803020104030203" pitchFamily="2" charset="-79"/>
                <a:hlinkClick r:id="rId6"/>
              </a:rPr>
              <a:t>https://www.tbs-sct.gc.ca/pol/doc-fra.aspx?id=15249</a:t>
            </a:r>
            <a:endParaRPr lang="fr-CA" sz="800" dirty="0">
              <a:solidFill>
                <a:schemeClr val="tx2"/>
              </a:solidFill>
              <a:ea typeface="ＭＳ Ｐゴシック" pitchFamily="34" charset="-128"/>
              <a:cs typeface="Aharoni" panose="02010803020104030203" pitchFamily="2" charset="-79"/>
            </a:endParaRPr>
          </a:p>
        </p:txBody>
      </p:sp>
    </p:spTree>
    <p:extLst>
      <p:ext uri="{BB962C8B-B14F-4D97-AF65-F5344CB8AC3E}">
        <p14:creationId xmlns:p14="http://schemas.microsoft.com/office/powerpoint/2010/main" val="306041144"/>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23</a:t>
            </a:fld>
            <a:endParaRPr lang="en-CA"/>
          </a:p>
        </p:txBody>
      </p:sp>
      <p:sp>
        <p:nvSpPr>
          <p:cNvPr id="9" name="TextBox 8"/>
          <p:cNvSpPr txBox="1"/>
          <p:nvPr>
            <p:custDataLst>
              <p:tags r:id="rId2"/>
            </p:custDataLst>
          </p:nvPr>
        </p:nvSpPr>
        <p:spPr>
          <a:xfrm>
            <a:off x="539552" y="1268760"/>
            <a:ext cx="8472536" cy="3046988"/>
          </a:xfrm>
          <a:prstGeom prst="rect">
            <a:avLst/>
          </a:prstGeom>
          <a:noFill/>
        </p:spPr>
        <p:txBody>
          <a:bodyPr wrap="square" rtlCol="0">
            <a:spAutoFit/>
          </a:bodyPr>
          <a:lstStyle/>
          <a:p>
            <a:r>
              <a:rPr lang="fr-CA" sz="1200" b="1" dirty="0">
                <a:solidFill>
                  <a:prstClr val="black">
                    <a:lumMod val="65000"/>
                    <a:lumOff val="35000"/>
                  </a:prstClr>
                </a:solidFill>
                <a:cs typeface="Arial" panose="020B0604020202020204" pitchFamily="34" charset="0"/>
              </a:rPr>
              <a:t>Utiliser le nuage d’abord</a:t>
            </a:r>
          </a:p>
          <a:p>
            <a:endParaRPr lang="fr-CA" sz="1200" b="1" dirty="0">
              <a:solidFill>
                <a:prstClr val="black">
                  <a:lumMod val="65000"/>
                  <a:lumOff val="35000"/>
                </a:prstClr>
              </a:solidFill>
              <a:cs typeface="Arial" panose="020B0604020202020204" pitchFamily="34" charset="0"/>
            </a:endParaRPr>
          </a:p>
          <a:p>
            <a:pPr marL="171450" indent="-171450">
              <a:buFont typeface="Arial" panose="020B0604020202020204" pitchFamily="34" charset="0"/>
              <a:buChar char="•"/>
            </a:pPr>
            <a:r>
              <a:rPr lang="fr-CA" sz="1200" dirty="0" smtClean="0">
                <a:solidFill>
                  <a:prstClr val="black">
                    <a:lumMod val="65000"/>
                    <a:lumOff val="35000"/>
                  </a:prstClr>
                </a:solidFill>
                <a:cs typeface="Arial" panose="020B0604020202020204" pitchFamily="34" charset="0"/>
              </a:rPr>
              <a:t>Préconiser </a:t>
            </a:r>
            <a:r>
              <a:rPr lang="fr-CA" sz="1200" dirty="0">
                <a:solidFill>
                  <a:prstClr val="black">
                    <a:lumMod val="65000"/>
                    <a:lumOff val="35000"/>
                  </a:prstClr>
                </a:solidFill>
                <a:cs typeface="Arial" panose="020B0604020202020204" pitchFamily="34" charset="0"/>
              </a:rPr>
              <a:t>cet ordre de préférence : Logiciel en tant que service (SaaS) d’abord, puis Plateforme comme service (PaaS), et enfin Infrastructure comme service (IaaS)</a:t>
            </a:r>
          </a:p>
          <a:p>
            <a:pPr marL="171450" indent="-171450">
              <a:buFont typeface="Arial" panose="020B0604020202020204" pitchFamily="34" charset="0"/>
              <a:buChar char="•"/>
            </a:pPr>
            <a:r>
              <a:rPr lang="fr-CA" sz="1200" dirty="0" smtClean="0">
                <a:solidFill>
                  <a:prstClr val="black">
                    <a:lumMod val="65000"/>
                    <a:lumOff val="35000"/>
                  </a:prstClr>
                </a:solidFill>
                <a:cs typeface="Arial" panose="020B0604020202020204" pitchFamily="34" charset="0"/>
              </a:rPr>
              <a:t>Préconiser </a:t>
            </a:r>
            <a:r>
              <a:rPr lang="fr-CA" sz="1200" dirty="0">
                <a:solidFill>
                  <a:prstClr val="black">
                    <a:lumMod val="65000"/>
                    <a:lumOff val="35000"/>
                  </a:prstClr>
                </a:solidFill>
                <a:cs typeface="Arial" panose="020B0604020202020204" pitchFamily="34" charset="0"/>
              </a:rPr>
              <a:t>cet ordre de préférence : Informatique en nuage d’abord, puis nuage hybride, puis nuage privé, et enfin des solutions sans nuages (sur place)</a:t>
            </a:r>
          </a:p>
          <a:p>
            <a:pPr marL="171450" indent="-171450">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Concevoir en </a:t>
            </a:r>
            <a:r>
              <a:rPr lang="fr-CA" sz="1200" dirty="0" smtClean="0">
                <a:solidFill>
                  <a:prstClr val="black">
                    <a:lumMod val="65000"/>
                    <a:lumOff val="35000"/>
                  </a:prstClr>
                </a:solidFill>
                <a:cs typeface="Arial" panose="020B0604020202020204" pitchFamily="34" charset="0"/>
              </a:rPr>
              <a:t>vue d’une mobilité </a:t>
            </a:r>
            <a:r>
              <a:rPr lang="fr-CA" sz="1200" dirty="0" err="1" smtClean="0">
                <a:solidFill>
                  <a:prstClr val="black">
                    <a:lumMod val="65000"/>
                    <a:lumOff val="35000"/>
                  </a:prstClr>
                </a:solidFill>
                <a:cs typeface="Arial" panose="020B0604020202020204" pitchFamily="34" charset="0"/>
              </a:rPr>
              <a:t>nuagique</a:t>
            </a:r>
            <a:r>
              <a:rPr lang="fr-CA" sz="1200" dirty="0" smtClean="0">
                <a:solidFill>
                  <a:prstClr val="black">
                    <a:lumMod val="65000"/>
                    <a:lumOff val="35000"/>
                  </a:prstClr>
                </a:solidFill>
                <a:cs typeface="Arial" panose="020B0604020202020204" pitchFamily="34" charset="0"/>
              </a:rPr>
              <a:t>, </a:t>
            </a:r>
            <a:r>
              <a:rPr lang="fr-CA" sz="1200" dirty="0">
                <a:solidFill>
                  <a:prstClr val="black">
                    <a:lumMod val="65000"/>
                    <a:lumOff val="35000"/>
                  </a:prstClr>
                </a:solidFill>
                <a:cs typeface="Arial" panose="020B0604020202020204" pitchFamily="34" charset="0"/>
              </a:rPr>
              <a:t>et élaborer une stratégie de sortie pour éviter l’asservissement à un seul fournisseur</a:t>
            </a:r>
          </a:p>
          <a:p>
            <a:pPr marL="171450" indent="-171450">
              <a:buFont typeface="Arial" panose="020B0604020202020204" pitchFamily="34" charset="0"/>
              <a:buChar char="•"/>
            </a:pPr>
            <a:endParaRPr lang="fr-CA" sz="1200" dirty="0">
              <a:solidFill>
                <a:prstClr val="black">
                  <a:lumMod val="65000"/>
                  <a:lumOff val="35000"/>
                </a:prstClr>
              </a:solidFill>
              <a:cs typeface="Arial" panose="020B0604020202020204" pitchFamily="34" charset="0"/>
            </a:endParaRPr>
          </a:p>
          <a:p>
            <a:endParaRPr lang="fr-CA" sz="1200" dirty="0">
              <a:solidFill>
                <a:prstClr val="black">
                  <a:lumMod val="65000"/>
                  <a:lumOff val="35000"/>
                </a:prstClr>
              </a:solidFill>
              <a:cs typeface="Arial" panose="020B0604020202020204" pitchFamily="34" charset="0"/>
            </a:endParaRPr>
          </a:p>
          <a:p>
            <a:pPr marL="190500" indent="-190500">
              <a:buFont typeface="Arial" panose="020B0604020202020204" pitchFamily="34" charset="0"/>
              <a:buChar char="•"/>
            </a:pPr>
            <a:r>
              <a:rPr lang="fr-CA" sz="1200" b="1" dirty="0" smtClean="0">
                <a:solidFill>
                  <a:prstClr val="black">
                    <a:lumMod val="65000"/>
                    <a:lumOff val="35000"/>
                  </a:prstClr>
                </a:solidFill>
                <a:cs typeface="Arial" panose="020B0604020202020204" pitchFamily="34" charset="0"/>
              </a:rPr>
              <a:t>Concevoir à des fins de </a:t>
            </a:r>
            <a:r>
              <a:rPr lang="fr-CA" sz="1200" b="1" dirty="0">
                <a:solidFill>
                  <a:prstClr val="black">
                    <a:lumMod val="65000"/>
                    <a:lumOff val="35000"/>
                  </a:prstClr>
                </a:solidFill>
                <a:cs typeface="Arial" panose="020B0604020202020204" pitchFamily="34" charset="0"/>
              </a:rPr>
              <a:t>rendement, </a:t>
            </a:r>
            <a:r>
              <a:rPr lang="fr-CA" sz="1200" b="1" dirty="0" smtClean="0">
                <a:solidFill>
                  <a:prstClr val="black">
                    <a:lumMod val="65000"/>
                    <a:lumOff val="35000"/>
                  </a:prstClr>
                </a:solidFill>
                <a:cs typeface="Arial" panose="020B0604020202020204" pitchFamily="34" charset="0"/>
              </a:rPr>
              <a:t>de </a:t>
            </a:r>
            <a:r>
              <a:rPr lang="fr-CA" sz="1200" b="1" dirty="0">
                <a:solidFill>
                  <a:prstClr val="black">
                    <a:lumMod val="65000"/>
                    <a:lumOff val="35000"/>
                  </a:prstClr>
                </a:solidFill>
                <a:cs typeface="Arial" panose="020B0604020202020204" pitchFamily="34" charset="0"/>
              </a:rPr>
              <a:t>disponibilité et d’</a:t>
            </a:r>
            <a:r>
              <a:rPr lang="fr-CA" sz="1200" b="1" dirty="0" err="1">
                <a:solidFill>
                  <a:prstClr val="black">
                    <a:lumMod val="65000"/>
                    <a:lumOff val="35000"/>
                  </a:prstClr>
                </a:solidFill>
                <a:cs typeface="Arial" panose="020B0604020202020204" pitchFamily="34" charset="0"/>
              </a:rPr>
              <a:t>échelonnabilité</a:t>
            </a:r>
            <a:endParaRPr lang="fr-CA" sz="1200" b="1" dirty="0">
              <a:solidFill>
                <a:prstClr val="black">
                  <a:lumMod val="65000"/>
                  <a:lumOff val="35000"/>
                </a:prstClr>
              </a:solidFill>
              <a:cs typeface="Arial" panose="020B0604020202020204" pitchFamily="34" charset="0"/>
            </a:endParaRPr>
          </a:p>
          <a:p>
            <a:endParaRPr lang="fr-CA" sz="1200" b="1"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Concevoir à des fins de résilience</a:t>
            </a: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S’assurer que les délais de réponse répondent aux besoins des utilisateurs </a:t>
            </a:r>
          </a:p>
          <a:p>
            <a:pPr marL="171450" indent="-171450" fontAlgn="t">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Appuyer les déploiements sans temps morts, dans les cas de maintenance planifiée et non planifiée</a:t>
            </a:r>
            <a:endParaRPr lang="fr-CA" sz="1200"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Se servir d’architectures distribuées, en présumant que des échecs se produiront, traiter des erreurs avec dignité, et surveiller activement</a:t>
            </a:r>
          </a:p>
        </p:txBody>
      </p:sp>
      <p:sp>
        <p:nvSpPr>
          <p:cNvPr id="5" name="Title 3"/>
          <p:cNvSpPr txBox="1"/>
          <p:nvPr>
            <p:custDataLst>
              <p:tags r:id="rId3"/>
            </p:custDataLst>
          </p:nvPr>
        </p:nvSpPr>
        <p:spPr>
          <a:xfrm>
            <a:off x="539552" y="260648"/>
            <a:ext cx="3996444" cy="482626"/>
          </a:xfrm>
          <a:prstGeom prst="rect">
            <a:avLst/>
          </a:prstGeom>
        </p:spPr>
        <p:txBody>
          <a:bodyPr wrap="none" lIns="0" tIns="0" rIns="0" bIns="0" anchor="ctr" anchorCtr="0"/>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en-US"/>
              <a:t>Architecture de la technologie</a:t>
            </a:r>
          </a:p>
        </p:txBody>
      </p:sp>
    </p:spTree>
    <p:extLst>
      <p:ext uri="{BB962C8B-B14F-4D97-AF65-F5344CB8AC3E}">
        <p14:creationId xmlns:p14="http://schemas.microsoft.com/office/powerpoint/2010/main" val="3999645331"/>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24</a:t>
            </a:fld>
            <a:endParaRPr lang="en-CA"/>
          </a:p>
        </p:txBody>
      </p:sp>
      <p:sp>
        <p:nvSpPr>
          <p:cNvPr id="4" name="Title 3"/>
          <p:cNvSpPr>
            <a:spLocks noGrp="1"/>
          </p:cNvSpPr>
          <p:nvPr>
            <p:ph type="title"/>
            <p:custDataLst>
              <p:tags r:id="rId2"/>
            </p:custDataLst>
          </p:nvPr>
        </p:nvSpPr>
        <p:spPr>
          <a:xfrm>
            <a:off x="143508" y="0"/>
            <a:ext cx="6696744" cy="728700"/>
          </a:xfrm>
        </p:spPr>
        <p:txBody>
          <a:bodyPr/>
          <a:lstStyle/>
          <a:p>
            <a:r>
              <a:rPr lang="fr-CA" sz="2200" noProof="0" dirty="0"/>
              <a:t>Architecture de </a:t>
            </a:r>
            <a:r>
              <a:rPr lang="fr-CA" sz="2200" noProof="0" dirty="0" smtClean="0"/>
              <a:t>sécurité </a:t>
            </a:r>
            <a:r>
              <a:rPr lang="fr-CA" sz="2200" noProof="0" dirty="0"/>
              <a:t>et </a:t>
            </a:r>
            <a:r>
              <a:rPr lang="fr-CA" sz="2200" noProof="0" dirty="0" smtClean="0"/>
              <a:t>de la protection </a:t>
            </a:r>
            <a:r>
              <a:rPr lang="fr-CA" sz="2200" noProof="0" dirty="0"/>
              <a:t>des renseignements personnels</a:t>
            </a:r>
          </a:p>
        </p:txBody>
      </p:sp>
      <p:sp>
        <p:nvSpPr>
          <p:cNvPr id="9" name="TextBox 8"/>
          <p:cNvSpPr txBox="1"/>
          <p:nvPr>
            <p:custDataLst>
              <p:tags r:id="rId3"/>
            </p:custDataLst>
          </p:nvPr>
        </p:nvSpPr>
        <p:spPr>
          <a:xfrm>
            <a:off x="575555" y="1122613"/>
            <a:ext cx="8190862" cy="1569660"/>
          </a:xfrm>
          <a:prstGeom prst="rect">
            <a:avLst/>
          </a:prstGeom>
          <a:noFill/>
        </p:spPr>
        <p:txBody>
          <a:bodyPr wrap="square" rtlCol="0">
            <a:spAutoFit/>
          </a:bodyPr>
          <a:lstStyle/>
          <a:p>
            <a:r>
              <a:rPr lang="fr-CA" sz="1200" b="1" dirty="0" smtClean="0">
                <a:solidFill>
                  <a:prstClr val="black">
                    <a:lumMod val="65000"/>
                    <a:lumOff val="35000"/>
                  </a:prstClr>
                </a:solidFill>
                <a:cs typeface="Arial" panose="020B0604020202020204" pitchFamily="34" charset="0"/>
              </a:rPr>
              <a:t>Concevoir en vue de la </a:t>
            </a:r>
            <a:r>
              <a:rPr lang="fr-CA" sz="1200" b="1" dirty="0">
                <a:solidFill>
                  <a:prstClr val="black">
                    <a:lumMod val="65000"/>
                    <a:lumOff val="35000"/>
                  </a:prstClr>
                </a:solidFill>
                <a:cs typeface="Arial" panose="020B0604020202020204" pitchFamily="34" charset="0"/>
              </a:rPr>
              <a:t>sécurité </a:t>
            </a:r>
            <a:r>
              <a:rPr lang="fr-CA" sz="1200" b="1" dirty="0" smtClean="0">
                <a:solidFill>
                  <a:prstClr val="black">
                    <a:lumMod val="65000"/>
                    <a:lumOff val="35000"/>
                  </a:prstClr>
                </a:solidFill>
                <a:cs typeface="Arial" panose="020B0604020202020204" pitchFamily="34" charset="0"/>
              </a:rPr>
              <a:t>et de  </a:t>
            </a:r>
            <a:r>
              <a:rPr lang="fr-CA" sz="1200" b="1" dirty="0">
                <a:solidFill>
                  <a:prstClr val="black">
                    <a:lumMod val="65000"/>
                    <a:lumOff val="35000"/>
                  </a:prstClr>
                </a:solidFill>
                <a:cs typeface="Arial" panose="020B0604020202020204" pitchFamily="34" charset="0"/>
              </a:rPr>
              <a:t>la protection des renseignements personnels</a:t>
            </a:r>
          </a:p>
          <a:p>
            <a:endParaRPr lang="fr-CA" sz="1200" b="1"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Procéder à la mise en œuvre de la sécurité à l’échelle de tous les niveaux de l’architecture</a:t>
            </a:r>
            <a:endParaRPr lang="fr-CA" sz="1200"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Catégoriser les données correctement afin de déterminer les mécanismes de protection qui s’imposent</a:t>
            </a:r>
            <a:endParaRPr lang="fr-CA" sz="1200" dirty="0">
              <a:solidFill>
                <a:prstClr val="black">
                  <a:lumMod val="65000"/>
                  <a:lumOff val="35000"/>
                </a:prstClr>
              </a:solidFill>
              <a:cs typeface="Arial" panose="020B0604020202020204" pitchFamily="34" charset="0"/>
            </a:endParaRPr>
          </a:p>
          <a:p>
            <a:pPr marL="171450" indent="-171450" fontAlgn="t">
              <a:buFont typeface="Arial" panose="020B0604020202020204" pitchFamily="34" charset="0"/>
              <a:buChar char="•"/>
            </a:pPr>
            <a:r>
              <a:rPr lang="fr-CA" sz="1200" dirty="0">
                <a:solidFill>
                  <a:prstClr val="black">
                    <a:lumMod val="65000"/>
                    <a:lumOff val="35000"/>
                  </a:prstClr>
                </a:solidFill>
                <a:cs typeface="Arial" panose="020B0604020202020204" pitchFamily="34" charset="0"/>
              </a:rPr>
              <a:t>Effectuer une Évaluation des facteurs relatifs à la vie privée (EFRVP) et atténuer tous les risques en matière de la vie privée lorsque des renseignements personnels sont en cause</a:t>
            </a:r>
          </a:p>
          <a:p>
            <a:pPr marL="171450" indent="-171450">
              <a:buFont typeface="Arial" panose="020B0604020202020204" pitchFamily="34" charset="0"/>
              <a:buChar char="•"/>
            </a:pPr>
            <a:r>
              <a:rPr lang="fr-FR" sz="1200" dirty="0">
                <a:solidFill>
                  <a:prstClr val="black">
                    <a:lumMod val="65000"/>
                    <a:lumOff val="35000"/>
                  </a:prstClr>
                </a:solidFill>
                <a:cs typeface="Arial" panose="020B0604020202020204" pitchFamily="34" charset="0"/>
              </a:rPr>
              <a:t>Équilibrer les besoins des utilisateurs aux besoins organisationnels en se dotant de mesures de sécurité </a:t>
            </a:r>
            <a:r>
              <a:rPr lang="fr-FR" sz="1200" dirty="0" smtClean="0">
                <a:solidFill>
                  <a:prstClr val="black">
                    <a:lumMod val="65000"/>
                    <a:lumOff val="35000"/>
                  </a:prstClr>
                </a:solidFill>
                <a:cs typeface="Arial" panose="020B0604020202020204" pitchFamily="34" charset="0"/>
              </a:rPr>
              <a:t>proportionnelles </a:t>
            </a:r>
            <a:r>
              <a:rPr lang="fr-CA" sz="1200" dirty="0" smtClean="0">
                <a:solidFill>
                  <a:prstClr val="black">
                    <a:lumMod val="65000"/>
                    <a:lumOff val="35000"/>
                  </a:prstClr>
                </a:solidFill>
                <a:cs typeface="Arial" panose="020B0604020202020204" pitchFamily="34" charset="0"/>
              </a:rPr>
              <a:t>et </a:t>
            </a:r>
            <a:r>
              <a:rPr lang="fr-CA" sz="1200" dirty="0">
                <a:solidFill>
                  <a:prstClr val="black">
                    <a:lumMod val="65000"/>
                    <a:lumOff val="35000"/>
                  </a:prstClr>
                </a:solidFill>
                <a:cs typeface="Arial" panose="020B0604020202020204" pitchFamily="34" charset="0"/>
              </a:rPr>
              <a:t>des protections adéquates de la vie privée </a:t>
            </a:r>
          </a:p>
        </p:txBody>
      </p:sp>
    </p:spTree>
    <p:extLst>
      <p:ext uri="{BB962C8B-B14F-4D97-AF65-F5344CB8AC3E}">
        <p14:creationId xmlns:p14="http://schemas.microsoft.com/office/powerpoint/2010/main" val="625703670"/>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
        <p:nvSpPr>
          <p:cNvPr id="49" name="Title 3"/>
          <p:cNvSpPr txBox="1">
            <a:spLocks/>
          </p:cNvSpPr>
          <p:nvPr/>
        </p:nvSpPr>
        <p:spPr>
          <a:xfrm>
            <a:off x="539623" y="195788"/>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r>
              <a:rPr lang="fr-CA" b="1" dirty="0" smtClean="0"/>
              <a:t>ANNEXE</a:t>
            </a:r>
            <a:r>
              <a:rPr lang="en-CA" b="1" dirty="0" smtClean="0"/>
              <a:t> </a:t>
            </a:r>
            <a:r>
              <a:rPr lang="en-CA" sz="1800" b="1" dirty="0" smtClean="0">
                <a:latin typeface="Arial Black" panose="020B0A04020102020204" pitchFamily="34" charset="0"/>
              </a:rPr>
              <a:t>3</a:t>
            </a:r>
            <a:endParaRPr lang="en-CA" sz="1800" b="1" dirty="0">
              <a:latin typeface="Arial Black" panose="020B0A04020102020204" pitchFamily="34" charset="0"/>
            </a:endParaRPr>
          </a:p>
        </p:txBody>
      </p:sp>
      <p:sp>
        <p:nvSpPr>
          <p:cNvPr id="5" name="Rectangle 4"/>
          <p:cNvSpPr/>
          <p:nvPr/>
        </p:nvSpPr>
        <p:spPr>
          <a:xfrm>
            <a:off x="3347864" y="2384884"/>
            <a:ext cx="2044278" cy="369332"/>
          </a:xfrm>
          <a:prstGeom prst="rect">
            <a:avLst/>
          </a:prstGeom>
        </p:spPr>
        <p:txBody>
          <a:bodyPr wrap="none">
            <a:spAutoFit/>
          </a:bodyPr>
          <a:lstStyle/>
          <a:p>
            <a:r>
              <a:rPr lang="fr-FR" b="1" dirty="0"/>
              <a:t>Évaluation </a:t>
            </a:r>
            <a:r>
              <a:rPr lang="fr-CA" b="1" dirty="0"/>
              <a:t>CEAI GC </a:t>
            </a:r>
            <a:endParaRPr lang="en-US" b="1" dirty="0"/>
          </a:p>
        </p:txBody>
      </p:sp>
    </p:spTree>
    <p:extLst>
      <p:ext uri="{BB962C8B-B14F-4D97-AF65-F5344CB8AC3E}">
        <p14:creationId xmlns:p14="http://schemas.microsoft.com/office/powerpoint/2010/main" val="17986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a:xfrm>
            <a:off x="8855966" y="6466387"/>
            <a:ext cx="288034" cy="365125"/>
          </a:xfrm>
        </p:spPr>
        <p:txBody>
          <a:bodyPr/>
          <a:lstStyle/>
          <a:p>
            <a:pPr>
              <a:defRPr/>
            </a:pPr>
            <a:fld id="{AB8ADAEB-F608-4FBB-8D35-B7EAE5FF9680}" type="slidenum">
              <a:rPr lang="en-CA" altLang="en-US" smtClean="0"/>
              <a:pPr>
                <a:defRPr/>
              </a:pPr>
              <a:t>26</a:t>
            </a:fld>
            <a:endParaRPr lang="en-CA" altLang="en-US" smtClean="0"/>
          </a:p>
        </p:txBody>
      </p:sp>
      <p:sp>
        <p:nvSpPr>
          <p:cNvPr id="5" name="Title 2"/>
          <p:cNvSpPr>
            <a:spLocks noGrp="1"/>
          </p:cNvSpPr>
          <p:nvPr>
            <p:ph type="title"/>
            <p:custDataLst>
              <p:tags r:id="rId2"/>
            </p:custDataLst>
          </p:nvPr>
        </p:nvSpPr>
        <p:spPr>
          <a:xfrm>
            <a:off x="251520" y="138062"/>
            <a:ext cx="4665733" cy="662646"/>
          </a:xfrm>
        </p:spPr>
        <p:txBody>
          <a:bodyPr/>
          <a:lstStyle/>
          <a:p>
            <a:pPr marL="0" indent="0"/>
            <a:r>
              <a:rPr lang="fr-CA" sz="2000" dirty="0"/>
              <a:t>Ministère – Titre</a:t>
            </a:r>
            <a:r>
              <a:rPr lang="fr-CA" dirty="0"/>
              <a:t/>
            </a:r>
            <a:br>
              <a:rPr lang="fr-CA" dirty="0"/>
            </a:br>
            <a:r>
              <a:rPr lang="fr-CA" sz="1200" dirty="0"/>
              <a:t>Sommaire de l’évaluation de l’architecture intégrée</a:t>
            </a:r>
          </a:p>
        </p:txBody>
      </p:sp>
      <p:sp>
        <p:nvSpPr>
          <p:cNvPr id="6" name="Rectangle 5"/>
          <p:cNvSpPr/>
          <p:nvPr>
            <p:custDataLst>
              <p:tags r:id="rId3"/>
            </p:custDataLst>
          </p:nvPr>
        </p:nvSpPr>
        <p:spPr>
          <a:xfrm>
            <a:off x="5364088" y="353425"/>
            <a:ext cx="1210524" cy="461665"/>
          </a:xfrm>
          <a:prstGeom prst="rect">
            <a:avLst/>
          </a:prstGeom>
          <a:ln w="3175">
            <a:solidFill>
              <a:schemeClr val="bg1">
                <a:lumMod val="75000"/>
              </a:schemeClr>
            </a:solidFill>
            <a:prstDash val="solid"/>
          </a:ln>
        </p:spPr>
        <p:txBody>
          <a:bodyPr wrap="none">
            <a:spAutoFit/>
          </a:bodyPr>
          <a:lstStyle/>
          <a:p>
            <a:r>
              <a:rPr lang="fr-CA" sz="1200" b="1" dirty="0">
                <a:solidFill>
                  <a:prstClr val="black"/>
                </a:solidFill>
                <a:latin typeface="Calibri"/>
                <a:sym typeface="Wingdings 2" panose="05020102010507070707" pitchFamily="18" charset="2"/>
              </a:rPr>
              <a:t> Approbation</a:t>
            </a:r>
          </a:p>
          <a:p>
            <a:r>
              <a:rPr lang="fr-CA" sz="1200" b="1" dirty="0">
                <a:solidFill>
                  <a:schemeClr val="bg1">
                    <a:lumMod val="50000"/>
                  </a:schemeClr>
                </a:solidFill>
                <a:latin typeface="Calibri"/>
                <a:sym typeface="Wingdings 2" panose="05020102010507070707" pitchFamily="18" charset="2"/>
              </a:rPr>
              <a:t> Information</a:t>
            </a:r>
          </a:p>
        </p:txBody>
      </p:sp>
      <p:sp>
        <p:nvSpPr>
          <p:cNvPr id="7" name="Rectangle 6"/>
          <p:cNvSpPr/>
          <p:nvPr>
            <p:custDataLst>
              <p:tags r:id="rId4"/>
            </p:custDataLst>
          </p:nvPr>
        </p:nvSpPr>
        <p:spPr>
          <a:xfrm>
            <a:off x="6595584" y="360427"/>
            <a:ext cx="1834342" cy="430887"/>
          </a:xfrm>
          <a:prstGeom prst="rect">
            <a:avLst/>
          </a:prstGeom>
          <a:ln w="3175">
            <a:solidFill>
              <a:schemeClr val="bg1">
                <a:lumMod val="75000"/>
              </a:schemeClr>
            </a:solidFill>
            <a:prstDash val="solid"/>
          </a:ln>
        </p:spPr>
        <p:txBody>
          <a:bodyPr wrap="square">
            <a:spAutoFit/>
          </a:bodyPr>
          <a:lstStyle/>
          <a:p>
            <a:pPr>
              <a:tabLst>
                <a:tab pos="398463" algn="l"/>
                <a:tab pos="1431925" algn="l"/>
              </a:tabLst>
            </a:pPr>
            <a:r>
              <a:rPr lang="fr-CA" sz="1100" spc="-40" dirty="0">
                <a:solidFill>
                  <a:prstClr val="black"/>
                </a:solidFill>
                <a:latin typeface="Calibri"/>
              </a:rPr>
              <a:t>Coûts : ponctuels </a:t>
            </a:r>
            <a:r>
              <a:rPr lang="fr-CA" sz="1100" spc="-40" dirty="0" smtClean="0">
                <a:solidFill>
                  <a:prstClr val="black"/>
                </a:solidFill>
                <a:latin typeface="Calibri"/>
              </a:rPr>
              <a:t>: 	$</a:t>
            </a:r>
            <a:endParaRPr lang="fr-CA" sz="1100" spc="-40" dirty="0">
              <a:solidFill>
                <a:prstClr val="black"/>
              </a:solidFill>
              <a:latin typeface="Calibri"/>
            </a:endParaRPr>
          </a:p>
          <a:p>
            <a:pPr>
              <a:tabLst>
                <a:tab pos="398463" algn="l"/>
                <a:tab pos="1431925" algn="l"/>
              </a:tabLst>
            </a:pPr>
            <a:r>
              <a:rPr lang="fr-CA" sz="1100" spc="-40" dirty="0">
                <a:solidFill>
                  <a:prstClr val="black"/>
                </a:solidFill>
                <a:latin typeface="Calibri"/>
              </a:rPr>
              <a:t>	continus :	</a:t>
            </a:r>
            <a:r>
              <a:rPr lang="fr-CA" sz="1100" spc="-40" dirty="0" smtClean="0">
                <a:solidFill>
                  <a:prstClr val="black"/>
                </a:solidFill>
                <a:latin typeface="Calibri"/>
              </a:rPr>
              <a:t>$</a:t>
            </a:r>
            <a:endParaRPr lang="fr-CA" sz="1100" spc="-40" dirty="0">
              <a:solidFill>
                <a:prstClr val="black"/>
              </a:solidFill>
              <a:latin typeface="Calibri"/>
            </a:endParaRPr>
          </a:p>
        </p:txBody>
      </p:sp>
      <p:sp>
        <p:nvSpPr>
          <p:cNvPr id="17" name="Rectangle 16"/>
          <p:cNvSpPr/>
          <p:nvPr>
            <p:custDataLst>
              <p:tags r:id="rId5"/>
            </p:custDataLst>
          </p:nvPr>
        </p:nvSpPr>
        <p:spPr>
          <a:xfrm>
            <a:off x="190115" y="2303728"/>
            <a:ext cx="8713436" cy="1102267"/>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8738" lvl="1">
              <a:defRPr/>
            </a:pPr>
            <a:endParaRPr lang="en-CA" sz="1000" dirty="0" smtClean="0">
              <a:solidFill>
                <a:schemeClr val="tx1"/>
              </a:solidFill>
            </a:endParaRPr>
          </a:p>
        </p:txBody>
      </p:sp>
      <p:sp>
        <p:nvSpPr>
          <p:cNvPr id="18" name="Rectangle 17"/>
          <p:cNvSpPr/>
          <p:nvPr>
            <p:custDataLst>
              <p:tags r:id="rId6"/>
            </p:custDataLst>
          </p:nvPr>
        </p:nvSpPr>
        <p:spPr>
          <a:xfrm>
            <a:off x="190115" y="2129096"/>
            <a:ext cx="8706683" cy="144611"/>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200" b="1"/>
              <a:t>Description de la proposition d’investissement</a:t>
            </a:r>
          </a:p>
        </p:txBody>
      </p:sp>
      <p:sp>
        <p:nvSpPr>
          <p:cNvPr id="19" name="Rectangle 18"/>
          <p:cNvSpPr/>
          <p:nvPr>
            <p:custDataLst>
              <p:tags r:id="rId7"/>
            </p:custDataLst>
          </p:nvPr>
        </p:nvSpPr>
        <p:spPr>
          <a:xfrm>
            <a:off x="215516" y="4840715"/>
            <a:ext cx="8672192" cy="149432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p:txBody>
      </p:sp>
      <p:sp>
        <p:nvSpPr>
          <p:cNvPr id="20" name="Rectangle 19"/>
          <p:cNvSpPr/>
          <p:nvPr>
            <p:custDataLst>
              <p:tags r:id="rId8"/>
            </p:custDataLst>
          </p:nvPr>
        </p:nvSpPr>
        <p:spPr>
          <a:xfrm>
            <a:off x="215516" y="4653136"/>
            <a:ext cx="8672192" cy="146304"/>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r-CA" sz="1200" b="1"/>
              <a:t>Commentaires </a:t>
            </a:r>
          </a:p>
        </p:txBody>
      </p:sp>
      <p:sp>
        <p:nvSpPr>
          <p:cNvPr id="25" name="Rectangle 24"/>
          <p:cNvSpPr/>
          <p:nvPr>
            <p:custDataLst>
              <p:tags r:id="rId9"/>
            </p:custDataLst>
          </p:nvPr>
        </p:nvSpPr>
        <p:spPr>
          <a:xfrm>
            <a:off x="215516" y="3714237"/>
            <a:ext cx="4392488" cy="86689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CA" sz="1000" dirty="0">
              <a:solidFill>
                <a:schemeClr val="tx1">
                  <a:lumMod val="65000"/>
                  <a:lumOff val="35000"/>
                </a:schemeClr>
              </a:solidFill>
            </a:endParaRPr>
          </a:p>
          <a:p>
            <a:endParaRPr lang="en-CA" sz="1000" dirty="0" smtClean="0">
              <a:solidFill>
                <a:schemeClr val="tx1">
                  <a:lumMod val="65000"/>
                  <a:lumOff val="35000"/>
                </a:schemeClr>
              </a:solidFill>
            </a:endParaRPr>
          </a:p>
        </p:txBody>
      </p:sp>
      <p:sp>
        <p:nvSpPr>
          <p:cNvPr id="26" name="Rectangle 25"/>
          <p:cNvSpPr/>
          <p:nvPr>
            <p:custDataLst>
              <p:tags r:id="rId10"/>
            </p:custDataLst>
          </p:nvPr>
        </p:nvSpPr>
        <p:spPr>
          <a:xfrm>
            <a:off x="215516" y="3501008"/>
            <a:ext cx="8680183" cy="146304"/>
          </a:xfrm>
          <a:prstGeom prst="rect">
            <a:avLst/>
          </a:prstGeom>
          <a:solidFill>
            <a:srgbClr val="005172"/>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tabLst>
                <a:tab pos="4460875" algn="l"/>
              </a:tabLst>
            </a:pPr>
            <a:r>
              <a:rPr lang="fr-CA" sz="1200" b="1" dirty="0"/>
              <a:t>Recommandation du CEAI GC</a:t>
            </a:r>
            <a:r>
              <a:rPr lang="fr-CA" sz="1400" b="1" dirty="0"/>
              <a:t>	</a:t>
            </a:r>
            <a:r>
              <a:rPr lang="fr-CA" sz="1200" b="1" dirty="0"/>
              <a:t>Conditions d’approbation du </a:t>
            </a:r>
            <a:r>
              <a:rPr lang="fr-CA" sz="1200" b="1" dirty="0" smtClean="0"/>
              <a:t>CEAI GC </a:t>
            </a:r>
            <a:endParaRPr lang="fr-CA" sz="1200" b="1" dirty="0"/>
          </a:p>
        </p:txBody>
      </p:sp>
      <p:sp>
        <p:nvSpPr>
          <p:cNvPr id="27" name="Rectangle 26"/>
          <p:cNvSpPr/>
          <p:nvPr>
            <p:custDataLst>
              <p:tags r:id="rId11"/>
            </p:custDataLst>
          </p:nvPr>
        </p:nvSpPr>
        <p:spPr>
          <a:xfrm>
            <a:off x="4680012" y="3710226"/>
            <a:ext cx="4226465" cy="866892"/>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hangingPunct="1"/>
            <a:endParaRPr lang="en-CA" sz="1000" dirty="0">
              <a:solidFill>
                <a:schemeClr val="bg1">
                  <a:lumMod val="65000"/>
                </a:schemeClr>
              </a:solidFill>
            </a:endParaRPr>
          </a:p>
          <a:p>
            <a:pPr eaLnBrk="1" hangingPunct="1"/>
            <a:endParaRPr lang="en-CA" sz="1000" dirty="0">
              <a:solidFill>
                <a:schemeClr val="bg1">
                  <a:lumMod val="65000"/>
                </a:schemeClr>
              </a:solidFill>
            </a:endParaRPr>
          </a:p>
        </p:txBody>
      </p:sp>
      <p:graphicFrame>
        <p:nvGraphicFramePr>
          <p:cNvPr id="34" name="Table 33"/>
          <p:cNvGraphicFramePr>
            <a:graphicFrameLocks noGrp="1"/>
          </p:cNvGraphicFramePr>
          <p:nvPr>
            <p:custDataLst>
              <p:tags r:id="rId12"/>
            </p:custDataLst>
            <p:extLst/>
          </p:nvPr>
        </p:nvGraphicFramePr>
        <p:xfrm>
          <a:off x="177527" y="960708"/>
          <a:ext cx="8744671" cy="1070992"/>
        </p:xfrm>
        <a:graphic>
          <a:graphicData uri="http://schemas.openxmlformats.org/drawingml/2006/table">
            <a:tbl>
              <a:tblPr>
                <a:tableStyleId>{5C22544A-7EE6-4342-B048-85BDC9FD1C3A}</a:tableStyleId>
              </a:tblPr>
              <a:tblGrid>
                <a:gridCol w="1891338"/>
                <a:gridCol w="1481803"/>
                <a:gridCol w="1333621"/>
                <a:gridCol w="1518847"/>
                <a:gridCol w="1481802"/>
                <a:gridCol w="1037260"/>
              </a:tblGrid>
              <a:tr h="195270">
                <a:tc>
                  <a:txBody>
                    <a:bodyPr/>
                    <a:lstStyle/>
                    <a:p>
                      <a:pPr>
                        <a:lnSpc>
                          <a:spcPts val="600"/>
                        </a:lnSpc>
                      </a:pPr>
                      <a:r>
                        <a:rPr lang="fr-CA" sz="800" b="1" dirty="0">
                          <a:solidFill>
                            <a:schemeClr val="bg2"/>
                          </a:solidFill>
                        </a:rPr>
                        <a:t>Intention du projet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ts val="600"/>
                        </a:lnSpc>
                        <a:tabLst>
                          <a:tab pos="171450" algn="l"/>
                        </a:tabLst>
                      </a:pPr>
                      <a:r>
                        <a:rPr lang="fr-CA" sz="800">
                          <a:solidFill>
                            <a:schemeClr val="bg1">
                              <a:lumMod val="50000"/>
                            </a:schemeClr>
                          </a:solidFill>
                          <a:latin typeface="+mn-lt"/>
                          <a:sym typeface="Wingdings 2" panose="05020102010507070707" pitchFamily="18" charset="2"/>
                        </a:rPr>
                        <a:t>validation de principe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expérience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projet pilote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mise en œuvre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600"/>
                        </a:lnSpc>
                      </a:pPr>
                      <a:r>
                        <a:rPr lang="fr-CA" sz="800"/>
                        <a:t>ÉTAPE : ____</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97934">
                <a:tc>
                  <a:txBody>
                    <a:bodyPr/>
                    <a:lstStyle/>
                    <a:p>
                      <a:pPr>
                        <a:lnSpc>
                          <a:spcPts val="600"/>
                        </a:lnSpc>
                      </a:pPr>
                      <a:r>
                        <a:rPr lang="fr-CA" sz="800" b="1">
                          <a:solidFill>
                            <a:schemeClr val="bg2"/>
                          </a:solidFill>
                        </a:rPr>
                        <a:t>Catégorie d’examen </a:t>
                      </a:r>
                      <a:r>
                        <a:rPr lang="fr-CA" sz="800" b="1" baseline="0">
                          <a:solidFill>
                            <a:schemeClr val="bg2"/>
                          </a:solidFill>
                        </a:rPr>
                        <a:t>du CEAI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nSpc>
                          <a:spcPts val="600"/>
                        </a:lnSpc>
                        <a:tabLst>
                          <a:tab pos="171450" algn="l"/>
                        </a:tabLst>
                      </a:pPr>
                      <a:r>
                        <a:rPr lang="fr-CA" sz="800">
                          <a:solidFill>
                            <a:schemeClr val="bg1">
                              <a:lumMod val="50000"/>
                            </a:schemeClr>
                          </a:solidFill>
                          <a:latin typeface="+mn-lt"/>
                          <a:sym typeface="Wingdings 2" panose="05020102010507070707" pitchFamily="18" charset="2"/>
                        </a:rPr>
                        <a:t>	accessible au public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fr-CA" sz="800">
                          <a:solidFill>
                            <a:schemeClr val="bg1">
                              <a:lumMod val="50000"/>
                            </a:schemeClr>
                          </a:solidFill>
                          <a:latin typeface="+mn-lt"/>
                          <a:sym typeface="Wingdings 2" panose="05020102010507070707" pitchFamily="18" charset="2"/>
                        </a:rPr>
                        <a:t>organisationnel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groupe d’organisations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fr-CA" sz="800">
                          <a:solidFill>
                            <a:schemeClr val="bg1">
                              <a:lumMod val="50000"/>
                            </a:schemeClr>
                          </a:solidFill>
                          <a:latin typeface="+mn-lt"/>
                          <a:sym typeface="Wingdings 2" panose="05020102010507070707" pitchFamily="18" charset="2"/>
                        </a:rPr>
                        <a:t>transformationnel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autre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4594">
                <a:tc>
                  <a:txBody>
                    <a:bodyPr/>
                    <a:lstStyle/>
                    <a:p>
                      <a:pPr>
                        <a:lnSpc>
                          <a:spcPts val="600"/>
                        </a:lnSpc>
                      </a:pPr>
                      <a:r>
                        <a:rPr lang="fr-CA" sz="800" b="1" spc="-20" baseline="0" dirty="0">
                          <a:solidFill>
                            <a:schemeClr val="bg2"/>
                          </a:solidFill>
                        </a:rPr>
                        <a:t>Type de </a:t>
                      </a:r>
                      <a:r>
                        <a:rPr lang="fr-CA" sz="800" b="1" spc="-20" baseline="0" dirty="0" smtClean="0">
                          <a:solidFill>
                            <a:schemeClr val="bg2"/>
                          </a:solidFill>
                        </a:rPr>
                        <a:t>service </a:t>
                      </a:r>
                      <a:r>
                        <a:rPr lang="fr-CA" sz="800" b="1" spc="-20" baseline="0" dirty="0">
                          <a:solidFill>
                            <a:schemeClr val="bg2"/>
                          </a:solidFill>
                        </a:rPr>
                        <a:t>d’informatique en nuage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SaaS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PaaS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IaaS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sans objet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7258">
                <a:tc>
                  <a:txBody>
                    <a:bodyPr/>
                    <a:lstStyle/>
                    <a:p>
                      <a:pPr>
                        <a:lnSpc>
                          <a:spcPts val="600"/>
                        </a:lnSpc>
                      </a:pPr>
                      <a:r>
                        <a:rPr lang="fr-CA" sz="800" b="1" dirty="0">
                          <a:solidFill>
                            <a:schemeClr val="bg2"/>
                          </a:solidFill>
                        </a:rPr>
                        <a:t>Classification des données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aucune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protégé A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protégé B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autre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69922">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lang="fr-CA" sz="800" b="1" baseline="0">
                          <a:solidFill>
                            <a:schemeClr val="bg2"/>
                          </a:solidFill>
                        </a:rPr>
                        <a:t>Mécanisme d’approvisionnement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SPC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fr-CA" sz="800">
                          <a:solidFill>
                            <a:schemeClr val="bg1">
                              <a:lumMod val="50000"/>
                            </a:schemeClr>
                          </a:solidFill>
                          <a:latin typeface="+mn-lt"/>
                          <a:sym typeface="Wingdings 2" panose="05020102010507070707" pitchFamily="18" charset="2"/>
                        </a:rPr>
                        <a:t>SPAC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ministère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inconnu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ts val="600"/>
                        </a:lnSpc>
                      </a:pPr>
                      <a:endParaRPr lang="en-US" sz="80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72586">
                <a:tc>
                  <a:txBody>
                    <a:bodyPr/>
                    <a:lstStyle/>
                    <a:p>
                      <a:pPr marL="0" marR="0" lvl="0" indent="0" algn="l" defTabSz="914400" rtl="0" eaLnBrk="1" fontAlgn="auto" latinLnBrk="0" hangingPunct="1">
                        <a:lnSpc>
                          <a:spcPts val="600"/>
                        </a:lnSpc>
                        <a:spcBef>
                          <a:spcPts val="0"/>
                        </a:spcBef>
                        <a:spcAft>
                          <a:spcPts val="0"/>
                        </a:spcAft>
                        <a:buClrTx/>
                        <a:buSzTx/>
                        <a:buFontTx/>
                        <a:buNone/>
                        <a:tabLst/>
                        <a:defRPr/>
                      </a:pPr>
                      <a:r>
                        <a:rPr lang="fr-CA" sz="800" b="1">
                          <a:solidFill>
                            <a:schemeClr val="bg2"/>
                          </a:solidFill>
                        </a:rPr>
                        <a:t>Pouvoirs financiers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marL="171450" marR="0" lvl="0" indent="-171450" algn="l" defTabSz="914400" rtl="0" eaLnBrk="1" fontAlgn="auto" latinLnBrk="0" hangingPunct="1">
                        <a:lnSpc>
                          <a:spcPts val="600"/>
                        </a:lnSpc>
                        <a:spcBef>
                          <a:spcPts val="0"/>
                        </a:spcBef>
                        <a:spcAft>
                          <a:spcPts val="0"/>
                        </a:spcAft>
                        <a:buClrTx/>
                        <a:buSzTx/>
                        <a:buFont typeface="Wingdings 2" panose="05020102010507070707" pitchFamily="18" charset="2"/>
                        <a:buChar char="£"/>
                        <a:tabLst>
                          <a:tab pos="171450" algn="l"/>
                        </a:tabLst>
                        <a:defRPr/>
                      </a:pPr>
                      <a:r>
                        <a:rPr lang="fr-CA" sz="800">
                          <a:solidFill>
                            <a:schemeClr val="bg1">
                              <a:lumMod val="50000"/>
                            </a:schemeClr>
                          </a:solidFill>
                          <a:latin typeface="+mn-lt"/>
                          <a:sym typeface="Wingdings 2" panose="05020102010507070707" pitchFamily="18" charset="2"/>
                        </a:rPr>
                        <a:t>dans les limites du pouvoir</a:t>
                      </a:r>
                      <a:r>
                        <a:rPr lang="fr-CA" sz="800" baseline="0">
                          <a:solidFill>
                            <a:schemeClr val="bg1">
                              <a:lumMod val="50000"/>
                            </a:schemeClr>
                          </a:solidFill>
                          <a:latin typeface="+mn-lt"/>
                          <a:sym typeface="Wingdings 2" panose="05020102010507070707" pitchFamily="18" charset="2"/>
                        </a:rPr>
                        <a:t> </a:t>
                      </a:r>
                      <a:r>
                        <a:rPr lang="fr-CA" sz="800">
                          <a:solidFill>
                            <a:schemeClr val="bg1">
                              <a:lumMod val="50000"/>
                            </a:schemeClr>
                          </a:solidFill>
                          <a:latin typeface="+mn-lt"/>
                          <a:sym typeface="Wingdings 2" panose="05020102010507070707" pitchFamily="18" charset="2"/>
                        </a:rPr>
                        <a:t>ministériel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171450" algn="l"/>
                        </a:tabLst>
                        <a:defRPr/>
                      </a:pPr>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fr-CA" sz="800">
                          <a:solidFill>
                            <a:schemeClr val="bg1">
                              <a:lumMod val="50000"/>
                            </a:schemeClr>
                          </a:solidFill>
                          <a:latin typeface="+mn-lt"/>
                          <a:sym typeface="Wingdings 2" panose="05020102010507070707" pitchFamily="18" charset="2"/>
                        </a:rPr>
                        <a:t>	hors des limites du pouvoir</a:t>
                      </a:r>
                      <a:r>
                        <a:rPr lang="fr-CA" sz="800" baseline="0">
                          <a:solidFill>
                            <a:schemeClr val="bg1">
                              <a:lumMod val="50000"/>
                            </a:schemeClr>
                          </a:solidFill>
                          <a:latin typeface="+mn-lt"/>
                          <a:sym typeface="Wingdings 2" panose="05020102010507070707" pitchFamily="18" charset="2"/>
                        </a:rPr>
                        <a:t> </a:t>
                      </a:r>
                      <a:r>
                        <a:rPr lang="fr-CA" sz="800">
                          <a:solidFill>
                            <a:schemeClr val="bg1">
                              <a:lumMod val="50000"/>
                            </a:schemeClr>
                          </a:solidFill>
                          <a:latin typeface="+mn-lt"/>
                          <a:sym typeface="Wingdings 2" panose="05020102010507070707" pitchFamily="18" charset="2"/>
                        </a:rPr>
                        <a:t>ministériel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lnSpc>
                          <a:spcPts val="600"/>
                        </a:lnSpc>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1" name="Title 2"/>
          <p:cNvSpPr txBox="1">
            <a:spLocks/>
          </p:cNvSpPr>
          <p:nvPr>
            <p:custDataLst>
              <p:tags r:id="rId13"/>
            </p:custDataLst>
          </p:nvPr>
        </p:nvSpPr>
        <p:spPr bwMode="auto">
          <a:xfrm>
            <a:off x="8429925" y="308540"/>
            <a:ext cx="714075" cy="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indent="0"/>
            <a:r>
              <a:rPr lang="fr-CA" sz="1200" b="1" dirty="0"/>
              <a:t>    </a:t>
            </a:r>
            <a:r>
              <a:rPr lang="fr-CA" sz="1000" dirty="0" smtClean="0"/>
              <a:t>En général</a:t>
            </a:r>
            <a:r>
              <a:rPr lang="fr-CA" sz="1000" dirty="0"/>
              <a:t> :</a:t>
            </a:r>
          </a:p>
        </p:txBody>
      </p:sp>
      <p:sp>
        <p:nvSpPr>
          <p:cNvPr id="2" name="Isosceles Triangle 1"/>
          <p:cNvSpPr/>
          <p:nvPr>
            <p:custDataLst>
              <p:tags r:id="rId14"/>
            </p:custDataLst>
          </p:nvPr>
        </p:nvSpPr>
        <p:spPr>
          <a:xfrm>
            <a:off x="8711233" y="537869"/>
            <a:ext cx="144016" cy="180020"/>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15"/>
            </p:custDataLst>
          </p:nvPr>
        </p:nvSpPr>
        <p:spPr>
          <a:xfrm>
            <a:off x="35496" y="6387715"/>
            <a:ext cx="1034579" cy="461665"/>
          </a:xfrm>
          <a:prstGeom prst="rect">
            <a:avLst/>
          </a:prstGeom>
          <a:ln w="3175">
            <a:solidFill>
              <a:schemeClr val="bg1">
                <a:lumMod val="75000"/>
              </a:schemeClr>
            </a:solidFill>
            <a:prstDash val="solid"/>
          </a:ln>
        </p:spPr>
        <p:txBody>
          <a:bodyPr wrap="none">
            <a:spAutoFit/>
          </a:bodyPr>
          <a:lstStyle/>
          <a:p>
            <a:r>
              <a:rPr lang="fr-CA" sz="800" spc="-40" dirty="0">
                <a:solidFill>
                  <a:prstClr val="black"/>
                </a:solidFill>
                <a:latin typeface="Calibri"/>
              </a:rPr>
              <a:t>Présentation du CEAI :  </a:t>
            </a:r>
          </a:p>
          <a:p>
            <a:pPr>
              <a:tabLst>
                <a:tab pos="173038" algn="l"/>
                <a:tab pos="801688" algn="l"/>
              </a:tabLst>
            </a:pPr>
            <a:r>
              <a:rPr lang="fr-CA" sz="800" dirty="0">
                <a:solidFill>
                  <a:prstClr val="black"/>
                </a:solidFill>
                <a:latin typeface="Calibri"/>
                <a:sym typeface="Wingdings 2" panose="05020102010507070707" pitchFamily="18" charset="2"/>
              </a:rPr>
              <a:t> 	lancement </a:t>
            </a:r>
          </a:p>
          <a:p>
            <a:pPr>
              <a:tabLst>
                <a:tab pos="173038" algn="l"/>
                <a:tab pos="801688" algn="l"/>
              </a:tabLst>
            </a:pPr>
            <a:r>
              <a:rPr lang="fr-CA" sz="800" dirty="0">
                <a:solidFill>
                  <a:prstClr val="black"/>
                </a:solidFill>
                <a:latin typeface="Calibri"/>
                <a:sym typeface="Wingdings 2" panose="05020102010507070707" pitchFamily="18" charset="2"/>
              </a:rPr>
              <a:t> 	suivi 	</a:t>
            </a:r>
          </a:p>
        </p:txBody>
      </p:sp>
      <p:grpSp>
        <p:nvGrpSpPr>
          <p:cNvPr id="8" name="Group 7"/>
          <p:cNvGrpSpPr/>
          <p:nvPr>
            <p:custDataLst>
              <p:tags r:id="rId16"/>
            </p:custDataLst>
          </p:nvPr>
        </p:nvGrpSpPr>
        <p:grpSpPr>
          <a:xfrm>
            <a:off x="1113081" y="6387715"/>
            <a:ext cx="1982755" cy="461665"/>
            <a:chOff x="1113081" y="6387715"/>
            <a:chExt cx="1668073" cy="461665"/>
          </a:xfrm>
        </p:grpSpPr>
        <p:sp>
          <p:nvSpPr>
            <p:cNvPr id="28" name="Rectangle 27"/>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1113081" y="6387715"/>
              <a:ext cx="1207382" cy="215444"/>
            </a:xfrm>
            <a:prstGeom prst="rect">
              <a:avLst/>
            </a:prstGeom>
            <a:noFill/>
          </p:spPr>
          <p:txBody>
            <a:bodyPr wrap="none" rtlCol="0">
              <a:spAutoFit/>
            </a:bodyPr>
            <a:lstStyle/>
            <a:p>
              <a:r>
                <a:rPr lang="fr-CA" sz="800">
                  <a:solidFill>
                    <a:prstClr val="black"/>
                  </a:solidFill>
                  <a:latin typeface="Calibri"/>
                </a:rPr>
                <a:t>Harmonisation de l’architecture :</a:t>
              </a:r>
            </a:p>
          </p:txBody>
        </p:sp>
        <p:sp>
          <p:nvSpPr>
            <p:cNvPr id="30" name="TextBox 29"/>
            <p:cNvSpPr txBox="1"/>
            <p:nvPr/>
          </p:nvSpPr>
          <p:spPr>
            <a:xfrm>
              <a:off x="1261278" y="6581258"/>
              <a:ext cx="380232" cy="215444"/>
            </a:xfrm>
            <a:prstGeom prst="rect">
              <a:avLst/>
            </a:prstGeom>
            <a:noFill/>
          </p:spPr>
          <p:txBody>
            <a:bodyPr wrap="none" rtlCol="0">
              <a:spAutoFit/>
            </a:bodyPr>
            <a:lstStyle/>
            <a:p>
              <a:r>
                <a:rPr lang="fr-CA" sz="800">
                  <a:solidFill>
                    <a:prstClr val="black"/>
                  </a:solidFill>
                  <a:latin typeface="Calibri"/>
                </a:rPr>
                <a:t>complète</a:t>
              </a:r>
            </a:p>
          </p:txBody>
        </p:sp>
        <p:sp>
          <p:nvSpPr>
            <p:cNvPr id="31" name="TextBox 30"/>
            <p:cNvSpPr txBox="1"/>
            <p:nvPr/>
          </p:nvSpPr>
          <p:spPr>
            <a:xfrm>
              <a:off x="1776544" y="6581258"/>
              <a:ext cx="524503" cy="215444"/>
            </a:xfrm>
            <a:prstGeom prst="rect">
              <a:avLst/>
            </a:prstGeom>
            <a:noFill/>
          </p:spPr>
          <p:txBody>
            <a:bodyPr wrap="none" rtlCol="0">
              <a:spAutoFit/>
            </a:bodyPr>
            <a:lstStyle/>
            <a:p>
              <a:r>
                <a:rPr lang="fr-CA" sz="800">
                  <a:solidFill>
                    <a:prstClr val="black"/>
                  </a:solidFill>
                  <a:latin typeface="Calibri"/>
                </a:rPr>
                <a:t>partielle</a:t>
              </a:r>
            </a:p>
          </p:txBody>
        </p:sp>
        <p:sp>
          <p:nvSpPr>
            <p:cNvPr id="32" name="TextBox 31"/>
            <p:cNvSpPr txBox="1"/>
            <p:nvPr/>
          </p:nvSpPr>
          <p:spPr>
            <a:xfrm>
              <a:off x="2442600" y="6581258"/>
              <a:ext cx="338554" cy="215444"/>
            </a:xfrm>
            <a:prstGeom prst="rect">
              <a:avLst/>
            </a:prstGeom>
            <a:noFill/>
          </p:spPr>
          <p:txBody>
            <a:bodyPr wrap="none" rtlCol="0">
              <a:spAutoFit/>
            </a:bodyPr>
            <a:lstStyle/>
            <a:p>
              <a:r>
                <a:rPr lang="fr-CA" sz="800">
                  <a:solidFill>
                    <a:prstClr val="black"/>
                  </a:solidFill>
                  <a:latin typeface="Calibri"/>
                </a:rPr>
                <a:t>aucune</a:t>
              </a:r>
            </a:p>
          </p:txBody>
        </p:sp>
        <p:sp>
          <p:nvSpPr>
            <p:cNvPr id="33" name="Rectangle 32"/>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Isosceles Triangle 3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86351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2411760" y="1251987"/>
            <a:ext cx="3096873" cy="400110"/>
          </a:xfrm>
          <a:prstGeom prst="rect">
            <a:avLst/>
          </a:prstGeom>
          <a:noFill/>
        </p:spPr>
        <p:txBody>
          <a:bodyPr wrap="none" rtlCol="0">
            <a:spAutoFit/>
          </a:bodyPr>
          <a:lstStyle/>
          <a:p>
            <a:r>
              <a:rPr lang="fr-CA" sz="2000" b="1"/>
              <a:t>Normes numériques du GC </a:t>
            </a:r>
          </a:p>
        </p:txBody>
      </p:sp>
      <p:sp>
        <p:nvSpPr>
          <p:cNvPr id="12" name="Slide Number Placeholder 11"/>
          <p:cNvSpPr>
            <a:spLocks noGrp="1"/>
          </p:cNvSpPr>
          <p:nvPr>
            <p:ph type="sldNum" sz="quarter" idx="12"/>
            <p:custDataLst>
              <p:tags r:id="rId2"/>
            </p:custDataLst>
          </p:nvPr>
        </p:nvSpPr>
        <p:spPr/>
        <p:txBody>
          <a:bodyPr/>
          <a:lstStyle/>
          <a:p>
            <a:fld id="{32D4B517-E49B-41B6-9DBC-23634E0F1CDC}" type="slidenum">
              <a:rPr lang="en-CA" smtClean="0"/>
              <a:pPr/>
              <a:t>27</a:t>
            </a:fld>
            <a:endParaRPr lang="en-CA" smtClean="0"/>
          </a:p>
        </p:txBody>
      </p:sp>
      <p:sp>
        <p:nvSpPr>
          <p:cNvPr id="15" name="Title 3"/>
          <p:cNvSpPr txBox="1">
            <a:spLocks/>
          </p:cNvSpPr>
          <p:nvPr>
            <p:custDataLst>
              <p:tags r:id="rId3"/>
            </p:custDataLst>
          </p:nvPr>
        </p:nvSpPr>
        <p:spPr>
          <a:xfrm>
            <a:off x="431540" y="207262"/>
            <a:ext cx="5432982" cy="572234"/>
          </a:xfrm>
          <a:prstGeom prst="rect">
            <a:avLst/>
          </a:prstGeo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a:buSzPts val="1000"/>
              <a:tabLst>
                <a:tab pos="1371600" algn="l"/>
              </a:tabLst>
            </a:pPr>
            <a:r>
              <a:rPr lang="fr-CA" sz="1800">
                <a:solidFill>
                  <a:schemeClr val="tx2"/>
                </a:solidFill>
              </a:rPr>
              <a:t>Procédures obligatoires d’évaluation de l’architecture intégrée</a:t>
            </a:r>
          </a:p>
        </p:txBody>
      </p:sp>
      <p:graphicFrame>
        <p:nvGraphicFramePr>
          <p:cNvPr id="3" name="Table 2"/>
          <p:cNvGraphicFramePr>
            <a:graphicFrameLocks noGrp="1"/>
          </p:cNvGraphicFramePr>
          <p:nvPr>
            <p:custDataLst>
              <p:tags r:id="rId4"/>
            </p:custDataLst>
            <p:extLst/>
          </p:nvPr>
        </p:nvGraphicFramePr>
        <p:xfrm>
          <a:off x="626064" y="1687181"/>
          <a:ext cx="7989266" cy="4754880"/>
        </p:xfrm>
        <a:graphic>
          <a:graphicData uri="http://schemas.openxmlformats.org/drawingml/2006/table">
            <a:tbl>
              <a:tblPr>
                <a:tableStyleId>{5C22544A-7EE6-4342-B048-85BDC9FD1C3A}</a:tableStyleId>
              </a:tblPr>
              <a:tblGrid>
                <a:gridCol w="208280"/>
                <a:gridCol w="2596410"/>
                <a:gridCol w="4248472"/>
                <a:gridCol w="936104"/>
              </a:tblGrid>
              <a:tr h="503670">
                <a:tc>
                  <a:txBody>
                    <a:bodyPr/>
                    <a:lstStyle/>
                    <a:p>
                      <a:pPr marL="19628" algn="l" rtl="0"/>
                      <a:endParaRPr lang="en-CA" sz="900" kern="1200" dirty="0" smtClean="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3B18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prstClr val="black">
                              <a:lumMod val="65000"/>
                              <a:lumOff val="35000"/>
                            </a:prstClr>
                          </a:solidFill>
                          <a:cs typeface="Arial" pitchFamily="34" charset="0"/>
                        </a:rPr>
                        <a:t>Architecture opérationnelle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rtl="0">
                        <a:buFont typeface="Arial" panose="020B0604020202020204" pitchFamily="34" charset="0"/>
                        <a:buChar char="•"/>
                      </a:pPr>
                      <a:endParaRPr lang="en-CA" sz="1200" dirty="0" smtClean="0">
                        <a:cs typeface="Calibri"/>
                      </a:endParaRPr>
                    </a:p>
                    <a:p>
                      <a:pPr marL="190500" indent="-190500">
                        <a:buFont typeface="Calibri" panose="020F0502020204030204" pitchFamily="34" charset="0"/>
                        <a:buChar char="_"/>
                      </a:pPr>
                      <a:r>
                        <a:rPr lang="fr-CA" sz="1200">
                          <a:cs typeface="Calibri"/>
                        </a:rPr>
                        <a:t>Harmoniser au modèle de capacité opérationnelle du GC</a:t>
                      </a:r>
                    </a:p>
                    <a:p>
                      <a:pPr marL="190500" indent="-190500">
                        <a:buFont typeface="Calibri" panose="020F0502020204030204" pitchFamily="34" charset="0"/>
                        <a:buChar char="_"/>
                      </a:pPr>
                      <a:r>
                        <a:rPr lang="fr-CA" sz="1200">
                          <a:cs typeface="Calibri"/>
                        </a:rPr>
                        <a:t>Concevoir pour les utilisateurs d’abord et assurer la prestation par des équipes multidisciplinaires</a:t>
                      </a:r>
                    </a:p>
                    <a:p>
                      <a:pPr marL="190500" marR="0" lvl="0" indent="-190500" algn="l" defTabSz="914400" rtl="0" eaLnBrk="1" fontAlgn="auto" latinLnBrk="0" hangingPunct="1">
                        <a:lnSpc>
                          <a:spcPct val="100000"/>
                        </a:lnSpc>
                        <a:spcBef>
                          <a:spcPts val="0"/>
                        </a:spcBef>
                        <a:spcAft>
                          <a:spcPts val="0"/>
                        </a:spcAft>
                        <a:buClrTx/>
                        <a:buSzTx/>
                        <a:buFont typeface="Calibri" panose="020F0502020204030204" pitchFamily="34" charset="0"/>
                        <a:buChar char="_"/>
                        <a:tabLst/>
                        <a:defRPr/>
                      </a:pPr>
                      <a:r>
                        <a:rPr lang="fr-CA" sz="1200">
                          <a:solidFill>
                            <a:schemeClr val="dk1"/>
                          </a:solidFill>
                          <a:latin typeface="+mn-lt"/>
                          <a:ea typeface="+mn-ea"/>
                          <a:cs typeface="Calibri"/>
                        </a:rPr>
                        <a:t>Concevoir des systèmes mesurables et fiables</a:t>
                      </a:r>
                    </a:p>
                    <a:p>
                      <a:pPr marL="0" indent="0" algn="l" rtl="0">
                        <a:buFont typeface="Arial" panose="020B0604020202020204" pitchFamily="34" charset="0"/>
                        <a:buNone/>
                      </a:pPr>
                      <a:endParaRPr lang="en-US" sz="1200" dirty="0" smtClean="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060">
                <a:tc>
                  <a:txBody>
                    <a:bodyPr/>
                    <a:lstStyle/>
                    <a:p>
                      <a:pPr marL="0" lvl="1" indent="0" algn="l" rtl="0">
                        <a:buFont typeface="Calibri"/>
                        <a:buNone/>
                        <a:tabLst>
                          <a:tab pos="114300" algn="l"/>
                        </a:tabLst>
                      </a:pPr>
                      <a:endParaRPr lang="en-CA" sz="900" kern="1200" dirty="0" smtClean="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B04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solidFill>
                            <a:prstClr val="black">
                              <a:lumMod val="65000"/>
                              <a:lumOff val="35000"/>
                            </a:prstClr>
                          </a:solidFill>
                          <a:cs typeface="Arial" pitchFamily="34" charset="0"/>
                        </a:rPr>
                        <a:t>Architecture de l’information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buFont typeface="Calibri" panose="020F0502020204030204" pitchFamily="34" charset="0"/>
                        <a:buChar char="_"/>
                      </a:pPr>
                      <a:r>
                        <a:rPr lang="fr-CA" sz="1200">
                          <a:solidFill>
                            <a:schemeClr val="dk1"/>
                          </a:solidFill>
                          <a:latin typeface="+mn-lt"/>
                          <a:ea typeface="+mn-ea"/>
                          <a:cs typeface="Calibri"/>
                        </a:rPr>
                        <a:t>Collecte de données</a:t>
                      </a:r>
                    </a:p>
                    <a:p>
                      <a:pPr marL="190500" indent="-190500">
                        <a:buFont typeface="Calibri" panose="020F0502020204030204" pitchFamily="34" charset="0"/>
                        <a:buChar char="_"/>
                      </a:pPr>
                      <a:r>
                        <a:rPr lang="fr-CA" sz="1200">
                          <a:solidFill>
                            <a:schemeClr val="dk1"/>
                          </a:solidFill>
                          <a:latin typeface="+mn-lt"/>
                          <a:ea typeface="+mn-ea"/>
                          <a:cs typeface="Calibri"/>
                        </a:rPr>
                        <a:t>Gestion des </a:t>
                      </a:r>
                      <a:r>
                        <a:rPr lang="fr-CA" sz="1200" baseline="0">
                          <a:solidFill>
                            <a:schemeClr val="dk1"/>
                          </a:solidFill>
                          <a:latin typeface="+mn-lt"/>
                          <a:ea typeface="+mn-ea"/>
                          <a:cs typeface="Calibri"/>
                        </a:rPr>
                        <a:t>données</a:t>
                      </a:r>
                    </a:p>
                    <a:p>
                      <a:pPr marL="190500" indent="-190500">
                        <a:buFont typeface="Calibri" panose="020F0502020204030204" pitchFamily="34" charset="0"/>
                        <a:buChar char="_"/>
                      </a:pPr>
                      <a:r>
                        <a:rPr lang="fr-CA" sz="1200" baseline="0">
                          <a:solidFill>
                            <a:schemeClr val="dk1"/>
                          </a:solidFill>
                          <a:latin typeface="+mn-lt"/>
                          <a:ea typeface="+mn-ea"/>
                          <a:cs typeface="Calibri"/>
                        </a:rPr>
                        <a:t>Stockage des données</a:t>
                      </a:r>
                    </a:p>
                    <a:p>
                      <a:pPr marL="190500" indent="-190500">
                        <a:buFont typeface="Calibri" panose="020F0502020204030204" pitchFamily="34" charset="0"/>
                        <a:buChar char="_"/>
                      </a:pPr>
                      <a:r>
                        <a:rPr lang="fr-CA" sz="1200" baseline="0">
                          <a:solidFill>
                            <a:schemeClr val="dk1"/>
                          </a:solidFill>
                          <a:latin typeface="+mn-lt"/>
                          <a:ea typeface="+mn-ea"/>
                          <a:cs typeface="Calibri"/>
                        </a:rPr>
                        <a:t>Partage des données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lgn="l" rtl="0">
                        <a:buFont typeface="Arial" panose="020B0604020202020204" pitchFamily="34" charset="0"/>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844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prstClr val="black">
                              <a:lumMod val="65000"/>
                              <a:lumOff val="35000"/>
                            </a:prstClr>
                          </a:solidFill>
                          <a:cs typeface="Arial" pitchFamily="34" charset="0"/>
                        </a:rPr>
                        <a:t>Architecture d’application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latinLnBrk="0" hangingPunct="1">
                        <a:spcBef>
                          <a:spcPts val="0"/>
                        </a:spcBef>
                        <a:buFont typeface="Arial" panose="020B0604020202020204" pitchFamily="34" charset="0"/>
                        <a:buChar char="•"/>
                        <a:tabLst>
                          <a:tab pos="637540" algn="l"/>
                          <a:tab pos="457200" algn="l"/>
                        </a:tabLst>
                      </a:pPr>
                      <a:endParaRPr lang="en-US" sz="1200" kern="1200" dirty="0" smtClean="0">
                        <a:solidFill>
                          <a:schemeClr val="dk1"/>
                        </a:solidFill>
                        <a:latin typeface="+mn-lt"/>
                        <a:ea typeface="+mn-ea"/>
                        <a:cs typeface="Calibri"/>
                      </a:endParaRPr>
                    </a:p>
                    <a:p>
                      <a:pPr marL="228600" marR="0" lvl="0" indent="-228600" algn="l" defTabSz="914400" rtl="0" eaLnBrk="1" latinLnBrk="0" hangingPunct="1">
                        <a:spcBef>
                          <a:spcPts val="0"/>
                        </a:spcBef>
                        <a:buFont typeface="Calibri" panose="020F0502020204030204" pitchFamily="34" charset="0"/>
                        <a:buChar char="_"/>
                        <a:tabLst>
                          <a:tab pos="637540" algn="l"/>
                          <a:tab pos="457200" algn="l"/>
                        </a:tabLst>
                      </a:pPr>
                      <a:r>
                        <a:rPr lang="fr-CA" sz="1200">
                          <a:solidFill>
                            <a:schemeClr val="dk1"/>
                          </a:solidFill>
                          <a:latin typeface="+mn-lt"/>
                          <a:ea typeface="+mn-ea"/>
                          <a:cs typeface="Calibri"/>
                        </a:rPr>
                        <a:t>Utiliser des normes et des solutions ouvertes par défaut </a:t>
                      </a:r>
                    </a:p>
                    <a:p>
                      <a:pPr marL="190500" indent="-190500">
                        <a:buFont typeface="Calibri" panose="020F0502020204030204" pitchFamily="34" charset="0"/>
                        <a:buChar char="_"/>
                      </a:pPr>
                      <a:r>
                        <a:rPr lang="fr-CA" sz="1200">
                          <a:solidFill>
                            <a:schemeClr val="dk1"/>
                          </a:solidFill>
                          <a:latin typeface="+mn-lt"/>
                          <a:ea typeface="+mn-ea"/>
                          <a:cs typeface="Calibri"/>
                        </a:rPr>
                        <a:t>Maximiser la réutilisation</a:t>
                      </a:r>
                    </a:p>
                    <a:p>
                      <a:pPr marL="190500" indent="-190500">
                        <a:buFont typeface="Calibri" panose="020F0502020204030204" pitchFamily="34" charset="0"/>
                        <a:buChar char="_"/>
                      </a:pPr>
                      <a:r>
                        <a:rPr lang="fr-CA" sz="1200">
                          <a:solidFill>
                            <a:schemeClr val="dk1"/>
                          </a:solidFill>
                          <a:latin typeface="+mn-lt"/>
                          <a:ea typeface="+mn-ea"/>
                          <a:cs typeface="Calibri"/>
                        </a:rPr>
                        <a:t>Permettre l’interopérabilité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marL="114300" lvl="1" indent="-114300" algn="l" rtl="0">
                        <a:buFont typeface="Calibri"/>
                        <a:buChar char="•"/>
                        <a:tabLst>
                          <a:tab pos="114300" algn="l"/>
                        </a:tabLst>
                      </a:pPr>
                      <a:endParaRPr lang="en-US" sz="900" kern="1200" dirty="0">
                        <a:solidFill>
                          <a:schemeClr val="dk1"/>
                        </a:solidFill>
                        <a:latin typeface="+mn-lt"/>
                        <a:ea typeface="+mn-ea"/>
                        <a:cs typeface="Calibri"/>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B6D4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prstClr val="black">
                              <a:lumMod val="65000"/>
                              <a:lumOff val="35000"/>
                            </a:prstClr>
                          </a:solidFill>
                          <a:cs typeface="Arial" pitchFamily="34" charset="0"/>
                        </a:rPr>
                        <a:t>Architecture de la technologie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defTabSz="914400" rtl="0" eaLnBrk="1" latinLnBrk="0" hangingPunct="1">
                        <a:buFont typeface="Calibri" panose="020F0502020204030204" pitchFamily="34" charset="0"/>
                        <a:buChar char="_"/>
                      </a:pPr>
                      <a:endParaRPr lang="en-CA" sz="1200" kern="1200" dirty="0" smtClean="0">
                        <a:solidFill>
                          <a:schemeClr val="dk1"/>
                        </a:solidFill>
                        <a:latin typeface="+mn-lt"/>
                        <a:ea typeface="+mn-ea"/>
                        <a:cs typeface="Calibri"/>
                      </a:endParaRPr>
                    </a:p>
                    <a:p>
                      <a:pPr marL="190500" indent="-190500" algn="l" defTabSz="914400" rtl="0" eaLnBrk="1" latinLnBrk="0" hangingPunct="1">
                        <a:buFont typeface="Calibri" panose="020F0502020204030204" pitchFamily="34" charset="0"/>
                        <a:buChar char="_"/>
                      </a:pPr>
                      <a:r>
                        <a:rPr lang="fr-CA" sz="1200">
                          <a:solidFill>
                            <a:schemeClr val="dk1"/>
                          </a:solidFill>
                          <a:latin typeface="+mn-lt"/>
                          <a:ea typeface="+mn-ea"/>
                          <a:cs typeface="Calibri"/>
                        </a:rPr>
                        <a:t>Utiliser le nuage d’abord</a:t>
                      </a:r>
                    </a:p>
                    <a:p>
                      <a:pPr marL="190500" indent="-190500" algn="l" defTabSz="914400" rtl="0" eaLnBrk="1" latinLnBrk="0" hangingPunct="1">
                        <a:buFont typeface="Calibri" panose="020F0502020204030204" pitchFamily="34" charset="0"/>
                        <a:buChar char="_"/>
                      </a:pPr>
                      <a:r>
                        <a:rPr lang="fr-CA" sz="1200">
                          <a:solidFill>
                            <a:schemeClr val="dk1"/>
                          </a:solidFill>
                          <a:latin typeface="+mn-lt"/>
                          <a:ea typeface="+mn-ea"/>
                          <a:cs typeface="Calibri"/>
                        </a:rPr>
                        <a:t>Concevoir à des fins de rendement, de disponibilité et de variabilité dimensionnelle</a:t>
                      </a:r>
                    </a:p>
                    <a:p>
                      <a:pPr marL="190500" indent="-190500" algn="l" defTabSz="914400" rtl="0" eaLnBrk="1" latinLnBrk="0" hangingPunct="1">
                        <a:buFont typeface="Calibri" panose="020F0502020204030204" pitchFamily="34" charset="0"/>
                        <a:buChar char="_"/>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40445">
                <a:tc>
                  <a:txBody>
                    <a:bodyPr/>
                    <a:lstStyle/>
                    <a:p>
                      <a:pPr marL="114300" lvl="1" indent="-114300" algn="l" rtl="0">
                        <a:buFont typeface="Calibri"/>
                        <a:buChar char="•"/>
                        <a:tabLst>
                          <a:tab pos="114300" algn="l"/>
                        </a:tabLst>
                      </a:pPr>
                      <a:endParaRPr lang="en-US" sz="9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678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prstClr val="black">
                              <a:lumMod val="65000"/>
                              <a:lumOff val="35000"/>
                            </a:prstClr>
                          </a:solidFill>
                          <a:cs typeface="Arial" pitchFamily="34" charset="0"/>
                        </a:rPr>
                        <a:t>Sécurité et protection des renseignements personnels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0500" indent="-190500" algn="l" rtl="0">
                        <a:buFont typeface="Calibri" panose="020F0502020204030204" pitchFamily="34" charset="0"/>
                        <a:buChar char="_"/>
                      </a:pPr>
                      <a:endParaRPr lang="en-CA" sz="1200" kern="1200" dirty="0" smtClean="0">
                        <a:solidFill>
                          <a:schemeClr val="dk1"/>
                        </a:solidFill>
                        <a:latin typeface="+mn-lt"/>
                        <a:ea typeface="+mn-ea"/>
                        <a:cs typeface="Calibri"/>
                      </a:endParaRPr>
                    </a:p>
                    <a:p>
                      <a:pPr marL="190500" indent="-190500">
                        <a:buFont typeface="Calibri" panose="020F0502020204030204" pitchFamily="34" charset="0"/>
                        <a:buChar char="_"/>
                      </a:pPr>
                      <a:r>
                        <a:rPr lang="fr-CA" sz="1200">
                          <a:solidFill>
                            <a:schemeClr val="dk1"/>
                          </a:solidFill>
                          <a:latin typeface="+mn-lt"/>
                          <a:ea typeface="+mn-ea"/>
                          <a:cs typeface="Calibri"/>
                        </a:rPr>
                        <a:t>Concevoir en fonction de la sécurité et de la protection des renseignements personnels</a:t>
                      </a:r>
                    </a:p>
                    <a:p>
                      <a:pPr marL="190500" indent="-190500" algn="l" rtl="0">
                        <a:buFont typeface="Calibri" panose="020F0502020204030204" pitchFamily="34" charset="0"/>
                        <a:buChar char="_"/>
                      </a:pPr>
                      <a:endParaRPr lang="en-CA" sz="1200" kern="1200" dirty="0" smtClean="0">
                        <a:solidFill>
                          <a:schemeClr val="dk1"/>
                        </a:solidFill>
                        <a:latin typeface="+mn-lt"/>
                        <a:ea typeface="+mn-ea"/>
                        <a:cs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2" name="Picture 21"/>
          <p:cNvPicPr>
            <a:picLocks noChangeAspect="1"/>
          </p:cNvPicPr>
          <p:nvPr>
            <p:custDataLst>
              <p:tags r:id="rId5"/>
            </p:custDataLst>
          </p:nvPr>
        </p:nvPicPr>
        <p:blipFill>
          <a:blip r:embed="rId18"/>
          <a:stretch>
            <a:fillRect/>
          </a:stretch>
        </p:blipFill>
        <p:spPr>
          <a:xfrm>
            <a:off x="7932273" y="2022202"/>
            <a:ext cx="487515" cy="394329"/>
          </a:xfrm>
          <a:prstGeom prst="rect">
            <a:avLst/>
          </a:prstGeom>
        </p:spPr>
      </p:pic>
      <p:pic>
        <p:nvPicPr>
          <p:cNvPr id="23" name="Picture 22"/>
          <p:cNvPicPr>
            <a:picLocks noChangeAspect="1"/>
          </p:cNvPicPr>
          <p:nvPr>
            <p:custDataLst>
              <p:tags r:id="rId6"/>
            </p:custDataLst>
          </p:nvPr>
        </p:nvPicPr>
        <p:blipFill>
          <a:blip r:embed="rId19"/>
          <a:stretch>
            <a:fillRect/>
          </a:stretch>
        </p:blipFill>
        <p:spPr>
          <a:xfrm>
            <a:off x="7904238" y="3024877"/>
            <a:ext cx="455764" cy="374917"/>
          </a:xfrm>
          <a:prstGeom prst="rect">
            <a:avLst/>
          </a:prstGeom>
        </p:spPr>
      </p:pic>
      <p:pic>
        <p:nvPicPr>
          <p:cNvPr id="24" name="Picture 23"/>
          <p:cNvPicPr>
            <a:picLocks noChangeAspect="1"/>
          </p:cNvPicPr>
          <p:nvPr>
            <p:custDataLst>
              <p:tags r:id="rId7"/>
            </p:custDataLst>
          </p:nvPr>
        </p:nvPicPr>
        <p:blipFill>
          <a:blip r:embed="rId20"/>
          <a:stretch>
            <a:fillRect/>
          </a:stretch>
        </p:blipFill>
        <p:spPr>
          <a:xfrm>
            <a:off x="7904237" y="3841177"/>
            <a:ext cx="487515" cy="446888"/>
          </a:xfrm>
          <a:prstGeom prst="rect">
            <a:avLst/>
          </a:prstGeom>
        </p:spPr>
      </p:pic>
      <p:pic>
        <p:nvPicPr>
          <p:cNvPr id="25" name="Picture 24"/>
          <p:cNvPicPr>
            <a:picLocks noChangeAspect="1"/>
          </p:cNvPicPr>
          <p:nvPr>
            <p:custDataLst>
              <p:tags r:id="rId8"/>
            </p:custDataLst>
          </p:nvPr>
        </p:nvPicPr>
        <p:blipFill>
          <a:blip r:embed="rId21"/>
          <a:stretch>
            <a:fillRect/>
          </a:stretch>
        </p:blipFill>
        <p:spPr>
          <a:xfrm>
            <a:off x="7886131" y="4653861"/>
            <a:ext cx="579800" cy="341822"/>
          </a:xfrm>
          <a:prstGeom prst="rect">
            <a:avLst/>
          </a:prstGeom>
        </p:spPr>
      </p:pic>
      <p:pic>
        <p:nvPicPr>
          <p:cNvPr id="26" name="Picture 25"/>
          <p:cNvPicPr>
            <a:picLocks noChangeAspect="1"/>
          </p:cNvPicPr>
          <p:nvPr>
            <p:custDataLst>
              <p:tags r:id="rId9"/>
            </p:custDataLst>
          </p:nvPr>
        </p:nvPicPr>
        <p:blipFill>
          <a:blip r:embed="rId22"/>
          <a:stretch>
            <a:fillRect/>
          </a:stretch>
        </p:blipFill>
        <p:spPr>
          <a:xfrm>
            <a:off x="7957002" y="5697252"/>
            <a:ext cx="396044" cy="483483"/>
          </a:xfrm>
          <a:prstGeom prst="rect">
            <a:avLst/>
          </a:prstGeom>
        </p:spPr>
      </p:pic>
      <p:sp>
        <p:nvSpPr>
          <p:cNvPr id="14" name="Rectangle 13"/>
          <p:cNvSpPr/>
          <p:nvPr>
            <p:custDataLst>
              <p:tags r:id="rId10"/>
            </p:custDataLst>
          </p:nvPr>
        </p:nvSpPr>
        <p:spPr>
          <a:xfrm>
            <a:off x="129913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custDataLst>
              <p:tags r:id="rId11"/>
            </p:custDataLst>
          </p:nvPr>
        </p:nvSpPr>
        <p:spPr>
          <a:xfrm>
            <a:off x="59611" y="6387715"/>
            <a:ext cx="1207382" cy="215444"/>
          </a:xfrm>
          <a:prstGeom prst="rect">
            <a:avLst/>
          </a:prstGeom>
          <a:noFill/>
        </p:spPr>
        <p:txBody>
          <a:bodyPr wrap="none" rtlCol="0">
            <a:spAutoFit/>
          </a:bodyPr>
          <a:lstStyle/>
          <a:p>
            <a:r>
              <a:rPr lang="fr-CA" sz="800">
                <a:solidFill>
                  <a:prstClr val="black"/>
                </a:solidFill>
                <a:latin typeface="Calibri"/>
              </a:rPr>
              <a:t>Harmonisation de l’architecture :</a:t>
            </a:r>
          </a:p>
        </p:txBody>
      </p:sp>
      <p:grpSp>
        <p:nvGrpSpPr>
          <p:cNvPr id="5" name="Group 4"/>
          <p:cNvGrpSpPr/>
          <p:nvPr>
            <p:custDataLst>
              <p:tags r:id="rId12"/>
            </p:custDataLst>
          </p:nvPr>
        </p:nvGrpSpPr>
        <p:grpSpPr>
          <a:xfrm>
            <a:off x="179512" y="6581258"/>
            <a:ext cx="1586196" cy="215444"/>
            <a:chOff x="179512" y="6581258"/>
            <a:chExt cx="1586196" cy="215444"/>
          </a:xfrm>
        </p:grpSpPr>
        <p:sp>
          <p:nvSpPr>
            <p:cNvPr id="17" name="TextBox 16"/>
            <p:cNvSpPr txBox="1"/>
            <p:nvPr/>
          </p:nvSpPr>
          <p:spPr>
            <a:xfrm>
              <a:off x="179512" y="6581258"/>
              <a:ext cx="380232" cy="215444"/>
            </a:xfrm>
            <a:prstGeom prst="rect">
              <a:avLst/>
            </a:prstGeom>
            <a:noFill/>
          </p:spPr>
          <p:txBody>
            <a:bodyPr wrap="none" rtlCol="0">
              <a:spAutoFit/>
            </a:bodyPr>
            <a:lstStyle/>
            <a:p>
              <a:r>
                <a:rPr lang="fr-CA" sz="800" dirty="0">
                  <a:solidFill>
                    <a:prstClr val="black"/>
                  </a:solidFill>
                  <a:latin typeface="Calibri"/>
                </a:rPr>
                <a:t>complète</a:t>
              </a:r>
            </a:p>
          </p:txBody>
        </p:sp>
        <p:sp>
          <p:nvSpPr>
            <p:cNvPr id="18" name="TextBox 17"/>
            <p:cNvSpPr txBox="1"/>
            <p:nvPr/>
          </p:nvSpPr>
          <p:spPr>
            <a:xfrm>
              <a:off x="778350" y="6581258"/>
              <a:ext cx="524503" cy="215444"/>
            </a:xfrm>
            <a:prstGeom prst="rect">
              <a:avLst/>
            </a:prstGeom>
            <a:noFill/>
          </p:spPr>
          <p:txBody>
            <a:bodyPr wrap="none" rtlCol="0">
              <a:spAutoFit/>
            </a:bodyPr>
            <a:lstStyle/>
            <a:p>
              <a:r>
                <a:rPr lang="fr-CA" sz="800" dirty="0">
                  <a:solidFill>
                    <a:prstClr val="black"/>
                  </a:solidFill>
                  <a:latin typeface="Calibri"/>
                </a:rPr>
                <a:t>partielle</a:t>
              </a:r>
            </a:p>
          </p:txBody>
        </p:sp>
        <p:sp>
          <p:nvSpPr>
            <p:cNvPr id="19" name="TextBox 18"/>
            <p:cNvSpPr txBox="1"/>
            <p:nvPr/>
          </p:nvSpPr>
          <p:spPr>
            <a:xfrm>
              <a:off x="1427154" y="6581258"/>
              <a:ext cx="338554" cy="215444"/>
            </a:xfrm>
            <a:prstGeom prst="rect">
              <a:avLst/>
            </a:prstGeom>
            <a:noFill/>
          </p:spPr>
          <p:txBody>
            <a:bodyPr wrap="none" rtlCol="0">
              <a:spAutoFit/>
            </a:bodyPr>
            <a:lstStyle/>
            <a:p>
              <a:r>
                <a:rPr lang="fr-CA" sz="800">
                  <a:solidFill>
                    <a:prstClr val="black"/>
                  </a:solidFill>
                  <a:latin typeface="Calibri"/>
                </a:rPr>
                <a:t>aucune</a:t>
              </a:r>
            </a:p>
          </p:txBody>
        </p:sp>
      </p:grpSp>
      <p:sp>
        <p:nvSpPr>
          <p:cNvPr id="20" name="Rectangle 19"/>
          <p:cNvSpPr/>
          <p:nvPr>
            <p:custDataLst>
              <p:tags r:id="rId13"/>
            </p:custDataLst>
          </p:nvPr>
        </p:nvSpPr>
        <p:spPr>
          <a:xfrm>
            <a:off x="59611" y="6405479"/>
            <a:ext cx="202811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Isosceles Triangle 20"/>
          <p:cNvSpPr/>
          <p:nvPr>
            <p:custDataLst>
              <p:tags r:id="rId14"/>
            </p:custDataLst>
          </p:nvPr>
        </p:nvSpPr>
        <p:spPr>
          <a:xfrm>
            <a:off x="14262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custDataLst>
              <p:tags r:id="rId15"/>
            </p:custDataLst>
          </p:nvPr>
        </p:nvSpPr>
        <p:spPr>
          <a:xfrm>
            <a:off x="748914"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97266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1"/>
            </p:custDataLst>
            <p:extLst/>
          </p:nvPr>
        </p:nvGraphicFramePr>
        <p:xfrm>
          <a:off x="361920" y="1052215"/>
          <a:ext cx="8422547" cy="5219880"/>
        </p:xfrm>
        <a:graphic>
          <a:graphicData uri="http://schemas.openxmlformats.org/drawingml/2006/table">
            <a:tbl>
              <a:tblPr>
                <a:tableStyleId>{5C22544A-7EE6-4342-B048-85BDC9FD1C3A}</a:tableStyleId>
              </a:tblPr>
              <a:tblGrid>
                <a:gridCol w="235048"/>
                <a:gridCol w="3919819"/>
                <a:gridCol w="331113"/>
                <a:gridCol w="3936567"/>
              </a:tblGrid>
              <a:tr h="759485">
                <a:tc>
                  <a:txBody>
                    <a:bodyPr/>
                    <a:lstStyle/>
                    <a:p>
                      <a:pPr marL="19628" algn="ctr"/>
                      <a:r>
                        <a:rPr lang="fr-CA" sz="1400" dirty="0">
                          <a:cs typeface="Calibri"/>
                          <a:sym typeface="Wingdings 2" panose="05020102010507070707" pitchFamily="18" charset="2"/>
                        </a:rPr>
                        <a: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fr-CA" sz="1000" b="1" dirty="0">
                          <a:cs typeface="Calibri"/>
                        </a:rPr>
                        <a:t>Concevoir avec les utilisateurs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dirty="0">
                          <a:solidFill>
                            <a:schemeClr val="dk1"/>
                          </a:solidFill>
                          <a:latin typeface="+mn-lt"/>
                          <a:ea typeface="+mn-ea"/>
                          <a:cs typeface="+mn-cs"/>
                        </a:rPr>
                        <a:t>Mener des recherches auprès des utilisateurs pour comprendre leurs besoins et les problèmes à résoudre.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dirty="0">
                          <a:solidFill>
                            <a:schemeClr val="dk1"/>
                          </a:solidFill>
                          <a:latin typeface="+mn-lt"/>
                          <a:ea typeface="+mn-ea"/>
                          <a:cs typeface="+mn-cs"/>
                        </a:rPr>
                        <a:t>Mener des essais continus avec les utilisateurs pour orienter la conception et le développement.</a:t>
                      </a:r>
                    </a:p>
                    <a:p>
                      <a:pPr marL="19628" algn="l" rtl="0"/>
                      <a:endParaRPr lang="en-CA" sz="1000" dirty="0" smtClean="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fr-CA" sz="1400">
                          <a:solidFill>
                            <a:schemeClr val="dk1"/>
                          </a:solidFill>
                          <a:latin typeface="+mn-lt"/>
                          <a:ea typeface="+mn-ea"/>
                          <a:cs typeface="+mn-cs"/>
                          <a:sym typeface="Wingdings 2" panose="05020102010507070707"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a:solidFill>
                            <a:prstClr val="black"/>
                          </a:solidFill>
                          <a:latin typeface="+mn-lt"/>
                          <a:ea typeface="+mn-ea"/>
                          <a:cs typeface="Calibri"/>
                        </a:rPr>
                        <a:t>Intégrer l’accessibilité dès le départ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a:solidFill>
                            <a:schemeClr val="dk1"/>
                          </a:solidFill>
                          <a:latin typeface="+mn-lt"/>
                          <a:ea typeface="+mn-ea"/>
                          <a:cs typeface="+mn-cs"/>
                        </a:rPr>
                        <a:t>Les services devraient respecter ou dépasser les normes d’accessibilité.</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a:solidFill>
                            <a:schemeClr val="dk1"/>
                          </a:solidFill>
                          <a:latin typeface="+mn-lt"/>
                          <a:ea typeface="+mn-ea"/>
                          <a:cs typeface="+mn-cs"/>
                        </a:rPr>
                        <a:t>Les utilisateurs ayant des besoins particuliers doivent être mis à contribution dès le départ afin de veiller à ce que la prestation de services convienne à tout le monde.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2088">
                <a:tc>
                  <a:txBody>
                    <a:bodyPr/>
                    <a:lstStyle/>
                    <a:p>
                      <a:pPr marL="0" lvl="1" indent="0" algn="ctr">
                        <a:buFont typeface="Calibri"/>
                        <a:buNone/>
                        <a:tabLst>
                          <a:tab pos="114300" algn="l"/>
                        </a:tabLst>
                      </a:pPr>
                      <a:r>
                        <a:rPr lang="fr-CA" sz="1400">
                          <a:solidFill>
                            <a:schemeClr val="dk1"/>
                          </a:solidFill>
                          <a:latin typeface="+mn-lt"/>
                          <a:ea typeface="+mn-ea"/>
                          <a:cs typeface="+mn-cs"/>
                          <a:sym typeface="Wingdings 2" panose="05020102010507070707" pitchFamily="18" charset="2"/>
                        </a:rPr>
                        <a: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fr-CA" sz="1000" b="1" dirty="0">
                          <a:solidFill>
                            <a:prstClr val="black"/>
                          </a:solidFill>
                          <a:latin typeface="+mn-lt"/>
                          <a:ea typeface="+mn-ea"/>
                          <a:cs typeface="Calibri"/>
                        </a:rPr>
                        <a:t>Itérer et améliorer fréquemment</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dirty="0">
                          <a:solidFill>
                            <a:schemeClr val="dk1"/>
                          </a:solidFill>
                          <a:latin typeface="+mn-lt"/>
                          <a:ea typeface="+mn-ea"/>
                          <a:cs typeface="+mn-cs"/>
                        </a:rPr>
                        <a:t>Élaborer des services au moyen de méthodes souples et itératives, axées sur l’utilisateur.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dirty="0">
                          <a:solidFill>
                            <a:schemeClr val="dk1"/>
                          </a:solidFill>
                          <a:latin typeface="+mn-lt"/>
                          <a:ea typeface="+mn-ea"/>
                          <a:cs typeface="+mn-cs"/>
                        </a:rPr>
                        <a:t>S’améliorer continuellement en réponse aux besoins des utilisateurs.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dirty="0">
                          <a:solidFill>
                            <a:schemeClr val="dk1"/>
                          </a:solidFill>
                          <a:latin typeface="+mn-lt"/>
                          <a:ea typeface="+mn-ea"/>
                          <a:cs typeface="+mn-cs"/>
                        </a:rPr>
                        <a:t>Tenter de nouvelles choses, commencer par de petits pas puis prendre de l’expansion.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fr-CA" sz="1400">
                          <a:sym typeface="Wingdings 2" panose="05020102010507070707"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dirty="0">
                          <a:solidFill>
                            <a:prstClr val="black"/>
                          </a:solidFill>
                          <a:latin typeface="+mn-lt"/>
                          <a:ea typeface="+mn-ea"/>
                          <a:cs typeface="Calibri"/>
                        </a:rPr>
                        <a:t>Habiliter le personnel à offrir de meilleurs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dirty="0">
                          <a:solidFill>
                            <a:schemeClr val="dk1"/>
                          </a:solidFill>
                          <a:latin typeface="+mn-lt"/>
                          <a:ea typeface="+mn-ea"/>
                          <a:cs typeface="+mn-cs"/>
                        </a:rPr>
                        <a:t>Veiller à ce que le personnel ait accès aux outils, à la formation et aux technologies utiles.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dirty="0">
                          <a:solidFill>
                            <a:schemeClr val="dk1"/>
                          </a:solidFill>
                          <a:latin typeface="+mn-lt"/>
                          <a:ea typeface="+mn-ea"/>
                          <a:cs typeface="+mn-cs"/>
                        </a:rPr>
                        <a:t>Habiliter l’équipe à prendre des décisions tout au long de la conception, de la mise sur pied et de l’exploitation du service.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92088">
                <a:tc>
                  <a:txBody>
                    <a:bodyPr/>
                    <a:lstStyle/>
                    <a:p>
                      <a:pPr marL="0" lvl="1" indent="0" algn="ctr">
                        <a:buFont typeface="Arial" panose="020B0604020202020204" pitchFamily="34" charset="0"/>
                        <a:buNone/>
                        <a:tabLst>
                          <a:tab pos="114300" algn="l"/>
                        </a:tabLst>
                      </a:pPr>
                      <a:r>
                        <a:rPr lang="fr-CA" sz="1400">
                          <a:sym typeface="Wingdings 2" panose="05020102010507070707" pitchFamily="18" charset="2"/>
                        </a:rPr>
                        <a: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fr-CA" sz="1000" b="1">
                          <a:solidFill>
                            <a:prstClr val="black"/>
                          </a:solidFill>
                          <a:latin typeface="+mn-lt"/>
                          <a:ea typeface="+mn-ea"/>
                          <a:cs typeface="Calibri"/>
                        </a:rPr>
                        <a:t>Travailler dans un environnement ouvert </a:t>
                      </a:r>
                      <a:r>
                        <a:rPr lang="fr-CA" sz="1000" b="1" baseline="0">
                          <a:solidFill>
                            <a:prstClr val="black"/>
                          </a:solidFill>
                          <a:latin typeface="+mn-lt"/>
                          <a:ea typeface="+mn-ea"/>
                          <a:cs typeface="Calibri"/>
                        </a:rPr>
                        <a:t>par défaut</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a:solidFill>
                            <a:schemeClr val="dk1"/>
                          </a:solidFill>
                          <a:latin typeface="+mn-lt"/>
                          <a:ea typeface="+mn-ea"/>
                          <a:cs typeface="+mn-cs"/>
                        </a:rPr>
                        <a:t>Partager de façon ouverte les données probantes, les résultats de recherche et les prises de décisions.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a:solidFill>
                            <a:schemeClr val="dk1"/>
                          </a:solidFill>
                          <a:latin typeface="+mn-lt"/>
                          <a:ea typeface="+mn-ea"/>
                          <a:cs typeface="+mn-cs"/>
                        </a:rPr>
                        <a:t>Rendre ouverts au monde extérieur toutes les données, les renseignements et les nouveaux codes non confidentiels, obtenus dans le cadre de la prestation de services, aux fins de partage et de réutilisation sous licence ouverte.</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smtClean="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fr-CA" sz="1400">
                          <a:solidFill>
                            <a:schemeClr val="dk1"/>
                          </a:solidFill>
                          <a:latin typeface="+mn-lt"/>
                          <a:ea typeface="+mn-ea"/>
                          <a:cs typeface="Calibri"/>
                          <a:sym typeface="Wingdings 2" panose="05020102010507070707"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dirty="0">
                          <a:solidFill>
                            <a:prstClr val="black"/>
                          </a:solidFill>
                          <a:latin typeface="+mn-lt"/>
                          <a:ea typeface="+mn-ea"/>
                          <a:cs typeface="Calibri"/>
                        </a:rPr>
                        <a:t>Être de bons dépositaires des données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dirty="0">
                          <a:solidFill>
                            <a:schemeClr val="dk1"/>
                          </a:solidFill>
                          <a:latin typeface="+mn-lt"/>
                          <a:ea typeface="+mn-ea"/>
                          <a:cs typeface="+mn-cs"/>
                        </a:rPr>
                        <a:t>Recueillir les données auprès des utilisateurs une seule fois et les réutiliser dans la mesure du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dirty="0">
                          <a:solidFill>
                            <a:schemeClr val="dk1"/>
                          </a:solidFill>
                          <a:latin typeface="+mn-lt"/>
                          <a:ea typeface="+mn-ea"/>
                          <a:cs typeface="+mn-cs"/>
                        </a:rPr>
                        <a:t>Veiller à ce que les données soient recueillies et conservées de manière sécuritaire afin que d’autres puissent facilement les réutiliser pour offrir des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12460">
                <a:tc>
                  <a:txBody>
                    <a:bodyPr/>
                    <a:lstStyle/>
                    <a:p>
                      <a:pPr marL="0" lvl="1" indent="0" algn="ctr">
                        <a:buFont typeface="Calibri"/>
                        <a:buNone/>
                        <a:tabLst>
                          <a:tab pos="114300" algn="l"/>
                        </a:tabLst>
                      </a:pPr>
                      <a:r>
                        <a:rPr lang="fr-CA" sz="1400">
                          <a:solidFill>
                            <a:schemeClr val="dk1"/>
                          </a:solidFill>
                          <a:latin typeface="+mn-lt"/>
                          <a:ea typeface="+mn-ea"/>
                          <a:cs typeface="Calibri"/>
                          <a:sym typeface="Wingdings 2" panose="05020102010507070707" pitchFamily="18" charset="2"/>
                        </a:rPr>
                        <a: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a:solidFill>
                            <a:prstClr val="black"/>
                          </a:solidFill>
                          <a:latin typeface="+mn-lt"/>
                          <a:ea typeface="+mn-ea"/>
                          <a:cs typeface="Calibri"/>
                        </a:rPr>
                        <a:t>Utiliser des normes et des solutions ouvertes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a:solidFill>
                            <a:schemeClr val="dk1"/>
                          </a:solidFill>
                          <a:latin typeface="+mn-lt"/>
                          <a:ea typeface="+mn-ea"/>
                          <a:cs typeface="+mn-cs"/>
                        </a:rPr>
                        <a:t> Tirer profit de normes ouvertes et adopter des pratiques exemplaires, y compris le recours à des logiciels libres, le cas échéant.</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a:solidFill>
                            <a:schemeClr val="dk1"/>
                          </a:solidFill>
                          <a:latin typeface="+mn-lt"/>
                          <a:ea typeface="+mn-ea"/>
                          <a:cs typeface="+mn-cs"/>
                        </a:rPr>
                        <a:t>Concevoir des services et des plateformes transparents pour que la population canadienne puisse les utiliser, quel que soit l’appareil ou le moyen.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fr-CA" sz="1400">
                          <a:solidFill>
                            <a:schemeClr val="dk1"/>
                          </a:solidFill>
                          <a:latin typeface="+mn-lt"/>
                          <a:ea typeface="+mn-ea"/>
                          <a:cs typeface="Calibri"/>
                          <a:sym typeface="Wingdings 2" panose="05020102010507070707"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dirty="0">
                          <a:solidFill>
                            <a:prstClr val="black"/>
                          </a:solidFill>
                          <a:latin typeface="+mn-lt"/>
                          <a:ea typeface="+mn-ea"/>
                          <a:cs typeface="Calibri"/>
                        </a:rPr>
                        <a:t>Concevoir des services éthiques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dirty="0">
                          <a:solidFill>
                            <a:schemeClr val="dk1"/>
                          </a:solidFill>
                          <a:latin typeface="+mn-lt"/>
                          <a:ea typeface="+mn-ea"/>
                          <a:cs typeface="+mn-cs"/>
                        </a:rPr>
                        <a:t>Veiller à ce que tout le monde reçoive un traitement équitable.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fr-CA" sz="1000" dirty="0">
                          <a:solidFill>
                            <a:schemeClr val="dk1"/>
                          </a:solidFill>
                          <a:latin typeface="+mn-lt"/>
                          <a:ea typeface="+mn-ea"/>
                          <a:cs typeface="+mn-cs"/>
                        </a:rPr>
                        <a:t>Se conformer aux lignes directrices en matière d’éthique dans la conception et l’utilisation de systèmes qui automatisent la prise de décisions (comme l’intelligence artificielle).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91720">
                <a:tc>
                  <a:txBody>
                    <a:bodyPr/>
                    <a:lstStyle/>
                    <a:p>
                      <a:pPr marL="0" lvl="1" indent="0" algn="ctr">
                        <a:buFont typeface="Calibri"/>
                        <a:buNone/>
                        <a:tabLst>
                          <a:tab pos="114300" algn="l"/>
                        </a:tabLst>
                      </a:pPr>
                      <a:r>
                        <a:rPr lang="fr-CA" sz="1400">
                          <a:sym typeface="Wingdings 2" panose="05020102010507070707" pitchFamily="18" charset="2"/>
                        </a:rPr>
                        <a:t></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000" b="1">
                          <a:solidFill>
                            <a:prstClr val="black"/>
                          </a:solidFill>
                          <a:latin typeface="+mn-lt"/>
                          <a:ea typeface="+mn-ea"/>
                          <a:cs typeface="Calibri"/>
                        </a:rPr>
                        <a:t>Atténuer les </a:t>
                      </a:r>
                      <a:r>
                        <a:rPr lang="fr-CA" sz="1000" b="1" baseline="0">
                          <a:solidFill>
                            <a:prstClr val="black"/>
                          </a:solidFill>
                          <a:latin typeface="+mn-lt"/>
                          <a:ea typeface="+mn-ea"/>
                          <a:cs typeface="Calibri"/>
                        </a:rPr>
                        <a:t>risques</a:t>
                      </a:r>
                      <a:r>
                        <a:rPr lang="fr-CA" sz="1000" b="1">
                          <a:solidFill>
                            <a:prstClr val="black"/>
                          </a:solidFill>
                          <a:latin typeface="+mn-lt"/>
                          <a:ea typeface="+mn-ea"/>
                          <a:cs typeface="Calibri"/>
                        </a:rPr>
                        <a:t> à la sécurité et à la confidentialité</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a:solidFill>
                            <a:schemeClr val="dk1"/>
                          </a:solidFill>
                          <a:latin typeface="+mn-lt"/>
                          <a:ea typeface="+mn-ea"/>
                          <a:cs typeface="+mn-cs"/>
                        </a:rPr>
                        <a:t>Adopter une approche équilibrée de la gestion des risques en mettant en œuvre des mesures appropriées de confidentialité et de sécurité.</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a:solidFill>
                            <a:schemeClr val="dk1"/>
                          </a:solidFill>
                          <a:latin typeface="+mn-lt"/>
                          <a:ea typeface="+mn-ea"/>
                          <a:cs typeface="+mn-cs"/>
                        </a:rPr>
                        <a:t>Rendre les mesures de sécurité sans friction afin qu’elles n’imposent pas de fardeau aux utilisateurs.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fr-CA" sz="1400">
                          <a:solidFill>
                            <a:schemeClr val="dk1"/>
                          </a:solidFill>
                          <a:latin typeface="+mn-lt"/>
                          <a:ea typeface="+mn-ea"/>
                          <a:cs typeface="Calibri"/>
                          <a:sym typeface="Wingdings 2" panose="05020102010507070707"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fr-CA" sz="1000" b="1" dirty="0">
                          <a:solidFill>
                            <a:prstClr val="black"/>
                          </a:solidFill>
                          <a:latin typeface="+mn-lt"/>
                          <a:ea typeface="+mn-ea"/>
                          <a:cs typeface="Calibri"/>
                        </a:rPr>
                        <a:t>Collaborer à grande échelle</a:t>
                      </a:r>
                      <a:r>
                        <a:rPr lang="fr-CA" sz="1000" b="1" baseline="0" dirty="0">
                          <a:solidFill>
                            <a:prstClr val="black"/>
                          </a:solidFill>
                          <a:latin typeface="+mn-lt"/>
                          <a:ea typeface="+mn-ea"/>
                          <a:cs typeface="Calibri"/>
                        </a:rPr>
                        <a: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dirty="0">
                          <a:solidFill>
                            <a:schemeClr val="dk1"/>
                          </a:solidFill>
                          <a:latin typeface="+mn-lt"/>
                          <a:ea typeface="+mn-ea"/>
                          <a:cs typeface="+mn-cs"/>
                        </a:rPr>
                        <a:t>Créer des équipes multidisciplinaires ayant la gamme de compétences nécessaires pour réaliser un objectif commun.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fr-CA" sz="1000" dirty="0">
                          <a:solidFill>
                            <a:schemeClr val="dk1"/>
                          </a:solidFill>
                          <a:latin typeface="+mn-lt"/>
                          <a:ea typeface="+mn-ea"/>
                          <a:cs typeface="+mn-cs"/>
                        </a:rPr>
                        <a:t>Échanger et collaborer sans contraintes. Définir et établir des partenariats qui offrent de la valeur aux utilisateurs.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itle 2"/>
          <p:cNvSpPr>
            <a:spLocks noGrp="1"/>
          </p:cNvSpPr>
          <p:nvPr>
            <p:ph type="title"/>
            <p:custDataLst>
              <p:tags r:id="rId2"/>
            </p:custDataLst>
          </p:nvPr>
        </p:nvSpPr>
        <p:spPr>
          <a:xfrm>
            <a:off x="287159" y="18326"/>
            <a:ext cx="5963664" cy="878670"/>
          </a:xfrm>
        </p:spPr>
        <p:txBody>
          <a:bodyPr/>
          <a:lstStyle/>
          <a:p>
            <a:r>
              <a:rPr lang="fr-CA"/>
              <a:t>Harmonisation numérique</a:t>
            </a:r>
          </a:p>
        </p:txBody>
      </p:sp>
      <p:grpSp>
        <p:nvGrpSpPr>
          <p:cNvPr id="4" name="Group 3"/>
          <p:cNvGrpSpPr/>
          <p:nvPr>
            <p:custDataLst>
              <p:tags r:id="rId3"/>
            </p:custDataLst>
          </p:nvPr>
        </p:nvGrpSpPr>
        <p:grpSpPr>
          <a:xfrm>
            <a:off x="23607" y="6377987"/>
            <a:ext cx="2136125" cy="461665"/>
            <a:chOff x="1113081" y="6387715"/>
            <a:chExt cx="1668073" cy="461665"/>
          </a:xfrm>
        </p:grpSpPr>
        <p:sp>
          <p:nvSpPr>
            <p:cNvPr id="5" name="Rectangle 4"/>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113081" y="6387715"/>
              <a:ext cx="1207382" cy="215444"/>
            </a:xfrm>
            <a:prstGeom prst="rect">
              <a:avLst/>
            </a:prstGeom>
            <a:noFill/>
          </p:spPr>
          <p:txBody>
            <a:bodyPr wrap="none" rtlCol="0">
              <a:spAutoFit/>
            </a:bodyPr>
            <a:lstStyle/>
            <a:p>
              <a:r>
                <a:rPr lang="fr-CA" sz="800">
                  <a:solidFill>
                    <a:prstClr val="black"/>
                  </a:solidFill>
                  <a:latin typeface="Calibri"/>
                </a:rPr>
                <a:t>Harmonisation de l’architecture :</a:t>
              </a:r>
            </a:p>
          </p:txBody>
        </p:sp>
        <p:sp>
          <p:nvSpPr>
            <p:cNvPr id="7" name="TextBox 6"/>
            <p:cNvSpPr txBox="1"/>
            <p:nvPr/>
          </p:nvSpPr>
          <p:spPr>
            <a:xfrm>
              <a:off x="1261278" y="6581258"/>
              <a:ext cx="380232" cy="215444"/>
            </a:xfrm>
            <a:prstGeom prst="rect">
              <a:avLst/>
            </a:prstGeom>
            <a:noFill/>
          </p:spPr>
          <p:txBody>
            <a:bodyPr wrap="none" rtlCol="0">
              <a:spAutoFit/>
            </a:bodyPr>
            <a:lstStyle/>
            <a:p>
              <a:r>
                <a:rPr lang="fr-CA" sz="800">
                  <a:solidFill>
                    <a:prstClr val="black"/>
                  </a:solidFill>
                  <a:latin typeface="Calibri"/>
                </a:rPr>
                <a:t>complète</a:t>
              </a:r>
            </a:p>
          </p:txBody>
        </p:sp>
        <p:sp>
          <p:nvSpPr>
            <p:cNvPr id="8" name="TextBox 7"/>
            <p:cNvSpPr txBox="1"/>
            <p:nvPr/>
          </p:nvSpPr>
          <p:spPr>
            <a:xfrm>
              <a:off x="1776544" y="6581258"/>
              <a:ext cx="524503" cy="215444"/>
            </a:xfrm>
            <a:prstGeom prst="rect">
              <a:avLst/>
            </a:prstGeom>
            <a:noFill/>
          </p:spPr>
          <p:txBody>
            <a:bodyPr wrap="none" rtlCol="0">
              <a:spAutoFit/>
            </a:bodyPr>
            <a:lstStyle/>
            <a:p>
              <a:r>
                <a:rPr lang="fr-CA" sz="800" dirty="0">
                  <a:solidFill>
                    <a:prstClr val="black"/>
                  </a:solidFill>
                  <a:latin typeface="Calibri"/>
                </a:rPr>
                <a:t>partielle</a:t>
              </a:r>
            </a:p>
          </p:txBody>
        </p:sp>
        <p:sp>
          <p:nvSpPr>
            <p:cNvPr id="9" name="TextBox 8"/>
            <p:cNvSpPr txBox="1"/>
            <p:nvPr/>
          </p:nvSpPr>
          <p:spPr>
            <a:xfrm>
              <a:off x="2442600" y="6581258"/>
              <a:ext cx="338554" cy="215444"/>
            </a:xfrm>
            <a:prstGeom prst="rect">
              <a:avLst/>
            </a:prstGeom>
            <a:noFill/>
          </p:spPr>
          <p:txBody>
            <a:bodyPr wrap="none" rtlCol="0">
              <a:spAutoFit/>
            </a:bodyPr>
            <a:lstStyle/>
            <a:p>
              <a:r>
                <a:rPr lang="fr-CA" sz="800">
                  <a:solidFill>
                    <a:prstClr val="black"/>
                  </a:solidFill>
                  <a:latin typeface="Calibri"/>
                </a:rPr>
                <a:t>aucune</a:t>
              </a:r>
            </a:p>
          </p:txBody>
        </p:sp>
        <p:sp>
          <p:nvSpPr>
            <p:cNvPr id="10" name="Rectangle 9"/>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Isosceles Triangle 11"/>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ZoneTexte 1"/>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2850943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619124" y="246074"/>
            <a:ext cx="6437152" cy="518630"/>
          </a:xfrm>
        </p:spPr>
        <p:txBody>
          <a:bodyPr/>
          <a:lstStyle/>
          <a:p>
            <a:r>
              <a:rPr lang="fr-CA"/>
              <a:t>Qu’est-ce que l’architecture intégrée (AI)?</a:t>
            </a:r>
          </a:p>
        </p:txBody>
      </p:sp>
      <p:sp>
        <p:nvSpPr>
          <p:cNvPr id="4" name="Slide Number Placeholder 3"/>
          <p:cNvSpPr>
            <a:spLocks noGrp="1"/>
          </p:cNvSpPr>
          <p:nvPr>
            <p:ph type="sldNum" sz="quarter" idx="4"/>
            <p:custDataLst>
              <p:tags r:id="rId2"/>
            </p:custDataLst>
          </p:nvPr>
        </p:nvSpPr>
        <p:spPr>
          <a:xfrm>
            <a:off x="8671208" y="6583782"/>
            <a:ext cx="442392" cy="231213"/>
          </a:xfrm>
        </p:spPr>
        <p:txBody>
          <a:bodyPr/>
          <a:lstStyle/>
          <a:p>
            <a:fld id="{32D4B517-E49B-41B6-9DBC-23634E0F1CDC}" type="slidenum">
              <a:rPr lang="fr-CA" smtClean="0">
                <a:solidFill>
                  <a:prstClr val="black">
                    <a:tint val="75000"/>
                  </a:prstClr>
                </a:solidFill>
              </a:rPr>
              <a:t>3</a:t>
            </a:fld>
            <a:endParaRPr lang="fr-CA">
              <a:solidFill>
                <a:prstClr val="black">
                  <a:tint val="75000"/>
                </a:prstClr>
              </a:solidFill>
            </a:endParaRPr>
          </a:p>
        </p:txBody>
      </p:sp>
      <p:sp>
        <p:nvSpPr>
          <p:cNvPr id="5" name="Rectangle 4"/>
          <p:cNvSpPr/>
          <p:nvPr>
            <p:custDataLst>
              <p:tags r:id="rId3"/>
            </p:custDataLst>
          </p:nvPr>
        </p:nvSpPr>
        <p:spPr>
          <a:xfrm>
            <a:off x="558602" y="1268760"/>
            <a:ext cx="4089491" cy="2044203"/>
          </a:xfrm>
          <a:prstGeom prst="rect">
            <a:avLst/>
          </a:prstGeom>
        </p:spPr>
        <p:txBody>
          <a:bodyPr wrap="square">
            <a:spAutoFit/>
          </a:bodyPr>
          <a:lstStyle/>
          <a:p>
            <a:r>
              <a:rPr lang="fr-CA" sz="1600" i="1" dirty="0">
                <a:solidFill>
                  <a:schemeClr val="tx1">
                    <a:lumMod val="65000"/>
                    <a:lumOff val="35000"/>
                  </a:schemeClr>
                </a:solidFill>
              </a:rPr>
              <a:t>Une architecture intégrée (AI) est un </a:t>
            </a:r>
            <a:r>
              <a:rPr lang="fr-CA" sz="1600" b="1" i="1" dirty="0">
                <a:solidFill>
                  <a:schemeClr val="tx1">
                    <a:lumMod val="65000"/>
                    <a:lumOff val="35000"/>
                  </a:schemeClr>
                </a:solidFill>
              </a:rPr>
              <a:t>plan conceptuel</a:t>
            </a:r>
            <a:r>
              <a:rPr lang="fr-CA" sz="1600" i="1" dirty="0">
                <a:solidFill>
                  <a:schemeClr val="tx1">
                    <a:lumMod val="65000"/>
                    <a:lumOff val="35000"/>
                  </a:schemeClr>
                </a:solidFill>
              </a:rPr>
              <a:t> qui définit la structure et le fonctionnement d’un organisme. Le but d’une architecture intégrée est de déterminer la façon dont un organisme peut </a:t>
            </a:r>
            <a:r>
              <a:rPr lang="fr-CA" sz="1600" b="1" i="1" dirty="0">
                <a:solidFill>
                  <a:schemeClr val="tx1">
                    <a:lumMod val="65000"/>
                    <a:lumOff val="35000"/>
                  </a:schemeClr>
                </a:solidFill>
              </a:rPr>
              <a:t>atteindre ses objectifs actuels et futurs de la manière la plus efficace</a:t>
            </a:r>
            <a:r>
              <a:rPr lang="fr-CA" sz="1600" i="1" dirty="0">
                <a:solidFill>
                  <a:schemeClr val="tx1">
                    <a:lumMod val="65000"/>
                    <a:lumOff val="35000"/>
                  </a:schemeClr>
                </a:solidFill>
              </a:rPr>
              <a:t>.</a:t>
            </a:r>
          </a:p>
          <a:p>
            <a:r>
              <a:rPr lang="fr-CA" sz="800" dirty="0">
                <a:hlinkClick r:id="rId13"/>
              </a:rPr>
              <a:t>https://</a:t>
            </a:r>
            <a:r>
              <a:rPr lang="fr-CA" sz="800" dirty="0" smtClean="0">
                <a:hlinkClick r:id="rId13"/>
              </a:rPr>
              <a:t>searchcio.techtarget.com/definition/enterprise-architecture</a:t>
            </a:r>
            <a:r>
              <a:rPr lang="fr-CA" sz="800" dirty="0" smtClean="0"/>
              <a:t> (en anglais)</a:t>
            </a:r>
            <a:endParaRPr lang="fr-CA" sz="800" dirty="0"/>
          </a:p>
          <a:p>
            <a:endParaRPr lang="fr-CA" sz="800" dirty="0"/>
          </a:p>
        </p:txBody>
      </p:sp>
      <p:sp>
        <p:nvSpPr>
          <p:cNvPr id="10" name="TextBox 9"/>
          <p:cNvSpPr txBox="1"/>
          <p:nvPr>
            <p:custDataLst>
              <p:tags r:id="rId4"/>
            </p:custDataLst>
          </p:nvPr>
        </p:nvSpPr>
        <p:spPr>
          <a:xfrm>
            <a:off x="619124" y="4761148"/>
            <a:ext cx="8181082" cy="1800118"/>
          </a:xfrm>
          <a:prstGeom prst="rect">
            <a:avLst/>
          </a:prstGeom>
          <a:noFill/>
        </p:spPr>
        <p:txBody>
          <a:bodyPr wrap="square" rtlCol="0">
            <a:spAutoFit/>
          </a:bodyPr>
          <a:lstStyle/>
          <a:p>
            <a:r>
              <a:rPr lang="fr-CA" sz="1600" i="1" dirty="0">
                <a:solidFill>
                  <a:schemeClr val="tx1">
                    <a:lumMod val="65000"/>
                    <a:lumOff val="35000"/>
                  </a:schemeClr>
                </a:solidFill>
              </a:rPr>
              <a:t>... une discipline permettant des réponses opérationnelles proactives et holistiques à des forces perturbatrices en identifiant et analysant </a:t>
            </a:r>
            <a:r>
              <a:rPr lang="fr-CA" sz="1600" b="1" i="1" dirty="0">
                <a:solidFill>
                  <a:schemeClr val="tx1">
                    <a:lumMod val="65000"/>
                    <a:lumOff val="35000"/>
                  </a:schemeClr>
                </a:solidFill>
              </a:rPr>
              <a:t>l’exécution du changement pour atteindre la vision et les résultats opérationnels souhaités</a:t>
            </a:r>
            <a:r>
              <a:rPr lang="fr-CA" sz="1600" i="1" dirty="0">
                <a:solidFill>
                  <a:schemeClr val="tx1">
                    <a:lumMod val="65000"/>
                    <a:lumOff val="35000"/>
                  </a:schemeClr>
                </a:solidFill>
              </a:rPr>
              <a:t>. Une AI apporte de la valeur en proposant aux responsables opérationnels et de la TI des recommandations prêtes à être signées afin d’ajuster les politiques et les projets pour obtenir les résultats opérationnels voulus qui exploitent les perturbations opérationnelles pertinentes.</a:t>
            </a:r>
          </a:p>
          <a:p>
            <a:r>
              <a:rPr lang="fr-CA" sz="800" dirty="0">
                <a:hlinkClick r:id="rId14"/>
              </a:rPr>
              <a:t>https://www.gartner.com/it-glossary/enterprise-architecture-ea</a:t>
            </a:r>
            <a:r>
              <a:rPr lang="fr-CA" sz="800" dirty="0" smtClean="0">
                <a:hlinkClick r:id="rId14"/>
              </a:rPr>
              <a:t>/</a:t>
            </a:r>
            <a:r>
              <a:rPr lang="fr-CA" sz="800" dirty="0" smtClean="0"/>
              <a:t> (en anglais)</a:t>
            </a:r>
            <a:endParaRPr lang="fr-CA" sz="800" dirty="0"/>
          </a:p>
          <a:p>
            <a:endParaRPr lang="fr-CA" sz="800" dirty="0"/>
          </a:p>
        </p:txBody>
      </p:sp>
      <p:sp>
        <p:nvSpPr>
          <p:cNvPr id="11" name="Rectangle 10"/>
          <p:cNvSpPr/>
          <p:nvPr>
            <p:custDataLst>
              <p:tags r:id="rId5"/>
            </p:custDataLst>
          </p:nvPr>
        </p:nvSpPr>
        <p:spPr>
          <a:xfrm>
            <a:off x="5018911" y="2276414"/>
            <a:ext cx="3904519" cy="1678076"/>
          </a:xfrm>
          <a:prstGeom prst="rect">
            <a:avLst/>
          </a:prstGeom>
        </p:spPr>
        <p:txBody>
          <a:bodyPr wrap="square">
            <a:spAutoFit/>
          </a:bodyPr>
          <a:lstStyle/>
          <a:p>
            <a:r>
              <a:rPr lang="fr-CA" sz="1600" i="1" dirty="0">
                <a:solidFill>
                  <a:schemeClr val="tx1">
                    <a:lumMod val="65000"/>
                    <a:lumOff val="35000"/>
                  </a:schemeClr>
                </a:solidFill>
              </a:rPr>
              <a:t>L’AI est une discipline permettant des </a:t>
            </a:r>
            <a:r>
              <a:rPr lang="fr-CA" sz="1600" b="1" i="1" dirty="0">
                <a:solidFill>
                  <a:schemeClr val="tx1">
                    <a:lumMod val="65000"/>
                    <a:lumOff val="35000"/>
                  </a:schemeClr>
                </a:solidFill>
              </a:rPr>
              <a:t>réponses opérationnelles proactives et holistiques</a:t>
            </a:r>
            <a:r>
              <a:rPr lang="fr-CA" sz="1600" i="1" dirty="0">
                <a:solidFill>
                  <a:schemeClr val="tx1">
                    <a:lumMod val="65000"/>
                    <a:lumOff val="35000"/>
                  </a:schemeClr>
                </a:solidFill>
              </a:rPr>
              <a:t> à des </a:t>
            </a:r>
            <a:r>
              <a:rPr lang="fr-CA" sz="1600" b="1" i="1" dirty="0">
                <a:solidFill>
                  <a:schemeClr val="tx1">
                    <a:lumMod val="65000"/>
                    <a:lumOff val="35000"/>
                  </a:schemeClr>
                </a:solidFill>
              </a:rPr>
              <a:t>forces perturbatrices </a:t>
            </a:r>
            <a:r>
              <a:rPr lang="fr-CA" sz="1600" i="1" dirty="0">
                <a:solidFill>
                  <a:schemeClr val="tx1">
                    <a:lumMod val="65000"/>
                    <a:lumOff val="35000"/>
                  </a:schemeClr>
                </a:solidFill>
              </a:rPr>
              <a:t>en identifiant et analysant l’exécution du changement pour atteindre la vision et les résultats opérationnels souhaités.</a:t>
            </a:r>
          </a:p>
          <a:p>
            <a:r>
              <a:rPr lang="fr-CA" sz="800" dirty="0">
                <a:hlinkClick r:id="rId15"/>
              </a:rPr>
              <a:t>https://</a:t>
            </a:r>
            <a:r>
              <a:rPr lang="fr-CA" sz="800" dirty="0" smtClean="0">
                <a:hlinkClick r:id="rId15"/>
              </a:rPr>
              <a:t>www.techopedia.com/definition/24746/enterprise-architecture-ea</a:t>
            </a:r>
            <a:r>
              <a:rPr lang="fr-CA" sz="800" dirty="0" smtClean="0"/>
              <a:t> (en anglais)</a:t>
            </a:r>
            <a:endParaRPr lang="fr-CA" sz="800" b="0" dirty="0">
              <a:solidFill>
                <a:srgbClr val="545454"/>
              </a:solidFill>
              <a:effectLst/>
            </a:endParaRPr>
          </a:p>
        </p:txBody>
      </p:sp>
      <p:pic>
        <p:nvPicPr>
          <p:cNvPr id="7" name="Picture 11" descr="quote1.wmf"/>
          <p:cNvPicPr>
            <a:picLocks noChangeAspect="1"/>
          </p:cNvPicPr>
          <p:nvPr>
            <p:custDataLst>
              <p:tags r:id="rId6"/>
            </p:custDataLst>
          </p:nvPr>
        </p:nvPicPr>
        <p:blipFill>
          <a:blip r:embed="rId16"/>
          <a:stretch>
            <a:fillRect/>
          </a:stretch>
        </p:blipFill>
        <p:spPr>
          <a:xfrm>
            <a:off x="287524" y="1268760"/>
            <a:ext cx="256032" cy="182880"/>
          </a:xfrm>
          <a:prstGeom prst="rect">
            <a:avLst/>
          </a:prstGeom>
        </p:spPr>
      </p:pic>
      <p:pic>
        <p:nvPicPr>
          <p:cNvPr id="8" name="Picture 7" descr="quote2.wmf"/>
          <p:cNvPicPr>
            <a:picLocks noChangeAspect="1"/>
          </p:cNvPicPr>
          <p:nvPr>
            <p:custDataLst>
              <p:tags r:id="rId7"/>
            </p:custDataLst>
          </p:nvPr>
        </p:nvPicPr>
        <p:blipFill>
          <a:blip r:embed="rId17"/>
          <a:stretch>
            <a:fillRect/>
          </a:stretch>
        </p:blipFill>
        <p:spPr>
          <a:xfrm>
            <a:off x="1835696" y="2816932"/>
            <a:ext cx="256032" cy="182880"/>
          </a:xfrm>
          <a:prstGeom prst="rect">
            <a:avLst/>
          </a:prstGeom>
        </p:spPr>
      </p:pic>
      <p:pic>
        <p:nvPicPr>
          <p:cNvPr id="9" name="Picture 11" descr="quote1.wmf"/>
          <p:cNvPicPr>
            <a:picLocks noChangeAspect="1"/>
          </p:cNvPicPr>
          <p:nvPr>
            <p:custDataLst>
              <p:tags r:id="rId8"/>
            </p:custDataLst>
          </p:nvPr>
        </p:nvPicPr>
        <p:blipFill>
          <a:blip r:embed="rId16"/>
          <a:stretch>
            <a:fillRect/>
          </a:stretch>
        </p:blipFill>
        <p:spPr>
          <a:xfrm>
            <a:off x="4763211" y="2324569"/>
            <a:ext cx="256032" cy="182880"/>
          </a:xfrm>
          <a:prstGeom prst="rect">
            <a:avLst/>
          </a:prstGeom>
        </p:spPr>
      </p:pic>
      <p:pic>
        <p:nvPicPr>
          <p:cNvPr id="12" name="Picture 11" descr="quote2.wmf"/>
          <p:cNvPicPr>
            <a:picLocks noChangeAspect="1"/>
          </p:cNvPicPr>
          <p:nvPr>
            <p:custDataLst>
              <p:tags r:id="rId9"/>
            </p:custDataLst>
          </p:nvPr>
        </p:nvPicPr>
        <p:blipFill>
          <a:blip r:embed="rId17"/>
          <a:stretch>
            <a:fillRect/>
          </a:stretch>
        </p:blipFill>
        <p:spPr>
          <a:xfrm>
            <a:off x="8136396" y="3573016"/>
            <a:ext cx="256032" cy="180020"/>
          </a:xfrm>
          <a:prstGeom prst="rect">
            <a:avLst/>
          </a:prstGeom>
        </p:spPr>
      </p:pic>
      <p:pic>
        <p:nvPicPr>
          <p:cNvPr id="13" name="Picture 11" descr="quote1.wmf"/>
          <p:cNvPicPr>
            <a:picLocks noChangeAspect="1"/>
          </p:cNvPicPr>
          <p:nvPr>
            <p:custDataLst>
              <p:tags r:id="rId10"/>
            </p:custDataLst>
          </p:nvPr>
        </p:nvPicPr>
        <p:blipFill>
          <a:blip r:embed="rId16"/>
          <a:stretch>
            <a:fillRect/>
          </a:stretch>
        </p:blipFill>
        <p:spPr>
          <a:xfrm>
            <a:off x="427536" y="4761148"/>
            <a:ext cx="256032" cy="182880"/>
          </a:xfrm>
          <a:prstGeom prst="rect">
            <a:avLst/>
          </a:prstGeom>
        </p:spPr>
      </p:pic>
      <p:pic>
        <p:nvPicPr>
          <p:cNvPr id="14" name="Picture 13" descr="quote2.wmf"/>
          <p:cNvPicPr>
            <a:picLocks noChangeAspect="1"/>
          </p:cNvPicPr>
          <p:nvPr>
            <p:custDataLst>
              <p:tags r:id="rId11"/>
            </p:custDataLst>
          </p:nvPr>
        </p:nvPicPr>
        <p:blipFill>
          <a:blip r:embed="rId17"/>
          <a:stretch>
            <a:fillRect/>
          </a:stretch>
        </p:blipFill>
        <p:spPr>
          <a:xfrm>
            <a:off x="4319972" y="6093296"/>
            <a:ext cx="256032" cy="180020"/>
          </a:xfrm>
          <a:prstGeom prst="rect">
            <a:avLst/>
          </a:prstGeom>
        </p:spPr>
      </p:pic>
    </p:spTree>
    <p:extLst>
      <p:ext uri="{BB962C8B-B14F-4D97-AF65-F5344CB8AC3E}">
        <p14:creationId xmlns:p14="http://schemas.microsoft.com/office/powerpoint/2010/main" val="10010120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a:xfrm>
            <a:off x="8673167" y="6561058"/>
            <a:ext cx="442392" cy="268139"/>
          </a:xfrm>
        </p:spPr>
        <p:txBody>
          <a:bodyPr/>
          <a:lstStyle/>
          <a:p>
            <a:fld id="{32D4B517-E49B-41B6-9DBC-23634E0F1CDC}" type="slidenum">
              <a:rPr lang="fr-CA" smtClean="0">
                <a:solidFill>
                  <a:prstClr val="black">
                    <a:tint val="75000"/>
                  </a:prstClr>
                </a:solidFill>
              </a:rPr>
              <a:t>4</a:t>
            </a:fld>
            <a:endParaRPr lang="fr-CA">
              <a:solidFill>
                <a:prstClr val="black">
                  <a:tint val="75000"/>
                </a:prstClr>
              </a:solidFill>
            </a:endParaRPr>
          </a:p>
        </p:txBody>
      </p:sp>
      <p:sp>
        <p:nvSpPr>
          <p:cNvPr id="32" name="Rectangle 31"/>
          <p:cNvSpPr/>
          <p:nvPr>
            <p:custDataLst>
              <p:tags r:id="rId2"/>
            </p:custDataLst>
          </p:nvPr>
        </p:nvSpPr>
        <p:spPr>
          <a:xfrm>
            <a:off x="596916" y="1160748"/>
            <a:ext cx="7899518" cy="4788531"/>
          </a:xfrm>
          <a:prstGeom prst="rect">
            <a:avLst/>
          </a:prstGeom>
          <a:gradFill>
            <a:gsLst>
              <a:gs pos="0">
                <a:schemeClr val="bg1">
                  <a:lumMod val="85000"/>
                </a:schemeClr>
              </a:gs>
              <a:gs pos="100000">
                <a:schemeClr val="bg1">
                  <a:lumMod val="95000"/>
                </a:schemeClr>
              </a:gs>
              <a:gs pos="83000">
                <a:schemeClr val="bg1">
                  <a:lumMod val="6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Oval 18"/>
          <p:cNvSpPr/>
          <p:nvPr>
            <p:custDataLst>
              <p:tags r:id="rId3"/>
            </p:custDataLst>
          </p:nvPr>
        </p:nvSpPr>
        <p:spPr>
          <a:xfrm>
            <a:off x="2375756" y="1484784"/>
            <a:ext cx="4032448" cy="4562929"/>
          </a:xfrm>
          <a:custGeom>
            <a:avLst/>
            <a:gdLst>
              <a:gd name="connsiteX0" fmla="*/ 407260 w 4111599"/>
              <a:gd name="connsiteY0" fmla="*/ 1458658 h 4715105"/>
              <a:gd name="connsiteX1" fmla="*/ 2171456 w 4111599"/>
              <a:gd name="connsiteY1" fmla="*/ 496 h 4715105"/>
              <a:gd name="connsiteX2" fmla="*/ 4110750 w 4111599"/>
              <a:gd name="connsiteY2" fmla="*/ 1643484 h 4715105"/>
              <a:gd name="connsiteX3" fmla="*/ 3629291 w 4111599"/>
              <a:gd name="connsiteY3" fmla="*/ 3054614 h 4715105"/>
              <a:gd name="connsiteX4" fmla="*/ 3455507 w 4111599"/>
              <a:gd name="connsiteY4" fmla="*/ 4628887 h 4715105"/>
              <a:gd name="connsiteX5" fmla="*/ 1411383 w 4111599"/>
              <a:gd name="connsiteY5" fmla="*/ 4620766 h 4715105"/>
              <a:gd name="connsiteX6" fmla="*/ 1382200 w 4111599"/>
              <a:gd name="connsiteY6" fmla="*/ 4144111 h 4715105"/>
              <a:gd name="connsiteX7" fmla="*/ 438617 w 4111599"/>
              <a:gd name="connsiteY7" fmla="*/ 4066290 h 4715105"/>
              <a:gd name="connsiteX8" fmla="*/ 273247 w 4111599"/>
              <a:gd name="connsiteY8" fmla="*/ 3375626 h 4715105"/>
              <a:gd name="connsiteX9" fmla="*/ 273247 w 4111599"/>
              <a:gd name="connsiteY9" fmla="*/ 3239440 h 4715105"/>
              <a:gd name="connsiteX10" fmla="*/ 273247 w 4111599"/>
              <a:gd name="connsiteY10" fmla="*/ 2889243 h 4715105"/>
              <a:gd name="connsiteX11" fmla="*/ 874 w 4111599"/>
              <a:gd name="connsiteY11" fmla="*/ 2607141 h 4715105"/>
              <a:gd name="connsiteX12" fmla="*/ 467800 w 4111599"/>
              <a:gd name="connsiteY12" fmla="*/ 1867840 h 4715105"/>
              <a:gd name="connsiteX13" fmla="*/ 407260 w 4111599"/>
              <a:gd name="connsiteY13" fmla="*/ 1458658 h 47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598" h="4715105">
                <a:moveTo>
                  <a:pt x="407260" y="1458658"/>
                </a:moveTo>
                <a:cubicBezTo>
                  <a:pt x="428556" y="631868"/>
                  <a:pt x="1174829" y="-20580"/>
                  <a:pt x="2171456" y="496"/>
                </a:cubicBezTo>
                <a:cubicBezTo>
                  <a:pt x="3168083" y="21572"/>
                  <a:pt x="4052603" y="434073"/>
                  <a:pt x="4110750" y="1643484"/>
                </a:cubicBezTo>
                <a:cubicBezTo>
                  <a:pt x="4129987" y="2201142"/>
                  <a:pt x="3817941" y="2758085"/>
                  <a:pt x="3629291" y="3054614"/>
                </a:cubicBezTo>
                <a:cubicBezTo>
                  <a:pt x="3440641" y="3351143"/>
                  <a:pt x="3259333" y="3725835"/>
                  <a:pt x="3455507" y="4628887"/>
                </a:cubicBezTo>
                <a:cubicBezTo>
                  <a:pt x="2873469" y="4724542"/>
                  <a:pt x="1802330" y="4764792"/>
                  <a:pt x="1411383" y="4620766"/>
                </a:cubicBezTo>
                <a:cubicBezTo>
                  <a:pt x="1399815" y="4408646"/>
                  <a:pt x="1417869" y="4586721"/>
                  <a:pt x="1382200" y="4144111"/>
                </a:cubicBezTo>
                <a:cubicBezTo>
                  <a:pt x="1258983" y="4129519"/>
                  <a:pt x="568319" y="4257600"/>
                  <a:pt x="438617" y="4066290"/>
                </a:cubicBezTo>
                <a:cubicBezTo>
                  <a:pt x="308915" y="3874980"/>
                  <a:pt x="328370" y="3414536"/>
                  <a:pt x="273247" y="3375626"/>
                </a:cubicBezTo>
                <a:cubicBezTo>
                  <a:pt x="201691" y="3306179"/>
                  <a:pt x="195426" y="3330231"/>
                  <a:pt x="273247" y="3239440"/>
                </a:cubicBezTo>
                <a:cubicBezTo>
                  <a:pt x="123871" y="3121355"/>
                  <a:pt x="380251" y="2968686"/>
                  <a:pt x="273247" y="2889243"/>
                </a:cubicBezTo>
                <a:cubicBezTo>
                  <a:pt x="243844" y="2753325"/>
                  <a:pt x="-16960" y="2767647"/>
                  <a:pt x="874" y="2607141"/>
                </a:cubicBezTo>
                <a:cubicBezTo>
                  <a:pt x="263300" y="2017266"/>
                  <a:pt x="359537" y="2000888"/>
                  <a:pt x="467800" y="1867840"/>
                </a:cubicBezTo>
                <a:cubicBezTo>
                  <a:pt x="447763" y="1861521"/>
                  <a:pt x="405419" y="1721244"/>
                  <a:pt x="407260" y="145865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1" name="Oval 18"/>
          <p:cNvSpPr/>
          <p:nvPr>
            <p:custDataLst>
              <p:tags r:id="rId4"/>
            </p:custDataLst>
          </p:nvPr>
        </p:nvSpPr>
        <p:spPr>
          <a:xfrm>
            <a:off x="2555776" y="1586128"/>
            <a:ext cx="3673138" cy="4317569"/>
          </a:xfrm>
          <a:custGeom>
            <a:avLst/>
            <a:gdLst>
              <a:gd name="connsiteX0" fmla="*/ 407260 w 4111599"/>
              <a:gd name="connsiteY0" fmla="*/ 1458658 h 4715105"/>
              <a:gd name="connsiteX1" fmla="*/ 2171456 w 4111599"/>
              <a:gd name="connsiteY1" fmla="*/ 496 h 4715105"/>
              <a:gd name="connsiteX2" fmla="*/ 4110750 w 4111599"/>
              <a:gd name="connsiteY2" fmla="*/ 1643484 h 4715105"/>
              <a:gd name="connsiteX3" fmla="*/ 3629291 w 4111599"/>
              <a:gd name="connsiteY3" fmla="*/ 3054614 h 4715105"/>
              <a:gd name="connsiteX4" fmla="*/ 3455507 w 4111599"/>
              <a:gd name="connsiteY4" fmla="*/ 4628887 h 4715105"/>
              <a:gd name="connsiteX5" fmla="*/ 1411383 w 4111599"/>
              <a:gd name="connsiteY5" fmla="*/ 4620766 h 4715105"/>
              <a:gd name="connsiteX6" fmla="*/ 1382200 w 4111599"/>
              <a:gd name="connsiteY6" fmla="*/ 4144111 h 4715105"/>
              <a:gd name="connsiteX7" fmla="*/ 438617 w 4111599"/>
              <a:gd name="connsiteY7" fmla="*/ 4066290 h 4715105"/>
              <a:gd name="connsiteX8" fmla="*/ 273247 w 4111599"/>
              <a:gd name="connsiteY8" fmla="*/ 3375626 h 4715105"/>
              <a:gd name="connsiteX9" fmla="*/ 273247 w 4111599"/>
              <a:gd name="connsiteY9" fmla="*/ 3239440 h 4715105"/>
              <a:gd name="connsiteX10" fmla="*/ 273247 w 4111599"/>
              <a:gd name="connsiteY10" fmla="*/ 2889243 h 4715105"/>
              <a:gd name="connsiteX11" fmla="*/ 874 w 4111599"/>
              <a:gd name="connsiteY11" fmla="*/ 2607141 h 4715105"/>
              <a:gd name="connsiteX12" fmla="*/ 467800 w 4111599"/>
              <a:gd name="connsiteY12" fmla="*/ 1867840 h 4715105"/>
              <a:gd name="connsiteX13" fmla="*/ 407260 w 4111599"/>
              <a:gd name="connsiteY13" fmla="*/ 1458658 h 471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1598" h="4715105">
                <a:moveTo>
                  <a:pt x="407260" y="1458658"/>
                </a:moveTo>
                <a:cubicBezTo>
                  <a:pt x="428556" y="631868"/>
                  <a:pt x="1174829" y="-20580"/>
                  <a:pt x="2171456" y="496"/>
                </a:cubicBezTo>
                <a:cubicBezTo>
                  <a:pt x="3168083" y="21572"/>
                  <a:pt x="4052603" y="434073"/>
                  <a:pt x="4110750" y="1643484"/>
                </a:cubicBezTo>
                <a:cubicBezTo>
                  <a:pt x="4129987" y="2201142"/>
                  <a:pt x="3817941" y="2758085"/>
                  <a:pt x="3629291" y="3054614"/>
                </a:cubicBezTo>
                <a:cubicBezTo>
                  <a:pt x="3440641" y="3351143"/>
                  <a:pt x="3259333" y="3725835"/>
                  <a:pt x="3455507" y="4628887"/>
                </a:cubicBezTo>
                <a:cubicBezTo>
                  <a:pt x="2873469" y="4724542"/>
                  <a:pt x="1802330" y="4764792"/>
                  <a:pt x="1411383" y="4620766"/>
                </a:cubicBezTo>
                <a:cubicBezTo>
                  <a:pt x="1399815" y="4408646"/>
                  <a:pt x="1417869" y="4586721"/>
                  <a:pt x="1382200" y="4144111"/>
                </a:cubicBezTo>
                <a:cubicBezTo>
                  <a:pt x="1258983" y="4129519"/>
                  <a:pt x="568319" y="4257600"/>
                  <a:pt x="438617" y="4066290"/>
                </a:cubicBezTo>
                <a:cubicBezTo>
                  <a:pt x="308915" y="3874980"/>
                  <a:pt x="328370" y="3414536"/>
                  <a:pt x="273247" y="3375626"/>
                </a:cubicBezTo>
                <a:cubicBezTo>
                  <a:pt x="201691" y="3306179"/>
                  <a:pt x="195426" y="3330231"/>
                  <a:pt x="273247" y="3239440"/>
                </a:cubicBezTo>
                <a:cubicBezTo>
                  <a:pt x="123871" y="3121355"/>
                  <a:pt x="380251" y="2968686"/>
                  <a:pt x="273247" y="2889243"/>
                </a:cubicBezTo>
                <a:cubicBezTo>
                  <a:pt x="243844" y="2753325"/>
                  <a:pt x="-16960" y="2767647"/>
                  <a:pt x="874" y="2607141"/>
                </a:cubicBezTo>
                <a:cubicBezTo>
                  <a:pt x="263300" y="2017266"/>
                  <a:pt x="359537" y="2000888"/>
                  <a:pt x="467800" y="1867840"/>
                </a:cubicBezTo>
                <a:cubicBezTo>
                  <a:pt x="447763" y="1861521"/>
                  <a:pt x="405419" y="1721244"/>
                  <a:pt x="407260" y="1458658"/>
                </a:cubicBezTo>
                <a:close/>
              </a:path>
            </a:pathLst>
          </a:custGeom>
          <a:gradFill>
            <a:gsLst>
              <a:gs pos="0">
                <a:schemeClr val="bg1">
                  <a:lumMod val="50000"/>
                </a:schemeClr>
              </a:gs>
              <a:gs pos="100000">
                <a:schemeClr val="bg1">
                  <a:lumMod val="95000"/>
                </a:schemeClr>
              </a:gs>
              <a:gs pos="83000">
                <a:schemeClr val="bg1">
                  <a:lumMod val="75000"/>
                </a:schemeClr>
              </a:gs>
              <a:gs pos="100000">
                <a:schemeClr val="bg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Freeform 3"/>
          <p:cNvSpPr/>
          <p:nvPr>
            <p:custDataLst>
              <p:tags r:id="rId5"/>
            </p:custDataLst>
          </p:nvPr>
        </p:nvSpPr>
        <p:spPr>
          <a:xfrm>
            <a:off x="3953281" y="4768795"/>
            <a:ext cx="1092227" cy="963568"/>
          </a:xfrm>
          <a:custGeom>
            <a:avLst/>
            <a:gdLst>
              <a:gd name="connsiteX0" fmla="*/ 1033459 w 1092227"/>
              <a:gd name="connsiteY0" fmla="*/ 593797 h 963568"/>
              <a:gd name="connsiteX1" fmla="*/ 1033459 w 1092227"/>
              <a:gd name="connsiteY1" fmla="*/ 639513 h 963568"/>
              <a:gd name="connsiteX2" fmla="*/ 786766 w 1092227"/>
              <a:gd name="connsiteY2" fmla="*/ 886206 h 963568"/>
              <a:gd name="connsiteX3" fmla="*/ 714657 w 1092227"/>
              <a:gd name="connsiteY3" fmla="*/ 886206 h 963568"/>
              <a:gd name="connsiteX4" fmla="*/ 703048 w 1092227"/>
              <a:gd name="connsiteY4" fmla="*/ 908252 h 963568"/>
              <a:gd name="connsiteX5" fmla="*/ 546027 w 1092227"/>
              <a:gd name="connsiteY5" fmla="*/ 963568 h 963568"/>
              <a:gd name="connsiteX6" fmla="*/ 388988 w 1092227"/>
              <a:gd name="connsiteY6" fmla="*/ 908070 h 963568"/>
              <a:gd name="connsiteX7" fmla="*/ 377565 w 1092227"/>
              <a:gd name="connsiteY7" fmla="*/ 886206 h 963568"/>
              <a:gd name="connsiteX8" fmla="*/ 305434 w 1092227"/>
              <a:gd name="connsiteY8" fmla="*/ 886206 h 963568"/>
              <a:gd name="connsiteX9" fmla="*/ 58741 w 1092227"/>
              <a:gd name="connsiteY9" fmla="*/ 639513 h 963568"/>
              <a:gd name="connsiteX10" fmla="*/ 58741 w 1092227"/>
              <a:gd name="connsiteY10" fmla="*/ 627835 h 963568"/>
              <a:gd name="connsiteX11" fmla="*/ 1047831 w 1092227"/>
              <a:gd name="connsiteY11" fmla="*/ 492934 h 963568"/>
              <a:gd name="connsiteX12" fmla="*/ 1078139 w 1092227"/>
              <a:gd name="connsiteY12" fmla="*/ 504265 h 963568"/>
              <a:gd name="connsiteX13" fmla="*/ 1092201 w 1092227"/>
              <a:gd name="connsiteY13" fmla="*/ 535122 h 963568"/>
              <a:gd name="connsiteX14" fmla="*/ 1092200 w 1092227"/>
              <a:gd name="connsiteY14" fmla="*/ 535123 h 963568"/>
              <a:gd name="connsiteX15" fmla="*/ 1080325 w 1092227"/>
              <a:gd name="connsiteY15" fmla="*/ 566886 h 963568"/>
              <a:gd name="connsiteX16" fmla="*/ 1063748 w 1092227"/>
              <a:gd name="connsiteY16" fmla="*/ 574441 h 963568"/>
              <a:gd name="connsiteX17" fmla="*/ 31129 w 1092227"/>
              <a:gd name="connsiteY17" fmla="*/ 610500 h 963568"/>
              <a:gd name="connsiteX18" fmla="*/ 14062 w 1092227"/>
              <a:gd name="connsiteY18" fmla="*/ 604119 h 963568"/>
              <a:gd name="connsiteX19" fmla="*/ 0 w 1092227"/>
              <a:gd name="connsiteY19" fmla="*/ 573262 h 963568"/>
              <a:gd name="connsiteX20" fmla="*/ 11875 w 1092227"/>
              <a:gd name="connsiteY20" fmla="*/ 541500 h 963568"/>
              <a:gd name="connsiteX21" fmla="*/ 41320 w 1092227"/>
              <a:gd name="connsiteY21" fmla="*/ 528082 h 963568"/>
              <a:gd name="connsiteX22" fmla="*/ 1033459 w 1092227"/>
              <a:gd name="connsiteY22" fmla="*/ 452257 h 963568"/>
              <a:gd name="connsiteX23" fmla="*/ 1033459 w 1092227"/>
              <a:gd name="connsiteY23" fmla="*/ 475137 h 963568"/>
              <a:gd name="connsiteX24" fmla="*/ 58741 w 1092227"/>
              <a:gd name="connsiteY24" fmla="*/ 509175 h 963568"/>
              <a:gd name="connsiteX25" fmla="*/ 58741 w 1092227"/>
              <a:gd name="connsiteY25" fmla="*/ 486295 h 963568"/>
              <a:gd name="connsiteX26" fmla="*/ 1048932 w 1092227"/>
              <a:gd name="connsiteY26" fmla="*/ 349425 h 963568"/>
              <a:gd name="connsiteX27" fmla="*/ 1078139 w 1092227"/>
              <a:gd name="connsiteY27" fmla="*/ 360344 h 963568"/>
              <a:gd name="connsiteX28" fmla="*/ 1092201 w 1092227"/>
              <a:gd name="connsiteY28" fmla="*/ 391201 h 963568"/>
              <a:gd name="connsiteX29" fmla="*/ 1092200 w 1092227"/>
              <a:gd name="connsiteY29" fmla="*/ 391202 h 963568"/>
              <a:gd name="connsiteX30" fmla="*/ 1080325 w 1092227"/>
              <a:gd name="connsiteY30" fmla="*/ 422965 h 963568"/>
              <a:gd name="connsiteX31" fmla="*/ 1058090 w 1092227"/>
              <a:gd name="connsiteY31" fmla="*/ 433098 h 963568"/>
              <a:gd name="connsiteX32" fmla="*/ 36953 w 1092227"/>
              <a:gd name="connsiteY32" fmla="*/ 468757 h 963568"/>
              <a:gd name="connsiteX33" fmla="*/ 14062 w 1092227"/>
              <a:gd name="connsiteY33" fmla="*/ 460198 h 963568"/>
              <a:gd name="connsiteX34" fmla="*/ 0 w 1092227"/>
              <a:gd name="connsiteY34" fmla="*/ 429342 h 963568"/>
              <a:gd name="connsiteX35" fmla="*/ 11875 w 1092227"/>
              <a:gd name="connsiteY35" fmla="*/ 397579 h 963568"/>
              <a:gd name="connsiteX36" fmla="*/ 40251 w 1092227"/>
              <a:gd name="connsiteY36" fmla="*/ 384649 h 963568"/>
              <a:gd name="connsiteX37" fmla="*/ 1033459 w 1092227"/>
              <a:gd name="connsiteY37" fmla="*/ 310402 h 963568"/>
              <a:gd name="connsiteX38" fmla="*/ 1033459 w 1092227"/>
              <a:gd name="connsiteY38" fmla="*/ 331666 h 963568"/>
              <a:gd name="connsiteX39" fmla="*/ 58741 w 1092227"/>
              <a:gd name="connsiteY39" fmla="*/ 365704 h 963568"/>
              <a:gd name="connsiteX40" fmla="*/ 58741 w 1092227"/>
              <a:gd name="connsiteY40" fmla="*/ 344440 h 963568"/>
              <a:gd name="connsiteX41" fmla="*/ 1046376 w 1092227"/>
              <a:gd name="connsiteY41" fmla="*/ 204548 h 963568"/>
              <a:gd name="connsiteX42" fmla="*/ 1092201 w 1092227"/>
              <a:gd name="connsiteY42" fmla="*/ 247280 h 963568"/>
              <a:gd name="connsiteX43" fmla="*/ 1092200 w 1092227"/>
              <a:gd name="connsiteY43" fmla="*/ 247281 h 963568"/>
              <a:gd name="connsiteX44" fmla="*/ 1080325 w 1092227"/>
              <a:gd name="connsiteY44" fmla="*/ 279044 h 963568"/>
              <a:gd name="connsiteX45" fmla="*/ 1053181 w 1092227"/>
              <a:gd name="connsiteY45" fmla="*/ 291414 h 963568"/>
              <a:gd name="connsiteX46" fmla="*/ 42006 w 1092227"/>
              <a:gd name="connsiteY46" fmla="*/ 326725 h 963568"/>
              <a:gd name="connsiteX47" fmla="*/ 14062 w 1092227"/>
              <a:gd name="connsiteY47" fmla="*/ 316277 h 963568"/>
              <a:gd name="connsiteX48" fmla="*/ 0 w 1092227"/>
              <a:gd name="connsiteY48" fmla="*/ 285421 h 963568"/>
              <a:gd name="connsiteX49" fmla="*/ 11875 w 1092227"/>
              <a:gd name="connsiteY49" fmla="*/ 253658 h 963568"/>
              <a:gd name="connsiteX50" fmla="*/ 42733 w 1092227"/>
              <a:gd name="connsiteY50" fmla="*/ 239596 h 963568"/>
              <a:gd name="connsiteX51" fmla="*/ 58741 w 1092227"/>
              <a:gd name="connsiteY51" fmla="*/ 239037 h 963568"/>
              <a:gd name="connsiteX52" fmla="*/ 58741 w 1092227"/>
              <a:gd name="connsiteY52" fmla="*/ 238660 h 963568"/>
              <a:gd name="connsiteX53" fmla="*/ 1033459 w 1092227"/>
              <a:gd name="connsiteY53" fmla="*/ 204623 h 963568"/>
              <a:gd name="connsiteX54" fmla="*/ 1033459 w 1092227"/>
              <a:gd name="connsiteY54" fmla="*/ 204999 h 963568"/>
              <a:gd name="connsiteX55" fmla="*/ 1033459 w 1092227"/>
              <a:gd name="connsiteY55" fmla="*/ 168020 h 963568"/>
              <a:gd name="connsiteX56" fmla="*/ 1033459 w 1092227"/>
              <a:gd name="connsiteY56" fmla="*/ 186324 h 963568"/>
              <a:gd name="connsiteX57" fmla="*/ 58741 w 1092227"/>
              <a:gd name="connsiteY57" fmla="*/ 220362 h 963568"/>
              <a:gd name="connsiteX58" fmla="*/ 58741 w 1092227"/>
              <a:gd name="connsiteY58" fmla="*/ 202058 h 963568"/>
              <a:gd name="connsiteX59" fmla="*/ 1050755 w 1092227"/>
              <a:gd name="connsiteY59" fmla="*/ 62264 h 963568"/>
              <a:gd name="connsiteX60" fmla="*/ 1078139 w 1092227"/>
              <a:gd name="connsiteY60" fmla="*/ 72502 h 963568"/>
              <a:gd name="connsiteX61" fmla="*/ 1092201 w 1092227"/>
              <a:gd name="connsiteY61" fmla="*/ 103359 h 963568"/>
              <a:gd name="connsiteX62" fmla="*/ 1092200 w 1092227"/>
              <a:gd name="connsiteY62" fmla="*/ 103360 h 963568"/>
              <a:gd name="connsiteX63" fmla="*/ 1080325 w 1092227"/>
              <a:gd name="connsiteY63" fmla="*/ 135123 h 963568"/>
              <a:gd name="connsiteX64" fmla="*/ 1049523 w 1092227"/>
              <a:gd name="connsiteY64" fmla="*/ 149160 h 963568"/>
              <a:gd name="connsiteX65" fmla="*/ 45771 w 1092227"/>
              <a:gd name="connsiteY65" fmla="*/ 184212 h 963568"/>
              <a:gd name="connsiteX66" fmla="*/ 14062 w 1092227"/>
              <a:gd name="connsiteY66" fmla="*/ 172356 h 963568"/>
              <a:gd name="connsiteX67" fmla="*/ 0 w 1092227"/>
              <a:gd name="connsiteY67" fmla="*/ 141500 h 963568"/>
              <a:gd name="connsiteX68" fmla="*/ 11875 w 1092227"/>
              <a:gd name="connsiteY68" fmla="*/ 109737 h 963568"/>
              <a:gd name="connsiteX69" fmla="*/ 38480 w 1092227"/>
              <a:gd name="connsiteY69" fmla="*/ 97614 h 963568"/>
              <a:gd name="connsiteX70" fmla="*/ 58741 w 1092227"/>
              <a:gd name="connsiteY70" fmla="*/ 0 h 963568"/>
              <a:gd name="connsiteX71" fmla="*/ 1033459 w 1092227"/>
              <a:gd name="connsiteY71" fmla="*/ 0 h 963568"/>
              <a:gd name="connsiteX72" fmla="*/ 1033459 w 1092227"/>
              <a:gd name="connsiteY72" fmla="*/ 44569 h 963568"/>
              <a:gd name="connsiteX73" fmla="*/ 58741 w 1092227"/>
              <a:gd name="connsiteY73" fmla="*/ 78607 h 96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092227" h="963568">
                <a:moveTo>
                  <a:pt x="1033459" y="593797"/>
                </a:moveTo>
                <a:lnTo>
                  <a:pt x="1033459" y="639513"/>
                </a:lnTo>
                <a:lnTo>
                  <a:pt x="786766" y="886206"/>
                </a:lnTo>
                <a:lnTo>
                  <a:pt x="714657" y="886206"/>
                </a:lnTo>
                <a:lnTo>
                  <a:pt x="703048" y="908252"/>
                </a:lnTo>
                <a:cubicBezTo>
                  <a:pt x="673194" y="941392"/>
                  <a:pt x="613643" y="963584"/>
                  <a:pt x="546027" y="963568"/>
                </a:cubicBezTo>
                <a:cubicBezTo>
                  <a:pt x="478332" y="963552"/>
                  <a:pt x="418761" y="941280"/>
                  <a:pt x="388988" y="908070"/>
                </a:cubicBezTo>
                <a:lnTo>
                  <a:pt x="377565" y="886206"/>
                </a:lnTo>
                <a:lnTo>
                  <a:pt x="305434" y="886206"/>
                </a:lnTo>
                <a:lnTo>
                  <a:pt x="58741" y="639513"/>
                </a:lnTo>
                <a:lnTo>
                  <a:pt x="58741" y="627835"/>
                </a:lnTo>
                <a:close/>
                <a:moveTo>
                  <a:pt x="1047831" y="492934"/>
                </a:moveTo>
                <a:lnTo>
                  <a:pt x="1078139" y="504265"/>
                </a:lnTo>
                <a:cubicBezTo>
                  <a:pt x="1086432" y="511998"/>
                  <a:pt x="1091774" y="522895"/>
                  <a:pt x="1092201" y="535122"/>
                </a:cubicBezTo>
                <a:lnTo>
                  <a:pt x="1092200" y="535123"/>
                </a:lnTo>
                <a:cubicBezTo>
                  <a:pt x="1092627" y="547351"/>
                  <a:pt x="1088058" y="558594"/>
                  <a:pt x="1080325" y="566886"/>
                </a:cubicBezTo>
                <a:lnTo>
                  <a:pt x="1063748" y="574441"/>
                </a:lnTo>
                <a:lnTo>
                  <a:pt x="31129" y="610500"/>
                </a:lnTo>
                <a:lnTo>
                  <a:pt x="14062" y="604119"/>
                </a:lnTo>
                <a:lnTo>
                  <a:pt x="0" y="573262"/>
                </a:lnTo>
                <a:lnTo>
                  <a:pt x="11875" y="541500"/>
                </a:lnTo>
                <a:lnTo>
                  <a:pt x="41320" y="528082"/>
                </a:lnTo>
                <a:close/>
                <a:moveTo>
                  <a:pt x="1033459" y="452257"/>
                </a:moveTo>
                <a:lnTo>
                  <a:pt x="1033459" y="475137"/>
                </a:lnTo>
                <a:lnTo>
                  <a:pt x="58741" y="509175"/>
                </a:lnTo>
                <a:lnTo>
                  <a:pt x="58741" y="486295"/>
                </a:lnTo>
                <a:close/>
                <a:moveTo>
                  <a:pt x="1048932" y="349425"/>
                </a:moveTo>
                <a:lnTo>
                  <a:pt x="1078139" y="360344"/>
                </a:lnTo>
                <a:cubicBezTo>
                  <a:pt x="1086432" y="368077"/>
                  <a:pt x="1091774" y="378974"/>
                  <a:pt x="1092201" y="391201"/>
                </a:cubicBezTo>
                <a:lnTo>
                  <a:pt x="1092200" y="391202"/>
                </a:lnTo>
                <a:cubicBezTo>
                  <a:pt x="1092627" y="403430"/>
                  <a:pt x="1088058" y="414673"/>
                  <a:pt x="1080325" y="422965"/>
                </a:cubicBezTo>
                <a:lnTo>
                  <a:pt x="1058090" y="433098"/>
                </a:lnTo>
                <a:lnTo>
                  <a:pt x="36953" y="468757"/>
                </a:lnTo>
                <a:lnTo>
                  <a:pt x="14062" y="460198"/>
                </a:lnTo>
                <a:lnTo>
                  <a:pt x="0" y="429342"/>
                </a:lnTo>
                <a:lnTo>
                  <a:pt x="11875" y="397579"/>
                </a:lnTo>
                <a:lnTo>
                  <a:pt x="40251" y="384649"/>
                </a:lnTo>
                <a:close/>
                <a:moveTo>
                  <a:pt x="1033459" y="310402"/>
                </a:moveTo>
                <a:lnTo>
                  <a:pt x="1033459" y="331666"/>
                </a:lnTo>
                <a:lnTo>
                  <a:pt x="58741" y="365704"/>
                </a:lnTo>
                <a:lnTo>
                  <a:pt x="58741" y="344440"/>
                </a:lnTo>
                <a:close/>
                <a:moveTo>
                  <a:pt x="1046376" y="204548"/>
                </a:moveTo>
                <a:cubicBezTo>
                  <a:pt x="1070831" y="203694"/>
                  <a:pt x="1091347" y="222825"/>
                  <a:pt x="1092201" y="247280"/>
                </a:cubicBezTo>
                <a:lnTo>
                  <a:pt x="1092200" y="247281"/>
                </a:lnTo>
                <a:cubicBezTo>
                  <a:pt x="1092627" y="259509"/>
                  <a:pt x="1088058" y="270752"/>
                  <a:pt x="1080325" y="279044"/>
                </a:cubicBezTo>
                <a:lnTo>
                  <a:pt x="1053181" y="291414"/>
                </a:lnTo>
                <a:lnTo>
                  <a:pt x="42006" y="326725"/>
                </a:lnTo>
                <a:lnTo>
                  <a:pt x="14062" y="316277"/>
                </a:lnTo>
                <a:lnTo>
                  <a:pt x="0" y="285421"/>
                </a:lnTo>
                <a:lnTo>
                  <a:pt x="11875" y="253658"/>
                </a:lnTo>
                <a:cubicBezTo>
                  <a:pt x="19608" y="245365"/>
                  <a:pt x="30505" y="240023"/>
                  <a:pt x="42733" y="239596"/>
                </a:cubicBezTo>
                <a:lnTo>
                  <a:pt x="58741" y="239037"/>
                </a:lnTo>
                <a:lnTo>
                  <a:pt x="58741" y="238660"/>
                </a:lnTo>
                <a:lnTo>
                  <a:pt x="1033459" y="204623"/>
                </a:lnTo>
                <a:lnTo>
                  <a:pt x="1033459" y="204999"/>
                </a:lnTo>
                <a:close/>
                <a:moveTo>
                  <a:pt x="1033459" y="168020"/>
                </a:moveTo>
                <a:lnTo>
                  <a:pt x="1033459" y="186324"/>
                </a:lnTo>
                <a:lnTo>
                  <a:pt x="58741" y="220362"/>
                </a:lnTo>
                <a:lnTo>
                  <a:pt x="58741" y="202058"/>
                </a:lnTo>
                <a:close/>
                <a:moveTo>
                  <a:pt x="1050755" y="62264"/>
                </a:moveTo>
                <a:lnTo>
                  <a:pt x="1078139" y="72502"/>
                </a:lnTo>
                <a:cubicBezTo>
                  <a:pt x="1086432" y="80235"/>
                  <a:pt x="1091774" y="91132"/>
                  <a:pt x="1092201" y="103359"/>
                </a:cubicBezTo>
                <a:lnTo>
                  <a:pt x="1092200" y="103360"/>
                </a:lnTo>
                <a:cubicBezTo>
                  <a:pt x="1092627" y="115588"/>
                  <a:pt x="1088058" y="126831"/>
                  <a:pt x="1080325" y="135123"/>
                </a:cubicBezTo>
                <a:lnTo>
                  <a:pt x="1049523" y="149160"/>
                </a:lnTo>
                <a:lnTo>
                  <a:pt x="45771" y="184212"/>
                </a:lnTo>
                <a:lnTo>
                  <a:pt x="14062" y="172356"/>
                </a:lnTo>
                <a:lnTo>
                  <a:pt x="0" y="141500"/>
                </a:lnTo>
                <a:lnTo>
                  <a:pt x="11875" y="109737"/>
                </a:lnTo>
                <a:lnTo>
                  <a:pt x="38480" y="97614"/>
                </a:lnTo>
                <a:close/>
                <a:moveTo>
                  <a:pt x="58741" y="0"/>
                </a:moveTo>
                <a:lnTo>
                  <a:pt x="1033459" y="0"/>
                </a:lnTo>
                <a:lnTo>
                  <a:pt x="1033459" y="44569"/>
                </a:lnTo>
                <a:lnTo>
                  <a:pt x="58741" y="78607"/>
                </a:ln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CA"/>
          </a:p>
        </p:txBody>
      </p:sp>
      <p:sp>
        <p:nvSpPr>
          <p:cNvPr id="5" name="Freeform 4"/>
          <p:cNvSpPr/>
          <p:nvPr>
            <p:custDataLst>
              <p:tags r:id="rId6"/>
            </p:custDataLst>
          </p:nvPr>
        </p:nvSpPr>
        <p:spPr>
          <a:xfrm>
            <a:off x="4986837" y="2380718"/>
            <a:ext cx="212201" cy="212201"/>
          </a:xfrm>
          <a:custGeom>
            <a:avLst/>
            <a:gdLst>
              <a:gd name="connsiteX0" fmla="*/ 795231 w 1238250"/>
              <a:gd name="connsiteY0" fmla="*/ 786869 h 1238251"/>
              <a:gd name="connsiteX1" fmla="*/ 709237 w 1238250"/>
              <a:gd name="connsiteY1" fmla="*/ 872864 h 1238251"/>
              <a:gd name="connsiteX2" fmla="*/ 795231 w 1238250"/>
              <a:gd name="connsiteY2" fmla="*/ 958858 h 1238251"/>
              <a:gd name="connsiteX3" fmla="*/ 881226 w 1238250"/>
              <a:gd name="connsiteY3" fmla="*/ 872864 h 1238251"/>
              <a:gd name="connsiteX4" fmla="*/ 795231 w 1238250"/>
              <a:gd name="connsiteY4" fmla="*/ 786869 h 1238251"/>
              <a:gd name="connsiteX5" fmla="*/ 451253 w 1238250"/>
              <a:gd name="connsiteY5" fmla="*/ 786869 h 1238251"/>
              <a:gd name="connsiteX6" fmla="*/ 365258 w 1238250"/>
              <a:gd name="connsiteY6" fmla="*/ 872864 h 1238251"/>
              <a:gd name="connsiteX7" fmla="*/ 451253 w 1238250"/>
              <a:gd name="connsiteY7" fmla="*/ 958858 h 1238251"/>
              <a:gd name="connsiteX8" fmla="*/ 537247 w 1238250"/>
              <a:gd name="connsiteY8" fmla="*/ 872864 h 1238251"/>
              <a:gd name="connsiteX9" fmla="*/ 451253 w 1238250"/>
              <a:gd name="connsiteY9" fmla="*/ 786869 h 1238251"/>
              <a:gd name="connsiteX10" fmla="*/ 620663 w 1238250"/>
              <a:gd name="connsiteY10" fmla="*/ 546967 h 1238251"/>
              <a:gd name="connsiteX11" fmla="*/ 548655 w 1238250"/>
              <a:gd name="connsiteY11" fmla="*/ 618975 h 1238251"/>
              <a:gd name="connsiteX12" fmla="*/ 620663 w 1238250"/>
              <a:gd name="connsiteY12" fmla="*/ 690983 h 1238251"/>
              <a:gd name="connsiteX13" fmla="*/ 692671 w 1238250"/>
              <a:gd name="connsiteY13" fmla="*/ 618975 h 1238251"/>
              <a:gd name="connsiteX14" fmla="*/ 620663 w 1238250"/>
              <a:gd name="connsiteY14" fmla="*/ 546967 h 1238251"/>
              <a:gd name="connsiteX15" fmla="*/ 620663 w 1238250"/>
              <a:gd name="connsiteY15" fmla="*/ 493200 h 1238251"/>
              <a:gd name="connsiteX16" fmla="*/ 746438 w 1238250"/>
              <a:gd name="connsiteY16" fmla="*/ 618975 h 1238251"/>
              <a:gd name="connsiteX17" fmla="*/ 620663 w 1238250"/>
              <a:gd name="connsiteY17" fmla="*/ 744750 h 1238251"/>
              <a:gd name="connsiteX18" fmla="*/ 494888 w 1238250"/>
              <a:gd name="connsiteY18" fmla="*/ 618975 h 1238251"/>
              <a:gd name="connsiteX19" fmla="*/ 620663 w 1238250"/>
              <a:gd name="connsiteY19" fmla="*/ 493200 h 1238251"/>
              <a:gd name="connsiteX20" fmla="*/ 620663 w 1238250"/>
              <a:gd name="connsiteY20" fmla="*/ 474959 h 1238251"/>
              <a:gd name="connsiteX21" fmla="*/ 476647 w 1238250"/>
              <a:gd name="connsiteY21" fmla="*/ 618975 h 1238251"/>
              <a:gd name="connsiteX22" fmla="*/ 620663 w 1238250"/>
              <a:gd name="connsiteY22" fmla="*/ 762991 h 1238251"/>
              <a:gd name="connsiteX23" fmla="*/ 764679 w 1238250"/>
              <a:gd name="connsiteY23" fmla="*/ 618975 h 1238251"/>
              <a:gd name="connsiteX24" fmla="*/ 620663 w 1238250"/>
              <a:gd name="connsiteY24" fmla="*/ 474959 h 1238251"/>
              <a:gd name="connsiteX25" fmla="*/ 918758 w 1238250"/>
              <a:gd name="connsiteY25" fmla="*/ 464638 h 1238251"/>
              <a:gd name="connsiteX26" fmla="*/ 832764 w 1238250"/>
              <a:gd name="connsiteY26" fmla="*/ 550633 h 1238251"/>
              <a:gd name="connsiteX27" fmla="*/ 918758 w 1238250"/>
              <a:gd name="connsiteY27" fmla="*/ 636628 h 1238251"/>
              <a:gd name="connsiteX28" fmla="*/ 1004753 w 1238250"/>
              <a:gd name="connsiteY28" fmla="*/ 550633 h 1238251"/>
              <a:gd name="connsiteX29" fmla="*/ 918758 w 1238250"/>
              <a:gd name="connsiteY29" fmla="*/ 464638 h 1238251"/>
              <a:gd name="connsiteX30" fmla="*/ 329073 w 1238250"/>
              <a:gd name="connsiteY30" fmla="*/ 464638 h 1238251"/>
              <a:gd name="connsiteX31" fmla="*/ 243078 w 1238250"/>
              <a:gd name="connsiteY31" fmla="*/ 550633 h 1238251"/>
              <a:gd name="connsiteX32" fmla="*/ 329073 w 1238250"/>
              <a:gd name="connsiteY32" fmla="*/ 636628 h 1238251"/>
              <a:gd name="connsiteX33" fmla="*/ 415067 w 1238250"/>
              <a:gd name="connsiteY33" fmla="*/ 550633 h 1238251"/>
              <a:gd name="connsiteX34" fmla="*/ 329073 w 1238250"/>
              <a:gd name="connsiteY34" fmla="*/ 464638 h 1238251"/>
              <a:gd name="connsiteX35" fmla="*/ 623242 w 1238250"/>
              <a:gd name="connsiteY35" fmla="*/ 238778 h 1238251"/>
              <a:gd name="connsiteX36" fmla="*/ 537247 w 1238250"/>
              <a:gd name="connsiteY36" fmla="*/ 324773 h 1238251"/>
              <a:gd name="connsiteX37" fmla="*/ 623242 w 1238250"/>
              <a:gd name="connsiteY37" fmla="*/ 410767 h 1238251"/>
              <a:gd name="connsiteX38" fmla="*/ 709237 w 1238250"/>
              <a:gd name="connsiteY38" fmla="*/ 324773 h 1238251"/>
              <a:gd name="connsiteX39" fmla="*/ 623242 w 1238250"/>
              <a:gd name="connsiteY39" fmla="*/ 238778 h 1238251"/>
              <a:gd name="connsiteX40" fmla="*/ 619125 w 1238250"/>
              <a:gd name="connsiteY40" fmla="*/ 0 h 1238251"/>
              <a:gd name="connsiteX41" fmla="*/ 655249 w 1238250"/>
              <a:gd name="connsiteY41" fmla="*/ 1824 h 1238251"/>
              <a:gd name="connsiteX42" fmla="*/ 684951 w 1238250"/>
              <a:gd name="connsiteY42" fmla="*/ 79183 h 1238251"/>
              <a:gd name="connsiteX43" fmla="*/ 728821 w 1238250"/>
              <a:gd name="connsiteY43" fmla="*/ 85878 h 1238251"/>
              <a:gd name="connsiteX44" fmla="*/ 764880 w 1238250"/>
              <a:gd name="connsiteY44" fmla="*/ 95150 h 1238251"/>
              <a:gd name="connsiteX45" fmla="*/ 822187 w 1238250"/>
              <a:gd name="connsiteY45" fmla="*/ 34772 h 1238251"/>
              <a:gd name="connsiteX46" fmla="*/ 860117 w 1238250"/>
              <a:gd name="connsiteY46" fmla="*/ 48654 h 1238251"/>
              <a:gd name="connsiteX47" fmla="*/ 888733 w 1238250"/>
              <a:gd name="connsiteY47" fmla="*/ 62439 h 1238251"/>
              <a:gd name="connsiteX48" fmla="*/ 886569 w 1238250"/>
              <a:gd name="connsiteY48" fmla="*/ 145373 h 1238251"/>
              <a:gd name="connsiteX49" fmla="*/ 923451 w 1238250"/>
              <a:gd name="connsiteY49" fmla="*/ 167779 h 1238251"/>
              <a:gd name="connsiteX50" fmla="*/ 952398 w 1238250"/>
              <a:gd name="connsiteY50" fmla="*/ 191663 h 1238251"/>
              <a:gd name="connsiteX51" fmla="*/ 1030178 w 1238250"/>
              <a:gd name="connsiteY51" fmla="*/ 157040 h 1238251"/>
              <a:gd name="connsiteX52" fmla="*/ 1056913 w 1238250"/>
              <a:gd name="connsiteY52" fmla="*/ 181338 h 1238251"/>
              <a:gd name="connsiteX53" fmla="*/ 1081210 w 1238250"/>
              <a:gd name="connsiteY53" fmla="*/ 208072 h 1238251"/>
              <a:gd name="connsiteX54" fmla="*/ 1046587 w 1238250"/>
              <a:gd name="connsiteY54" fmla="*/ 285853 h 1238251"/>
              <a:gd name="connsiteX55" fmla="*/ 1070471 w 1238250"/>
              <a:gd name="connsiteY55" fmla="*/ 314799 h 1238251"/>
              <a:gd name="connsiteX56" fmla="*/ 1092877 w 1238250"/>
              <a:gd name="connsiteY56" fmla="*/ 351681 h 1238251"/>
              <a:gd name="connsiteX57" fmla="*/ 1175811 w 1238250"/>
              <a:gd name="connsiteY57" fmla="*/ 349517 h 1238251"/>
              <a:gd name="connsiteX58" fmla="*/ 1189597 w 1238250"/>
              <a:gd name="connsiteY58" fmla="*/ 378134 h 1238251"/>
              <a:gd name="connsiteX59" fmla="*/ 1203479 w 1238250"/>
              <a:gd name="connsiteY59" fmla="*/ 416063 h 1238251"/>
              <a:gd name="connsiteX60" fmla="*/ 1143100 w 1238250"/>
              <a:gd name="connsiteY60" fmla="*/ 473370 h 1238251"/>
              <a:gd name="connsiteX61" fmla="*/ 1152371 w 1238250"/>
              <a:gd name="connsiteY61" fmla="*/ 509429 h 1238251"/>
              <a:gd name="connsiteX62" fmla="*/ 1159066 w 1238250"/>
              <a:gd name="connsiteY62" fmla="*/ 553299 h 1238251"/>
              <a:gd name="connsiteX63" fmla="*/ 1236426 w 1238250"/>
              <a:gd name="connsiteY63" fmla="*/ 583002 h 1238251"/>
              <a:gd name="connsiteX64" fmla="*/ 1238250 w 1238250"/>
              <a:gd name="connsiteY64" fmla="*/ 619126 h 1238251"/>
              <a:gd name="connsiteX65" fmla="*/ 1236426 w 1238250"/>
              <a:gd name="connsiteY65" fmla="*/ 655249 h 1238251"/>
              <a:gd name="connsiteX66" fmla="*/ 1159066 w 1238250"/>
              <a:gd name="connsiteY66" fmla="*/ 684952 h 1238251"/>
              <a:gd name="connsiteX67" fmla="*/ 1152371 w 1238250"/>
              <a:gd name="connsiteY67" fmla="*/ 728822 h 1238251"/>
              <a:gd name="connsiteX68" fmla="*/ 1143100 w 1238250"/>
              <a:gd name="connsiteY68" fmla="*/ 764880 h 1238251"/>
              <a:gd name="connsiteX69" fmla="*/ 1203479 w 1238250"/>
              <a:gd name="connsiteY69" fmla="*/ 822187 h 1238251"/>
              <a:gd name="connsiteX70" fmla="*/ 1189597 w 1238250"/>
              <a:gd name="connsiteY70" fmla="*/ 860118 h 1238251"/>
              <a:gd name="connsiteX71" fmla="*/ 1175812 w 1238250"/>
              <a:gd name="connsiteY71" fmla="*/ 888734 h 1238251"/>
              <a:gd name="connsiteX72" fmla="*/ 1092877 w 1238250"/>
              <a:gd name="connsiteY72" fmla="*/ 886569 h 1238251"/>
              <a:gd name="connsiteX73" fmla="*/ 1070471 w 1238250"/>
              <a:gd name="connsiteY73" fmla="*/ 923451 h 1238251"/>
              <a:gd name="connsiteX74" fmla="*/ 1046587 w 1238250"/>
              <a:gd name="connsiteY74" fmla="*/ 952398 h 1238251"/>
              <a:gd name="connsiteX75" fmla="*/ 1081211 w 1238250"/>
              <a:gd name="connsiteY75" fmla="*/ 1030179 h 1238251"/>
              <a:gd name="connsiteX76" fmla="*/ 1056913 w 1238250"/>
              <a:gd name="connsiteY76" fmla="*/ 1056914 h 1238251"/>
              <a:gd name="connsiteX77" fmla="*/ 1030178 w 1238250"/>
              <a:gd name="connsiteY77" fmla="*/ 1081212 h 1238251"/>
              <a:gd name="connsiteX78" fmla="*/ 952397 w 1238250"/>
              <a:gd name="connsiteY78" fmla="*/ 1046588 h 1238251"/>
              <a:gd name="connsiteX79" fmla="*/ 923451 w 1238250"/>
              <a:gd name="connsiteY79" fmla="*/ 1070471 h 1238251"/>
              <a:gd name="connsiteX80" fmla="*/ 886569 w 1238250"/>
              <a:gd name="connsiteY80" fmla="*/ 1092878 h 1238251"/>
              <a:gd name="connsiteX81" fmla="*/ 888733 w 1238250"/>
              <a:gd name="connsiteY81" fmla="*/ 1175812 h 1238251"/>
              <a:gd name="connsiteX82" fmla="*/ 860117 w 1238250"/>
              <a:gd name="connsiteY82" fmla="*/ 1189598 h 1238251"/>
              <a:gd name="connsiteX83" fmla="*/ 822187 w 1238250"/>
              <a:gd name="connsiteY83" fmla="*/ 1203480 h 1238251"/>
              <a:gd name="connsiteX84" fmla="*/ 764880 w 1238250"/>
              <a:gd name="connsiteY84" fmla="*/ 1143100 h 1238251"/>
              <a:gd name="connsiteX85" fmla="*/ 728821 w 1238250"/>
              <a:gd name="connsiteY85" fmla="*/ 1152372 h 1238251"/>
              <a:gd name="connsiteX86" fmla="*/ 684952 w 1238250"/>
              <a:gd name="connsiteY86" fmla="*/ 1159067 h 1238251"/>
              <a:gd name="connsiteX87" fmla="*/ 655249 w 1238250"/>
              <a:gd name="connsiteY87" fmla="*/ 1236427 h 1238251"/>
              <a:gd name="connsiteX88" fmla="*/ 619125 w 1238250"/>
              <a:gd name="connsiteY88" fmla="*/ 1238251 h 1238251"/>
              <a:gd name="connsiteX89" fmla="*/ 583002 w 1238250"/>
              <a:gd name="connsiteY89" fmla="*/ 1236427 h 1238251"/>
              <a:gd name="connsiteX90" fmla="*/ 553299 w 1238250"/>
              <a:gd name="connsiteY90" fmla="*/ 1159067 h 1238251"/>
              <a:gd name="connsiteX91" fmla="*/ 509429 w 1238250"/>
              <a:gd name="connsiteY91" fmla="*/ 1152372 h 1238251"/>
              <a:gd name="connsiteX92" fmla="*/ 473370 w 1238250"/>
              <a:gd name="connsiteY92" fmla="*/ 1143100 h 1238251"/>
              <a:gd name="connsiteX93" fmla="*/ 416064 w 1238250"/>
              <a:gd name="connsiteY93" fmla="*/ 1203480 h 1238251"/>
              <a:gd name="connsiteX94" fmla="*/ 378134 w 1238250"/>
              <a:gd name="connsiteY94" fmla="*/ 1189598 h 1238251"/>
              <a:gd name="connsiteX95" fmla="*/ 349517 w 1238250"/>
              <a:gd name="connsiteY95" fmla="*/ 1175812 h 1238251"/>
              <a:gd name="connsiteX96" fmla="*/ 351682 w 1238250"/>
              <a:gd name="connsiteY96" fmla="*/ 1092878 h 1238251"/>
              <a:gd name="connsiteX97" fmla="*/ 314799 w 1238250"/>
              <a:gd name="connsiteY97" fmla="*/ 1070471 h 1238251"/>
              <a:gd name="connsiteX98" fmla="*/ 285852 w 1238250"/>
              <a:gd name="connsiteY98" fmla="*/ 1046588 h 1238251"/>
              <a:gd name="connsiteX99" fmla="*/ 208072 w 1238250"/>
              <a:gd name="connsiteY99" fmla="*/ 1081211 h 1238251"/>
              <a:gd name="connsiteX100" fmla="*/ 181338 w 1238250"/>
              <a:gd name="connsiteY100" fmla="*/ 1056914 h 1238251"/>
              <a:gd name="connsiteX101" fmla="*/ 157040 w 1238250"/>
              <a:gd name="connsiteY101" fmla="*/ 1030179 h 1238251"/>
              <a:gd name="connsiteX102" fmla="*/ 191663 w 1238250"/>
              <a:gd name="connsiteY102" fmla="*/ 952399 h 1238251"/>
              <a:gd name="connsiteX103" fmla="*/ 167779 w 1238250"/>
              <a:gd name="connsiteY103" fmla="*/ 923451 h 1238251"/>
              <a:gd name="connsiteX104" fmla="*/ 145373 w 1238250"/>
              <a:gd name="connsiteY104" fmla="*/ 886569 h 1238251"/>
              <a:gd name="connsiteX105" fmla="*/ 62439 w 1238250"/>
              <a:gd name="connsiteY105" fmla="*/ 888734 h 1238251"/>
              <a:gd name="connsiteX106" fmla="*/ 48654 w 1238250"/>
              <a:gd name="connsiteY106" fmla="*/ 860118 h 1238251"/>
              <a:gd name="connsiteX107" fmla="*/ 34772 w 1238250"/>
              <a:gd name="connsiteY107" fmla="*/ 822187 h 1238251"/>
              <a:gd name="connsiteX108" fmla="*/ 95150 w 1238250"/>
              <a:gd name="connsiteY108" fmla="*/ 764881 h 1238251"/>
              <a:gd name="connsiteX109" fmla="*/ 85879 w 1238250"/>
              <a:gd name="connsiteY109" fmla="*/ 728822 h 1238251"/>
              <a:gd name="connsiteX110" fmla="*/ 79183 w 1238250"/>
              <a:gd name="connsiteY110" fmla="*/ 684952 h 1238251"/>
              <a:gd name="connsiteX111" fmla="*/ 1825 w 1238250"/>
              <a:gd name="connsiteY111" fmla="*/ 655249 h 1238251"/>
              <a:gd name="connsiteX112" fmla="*/ 0 w 1238250"/>
              <a:gd name="connsiteY112" fmla="*/ 619126 h 1238251"/>
              <a:gd name="connsiteX113" fmla="*/ 1825 w 1238250"/>
              <a:gd name="connsiteY113" fmla="*/ 583002 h 1238251"/>
              <a:gd name="connsiteX114" fmla="*/ 79183 w 1238250"/>
              <a:gd name="connsiteY114" fmla="*/ 553300 h 1238251"/>
              <a:gd name="connsiteX115" fmla="*/ 85879 w 1238250"/>
              <a:gd name="connsiteY115" fmla="*/ 509429 h 1238251"/>
              <a:gd name="connsiteX116" fmla="*/ 95150 w 1238250"/>
              <a:gd name="connsiteY116" fmla="*/ 473370 h 1238251"/>
              <a:gd name="connsiteX117" fmla="*/ 34772 w 1238250"/>
              <a:gd name="connsiteY117" fmla="*/ 416064 h 1238251"/>
              <a:gd name="connsiteX118" fmla="*/ 48654 w 1238250"/>
              <a:gd name="connsiteY118" fmla="*/ 378134 h 1238251"/>
              <a:gd name="connsiteX119" fmla="*/ 62439 w 1238250"/>
              <a:gd name="connsiteY119" fmla="*/ 349517 h 1238251"/>
              <a:gd name="connsiteX120" fmla="*/ 145373 w 1238250"/>
              <a:gd name="connsiteY120" fmla="*/ 351681 h 1238251"/>
              <a:gd name="connsiteX121" fmla="*/ 167779 w 1238250"/>
              <a:gd name="connsiteY121" fmla="*/ 314799 h 1238251"/>
              <a:gd name="connsiteX122" fmla="*/ 191663 w 1238250"/>
              <a:gd name="connsiteY122" fmla="*/ 285852 h 1238251"/>
              <a:gd name="connsiteX123" fmla="*/ 157040 w 1238250"/>
              <a:gd name="connsiteY123" fmla="*/ 208072 h 1238251"/>
              <a:gd name="connsiteX124" fmla="*/ 181338 w 1238250"/>
              <a:gd name="connsiteY124" fmla="*/ 181338 h 1238251"/>
              <a:gd name="connsiteX125" fmla="*/ 208072 w 1238250"/>
              <a:gd name="connsiteY125" fmla="*/ 157040 h 1238251"/>
              <a:gd name="connsiteX126" fmla="*/ 285852 w 1238250"/>
              <a:gd name="connsiteY126" fmla="*/ 191663 h 1238251"/>
              <a:gd name="connsiteX127" fmla="*/ 314799 w 1238250"/>
              <a:gd name="connsiteY127" fmla="*/ 167779 h 1238251"/>
              <a:gd name="connsiteX128" fmla="*/ 351682 w 1238250"/>
              <a:gd name="connsiteY128" fmla="*/ 145372 h 1238251"/>
              <a:gd name="connsiteX129" fmla="*/ 349517 w 1238250"/>
              <a:gd name="connsiteY129" fmla="*/ 62439 h 1238251"/>
              <a:gd name="connsiteX130" fmla="*/ 378134 w 1238250"/>
              <a:gd name="connsiteY130" fmla="*/ 48654 h 1238251"/>
              <a:gd name="connsiteX131" fmla="*/ 416064 w 1238250"/>
              <a:gd name="connsiteY131" fmla="*/ 34772 h 1238251"/>
              <a:gd name="connsiteX132" fmla="*/ 473370 w 1238250"/>
              <a:gd name="connsiteY132" fmla="*/ 95150 h 1238251"/>
              <a:gd name="connsiteX133" fmla="*/ 509429 w 1238250"/>
              <a:gd name="connsiteY133" fmla="*/ 85878 h 1238251"/>
              <a:gd name="connsiteX134" fmla="*/ 553299 w 1238250"/>
              <a:gd name="connsiteY134" fmla="*/ 79183 h 1238251"/>
              <a:gd name="connsiteX135" fmla="*/ 583002 w 1238250"/>
              <a:gd name="connsiteY135"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238250" h="1238251">
                <a:moveTo>
                  <a:pt x="795231" y="786869"/>
                </a:moveTo>
                <a:cubicBezTo>
                  <a:pt x="747738" y="786869"/>
                  <a:pt x="709237" y="825370"/>
                  <a:pt x="709237" y="872864"/>
                </a:cubicBezTo>
                <a:cubicBezTo>
                  <a:pt x="709237" y="920357"/>
                  <a:pt x="747738" y="958858"/>
                  <a:pt x="795231" y="958858"/>
                </a:cubicBezTo>
                <a:cubicBezTo>
                  <a:pt x="842725" y="958858"/>
                  <a:pt x="881226" y="920357"/>
                  <a:pt x="881226" y="872864"/>
                </a:cubicBezTo>
                <a:cubicBezTo>
                  <a:pt x="881226" y="825370"/>
                  <a:pt x="842725" y="786869"/>
                  <a:pt x="795231" y="786869"/>
                </a:cubicBezTo>
                <a:close/>
                <a:moveTo>
                  <a:pt x="451253" y="786869"/>
                </a:moveTo>
                <a:cubicBezTo>
                  <a:pt x="403759" y="786869"/>
                  <a:pt x="365258" y="825370"/>
                  <a:pt x="365258" y="872864"/>
                </a:cubicBezTo>
                <a:cubicBezTo>
                  <a:pt x="365258" y="920357"/>
                  <a:pt x="403759" y="958858"/>
                  <a:pt x="451253" y="958858"/>
                </a:cubicBezTo>
                <a:cubicBezTo>
                  <a:pt x="498746" y="958858"/>
                  <a:pt x="537247" y="920357"/>
                  <a:pt x="537247" y="872864"/>
                </a:cubicBezTo>
                <a:cubicBezTo>
                  <a:pt x="537247" y="825370"/>
                  <a:pt x="498746" y="786869"/>
                  <a:pt x="451253" y="786869"/>
                </a:cubicBezTo>
                <a:close/>
                <a:moveTo>
                  <a:pt x="620663" y="546967"/>
                </a:moveTo>
                <a:cubicBezTo>
                  <a:pt x="580894" y="546967"/>
                  <a:pt x="548655" y="579206"/>
                  <a:pt x="548655" y="618975"/>
                </a:cubicBezTo>
                <a:cubicBezTo>
                  <a:pt x="548655" y="658744"/>
                  <a:pt x="580894" y="690983"/>
                  <a:pt x="620663" y="690983"/>
                </a:cubicBezTo>
                <a:cubicBezTo>
                  <a:pt x="660432" y="690983"/>
                  <a:pt x="692671" y="658744"/>
                  <a:pt x="692671" y="618975"/>
                </a:cubicBezTo>
                <a:cubicBezTo>
                  <a:pt x="692671" y="579206"/>
                  <a:pt x="660432" y="546967"/>
                  <a:pt x="620663" y="546967"/>
                </a:cubicBezTo>
                <a:close/>
                <a:moveTo>
                  <a:pt x="620663" y="493200"/>
                </a:moveTo>
                <a:cubicBezTo>
                  <a:pt x="690127" y="493200"/>
                  <a:pt x="746438" y="549511"/>
                  <a:pt x="746438" y="618975"/>
                </a:cubicBezTo>
                <a:cubicBezTo>
                  <a:pt x="746438" y="688439"/>
                  <a:pt x="690127" y="744750"/>
                  <a:pt x="620663" y="744750"/>
                </a:cubicBezTo>
                <a:cubicBezTo>
                  <a:pt x="551199" y="744750"/>
                  <a:pt x="494888" y="688439"/>
                  <a:pt x="494888" y="618975"/>
                </a:cubicBezTo>
                <a:cubicBezTo>
                  <a:pt x="494888" y="549511"/>
                  <a:pt x="551199" y="493200"/>
                  <a:pt x="620663" y="493200"/>
                </a:cubicBezTo>
                <a:close/>
                <a:moveTo>
                  <a:pt x="620663" y="474959"/>
                </a:moveTo>
                <a:cubicBezTo>
                  <a:pt x="541125" y="474959"/>
                  <a:pt x="476647" y="539437"/>
                  <a:pt x="476647" y="618975"/>
                </a:cubicBezTo>
                <a:cubicBezTo>
                  <a:pt x="476647" y="698513"/>
                  <a:pt x="541125" y="762991"/>
                  <a:pt x="620663" y="762991"/>
                </a:cubicBezTo>
                <a:cubicBezTo>
                  <a:pt x="700201" y="762991"/>
                  <a:pt x="764679" y="698513"/>
                  <a:pt x="764679" y="618975"/>
                </a:cubicBezTo>
                <a:cubicBezTo>
                  <a:pt x="764679" y="539437"/>
                  <a:pt x="700201" y="474959"/>
                  <a:pt x="620663" y="474959"/>
                </a:cubicBezTo>
                <a:close/>
                <a:moveTo>
                  <a:pt x="918758" y="464638"/>
                </a:moveTo>
                <a:cubicBezTo>
                  <a:pt x="871265" y="464638"/>
                  <a:pt x="832764" y="503140"/>
                  <a:pt x="832764" y="550633"/>
                </a:cubicBezTo>
                <a:cubicBezTo>
                  <a:pt x="832764" y="598126"/>
                  <a:pt x="871265" y="636628"/>
                  <a:pt x="918758" y="636628"/>
                </a:cubicBezTo>
                <a:cubicBezTo>
                  <a:pt x="966252" y="636628"/>
                  <a:pt x="1004753" y="598126"/>
                  <a:pt x="1004753" y="550633"/>
                </a:cubicBezTo>
                <a:cubicBezTo>
                  <a:pt x="1004753" y="503140"/>
                  <a:pt x="966252" y="464638"/>
                  <a:pt x="918758" y="464638"/>
                </a:cubicBezTo>
                <a:close/>
                <a:moveTo>
                  <a:pt x="329073" y="464638"/>
                </a:moveTo>
                <a:cubicBezTo>
                  <a:pt x="281579" y="464638"/>
                  <a:pt x="243078" y="503140"/>
                  <a:pt x="243078" y="550633"/>
                </a:cubicBezTo>
                <a:cubicBezTo>
                  <a:pt x="243078" y="598126"/>
                  <a:pt x="281579" y="636628"/>
                  <a:pt x="329073" y="636628"/>
                </a:cubicBezTo>
                <a:cubicBezTo>
                  <a:pt x="376566" y="636628"/>
                  <a:pt x="415067" y="598126"/>
                  <a:pt x="415067" y="550633"/>
                </a:cubicBezTo>
                <a:cubicBezTo>
                  <a:pt x="415067" y="503140"/>
                  <a:pt x="376566" y="464638"/>
                  <a:pt x="329073" y="464638"/>
                </a:cubicBezTo>
                <a:close/>
                <a:moveTo>
                  <a:pt x="623242" y="238778"/>
                </a:moveTo>
                <a:cubicBezTo>
                  <a:pt x="575749" y="238778"/>
                  <a:pt x="537247" y="277279"/>
                  <a:pt x="537247" y="324773"/>
                </a:cubicBezTo>
                <a:cubicBezTo>
                  <a:pt x="537247" y="372266"/>
                  <a:pt x="575749" y="410767"/>
                  <a:pt x="623242" y="410767"/>
                </a:cubicBezTo>
                <a:cubicBezTo>
                  <a:pt x="670735" y="410767"/>
                  <a:pt x="709237" y="372266"/>
                  <a:pt x="709237" y="324773"/>
                </a:cubicBezTo>
                <a:cubicBezTo>
                  <a:pt x="709237" y="277279"/>
                  <a:pt x="670735" y="238778"/>
                  <a:pt x="623242" y="238778"/>
                </a:cubicBez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1"/>
                </a:lnTo>
                <a:lnTo>
                  <a:pt x="1175811" y="349517"/>
                </a:lnTo>
                <a:lnTo>
                  <a:pt x="1189597" y="378134"/>
                </a:lnTo>
                <a:lnTo>
                  <a:pt x="1203479" y="416063"/>
                </a:lnTo>
                <a:lnTo>
                  <a:pt x="1143100" y="473370"/>
                </a:lnTo>
                <a:lnTo>
                  <a:pt x="1152371" y="509429"/>
                </a:lnTo>
                <a:lnTo>
                  <a:pt x="1159066" y="553299"/>
                </a:lnTo>
                <a:lnTo>
                  <a:pt x="1236426" y="583002"/>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1"/>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1"/>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2"/>
                </a:lnTo>
                <a:lnTo>
                  <a:pt x="79183" y="553300"/>
                </a:lnTo>
                <a:lnTo>
                  <a:pt x="85879" y="509429"/>
                </a:lnTo>
                <a:lnTo>
                  <a:pt x="95150" y="473370"/>
                </a:lnTo>
                <a:lnTo>
                  <a:pt x="34772" y="416064"/>
                </a:lnTo>
                <a:lnTo>
                  <a:pt x="48654" y="378134"/>
                </a:lnTo>
                <a:lnTo>
                  <a:pt x="62439" y="349517"/>
                </a:lnTo>
                <a:lnTo>
                  <a:pt x="145373" y="351681"/>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reeform 5"/>
          <p:cNvSpPr/>
          <p:nvPr>
            <p:custDataLst>
              <p:tags r:id="rId7"/>
            </p:custDataLst>
          </p:nvPr>
        </p:nvSpPr>
        <p:spPr>
          <a:xfrm rot="1994788">
            <a:off x="5016464" y="2061002"/>
            <a:ext cx="324831" cy="328577"/>
          </a:xfrm>
          <a:custGeom>
            <a:avLst/>
            <a:gdLst>
              <a:gd name="connsiteX0" fmla="*/ 793707 w 1238250"/>
              <a:gd name="connsiteY0" fmla="*/ 794947 h 1252529"/>
              <a:gd name="connsiteX1" fmla="*/ 707713 w 1238250"/>
              <a:gd name="connsiteY1" fmla="*/ 880942 h 1252529"/>
              <a:gd name="connsiteX2" fmla="*/ 793707 w 1238250"/>
              <a:gd name="connsiteY2" fmla="*/ 966936 h 1252529"/>
              <a:gd name="connsiteX3" fmla="*/ 879702 w 1238250"/>
              <a:gd name="connsiteY3" fmla="*/ 880942 h 1252529"/>
              <a:gd name="connsiteX4" fmla="*/ 793707 w 1238250"/>
              <a:gd name="connsiteY4" fmla="*/ 794947 h 1252529"/>
              <a:gd name="connsiteX5" fmla="*/ 449729 w 1238250"/>
              <a:gd name="connsiteY5" fmla="*/ 794947 h 1252529"/>
              <a:gd name="connsiteX6" fmla="*/ 363734 w 1238250"/>
              <a:gd name="connsiteY6" fmla="*/ 880942 h 1252529"/>
              <a:gd name="connsiteX7" fmla="*/ 449729 w 1238250"/>
              <a:gd name="connsiteY7" fmla="*/ 966936 h 1252529"/>
              <a:gd name="connsiteX8" fmla="*/ 535723 w 1238250"/>
              <a:gd name="connsiteY8" fmla="*/ 880942 h 1252529"/>
              <a:gd name="connsiteX9" fmla="*/ 449729 w 1238250"/>
              <a:gd name="connsiteY9" fmla="*/ 794947 h 1252529"/>
              <a:gd name="connsiteX10" fmla="*/ 619139 w 1238250"/>
              <a:gd name="connsiteY10" fmla="*/ 555045 h 1252529"/>
              <a:gd name="connsiteX11" fmla="*/ 547131 w 1238250"/>
              <a:gd name="connsiteY11" fmla="*/ 627053 h 1252529"/>
              <a:gd name="connsiteX12" fmla="*/ 619139 w 1238250"/>
              <a:gd name="connsiteY12" fmla="*/ 699061 h 1252529"/>
              <a:gd name="connsiteX13" fmla="*/ 691147 w 1238250"/>
              <a:gd name="connsiteY13" fmla="*/ 627053 h 1252529"/>
              <a:gd name="connsiteX14" fmla="*/ 619139 w 1238250"/>
              <a:gd name="connsiteY14" fmla="*/ 555045 h 1252529"/>
              <a:gd name="connsiteX15" fmla="*/ 619139 w 1238250"/>
              <a:gd name="connsiteY15" fmla="*/ 501278 h 1252529"/>
              <a:gd name="connsiteX16" fmla="*/ 744914 w 1238250"/>
              <a:gd name="connsiteY16" fmla="*/ 627053 h 1252529"/>
              <a:gd name="connsiteX17" fmla="*/ 619139 w 1238250"/>
              <a:gd name="connsiteY17" fmla="*/ 752828 h 1252529"/>
              <a:gd name="connsiteX18" fmla="*/ 493364 w 1238250"/>
              <a:gd name="connsiteY18" fmla="*/ 627053 h 1252529"/>
              <a:gd name="connsiteX19" fmla="*/ 619139 w 1238250"/>
              <a:gd name="connsiteY19" fmla="*/ 501278 h 1252529"/>
              <a:gd name="connsiteX20" fmla="*/ 619139 w 1238250"/>
              <a:gd name="connsiteY20" fmla="*/ 483037 h 1252529"/>
              <a:gd name="connsiteX21" fmla="*/ 475123 w 1238250"/>
              <a:gd name="connsiteY21" fmla="*/ 627053 h 1252529"/>
              <a:gd name="connsiteX22" fmla="*/ 619139 w 1238250"/>
              <a:gd name="connsiteY22" fmla="*/ 771069 h 1252529"/>
              <a:gd name="connsiteX23" fmla="*/ 763155 w 1238250"/>
              <a:gd name="connsiteY23" fmla="*/ 627053 h 1252529"/>
              <a:gd name="connsiteX24" fmla="*/ 619139 w 1238250"/>
              <a:gd name="connsiteY24" fmla="*/ 483037 h 1252529"/>
              <a:gd name="connsiteX25" fmla="*/ 917234 w 1238250"/>
              <a:gd name="connsiteY25" fmla="*/ 472716 h 1252529"/>
              <a:gd name="connsiteX26" fmla="*/ 831240 w 1238250"/>
              <a:gd name="connsiteY26" fmla="*/ 558711 h 1252529"/>
              <a:gd name="connsiteX27" fmla="*/ 917234 w 1238250"/>
              <a:gd name="connsiteY27" fmla="*/ 644706 h 1252529"/>
              <a:gd name="connsiteX28" fmla="*/ 1003229 w 1238250"/>
              <a:gd name="connsiteY28" fmla="*/ 558711 h 1252529"/>
              <a:gd name="connsiteX29" fmla="*/ 917234 w 1238250"/>
              <a:gd name="connsiteY29" fmla="*/ 472716 h 1252529"/>
              <a:gd name="connsiteX30" fmla="*/ 327549 w 1238250"/>
              <a:gd name="connsiteY30" fmla="*/ 472716 h 1252529"/>
              <a:gd name="connsiteX31" fmla="*/ 241554 w 1238250"/>
              <a:gd name="connsiteY31" fmla="*/ 558711 h 1252529"/>
              <a:gd name="connsiteX32" fmla="*/ 327549 w 1238250"/>
              <a:gd name="connsiteY32" fmla="*/ 644706 h 1252529"/>
              <a:gd name="connsiteX33" fmla="*/ 413543 w 1238250"/>
              <a:gd name="connsiteY33" fmla="*/ 558711 h 1252529"/>
              <a:gd name="connsiteX34" fmla="*/ 327549 w 1238250"/>
              <a:gd name="connsiteY34" fmla="*/ 472716 h 1252529"/>
              <a:gd name="connsiteX35" fmla="*/ 621718 w 1238250"/>
              <a:gd name="connsiteY35" fmla="*/ 246856 h 1252529"/>
              <a:gd name="connsiteX36" fmla="*/ 535723 w 1238250"/>
              <a:gd name="connsiteY36" fmla="*/ 332851 h 1252529"/>
              <a:gd name="connsiteX37" fmla="*/ 621718 w 1238250"/>
              <a:gd name="connsiteY37" fmla="*/ 418845 h 1252529"/>
              <a:gd name="connsiteX38" fmla="*/ 707713 w 1238250"/>
              <a:gd name="connsiteY38" fmla="*/ 332851 h 1252529"/>
              <a:gd name="connsiteX39" fmla="*/ 621718 w 1238250"/>
              <a:gd name="connsiteY39" fmla="*/ 246856 h 1252529"/>
              <a:gd name="connsiteX40" fmla="*/ 619125 w 1238250"/>
              <a:gd name="connsiteY40" fmla="*/ 0 h 1252529"/>
              <a:gd name="connsiteX41" fmla="*/ 683157 w 1238250"/>
              <a:gd name="connsiteY41" fmla="*/ 3233 h 1252529"/>
              <a:gd name="connsiteX42" fmla="*/ 702275 w 1238250"/>
              <a:gd name="connsiteY42" fmla="*/ 6151 h 1252529"/>
              <a:gd name="connsiteX43" fmla="*/ 760415 w 1238250"/>
              <a:gd name="connsiteY43" fmla="*/ 140847 h 1252529"/>
              <a:gd name="connsiteX44" fmla="*/ 769539 w 1238250"/>
              <a:gd name="connsiteY44" fmla="*/ 143193 h 1252529"/>
              <a:gd name="connsiteX45" fmla="*/ 816010 w 1238250"/>
              <a:gd name="connsiteY45" fmla="*/ 160202 h 1252529"/>
              <a:gd name="connsiteX46" fmla="*/ 841205 w 1238250"/>
              <a:gd name="connsiteY46" fmla="*/ 172339 h 1252529"/>
              <a:gd name="connsiteX47" fmla="*/ 972331 w 1238250"/>
              <a:gd name="connsiteY47" fmla="*/ 109240 h 1252529"/>
              <a:gd name="connsiteX48" fmla="*/ 1017488 w 1238250"/>
              <a:gd name="connsiteY48" fmla="*/ 143009 h 1252529"/>
              <a:gd name="connsiteX49" fmla="*/ 1061962 w 1238250"/>
              <a:gd name="connsiteY49" fmla="*/ 183429 h 1252529"/>
              <a:gd name="connsiteX50" fmla="*/ 1066261 w 1238250"/>
              <a:gd name="connsiteY50" fmla="*/ 188159 h 1252529"/>
              <a:gd name="connsiteX51" fmla="*/ 1029508 w 1238250"/>
              <a:gd name="connsiteY51" fmla="*/ 332498 h 1252529"/>
              <a:gd name="connsiteX52" fmla="*/ 1038552 w 1238250"/>
              <a:gd name="connsiteY52" fmla="*/ 343460 h 1252529"/>
              <a:gd name="connsiteX53" fmla="*/ 1060969 w 1238250"/>
              <a:gd name="connsiteY53" fmla="*/ 380359 h 1252529"/>
              <a:gd name="connsiteX54" fmla="*/ 1203389 w 1238250"/>
              <a:gd name="connsiteY54" fmla="*/ 402204 h 1252529"/>
              <a:gd name="connsiteX55" fmla="*/ 1217234 w 1238250"/>
              <a:gd name="connsiteY55" fmla="*/ 440033 h 1252529"/>
              <a:gd name="connsiteX56" fmla="*/ 1232666 w 1238250"/>
              <a:gd name="connsiteY56" fmla="*/ 500051 h 1252529"/>
              <a:gd name="connsiteX57" fmla="*/ 1238250 w 1238250"/>
              <a:gd name="connsiteY57" fmla="*/ 536637 h 1252529"/>
              <a:gd name="connsiteX58" fmla="*/ 1124872 w 1238250"/>
              <a:gd name="connsiteY58" fmla="*/ 627550 h 1252529"/>
              <a:gd name="connsiteX59" fmla="*/ 1122789 w 1238250"/>
              <a:gd name="connsiteY59" fmla="*/ 668803 h 1252529"/>
              <a:gd name="connsiteX60" fmla="*/ 1228247 w 1238250"/>
              <a:gd name="connsiteY60" fmla="*/ 769668 h 1252529"/>
              <a:gd name="connsiteX61" fmla="*/ 1217234 w 1238250"/>
              <a:gd name="connsiteY61" fmla="*/ 812497 h 1252529"/>
              <a:gd name="connsiteX62" fmla="*/ 1196175 w 1238250"/>
              <a:gd name="connsiteY62" fmla="*/ 870036 h 1252529"/>
              <a:gd name="connsiteX63" fmla="*/ 1181548 w 1238250"/>
              <a:gd name="connsiteY63" fmla="*/ 900399 h 1252529"/>
              <a:gd name="connsiteX64" fmla="*/ 1038004 w 1238250"/>
              <a:gd name="connsiteY64" fmla="*/ 909733 h 1252529"/>
              <a:gd name="connsiteX65" fmla="*/ 1002108 w 1238250"/>
              <a:gd name="connsiteY65" fmla="*/ 953240 h 1252529"/>
              <a:gd name="connsiteX66" fmla="*/ 1026343 w 1238250"/>
              <a:gd name="connsiteY66" fmla="*/ 1101472 h 1252529"/>
              <a:gd name="connsiteX67" fmla="*/ 1017488 w 1238250"/>
              <a:gd name="connsiteY67" fmla="*/ 1109521 h 1252529"/>
              <a:gd name="connsiteX68" fmla="*/ 969276 w 1238250"/>
              <a:gd name="connsiteY68" fmla="*/ 1145573 h 1252529"/>
              <a:gd name="connsiteX69" fmla="*/ 925762 w 1238250"/>
              <a:gd name="connsiteY69" fmla="*/ 1172008 h 1252529"/>
              <a:gd name="connsiteX70" fmla="*/ 800877 w 1238250"/>
              <a:gd name="connsiteY70" fmla="*/ 1097865 h 1252529"/>
              <a:gd name="connsiteX71" fmla="*/ 769539 w 1238250"/>
              <a:gd name="connsiteY71" fmla="*/ 1109335 h 1252529"/>
              <a:gd name="connsiteX72" fmla="*/ 721064 w 1238250"/>
              <a:gd name="connsiteY72" fmla="*/ 1121800 h 1252529"/>
              <a:gd name="connsiteX73" fmla="*/ 717462 w 1238250"/>
              <a:gd name="connsiteY73" fmla="*/ 1122349 h 1252529"/>
              <a:gd name="connsiteX74" fmla="*/ 648017 w 1238250"/>
              <a:gd name="connsiteY74" fmla="*/ 1251070 h 1252529"/>
              <a:gd name="connsiteX75" fmla="*/ 619125 w 1238250"/>
              <a:gd name="connsiteY75" fmla="*/ 1252529 h 1252529"/>
              <a:gd name="connsiteX76" fmla="*/ 555093 w 1238250"/>
              <a:gd name="connsiteY76" fmla="*/ 1249296 h 1252529"/>
              <a:gd name="connsiteX77" fmla="*/ 535976 w 1238250"/>
              <a:gd name="connsiteY77" fmla="*/ 1246378 h 1252529"/>
              <a:gd name="connsiteX78" fmla="*/ 477835 w 1238250"/>
              <a:gd name="connsiteY78" fmla="*/ 1111681 h 1252529"/>
              <a:gd name="connsiteX79" fmla="*/ 468712 w 1238250"/>
              <a:gd name="connsiteY79" fmla="*/ 1109335 h 1252529"/>
              <a:gd name="connsiteX80" fmla="*/ 422240 w 1238250"/>
              <a:gd name="connsiteY80" fmla="*/ 1092326 h 1252529"/>
              <a:gd name="connsiteX81" fmla="*/ 397046 w 1238250"/>
              <a:gd name="connsiteY81" fmla="*/ 1080190 h 1252529"/>
              <a:gd name="connsiteX82" fmla="*/ 265919 w 1238250"/>
              <a:gd name="connsiteY82" fmla="*/ 1143288 h 1252529"/>
              <a:gd name="connsiteX83" fmla="*/ 220763 w 1238250"/>
              <a:gd name="connsiteY83" fmla="*/ 1109521 h 1252529"/>
              <a:gd name="connsiteX84" fmla="*/ 176289 w 1238250"/>
              <a:gd name="connsiteY84" fmla="*/ 1069101 h 1252529"/>
              <a:gd name="connsiteX85" fmla="*/ 171990 w 1238250"/>
              <a:gd name="connsiteY85" fmla="*/ 1064370 h 1252529"/>
              <a:gd name="connsiteX86" fmla="*/ 208742 w 1238250"/>
              <a:gd name="connsiteY86" fmla="*/ 920030 h 1252529"/>
              <a:gd name="connsiteX87" fmla="*/ 199698 w 1238250"/>
              <a:gd name="connsiteY87" fmla="*/ 909068 h 1252529"/>
              <a:gd name="connsiteX88" fmla="*/ 177281 w 1238250"/>
              <a:gd name="connsiteY88" fmla="*/ 872169 h 1252529"/>
              <a:gd name="connsiteX89" fmla="*/ 34861 w 1238250"/>
              <a:gd name="connsiteY89" fmla="*/ 850324 h 1252529"/>
              <a:gd name="connsiteX90" fmla="*/ 21016 w 1238250"/>
              <a:gd name="connsiteY90" fmla="*/ 812497 h 1252529"/>
              <a:gd name="connsiteX91" fmla="*/ 5584 w 1238250"/>
              <a:gd name="connsiteY91" fmla="*/ 752479 h 1252529"/>
              <a:gd name="connsiteX92" fmla="*/ 0 w 1238250"/>
              <a:gd name="connsiteY92" fmla="*/ 715892 h 1252529"/>
              <a:gd name="connsiteX93" fmla="*/ 113379 w 1238250"/>
              <a:gd name="connsiteY93" fmla="*/ 624979 h 1252529"/>
              <a:gd name="connsiteX94" fmla="*/ 115461 w 1238250"/>
              <a:gd name="connsiteY94" fmla="*/ 583725 h 1252529"/>
              <a:gd name="connsiteX95" fmla="*/ 10004 w 1238250"/>
              <a:gd name="connsiteY95" fmla="*/ 482861 h 1252529"/>
              <a:gd name="connsiteX96" fmla="*/ 21016 w 1238250"/>
              <a:gd name="connsiteY96" fmla="*/ 440033 h 1252529"/>
              <a:gd name="connsiteX97" fmla="*/ 42075 w 1238250"/>
              <a:gd name="connsiteY97" fmla="*/ 382494 h 1252529"/>
              <a:gd name="connsiteX98" fmla="*/ 56703 w 1238250"/>
              <a:gd name="connsiteY98" fmla="*/ 352130 h 1252529"/>
              <a:gd name="connsiteX99" fmla="*/ 200247 w 1238250"/>
              <a:gd name="connsiteY99" fmla="*/ 342795 h 1252529"/>
              <a:gd name="connsiteX100" fmla="*/ 236143 w 1238250"/>
              <a:gd name="connsiteY100" fmla="*/ 299289 h 1252529"/>
              <a:gd name="connsiteX101" fmla="*/ 211907 w 1238250"/>
              <a:gd name="connsiteY101" fmla="*/ 151057 h 1252529"/>
              <a:gd name="connsiteX102" fmla="*/ 220763 w 1238250"/>
              <a:gd name="connsiteY102" fmla="*/ 143009 h 1252529"/>
              <a:gd name="connsiteX103" fmla="*/ 268974 w 1238250"/>
              <a:gd name="connsiteY103" fmla="*/ 106956 h 1252529"/>
              <a:gd name="connsiteX104" fmla="*/ 312489 w 1238250"/>
              <a:gd name="connsiteY104" fmla="*/ 80521 h 1252529"/>
              <a:gd name="connsiteX105" fmla="*/ 437373 w 1238250"/>
              <a:gd name="connsiteY105" fmla="*/ 154663 h 1252529"/>
              <a:gd name="connsiteX106" fmla="*/ 468712 w 1238250"/>
              <a:gd name="connsiteY106" fmla="*/ 143193 h 1252529"/>
              <a:gd name="connsiteX107" fmla="*/ 517186 w 1238250"/>
              <a:gd name="connsiteY107" fmla="*/ 130729 h 1252529"/>
              <a:gd name="connsiteX108" fmla="*/ 520788 w 1238250"/>
              <a:gd name="connsiteY108" fmla="*/ 130179 h 1252529"/>
              <a:gd name="connsiteX109" fmla="*/ 590233 w 1238250"/>
              <a:gd name="connsiteY109"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38250" h="1252529">
                <a:moveTo>
                  <a:pt x="793707" y="794947"/>
                </a:moveTo>
                <a:cubicBezTo>
                  <a:pt x="746214" y="794947"/>
                  <a:pt x="707713" y="833448"/>
                  <a:pt x="707713" y="880942"/>
                </a:cubicBezTo>
                <a:cubicBezTo>
                  <a:pt x="707713" y="928435"/>
                  <a:pt x="746214" y="966936"/>
                  <a:pt x="793707" y="966936"/>
                </a:cubicBezTo>
                <a:cubicBezTo>
                  <a:pt x="841201" y="966936"/>
                  <a:pt x="879702" y="928435"/>
                  <a:pt x="879702" y="880942"/>
                </a:cubicBezTo>
                <a:cubicBezTo>
                  <a:pt x="879702" y="833448"/>
                  <a:pt x="841201" y="794947"/>
                  <a:pt x="793707" y="794947"/>
                </a:cubicBezTo>
                <a:close/>
                <a:moveTo>
                  <a:pt x="449729" y="794947"/>
                </a:moveTo>
                <a:cubicBezTo>
                  <a:pt x="402235" y="794947"/>
                  <a:pt x="363734" y="833448"/>
                  <a:pt x="363734" y="880942"/>
                </a:cubicBezTo>
                <a:cubicBezTo>
                  <a:pt x="363734" y="928435"/>
                  <a:pt x="402235" y="966936"/>
                  <a:pt x="449729" y="966936"/>
                </a:cubicBezTo>
                <a:cubicBezTo>
                  <a:pt x="497222" y="966936"/>
                  <a:pt x="535723" y="928435"/>
                  <a:pt x="535723" y="880942"/>
                </a:cubicBezTo>
                <a:cubicBezTo>
                  <a:pt x="535723" y="833448"/>
                  <a:pt x="497222" y="794947"/>
                  <a:pt x="449729" y="794947"/>
                </a:cubicBezTo>
                <a:close/>
                <a:moveTo>
                  <a:pt x="619139" y="555045"/>
                </a:moveTo>
                <a:cubicBezTo>
                  <a:pt x="579370" y="555045"/>
                  <a:pt x="547131" y="587284"/>
                  <a:pt x="547131" y="627053"/>
                </a:cubicBezTo>
                <a:cubicBezTo>
                  <a:pt x="547131" y="666822"/>
                  <a:pt x="579370" y="699061"/>
                  <a:pt x="619139" y="699061"/>
                </a:cubicBezTo>
                <a:cubicBezTo>
                  <a:pt x="658908" y="699061"/>
                  <a:pt x="691147" y="666822"/>
                  <a:pt x="691147" y="627053"/>
                </a:cubicBezTo>
                <a:cubicBezTo>
                  <a:pt x="691147" y="587284"/>
                  <a:pt x="658908" y="555045"/>
                  <a:pt x="619139" y="555045"/>
                </a:cubicBezTo>
                <a:close/>
                <a:moveTo>
                  <a:pt x="619139" y="501278"/>
                </a:moveTo>
                <a:cubicBezTo>
                  <a:pt x="688603" y="501278"/>
                  <a:pt x="744914" y="557589"/>
                  <a:pt x="744914" y="627053"/>
                </a:cubicBezTo>
                <a:cubicBezTo>
                  <a:pt x="744914" y="696517"/>
                  <a:pt x="688603" y="752828"/>
                  <a:pt x="619139" y="752828"/>
                </a:cubicBezTo>
                <a:cubicBezTo>
                  <a:pt x="549675" y="752828"/>
                  <a:pt x="493364" y="696517"/>
                  <a:pt x="493364" y="627053"/>
                </a:cubicBezTo>
                <a:cubicBezTo>
                  <a:pt x="493364" y="557589"/>
                  <a:pt x="549675" y="501278"/>
                  <a:pt x="619139" y="501278"/>
                </a:cubicBezTo>
                <a:close/>
                <a:moveTo>
                  <a:pt x="619139" y="483037"/>
                </a:moveTo>
                <a:cubicBezTo>
                  <a:pt x="539601" y="483037"/>
                  <a:pt x="475123" y="547515"/>
                  <a:pt x="475123" y="627053"/>
                </a:cubicBezTo>
                <a:cubicBezTo>
                  <a:pt x="475123" y="706591"/>
                  <a:pt x="539601" y="771069"/>
                  <a:pt x="619139" y="771069"/>
                </a:cubicBezTo>
                <a:cubicBezTo>
                  <a:pt x="698677" y="771069"/>
                  <a:pt x="763155" y="706591"/>
                  <a:pt x="763155" y="627053"/>
                </a:cubicBezTo>
                <a:cubicBezTo>
                  <a:pt x="763155" y="547515"/>
                  <a:pt x="698677" y="483037"/>
                  <a:pt x="619139" y="483037"/>
                </a:cubicBezTo>
                <a:close/>
                <a:moveTo>
                  <a:pt x="917234" y="472716"/>
                </a:moveTo>
                <a:cubicBezTo>
                  <a:pt x="869741" y="472716"/>
                  <a:pt x="831240" y="511218"/>
                  <a:pt x="831240" y="558711"/>
                </a:cubicBezTo>
                <a:cubicBezTo>
                  <a:pt x="831240" y="606204"/>
                  <a:pt x="869741" y="644706"/>
                  <a:pt x="917234" y="644706"/>
                </a:cubicBezTo>
                <a:cubicBezTo>
                  <a:pt x="964728" y="644706"/>
                  <a:pt x="1003229" y="606204"/>
                  <a:pt x="1003229" y="558711"/>
                </a:cubicBezTo>
                <a:cubicBezTo>
                  <a:pt x="1003229" y="511218"/>
                  <a:pt x="964728" y="472716"/>
                  <a:pt x="917234" y="472716"/>
                </a:cubicBezTo>
                <a:close/>
                <a:moveTo>
                  <a:pt x="327549" y="472716"/>
                </a:moveTo>
                <a:cubicBezTo>
                  <a:pt x="280055" y="472716"/>
                  <a:pt x="241554" y="511218"/>
                  <a:pt x="241554" y="558711"/>
                </a:cubicBezTo>
                <a:cubicBezTo>
                  <a:pt x="241554" y="606204"/>
                  <a:pt x="280055" y="644706"/>
                  <a:pt x="327549" y="644706"/>
                </a:cubicBezTo>
                <a:cubicBezTo>
                  <a:pt x="375042" y="644706"/>
                  <a:pt x="413543" y="606204"/>
                  <a:pt x="413543" y="558711"/>
                </a:cubicBezTo>
                <a:cubicBezTo>
                  <a:pt x="413543" y="511218"/>
                  <a:pt x="375042" y="472716"/>
                  <a:pt x="327549" y="472716"/>
                </a:cubicBezTo>
                <a:close/>
                <a:moveTo>
                  <a:pt x="621718" y="246856"/>
                </a:moveTo>
                <a:cubicBezTo>
                  <a:pt x="574225" y="246856"/>
                  <a:pt x="535723" y="285357"/>
                  <a:pt x="535723" y="332851"/>
                </a:cubicBezTo>
                <a:cubicBezTo>
                  <a:pt x="535723" y="380344"/>
                  <a:pt x="574225" y="418845"/>
                  <a:pt x="621718" y="418845"/>
                </a:cubicBezTo>
                <a:cubicBezTo>
                  <a:pt x="669211" y="418845"/>
                  <a:pt x="707713" y="380344"/>
                  <a:pt x="707713" y="332851"/>
                </a:cubicBezTo>
                <a:cubicBezTo>
                  <a:pt x="707713" y="285357"/>
                  <a:pt x="669211" y="246856"/>
                  <a:pt x="621718" y="246856"/>
                </a:cubicBez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59"/>
                </a:lnTo>
                <a:lnTo>
                  <a:pt x="1203389" y="402204"/>
                </a:lnTo>
                <a:lnTo>
                  <a:pt x="1217234" y="440033"/>
                </a:lnTo>
                <a:cubicBezTo>
                  <a:pt x="1223334" y="459643"/>
                  <a:pt x="1228495" y="479666"/>
                  <a:pt x="1232666" y="500051"/>
                </a:cubicBezTo>
                <a:lnTo>
                  <a:pt x="1238250" y="536637"/>
                </a:lnTo>
                <a:lnTo>
                  <a:pt x="1124872" y="627550"/>
                </a:lnTo>
                <a:lnTo>
                  <a:pt x="1122789" y="668803"/>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6"/>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6"/>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Freeform 6"/>
          <p:cNvSpPr/>
          <p:nvPr>
            <p:custDataLst>
              <p:tags r:id="rId8"/>
            </p:custDataLst>
          </p:nvPr>
        </p:nvSpPr>
        <p:spPr>
          <a:xfrm rot="1023507">
            <a:off x="4472743" y="3552092"/>
            <a:ext cx="390474" cy="390474"/>
          </a:xfrm>
          <a:custGeom>
            <a:avLst/>
            <a:gdLst>
              <a:gd name="connsiteX0" fmla="*/ 463509 w 1238250"/>
              <a:gd name="connsiteY0" fmla="*/ 802141 h 1238250"/>
              <a:gd name="connsiteX1" fmla="*/ 385336 w 1238250"/>
              <a:gd name="connsiteY1" fmla="*/ 895304 h 1238250"/>
              <a:gd name="connsiteX2" fmla="*/ 478499 w 1238250"/>
              <a:gd name="connsiteY2" fmla="*/ 973476 h 1238250"/>
              <a:gd name="connsiteX3" fmla="*/ 556671 w 1238250"/>
              <a:gd name="connsiteY3" fmla="*/ 880314 h 1238250"/>
              <a:gd name="connsiteX4" fmla="*/ 463509 w 1238250"/>
              <a:gd name="connsiteY4" fmla="*/ 802141 h 1238250"/>
              <a:gd name="connsiteX5" fmla="*/ 806178 w 1238250"/>
              <a:gd name="connsiteY5" fmla="*/ 772161 h 1238250"/>
              <a:gd name="connsiteX6" fmla="*/ 728006 w 1238250"/>
              <a:gd name="connsiteY6" fmla="*/ 865324 h 1238250"/>
              <a:gd name="connsiteX7" fmla="*/ 821168 w 1238250"/>
              <a:gd name="connsiteY7" fmla="*/ 943496 h 1238250"/>
              <a:gd name="connsiteX8" fmla="*/ 899341 w 1238250"/>
              <a:gd name="connsiteY8" fmla="*/ 850334 h 1238250"/>
              <a:gd name="connsiteX9" fmla="*/ 806178 w 1238250"/>
              <a:gd name="connsiteY9" fmla="*/ 772161 h 1238250"/>
              <a:gd name="connsiteX10" fmla="*/ 611365 w 1238250"/>
              <a:gd name="connsiteY10" fmla="*/ 548387 h 1238250"/>
              <a:gd name="connsiteX11" fmla="*/ 545907 w 1238250"/>
              <a:gd name="connsiteY11" fmla="*/ 626397 h 1238250"/>
              <a:gd name="connsiteX12" fmla="*/ 623917 w 1238250"/>
              <a:gd name="connsiteY12" fmla="*/ 691855 h 1238250"/>
              <a:gd name="connsiteX13" fmla="*/ 689375 w 1238250"/>
              <a:gd name="connsiteY13" fmla="*/ 613845 h 1238250"/>
              <a:gd name="connsiteX14" fmla="*/ 611365 w 1238250"/>
              <a:gd name="connsiteY14" fmla="*/ 548387 h 1238250"/>
              <a:gd name="connsiteX15" fmla="*/ 606679 w 1238250"/>
              <a:gd name="connsiteY15" fmla="*/ 494824 h 1238250"/>
              <a:gd name="connsiteX16" fmla="*/ 742938 w 1238250"/>
              <a:gd name="connsiteY16" fmla="*/ 609159 h 1238250"/>
              <a:gd name="connsiteX17" fmla="*/ 628603 w 1238250"/>
              <a:gd name="connsiteY17" fmla="*/ 745417 h 1238250"/>
              <a:gd name="connsiteX18" fmla="*/ 492345 w 1238250"/>
              <a:gd name="connsiteY18" fmla="*/ 631083 h 1238250"/>
              <a:gd name="connsiteX19" fmla="*/ 606679 w 1238250"/>
              <a:gd name="connsiteY19" fmla="*/ 494824 h 1238250"/>
              <a:gd name="connsiteX20" fmla="*/ 313710 w 1238250"/>
              <a:gd name="connsiteY20" fmla="*/ 491785 h 1238250"/>
              <a:gd name="connsiteX21" fmla="*/ 235537 w 1238250"/>
              <a:gd name="connsiteY21" fmla="*/ 584948 h 1238250"/>
              <a:gd name="connsiteX22" fmla="*/ 328699 w 1238250"/>
              <a:gd name="connsiteY22" fmla="*/ 663120 h 1238250"/>
              <a:gd name="connsiteX23" fmla="*/ 406871 w 1238250"/>
              <a:gd name="connsiteY23" fmla="*/ 569958 h 1238250"/>
              <a:gd name="connsiteX24" fmla="*/ 313710 w 1238250"/>
              <a:gd name="connsiteY24" fmla="*/ 491785 h 1238250"/>
              <a:gd name="connsiteX25" fmla="*/ 605089 w 1238250"/>
              <a:gd name="connsiteY25" fmla="*/ 476653 h 1238250"/>
              <a:gd name="connsiteX26" fmla="*/ 474173 w 1238250"/>
              <a:gd name="connsiteY26" fmla="*/ 632673 h 1238250"/>
              <a:gd name="connsiteX27" fmla="*/ 630193 w 1238250"/>
              <a:gd name="connsiteY27" fmla="*/ 763589 h 1238250"/>
              <a:gd name="connsiteX28" fmla="*/ 761109 w 1238250"/>
              <a:gd name="connsiteY28" fmla="*/ 607569 h 1238250"/>
              <a:gd name="connsiteX29" fmla="*/ 605089 w 1238250"/>
              <a:gd name="connsiteY29" fmla="*/ 476653 h 1238250"/>
              <a:gd name="connsiteX30" fmla="*/ 901151 w 1238250"/>
              <a:gd name="connsiteY30" fmla="*/ 440390 h 1238250"/>
              <a:gd name="connsiteX31" fmla="*/ 822979 w 1238250"/>
              <a:gd name="connsiteY31" fmla="*/ 533553 h 1238250"/>
              <a:gd name="connsiteX32" fmla="*/ 916141 w 1238250"/>
              <a:gd name="connsiteY32" fmla="*/ 611726 h 1238250"/>
              <a:gd name="connsiteX33" fmla="*/ 994313 w 1238250"/>
              <a:gd name="connsiteY33" fmla="*/ 518563 h 1238250"/>
              <a:gd name="connsiteX34" fmla="*/ 901151 w 1238250"/>
              <a:gd name="connsiteY34" fmla="*/ 440390 h 1238250"/>
              <a:gd name="connsiteX35" fmla="*/ 587074 w 1238250"/>
              <a:gd name="connsiteY35" fmla="*/ 241146 h 1238250"/>
              <a:gd name="connsiteX36" fmla="*/ 508901 w 1238250"/>
              <a:gd name="connsiteY36" fmla="*/ 334309 h 1238250"/>
              <a:gd name="connsiteX37" fmla="*/ 602064 w 1238250"/>
              <a:gd name="connsiteY37" fmla="*/ 412480 h 1238250"/>
              <a:gd name="connsiteX38" fmla="*/ 680237 w 1238250"/>
              <a:gd name="connsiteY38" fmla="*/ 319319 h 1238250"/>
              <a:gd name="connsiteX39" fmla="*/ 587074 w 1238250"/>
              <a:gd name="connsiteY39" fmla="*/ 241146 h 1238250"/>
              <a:gd name="connsiteX40" fmla="*/ 636676 w 1238250"/>
              <a:gd name="connsiteY40" fmla="*/ 229 h 1238250"/>
              <a:gd name="connsiteX41" fmla="*/ 661868 w 1238250"/>
              <a:gd name="connsiteY41" fmla="*/ 2177 h 1238250"/>
              <a:gd name="connsiteX42" fmla="*/ 706723 w 1238250"/>
              <a:gd name="connsiteY42" fmla="*/ 153161 h 1238250"/>
              <a:gd name="connsiteX43" fmla="*/ 725106 w 1238250"/>
              <a:gd name="connsiteY43" fmla="*/ 156436 h 1238250"/>
              <a:gd name="connsiteX44" fmla="*/ 812088 w 1238250"/>
              <a:gd name="connsiteY44" fmla="*/ 185527 h 1238250"/>
              <a:gd name="connsiteX45" fmla="*/ 814792 w 1238250"/>
              <a:gd name="connsiteY45" fmla="*/ 187059 h 1238250"/>
              <a:gd name="connsiteX46" fmla="*/ 938005 w 1238250"/>
              <a:gd name="connsiteY46" fmla="*/ 89212 h 1238250"/>
              <a:gd name="connsiteX47" fmla="*/ 974181 w 1238250"/>
              <a:gd name="connsiteY47" fmla="*/ 112052 h 1238250"/>
              <a:gd name="connsiteX48" fmla="*/ 1064530 w 1238250"/>
              <a:gd name="connsiteY48" fmla="*/ 189148 h 1238250"/>
              <a:gd name="connsiteX49" fmla="*/ 1085583 w 1238250"/>
              <a:gd name="connsiteY49" fmla="*/ 213130 h 1238250"/>
              <a:gd name="connsiteX50" fmla="*/ 1010307 w 1238250"/>
              <a:gd name="connsiteY50" fmla="*/ 352036 h 1238250"/>
              <a:gd name="connsiteX51" fmla="*/ 1017663 w 1238250"/>
              <a:gd name="connsiteY51" fmla="*/ 361287 h 1238250"/>
              <a:gd name="connsiteX52" fmla="*/ 1060362 w 1238250"/>
              <a:gd name="connsiteY52" fmla="*/ 444209 h 1238250"/>
              <a:gd name="connsiteX53" fmla="*/ 1062984 w 1238250"/>
              <a:gd name="connsiteY53" fmla="*/ 451965 h 1238250"/>
              <a:gd name="connsiteX54" fmla="*/ 1219189 w 1238250"/>
              <a:gd name="connsiteY54" fmla="*/ 469889 h 1238250"/>
              <a:gd name="connsiteX55" fmla="*/ 1228743 w 1238250"/>
              <a:gd name="connsiteY55" fmla="*/ 511633 h 1238250"/>
              <a:gd name="connsiteX56" fmla="*/ 1238021 w 1238250"/>
              <a:gd name="connsiteY56" fmla="*/ 636676 h 1238250"/>
              <a:gd name="connsiteX57" fmla="*/ 1236073 w 1238250"/>
              <a:gd name="connsiteY57" fmla="*/ 661868 h 1238250"/>
              <a:gd name="connsiteX58" fmla="*/ 1085090 w 1238250"/>
              <a:gd name="connsiteY58" fmla="*/ 706723 h 1238250"/>
              <a:gd name="connsiteX59" fmla="*/ 1081815 w 1238250"/>
              <a:gd name="connsiteY59" fmla="*/ 725106 h 1238250"/>
              <a:gd name="connsiteX60" fmla="*/ 1052724 w 1238250"/>
              <a:gd name="connsiteY60" fmla="*/ 812088 h 1238250"/>
              <a:gd name="connsiteX61" fmla="*/ 1051192 w 1238250"/>
              <a:gd name="connsiteY61" fmla="*/ 814792 h 1238250"/>
              <a:gd name="connsiteX62" fmla="*/ 1149038 w 1238250"/>
              <a:gd name="connsiteY62" fmla="*/ 938005 h 1238250"/>
              <a:gd name="connsiteX63" fmla="*/ 1126198 w 1238250"/>
              <a:gd name="connsiteY63" fmla="*/ 974181 h 1238250"/>
              <a:gd name="connsiteX64" fmla="*/ 1049102 w 1238250"/>
              <a:gd name="connsiteY64" fmla="*/ 1064530 h 1238250"/>
              <a:gd name="connsiteX65" fmla="*/ 1025121 w 1238250"/>
              <a:gd name="connsiteY65" fmla="*/ 1085583 h 1238250"/>
              <a:gd name="connsiteX66" fmla="*/ 886214 w 1238250"/>
              <a:gd name="connsiteY66" fmla="*/ 1010307 h 1238250"/>
              <a:gd name="connsiteX67" fmla="*/ 876964 w 1238250"/>
              <a:gd name="connsiteY67" fmla="*/ 1017663 h 1238250"/>
              <a:gd name="connsiteX68" fmla="*/ 794041 w 1238250"/>
              <a:gd name="connsiteY68" fmla="*/ 1060362 h 1238250"/>
              <a:gd name="connsiteX69" fmla="*/ 786286 w 1238250"/>
              <a:gd name="connsiteY69" fmla="*/ 1062984 h 1238250"/>
              <a:gd name="connsiteX70" fmla="*/ 768361 w 1238250"/>
              <a:gd name="connsiteY70" fmla="*/ 1219189 h 1238250"/>
              <a:gd name="connsiteX71" fmla="*/ 726617 w 1238250"/>
              <a:gd name="connsiteY71" fmla="*/ 1228743 h 1238250"/>
              <a:gd name="connsiteX72" fmla="*/ 601575 w 1238250"/>
              <a:gd name="connsiteY72" fmla="*/ 1238021 h 1238250"/>
              <a:gd name="connsiteX73" fmla="*/ 576382 w 1238250"/>
              <a:gd name="connsiteY73" fmla="*/ 1236073 h 1238250"/>
              <a:gd name="connsiteX74" fmla="*/ 531527 w 1238250"/>
              <a:gd name="connsiteY74" fmla="*/ 1085090 h 1238250"/>
              <a:gd name="connsiteX75" fmla="*/ 513144 w 1238250"/>
              <a:gd name="connsiteY75" fmla="*/ 1081814 h 1238250"/>
              <a:gd name="connsiteX76" fmla="*/ 426163 w 1238250"/>
              <a:gd name="connsiteY76" fmla="*/ 1052724 h 1238250"/>
              <a:gd name="connsiteX77" fmla="*/ 423458 w 1238250"/>
              <a:gd name="connsiteY77" fmla="*/ 1051192 h 1238250"/>
              <a:gd name="connsiteX78" fmla="*/ 300246 w 1238250"/>
              <a:gd name="connsiteY78" fmla="*/ 1149038 h 1238250"/>
              <a:gd name="connsiteX79" fmla="*/ 264069 w 1238250"/>
              <a:gd name="connsiteY79" fmla="*/ 1126198 h 1238250"/>
              <a:gd name="connsiteX80" fmla="*/ 173721 w 1238250"/>
              <a:gd name="connsiteY80" fmla="*/ 1049102 h 1238250"/>
              <a:gd name="connsiteX81" fmla="*/ 152668 w 1238250"/>
              <a:gd name="connsiteY81" fmla="*/ 1025121 h 1238250"/>
              <a:gd name="connsiteX82" fmla="*/ 227944 w 1238250"/>
              <a:gd name="connsiteY82" fmla="*/ 886214 h 1238250"/>
              <a:gd name="connsiteX83" fmla="*/ 220588 w 1238250"/>
              <a:gd name="connsiteY83" fmla="*/ 876964 h 1238250"/>
              <a:gd name="connsiteX84" fmla="*/ 177888 w 1238250"/>
              <a:gd name="connsiteY84" fmla="*/ 794041 h 1238250"/>
              <a:gd name="connsiteX85" fmla="*/ 175267 w 1238250"/>
              <a:gd name="connsiteY85" fmla="*/ 786285 h 1238250"/>
              <a:gd name="connsiteX86" fmla="*/ 19061 w 1238250"/>
              <a:gd name="connsiteY86" fmla="*/ 768361 h 1238250"/>
              <a:gd name="connsiteX87" fmla="*/ 9508 w 1238250"/>
              <a:gd name="connsiteY87" fmla="*/ 726617 h 1238250"/>
              <a:gd name="connsiteX88" fmla="*/ 230 w 1238250"/>
              <a:gd name="connsiteY88" fmla="*/ 601574 h 1238250"/>
              <a:gd name="connsiteX89" fmla="*/ 2177 w 1238250"/>
              <a:gd name="connsiteY89" fmla="*/ 576382 h 1238250"/>
              <a:gd name="connsiteX90" fmla="*/ 153161 w 1238250"/>
              <a:gd name="connsiteY90" fmla="*/ 531527 h 1238250"/>
              <a:gd name="connsiteX91" fmla="*/ 156436 w 1238250"/>
              <a:gd name="connsiteY91" fmla="*/ 513144 h 1238250"/>
              <a:gd name="connsiteX92" fmla="*/ 185527 w 1238250"/>
              <a:gd name="connsiteY92" fmla="*/ 426162 h 1238250"/>
              <a:gd name="connsiteX93" fmla="*/ 187059 w 1238250"/>
              <a:gd name="connsiteY93" fmla="*/ 423458 h 1238250"/>
              <a:gd name="connsiteX94" fmla="*/ 89212 w 1238250"/>
              <a:gd name="connsiteY94" fmla="*/ 300245 h 1238250"/>
              <a:gd name="connsiteX95" fmla="*/ 112053 w 1238250"/>
              <a:gd name="connsiteY95" fmla="*/ 264069 h 1238250"/>
              <a:gd name="connsiteX96" fmla="*/ 189149 w 1238250"/>
              <a:gd name="connsiteY96" fmla="*/ 173720 h 1238250"/>
              <a:gd name="connsiteX97" fmla="*/ 213130 w 1238250"/>
              <a:gd name="connsiteY97" fmla="*/ 152668 h 1238250"/>
              <a:gd name="connsiteX98" fmla="*/ 352037 w 1238250"/>
              <a:gd name="connsiteY98" fmla="*/ 227943 h 1238250"/>
              <a:gd name="connsiteX99" fmla="*/ 361287 w 1238250"/>
              <a:gd name="connsiteY99" fmla="*/ 220587 h 1238250"/>
              <a:gd name="connsiteX100" fmla="*/ 444210 w 1238250"/>
              <a:gd name="connsiteY100" fmla="*/ 177888 h 1238250"/>
              <a:gd name="connsiteX101" fmla="*/ 451965 w 1238250"/>
              <a:gd name="connsiteY101" fmla="*/ 175266 h 1238250"/>
              <a:gd name="connsiteX102" fmla="*/ 469889 w 1238250"/>
              <a:gd name="connsiteY102" fmla="*/ 19061 h 1238250"/>
              <a:gd name="connsiteX103" fmla="*/ 511633 w 1238250"/>
              <a:gd name="connsiteY103" fmla="*/ 9508 h 1238250"/>
              <a:gd name="connsiteX104" fmla="*/ 636676 w 1238250"/>
              <a:gd name="connsiteY104" fmla="*/ 22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238250" h="1238250">
                <a:moveTo>
                  <a:pt x="463509" y="802141"/>
                </a:moveTo>
                <a:cubicBezTo>
                  <a:pt x="416196" y="806280"/>
                  <a:pt x="381197" y="847990"/>
                  <a:pt x="385336" y="895304"/>
                </a:cubicBezTo>
                <a:cubicBezTo>
                  <a:pt x="389475" y="942616"/>
                  <a:pt x="431185" y="977615"/>
                  <a:pt x="478499" y="973476"/>
                </a:cubicBezTo>
                <a:cubicBezTo>
                  <a:pt x="525811" y="969336"/>
                  <a:pt x="560810" y="927626"/>
                  <a:pt x="556671" y="880314"/>
                </a:cubicBezTo>
                <a:cubicBezTo>
                  <a:pt x="552531" y="833001"/>
                  <a:pt x="510821" y="798002"/>
                  <a:pt x="463509" y="802141"/>
                </a:cubicBezTo>
                <a:close/>
                <a:moveTo>
                  <a:pt x="806178" y="772161"/>
                </a:moveTo>
                <a:cubicBezTo>
                  <a:pt x="758866" y="776301"/>
                  <a:pt x="723867" y="818011"/>
                  <a:pt x="728006" y="865324"/>
                </a:cubicBezTo>
                <a:cubicBezTo>
                  <a:pt x="732145" y="912636"/>
                  <a:pt x="773855" y="947635"/>
                  <a:pt x="821168" y="943496"/>
                </a:cubicBezTo>
                <a:cubicBezTo>
                  <a:pt x="868481" y="939356"/>
                  <a:pt x="903480" y="897646"/>
                  <a:pt x="899341" y="850334"/>
                </a:cubicBezTo>
                <a:cubicBezTo>
                  <a:pt x="895201" y="803021"/>
                  <a:pt x="853491" y="768022"/>
                  <a:pt x="806178" y="772161"/>
                </a:cubicBezTo>
                <a:close/>
                <a:moveTo>
                  <a:pt x="611365" y="548387"/>
                </a:moveTo>
                <a:cubicBezTo>
                  <a:pt x="571748" y="551853"/>
                  <a:pt x="542441" y="586779"/>
                  <a:pt x="545907" y="626397"/>
                </a:cubicBezTo>
                <a:cubicBezTo>
                  <a:pt x="549373" y="666014"/>
                  <a:pt x="584300" y="695321"/>
                  <a:pt x="623917" y="691855"/>
                </a:cubicBezTo>
                <a:cubicBezTo>
                  <a:pt x="663535" y="688389"/>
                  <a:pt x="692841" y="653463"/>
                  <a:pt x="689375" y="613845"/>
                </a:cubicBezTo>
                <a:cubicBezTo>
                  <a:pt x="685909" y="574227"/>
                  <a:pt x="650983" y="544921"/>
                  <a:pt x="611365" y="548387"/>
                </a:cubicBezTo>
                <a:close/>
                <a:moveTo>
                  <a:pt x="606679" y="494824"/>
                </a:moveTo>
                <a:cubicBezTo>
                  <a:pt x="675879" y="488770"/>
                  <a:pt x="736884" y="539959"/>
                  <a:pt x="742938" y="609159"/>
                </a:cubicBezTo>
                <a:cubicBezTo>
                  <a:pt x="748992" y="678358"/>
                  <a:pt x="697803" y="739363"/>
                  <a:pt x="628603" y="745417"/>
                </a:cubicBezTo>
                <a:cubicBezTo>
                  <a:pt x="559404" y="751471"/>
                  <a:pt x="498399" y="700283"/>
                  <a:pt x="492345" y="631083"/>
                </a:cubicBezTo>
                <a:cubicBezTo>
                  <a:pt x="486291" y="561883"/>
                  <a:pt x="537480" y="500879"/>
                  <a:pt x="606679" y="494824"/>
                </a:cubicBezTo>
                <a:close/>
                <a:moveTo>
                  <a:pt x="313710" y="491785"/>
                </a:moveTo>
                <a:cubicBezTo>
                  <a:pt x="266396" y="495924"/>
                  <a:pt x="231397" y="537635"/>
                  <a:pt x="235537" y="584948"/>
                </a:cubicBezTo>
                <a:cubicBezTo>
                  <a:pt x="239676" y="632260"/>
                  <a:pt x="281386" y="667260"/>
                  <a:pt x="328699" y="663120"/>
                </a:cubicBezTo>
                <a:cubicBezTo>
                  <a:pt x="376012" y="658981"/>
                  <a:pt x="411011" y="617270"/>
                  <a:pt x="406871" y="569958"/>
                </a:cubicBezTo>
                <a:cubicBezTo>
                  <a:pt x="402732" y="522645"/>
                  <a:pt x="361022" y="487646"/>
                  <a:pt x="313710" y="491785"/>
                </a:cubicBezTo>
                <a:close/>
                <a:moveTo>
                  <a:pt x="605089" y="476653"/>
                </a:moveTo>
                <a:cubicBezTo>
                  <a:pt x="525854" y="483585"/>
                  <a:pt x="467241" y="553437"/>
                  <a:pt x="474173" y="632673"/>
                </a:cubicBezTo>
                <a:cubicBezTo>
                  <a:pt x="481106" y="711908"/>
                  <a:pt x="550958" y="770521"/>
                  <a:pt x="630193" y="763589"/>
                </a:cubicBezTo>
                <a:cubicBezTo>
                  <a:pt x="709428" y="756657"/>
                  <a:pt x="768041" y="686804"/>
                  <a:pt x="761109" y="607569"/>
                </a:cubicBezTo>
                <a:cubicBezTo>
                  <a:pt x="754177" y="528334"/>
                  <a:pt x="684325" y="469721"/>
                  <a:pt x="605089" y="476653"/>
                </a:cubicBezTo>
                <a:close/>
                <a:moveTo>
                  <a:pt x="901151" y="440390"/>
                </a:moveTo>
                <a:cubicBezTo>
                  <a:pt x="853838" y="444530"/>
                  <a:pt x="818840" y="486241"/>
                  <a:pt x="822979" y="533553"/>
                </a:cubicBezTo>
                <a:cubicBezTo>
                  <a:pt x="827118" y="580865"/>
                  <a:pt x="868828" y="615865"/>
                  <a:pt x="916141" y="611726"/>
                </a:cubicBezTo>
                <a:cubicBezTo>
                  <a:pt x="963454" y="607587"/>
                  <a:pt x="998453" y="565876"/>
                  <a:pt x="994313" y="518563"/>
                </a:cubicBezTo>
                <a:cubicBezTo>
                  <a:pt x="990174" y="471251"/>
                  <a:pt x="948464" y="436251"/>
                  <a:pt x="901151" y="440390"/>
                </a:cubicBezTo>
                <a:close/>
                <a:moveTo>
                  <a:pt x="587074" y="241146"/>
                </a:moveTo>
                <a:cubicBezTo>
                  <a:pt x="539762" y="245285"/>
                  <a:pt x="504762" y="286995"/>
                  <a:pt x="508901" y="334309"/>
                </a:cubicBezTo>
                <a:cubicBezTo>
                  <a:pt x="513041" y="381621"/>
                  <a:pt x="554752" y="416620"/>
                  <a:pt x="602064" y="412480"/>
                </a:cubicBezTo>
                <a:cubicBezTo>
                  <a:pt x="649376" y="408341"/>
                  <a:pt x="684376" y="366631"/>
                  <a:pt x="680237" y="319319"/>
                </a:cubicBezTo>
                <a:cubicBezTo>
                  <a:pt x="676097" y="272005"/>
                  <a:pt x="634386" y="237007"/>
                  <a:pt x="587074" y="241146"/>
                </a:cubicBezTo>
                <a:close/>
                <a:moveTo>
                  <a:pt x="636676" y="229"/>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6"/>
                </a:lnTo>
                <a:lnTo>
                  <a:pt x="1017663" y="361287"/>
                </a:lnTo>
                <a:cubicBezTo>
                  <a:pt x="1034417" y="387158"/>
                  <a:pt x="1048773" y="414885"/>
                  <a:pt x="1060362" y="444209"/>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2"/>
                  <a:pt x="189478" y="823366"/>
                  <a:pt x="177888" y="794041"/>
                </a:cubicBezTo>
                <a:lnTo>
                  <a:pt x="175267" y="786285"/>
                </a:lnTo>
                <a:lnTo>
                  <a:pt x="19061" y="768361"/>
                </a:lnTo>
                <a:lnTo>
                  <a:pt x="9508" y="726617"/>
                </a:lnTo>
                <a:cubicBezTo>
                  <a:pt x="2087" y="684532"/>
                  <a:pt x="-893" y="642690"/>
                  <a:pt x="230" y="601574"/>
                </a:cubicBezTo>
                <a:lnTo>
                  <a:pt x="2177" y="576382"/>
                </a:lnTo>
                <a:lnTo>
                  <a:pt x="153161" y="531527"/>
                </a:lnTo>
                <a:lnTo>
                  <a:pt x="156436" y="513144"/>
                </a:lnTo>
                <a:cubicBezTo>
                  <a:pt x="163331" y="483104"/>
                  <a:pt x="173114" y="453987"/>
                  <a:pt x="185527" y="426162"/>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2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reeform 7"/>
          <p:cNvSpPr/>
          <p:nvPr>
            <p:custDataLst>
              <p:tags r:id="rId9"/>
            </p:custDataLst>
          </p:nvPr>
        </p:nvSpPr>
        <p:spPr>
          <a:xfrm>
            <a:off x="4008677" y="1826263"/>
            <a:ext cx="191430" cy="191430"/>
          </a:xfrm>
          <a:custGeom>
            <a:avLst/>
            <a:gdLst>
              <a:gd name="connsiteX0" fmla="*/ 796755 w 1238250"/>
              <a:gd name="connsiteY0" fmla="*/ 787808 h 1238250"/>
              <a:gd name="connsiteX1" fmla="*/ 710761 w 1238250"/>
              <a:gd name="connsiteY1" fmla="*/ 873803 h 1238250"/>
              <a:gd name="connsiteX2" fmla="*/ 796755 w 1238250"/>
              <a:gd name="connsiteY2" fmla="*/ 959797 h 1238250"/>
              <a:gd name="connsiteX3" fmla="*/ 882750 w 1238250"/>
              <a:gd name="connsiteY3" fmla="*/ 873803 h 1238250"/>
              <a:gd name="connsiteX4" fmla="*/ 796755 w 1238250"/>
              <a:gd name="connsiteY4" fmla="*/ 787808 h 1238250"/>
              <a:gd name="connsiteX5" fmla="*/ 452777 w 1238250"/>
              <a:gd name="connsiteY5" fmla="*/ 787808 h 1238250"/>
              <a:gd name="connsiteX6" fmla="*/ 366782 w 1238250"/>
              <a:gd name="connsiteY6" fmla="*/ 873803 h 1238250"/>
              <a:gd name="connsiteX7" fmla="*/ 452777 w 1238250"/>
              <a:gd name="connsiteY7" fmla="*/ 959797 h 1238250"/>
              <a:gd name="connsiteX8" fmla="*/ 538771 w 1238250"/>
              <a:gd name="connsiteY8" fmla="*/ 873803 h 1238250"/>
              <a:gd name="connsiteX9" fmla="*/ 452777 w 1238250"/>
              <a:gd name="connsiteY9" fmla="*/ 787808 h 1238250"/>
              <a:gd name="connsiteX10" fmla="*/ 622187 w 1238250"/>
              <a:gd name="connsiteY10" fmla="*/ 547906 h 1238250"/>
              <a:gd name="connsiteX11" fmla="*/ 550179 w 1238250"/>
              <a:gd name="connsiteY11" fmla="*/ 619914 h 1238250"/>
              <a:gd name="connsiteX12" fmla="*/ 622187 w 1238250"/>
              <a:gd name="connsiteY12" fmla="*/ 691922 h 1238250"/>
              <a:gd name="connsiteX13" fmla="*/ 694195 w 1238250"/>
              <a:gd name="connsiteY13" fmla="*/ 619914 h 1238250"/>
              <a:gd name="connsiteX14" fmla="*/ 622187 w 1238250"/>
              <a:gd name="connsiteY14" fmla="*/ 547906 h 1238250"/>
              <a:gd name="connsiteX15" fmla="*/ 622187 w 1238250"/>
              <a:gd name="connsiteY15" fmla="*/ 494139 h 1238250"/>
              <a:gd name="connsiteX16" fmla="*/ 747962 w 1238250"/>
              <a:gd name="connsiteY16" fmla="*/ 619914 h 1238250"/>
              <a:gd name="connsiteX17" fmla="*/ 622187 w 1238250"/>
              <a:gd name="connsiteY17" fmla="*/ 745689 h 1238250"/>
              <a:gd name="connsiteX18" fmla="*/ 496412 w 1238250"/>
              <a:gd name="connsiteY18" fmla="*/ 619914 h 1238250"/>
              <a:gd name="connsiteX19" fmla="*/ 622187 w 1238250"/>
              <a:gd name="connsiteY19" fmla="*/ 494139 h 1238250"/>
              <a:gd name="connsiteX20" fmla="*/ 622187 w 1238250"/>
              <a:gd name="connsiteY20" fmla="*/ 475898 h 1238250"/>
              <a:gd name="connsiteX21" fmla="*/ 478171 w 1238250"/>
              <a:gd name="connsiteY21" fmla="*/ 619914 h 1238250"/>
              <a:gd name="connsiteX22" fmla="*/ 622187 w 1238250"/>
              <a:gd name="connsiteY22" fmla="*/ 763930 h 1238250"/>
              <a:gd name="connsiteX23" fmla="*/ 766203 w 1238250"/>
              <a:gd name="connsiteY23" fmla="*/ 619914 h 1238250"/>
              <a:gd name="connsiteX24" fmla="*/ 622187 w 1238250"/>
              <a:gd name="connsiteY24" fmla="*/ 475898 h 1238250"/>
              <a:gd name="connsiteX25" fmla="*/ 920282 w 1238250"/>
              <a:gd name="connsiteY25" fmla="*/ 465577 h 1238250"/>
              <a:gd name="connsiteX26" fmla="*/ 834288 w 1238250"/>
              <a:gd name="connsiteY26" fmla="*/ 551572 h 1238250"/>
              <a:gd name="connsiteX27" fmla="*/ 920282 w 1238250"/>
              <a:gd name="connsiteY27" fmla="*/ 637567 h 1238250"/>
              <a:gd name="connsiteX28" fmla="*/ 1006277 w 1238250"/>
              <a:gd name="connsiteY28" fmla="*/ 551572 h 1238250"/>
              <a:gd name="connsiteX29" fmla="*/ 920282 w 1238250"/>
              <a:gd name="connsiteY29" fmla="*/ 465577 h 1238250"/>
              <a:gd name="connsiteX30" fmla="*/ 330597 w 1238250"/>
              <a:gd name="connsiteY30" fmla="*/ 465577 h 1238250"/>
              <a:gd name="connsiteX31" fmla="*/ 244602 w 1238250"/>
              <a:gd name="connsiteY31" fmla="*/ 551572 h 1238250"/>
              <a:gd name="connsiteX32" fmla="*/ 330597 w 1238250"/>
              <a:gd name="connsiteY32" fmla="*/ 637567 h 1238250"/>
              <a:gd name="connsiteX33" fmla="*/ 416591 w 1238250"/>
              <a:gd name="connsiteY33" fmla="*/ 551572 h 1238250"/>
              <a:gd name="connsiteX34" fmla="*/ 330597 w 1238250"/>
              <a:gd name="connsiteY34" fmla="*/ 465577 h 1238250"/>
              <a:gd name="connsiteX35" fmla="*/ 624766 w 1238250"/>
              <a:gd name="connsiteY35" fmla="*/ 239717 h 1238250"/>
              <a:gd name="connsiteX36" fmla="*/ 538771 w 1238250"/>
              <a:gd name="connsiteY36" fmla="*/ 325712 h 1238250"/>
              <a:gd name="connsiteX37" fmla="*/ 624766 w 1238250"/>
              <a:gd name="connsiteY37" fmla="*/ 411706 h 1238250"/>
              <a:gd name="connsiteX38" fmla="*/ 710761 w 1238250"/>
              <a:gd name="connsiteY38" fmla="*/ 325712 h 1238250"/>
              <a:gd name="connsiteX39" fmla="*/ 624766 w 1238250"/>
              <a:gd name="connsiteY39" fmla="*/ 239717 h 1238250"/>
              <a:gd name="connsiteX40" fmla="*/ 619125 w 1238250"/>
              <a:gd name="connsiteY40" fmla="*/ 0 h 1238250"/>
              <a:gd name="connsiteX41" fmla="*/ 636784 w 1238250"/>
              <a:gd name="connsiteY41" fmla="*/ 892 h 1238250"/>
              <a:gd name="connsiteX42" fmla="*/ 652333 w 1238250"/>
              <a:gd name="connsiteY42" fmla="*/ 79459 h 1238250"/>
              <a:gd name="connsiteX43" fmla="*/ 674474 w 1238250"/>
              <a:gd name="connsiteY43" fmla="*/ 80577 h 1238250"/>
              <a:gd name="connsiteX44" fmla="*/ 691888 w 1238250"/>
              <a:gd name="connsiteY44" fmla="*/ 83235 h 1238250"/>
              <a:gd name="connsiteX45" fmla="*/ 722427 w 1238250"/>
              <a:gd name="connsiteY45" fmla="*/ 9301 h 1238250"/>
              <a:gd name="connsiteX46" fmla="*/ 743901 w 1238250"/>
              <a:gd name="connsiteY46" fmla="*/ 12579 h 1238250"/>
              <a:gd name="connsiteX47" fmla="*/ 757055 w 1238250"/>
              <a:gd name="connsiteY47" fmla="*/ 15961 h 1238250"/>
              <a:gd name="connsiteX48" fmla="*/ 756977 w 1238250"/>
              <a:gd name="connsiteY48" fmla="*/ 96173 h 1238250"/>
              <a:gd name="connsiteX49" fmla="*/ 780104 w 1238250"/>
              <a:gd name="connsiteY49" fmla="*/ 102120 h 1238250"/>
              <a:gd name="connsiteX50" fmla="*/ 795110 w 1238250"/>
              <a:gd name="connsiteY50" fmla="*/ 107612 h 1238250"/>
              <a:gd name="connsiteX51" fmla="*/ 839462 w 1238250"/>
              <a:gd name="connsiteY51" fmla="*/ 41094 h 1238250"/>
              <a:gd name="connsiteX52" fmla="*/ 860117 w 1238250"/>
              <a:gd name="connsiteY52" fmla="*/ 48654 h 1238250"/>
              <a:gd name="connsiteX53" fmla="*/ 872084 w 1238250"/>
              <a:gd name="connsiteY53" fmla="*/ 54419 h 1238250"/>
              <a:gd name="connsiteX54" fmla="*/ 856356 w 1238250"/>
              <a:gd name="connsiteY54" fmla="*/ 133097 h 1238250"/>
              <a:gd name="connsiteX55" fmla="*/ 877161 w 1238250"/>
              <a:gd name="connsiteY55" fmla="*/ 143119 h 1238250"/>
              <a:gd name="connsiteX56" fmla="*/ 891479 w 1238250"/>
              <a:gd name="connsiteY56" fmla="*/ 151818 h 1238250"/>
              <a:gd name="connsiteX57" fmla="*/ 947969 w 1238250"/>
              <a:gd name="connsiteY57" fmla="*/ 95218 h 1238250"/>
              <a:gd name="connsiteX58" fmla="*/ 965284 w 1238250"/>
              <a:gd name="connsiteY58" fmla="*/ 105737 h 1238250"/>
              <a:gd name="connsiteX59" fmla="*/ 977337 w 1238250"/>
              <a:gd name="connsiteY59" fmla="*/ 114751 h 1238250"/>
              <a:gd name="connsiteX60" fmla="*/ 946591 w 1238250"/>
              <a:gd name="connsiteY60" fmla="*/ 188777 h 1238250"/>
              <a:gd name="connsiteX61" fmla="*/ 963469 w 1238250"/>
              <a:gd name="connsiteY61" fmla="*/ 201398 h 1238250"/>
              <a:gd name="connsiteX62" fmla="*/ 977322 w 1238250"/>
              <a:gd name="connsiteY62" fmla="*/ 213989 h 1238250"/>
              <a:gd name="connsiteX63" fmla="*/ 1043837 w 1238250"/>
              <a:gd name="connsiteY63" fmla="*/ 169453 h 1238250"/>
              <a:gd name="connsiteX64" fmla="*/ 1056913 w 1238250"/>
              <a:gd name="connsiteY64" fmla="*/ 181338 h 1238250"/>
              <a:gd name="connsiteX65" fmla="*/ 1068796 w 1238250"/>
              <a:gd name="connsiteY65" fmla="*/ 194413 h 1238250"/>
              <a:gd name="connsiteX66" fmla="*/ 1024260 w 1238250"/>
              <a:gd name="connsiteY66" fmla="*/ 260927 h 1238250"/>
              <a:gd name="connsiteX67" fmla="*/ 1036851 w 1238250"/>
              <a:gd name="connsiteY67" fmla="*/ 274780 h 1238250"/>
              <a:gd name="connsiteX68" fmla="*/ 1049472 w 1238250"/>
              <a:gd name="connsiteY68" fmla="*/ 291659 h 1238250"/>
              <a:gd name="connsiteX69" fmla="*/ 1123499 w 1238250"/>
              <a:gd name="connsiteY69" fmla="*/ 260912 h 1238250"/>
              <a:gd name="connsiteX70" fmla="*/ 1132514 w 1238250"/>
              <a:gd name="connsiteY70" fmla="*/ 272967 h 1238250"/>
              <a:gd name="connsiteX71" fmla="*/ 1143032 w 1238250"/>
              <a:gd name="connsiteY71" fmla="*/ 290281 h 1238250"/>
              <a:gd name="connsiteX72" fmla="*/ 1086432 w 1238250"/>
              <a:gd name="connsiteY72" fmla="*/ 346771 h 1238250"/>
              <a:gd name="connsiteX73" fmla="*/ 1095130 w 1238250"/>
              <a:gd name="connsiteY73" fmla="*/ 361089 h 1238250"/>
              <a:gd name="connsiteX74" fmla="*/ 1105153 w 1238250"/>
              <a:gd name="connsiteY74" fmla="*/ 381893 h 1238250"/>
              <a:gd name="connsiteX75" fmla="*/ 1183831 w 1238250"/>
              <a:gd name="connsiteY75" fmla="*/ 366166 h 1238250"/>
              <a:gd name="connsiteX76" fmla="*/ 1189596 w 1238250"/>
              <a:gd name="connsiteY76" fmla="*/ 378134 h 1238250"/>
              <a:gd name="connsiteX77" fmla="*/ 1197155 w 1238250"/>
              <a:gd name="connsiteY77" fmla="*/ 398787 h 1238250"/>
              <a:gd name="connsiteX78" fmla="*/ 1130638 w 1238250"/>
              <a:gd name="connsiteY78" fmla="*/ 443140 h 1238250"/>
              <a:gd name="connsiteX79" fmla="*/ 1136130 w 1238250"/>
              <a:gd name="connsiteY79" fmla="*/ 458146 h 1238250"/>
              <a:gd name="connsiteX80" fmla="*/ 1142077 w 1238250"/>
              <a:gd name="connsiteY80" fmla="*/ 481273 h 1238250"/>
              <a:gd name="connsiteX81" fmla="*/ 1222289 w 1238250"/>
              <a:gd name="connsiteY81" fmla="*/ 481195 h 1238250"/>
              <a:gd name="connsiteX82" fmla="*/ 1225672 w 1238250"/>
              <a:gd name="connsiteY82" fmla="*/ 494350 h 1238250"/>
              <a:gd name="connsiteX83" fmla="*/ 1228949 w 1238250"/>
              <a:gd name="connsiteY83" fmla="*/ 515822 h 1238250"/>
              <a:gd name="connsiteX84" fmla="*/ 1155015 w 1238250"/>
              <a:gd name="connsiteY84" fmla="*/ 546362 h 1238250"/>
              <a:gd name="connsiteX85" fmla="*/ 1157673 w 1238250"/>
              <a:gd name="connsiteY85" fmla="*/ 563776 h 1238250"/>
              <a:gd name="connsiteX86" fmla="*/ 1158790 w 1238250"/>
              <a:gd name="connsiteY86" fmla="*/ 585917 h 1238250"/>
              <a:gd name="connsiteX87" fmla="*/ 1237359 w 1238250"/>
              <a:gd name="connsiteY87" fmla="*/ 601466 h 1238250"/>
              <a:gd name="connsiteX88" fmla="*/ 1238250 w 1238250"/>
              <a:gd name="connsiteY88" fmla="*/ 619125 h 1238250"/>
              <a:gd name="connsiteX89" fmla="*/ 1237359 w 1238250"/>
              <a:gd name="connsiteY89" fmla="*/ 636784 h 1238250"/>
              <a:gd name="connsiteX90" fmla="*/ 1158790 w 1238250"/>
              <a:gd name="connsiteY90" fmla="*/ 652333 h 1238250"/>
              <a:gd name="connsiteX91" fmla="*/ 1157673 w 1238250"/>
              <a:gd name="connsiteY91" fmla="*/ 674474 h 1238250"/>
              <a:gd name="connsiteX92" fmla="*/ 1155015 w 1238250"/>
              <a:gd name="connsiteY92" fmla="*/ 691887 h 1238250"/>
              <a:gd name="connsiteX93" fmla="*/ 1228949 w 1238250"/>
              <a:gd name="connsiteY93" fmla="*/ 722427 h 1238250"/>
              <a:gd name="connsiteX94" fmla="*/ 1225672 w 1238250"/>
              <a:gd name="connsiteY94" fmla="*/ 743901 h 1238250"/>
              <a:gd name="connsiteX95" fmla="*/ 1222290 w 1238250"/>
              <a:gd name="connsiteY95" fmla="*/ 757055 h 1238250"/>
              <a:gd name="connsiteX96" fmla="*/ 1142077 w 1238250"/>
              <a:gd name="connsiteY96" fmla="*/ 756977 h 1238250"/>
              <a:gd name="connsiteX97" fmla="*/ 1136130 w 1238250"/>
              <a:gd name="connsiteY97" fmla="*/ 780104 h 1238250"/>
              <a:gd name="connsiteX98" fmla="*/ 1130638 w 1238250"/>
              <a:gd name="connsiteY98" fmla="*/ 795109 h 1238250"/>
              <a:gd name="connsiteX99" fmla="*/ 1197156 w 1238250"/>
              <a:gd name="connsiteY99" fmla="*/ 839462 h 1238250"/>
              <a:gd name="connsiteX100" fmla="*/ 1189596 w 1238250"/>
              <a:gd name="connsiteY100" fmla="*/ 860117 h 1238250"/>
              <a:gd name="connsiteX101" fmla="*/ 1183832 w 1238250"/>
              <a:gd name="connsiteY101" fmla="*/ 872084 h 1238250"/>
              <a:gd name="connsiteX102" fmla="*/ 1105153 w 1238250"/>
              <a:gd name="connsiteY102" fmla="*/ 856356 h 1238250"/>
              <a:gd name="connsiteX103" fmla="*/ 1095130 w 1238250"/>
              <a:gd name="connsiteY103" fmla="*/ 877161 h 1238250"/>
              <a:gd name="connsiteX104" fmla="*/ 1086432 w 1238250"/>
              <a:gd name="connsiteY104" fmla="*/ 891479 h 1238250"/>
              <a:gd name="connsiteX105" fmla="*/ 1143032 w 1238250"/>
              <a:gd name="connsiteY105" fmla="*/ 947970 h 1238250"/>
              <a:gd name="connsiteX106" fmla="*/ 1132514 w 1238250"/>
              <a:gd name="connsiteY106" fmla="*/ 965284 h 1238250"/>
              <a:gd name="connsiteX107" fmla="*/ 1123500 w 1238250"/>
              <a:gd name="connsiteY107" fmla="*/ 977338 h 1238250"/>
              <a:gd name="connsiteX108" fmla="*/ 1049472 w 1238250"/>
              <a:gd name="connsiteY108" fmla="*/ 946591 h 1238250"/>
              <a:gd name="connsiteX109" fmla="*/ 1036851 w 1238250"/>
              <a:gd name="connsiteY109" fmla="*/ 963469 h 1238250"/>
              <a:gd name="connsiteX110" fmla="*/ 1024260 w 1238250"/>
              <a:gd name="connsiteY110" fmla="*/ 977322 h 1238250"/>
              <a:gd name="connsiteX111" fmla="*/ 1068797 w 1238250"/>
              <a:gd name="connsiteY111" fmla="*/ 1043837 h 1238250"/>
              <a:gd name="connsiteX112" fmla="*/ 1056913 w 1238250"/>
              <a:gd name="connsiteY112" fmla="*/ 1056913 h 1238250"/>
              <a:gd name="connsiteX113" fmla="*/ 1043837 w 1238250"/>
              <a:gd name="connsiteY113" fmla="*/ 1068797 h 1238250"/>
              <a:gd name="connsiteX114" fmla="*/ 977322 w 1238250"/>
              <a:gd name="connsiteY114" fmla="*/ 1024260 h 1238250"/>
              <a:gd name="connsiteX115" fmla="*/ 963469 w 1238250"/>
              <a:gd name="connsiteY115" fmla="*/ 1036851 h 1238250"/>
              <a:gd name="connsiteX116" fmla="*/ 946591 w 1238250"/>
              <a:gd name="connsiteY116" fmla="*/ 1049472 h 1238250"/>
              <a:gd name="connsiteX117" fmla="*/ 977338 w 1238250"/>
              <a:gd name="connsiteY117" fmla="*/ 1123500 h 1238250"/>
              <a:gd name="connsiteX118" fmla="*/ 965284 w 1238250"/>
              <a:gd name="connsiteY118" fmla="*/ 1132514 h 1238250"/>
              <a:gd name="connsiteX119" fmla="*/ 947970 w 1238250"/>
              <a:gd name="connsiteY119" fmla="*/ 1143032 h 1238250"/>
              <a:gd name="connsiteX120" fmla="*/ 891479 w 1238250"/>
              <a:gd name="connsiteY120" fmla="*/ 1086432 h 1238250"/>
              <a:gd name="connsiteX121" fmla="*/ 877161 w 1238250"/>
              <a:gd name="connsiteY121" fmla="*/ 1095130 h 1238250"/>
              <a:gd name="connsiteX122" fmla="*/ 856356 w 1238250"/>
              <a:gd name="connsiteY122" fmla="*/ 1105153 h 1238250"/>
              <a:gd name="connsiteX123" fmla="*/ 872084 w 1238250"/>
              <a:gd name="connsiteY123" fmla="*/ 1183832 h 1238250"/>
              <a:gd name="connsiteX124" fmla="*/ 860117 w 1238250"/>
              <a:gd name="connsiteY124" fmla="*/ 1189596 h 1238250"/>
              <a:gd name="connsiteX125" fmla="*/ 839463 w 1238250"/>
              <a:gd name="connsiteY125" fmla="*/ 1197156 h 1238250"/>
              <a:gd name="connsiteX126" fmla="*/ 795110 w 1238250"/>
              <a:gd name="connsiteY126" fmla="*/ 1130638 h 1238250"/>
              <a:gd name="connsiteX127" fmla="*/ 780104 w 1238250"/>
              <a:gd name="connsiteY127" fmla="*/ 1136130 h 1238250"/>
              <a:gd name="connsiteX128" fmla="*/ 756977 w 1238250"/>
              <a:gd name="connsiteY128" fmla="*/ 1142077 h 1238250"/>
              <a:gd name="connsiteX129" fmla="*/ 757055 w 1238250"/>
              <a:gd name="connsiteY129" fmla="*/ 1222290 h 1238250"/>
              <a:gd name="connsiteX130" fmla="*/ 743901 w 1238250"/>
              <a:gd name="connsiteY130" fmla="*/ 1225672 h 1238250"/>
              <a:gd name="connsiteX131" fmla="*/ 722427 w 1238250"/>
              <a:gd name="connsiteY131" fmla="*/ 1228949 h 1238250"/>
              <a:gd name="connsiteX132" fmla="*/ 691888 w 1238250"/>
              <a:gd name="connsiteY132" fmla="*/ 1155015 h 1238250"/>
              <a:gd name="connsiteX133" fmla="*/ 674474 w 1238250"/>
              <a:gd name="connsiteY133" fmla="*/ 1157673 h 1238250"/>
              <a:gd name="connsiteX134" fmla="*/ 652333 w 1238250"/>
              <a:gd name="connsiteY134" fmla="*/ 1158790 h 1238250"/>
              <a:gd name="connsiteX135" fmla="*/ 636784 w 1238250"/>
              <a:gd name="connsiteY135" fmla="*/ 1237359 h 1238250"/>
              <a:gd name="connsiteX136" fmla="*/ 619125 w 1238250"/>
              <a:gd name="connsiteY136" fmla="*/ 1238250 h 1238250"/>
              <a:gd name="connsiteX137" fmla="*/ 601467 w 1238250"/>
              <a:gd name="connsiteY137" fmla="*/ 1237359 h 1238250"/>
              <a:gd name="connsiteX138" fmla="*/ 585917 w 1238250"/>
              <a:gd name="connsiteY138" fmla="*/ 1158790 h 1238250"/>
              <a:gd name="connsiteX139" fmla="*/ 563776 w 1238250"/>
              <a:gd name="connsiteY139" fmla="*/ 1157673 h 1238250"/>
              <a:gd name="connsiteX140" fmla="*/ 546362 w 1238250"/>
              <a:gd name="connsiteY140" fmla="*/ 1155015 h 1238250"/>
              <a:gd name="connsiteX141" fmla="*/ 515823 w 1238250"/>
              <a:gd name="connsiteY141" fmla="*/ 1228949 h 1238250"/>
              <a:gd name="connsiteX142" fmla="*/ 494350 w 1238250"/>
              <a:gd name="connsiteY142" fmla="*/ 1225672 h 1238250"/>
              <a:gd name="connsiteX143" fmla="*/ 481195 w 1238250"/>
              <a:gd name="connsiteY143" fmla="*/ 1222289 h 1238250"/>
              <a:gd name="connsiteX144" fmla="*/ 481273 w 1238250"/>
              <a:gd name="connsiteY144" fmla="*/ 1142077 h 1238250"/>
              <a:gd name="connsiteX145" fmla="*/ 458146 w 1238250"/>
              <a:gd name="connsiteY145" fmla="*/ 1136130 h 1238250"/>
              <a:gd name="connsiteX146" fmla="*/ 443140 w 1238250"/>
              <a:gd name="connsiteY146" fmla="*/ 1130638 h 1238250"/>
              <a:gd name="connsiteX147" fmla="*/ 398787 w 1238250"/>
              <a:gd name="connsiteY147" fmla="*/ 1197155 h 1238250"/>
              <a:gd name="connsiteX148" fmla="*/ 378134 w 1238250"/>
              <a:gd name="connsiteY148" fmla="*/ 1189596 h 1238250"/>
              <a:gd name="connsiteX149" fmla="*/ 366166 w 1238250"/>
              <a:gd name="connsiteY149" fmla="*/ 1183831 h 1238250"/>
              <a:gd name="connsiteX150" fmla="*/ 381894 w 1238250"/>
              <a:gd name="connsiteY150" fmla="*/ 1105153 h 1238250"/>
              <a:gd name="connsiteX151" fmla="*/ 361089 w 1238250"/>
              <a:gd name="connsiteY151" fmla="*/ 1095130 h 1238250"/>
              <a:gd name="connsiteX152" fmla="*/ 346771 w 1238250"/>
              <a:gd name="connsiteY152" fmla="*/ 1086432 h 1238250"/>
              <a:gd name="connsiteX153" fmla="*/ 290281 w 1238250"/>
              <a:gd name="connsiteY153" fmla="*/ 1143032 h 1238250"/>
              <a:gd name="connsiteX154" fmla="*/ 272967 w 1238250"/>
              <a:gd name="connsiteY154" fmla="*/ 1132514 h 1238250"/>
              <a:gd name="connsiteX155" fmla="*/ 260912 w 1238250"/>
              <a:gd name="connsiteY155" fmla="*/ 1123499 h 1238250"/>
              <a:gd name="connsiteX156" fmla="*/ 291659 w 1238250"/>
              <a:gd name="connsiteY156" fmla="*/ 1049472 h 1238250"/>
              <a:gd name="connsiteX157" fmla="*/ 274780 w 1238250"/>
              <a:gd name="connsiteY157" fmla="*/ 1036851 h 1238250"/>
              <a:gd name="connsiteX158" fmla="*/ 260927 w 1238250"/>
              <a:gd name="connsiteY158" fmla="*/ 1024260 h 1238250"/>
              <a:gd name="connsiteX159" fmla="*/ 194413 w 1238250"/>
              <a:gd name="connsiteY159" fmla="*/ 1068796 h 1238250"/>
              <a:gd name="connsiteX160" fmla="*/ 181338 w 1238250"/>
              <a:gd name="connsiteY160" fmla="*/ 1056913 h 1238250"/>
              <a:gd name="connsiteX161" fmla="*/ 169453 w 1238250"/>
              <a:gd name="connsiteY161" fmla="*/ 1043837 h 1238250"/>
              <a:gd name="connsiteX162" fmla="*/ 213989 w 1238250"/>
              <a:gd name="connsiteY162" fmla="*/ 977322 h 1238250"/>
              <a:gd name="connsiteX163" fmla="*/ 201399 w 1238250"/>
              <a:gd name="connsiteY163" fmla="*/ 963469 h 1238250"/>
              <a:gd name="connsiteX164" fmla="*/ 188777 w 1238250"/>
              <a:gd name="connsiteY164" fmla="*/ 946591 h 1238250"/>
              <a:gd name="connsiteX165" fmla="*/ 114751 w 1238250"/>
              <a:gd name="connsiteY165" fmla="*/ 977338 h 1238250"/>
              <a:gd name="connsiteX166" fmla="*/ 105737 w 1238250"/>
              <a:gd name="connsiteY166" fmla="*/ 965284 h 1238250"/>
              <a:gd name="connsiteX167" fmla="*/ 95218 w 1238250"/>
              <a:gd name="connsiteY167" fmla="*/ 947969 h 1238250"/>
              <a:gd name="connsiteX168" fmla="*/ 151818 w 1238250"/>
              <a:gd name="connsiteY168" fmla="*/ 891479 h 1238250"/>
              <a:gd name="connsiteX169" fmla="*/ 143119 w 1238250"/>
              <a:gd name="connsiteY169" fmla="*/ 877161 h 1238250"/>
              <a:gd name="connsiteX170" fmla="*/ 133097 w 1238250"/>
              <a:gd name="connsiteY170" fmla="*/ 856356 h 1238250"/>
              <a:gd name="connsiteX171" fmla="*/ 54419 w 1238250"/>
              <a:gd name="connsiteY171" fmla="*/ 872084 h 1238250"/>
              <a:gd name="connsiteX172" fmla="*/ 48654 w 1238250"/>
              <a:gd name="connsiteY172" fmla="*/ 860117 h 1238250"/>
              <a:gd name="connsiteX173" fmla="*/ 41094 w 1238250"/>
              <a:gd name="connsiteY173" fmla="*/ 839462 h 1238250"/>
              <a:gd name="connsiteX174" fmla="*/ 107612 w 1238250"/>
              <a:gd name="connsiteY174" fmla="*/ 795109 h 1238250"/>
              <a:gd name="connsiteX175" fmla="*/ 102120 w 1238250"/>
              <a:gd name="connsiteY175" fmla="*/ 780104 h 1238250"/>
              <a:gd name="connsiteX176" fmla="*/ 96173 w 1238250"/>
              <a:gd name="connsiteY176" fmla="*/ 756977 h 1238250"/>
              <a:gd name="connsiteX177" fmla="*/ 15961 w 1238250"/>
              <a:gd name="connsiteY177" fmla="*/ 757055 h 1238250"/>
              <a:gd name="connsiteX178" fmla="*/ 12579 w 1238250"/>
              <a:gd name="connsiteY178" fmla="*/ 743901 h 1238250"/>
              <a:gd name="connsiteX179" fmla="*/ 9302 w 1238250"/>
              <a:gd name="connsiteY179" fmla="*/ 722427 h 1238250"/>
              <a:gd name="connsiteX180" fmla="*/ 83235 w 1238250"/>
              <a:gd name="connsiteY180" fmla="*/ 691887 h 1238250"/>
              <a:gd name="connsiteX181" fmla="*/ 80577 w 1238250"/>
              <a:gd name="connsiteY181" fmla="*/ 674474 h 1238250"/>
              <a:gd name="connsiteX182" fmla="*/ 79459 w 1238250"/>
              <a:gd name="connsiteY182" fmla="*/ 652333 h 1238250"/>
              <a:gd name="connsiteX183" fmla="*/ 892 w 1238250"/>
              <a:gd name="connsiteY183" fmla="*/ 636784 h 1238250"/>
              <a:gd name="connsiteX184" fmla="*/ 0 w 1238250"/>
              <a:gd name="connsiteY184" fmla="*/ 619125 h 1238250"/>
              <a:gd name="connsiteX185" fmla="*/ 892 w 1238250"/>
              <a:gd name="connsiteY185" fmla="*/ 601466 h 1238250"/>
              <a:gd name="connsiteX186" fmla="*/ 79459 w 1238250"/>
              <a:gd name="connsiteY186" fmla="*/ 585917 h 1238250"/>
              <a:gd name="connsiteX187" fmla="*/ 80577 w 1238250"/>
              <a:gd name="connsiteY187" fmla="*/ 563776 h 1238250"/>
              <a:gd name="connsiteX188" fmla="*/ 83235 w 1238250"/>
              <a:gd name="connsiteY188" fmla="*/ 546362 h 1238250"/>
              <a:gd name="connsiteX189" fmla="*/ 9302 w 1238250"/>
              <a:gd name="connsiteY189" fmla="*/ 515822 h 1238250"/>
              <a:gd name="connsiteX190" fmla="*/ 12579 w 1238250"/>
              <a:gd name="connsiteY190" fmla="*/ 494350 h 1238250"/>
              <a:gd name="connsiteX191" fmla="*/ 15961 w 1238250"/>
              <a:gd name="connsiteY191" fmla="*/ 481195 h 1238250"/>
              <a:gd name="connsiteX192" fmla="*/ 96173 w 1238250"/>
              <a:gd name="connsiteY192" fmla="*/ 481273 h 1238250"/>
              <a:gd name="connsiteX193" fmla="*/ 102120 w 1238250"/>
              <a:gd name="connsiteY193" fmla="*/ 458146 h 1238250"/>
              <a:gd name="connsiteX194" fmla="*/ 107612 w 1238250"/>
              <a:gd name="connsiteY194" fmla="*/ 443140 h 1238250"/>
              <a:gd name="connsiteX195" fmla="*/ 41095 w 1238250"/>
              <a:gd name="connsiteY195" fmla="*/ 398788 h 1238250"/>
              <a:gd name="connsiteX196" fmla="*/ 48654 w 1238250"/>
              <a:gd name="connsiteY196" fmla="*/ 378134 h 1238250"/>
              <a:gd name="connsiteX197" fmla="*/ 54420 w 1238250"/>
              <a:gd name="connsiteY197" fmla="*/ 366166 h 1238250"/>
              <a:gd name="connsiteX198" fmla="*/ 133097 w 1238250"/>
              <a:gd name="connsiteY198" fmla="*/ 381893 h 1238250"/>
              <a:gd name="connsiteX199" fmla="*/ 143119 w 1238250"/>
              <a:gd name="connsiteY199" fmla="*/ 361089 h 1238250"/>
              <a:gd name="connsiteX200" fmla="*/ 151818 w 1238250"/>
              <a:gd name="connsiteY200" fmla="*/ 346771 h 1238250"/>
              <a:gd name="connsiteX201" fmla="*/ 95218 w 1238250"/>
              <a:gd name="connsiteY201" fmla="*/ 290281 h 1238250"/>
              <a:gd name="connsiteX202" fmla="*/ 105737 w 1238250"/>
              <a:gd name="connsiteY202" fmla="*/ 272967 h 1238250"/>
              <a:gd name="connsiteX203" fmla="*/ 114751 w 1238250"/>
              <a:gd name="connsiteY203" fmla="*/ 260912 h 1238250"/>
              <a:gd name="connsiteX204" fmla="*/ 188777 w 1238250"/>
              <a:gd name="connsiteY204" fmla="*/ 291659 h 1238250"/>
              <a:gd name="connsiteX205" fmla="*/ 201399 w 1238250"/>
              <a:gd name="connsiteY205" fmla="*/ 274780 h 1238250"/>
              <a:gd name="connsiteX206" fmla="*/ 213989 w 1238250"/>
              <a:gd name="connsiteY206" fmla="*/ 260927 h 1238250"/>
              <a:gd name="connsiteX207" fmla="*/ 169454 w 1238250"/>
              <a:gd name="connsiteY207" fmla="*/ 194414 h 1238250"/>
              <a:gd name="connsiteX208" fmla="*/ 181338 w 1238250"/>
              <a:gd name="connsiteY208" fmla="*/ 181338 h 1238250"/>
              <a:gd name="connsiteX209" fmla="*/ 194414 w 1238250"/>
              <a:gd name="connsiteY209" fmla="*/ 169454 h 1238250"/>
              <a:gd name="connsiteX210" fmla="*/ 260927 w 1238250"/>
              <a:gd name="connsiteY210" fmla="*/ 213989 h 1238250"/>
              <a:gd name="connsiteX211" fmla="*/ 274780 w 1238250"/>
              <a:gd name="connsiteY211" fmla="*/ 201398 h 1238250"/>
              <a:gd name="connsiteX212" fmla="*/ 291659 w 1238250"/>
              <a:gd name="connsiteY212" fmla="*/ 188777 h 1238250"/>
              <a:gd name="connsiteX213" fmla="*/ 260913 w 1238250"/>
              <a:gd name="connsiteY213" fmla="*/ 114751 h 1238250"/>
              <a:gd name="connsiteX214" fmla="*/ 272967 w 1238250"/>
              <a:gd name="connsiteY214" fmla="*/ 105737 h 1238250"/>
              <a:gd name="connsiteX215" fmla="*/ 290281 w 1238250"/>
              <a:gd name="connsiteY215" fmla="*/ 95218 h 1238250"/>
              <a:gd name="connsiteX216" fmla="*/ 346771 w 1238250"/>
              <a:gd name="connsiteY216" fmla="*/ 151818 h 1238250"/>
              <a:gd name="connsiteX217" fmla="*/ 361089 w 1238250"/>
              <a:gd name="connsiteY217" fmla="*/ 143119 h 1238250"/>
              <a:gd name="connsiteX218" fmla="*/ 381894 w 1238250"/>
              <a:gd name="connsiteY218" fmla="*/ 133097 h 1238250"/>
              <a:gd name="connsiteX219" fmla="*/ 366166 w 1238250"/>
              <a:gd name="connsiteY219" fmla="*/ 54419 h 1238250"/>
              <a:gd name="connsiteX220" fmla="*/ 378134 w 1238250"/>
              <a:gd name="connsiteY220" fmla="*/ 48654 h 1238250"/>
              <a:gd name="connsiteX221" fmla="*/ 398788 w 1238250"/>
              <a:gd name="connsiteY221" fmla="*/ 41095 h 1238250"/>
              <a:gd name="connsiteX222" fmla="*/ 443140 w 1238250"/>
              <a:gd name="connsiteY222" fmla="*/ 107612 h 1238250"/>
              <a:gd name="connsiteX223" fmla="*/ 458146 w 1238250"/>
              <a:gd name="connsiteY223" fmla="*/ 102120 h 1238250"/>
              <a:gd name="connsiteX224" fmla="*/ 481273 w 1238250"/>
              <a:gd name="connsiteY224" fmla="*/ 96173 h 1238250"/>
              <a:gd name="connsiteX225" fmla="*/ 481195 w 1238250"/>
              <a:gd name="connsiteY225" fmla="*/ 15961 h 1238250"/>
              <a:gd name="connsiteX226" fmla="*/ 494350 w 1238250"/>
              <a:gd name="connsiteY226" fmla="*/ 12579 h 1238250"/>
              <a:gd name="connsiteX227" fmla="*/ 515823 w 1238250"/>
              <a:gd name="connsiteY227" fmla="*/ 9301 h 1238250"/>
              <a:gd name="connsiteX228" fmla="*/ 546362 w 1238250"/>
              <a:gd name="connsiteY228" fmla="*/ 83235 h 1238250"/>
              <a:gd name="connsiteX229" fmla="*/ 563776 w 1238250"/>
              <a:gd name="connsiteY229" fmla="*/ 80577 h 1238250"/>
              <a:gd name="connsiteX230" fmla="*/ 585917 w 1238250"/>
              <a:gd name="connsiteY230" fmla="*/ 79459 h 1238250"/>
              <a:gd name="connsiteX231" fmla="*/ 601466 w 1238250"/>
              <a:gd name="connsiteY231"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38250" h="1238250">
                <a:moveTo>
                  <a:pt x="796755" y="787808"/>
                </a:moveTo>
                <a:cubicBezTo>
                  <a:pt x="749262" y="787808"/>
                  <a:pt x="710761" y="826309"/>
                  <a:pt x="710761" y="873803"/>
                </a:cubicBezTo>
                <a:cubicBezTo>
                  <a:pt x="710761" y="921296"/>
                  <a:pt x="749262" y="959797"/>
                  <a:pt x="796755" y="959797"/>
                </a:cubicBezTo>
                <a:cubicBezTo>
                  <a:pt x="844249" y="959797"/>
                  <a:pt x="882750" y="921296"/>
                  <a:pt x="882750" y="873803"/>
                </a:cubicBezTo>
                <a:cubicBezTo>
                  <a:pt x="882750" y="826309"/>
                  <a:pt x="844249" y="787808"/>
                  <a:pt x="796755" y="787808"/>
                </a:cubicBezTo>
                <a:close/>
                <a:moveTo>
                  <a:pt x="452777" y="787808"/>
                </a:moveTo>
                <a:cubicBezTo>
                  <a:pt x="405283" y="787808"/>
                  <a:pt x="366782" y="826309"/>
                  <a:pt x="366782" y="873803"/>
                </a:cubicBezTo>
                <a:cubicBezTo>
                  <a:pt x="366782" y="921296"/>
                  <a:pt x="405283" y="959797"/>
                  <a:pt x="452777" y="959797"/>
                </a:cubicBezTo>
                <a:cubicBezTo>
                  <a:pt x="500270" y="959797"/>
                  <a:pt x="538771" y="921296"/>
                  <a:pt x="538771" y="873803"/>
                </a:cubicBezTo>
                <a:cubicBezTo>
                  <a:pt x="538771" y="826309"/>
                  <a:pt x="500270" y="787808"/>
                  <a:pt x="452777" y="787808"/>
                </a:cubicBezTo>
                <a:close/>
                <a:moveTo>
                  <a:pt x="622187" y="547906"/>
                </a:moveTo>
                <a:cubicBezTo>
                  <a:pt x="582418" y="547906"/>
                  <a:pt x="550179" y="580145"/>
                  <a:pt x="550179" y="619914"/>
                </a:cubicBezTo>
                <a:cubicBezTo>
                  <a:pt x="550179" y="659683"/>
                  <a:pt x="582418" y="691922"/>
                  <a:pt x="622187" y="691922"/>
                </a:cubicBezTo>
                <a:cubicBezTo>
                  <a:pt x="661956" y="691922"/>
                  <a:pt x="694195" y="659683"/>
                  <a:pt x="694195" y="619914"/>
                </a:cubicBezTo>
                <a:cubicBezTo>
                  <a:pt x="694195" y="580145"/>
                  <a:pt x="661956" y="547906"/>
                  <a:pt x="622187" y="547906"/>
                </a:cubicBezTo>
                <a:close/>
                <a:moveTo>
                  <a:pt x="622187" y="494139"/>
                </a:moveTo>
                <a:cubicBezTo>
                  <a:pt x="691651" y="494139"/>
                  <a:pt x="747962" y="550450"/>
                  <a:pt x="747962" y="619914"/>
                </a:cubicBezTo>
                <a:cubicBezTo>
                  <a:pt x="747962" y="689378"/>
                  <a:pt x="691651" y="745689"/>
                  <a:pt x="622187" y="745689"/>
                </a:cubicBezTo>
                <a:cubicBezTo>
                  <a:pt x="552723" y="745689"/>
                  <a:pt x="496412" y="689378"/>
                  <a:pt x="496412" y="619914"/>
                </a:cubicBezTo>
                <a:cubicBezTo>
                  <a:pt x="496412" y="550450"/>
                  <a:pt x="552723" y="494139"/>
                  <a:pt x="622187" y="494139"/>
                </a:cubicBezTo>
                <a:close/>
                <a:moveTo>
                  <a:pt x="622187" y="475898"/>
                </a:moveTo>
                <a:cubicBezTo>
                  <a:pt x="542649" y="475898"/>
                  <a:pt x="478171" y="540376"/>
                  <a:pt x="478171" y="619914"/>
                </a:cubicBezTo>
                <a:cubicBezTo>
                  <a:pt x="478171" y="699452"/>
                  <a:pt x="542649" y="763930"/>
                  <a:pt x="622187" y="763930"/>
                </a:cubicBezTo>
                <a:cubicBezTo>
                  <a:pt x="701725" y="763930"/>
                  <a:pt x="766203" y="699452"/>
                  <a:pt x="766203" y="619914"/>
                </a:cubicBezTo>
                <a:cubicBezTo>
                  <a:pt x="766203" y="540376"/>
                  <a:pt x="701725" y="475898"/>
                  <a:pt x="622187" y="475898"/>
                </a:cubicBezTo>
                <a:close/>
                <a:moveTo>
                  <a:pt x="920282" y="465577"/>
                </a:moveTo>
                <a:cubicBezTo>
                  <a:pt x="872789" y="465577"/>
                  <a:pt x="834288" y="504079"/>
                  <a:pt x="834288" y="551572"/>
                </a:cubicBezTo>
                <a:cubicBezTo>
                  <a:pt x="834288" y="599065"/>
                  <a:pt x="872789" y="637567"/>
                  <a:pt x="920282" y="637567"/>
                </a:cubicBezTo>
                <a:cubicBezTo>
                  <a:pt x="967776" y="637567"/>
                  <a:pt x="1006277" y="599065"/>
                  <a:pt x="1006277" y="551572"/>
                </a:cubicBezTo>
                <a:cubicBezTo>
                  <a:pt x="1006277" y="504079"/>
                  <a:pt x="967776" y="465577"/>
                  <a:pt x="920282" y="465577"/>
                </a:cubicBezTo>
                <a:close/>
                <a:moveTo>
                  <a:pt x="330597" y="465577"/>
                </a:moveTo>
                <a:cubicBezTo>
                  <a:pt x="283103" y="465577"/>
                  <a:pt x="244602" y="504079"/>
                  <a:pt x="244602" y="551572"/>
                </a:cubicBezTo>
                <a:cubicBezTo>
                  <a:pt x="244602" y="599065"/>
                  <a:pt x="283103" y="637567"/>
                  <a:pt x="330597" y="637567"/>
                </a:cubicBezTo>
                <a:cubicBezTo>
                  <a:pt x="378090" y="637567"/>
                  <a:pt x="416591" y="599065"/>
                  <a:pt x="416591" y="551572"/>
                </a:cubicBezTo>
                <a:cubicBezTo>
                  <a:pt x="416591" y="504079"/>
                  <a:pt x="378090" y="465577"/>
                  <a:pt x="330597" y="465577"/>
                </a:cubicBezTo>
                <a:close/>
                <a:moveTo>
                  <a:pt x="624766" y="239717"/>
                </a:moveTo>
                <a:cubicBezTo>
                  <a:pt x="577273" y="239717"/>
                  <a:pt x="538771" y="278218"/>
                  <a:pt x="538771" y="325712"/>
                </a:cubicBezTo>
                <a:cubicBezTo>
                  <a:pt x="538771" y="373205"/>
                  <a:pt x="577273" y="411706"/>
                  <a:pt x="624766" y="411706"/>
                </a:cubicBezTo>
                <a:cubicBezTo>
                  <a:pt x="672259" y="411706"/>
                  <a:pt x="710761" y="373205"/>
                  <a:pt x="710761" y="325712"/>
                </a:cubicBezTo>
                <a:cubicBezTo>
                  <a:pt x="710761" y="278218"/>
                  <a:pt x="672259" y="239717"/>
                  <a:pt x="624766" y="239717"/>
                </a:cubicBezTo>
                <a:close/>
                <a:moveTo>
                  <a:pt x="619125" y="0"/>
                </a:moveTo>
                <a:lnTo>
                  <a:pt x="636784" y="892"/>
                </a:lnTo>
                <a:lnTo>
                  <a:pt x="652333" y="79459"/>
                </a:lnTo>
                <a:lnTo>
                  <a:pt x="674474" y="80577"/>
                </a:lnTo>
                <a:lnTo>
                  <a:pt x="691888" y="83235"/>
                </a:lnTo>
                <a:lnTo>
                  <a:pt x="722427" y="9301"/>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6"/>
                </a:lnTo>
                <a:cubicBezTo>
                  <a:pt x="1237656" y="607353"/>
                  <a:pt x="1237953" y="613239"/>
                  <a:pt x="1238250" y="619125"/>
                </a:cubicBezTo>
                <a:cubicBezTo>
                  <a:pt x="1237953" y="625011"/>
                  <a:pt x="1237656" y="630898"/>
                  <a:pt x="1237359" y="636784"/>
                </a:cubicBezTo>
                <a:lnTo>
                  <a:pt x="1158790" y="652333"/>
                </a:lnTo>
                <a:lnTo>
                  <a:pt x="1157673" y="674474"/>
                </a:lnTo>
                <a:lnTo>
                  <a:pt x="1155015" y="691887"/>
                </a:lnTo>
                <a:lnTo>
                  <a:pt x="1228949" y="722427"/>
                </a:lnTo>
                <a:lnTo>
                  <a:pt x="1225672" y="743901"/>
                </a:lnTo>
                <a:lnTo>
                  <a:pt x="1222290" y="757055"/>
                </a:lnTo>
                <a:lnTo>
                  <a:pt x="1142077" y="756977"/>
                </a:lnTo>
                <a:lnTo>
                  <a:pt x="1136130" y="780104"/>
                </a:lnTo>
                <a:lnTo>
                  <a:pt x="1130638" y="795109"/>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09"/>
                </a:lnTo>
                <a:lnTo>
                  <a:pt x="102120" y="780104"/>
                </a:lnTo>
                <a:lnTo>
                  <a:pt x="96173" y="756977"/>
                </a:lnTo>
                <a:lnTo>
                  <a:pt x="15961" y="757055"/>
                </a:lnTo>
                <a:lnTo>
                  <a:pt x="12579" y="743901"/>
                </a:lnTo>
                <a:lnTo>
                  <a:pt x="9302" y="722427"/>
                </a:lnTo>
                <a:lnTo>
                  <a:pt x="83235" y="691887"/>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1"/>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reeform 8"/>
          <p:cNvSpPr/>
          <p:nvPr>
            <p:custDataLst>
              <p:tags r:id="rId10"/>
            </p:custDataLst>
          </p:nvPr>
        </p:nvSpPr>
        <p:spPr>
          <a:xfrm>
            <a:off x="4363844" y="2730133"/>
            <a:ext cx="304136" cy="304136"/>
          </a:xfrm>
          <a:custGeom>
            <a:avLst/>
            <a:gdLst>
              <a:gd name="connsiteX0" fmla="*/ 456760 w 1238250"/>
              <a:gd name="connsiteY0" fmla="*/ 796587 h 1238250"/>
              <a:gd name="connsiteX1" fmla="*/ 375383 w 1238250"/>
              <a:gd name="connsiteY1" fmla="*/ 886965 h 1238250"/>
              <a:gd name="connsiteX2" fmla="*/ 465761 w 1238250"/>
              <a:gd name="connsiteY2" fmla="*/ 968340 h 1238250"/>
              <a:gd name="connsiteX3" fmla="*/ 547136 w 1238250"/>
              <a:gd name="connsiteY3" fmla="*/ 877963 h 1238250"/>
              <a:gd name="connsiteX4" fmla="*/ 456760 w 1238250"/>
              <a:gd name="connsiteY4" fmla="*/ 796587 h 1238250"/>
              <a:gd name="connsiteX5" fmla="*/ 800266 w 1238250"/>
              <a:gd name="connsiteY5" fmla="*/ 778584 h 1238250"/>
              <a:gd name="connsiteX6" fmla="*/ 718891 w 1238250"/>
              <a:gd name="connsiteY6" fmla="*/ 868962 h 1238250"/>
              <a:gd name="connsiteX7" fmla="*/ 809267 w 1238250"/>
              <a:gd name="connsiteY7" fmla="*/ 950338 h 1238250"/>
              <a:gd name="connsiteX8" fmla="*/ 890644 w 1238250"/>
              <a:gd name="connsiteY8" fmla="*/ 859961 h 1238250"/>
              <a:gd name="connsiteX9" fmla="*/ 800266 w 1238250"/>
              <a:gd name="connsiteY9" fmla="*/ 778584 h 1238250"/>
              <a:gd name="connsiteX10" fmla="*/ 613382 w 1238250"/>
              <a:gd name="connsiteY10" fmla="*/ 548147 h 1238250"/>
              <a:gd name="connsiteX11" fmla="*/ 545241 w 1238250"/>
              <a:gd name="connsiteY11" fmla="*/ 623825 h 1238250"/>
              <a:gd name="connsiteX12" fmla="*/ 620919 w 1238250"/>
              <a:gd name="connsiteY12" fmla="*/ 691966 h 1238250"/>
              <a:gd name="connsiteX13" fmla="*/ 689060 w 1238250"/>
              <a:gd name="connsiteY13" fmla="*/ 616288 h 1238250"/>
              <a:gd name="connsiteX14" fmla="*/ 613382 w 1238250"/>
              <a:gd name="connsiteY14" fmla="*/ 548147 h 1238250"/>
              <a:gd name="connsiteX15" fmla="*/ 610568 w 1238250"/>
              <a:gd name="connsiteY15" fmla="*/ 494454 h 1238250"/>
              <a:gd name="connsiteX16" fmla="*/ 742753 w 1238250"/>
              <a:gd name="connsiteY16" fmla="*/ 613474 h 1238250"/>
              <a:gd name="connsiteX17" fmla="*/ 623733 w 1238250"/>
              <a:gd name="connsiteY17" fmla="*/ 745659 h 1238250"/>
              <a:gd name="connsiteX18" fmla="*/ 491548 w 1238250"/>
              <a:gd name="connsiteY18" fmla="*/ 626639 h 1238250"/>
              <a:gd name="connsiteX19" fmla="*/ 610568 w 1238250"/>
              <a:gd name="connsiteY19" fmla="*/ 494454 h 1238250"/>
              <a:gd name="connsiteX20" fmla="*/ 317883 w 1238250"/>
              <a:gd name="connsiteY20" fmla="*/ 481192 h 1238250"/>
              <a:gd name="connsiteX21" fmla="*/ 236506 w 1238250"/>
              <a:gd name="connsiteY21" fmla="*/ 571570 h 1238250"/>
              <a:gd name="connsiteX22" fmla="*/ 326884 w 1238250"/>
              <a:gd name="connsiteY22" fmla="*/ 652946 h 1238250"/>
              <a:gd name="connsiteX23" fmla="*/ 408259 w 1238250"/>
              <a:gd name="connsiteY23" fmla="*/ 562568 h 1238250"/>
              <a:gd name="connsiteX24" fmla="*/ 317883 w 1238250"/>
              <a:gd name="connsiteY24" fmla="*/ 481192 h 1238250"/>
              <a:gd name="connsiteX25" fmla="*/ 609613 w 1238250"/>
              <a:gd name="connsiteY25" fmla="*/ 476238 h 1238250"/>
              <a:gd name="connsiteX26" fmla="*/ 473332 w 1238250"/>
              <a:gd name="connsiteY26" fmla="*/ 627594 h 1238250"/>
              <a:gd name="connsiteX27" fmla="*/ 624688 w 1238250"/>
              <a:gd name="connsiteY27" fmla="*/ 763875 h 1238250"/>
              <a:gd name="connsiteX28" fmla="*/ 760969 w 1238250"/>
              <a:gd name="connsiteY28" fmla="*/ 612519 h 1238250"/>
              <a:gd name="connsiteX29" fmla="*/ 609613 w 1238250"/>
              <a:gd name="connsiteY29" fmla="*/ 476238 h 1238250"/>
              <a:gd name="connsiteX30" fmla="*/ 906760 w 1238250"/>
              <a:gd name="connsiteY30" fmla="*/ 450330 h 1238250"/>
              <a:gd name="connsiteX31" fmla="*/ 825384 w 1238250"/>
              <a:gd name="connsiteY31" fmla="*/ 540708 h 1238250"/>
              <a:gd name="connsiteX32" fmla="*/ 915761 w 1238250"/>
              <a:gd name="connsiteY32" fmla="*/ 622084 h 1238250"/>
              <a:gd name="connsiteX33" fmla="*/ 997137 w 1238250"/>
              <a:gd name="connsiteY33" fmla="*/ 531707 h 1238250"/>
              <a:gd name="connsiteX34" fmla="*/ 906760 w 1238250"/>
              <a:gd name="connsiteY34" fmla="*/ 450330 h 1238250"/>
              <a:gd name="connsiteX35" fmla="*/ 599828 w 1238250"/>
              <a:gd name="connsiteY35" fmla="*/ 240246 h 1238250"/>
              <a:gd name="connsiteX36" fmla="*/ 518451 w 1238250"/>
              <a:gd name="connsiteY36" fmla="*/ 330624 h 1238250"/>
              <a:gd name="connsiteX37" fmla="*/ 608829 w 1238250"/>
              <a:gd name="connsiteY37" fmla="*/ 411999 h 1238250"/>
              <a:gd name="connsiteX38" fmla="*/ 690206 w 1238250"/>
              <a:gd name="connsiteY38" fmla="*/ 321622 h 1238250"/>
              <a:gd name="connsiteX39" fmla="*/ 599828 w 1238250"/>
              <a:gd name="connsiteY39" fmla="*/ 240246 h 1238250"/>
              <a:gd name="connsiteX40" fmla="*/ 627489 w 1238250"/>
              <a:gd name="connsiteY40" fmla="*/ 45 h 1238250"/>
              <a:gd name="connsiteX41" fmla="*/ 721190 w 1238250"/>
              <a:gd name="connsiteY41" fmla="*/ 8042 h 1238250"/>
              <a:gd name="connsiteX42" fmla="*/ 736961 w 1238250"/>
              <a:gd name="connsiteY42" fmla="*/ 11356 h 1238250"/>
              <a:gd name="connsiteX43" fmla="*/ 761195 w 1238250"/>
              <a:gd name="connsiteY43" fmla="*/ 153801 h 1238250"/>
              <a:gd name="connsiteX44" fmla="*/ 804967 w 1238250"/>
              <a:gd name="connsiteY44" fmla="*/ 168661 h 1238250"/>
              <a:gd name="connsiteX45" fmla="*/ 812356 w 1238250"/>
              <a:gd name="connsiteY45" fmla="*/ 170909 h 1238250"/>
              <a:gd name="connsiteX46" fmla="*/ 813966 w 1238250"/>
              <a:gd name="connsiteY46" fmla="*/ 171717 h 1238250"/>
              <a:gd name="connsiteX47" fmla="*/ 814948 w 1238250"/>
              <a:gd name="connsiteY47" fmla="*/ 172050 h 1238250"/>
              <a:gd name="connsiteX48" fmla="*/ 839332 w 1238250"/>
              <a:gd name="connsiteY48" fmla="*/ 184442 h 1238250"/>
              <a:gd name="connsiteX49" fmla="*/ 876539 w 1238250"/>
              <a:gd name="connsiteY49" fmla="*/ 203106 h 1238250"/>
              <a:gd name="connsiteX50" fmla="*/ 877827 w 1238250"/>
              <a:gd name="connsiteY50" fmla="*/ 204004 h 1238250"/>
              <a:gd name="connsiteX51" fmla="*/ 878512 w 1238250"/>
              <a:gd name="connsiteY51" fmla="*/ 204352 h 1238250"/>
              <a:gd name="connsiteX52" fmla="*/ 900944 w 1238250"/>
              <a:gd name="connsiteY52" fmla="*/ 220108 h 1238250"/>
              <a:gd name="connsiteX53" fmla="*/ 905381 w 1238250"/>
              <a:gd name="connsiteY53" fmla="*/ 223199 h 1238250"/>
              <a:gd name="connsiteX54" fmla="*/ 1033179 w 1238250"/>
              <a:gd name="connsiteY54" fmla="*/ 155105 h 1238250"/>
              <a:gd name="connsiteX55" fmla="*/ 1088725 w 1238250"/>
              <a:gd name="connsiteY55" fmla="*/ 204937 h 1238250"/>
              <a:gd name="connsiteX56" fmla="*/ 1214297 w 1238250"/>
              <a:gd name="connsiteY56" fmla="*/ 411175 h 1238250"/>
              <a:gd name="connsiteX57" fmla="*/ 1215469 w 1238250"/>
              <a:gd name="connsiteY57" fmla="*/ 415008 h 1238250"/>
              <a:gd name="connsiteX58" fmla="*/ 1100971 w 1238250"/>
              <a:gd name="connsiteY58" fmla="*/ 507380 h 1238250"/>
              <a:gd name="connsiteX59" fmla="*/ 1109829 w 1238250"/>
              <a:gd name="connsiteY59" fmla="*/ 545045 h 1238250"/>
              <a:gd name="connsiteX60" fmla="*/ 1110112 w 1238250"/>
              <a:gd name="connsiteY60" fmla="*/ 548708 h 1238250"/>
              <a:gd name="connsiteX61" fmla="*/ 1110718 w 1238250"/>
              <a:gd name="connsiteY61" fmla="*/ 551425 h 1238250"/>
              <a:gd name="connsiteX62" fmla="*/ 1112937 w 1238250"/>
              <a:gd name="connsiteY62" fmla="*/ 585287 h 1238250"/>
              <a:gd name="connsiteX63" fmla="*/ 1115549 w 1238250"/>
              <a:gd name="connsiteY63" fmla="*/ 619125 h 1238250"/>
              <a:gd name="connsiteX64" fmla="*/ 1115335 w 1238250"/>
              <a:gd name="connsiteY64" fmla="*/ 621899 h 1238250"/>
              <a:gd name="connsiteX65" fmla="*/ 1115575 w 1238250"/>
              <a:gd name="connsiteY65" fmla="*/ 625566 h 1238250"/>
              <a:gd name="connsiteX66" fmla="*/ 1112152 w 1238250"/>
              <a:gd name="connsiteY66" fmla="*/ 664072 h 1238250"/>
              <a:gd name="connsiteX67" fmla="*/ 1238250 w 1238250"/>
              <a:gd name="connsiteY67" fmla="*/ 739685 h 1238250"/>
              <a:gd name="connsiteX68" fmla="*/ 1229787 w 1238250"/>
              <a:gd name="connsiteY68" fmla="*/ 778357 h 1238250"/>
              <a:gd name="connsiteX69" fmla="*/ 1123663 w 1238250"/>
              <a:gd name="connsiteY69" fmla="*/ 991678 h 1238250"/>
              <a:gd name="connsiteX70" fmla="*/ 1095148 w 1238250"/>
              <a:gd name="connsiteY70" fmla="*/ 1022197 h 1238250"/>
              <a:gd name="connsiteX71" fmla="*/ 958828 w 1238250"/>
              <a:gd name="connsiteY71" fmla="*/ 972160 h 1238250"/>
              <a:gd name="connsiteX72" fmla="*/ 954890 w 1238250"/>
              <a:gd name="connsiteY72" fmla="*/ 975811 h 1238250"/>
              <a:gd name="connsiteX73" fmla="*/ 934897 w 1238250"/>
              <a:gd name="connsiteY73" fmla="*/ 994489 h 1238250"/>
              <a:gd name="connsiteX74" fmla="*/ 934271 w 1238250"/>
              <a:gd name="connsiteY74" fmla="*/ 994924 h 1238250"/>
              <a:gd name="connsiteX75" fmla="*/ 933120 w 1238250"/>
              <a:gd name="connsiteY75" fmla="*/ 995991 h 1238250"/>
              <a:gd name="connsiteX76" fmla="*/ 898916 w 1238250"/>
              <a:gd name="connsiteY76" fmla="*/ 1019555 h 1238250"/>
              <a:gd name="connsiteX77" fmla="*/ 876539 w 1238250"/>
              <a:gd name="connsiteY77" fmla="*/ 1035144 h 1238250"/>
              <a:gd name="connsiteX78" fmla="*/ 875613 w 1238250"/>
              <a:gd name="connsiteY78" fmla="*/ 1035609 h 1238250"/>
              <a:gd name="connsiteX79" fmla="*/ 874135 w 1238250"/>
              <a:gd name="connsiteY79" fmla="*/ 1036627 h 1238250"/>
              <a:gd name="connsiteX80" fmla="*/ 867140 w 1238250"/>
              <a:gd name="connsiteY80" fmla="*/ 1039859 h 1238250"/>
              <a:gd name="connsiteX81" fmla="*/ 825902 w 1238250"/>
              <a:gd name="connsiteY81" fmla="*/ 1060546 h 1238250"/>
              <a:gd name="connsiteX82" fmla="*/ 822131 w 1238250"/>
              <a:gd name="connsiteY82" fmla="*/ 1205035 h 1238250"/>
              <a:gd name="connsiteX83" fmla="*/ 770558 w 1238250"/>
              <a:gd name="connsiteY83" fmla="*/ 1220175 h 1238250"/>
              <a:gd name="connsiteX84" fmla="*/ 707048 w 1238250"/>
              <a:gd name="connsiteY84" fmla="*/ 1232149 h 1238250"/>
              <a:gd name="connsiteX85" fmla="*/ 517060 w 1238250"/>
              <a:gd name="connsiteY85" fmla="*/ 1230208 h 1238250"/>
              <a:gd name="connsiteX86" fmla="*/ 501290 w 1238250"/>
              <a:gd name="connsiteY86" fmla="*/ 1226894 h 1238250"/>
              <a:gd name="connsiteX87" fmla="*/ 477057 w 1238250"/>
              <a:gd name="connsiteY87" fmla="*/ 1084450 h 1238250"/>
              <a:gd name="connsiteX88" fmla="*/ 433279 w 1238250"/>
              <a:gd name="connsiteY88" fmla="*/ 1069588 h 1238250"/>
              <a:gd name="connsiteX89" fmla="*/ 425894 w 1238250"/>
              <a:gd name="connsiteY89" fmla="*/ 1067341 h 1238250"/>
              <a:gd name="connsiteX90" fmla="*/ 424286 w 1238250"/>
              <a:gd name="connsiteY90" fmla="*/ 1066535 h 1238250"/>
              <a:gd name="connsiteX91" fmla="*/ 423303 w 1238250"/>
              <a:gd name="connsiteY91" fmla="*/ 1066201 h 1238250"/>
              <a:gd name="connsiteX92" fmla="*/ 398904 w 1238250"/>
              <a:gd name="connsiteY92" fmla="*/ 1053801 h 1238250"/>
              <a:gd name="connsiteX93" fmla="*/ 361711 w 1238250"/>
              <a:gd name="connsiteY93" fmla="*/ 1035144 h 1238250"/>
              <a:gd name="connsiteX94" fmla="*/ 360422 w 1238250"/>
              <a:gd name="connsiteY94" fmla="*/ 1034246 h 1238250"/>
              <a:gd name="connsiteX95" fmla="*/ 359738 w 1238250"/>
              <a:gd name="connsiteY95" fmla="*/ 1033899 h 1238250"/>
              <a:gd name="connsiteX96" fmla="*/ 337232 w 1238250"/>
              <a:gd name="connsiteY96" fmla="*/ 1018090 h 1238250"/>
              <a:gd name="connsiteX97" fmla="*/ 332870 w 1238250"/>
              <a:gd name="connsiteY97" fmla="*/ 1015052 h 1238250"/>
              <a:gd name="connsiteX98" fmla="*/ 205071 w 1238250"/>
              <a:gd name="connsiteY98" fmla="*/ 1083145 h 1238250"/>
              <a:gd name="connsiteX99" fmla="*/ 149525 w 1238250"/>
              <a:gd name="connsiteY99" fmla="*/ 1033313 h 1238250"/>
              <a:gd name="connsiteX100" fmla="*/ 23953 w 1238250"/>
              <a:gd name="connsiteY100" fmla="*/ 827075 h 1238250"/>
              <a:gd name="connsiteX101" fmla="*/ 22781 w 1238250"/>
              <a:gd name="connsiteY101" fmla="*/ 823242 h 1238250"/>
              <a:gd name="connsiteX102" fmla="*/ 137279 w 1238250"/>
              <a:gd name="connsiteY102" fmla="*/ 730871 h 1238250"/>
              <a:gd name="connsiteX103" fmla="*/ 128421 w 1238250"/>
              <a:gd name="connsiteY103" fmla="*/ 693206 h 1238250"/>
              <a:gd name="connsiteX104" fmla="*/ 128138 w 1238250"/>
              <a:gd name="connsiteY104" fmla="*/ 689541 h 1238250"/>
              <a:gd name="connsiteX105" fmla="*/ 127532 w 1238250"/>
              <a:gd name="connsiteY105" fmla="*/ 686825 h 1238250"/>
              <a:gd name="connsiteX106" fmla="*/ 125313 w 1238250"/>
              <a:gd name="connsiteY106" fmla="*/ 652968 h 1238250"/>
              <a:gd name="connsiteX107" fmla="*/ 122700 w 1238250"/>
              <a:gd name="connsiteY107" fmla="*/ 619125 h 1238250"/>
              <a:gd name="connsiteX108" fmla="*/ 122915 w 1238250"/>
              <a:gd name="connsiteY108" fmla="*/ 616353 h 1238250"/>
              <a:gd name="connsiteX109" fmla="*/ 122675 w 1238250"/>
              <a:gd name="connsiteY109" fmla="*/ 612686 h 1238250"/>
              <a:gd name="connsiteX110" fmla="*/ 126097 w 1238250"/>
              <a:gd name="connsiteY110" fmla="*/ 574179 h 1238250"/>
              <a:gd name="connsiteX111" fmla="*/ 0 w 1238250"/>
              <a:gd name="connsiteY111" fmla="*/ 498565 h 1238250"/>
              <a:gd name="connsiteX112" fmla="*/ 8463 w 1238250"/>
              <a:gd name="connsiteY112" fmla="*/ 459893 h 1238250"/>
              <a:gd name="connsiteX113" fmla="*/ 114588 w 1238250"/>
              <a:gd name="connsiteY113" fmla="*/ 246573 h 1238250"/>
              <a:gd name="connsiteX114" fmla="*/ 143102 w 1238250"/>
              <a:gd name="connsiteY114" fmla="*/ 216053 h 1238250"/>
              <a:gd name="connsiteX115" fmla="*/ 279423 w 1238250"/>
              <a:gd name="connsiteY115" fmla="*/ 266090 h 1238250"/>
              <a:gd name="connsiteX116" fmla="*/ 283296 w 1238250"/>
              <a:gd name="connsiteY116" fmla="*/ 262499 h 1238250"/>
              <a:gd name="connsiteX117" fmla="*/ 303353 w 1238250"/>
              <a:gd name="connsiteY117" fmla="*/ 243762 h 1238250"/>
              <a:gd name="connsiteX118" fmla="*/ 303981 w 1238250"/>
              <a:gd name="connsiteY118" fmla="*/ 243324 h 1238250"/>
              <a:gd name="connsiteX119" fmla="*/ 305130 w 1238250"/>
              <a:gd name="connsiteY119" fmla="*/ 242259 h 1238250"/>
              <a:gd name="connsiteX120" fmla="*/ 339333 w 1238250"/>
              <a:gd name="connsiteY120" fmla="*/ 218696 h 1238250"/>
              <a:gd name="connsiteX121" fmla="*/ 361711 w 1238250"/>
              <a:gd name="connsiteY121" fmla="*/ 203106 h 1238250"/>
              <a:gd name="connsiteX122" fmla="*/ 362635 w 1238250"/>
              <a:gd name="connsiteY122" fmla="*/ 202643 h 1238250"/>
              <a:gd name="connsiteX123" fmla="*/ 364115 w 1238250"/>
              <a:gd name="connsiteY123" fmla="*/ 201623 h 1238250"/>
              <a:gd name="connsiteX124" fmla="*/ 371116 w 1238250"/>
              <a:gd name="connsiteY124" fmla="*/ 198388 h 1238250"/>
              <a:gd name="connsiteX125" fmla="*/ 412350 w 1238250"/>
              <a:gd name="connsiteY125" fmla="*/ 177704 h 1238250"/>
              <a:gd name="connsiteX126" fmla="*/ 416120 w 1238250"/>
              <a:gd name="connsiteY126" fmla="*/ 33215 h 1238250"/>
              <a:gd name="connsiteX127" fmla="*/ 467692 w 1238250"/>
              <a:gd name="connsiteY127" fmla="*/ 18075 h 1238250"/>
              <a:gd name="connsiteX128" fmla="*/ 531202 w 1238250"/>
              <a:gd name="connsiteY128" fmla="*/ 6102 h 1238250"/>
              <a:gd name="connsiteX129" fmla="*/ 627489 w 1238250"/>
              <a:gd name="connsiteY129"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38250" h="1238250">
                <a:moveTo>
                  <a:pt x="456760" y="796587"/>
                </a:moveTo>
                <a:cubicBezTo>
                  <a:pt x="409331" y="799072"/>
                  <a:pt x="372897" y="839536"/>
                  <a:pt x="375383" y="886965"/>
                </a:cubicBezTo>
                <a:cubicBezTo>
                  <a:pt x="377869" y="934392"/>
                  <a:pt x="418332" y="970826"/>
                  <a:pt x="465761" y="968340"/>
                </a:cubicBezTo>
                <a:cubicBezTo>
                  <a:pt x="513189" y="965855"/>
                  <a:pt x="549622" y="925391"/>
                  <a:pt x="547136" y="877963"/>
                </a:cubicBezTo>
                <a:cubicBezTo>
                  <a:pt x="544651" y="830534"/>
                  <a:pt x="504187" y="794101"/>
                  <a:pt x="456760" y="796587"/>
                </a:cubicBezTo>
                <a:close/>
                <a:moveTo>
                  <a:pt x="800266" y="778584"/>
                </a:moveTo>
                <a:cubicBezTo>
                  <a:pt x="752838" y="781070"/>
                  <a:pt x="716405" y="821533"/>
                  <a:pt x="718891" y="868962"/>
                </a:cubicBezTo>
                <a:cubicBezTo>
                  <a:pt x="721376" y="916390"/>
                  <a:pt x="761839" y="952823"/>
                  <a:pt x="809267" y="950338"/>
                </a:cubicBezTo>
                <a:cubicBezTo>
                  <a:pt x="856696" y="947852"/>
                  <a:pt x="893129" y="907389"/>
                  <a:pt x="890644" y="859961"/>
                </a:cubicBezTo>
                <a:cubicBezTo>
                  <a:pt x="888158" y="812532"/>
                  <a:pt x="847695" y="776099"/>
                  <a:pt x="800266" y="778584"/>
                </a:cubicBezTo>
                <a:close/>
                <a:moveTo>
                  <a:pt x="613382" y="548147"/>
                </a:moveTo>
                <a:cubicBezTo>
                  <a:pt x="573667" y="550229"/>
                  <a:pt x="543160" y="584111"/>
                  <a:pt x="545241" y="623825"/>
                </a:cubicBezTo>
                <a:cubicBezTo>
                  <a:pt x="547322" y="663540"/>
                  <a:pt x="581205" y="694047"/>
                  <a:pt x="620919" y="691966"/>
                </a:cubicBezTo>
                <a:cubicBezTo>
                  <a:pt x="660634" y="689885"/>
                  <a:pt x="691141" y="656003"/>
                  <a:pt x="689060" y="616288"/>
                </a:cubicBezTo>
                <a:cubicBezTo>
                  <a:pt x="686978" y="576574"/>
                  <a:pt x="653096" y="546066"/>
                  <a:pt x="613382" y="548147"/>
                </a:cubicBezTo>
                <a:close/>
                <a:moveTo>
                  <a:pt x="610568" y="494454"/>
                </a:moveTo>
                <a:cubicBezTo>
                  <a:pt x="679937" y="490819"/>
                  <a:pt x="739118" y="544105"/>
                  <a:pt x="742753" y="613474"/>
                </a:cubicBezTo>
                <a:cubicBezTo>
                  <a:pt x="746389" y="682843"/>
                  <a:pt x="693102" y="742024"/>
                  <a:pt x="623733" y="745659"/>
                </a:cubicBezTo>
                <a:cubicBezTo>
                  <a:pt x="554364" y="749295"/>
                  <a:pt x="495183" y="696008"/>
                  <a:pt x="491548" y="626639"/>
                </a:cubicBezTo>
                <a:cubicBezTo>
                  <a:pt x="487912" y="557270"/>
                  <a:pt x="541199" y="498089"/>
                  <a:pt x="610568" y="494454"/>
                </a:cubicBezTo>
                <a:close/>
                <a:moveTo>
                  <a:pt x="317883" y="481192"/>
                </a:moveTo>
                <a:cubicBezTo>
                  <a:pt x="270454" y="483677"/>
                  <a:pt x="234021" y="524142"/>
                  <a:pt x="236506" y="571570"/>
                </a:cubicBezTo>
                <a:cubicBezTo>
                  <a:pt x="238992" y="618998"/>
                  <a:pt x="279455" y="655432"/>
                  <a:pt x="326884" y="652946"/>
                </a:cubicBezTo>
                <a:cubicBezTo>
                  <a:pt x="374312" y="650461"/>
                  <a:pt x="410745" y="609996"/>
                  <a:pt x="408259" y="562568"/>
                </a:cubicBezTo>
                <a:cubicBezTo>
                  <a:pt x="405774" y="515140"/>
                  <a:pt x="365311" y="478706"/>
                  <a:pt x="317883" y="481192"/>
                </a:cubicBezTo>
                <a:close/>
                <a:moveTo>
                  <a:pt x="609613" y="476238"/>
                </a:moveTo>
                <a:cubicBezTo>
                  <a:pt x="530184" y="480401"/>
                  <a:pt x="469169" y="548165"/>
                  <a:pt x="473332" y="627594"/>
                </a:cubicBezTo>
                <a:cubicBezTo>
                  <a:pt x="477495" y="707023"/>
                  <a:pt x="545259" y="768038"/>
                  <a:pt x="624688" y="763875"/>
                </a:cubicBezTo>
                <a:cubicBezTo>
                  <a:pt x="704117" y="759713"/>
                  <a:pt x="765132" y="691948"/>
                  <a:pt x="760969" y="612519"/>
                </a:cubicBezTo>
                <a:cubicBezTo>
                  <a:pt x="756806" y="533090"/>
                  <a:pt x="689042" y="472075"/>
                  <a:pt x="609613" y="476238"/>
                </a:cubicBezTo>
                <a:close/>
                <a:moveTo>
                  <a:pt x="906760" y="450330"/>
                </a:moveTo>
                <a:cubicBezTo>
                  <a:pt x="859332" y="452816"/>
                  <a:pt x="822898" y="493280"/>
                  <a:pt x="825384" y="540708"/>
                </a:cubicBezTo>
                <a:cubicBezTo>
                  <a:pt x="827870" y="588136"/>
                  <a:pt x="868333" y="624570"/>
                  <a:pt x="915761" y="622084"/>
                </a:cubicBezTo>
                <a:cubicBezTo>
                  <a:pt x="963190" y="619599"/>
                  <a:pt x="999623" y="579135"/>
                  <a:pt x="997137" y="531707"/>
                </a:cubicBezTo>
                <a:cubicBezTo>
                  <a:pt x="994652" y="484279"/>
                  <a:pt x="954188" y="447844"/>
                  <a:pt x="906760" y="450330"/>
                </a:cubicBezTo>
                <a:close/>
                <a:moveTo>
                  <a:pt x="599828" y="240246"/>
                </a:moveTo>
                <a:cubicBezTo>
                  <a:pt x="552400" y="242731"/>
                  <a:pt x="515966" y="283195"/>
                  <a:pt x="518451" y="330624"/>
                </a:cubicBezTo>
                <a:cubicBezTo>
                  <a:pt x="520937" y="378051"/>
                  <a:pt x="561401" y="414485"/>
                  <a:pt x="608829" y="411999"/>
                </a:cubicBezTo>
                <a:cubicBezTo>
                  <a:pt x="656257" y="409513"/>
                  <a:pt x="692691" y="369050"/>
                  <a:pt x="690206" y="321622"/>
                </a:cubicBezTo>
                <a:cubicBezTo>
                  <a:pt x="687720" y="274193"/>
                  <a:pt x="647256" y="237760"/>
                  <a:pt x="599828" y="240246"/>
                </a:cubicBez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4"/>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1"/>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59"/>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8"/>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Freeform 9"/>
          <p:cNvSpPr/>
          <p:nvPr>
            <p:custDataLst>
              <p:tags r:id="rId11"/>
            </p:custDataLst>
          </p:nvPr>
        </p:nvSpPr>
        <p:spPr>
          <a:xfrm>
            <a:off x="3673773" y="2593404"/>
            <a:ext cx="694134" cy="694134"/>
          </a:xfrm>
          <a:custGeom>
            <a:avLst/>
            <a:gdLst>
              <a:gd name="connsiteX0" fmla="*/ 790440 w 1238250"/>
              <a:gd name="connsiteY0" fmla="*/ 787808 h 1238250"/>
              <a:gd name="connsiteX1" fmla="*/ 704446 w 1238250"/>
              <a:gd name="connsiteY1" fmla="*/ 873803 h 1238250"/>
              <a:gd name="connsiteX2" fmla="*/ 790440 w 1238250"/>
              <a:gd name="connsiteY2" fmla="*/ 959797 h 1238250"/>
              <a:gd name="connsiteX3" fmla="*/ 876435 w 1238250"/>
              <a:gd name="connsiteY3" fmla="*/ 873803 h 1238250"/>
              <a:gd name="connsiteX4" fmla="*/ 790440 w 1238250"/>
              <a:gd name="connsiteY4" fmla="*/ 787808 h 1238250"/>
              <a:gd name="connsiteX5" fmla="*/ 446462 w 1238250"/>
              <a:gd name="connsiteY5" fmla="*/ 787808 h 1238250"/>
              <a:gd name="connsiteX6" fmla="*/ 360467 w 1238250"/>
              <a:gd name="connsiteY6" fmla="*/ 873803 h 1238250"/>
              <a:gd name="connsiteX7" fmla="*/ 446462 w 1238250"/>
              <a:gd name="connsiteY7" fmla="*/ 959797 h 1238250"/>
              <a:gd name="connsiteX8" fmla="*/ 532456 w 1238250"/>
              <a:gd name="connsiteY8" fmla="*/ 873803 h 1238250"/>
              <a:gd name="connsiteX9" fmla="*/ 446462 w 1238250"/>
              <a:gd name="connsiteY9" fmla="*/ 787808 h 1238250"/>
              <a:gd name="connsiteX10" fmla="*/ 615872 w 1238250"/>
              <a:gd name="connsiteY10" fmla="*/ 547906 h 1238250"/>
              <a:gd name="connsiteX11" fmla="*/ 543864 w 1238250"/>
              <a:gd name="connsiteY11" fmla="*/ 619914 h 1238250"/>
              <a:gd name="connsiteX12" fmla="*/ 615872 w 1238250"/>
              <a:gd name="connsiteY12" fmla="*/ 691922 h 1238250"/>
              <a:gd name="connsiteX13" fmla="*/ 687880 w 1238250"/>
              <a:gd name="connsiteY13" fmla="*/ 619914 h 1238250"/>
              <a:gd name="connsiteX14" fmla="*/ 615872 w 1238250"/>
              <a:gd name="connsiteY14" fmla="*/ 547906 h 1238250"/>
              <a:gd name="connsiteX15" fmla="*/ 615872 w 1238250"/>
              <a:gd name="connsiteY15" fmla="*/ 494139 h 1238250"/>
              <a:gd name="connsiteX16" fmla="*/ 741647 w 1238250"/>
              <a:gd name="connsiteY16" fmla="*/ 619914 h 1238250"/>
              <a:gd name="connsiteX17" fmla="*/ 615872 w 1238250"/>
              <a:gd name="connsiteY17" fmla="*/ 745689 h 1238250"/>
              <a:gd name="connsiteX18" fmla="*/ 490097 w 1238250"/>
              <a:gd name="connsiteY18" fmla="*/ 619914 h 1238250"/>
              <a:gd name="connsiteX19" fmla="*/ 615872 w 1238250"/>
              <a:gd name="connsiteY19" fmla="*/ 494139 h 1238250"/>
              <a:gd name="connsiteX20" fmla="*/ 615872 w 1238250"/>
              <a:gd name="connsiteY20" fmla="*/ 475898 h 1238250"/>
              <a:gd name="connsiteX21" fmla="*/ 471856 w 1238250"/>
              <a:gd name="connsiteY21" fmla="*/ 619914 h 1238250"/>
              <a:gd name="connsiteX22" fmla="*/ 615872 w 1238250"/>
              <a:gd name="connsiteY22" fmla="*/ 763930 h 1238250"/>
              <a:gd name="connsiteX23" fmla="*/ 759888 w 1238250"/>
              <a:gd name="connsiteY23" fmla="*/ 619914 h 1238250"/>
              <a:gd name="connsiteX24" fmla="*/ 615872 w 1238250"/>
              <a:gd name="connsiteY24" fmla="*/ 475898 h 1238250"/>
              <a:gd name="connsiteX25" fmla="*/ 913967 w 1238250"/>
              <a:gd name="connsiteY25" fmla="*/ 465577 h 1238250"/>
              <a:gd name="connsiteX26" fmla="*/ 827973 w 1238250"/>
              <a:gd name="connsiteY26" fmla="*/ 551572 h 1238250"/>
              <a:gd name="connsiteX27" fmla="*/ 913967 w 1238250"/>
              <a:gd name="connsiteY27" fmla="*/ 637567 h 1238250"/>
              <a:gd name="connsiteX28" fmla="*/ 999962 w 1238250"/>
              <a:gd name="connsiteY28" fmla="*/ 551572 h 1238250"/>
              <a:gd name="connsiteX29" fmla="*/ 913967 w 1238250"/>
              <a:gd name="connsiteY29" fmla="*/ 465577 h 1238250"/>
              <a:gd name="connsiteX30" fmla="*/ 324282 w 1238250"/>
              <a:gd name="connsiteY30" fmla="*/ 465577 h 1238250"/>
              <a:gd name="connsiteX31" fmla="*/ 238287 w 1238250"/>
              <a:gd name="connsiteY31" fmla="*/ 551572 h 1238250"/>
              <a:gd name="connsiteX32" fmla="*/ 324282 w 1238250"/>
              <a:gd name="connsiteY32" fmla="*/ 637567 h 1238250"/>
              <a:gd name="connsiteX33" fmla="*/ 410276 w 1238250"/>
              <a:gd name="connsiteY33" fmla="*/ 551572 h 1238250"/>
              <a:gd name="connsiteX34" fmla="*/ 324282 w 1238250"/>
              <a:gd name="connsiteY34" fmla="*/ 465577 h 1238250"/>
              <a:gd name="connsiteX35" fmla="*/ 618451 w 1238250"/>
              <a:gd name="connsiteY35" fmla="*/ 239717 h 1238250"/>
              <a:gd name="connsiteX36" fmla="*/ 532456 w 1238250"/>
              <a:gd name="connsiteY36" fmla="*/ 325712 h 1238250"/>
              <a:gd name="connsiteX37" fmla="*/ 618451 w 1238250"/>
              <a:gd name="connsiteY37" fmla="*/ 411706 h 1238250"/>
              <a:gd name="connsiteX38" fmla="*/ 704446 w 1238250"/>
              <a:gd name="connsiteY38" fmla="*/ 325712 h 1238250"/>
              <a:gd name="connsiteX39" fmla="*/ 618451 w 1238250"/>
              <a:gd name="connsiteY39" fmla="*/ 239717 h 1238250"/>
              <a:gd name="connsiteX40" fmla="*/ 619125 w 1238250"/>
              <a:gd name="connsiteY40" fmla="*/ 0 h 1238250"/>
              <a:gd name="connsiteX41" fmla="*/ 627571 w 1238250"/>
              <a:gd name="connsiteY41" fmla="*/ 426 h 1238250"/>
              <a:gd name="connsiteX42" fmla="*/ 637898 w 1238250"/>
              <a:gd name="connsiteY42" fmla="*/ 61294 h 1238250"/>
              <a:gd name="connsiteX43" fmla="*/ 642400 w 1238250"/>
              <a:gd name="connsiteY43" fmla="*/ 61521 h 1238250"/>
              <a:gd name="connsiteX44" fmla="*/ 658857 w 1238250"/>
              <a:gd name="connsiteY44" fmla="*/ 62064 h 1238250"/>
              <a:gd name="connsiteX45" fmla="*/ 675465 w 1238250"/>
              <a:gd name="connsiteY45" fmla="*/ 2698 h 1238250"/>
              <a:gd name="connsiteX46" fmla="*/ 686108 w 1238250"/>
              <a:gd name="connsiteY46" fmla="*/ 4132 h 1238250"/>
              <a:gd name="connsiteX47" fmla="*/ 686215 w 1238250"/>
              <a:gd name="connsiteY47" fmla="*/ 3774 h 1238250"/>
              <a:gd name="connsiteX48" fmla="*/ 702919 w 1238250"/>
              <a:gd name="connsiteY48" fmla="*/ 6324 h 1238250"/>
              <a:gd name="connsiteX49" fmla="*/ 705733 w 1238250"/>
              <a:gd name="connsiteY49" fmla="*/ 67601 h 1238250"/>
              <a:gd name="connsiteX50" fmla="*/ 722168 w 1238250"/>
              <a:gd name="connsiteY50" fmla="*/ 69817 h 1238250"/>
              <a:gd name="connsiteX51" fmla="*/ 727067 w 1238250"/>
              <a:gd name="connsiteY51" fmla="*/ 70986 h 1238250"/>
              <a:gd name="connsiteX52" fmla="*/ 731739 w 1238250"/>
              <a:gd name="connsiteY52" fmla="*/ 71699 h 1238250"/>
              <a:gd name="connsiteX53" fmla="*/ 736085 w 1238250"/>
              <a:gd name="connsiteY53" fmla="*/ 72816 h 1238250"/>
              <a:gd name="connsiteX54" fmla="*/ 760510 w 1238250"/>
              <a:gd name="connsiteY54" fmla="*/ 16987 h 1238250"/>
              <a:gd name="connsiteX55" fmla="*/ 776991 w 1238250"/>
              <a:gd name="connsiteY55" fmla="*/ 20919 h 1238250"/>
              <a:gd name="connsiteX56" fmla="*/ 776978 w 1238250"/>
              <a:gd name="connsiteY56" fmla="*/ 21084 h 1238250"/>
              <a:gd name="connsiteX57" fmla="*/ 787407 w 1238250"/>
              <a:gd name="connsiteY57" fmla="*/ 23765 h 1238250"/>
              <a:gd name="connsiteX58" fmla="*/ 781693 w 1238250"/>
              <a:gd name="connsiteY58" fmla="*/ 84543 h 1238250"/>
              <a:gd name="connsiteX59" fmla="*/ 785289 w 1238250"/>
              <a:gd name="connsiteY59" fmla="*/ 85468 h 1238250"/>
              <a:gd name="connsiteX60" fmla="*/ 801613 w 1238250"/>
              <a:gd name="connsiteY60" fmla="*/ 91442 h 1238250"/>
              <a:gd name="connsiteX61" fmla="*/ 832915 w 1238250"/>
              <a:gd name="connsiteY61" fmla="*/ 38575 h 1238250"/>
              <a:gd name="connsiteX62" fmla="*/ 848824 w 1238250"/>
              <a:gd name="connsiteY62" fmla="*/ 44085 h 1238250"/>
              <a:gd name="connsiteX63" fmla="*/ 848743 w 1238250"/>
              <a:gd name="connsiteY63" fmla="*/ 44491 h 1238250"/>
              <a:gd name="connsiteX64" fmla="*/ 858825 w 1238250"/>
              <a:gd name="connsiteY64" fmla="*/ 48181 h 1238250"/>
              <a:gd name="connsiteX65" fmla="*/ 845580 w 1238250"/>
              <a:gd name="connsiteY65" fmla="*/ 108570 h 1238250"/>
              <a:gd name="connsiteX66" fmla="*/ 857012 w 1238250"/>
              <a:gd name="connsiteY66" fmla="*/ 114077 h 1238250"/>
              <a:gd name="connsiteX67" fmla="*/ 873515 w 1238250"/>
              <a:gd name="connsiteY67" fmla="*/ 121675 h 1238250"/>
              <a:gd name="connsiteX68" fmla="*/ 911778 w 1238250"/>
              <a:gd name="connsiteY68" fmla="*/ 73795 h 1238250"/>
              <a:gd name="connsiteX69" fmla="*/ 921060 w 1238250"/>
              <a:gd name="connsiteY69" fmla="*/ 79215 h 1238250"/>
              <a:gd name="connsiteX70" fmla="*/ 921250 w 1238250"/>
              <a:gd name="connsiteY70" fmla="*/ 78986 h 1238250"/>
              <a:gd name="connsiteX71" fmla="*/ 935703 w 1238250"/>
              <a:gd name="connsiteY71" fmla="*/ 87767 h 1238250"/>
              <a:gd name="connsiteX72" fmla="*/ 914403 w 1238250"/>
              <a:gd name="connsiteY72" fmla="*/ 145136 h 1238250"/>
              <a:gd name="connsiteX73" fmla="*/ 923411 w 1238250"/>
              <a:gd name="connsiteY73" fmla="*/ 150395 h 1238250"/>
              <a:gd name="connsiteX74" fmla="*/ 927294 w 1238250"/>
              <a:gd name="connsiteY74" fmla="*/ 153194 h 1238250"/>
              <a:gd name="connsiteX75" fmla="*/ 931545 w 1238250"/>
              <a:gd name="connsiteY75" fmla="*/ 155777 h 1238250"/>
              <a:gd name="connsiteX76" fmla="*/ 932293 w 1238250"/>
              <a:gd name="connsiteY76" fmla="*/ 156336 h 1238250"/>
              <a:gd name="connsiteX77" fmla="*/ 975755 w 1238250"/>
              <a:gd name="connsiteY77" fmla="*/ 113820 h 1238250"/>
              <a:gd name="connsiteX78" fmla="*/ 984508 w 1238250"/>
              <a:gd name="connsiteY78" fmla="*/ 120131 h 1238250"/>
              <a:gd name="connsiteX79" fmla="*/ 984519 w 1238250"/>
              <a:gd name="connsiteY79" fmla="*/ 120121 h 1238250"/>
              <a:gd name="connsiteX80" fmla="*/ 985182 w 1238250"/>
              <a:gd name="connsiteY80" fmla="*/ 120617 h 1238250"/>
              <a:gd name="connsiteX81" fmla="*/ 989523 w 1238250"/>
              <a:gd name="connsiteY81" fmla="*/ 123746 h 1238250"/>
              <a:gd name="connsiteX82" fmla="*/ 989481 w 1238250"/>
              <a:gd name="connsiteY82" fmla="*/ 123831 h 1238250"/>
              <a:gd name="connsiteX83" fmla="*/ 998112 w 1238250"/>
              <a:gd name="connsiteY83" fmla="*/ 130286 h 1238250"/>
              <a:gd name="connsiteX84" fmla="*/ 970047 w 1238250"/>
              <a:gd name="connsiteY84" fmla="*/ 184497 h 1238250"/>
              <a:gd name="connsiteX85" fmla="*/ 970603 w 1238250"/>
              <a:gd name="connsiteY85" fmla="*/ 184984 h 1238250"/>
              <a:gd name="connsiteX86" fmla="*/ 974561 w 1238250"/>
              <a:gd name="connsiteY86" fmla="*/ 187944 h 1238250"/>
              <a:gd name="connsiteX87" fmla="*/ 990916 w 1238250"/>
              <a:gd name="connsiteY87" fmla="*/ 202809 h 1238250"/>
              <a:gd name="connsiteX88" fmla="*/ 993167 w 1238250"/>
              <a:gd name="connsiteY88" fmla="*/ 204784 h 1238250"/>
              <a:gd name="connsiteX89" fmla="*/ 1042854 w 1238250"/>
              <a:gd name="connsiteY89" fmla="*/ 168190 h 1238250"/>
              <a:gd name="connsiteX90" fmla="*/ 1049206 w 1238250"/>
              <a:gd name="connsiteY90" fmla="*/ 173764 h 1238250"/>
              <a:gd name="connsiteX91" fmla="*/ 1052911 w 1238250"/>
              <a:gd name="connsiteY91" fmla="*/ 177701 h 1238250"/>
              <a:gd name="connsiteX92" fmla="*/ 1056912 w 1238250"/>
              <a:gd name="connsiteY92" fmla="*/ 181338 h 1238250"/>
              <a:gd name="connsiteX93" fmla="*/ 1062596 w 1238250"/>
              <a:gd name="connsiteY93" fmla="*/ 187591 h 1238250"/>
              <a:gd name="connsiteX94" fmla="*/ 1026876 w 1238250"/>
              <a:gd name="connsiteY94" fmla="*/ 237909 h 1238250"/>
              <a:gd name="connsiteX95" fmla="*/ 1028893 w 1238250"/>
              <a:gd name="connsiteY95" fmla="*/ 240128 h 1238250"/>
              <a:gd name="connsiteX96" fmla="*/ 1041242 w 1238250"/>
              <a:gd name="connsiteY96" fmla="*/ 253249 h 1238250"/>
              <a:gd name="connsiteX97" fmla="*/ 1094689 w 1238250"/>
              <a:gd name="connsiteY97" fmla="*/ 223169 h 1238250"/>
              <a:gd name="connsiteX98" fmla="*/ 1101276 w 1238250"/>
              <a:gd name="connsiteY98" fmla="*/ 231665 h 1238250"/>
              <a:gd name="connsiteX99" fmla="*/ 1101527 w 1238250"/>
              <a:gd name="connsiteY99" fmla="*/ 231529 h 1238250"/>
              <a:gd name="connsiteX100" fmla="*/ 1111667 w 1238250"/>
              <a:gd name="connsiteY100" fmla="*/ 245090 h 1238250"/>
              <a:gd name="connsiteX101" fmla="*/ 1070447 w 1238250"/>
              <a:gd name="connsiteY101" fmla="*/ 290279 h 1238250"/>
              <a:gd name="connsiteX102" fmla="*/ 1076951 w 1238250"/>
              <a:gd name="connsiteY102" fmla="*/ 298668 h 1238250"/>
              <a:gd name="connsiteX103" fmla="*/ 1079608 w 1238250"/>
              <a:gd name="connsiteY103" fmla="*/ 302874 h 1238250"/>
              <a:gd name="connsiteX104" fmla="*/ 1082474 w 1238250"/>
              <a:gd name="connsiteY104" fmla="*/ 306707 h 1238250"/>
              <a:gd name="connsiteX105" fmla="*/ 1087890 w 1238250"/>
              <a:gd name="connsiteY105" fmla="*/ 315621 h 1238250"/>
              <a:gd name="connsiteX106" fmla="*/ 1144878 w 1238250"/>
              <a:gd name="connsiteY106" fmla="*/ 293322 h 1238250"/>
              <a:gd name="connsiteX107" fmla="*/ 1153910 w 1238250"/>
              <a:gd name="connsiteY107" fmla="*/ 307620 h 1238250"/>
              <a:gd name="connsiteX108" fmla="*/ 1153683 w 1238250"/>
              <a:gd name="connsiteY108" fmla="*/ 307814 h 1238250"/>
              <a:gd name="connsiteX109" fmla="*/ 1159265 w 1238250"/>
              <a:gd name="connsiteY109" fmla="*/ 317000 h 1238250"/>
              <a:gd name="connsiteX110" fmla="*/ 1112060 w 1238250"/>
              <a:gd name="connsiteY110" fmla="*/ 356093 h 1238250"/>
              <a:gd name="connsiteX111" fmla="*/ 1119941 w 1238250"/>
              <a:gd name="connsiteY111" fmla="*/ 372453 h 1238250"/>
              <a:gd name="connsiteX112" fmla="*/ 1121247 w 1238250"/>
              <a:gd name="connsiteY112" fmla="*/ 375047 h 1238250"/>
              <a:gd name="connsiteX113" fmla="*/ 1181032 w 1238250"/>
              <a:gd name="connsiteY113" fmla="*/ 359729 h 1238250"/>
              <a:gd name="connsiteX114" fmla="*/ 1185303 w 1238250"/>
              <a:gd name="connsiteY114" fmla="*/ 368214 h 1238250"/>
              <a:gd name="connsiteX115" fmla="*/ 1187259 w 1238250"/>
              <a:gd name="connsiteY115" fmla="*/ 373282 h 1238250"/>
              <a:gd name="connsiteX116" fmla="*/ 1189596 w 1238250"/>
              <a:gd name="connsiteY116" fmla="*/ 378134 h 1238250"/>
              <a:gd name="connsiteX117" fmla="*/ 1192122 w 1238250"/>
              <a:gd name="connsiteY117" fmla="*/ 385036 h 1238250"/>
              <a:gd name="connsiteX118" fmla="*/ 1140110 w 1238250"/>
              <a:gd name="connsiteY118" fmla="*/ 418337 h 1238250"/>
              <a:gd name="connsiteX119" fmla="*/ 1141698 w 1238250"/>
              <a:gd name="connsiteY119" fmla="*/ 422674 h 1238250"/>
              <a:gd name="connsiteX120" fmla="*/ 1149802 w 1238250"/>
              <a:gd name="connsiteY120" fmla="*/ 443673 h 1238250"/>
              <a:gd name="connsiteX121" fmla="*/ 1150790 w 1238250"/>
              <a:gd name="connsiteY121" fmla="*/ 447253 h 1238250"/>
              <a:gd name="connsiteX122" fmla="*/ 1211458 w 1238250"/>
              <a:gd name="connsiteY122" fmla="*/ 440479 h 1238250"/>
              <a:gd name="connsiteX123" fmla="*/ 1214320 w 1238250"/>
              <a:gd name="connsiteY123" fmla="*/ 450860 h 1238250"/>
              <a:gd name="connsiteX124" fmla="*/ 1214485 w 1238250"/>
              <a:gd name="connsiteY124" fmla="*/ 450844 h 1238250"/>
              <a:gd name="connsiteX125" fmla="*/ 1218704 w 1238250"/>
              <a:gd name="connsiteY125" fmla="*/ 467254 h 1238250"/>
              <a:gd name="connsiteX126" fmla="*/ 1163310 w 1238250"/>
              <a:gd name="connsiteY126" fmla="*/ 492649 h 1238250"/>
              <a:gd name="connsiteX127" fmla="*/ 1164504 w 1238250"/>
              <a:gd name="connsiteY127" fmla="*/ 496975 h 1238250"/>
              <a:gd name="connsiteX128" fmla="*/ 1165298 w 1238250"/>
              <a:gd name="connsiteY128" fmla="*/ 501633 h 1238250"/>
              <a:gd name="connsiteX129" fmla="*/ 1166552 w 1238250"/>
              <a:gd name="connsiteY129" fmla="*/ 506512 h 1238250"/>
              <a:gd name="connsiteX130" fmla="*/ 1167592 w 1238250"/>
              <a:gd name="connsiteY130" fmla="*/ 513324 h 1238250"/>
              <a:gd name="connsiteX131" fmla="*/ 1228554 w 1238250"/>
              <a:gd name="connsiteY131" fmla="*/ 513995 h 1238250"/>
              <a:gd name="connsiteX132" fmla="*/ 1231406 w 1238250"/>
              <a:gd name="connsiteY132" fmla="*/ 530721 h 1238250"/>
              <a:gd name="connsiteX133" fmla="*/ 1231232 w 1238250"/>
              <a:gd name="connsiteY133" fmla="*/ 530780 h 1238250"/>
              <a:gd name="connsiteX134" fmla="*/ 1232856 w 1238250"/>
              <a:gd name="connsiteY134" fmla="*/ 541421 h 1238250"/>
              <a:gd name="connsiteX135" fmla="*/ 1174701 w 1238250"/>
              <a:gd name="connsiteY135" fmla="*/ 559902 h 1238250"/>
              <a:gd name="connsiteX136" fmla="*/ 1175020 w 1238250"/>
              <a:gd name="connsiteY136" fmla="*/ 561994 h 1238250"/>
              <a:gd name="connsiteX137" fmla="*/ 1176238 w 1238250"/>
              <a:gd name="connsiteY137" fmla="*/ 586117 h 1238250"/>
              <a:gd name="connsiteX138" fmla="*/ 1176544 w 1238250"/>
              <a:gd name="connsiteY138" fmla="*/ 590620 h 1238250"/>
              <a:gd name="connsiteX139" fmla="*/ 1237582 w 1238250"/>
              <a:gd name="connsiteY139" fmla="*/ 599884 h 1238250"/>
              <a:gd name="connsiteX140" fmla="*/ 1238156 w 1238250"/>
              <a:gd name="connsiteY140" fmla="*/ 608320 h 1238250"/>
              <a:gd name="connsiteX141" fmla="*/ 1237977 w 1238250"/>
              <a:gd name="connsiteY141" fmla="*/ 613723 h 1238250"/>
              <a:gd name="connsiteX142" fmla="*/ 1238250 w 1238250"/>
              <a:gd name="connsiteY142" fmla="*/ 619125 h 1238250"/>
              <a:gd name="connsiteX143" fmla="*/ 1237824 w 1238250"/>
              <a:gd name="connsiteY143" fmla="*/ 627570 h 1238250"/>
              <a:gd name="connsiteX144" fmla="*/ 1176957 w 1238250"/>
              <a:gd name="connsiteY144" fmla="*/ 637898 h 1238250"/>
              <a:gd name="connsiteX145" fmla="*/ 1176729 w 1238250"/>
              <a:gd name="connsiteY145" fmla="*/ 642411 h 1238250"/>
              <a:gd name="connsiteX146" fmla="*/ 1176186 w 1238250"/>
              <a:gd name="connsiteY146" fmla="*/ 658856 h 1238250"/>
              <a:gd name="connsiteX147" fmla="*/ 1235552 w 1238250"/>
              <a:gd name="connsiteY147" fmla="*/ 675465 h 1238250"/>
              <a:gd name="connsiteX148" fmla="*/ 1234118 w 1238250"/>
              <a:gd name="connsiteY148" fmla="*/ 686107 h 1238250"/>
              <a:gd name="connsiteX149" fmla="*/ 1234476 w 1238250"/>
              <a:gd name="connsiteY149" fmla="*/ 686214 h 1238250"/>
              <a:gd name="connsiteX150" fmla="*/ 1231926 w 1238250"/>
              <a:gd name="connsiteY150" fmla="*/ 702919 h 1238250"/>
              <a:gd name="connsiteX151" fmla="*/ 1170650 w 1238250"/>
              <a:gd name="connsiteY151" fmla="*/ 705733 h 1238250"/>
              <a:gd name="connsiteX152" fmla="*/ 1168434 w 1238250"/>
              <a:gd name="connsiteY152" fmla="*/ 722167 h 1238250"/>
              <a:gd name="connsiteX153" fmla="*/ 1167265 w 1238250"/>
              <a:gd name="connsiteY153" fmla="*/ 727069 h 1238250"/>
              <a:gd name="connsiteX154" fmla="*/ 1166552 w 1238250"/>
              <a:gd name="connsiteY154" fmla="*/ 731738 h 1238250"/>
              <a:gd name="connsiteX155" fmla="*/ 1165435 w 1238250"/>
              <a:gd name="connsiteY155" fmla="*/ 736085 h 1238250"/>
              <a:gd name="connsiteX156" fmla="*/ 1221264 w 1238250"/>
              <a:gd name="connsiteY156" fmla="*/ 760509 h 1238250"/>
              <a:gd name="connsiteX157" fmla="*/ 1217332 w 1238250"/>
              <a:gd name="connsiteY157" fmla="*/ 776990 h 1238250"/>
              <a:gd name="connsiteX158" fmla="*/ 1217166 w 1238250"/>
              <a:gd name="connsiteY158" fmla="*/ 776977 h 1238250"/>
              <a:gd name="connsiteX159" fmla="*/ 1214485 w 1238250"/>
              <a:gd name="connsiteY159" fmla="*/ 787406 h 1238250"/>
              <a:gd name="connsiteX160" fmla="*/ 1153708 w 1238250"/>
              <a:gd name="connsiteY160" fmla="*/ 781692 h 1238250"/>
              <a:gd name="connsiteX161" fmla="*/ 1152783 w 1238250"/>
              <a:gd name="connsiteY161" fmla="*/ 785289 h 1238250"/>
              <a:gd name="connsiteX162" fmla="*/ 1146809 w 1238250"/>
              <a:gd name="connsiteY162" fmla="*/ 801612 h 1238250"/>
              <a:gd name="connsiteX163" fmla="*/ 1199675 w 1238250"/>
              <a:gd name="connsiteY163" fmla="*/ 832914 h 1238250"/>
              <a:gd name="connsiteX164" fmla="*/ 1194166 w 1238250"/>
              <a:gd name="connsiteY164" fmla="*/ 848823 h 1238250"/>
              <a:gd name="connsiteX165" fmla="*/ 1193759 w 1238250"/>
              <a:gd name="connsiteY165" fmla="*/ 848742 h 1238250"/>
              <a:gd name="connsiteX166" fmla="*/ 1190069 w 1238250"/>
              <a:gd name="connsiteY166" fmla="*/ 858824 h 1238250"/>
              <a:gd name="connsiteX167" fmla="*/ 1129680 w 1238250"/>
              <a:gd name="connsiteY167" fmla="*/ 845579 h 1238250"/>
              <a:gd name="connsiteX168" fmla="*/ 1124173 w 1238250"/>
              <a:gd name="connsiteY168" fmla="*/ 857013 h 1238250"/>
              <a:gd name="connsiteX169" fmla="*/ 1116575 w 1238250"/>
              <a:gd name="connsiteY169" fmla="*/ 873515 h 1238250"/>
              <a:gd name="connsiteX170" fmla="*/ 1164455 w 1238250"/>
              <a:gd name="connsiteY170" fmla="*/ 911777 h 1238250"/>
              <a:gd name="connsiteX171" fmla="*/ 1159035 w 1238250"/>
              <a:gd name="connsiteY171" fmla="*/ 921060 h 1238250"/>
              <a:gd name="connsiteX172" fmla="*/ 1159265 w 1238250"/>
              <a:gd name="connsiteY172" fmla="*/ 921250 h 1238250"/>
              <a:gd name="connsiteX173" fmla="*/ 1150484 w 1238250"/>
              <a:gd name="connsiteY173" fmla="*/ 935703 h 1238250"/>
              <a:gd name="connsiteX174" fmla="*/ 1093116 w 1238250"/>
              <a:gd name="connsiteY174" fmla="*/ 914402 h 1238250"/>
              <a:gd name="connsiteX175" fmla="*/ 1087856 w 1238250"/>
              <a:gd name="connsiteY175" fmla="*/ 923410 h 1238250"/>
              <a:gd name="connsiteX176" fmla="*/ 1085058 w 1238250"/>
              <a:gd name="connsiteY176" fmla="*/ 927291 h 1238250"/>
              <a:gd name="connsiteX177" fmla="*/ 1082474 w 1238250"/>
              <a:gd name="connsiteY177" fmla="*/ 931544 h 1238250"/>
              <a:gd name="connsiteX178" fmla="*/ 1081914 w 1238250"/>
              <a:gd name="connsiteY178" fmla="*/ 932294 h 1238250"/>
              <a:gd name="connsiteX179" fmla="*/ 1124430 w 1238250"/>
              <a:gd name="connsiteY179" fmla="*/ 975755 h 1238250"/>
              <a:gd name="connsiteX180" fmla="*/ 1118119 w 1238250"/>
              <a:gd name="connsiteY180" fmla="*/ 984508 h 1238250"/>
              <a:gd name="connsiteX181" fmla="*/ 1118129 w 1238250"/>
              <a:gd name="connsiteY181" fmla="*/ 984519 h 1238250"/>
              <a:gd name="connsiteX182" fmla="*/ 1117636 w 1238250"/>
              <a:gd name="connsiteY182" fmla="*/ 985179 h 1238250"/>
              <a:gd name="connsiteX183" fmla="*/ 1114505 w 1238250"/>
              <a:gd name="connsiteY183" fmla="*/ 989522 h 1238250"/>
              <a:gd name="connsiteX184" fmla="*/ 1114420 w 1238250"/>
              <a:gd name="connsiteY184" fmla="*/ 989480 h 1238250"/>
              <a:gd name="connsiteX185" fmla="*/ 1107965 w 1238250"/>
              <a:gd name="connsiteY185" fmla="*/ 998111 h 1238250"/>
              <a:gd name="connsiteX186" fmla="*/ 1053755 w 1238250"/>
              <a:gd name="connsiteY186" fmla="*/ 970046 h 1238250"/>
              <a:gd name="connsiteX187" fmla="*/ 1053267 w 1238250"/>
              <a:gd name="connsiteY187" fmla="*/ 970602 h 1238250"/>
              <a:gd name="connsiteX188" fmla="*/ 1050307 w 1238250"/>
              <a:gd name="connsiteY188" fmla="*/ 974561 h 1238250"/>
              <a:gd name="connsiteX189" fmla="*/ 1035438 w 1238250"/>
              <a:gd name="connsiteY189" fmla="*/ 990919 h 1238250"/>
              <a:gd name="connsiteX190" fmla="*/ 1033467 w 1238250"/>
              <a:gd name="connsiteY190" fmla="*/ 993167 h 1238250"/>
              <a:gd name="connsiteX191" fmla="*/ 1070060 w 1238250"/>
              <a:gd name="connsiteY191" fmla="*/ 1042854 h 1238250"/>
              <a:gd name="connsiteX192" fmla="*/ 1064486 w 1238250"/>
              <a:gd name="connsiteY192" fmla="*/ 1049206 h 1238250"/>
              <a:gd name="connsiteX193" fmla="*/ 1060550 w 1238250"/>
              <a:gd name="connsiteY193" fmla="*/ 1052911 h 1238250"/>
              <a:gd name="connsiteX194" fmla="*/ 1056912 w 1238250"/>
              <a:gd name="connsiteY194" fmla="*/ 1056913 h 1238250"/>
              <a:gd name="connsiteX195" fmla="*/ 1050660 w 1238250"/>
              <a:gd name="connsiteY195" fmla="*/ 1062596 h 1238250"/>
              <a:gd name="connsiteX196" fmla="*/ 1000341 w 1238250"/>
              <a:gd name="connsiteY196" fmla="*/ 1026875 h 1238250"/>
              <a:gd name="connsiteX197" fmla="*/ 998129 w 1238250"/>
              <a:gd name="connsiteY197" fmla="*/ 1028886 h 1238250"/>
              <a:gd name="connsiteX198" fmla="*/ 985002 w 1238250"/>
              <a:gd name="connsiteY198" fmla="*/ 1041242 h 1238250"/>
              <a:gd name="connsiteX199" fmla="*/ 1015082 w 1238250"/>
              <a:gd name="connsiteY199" fmla="*/ 1094689 h 1238250"/>
              <a:gd name="connsiteX200" fmla="*/ 1006586 w 1238250"/>
              <a:gd name="connsiteY200" fmla="*/ 1101276 h 1238250"/>
              <a:gd name="connsiteX201" fmla="*/ 1006721 w 1238250"/>
              <a:gd name="connsiteY201" fmla="*/ 1101527 h 1238250"/>
              <a:gd name="connsiteX202" fmla="*/ 993161 w 1238250"/>
              <a:gd name="connsiteY202" fmla="*/ 1111667 h 1238250"/>
              <a:gd name="connsiteX203" fmla="*/ 947972 w 1238250"/>
              <a:gd name="connsiteY203" fmla="*/ 1070447 h 1238250"/>
              <a:gd name="connsiteX204" fmla="*/ 939584 w 1238250"/>
              <a:gd name="connsiteY204" fmla="*/ 1076951 h 1238250"/>
              <a:gd name="connsiteX205" fmla="*/ 935378 w 1238250"/>
              <a:gd name="connsiteY205" fmla="*/ 1079608 h 1238250"/>
              <a:gd name="connsiteX206" fmla="*/ 931545 w 1238250"/>
              <a:gd name="connsiteY206" fmla="*/ 1082474 h 1238250"/>
              <a:gd name="connsiteX207" fmla="*/ 922629 w 1238250"/>
              <a:gd name="connsiteY207" fmla="*/ 1087890 h 1238250"/>
              <a:gd name="connsiteX208" fmla="*/ 944929 w 1238250"/>
              <a:gd name="connsiteY208" fmla="*/ 1144878 h 1238250"/>
              <a:gd name="connsiteX209" fmla="*/ 930631 w 1238250"/>
              <a:gd name="connsiteY209" fmla="*/ 1153909 h 1238250"/>
              <a:gd name="connsiteX210" fmla="*/ 930437 w 1238250"/>
              <a:gd name="connsiteY210" fmla="*/ 1153683 h 1238250"/>
              <a:gd name="connsiteX211" fmla="*/ 921250 w 1238250"/>
              <a:gd name="connsiteY211" fmla="*/ 1159264 h 1238250"/>
              <a:gd name="connsiteX212" fmla="*/ 882158 w 1238250"/>
              <a:gd name="connsiteY212" fmla="*/ 1112060 h 1238250"/>
              <a:gd name="connsiteX213" fmla="*/ 865789 w 1238250"/>
              <a:gd name="connsiteY213" fmla="*/ 1119945 h 1238250"/>
              <a:gd name="connsiteX214" fmla="*/ 863204 w 1238250"/>
              <a:gd name="connsiteY214" fmla="*/ 1121246 h 1238250"/>
              <a:gd name="connsiteX215" fmla="*/ 878521 w 1238250"/>
              <a:gd name="connsiteY215" fmla="*/ 1181032 h 1238250"/>
              <a:gd name="connsiteX216" fmla="*/ 870036 w 1238250"/>
              <a:gd name="connsiteY216" fmla="*/ 1185303 h 1238250"/>
              <a:gd name="connsiteX217" fmla="*/ 864969 w 1238250"/>
              <a:gd name="connsiteY217" fmla="*/ 1187259 h 1238250"/>
              <a:gd name="connsiteX218" fmla="*/ 860117 w 1238250"/>
              <a:gd name="connsiteY218" fmla="*/ 1189596 h 1238250"/>
              <a:gd name="connsiteX219" fmla="*/ 853214 w 1238250"/>
              <a:gd name="connsiteY219" fmla="*/ 1192122 h 1238250"/>
              <a:gd name="connsiteX220" fmla="*/ 819913 w 1238250"/>
              <a:gd name="connsiteY220" fmla="*/ 1140110 h 1238250"/>
              <a:gd name="connsiteX221" fmla="*/ 815580 w 1238250"/>
              <a:gd name="connsiteY221" fmla="*/ 1141696 h 1238250"/>
              <a:gd name="connsiteX222" fmla="*/ 794578 w 1238250"/>
              <a:gd name="connsiteY222" fmla="*/ 1149802 h 1238250"/>
              <a:gd name="connsiteX223" fmla="*/ 790998 w 1238250"/>
              <a:gd name="connsiteY223" fmla="*/ 1150789 h 1238250"/>
              <a:gd name="connsiteX224" fmla="*/ 797772 w 1238250"/>
              <a:gd name="connsiteY224" fmla="*/ 1211458 h 1238250"/>
              <a:gd name="connsiteX225" fmla="*/ 787391 w 1238250"/>
              <a:gd name="connsiteY225" fmla="*/ 1214321 h 1238250"/>
              <a:gd name="connsiteX226" fmla="*/ 787407 w 1238250"/>
              <a:gd name="connsiteY226" fmla="*/ 1214485 h 1238250"/>
              <a:gd name="connsiteX227" fmla="*/ 770997 w 1238250"/>
              <a:gd name="connsiteY227" fmla="*/ 1218705 h 1238250"/>
              <a:gd name="connsiteX228" fmla="*/ 745602 w 1238250"/>
              <a:gd name="connsiteY228" fmla="*/ 1163310 h 1238250"/>
              <a:gd name="connsiteX229" fmla="*/ 741276 w 1238250"/>
              <a:gd name="connsiteY229" fmla="*/ 1164503 h 1238250"/>
              <a:gd name="connsiteX230" fmla="*/ 736618 w 1238250"/>
              <a:gd name="connsiteY230" fmla="*/ 1165297 h 1238250"/>
              <a:gd name="connsiteX231" fmla="*/ 731739 w 1238250"/>
              <a:gd name="connsiteY231" fmla="*/ 1166552 h 1238250"/>
              <a:gd name="connsiteX232" fmla="*/ 724927 w 1238250"/>
              <a:gd name="connsiteY232" fmla="*/ 1167591 h 1238250"/>
              <a:gd name="connsiteX233" fmla="*/ 724256 w 1238250"/>
              <a:gd name="connsiteY233" fmla="*/ 1228554 h 1238250"/>
              <a:gd name="connsiteX234" fmla="*/ 707530 w 1238250"/>
              <a:gd name="connsiteY234" fmla="*/ 1231406 h 1238250"/>
              <a:gd name="connsiteX235" fmla="*/ 707470 w 1238250"/>
              <a:gd name="connsiteY235" fmla="*/ 1231232 h 1238250"/>
              <a:gd name="connsiteX236" fmla="*/ 696830 w 1238250"/>
              <a:gd name="connsiteY236" fmla="*/ 1232856 h 1238250"/>
              <a:gd name="connsiteX237" fmla="*/ 678349 w 1238250"/>
              <a:gd name="connsiteY237" fmla="*/ 1174701 h 1238250"/>
              <a:gd name="connsiteX238" fmla="*/ 676258 w 1238250"/>
              <a:gd name="connsiteY238" fmla="*/ 1175019 h 1238250"/>
              <a:gd name="connsiteX239" fmla="*/ 652134 w 1238250"/>
              <a:gd name="connsiteY239" fmla="*/ 1176238 h 1238250"/>
              <a:gd name="connsiteX240" fmla="*/ 647631 w 1238250"/>
              <a:gd name="connsiteY240" fmla="*/ 1176544 h 1238250"/>
              <a:gd name="connsiteX241" fmla="*/ 638368 w 1238250"/>
              <a:gd name="connsiteY241" fmla="*/ 1237582 h 1238250"/>
              <a:gd name="connsiteX242" fmla="*/ 629930 w 1238250"/>
              <a:gd name="connsiteY242" fmla="*/ 1238156 h 1238250"/>
              <a:gd name="connsiteX243" fmla="*/ 624527 w 1238250"/>
              <a:gd name="connsiteY243" fmla="*/ 1237978 h 1238250"/>
              <a:gd name="connsiteX244" fmla="*/ 619125 w 1238250"/>
              <a:gd name="connsiteY244" fmla="*/ 1238250 h 1238250"/>
              <a:gd name="connsiteX245" fmla="*/ 610681 w 1238250"/>
              <a:gd name="connsiteY245" fmla="*/ 1237824 h 1238250"/>
              <a:gd name="connsiteX246" fmla="*/ 600353 w 1238250"/>
              <a:gd name="connsiteY246" fmla="*/ 1176957 h 1238250"/>
              <a:gd name="connsiteX247" fmla="*/ 595840 w 1238250"/>
              <a:gd name="connsiteY247" fmla="*/ 1176729 h 1238250"/>
              <a:gd name="connsiteX248" fmla="*/ 579394 w 1238250"/>
              <a:gd name="connsiteY248" fmla="*/ 1176186 h 1238250"/>
              <a:gd name="connsiteX249" fmla="*/ 562786 w 1238250"/>
              <a:gd name="connsiteY249" fmla="*/ 1235553 h 1238250"/>
              <a:gd name="connsiteX250" fmla="*/ 552143 w 1238250"/>
              <a:gd name="connsiteY250" fmla="*/ 1234118 h 1238250"/>
              <a:gd name="connsiteX251" fmla="*/ 552036 w 1238250"/>
              <a:gd name="connsiteY251" fmla="*/ 1234476 h 1238250"/>
              <a:gd name="connsiteX252" fmla="*/ 535332 w 1238250"/>
              <a:gd name="connsiteY252" fmla="*/ 1231926 h 1238250"/>
              <a:gd name="connsiteX253" fmla="*/ 532518 w 1238250"/>
              <a:gd name="connsiteY253" fmla="*/ 1170649 h 1238250"/>
              <a:gd name="connsiteX254" fmla="*/ 516084 w 1238250"/>
              <a:gd name="connsiteY254" fmla="*/ 1168434 h 1238250"/>
              <a:gd name="connsiteX255" fmla="*/ 511183 w 1238250"/>
              <a:gd name="connsiteY255" fmla="*/ 1167265 h 1238250"/>
              <a:gd name="connsiteX256" fmla="*/ 506512 w 1238250"/>
              <a:gd name="connsiteY256" fmla="*/ 1166552 h 1238250"/>
              <a:gd name="connsiteX257" fmla="*/ 502166 w 1238250"/>
              <a:gd name="connsiteY257" fmla="*/ 1165434 h 1238250"/>
              <a:gd name="connsiteX258" fmla="*/ 477741 w 1238250"/>
              <a:gd name="connsiteY258" fmla="*/ 1221264 h 1238250"/>
              <a:gd name="connsiteX259" fmla="*/ 461260 w 1238250"/>
              <a:gd name="connsiteY259" fmla="*/ 1217332 h 1238250"/>
              <a:gd name="connsiteX260" fmla="*/ 461273 w 1238250"/>
              <a:gd name="connsiteY260" fmla="*/ 1217167 h 1238250"/>
              <a:gd name="connsiteX261" fmla="*/ 450844 w 1238250"/>
              <a:gd name="connsiteY261" fmla="*/ 1214485 h 1238250"/>
              <a:gd name="connsiteX262" fmla="*/ 456558 w 1238250"/>
              <a:gd name="connsiteY262" fmla="*/ 1153708 h 1238250"/>
              <a:gd name="connsiteX263" fmla="*/ 452962 w 1238250"/>
              <a:gd name="connsiteY263" fmla="*/ 1152783 h 1238250"/>
              <a:gd name="connsiteX264" fmla="*/ 436638 w 1238250"/>
              <a:gd name="connsiteY264" fmla="*/ 1146809 h 1238250"/>
              <a:gd name="connsiteX265" fmla="*/ 405336 w 1238250"/>
              <a:gd name="connsiteY265" fmla="*/ 1199676 h 1238250"/>
              <a:gd name="connsiteX266" fmla="*/ 389427 w 1238250"/>
              <a:gd name="connsiteY266" fmla="*/ 1194166 h 1238250"/>
              <a:gd name="connsiteX267" fmla="*/ 389509 w 1238250"/>
              <a:gd name="connsiteY267" fmla="*/ 1193759 h 1238250"/>
              <a:gd name="connsiteX268" fmla="*/ 379426 w 1238250"/>
              <a:gd name="connsiteY268" fmla="*/ 1190070 h 1238250"/>
              <a:gd name="connsiteX269" fmla="*/ 392671 w 1238250"/>
              <a:gd name="connsiteY269" fmla="*/ 1129680 h 1238250"/>
              <a:gd name="connsiteX270" fmla="*/ 381236 w 1238250"/>
              <a:gd name="connsiteY270" fmla="*/ 1124171 h 1238250"/>
              <a:gd name="connsiteX271" fmla="*/ 364737 w 1238250"/>
              <a:gd name="connsiteY271" fmla="*/ 1116575 h 1238250"/>
              <a:gd name="connsiteX272" fmla="*/ 326473 w 1238250"/>
              <a:gd name="connsiteY272" fmla="*/ 1164455 h 1238250"/>
              <a:gd name="connsiteX273" fmla="*/ 317191 w 1238250"/>
              <a:gd name="connsiteY273" fmla="*/ 1159035 h 1238250"/>
              <a:gd name="connsiteX274" fmla="*/ 317001 w 1238250"/>
              <a:gd name="connsiteY274" fmla="*/ 1159265 h 1238250"/>
              <a:gd name="connsiteX275" fmla="*/ 302547 w 1238250"/>
              <a:gd name="connsiteY275" fmla="*/ 1150484 h 1238250"/>
              <a:gd name="connsiteX276" fmla="*/ 323849 w 1238250"/>
              <a:gd name="connsiteY276" fmla="*/ 1093115 h 1238250"/>
              <a:gd name="connsiteX277" fmla="*/ 314841 w 1238250"/>
              <a:gd name="connsiteY277" fmla="*/ 1087856 h 1238250"/>
              <a:gd name="connsiteX278" fmla="*/ 310960 w 1238250"/>
              <a:gd name="connsiteY278" fmla="*/ 1085057 h 1238250"/>
              <a:gd name="connsiteX279" fmla="*/ 306707 w 1238250"/>
              <a:gd name="connsiteY279" fmla="*/ 1082474 h 1238250"/>
              <a:gd name="connsiteX280" fmla="*/ 305958 w 1238250"/>
              <a:gd name="connsiteY280" fmla="*/ 1081913 h 1238250"/>
              <a:gd name="connsiteX281" fmla="*/ 262496 w 1238250"/>
              <a:gd name="connsiteY281" fmla="*/ 1124431 h 1238250"/>
              <a:gd name="connsiteX282" fmla="*/ 253742 w 1238250"/>
              <a:gd name="connsiteY282" fmla="*/ 1118119 h 1238250"/>
              <a:gd name="connsiteX283" fmla="*/ 253731 w 1238250"/>
              <a:gd name="connsiteY283" fmla="*/ 1118130 h 1238250"/>
              <a:gd name="connsiteX284" fmla="*/ 253081 w 1238250"/>
              <a:gd name="connsiteY284" fmla="*/ 1117643 h 1238250"/>
              <a:gd name="connsiteX285" fmla="*/ 248728 w 1238250"/>
              <a:gd name="connsiteY285" fmla="*/ 1114505 h 1238250"/>
              <a:gd name="connsiteX286" fmla="*/ 248770 w 1238250"/>
              <a:gd name="connsiteY286" fmla="*/ 1114420 h 1238250"/>
              <a:gd name="connsiteX287" fmla="*/ 240139 w 1238250"/>
              <a:gd name="connsiteY287" fmla="*/ 1107965 h 1238250"/>
              <a:gd name="connsiteX288" fmla="*/ 268204 w 1238250"/>
              <a:gd name="connsiteY288" fmla="*/ 1053754 h 1238250"/>
              <a:gd name="connsiteX289" fmla="*/ 267648 w 1238250"/>
              <a:gd name="connsiteY289" fmla="*/ 1053266 h 1238250"/>
              <a:gd name="connsiteX290" fmla="*/ 263690 w 1238250"/>
              <a:gd name="connsiteY290" fmla="*/ 1050306 h 1238250"/>
              <a:gd name="connsiteX291" fmla="*/ 247330 w 1238250"/>
              <a:gd name="connsiteY291" fmla="*/ 1035437 h 1238250"/>
              <a:gd name="connsiteX292" fmla="*/ 245084 w 1238250"/>
              <a:gd name="connsiteY292" fmla="*/ 1033467 h 1238250"/>
              <a:gd name="connsiteX293" fmla="*/ 195397 w 1238250"/>
              <a:gd name="connsiteY293" fmla="*/ 1070060 h 1238250"/>
              <a:gd name="connsiteX294" fmla="*/ 187636 w 1238250"/>
              <a:gd name="connsiteY294" fmla="*/ 1062565 h 1238250"/>
              <a:gd name="connsiteX295" fmla="*/ 187591 w 1238250"/>
              <a:gd name="connsiteY295" fmla="*/ 1062596 h 1238250"/>
              <a:gd name="connsiteX296" fmla="*/ 185441 w 1238250"/>
              <a:gd name="connsiteY296" fmla="*/ 1060445 h 1238250"/>
              <a:gd name="connsiteX297" fmla="*/ 183253 w 1238250"/>
              <a:gd name="connsiteY297" fmla="*/ 1058333 h 1238250"/>
              <a:gd name="connsiteX298" fmla="*/ 183284 w 1238250"/>
              <a:gd name="connsiteY298" fmla="*/ 1058289 h 1238250"/>
              <a:gd name="connsiteX299" fmla="*/ 175654 w 1238250"/>
              <a:gd name="connsiteY299" fmla="*/ 1050659 h 1238250"/>
              <a:gd name="connsiteX300" fmla="*/ 211375 w 1238250"/>
              <a:gd name="connsiteY300" fmla="*/ 1000341 h 1238250"/>
              <a:gd name="connsiteX301" fmla="*/ 209362 w 1238250"/>
              <a:gd name="connsiteY301" fmla="*/ 998126 h 1238250"/>
              <a:gd name="connsiteX302" fmla="*/ 197009 w 1238250"/>
              <a:gd name="connsiteY302" fmla="*/ 985001 h 1238250"/>
              <a:gd name="connsiteX303" fmla="*/ 143561 w 1238250"/>
              <a:gd name="connsiteY303" fmla="*/ 1015081 h 1238250"/>
              <a:gd name="connsiteX304" fmla="*/ 136974 w 1238250"/>
              <a:gd name="connsiteY304" fmla="*/ 1006585 h 1238250"/>
              <a:gd name="connsiteX305" fmla="*/ 136723 w 1238250"/>
              <a:gd name="connsiteY305" fmla="*/ 1006721 h 1238250"/>
              <a:gd name="connsiteX306" fmla="*/ 126584 w 1238250"/>
              <a:gd name="connsiteY306" fmla="*/ 993161 h 1238250"/>
              <a:gd name="connsiteX307" fmla="*/ 167805 w 1238250"/>
              <a:gd name="connsiteY307" fmla="*/ 947971 h 1238250"/>
              <a:gd name="connsiteX308" fmla="*/ 161301 w 1238250"/>
              <a:gd name="connsiteY308" fmla="*/ 939583 h 1238250"/>
              <a:gd name="connsiteX309" fmla="*/ 158644 w 1238250"/>
              <a:gd name="connsiteY309" fmla="*/ 935377 h 1238250"/>
              <a:gd name="connsiteX310" fmla="*/ 155778 w 1238250"/>
              <a:gd name="connsiteY310" fmla="*/ 931544 h 1238250"/>
              <a:gd name="connsiteX311" fmla="*/ 150361 w 1238250"/>
              <a:gd name="connsiteY311" fmla="*/ 922629 h 1238250"/>
              <a:gd name="connsiteX312" fmla="*/ 93372 w 1238250"/>
              <a:gd name="connsiteY312" fmla="*/ 944928 h 1238250"/>
              <a:gd name="connsiteX313" fmla="*/ 84341 w 1238250"/>
              <a:gd name="connsiteY313" fmla="*/ 930631 h 1238250"/>
              <a:gd name="connsiteX314" fmla="*/ 84567 w 1238250"/>
              <a:gd name="connsiteY314" fmla="*/ 930437 h 1238250"/>
              <a:gd name="connsiteX315" fmla="*/ 78986 w 1238250"/>
              <a:gd name="connsiteY315" fmla="*/ 921250 h 1238250"/>
              <a:gd name="connsiteX316" fmla="*/ 126191 w 1238250"/>
              <a:gd name="connsiteY316" fmla="*/ 882157 h 1238250"/>
              <a:gd name="connsiteX317" fmla="*/ 118307 w 1238250"/>
              <a:gd name="connsiteY317" fmla="*/ 865791 h 1238250"/>
              <a:gd name="connsiteX318" fmla="*/ 117004 w 1238250"/>
              <a:gd name="connsiteY318" fmla="*/ 863203 h 1238250"/>
              <a:gd name="connsiteX319" fmla="*/ 57219 w 1238250"/>
              <a:gd name="connsiteY319" fmla="*/ 878521 h 1238250"/>
              <a:gd name="connsiteX320" fmla="*/ 52947 w 1238250"/>
              <a:gd name="connsiteY320" fmla="*/ 870036 h 1238250"/>
              <a:gd name="connsiteX321" fmla="*/ 50991 w 1238250"/>
              <a:gd name="connsiteY321" fmla="*/ 864966 h 1238250"/>
              <a:gd name="connsiteX322" fmla="*/ 48654 w 1238250"/>
              <a:gd name="connsiteY322" fmla="*/ 860116 h 1238250"/>
              <a:gd name="connsiteX323" fmla="*/ 46128 w 1238250"/>
              <a:gd name="connsiteY323" fmla="*/ 853214 h 1238250"/>
              <a:gd name="connsiteX324" fmla="*/ 98141 w 1238250"/>
              <a:gd name="connsiteY324" fmla="*/ 819913 h 1238250"/>
              <a:gd name="connsiteX325" fmla="*/ 96554 w 1238250"/>
              <a:gd name="connsiteY325" fmla="*/ 815577 h 1238250"/>
              <a:gd name="connsiteX326" fmla="*/ 88449 w 1238250"/>
              <a:gd name="connsiteY326" fmla="*/ 794577 h 1238250"/>
              <a:gd name="connsiteX327" fmla="*/ 87462 w 1238250"/>
              <a:gd name="connsiteY327" fmla="*/ 790997 h 1238250"/>
              <a:gd name="connsiteX328" fmla="*/ 26793 w 1238250"/>
              <a:gd name="connsiteY328" fmla="*/ 797771 h 1238250"/>
              <a:gd name="connsiteX329" fmla="*/ 23930 w 1238250"/>
              <a:gd name="connsiteY329" fmla="*/ 787391 h 1238250"/>
              <a:gd name="connsiteX330" fmla="*/ 23765 w 1238250"/>
              <a:gd name="connsiteY330" fmla="*/ 787406 h 1238250"/>
              <a:gd name="connsiteX331" fmla="*/ 19546 w 1238250"/>
              <a:gd name="connsiteY331" fmla="*/ 770997 h 1238250"/>
              <a:gd name="connsiteX332" fmla="*/ 74941 w 1238250"/>
              <a:gd name="connsiteY332" fmla="*/ 745600 h 1238250"/>
              <a:gd name="connsiteX333" fmla="*/ 73748 w 1238250"/>
              <a:gd name="connsiteY333" fmla="*/ 741275 h 1238250"/>
              <a:gd name="connsiteX334" fmla="*/ 72953 w 1238250"/>
              <a:gd name="connsiteY334" fmla="*/ 736617 h 1238250"/>
              <a:gd name="connsiteX335" fmla="*/ 71699 w 1238250"/>
              <a:gd name="connsiteY335" fmla="*/ 731738 h 1238250"/>
              <a:gd name="connsiteX336" fmla="*/ 70660 w 1238250"/>
              <a:gd name="connsiteY336" fmla="*/ 724926 h 1238250"/>
              <a:gd name="connsiteX337" fmla="*/ 9697 w 1238250"/>
              <a:gd name="connsiteY337" fmla="*/ 724256 h 1238250"/>
              <a:gd name="connsiteX338" fmla="*/ 6844 w 1238250"/>
              <a:gd name="connsiteY338" fmla="*/ 707529 h 1238250"/>
              <a:gd name="connsiteX339" fmla="*/ 7018 w 1238250"/>
              <a:gd name="connsiteY339" fmla="*/ 707470 h 1238250"/>
              <a:gd name="connsiteX340" fmla="*/ 5395 w 1238250"/>
              <a:gd name="connsiteY340" fmla="*/ 696830 h 1238250"/>
              <a:gd name="connsiteX341" fmla="*/ 63551 w 1238250"/>
              <a:gd name="connsiteY341" fmla="*/ 678348 h 1238250"/>
              <a:gd name="connsiteX342" fmla="*/ 63232 w 1238250"/>
              <a:gd name="connsiteY342" fmla="*/ 676257 h 1238250"/>
              <a:gd name="connsiteX343" fmla="*/ 62014 w 1238250"/>
              <a:gd name="connsiteY343" fmla="*/ 652130 h 1238250"/>
              <a:gd name="connsiteX344" fmla="*/ 61707 w 1238250"/>
              <a:gd name="connsiteY344" fmla="*/ 647630 h 1238250"/>
              <a:gd name="connsiteX345" fmla="*/ 668 w 1238250"/>
              <a:gd name="connsiteY345" fmla="*/ 638367 h 1238250"/>
              <a:gd name="connsiteX346" fmla="*/ 94 w 1238250"/>
              <a:gd name="connsiteY346" fmla="*/ 629930 h 1238250"/>
              <a:gd name="connsiteX347" fmla="*/ 273 w 1238250"/>
              <a:gd name="connsiteY347" fmla="*/ 624526 h 1238250"/>
              <a:gd name="connsiteX348" fmla="*/ 0 w 1238250"/>
              <a:gd name="connsiteY348" fmla="*/ 619125 h 1238250"/>
              <a:gd name="connsiteX349" fmla="*/ 427 w 1238250"/>
              <a:gd name="connsiteY349" fmla="*/ 610680 h 1238250"/>
              <a:gd name="connsiteX350" fmla="*/ 61295 w 1238250"/>
              <a:gd name="connsiteY350" fmla="*/ 600353 h 1238250"/>
              <a:gd name="connsiteX351" fmla="*/ 61522 w 1238250"/>
              <a:gd name="connsiteY351" fmla="*/ 595850 h 1238250"/>
              <a:gd name="connsiteX352" fmla="*/ 62065 w 1238250"/>
              <a:gd name="connsiteY352" fmla="*/ 579394 h 1238250"/>
              <a:gd name="connsiteX353" fmla="*/ 2698 w 1238250"/>
              <a:gd name="connsiteY353" fmla="*/ 562785 h 1238250"/>
              <a:gd name="connsiteX354" fmla="*/ 4132 w 1238250"/>
              <a:gd name="connsiteY354" fmla="*/ 552143 h 1238250"/>
              <a:gd name="connsiteX355" fmla="*/ 3775 w 1238250"/>
              <a:gd name="connsiteY355" fmla="*/ 552036 h 1238250"/>
              <a:gd name="connsiteX356" fmla="*/ 6324 w 1238250"/>
              <a:gd name="connsiteY356" fmla="*/ 535331 h 1238250"/>
              <a:gd name="connsiteX357" fmla="*/ 67602 w 1238250"/>
              <a:gd name="connsiteY357" fmla="*/ 532517 h 1238250"/>
              <a:gd name="connsiteX358" fmla="*/ 69817 w 1238250"/>
              <a:gd name="connsiteY358" fmla="*/ 516083 h 1238250"/>
              <a:gd name="connsiteX359" fmla="*/ 70986 w 1238250"/>
              <a:gd name="connsiteY359" fmla="*/ 511184 h 1238250"/>
              <a:gd name="connsiteX360" fmla="*/ 71699 w 1238250"/>
              <a:gd name="connsiteY360" fmla="*/ 506512 h 1238250"/>
              <a:gd name="connsiteX361" fmla="*/ 72817 w 1238250"/>
              <a:gd name="connsiteY361" fmla="*/ 502166 h 1238250"/>
              <a:gd name="connsiteX362" fmla="*/ 16987 w 1238250"/>
              <a:gd name="connsiteY362" fmla="*/ 477740 h 1238250"/>
              <a:gd name="connsiteX363" fmla="*/ 20919 w 1238250"/>
              <a:gd name="connsiteY363" fmla="*/ 461260 h 1238250"/>
              <a:gd name="connsiteX364" fmla="*/ 21084 w 1238250"/>
              <a:gd name="connsiteY364" fmla="*/ 461273 h 1238250"/>
              <a:gd name="connsiteX365" fmla="*/ 23765 w 1238250"/>
              <a:gd name="connsiteY365" fmla="*/ 450844 h 1238250"/>
              <a:gd name="connsiteX366" fmla="*/ 84544 w 1238250"/>
              <a:gd name="connsiteY366" fmla="*/ 456557 h 1238250"/>
              <a:gd name="connsiteX367" fmla="*/ 85468 w 1238250"/>
              <a:gd name="connsiteY367" fmla="*/ 452961 h 1238250"/>
              <a:gd name="connsiteX368" fmla="*/ 91443 w 1238250"/>
              <a:gd name="connsiteY368" fmla="*/ 436638 h 1238250"/>
              <a:gd name="connsiteX369" fmla="*/ 38575 w 1238250"/>
              <a:gd name="connsiteY369" fmla="*/ 405335 h 1238250"/>
              <a:gd name="connsiteX370" fmla="*/ 44085 w 1238250"/>
              <a:gd name="connsiteY370" fmla="*/ 389426 h 1238250"/>
              <a:gd name="connsiteX371" fmla="*/ 44492 w 1238250"/>
              <a:gd name="connsiteY371" fmla="*/ 389508 h 1238250"/>
              <a:gd name="connsiteX372" fmla="*/ 48181 w 1238250"/>
              <a:gd name="connsiteY372" fmla="*/ 379425 h 1238250"/>
              <a:gd name="connsiteX373" fmla="*/ 108571 w 1238250"/>
              <a:gd name="connsiteY373" fmla="*/ 392670 h 1238250"/>
              <a:gd name="connsiteX374" fmla="*/ 114078 w 1238250"/>
              <a:gd name="connsiteY374" fmla="*/ 381241 h 1238250"/>
              <a:gd name="connsiteX375" fmla="*/ 121676 w 1238250"/>
              <a:gd name="connsiteY375" fmla="*/ 364736 h 1238250"/>
              <a:gd name="connsiteX376" fmla="*/ 73796 w 1238250"/>
              <a:gd name="connsiteY376" fmla="*/ 326473 h 1238250"/>
              <a:gd name="connsiteX377" fmla="*/ 79216 w 1238250"/>
              <a:gd name="connsiteY377" fmla="*/ 317190 h 1238250"/>
              <a:gd name="connsiteX378" fmla="*/ 78986 w 1238250"/>
              <a:gd name="connsiteY378" fmla="*/ 317000 h 1238250"/>
              <a:gd name="connsiteX379" fmla="*/ 87767 w 1238250"/>
              <a:gd name="connsiteY379" fmla="*/ 302547 h 1238250"/>
              <a:gd name="connsiteX380" fmla="*/ 145136 w 1238250"/>
              <a:gd name="connsiteY380" fmla="*/ 323849 h 1238250"/>
              <a:gd name="connsiteX381" fmla="*/ 150396 w 1238250"/>
              <a:gd name="connsiteY381" fmla="*/ 314841 h 1238250"/>
              <a:gd name="connsiteX382" fmla="*/ 153195 w 1238250"/>
              <a:gd name="connsiteY382" fmla="*/ 310958 h 1238250"/>
              <a:gd name="connsiteX383" fmla="*/ 155778 w 1238250"/>
              <a:gd name="connsiteY383" fmla="*/ 306707 h 1238250"/>
              <a:gd name="connsiteX384" fmla="*/ 156338 w 1238250"/>
              <a:gd name="connsiteY384" fmla="*/ 305958 h 1238250"/>
              <a:gd name="connsiteX385" fmla="*/ 113820 w 1238250"/>
              <a:gd name="connsiteY385" fmla="*/ 262496 h 1238250"/>
              <a:gd name="connsiteX386" fmla="*/ 120131 w 1238250"/>
              <a:gd name="connsiteY386" fmla="*/ 253741 h 1238250"/>
              <a:gd name="connsiteX387" fmla="*/ 120121 w 1238250"/>
              <a:gd name="connsiteY387" fmla="*/ 253731 h 1238250"/>
              <a:gd name="connsiteX388" fmla="*/ 120617 w 1238250"/>
              <a:gd name="connsiteY388" fmla="*/ 253069 h 1238250"/>
              <a:gd name="connsiteX389" fmla="*/ 123746 w 1238250"/>
              <a:gd name="connsiteY389" fmla="*/ 248727 h 1238250"/>
              <a:gd name="connsiteX390" fmla="*/ 123831 w 1238250"/>
              <a:gd name="connsiteY390" fmla="*/ 248769 h 1238250"/>
              <a:gd name="connsiteX391" fmla="*/ 130286 w 1238250"/>
              <a:gd name="connsiteY391" fmla="*/ 240138 h 1238250"/>
              <a:gd name="connsiteX392" fmla="*/ 184497 w 1238250"/>
              <a:gd name="connsiteY392" fmla="*/ 268203 h 1238250"/>
              <a:gd name="connsiteX393" fmla="*/ 184988 w 1238250"/>
              <a:gd name="connsiteY393" fmla="*/ 267644 h 1238250"/>
              <a:gd name="connsiteX394" fmla="*/ 187945 w 1238250"/>
              <a:gd name="connsiteY394" fmla="*/ 263690 h 1238250"/>
              <a:gd name="connsiteX395" fmla="*/ 202810 w 1238250"/>
              <a:gd name="connsiteY395" fmla="*/ 247334 h 1238250"/>
              <a:gd name="connsiteX396" fmla="*/ 204784 w 1238250"/>
              <a:gd name="connsiteY396" fmla="*/ 245084 h 1238250"/>
              <a:gd name="connsiteX397" fmla="*/ 168191 w 1238250"/>
              <a:gd name="connsiteY397" fmla="*/ 195396 h 1238250"/>
              <a:gd name="connsiteX398" fmla="*/ 173764 w 1238250"/>
              <a:gd name="connsiteY398" fmla="*/ 189045 h 1238250"/>
              <a:gd name="connsiteX399" fmla="*/ 177699 w 1238250"/>
              <a:gd name="connsiteY399" fmla="*/ 185341 h 1238250"/>
              <a:gd name="connsiteX400" fmla="*/ 181338 w 1238250"/>
              <a:gd name="connsiteY400" fmla="*/ 181338 h 1238250"/>
              <a:gd name="connsiteX401" fmla="*/ 187591 w 1238250"/>
              <a:gd name="connsiteY401" fmla="*/ 175654 h 1238250"/>
              <a:gd name="connsiteX402" fmla="*/ 237910 w 1238250"/>
              <a:gd name="connsiteY402" fmla="*/ 211375 h 1238250"/>
              <a:gd name="connsiteX403" fmla="*/ 240125 w 1238250"/>
              <a:gd name="connsiteY403" fmla="*/ 209362 h 1238250"/>
              <a:gd name="connsiteX404" fmla="*/ 253250 w 1238250"/>
              <a:gd name="connsiteY404" fmla="*/ 197009 h 1238250"/>
              <a:gd name="connsiteX405" fmla="*/ 223169 w 1238250"/>
              <a:gd name="connsiteY405" fmla="*/ 143561 h 1238250"/>
              <a:gd name="connsiteX406" fmla="*/ 231665 w 1238250"/>
              <a:gd name="connsiteY406" fmla="*/ 136974 h 1238250"/>
              <a:gd name="connsiteX407" fmla="*/ 231529 w 1238250"/>
              <a:gd name="connsiteY407" fmla="*/ 136723 h 1238250"/>
              <a:gd name="connsiteX408" fmla="*/ 245089 w 1238250"/>
              <a:gd name="connsiteY408" fmla="*/ 126583 h 1238250"/>
              <a:gd name="connsiteX409" fmla="*/ 290279 w 1238250"/>
              <a:gd name="connsiteY409" fmla="*/ 167805 h 1238250"/>
              <a:gd name="connsiteX410" fmla="*/ 298668 w 1238250"/>
              <a:gd name="connsiteY410" fmla="*/ 161300 h 1238250"/>
              <a:gd name="connsiteX411" fmla="*/ 302875 w 1238250"/>
              <a:gd name="connsiteY411" fmla="*/ 158643 h 1238250"/>
              <a:gd name="connsiteX412" fmla="*/ 306707 w 1238250"/>
              <a:gd name="connsiteY412" fmla="*/ 155777 h 1238250"/>
              <a:gd name="connsiteX413" fmla="*/ 315622 w 1238250"/>
              <a:gd name="connsiteY413" fmla="*/ 150361 h 1238250"/>
              <a:gd name="connsiteX414" fmla="*/ 293322 w 1238250"/>
              <a:gd name="connsiteY414" fmla="*/ 93372 h 1238250"/>
              <a:gd name="connsiteX415" fmla="*/ 307620 w 1238250"/>
              <a:gd name="connsiteY415" fmla="*/ 84340 h 1238250"/>
              <a:gd name="connsiteX416" fmla="*/ 307814 w 1238250"/>
              <a:gd name="connsiteY416" fmla="*/ 84567 h 1238250"/>
              <a:gd name="connsiteX417" fmla="*/ 317001 w 1238250"/>
              <a:gd name="connsiteY417" fmla="*/ 78985 h 1238250"/>
              <a:gd name="connsiteX418" fmla="*/ 356094 w 1238250"/>
              <a:gd name="connsiteY418" fmla="*/ 126191 h 1238250"/>
              <a:gd name="connsiteX419" fmla="*/ 372467 w 1238250"/>
              <a:gd name="connsiteY419" fmla="*/ 118303 h 1238250"/>
              <a:gd name="connsiteX420" fmla="*/ 375048 w 1238250"/>
              <a:gd name="connsiteY420" fmla="*/ 117004 h 1238250"/>
              <a:gd name="connsiteX421" fmla="*/ 359730 w 1238250"/>
              <a:gd name="connsiteY421" fmla="*/ 57218 h 1238250"/>
              <a:gd name="connsiteX422" fmla="*/ 368214 w 1238250"/>
              <a:gd name="connsiteY422" fmla="*/ 52947 h 1238250"/>
              <a:gd name="connsiteX423" fmla="*/ 373284 w 1238250"/>
              <a:gd name="connsiteY423" fmla="*/ 50990 h 1238250"/>
              <a:gd name="connsiteX424" fmla="*/ 378134 w 1238250"/>
              <a:gd name="connsiteY424" fmla="*/ 48654 h 1238250"/>
              <a:gd name="connsiteX425" fmla="*/ 385037 w 1238250"/>
              <a:gd name="connsiteY425" fmla="*/ 46127 h 1238250"/>
              <a:gd name="connsiteX426" fmla="*/ 418338 w 1238250"/>
              <a:gd name="connsiteY426" fmla="*/ 98140 h 1238250"/>
              <a:gd name="connsiteX427" fmla="*/ 422680 w 1238250"/>
              <a:gd name="connsiteY427" fmla="*/ 96551 h 1238250"/>
              <a:gd name="connsiteX428" fmla="*/ 443674 w 1238250"/>
              <a:gd name="connsiteY428" fmla="*/ 88449 h 1238250"/>
              <a:gd name="connsiteX429" fmla="*/ 447254 w 1238250"/>
              <a:gd name="connsiteY429" fmla="*/ 87462 h 1238250"/>
              <a:gd name="connsiteX430" fmla="*/ 440479 w 1238250"/>
              <a:gd name="connsiteY430" fmla="*/ 26793 h 1238250"/>
              <a:gd name="connsiteX431" fmla="*/ 450860 w 1238250"/>
              <a:gd name="connsiteY431" fmla="*/ 23930 h 1238250"/>
              <a:gd name="connsiteX432" fmla="*/ 450844 w 1238250"/>
              <a:gd name="connsiteY432" fmla="*/ 23765 h 1238250"/>
              <a:gd name="connsiteX433" fmla="*/ 467254 w 1238250"/>
              <a:gd name="connsiteY433" fmla="*/ 19546 h 1238250"/>
              <a:gd name="connsiteX434" fmla="*/ 492649 w 1238250"/>
              <a:gd name="connsiteY434" fmla="*/ 74941 h 1238250"/>
              <a:gd name="connsiteX435" fmla="*/ 496976 w 1238250"/>
              <a:gd name="connsiteY435" fmla="*/ 73747 h 1238250"/>
              <a:gd name="connsiteX436" fmla="*/ 501634 w 1238250"/>
              <a:gd name="connsiteY436" fmla="*/ 72953 h 1238250"/>
              <a:gd name="connsiteX437" fmla="*/ 506512 w 1238250"/>
              <a:gd name="connsiteY437" fmla="*/ 71699 h 1238250"/>
              <a:gd name="connsiteX438" fmla="*/ 513325 w 1238250"/>
              <a:gd name="connsiteY438" fmla="*/ 70659 h 1238250"/>
              <a:gd name="connsiteX439" fmla="*/ 513995 w 1238250"/>
              <a:gd name="connsiteY439" fmla="*/ 9696 h 1238250"/>
              <a:gd name="connsiteX440" fmla="*/ 530722 w 1238250"/>
              <a:gd name="connsiteY440" fmla="*/ 6844 h 1238250"/>
              <a:gd name="connsiteX441" fmla="*/ 530781 w 1238250"/>
              <a:gd name="connsiteY441" fmla="*/ 7019 h 1238250"/>
              <a:gd name="connsiteX442" fmla="*/ 541421 w 1238250"/>
              <a:gd name="connsiteY442" fmla="*/ 5394 h 1238250"/>
              <a:gd name="connsiteX443" fmla="*/ 559903 w 1238250"/>
              <a:gd name="connsiteY443" fmla="*/ 63550 h 1238250"/>
              <a:gd name="connsiteX444" fmla="*/ 561994 w 1238250"/>
              <a:gd name="connsiteY444" fmla="*/ 63231 h 1238250"/>
              <a:gd name="connsiteX445" fmla="*/ 586121 w 1238250"/>
              <a:gd name="connsiteY445" fmla="*/ 62013 h 1238250"/>
              <a:gd name="connsiteX446" fmla="*/ 590621 w 1238250"/>
              <a:gd name="connsiteY446" fmla="*/ 61707 h 1238250"/>
              <a:gd name="connsiteX447" fmla="*/ 599884 w 1238250"/>
              <a:gd name="connsiteY447" fmla="*/ 668 h 1238250"/>
              <a:gd name="connsiteX448" fmla="*/ 608320 w 1238250"/>
              <a:gd name="connsiteY448" fmla="*/ 94 h 1238250"/>
              <a:gd name="connsiteX449" fmla="*/ 613726 w 1238250"/>
              <a:gd name="connsiteY449"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1238250" h="1238250">
                <a:moveTo>
                  <a:pt x="790440" y="787808"/>
                </a:moveTo>
                <a:cubicBezTo>
                  <a:pt x="742947" y="787808"/>
                  <a:pt x="704446" y="826309"/>
                  <a:pt x="704446" y="873803"/>
                </a:cubicBezTo>
                <a:cubicBezTo>
                  <a:pt x="704446" y="921296"/>
                  <a:pt x="742947" y="959797"/>
                  <a:pt x="790440" y="959797"/>
                </a:cubicBezTo>
                <a:cubicBezTo>
                  <a:pt x="837934" y="959797"/>
                  <a:pt x="876435" y="921296"/>
                  <a:pt x="876435" y="873803"/>
                </a:cubicBezTo>
                <a:cubicBezTo>
                  <a:pt x="876435" y="826309"/>
                  <a:pt x="837934" y="787808"/>
                  <a:pt x="790440" y="787808"/>
                </a:cubicBezTo>
                <a:close/>
                <a:moveTo>
                  <a:pt x="446462" y="787808"/>
                </a:moveTo>
                <a:cubicBezTo>
                  <a:pt x="398968" y="787808"/>
                  <a:pt x="360467" y="826309"/>
                  <a:pt x="360467" y="873803"/>
                </a:cubicBezTo>
                <a:cubicBezTo>
                  <a:pt x="360467" y="921296"/>
                  <a:pt x="398968" y="959797"/>
                  <a:pt x="446462" y="959797"/>
                </a:cubicBezTo>
                <a:cubicBezTo>
                  <a:pt x="493955" y="959797"/>
                  <a:pt x="532456" y="921296"/>
                  <a:pt x="532456" y="873803"/>
                </a:cubicBezTo>
                <a:cubicBezTo>
                  <a:pt x="532456" y="826309"/>
                  <a:pt x="493955" y="787808"/>
                  <a:pt x="446462" y="787808"/>
                </a:cubicBezTo>
                <a:close/>
                <a:moveTo>
                  <a:pt x="615872" y="547906"/>
                </a:moveTo>
                <a:cubicBezTo>
                  <a:pt x="576103" y="547906"/>
                  <a:pt x="543864" y="580145"/>
                  <a:pt x="543864" y="619914"/>
                </a:cubicBezTo>
                <a:cubicBezTo>
                  <a:pt x="543864" y="659683"/>
                  <a:pt x="576103" y="691922"/>
                  <a:pt x="615872" y="691922"/>
                </a:cubicBezTo>
                <a:cubicBezTo>
                  <a:pt x="655641" y="691922"/>
                  <a:pt x="687880" y="659683"/>
                  <a:pt x="687880" y="619914"/>
                </a:cubicBezTo>
                <a:cubicBezTo>
                  <a:pt x="687880" y="580145"/>
                  <a:pt x="655641" y="547906"/>
                  <a:pt x="615872" y="547906"/>
                </a:cubicBezTo>
                <a:close/>
                <a:moveTo>
                  <a:pt x="615872" y="494139"/>
                </a:moveTo>
                <a:cubicBezTo>
                  <a:pt x="685336" y="494139"/>
                  <a:pt x="741647" y="550450"/>
                  <a:pt x="741647" y="619914"/>
                </a:cubicBezTo>
                <a:cubicBezTo>
                  <a:pt x="741647" y="689378"/>
                  <a:pt x="685336" y="745689"/>
                  <a:pt x="615872" y="745689"/>
                </a:cubicBezTo>
                <a:cubicBezTo>
                  <a:pt x="546408" y="745689"/>
                  <a:pt x="490097" y="689378"/>
                  <a:pt x="490097" y="619914"/>
                </a:cubicBezTo>
                <a:cubicBezTo>
                  <a:pt x="490097" y="550450"/>
                  <a:pt x="546408" y="494139"/>
                  <a:pt x="615872" y="494139"/>
                </a:cubicBezTo>
                <a:close/>
                <a:moveTo>
                  <a:pt x="615872" y="475898"/>
                </a:moveTo>
                <a:cubicBezTo>
                  <a:pt x="536334" y="475898"/>
                  <a:pt x="471856" y="540376"/>
                  <a:pt x="471856" y="619914"/>
                </a:cubicBezTo>
                <a:cubicBezTo>
                  <a:pt x="471856" y="699452"/>
                  <a:pt x="536334" y="763930"/>
                  <a:pt x="615872" y="763930"/>
                </a:cubicBezTo>
                <a:cubicBezTo>
                  <a:pt x="695410" y="763930"/>
                  <a:pt x="759888" y="699452"/>
                  <a:pt x="759888" y="619914"/>
                </a:cubicBezTo>
                <a:cubicBezTo>
                  <a:pt x="759888" y="540376"/>
                  <a:pt x="695410" y="475898"/>
                  <a:pt x="615872" y="475898"/>
                </a:cubicBezTo>
                <a:close/>
                <a:moveTo>
                  <a:pt x="913967" y="465577"/>
                </a:moveTo>
                <a:cubicBezTo>
                  <a:pt x="866474" y="465577"/>
                  <a:pt x="827973" y="504079"/>
                  <a:pt x="827973" y="551572"/>
                </a:cubicBezTo>
                <a:cubicBezTo>
                  <a:pt x="827973" y="599065"/>
                  <a:pt x="866474" y="637567"/>
                  <a:pt x="913967" y="637567"/>
                </a:cubicBezTo>
                <a:cubicBezTo>
                  <a:pt x="961461" y="637567"/>
                  <a:pt x="999962" y="599065"/>
                  <a:pt x="999962" y="551572"/>
                </a:cubicBezTo>
                <a:cubicBezTo>
                  <a:pt x="999962" y="504079"/>
                  <a:pt x="961461" y="465577"/>
                  <a:pt x="913967" y="465577"/>
                </a:cubicBezTo>
                <a:close/>
                <a:moveTo>
                  <a:pt x="324282" y="465577"/>
                </a:moveTo>
                <a:cubicBezTo>
                  <a:pt x="276788" y="465577"/>
                  <a:pt x="238287" y="504079"/>
                  <a:pt x="238287" y="551572"/>
                </a:cubicBezTo>
                <a:cubicBezTo>
                  <a:pt x="238287" y="599065"/>
                  <a:pt x="276788" y="637567"/>
                  <a:pt x="324282" y="637567"/>
                </a:cubicBezTo>
                <a:cubicBezTo>
                  <a:pt x="371775" y="637567"/>
                  <a:pt x="410276" y="599065"/>
                  <a:pt x="410276" y="551572"/>
                </a:cubicBezTo>
                <a:cubicBezTo>
                  <a:pt x="410276" y="504079"/>
                  <a:pt x="371775" y="465577"/>
                  <a:pt x="324282" y="465577"/>
                </a:cubicBezTo>
                <a:close/>
                <a:moveTo>
                  <a:pt x="618451" y="239717"/>
                </a:moveTo>
                <a:cubicBezTo>
                  <a:pt x="570958" y="239717"/>
                  <a:pt x="532456" y="278218"/>
                  <a:pt x="532456" y="325712"/>
                </a:cubicBezTo>
                <a:cubicBezTo>
                  <a:pt x="532456" y="373205"/>
                  <a:pt x="570958" y="411706"/>
                  <a:pt x="618451" y="411706"/>
                </a:cubicBezTo>
                <a:cubicBezTo>
                  <a:pt x="665944" y="411706"/>
                  <a:pt x="704446" y="373205"/>
                  <a:pt x="704446" y="325712"/>
                </a:cubicBezTo>
                <a:cubicBezTo>
                  <a:pt x="704446" y="278218"/>
                  <a:pt x="665944" y="239717"/>
                  <a:pt x="618451" y="239717"/>
                </a:cubicBezTo>
                <a:close/>
                <a:moveTo>
                  <a:pt x="619125" y="0"/>
                </a:moveTo>
                <a:lnTo>
                  <a:pt x="627571" y="426"/>
                </a:lnTo>
                <a:lnTo>
                  <a:pt x="637898" y="61294"/>
                </a:lnTo>
                <a:lnTo>
                  <a:pt x="642400" y="61521"/>
                </a:lnTo>
                <a:lnTo>
                  <a:pt x="658857" y="62064"/>
                </a:lnTo>
                <a:lnTo>
                  <a:pt x="675465" y="2698"/>
                </a:lnTo>
                <a:lnTo>
                  <a:pt x="686108" y="4132"/>
                </a:lnTo>
                <a:lnTo>
                  <a:pt x="686215" y="3774"/>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5"/>
                </a:lnTo>
                <a:lnTo>
                  <a:pt x="921060" y="79215"/>
                </a:lnTo>
                <a:lnTo>
                  <a:pt x="921250" y="78986"/>
                </a:lnTo>
                <a:lnTo>
                  <a:pt x="935703" y="87767"/>
                </a:lnTo>
                <a:lnTo>
                  <a:pt x="914403" y="145136"/>
                </a:lnTo>
                <a:lnTo>
                  <a:pt x="923411" y="150395"/>
                </a:lnTo>
                <a:lnTo>
                  <a:pt x="927294" y="153194"/>
                </a:lnTo>
                <a:lnTo>
                  <a:pt x="931545" y="155777"/>
                </a:lnTo>
                <a:lnTo>
                  <a:pt x="932293" y="156336"/>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0"/>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4"/>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7"/>
                </a:lnTo>
                <a:lnTo>
                  <a:pt x="1234476" y="686214"/>
                </a:lnTo>
                <a:lnTo>
                  <a:pt x="1231926" y="702919"/>
                </a:lnTo>
                <a:lnTo>
                  <a:pt x="1170650" y="705733"/>
                </a:lnTo>
                <a:lnTo>
                  <a:pt x="1168434" y="722167"/>
                </a:lnTo>
                <a:lnTo>
                  <a:pt x="1167265" y="727069"/>
                </a:lnTo>
                <a:lnTo>
                  <a:pt x="1166552" y="731738"/>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79"/>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19"/>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1"/>
                </a:lnTo>
                <a:lnTo>
                  <a:pt x="161301" y="939583"/>
                </a:lnTo>
                <a:lnTo>
                  <a:pt x="158644" y="935377"/>
                </a:lnTo>
                <a:lnTo>
                  <a:pt x="155778" y="931544"/>
                </a:lnTo>
                <a:lnTo>
                  <a:pt x="150361" y="922629"/>
                </a:lnTo>
                <a:lnTo>
                  <a:pt x="93372" y="944928"/>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6"/>
                </a:lnTo>
                <a:lnTo>
                  <a:pt x="46128" y="853214"/>
                </a:lnTo>
                <a:lnTo>
                  <a:pt x="98141" y="819913"/>
                </a:lnTo>
                <a:lnTo>
                  <a:pt x="96554" y="815577"/>
                </a:lnTo>
                <a:lnTo>
                  <a:pt x="88449" y="794577"/>
                </a:lnTo>
                <a:lnTo>
                  <a:pt x="87462" y="790997"/>
                </a:lnTo>
                <a:lnTo>
                  <a:pt x="26793" y="797771"/>
                </a:lnTo>
                <a:lnTo>
                  <a:pt x="23930" y="787391"/>
                </a:lnTo>
                <a:lnTo>
                  <a:pt x="23765" y="787406"/>
                </a:lnTo>
                <a:lnTo>
                  <a:pt x="19546" y="770997"/>
                </a:lnTo>
                <a:lnTo>
                  <a:pt x="74941" y="745600"/>
                </a:lnTo>
                <a:lnTo>
                  <a:pt x="73748" y="741275"/>
                </a:lnTo>
                <a:lnTo>
                  <a:pt x="72953" y="736617"/>
                </a:lnTo>
                <a:lnTo>
                  <a:pt x="71699" y="731738"/>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6"/>
                </a:lnTo>
                <a:lnTo>
                  <a:pt x="0" y="619125"/>
                </a:lnTo>
                <a:lnTo>
                  <a:pt x="427" y="610680"/>
                </a:lnTo>
                <a:lnTo>
                  <a:pt x="61295" y="600353"/>
                </a:lnTo>
                <a:lnTo>
                  <a:pt x="61522" y="595850"/>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0"/>
                </a:lnTo>
                <a:lnTo>
                  <a:pt x="20919" y="461260"/>
                </a:lnTo>
                <a:lnTo>
                  <a:pt x="21084" y="461273"/>
                </a:lnTo>
                <a:lnTo>
                  <a:pt x="23765" y="450844"/>
                </a:lnTo>
                <a:lnTo>
                  <a:pt x="84544" y="456557"/>
                </a:lnTo>
                <a:lnTo>
                  <a:pt x="85468" y="452961"/>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3"/>
                </a:lnTo>
                <a:lnTo>
                  <a:pt x="184988" y="267644"/>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2"/>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4"/>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reeform 10"/>
          <p:cNvSpPr/>
          <p:nvPr>
            <p:custDataLst>
              <p:tags r:id="rId12"/>
            </p:custDataLst>
          </p:nvPr>
        </p:nvSpPr>
        <p:spPr>
          <a:xfrm rot="1603530">
            <a:off x="3624814" y="3312040"/>
            <a:ext cx="837526" cy="837527"/>
          </a:xfrm>
          <a:custGeom>
            <a:avLst/>
            <a:gdLst>
              <a:gd name="connsiteX0" fmla="*/ 392986 w 1238250"/>
              <a:gd name="connsiteY0" fmla="*/ 769322 h 1238251"/>
              <a:gd name="connsiteX1" fmla="*/ 262303 w 1238250"/>
              <a:gd name="connsiteY1" fmla="*/ 839423 h 1238251"/>
              <a:gd name="connsiteX2" fmla="*/ 269901 w 1238250"/>
              <a:gd name="connsiteY2" fmla="*/ 853422 h 1238251"/>
              <a:gd name="connsiteX3" fmla="*/ 619125 w 1238250"/>
              <a:gd name="connsiteY3" fmla="*/ 1039103 h 1238251"/>
              <a:gd name="connsiteX4" fmla="*/ 968349 w 1238250"/>
              <a:gd name="connsiteY4" fmla="*/ 853422 h 1238251"/>
              <a:gd name="connsiteX5" fmla="*/ 975948 w 1238250"/>
              <a:gd name="connsiteY5" fmla="*/ 839423 h 1238251"/>
              <a:gd name="connsiteX6" fmla="*/ 845266 w 1238250"/>
              <a:gd name="connsiteY6" fmla="*/ 769323 h 1238251"/>
              <a:gd name="connsiteX7" fmla="*/ 812561 w 1238250"/>
              <a:gd name="connsiteY7" fmla="*/ 808961 h 1238251"/>
              <a:gd name="connsiteX8" fmla="*/ 619126 w 1238250"/>
              <a:gd name="connsiteY8" fmla="*/ 889085 h 1238251"/>
              <a:gd name="connsiteX9" fmla="*/ 425691 w 1238250"/>
              <a:gd name="connsiteY9" fmla="*/ 808961 h 1238251"/>
              <a:gd name="connsiteX10" fmla="*/ 619124 w 1238250"/>
              <a:gd name="connsiteY10" fmla="*/ 536125 h 1238251"/>
              <a:gd name="connsiteX11" fmla="*/ 539723 w 1238250"/>
              <a:gd name="connsiteY11" fmla="*/ 615526 h 1238251"/>
              <a:gd name="connsiteX12" fmla="*/ 619124 w 1238250"/>
              <a:gd name="connsiteY12" fmla="*/ 694927 h 1238251"/>
              <a:gd name="connsiteX13" fmla="*/ 698525 w 1238250"/>
              <a:gd name="connsiteY13" fmla="*/ 615526 h 1238251"/>
              <a:gd name="connsiteX14" fmla="*/ 619124 w 1238250"/>
              <a:gd name="connsiteY14" fmla="*/ 536125 h 1238251"/>
              <a:gd name="connsiteX15" fmla="*/ 619125 w 1238250"/>
              <a:gd name="connsiteY15" fmla="*/ 456723 h 1238251"/>
              <a:gd name="connsiteX16" fmla="*/ 777928 w 1238250"/>
              <a:gd name="connsiteY16" fmla="*/ 615526 h 1238251"/>
              <a:gd name="connsiteX17" fmla="*/ 619125 w 1238250"/>
              <a:gd name="connsiteY17" fmla="*/ 774329 h 1238251"/>
              <a:gd name="connsiteX18" fmla="*/ 460322 w 1238250"/>
              <a:gd name="connsiteY18" fmla="*/ 615526 h 1238251"/>
              <a:gd name="connsiteX19" fmla="*/ 619125 w 1238250"/>
              <a:gd name="connsiteY19" fmla="*/ 456723 h 1238251"/>
              <a:gd name="connsiteX20" fmla="*/ 619127 w 1238250"/>
              <a:gd name="connsiteY20" fmla="*/ 407266 h 1238251"/>
              <a:gd name="connsiteX21" fmla="*/ 410866 w 1238250"/>
              <a:gd name="connsiteY21" fmla="*/ 615527 h 1238251"/>
              <a:gd name="connsiteX22" fmla="*/ 619127 w 1238250"/>
              <a:gd name="connsiteY22" fmla="*/ 823788 h 1238251"/>
              <a:gd name="connsiteX23" fmla="*/ 827388 w 1238250"/>
              <a:gd name="connsiteY23" fmla="*/ 615527 h 1238251"/>
              <a:gd name="connsiteX24" fmla="*/ 619127 w 1238250"/>
              <a:gd name="connsiteY24" fmla="*/ 407266 h 1238251"/>
              <a:gd name="connsiteX25" fmla="*/ 642378 w 1238250"/>
              <a:gd name="connsiteY25" fmla="*/ 199147 h 1238251"/>
              <a:gd name="connsiteX26" fmla="*/ 646929 w 1238250"/>
              <a:gd name="connsiteY26" fmla="*/ 344770 h 1238251"/>
              <a:gd name="connsiteX27" fmla="*/ 674258 w 1238250"/>
              <a:gd name="connsiteY27" fmla="*/ 347525 h 1238251"/>
              <a:gd name="connsiteX28" fmla="*/ 892685 w 1238250"/>
              <a:gd name="connsiteY28" fmla="*/ 615526 h 1238251"/>
              <a:gd name="connsiteX29" fmla="*/ 887127 w 1238250"/>
              <a:gd name="connsiteY29" fmla="*/ 670658 h 1238251"/>
              <a:gd name="connsiteX30" fmla="*/ 871433 w 1238250"/>
              <a:gd name="connsiteY30" fmla="*/ 721217 h 1238251"/>
              <a:gd name="connsiteX31" fmla="*/ 997648 w 1238250"/>
              <a:gd name="connsiteY31" fmla="*/ 799443 h 1238251"/>
              <a:gd name="connsiteX32" fmla="*/ 1007179 w 1238250"/>
              <a:gd name="connsiteY32" fmla="*/ 781884 h 1238251"/>
              <a:gd name="connsiteX33" fmla="*/ 1040275 w 1238250"/>
              <a:gd name="connsiteY33" fmla="*/ 617953 h 1238251"/>
              <a:gd name="connsiteX34" fmla="*/ 704002 w 1238250"/>
              <a:gd name="connsiteY34" fmla="*/ 205359 h 1238251"/>
              <a:gd name="connsiteX35" fmla="*/ 595872 w 1238250"/>
              <a:gd name="connsiteY35" fmla="*/ 199147 h 1238251"/>
              <a:gd name="connsiteX36" fmla="*/ 534249 w 1238250"/>
              <a:gd name="connsiteY36" fmla="*/ 205359 h 1238251"/>
              <a:gd name="connsiteX37" fmla="*/ 197975 w 1238250"/>
              <a:gd name="connsiteY37" fmla="*/ 617953 h 1238251"/>
              <a:gd name="connsiteX38" fmla="*/ 231071 w 1238250"/>
              <a:gd name="connsiteY38" fmla="*/ 781884 h 1238251"/>
              <a:gd name="connsiteX39" fmla="*/ 240602 w 1238250"/>
              <a:gd name="connsiteY39" fmla="*/ 799443 h 1238251"/>
              <a:gd name="connsiteX40" fmla="*/ 366819 w 1238250"/>
              <a:gd name="connsiteY40" fmla="*/ 721216 h 1238251"/>
              <a:gd name="connsiteX41" fmla="*/ 351125 w 1238250"/>
              <a:gd name="connsiteY41" fmla="*/ 670658 h 1238251"/>
              <a:gd name="connsiteX42" fmla="*/ 345567 w 1238250"/>
              <a:gd name="connsiteY42" fmla="*/ 615526 h 1238251"/>
              <a:gd name="connsiteX43" fmla="*/ 563995 w 1238250"/>
              <a:gd name="connsiteY43" fmla="*/ 347525 h 1238251"/>
              <a:gd name="connsiteX44" fmla="*/ 591321 w 1238250"/>
              <a:gd name="connsiteY44" fmla="*/ 344770 h 1238251"/>
              <a:gd name="connsiteX45" fmla="*/ 619125 w 1238250"/>
              <a:gd name="connsiteY45" fmla="*/ 0 h 1238251"/>
              <a:gd name="connsiteX46" fmla="*/ 655249 w 1238250"/>
              <a:gd name="connsiteY46" fmla="*/ 1824 h 1238251"/>
              <a:gd name="connsiteX47" fmla="*/ 684951 w 1238250"/>
              <a:gd name="connsiteY47" fmla="*/ 79183 h 1238251"/>
              <a:gd name="connsiteX48" fmla="*/ 728821 w 1238250"/>
              <a:gd name="connsiteY48" fmla="*/ 85878 h 1238251"/>
              <a:gd name="connsiteX49" fmla="*/ 764880 w 1238250"/>
              <a:gd name="connsiteY49" fmla="*/ 95150 h 1238251"/>
              <a:gd name="connsiteX50" fmla="*/ 822187 w 1238250"/>
              <a:gd name="connsiteY50" fmla="*/ 34772 h 1238251"/>
              <a:gd name="connsiteX51" fmla="*/ 860117 w 1238250"/>
              <a:gd name="connsiteY51" fmla="*/ 48654 h 1238251"/>
              <a:gd name="connsiteX52" fmla="*/ 888733 w 1238250"/>
              <a:gd name="connsiteY52" fmla="*/ 62439 h 1238251"/>
              <a:gd name="connsiteX53" fmla="*/ 886569 w 1238250"/>
              <a:gd name="connsiteY53" fmla="*/ 145373 h 1238251"/>
              <a:gd name="connsiteX54" fmla="*/ 923451 w 1238250"/>
              <a:gd name="connsiteY54" fmla="*/ 167779 h 1238251"/>
              <a:gd name="connsiteX55" fmla="*/ 952398 w 1238250"/>
              <a:gd name="connsiteY55" fmla="*/ 191663 h 1238251"/>
              <a:gd name="connsiteX56" fmla="*/ 1030178 w 1238250"/>
              <a:gd name="connsiteY56" fmla="*/ 157040 h 1238251"/>
              <a:gd name="connsiteX57" fmla="*/ 1056913 w 1238250"/>
              <a:gd name="connsiteY57" fmla="*/ 181338 h 1238251"/>
              <a:gd name="connsiteX58" fmla="*/ 1081210 w 1238250"/>
              <a:gd name="connsiteY58" fmla="*/ 208072 h 1238251"/>
              <a:gd name="connsiteX59" fmla="*/ 1046587 w 1238250"/>
              <a:gd name="connsiteY59" fmla="*/ 285853 h 1238251"/>
              <a:gd name="connsiteX60" fmla="*/ 1070471 w 1238250"/>
              <a:gd name="connsiteY60" fmla="*/ 314799 h 1238251"/>
              <a:gd name="connsiteX61" fmla="*/ 1092877 w 1238250"/>
              <a:gd name="connsiteY61" fmla="*/ 351682 h 1238251"/>
              <a:gd name="connsiteX62" fmla="*/ 1175811 w 1238250"/>
              <a:gd name="connsiteY62" fmla="*/ 349518 h 1238251"/>
              <a:gd name="connsiteX63" fmla="*/ 1189597 w 1238250"/>
              <a:gd name="connsiteY63" fmla="*/ 378134 h 1238251"/>
              <a:gd name="connsiteX64" fmla="*/ 1203479 w 1238250"/>
              <a:gd name="connsiteY64" fmla="*/ 416064 h 1238251"/>
              <a:gd name="connsiteX65" fmla="*/ 1143100 w 1238250"/>
              <a:gd name="connsiteY65" fmla="*/ 473371 h 1238251"/>
              <a:gd name="connsiteX66" fmla="*/ 1152371 w 1238250"/>
              <a:gd name="connsiteY66" fmla="*/ 509429 h 1238251"/>
              <a:gd name="connsiteX67" fmla="*/ 1159066 w 1238250"/>
              <a:gd name="connsiteY67" fmla="*/ 553299 h 1238251"/>
              <a:gd name="connsiteX68" fmla="*/ 1236426 w 1238250"/>
              <a:gd name="connsiteY68" fmla="*/ 583003 h 1238251"/>
              <a:gd name="connsiteX69" fmla="*/ 1238250 w 1238250"/>
              <a:gd name="connsiteY69" fmla="*/ 619126 h 1238251"/>
              <a:gd name="connsiteX70" fmla="*/ 1236426 w 1238250"/>
              <a:gd name="connsiteY70" fmla="*/ 655249 h 1238251"/>
              <a:gd name="connsiteX71" fmla="*/ 1159066 w 1238250"/>
              <a:gd name="connsiteY71" fmla="*/ 684952 h 1238251"/>
              <a:gd name="connsiteX72" fmla="*/ 1152371 w 1238250"/>
              <a:gd name="connsiteY72" fmla="*/ 728822 h 1238251"/>
              <a:gd name="connsiteX73" fmla="*/ 1143100 w 1238250"/>
              <a:gd name="connsiteY73" fmla="*/ 764880 h 1238251"/>
              <a:gd name="connsiteX74" fmla="*/ 1203479 w 1238250"/>
              <a:gd name="connsiteY74" fmla="*/ 822187 h 1238251"/>
              <a:gd name="connsiteX75" fmla="*/ 1189597 w 1238250"/>
              <a:gd name="connsiteY75" fmla="*/ 860118 h 1238251"/>
              <a:gd name="connsiteX76" fmla="*/ 1175812 w 1238250"/>
              <a:gd name="connsiteY76" fmla="*/ 888734 h 1238251"/>
              <a:gd name="connsiteX77" fmla="*/ 1092877 w 1238250"/>
              <a:gd name="connsiteY77" fmla="*/ 886569 h 1238251"/>
              <a:gd name="connsiteX78" fmla="*/ 1070471 w 1238250"/>
              <a:gd name="connsiteY78" fmla="*/ 923452 h 1238251"/>
              <a:gd name="connsiteX79" fmla="*/ 1046587 w 1238250"/>
              <a:gd name="connsiteY79" fmla="*/ 952398 h 1238251"/>
              <a:gd name="connsiteX80" fmla="*/ 1081211 w 1238250"/>
              <a:gd name="connsiteY80" fmla="*/ 1030179 h 1238251"/>
              <a:gd name="connsiteX81" fmla="*/ 1056913 w 1238250"/>
              <a:gd name="connsiteY81" fmla="*/ 1056914 h 1238251"/>
              <a:gd name="connsiteX82" fmla="*/ 1030178 w 1238250"/>
              <a:gd name="connsiteY82" fmla="*/ 1081212 h 1238251"/>
              <a:gd name="connsiteX83" fmla="*/ 952397 w 1238250"/>
              <a:gd name="connsiteY83" fmla="*/ 1046588 h 1238251"/>
              <a:gd name="connsiteX84" fmla="*/ 923451 w 1238250"/>
              <a:gd name="connsiteY84" fmla="*/ 1070471 h 1238251"/>
              <a:gd name="connsiteX85" fmla="*/ 886569 w 1238250"/>
              <a:gd name="connsiteY85" fmla="*/ 1092878 h 1238251"/>
              <a:gd name="connsiteX86" fmla="*/ 888733 w 1238250"/>
              <a:gd name="connsiteY86" fmla="*/ 1175812 h 1238251"/>
              <a:gd name="connsiteX87" fmla="*/ 860117 w 1238250"/>
              <a:gd name="connsiteY87" fmla="*/ 1189598 h 1238251"/>
              <a:gd name="connsiteX88" fmla="*/ 822187 w 1238250"/>
              <a:gd name="connsiteY88" fmla="*/ 1203480 h 1238251"/>
              <a:gd name="connsiteX89" fmla="*/ 764880 w 1238250"/>
              <a:gd name="connsiteY89" fmla="*/ 1143100 h 1238251"/>
              <a:gd name="connsiteX90" fmla="*/ 728821 w 1238250"/>
              <a:gd name="connsiteY90" fmla="*/ 1152372 h 1238251"/>
              <a:gd name="connsiteX91" fmla="*/ 684952 w 1238250"/>
              <a:gd name="connsiteY91" fmla="*/ 1159067 h 1238251"/>
              <a:gd name="connsiteX92" fmla="*/ 655249 w 1238250"/>
              <a:gd name="connsiteY92" fmla="*/ 1236427 h 1238251"/>
              <a:gd name="connsiteX93" fmla="*/ 619125 w 1238250"/>
              <a:gd name="connsiteY93" fmla="*/ 1238251 h 1238251"/>
              <a:gd name="connsiteX94" fmla="*/ 583002 w 1238250"/>
              <a:gd name="connsiteY94" fmla="*/ 1236427 h 1238251"/>
              <a:gd name="connsiteX95" fmla="*/ 553299 w 1238250"/>
              <a:gd name="connsiteY95" fmla="*/ 1159067 h 1238251"/>
              <a:gd name="connsiteX96" fmla="*/ 509429 w 1238250"/>
              <a:gd name="connsiteY96" fmla="*/ 1152372 h 1238251"/>
              <a:gd name="connsiteX97" fmla="*/ 473370 w 1238250"/>
              <a:gd name="connsiteY97" fmla="*/ 1143100 h 1238251"/>
              <a:gd name="connsiteX98" fmla="*/ 416064 w 1238250"/>
              <a:gd name="connsiteY98" fmla="*/ 1203480 h 1238251"/>
              <a:gd name="connsiteX99" fmla="*/ 378134 w 1238250"/>
              <a:gd name="connsiteY99" fmla="*/ 1189598 h 1238251"/>
              <a:gd name="connsiteX100" fmla="*/ 349517 w 1238250"/>
              <a:gd name="connsiteY100" fmla="*/ 1175812 h 1238251"/>
              <a:gd name="connsiteX101" fmla="*/ 351682 w 1238250"/>
              <a:gd name="connsiteY101" fmla="*/ 1092878 h 1238251"/>
              <a:gd name="connsiteX102" fmla="*/ 314799 w 1238250"/>
              <a:gd name="connsiteY102" fmla="*/ 1070471 h 1238251"/>
              <a:gd name="connsiteX103" fmla="*/ 285852 w 1238250"/>
              <a:gd name="connsiteY103" fmla="*/ 1046588 h 1238251"/>
              <a:gd name="connsiteX104" fmla="*/ 208072 w 1238250"/>
              <a:gd name="connsiteY104" fmla="*/ 1081211 h 1238251"/>
              <a:gd name="connsiteX105" fmla="*/ 181338 w 1238250"/>
              <a:gd name="connsiteY105" fmla="*/ 1056914 h 1238251"/>
              <a:gd name="connsiteX106" fmla="*/ 157040 w 1238250"/>
              <a:gd name="connsiteY106" fmla="*/ 1030179 h 1238251"/>
              <a:gd name="connsiteX107" fmla="*/ 191663 w 1238250"/>
              <a:gd name="connsiteY107" fmla="*/ 952399 h 1238251"/>
              <a:gd name="connsiteX108" fmla="*/ 167779 w 1238250"/>
              <a:gd name="connsiteY108" fmla="*/ 923452 h 1238251"/>
              <a:gd name="connsiteX109" fmla="*/ 145373 w 1238250"/>
              <a:gd name="connsiteY109" fmla="*/ 886569 h 1238251"/>
              <a:gd name="connsiteX110" fmla="*/ 62439 w 1238250"/>
              <a:gd name="connsiteY110" fmla="*/ 888734 h 1238251"/>
              <a:gd name="connsiteX111" fmla="*/ 48654 w 1238250"/>
              <a:gd name="connsiteY111" fmla="*/ 860118 h 1238251"/>
              <a:gd name="connsiteX112" fmla="*/ 34772 w 1238250"/>
              <a:gd name="connsiteY112" fmla="*/ 822187 h 1238251"/>
              <a:gd name="connsiteX113" fmla="*/ 95150 w 1238250"/>
              <a:gd name="connsiteY113" fmla="*/ 764881 h 1238251"/>
              <a:gd name="connsiteX114" fmla="*/ 85879 w 1238250"/>
              <a:gd name="connsiteY114" fmla="*/ 728822 h 1238251"/>
              <a:gd name="connsiteX115" fmla="*/ 79183 w 1238250"/>
              <a:gd name="connsiteY115" fmla="*/ 684952 h 1238251"/>
              <a:gd name="connsiteX116" fmla="*/ 1825 w 1238250"/>
              <a:gd name="connsiteY116" fmla="*/ 655249 h 1238251"/>
              <a:gd name="connsiteX117" fmla="*/ 0 w 1238250"/>
              <a:gd name="connsiteY117" fmla="*/ 619126 h 1238251"/>
              <a:gd name="connsiteX118" fmla="*/ 1825 w 1238250"/>
              <a:gd name="connsiteY118" fmla="*/ 583003 h 1238251"/>
              <a:gd name="connsiteX119" fmla="*/ 79183 w 1238250"/>
              <a:gd name="connsiteY119" fmla="*/ 553300 h 1238251"/>
              <a:gd name="connsiteX120" fmla="*/ 85879 w 1238250"/>
              <a:gd name="connsiteY120" fmla="*/ 509429 h 1238251"/>
              <a:gd name="connsiteX121" fmla="*/ 95150 w 1238250"/>
              <a:gd name="connsiteY121" fmla="*/ 473370 h 1238251"/>
              <a:gd name="connsiteX122" fmla="*/ 34772 w 1238250"/>
              <a:gd name="connsiteY122" fmla="*/ 416064 h 1238251"/>
              <a:gd name="connsiteX123" fmla="*/ 48654 w 1238250"/>
              <a:gd name="connsiteY123" fmla="*/ 378134 h 1238251"/>
              <a:gd name="connsiteX124" fmla="*/ 62439 w 1238250"/>
              <a:gd name="connsiteY124" fmla="*/ 349518 h 1238251"/>
              <a:gd name="connsiteX125" fmla="*/ 145373 w 1238250"/>
              <a:gd name="connsiteY125" fmla="*/ 351682 h 1238251"/>
              <a:gd name="connsiteX126" fmla="*/ 167779 w 1238250"/>
              <a:gd name="connsiteY126" fmla="*/ 314799 h 1238251"/>
              <a:gd name="connsiteX127" fmla="*/ 191663 w 1238250"/>
              <a:gd name="connsiteY127" fmla="*/ 285852 h 1238251"/>
              <a:gd name="connsiteX128" fmla="*/ 157040 w 1238250"/>
              <a:gd name="connsiteY128" fmla="*/ 208072 h 1238251"/>
              <a:gd name="connsiteX129" fmla="*/ 181338 w 1238250"/>
              <a:gd name="connsiteY129" fmla="*/ 181338 h 1238251"/>
              <a:gd name="connsiteX130" fmla="*/ 208072 w 1238250"/>
              <a:gd name="connsiteY130" fmla="*/ 157040 h 1238251"/>
              <a:gd name="connsiteX131" fmla="*/ 285852 w 1238250"/>
              <a:gd name="connsiteY131" fmla="*/ 191663 h 1238251"/>
              <a:gd name="connsiteX132" fmla="*/ 314799 w 1238250"/>
              <a:gd name="connsiteY132" fmla="*/ 167779 h 1238251"/>
              <a:gd name="connsiteX133" fmla="*/ 351682 w 1238250"/>
              <a:gd name="connsiteY133" fmla="*/ 145372 h 1238251"/>
              <a:gd name="connsiteX134" fmla="*/ 349517 w 1238250"/>
              <a:gd name="connsiteY134" fmla="*/ 62439 h 1238251"/>
              <a:gd name="connsiteX135" fmla="*/ 378134 w 1238250"/>
              <a:gd name="connsiteY135" fmla="*/ 48654 h 1238251"/>
              <a:gd name="connsiteX136" fmla="*/ 416064 w 1238250"/>
              <a:gd name="connsiteY136" fmla="*/ 34772 h 1238251"/>
              <a:gd name="connsiteX137" fmla="*/ 473370 w 1238250"/>
              <a:gd name="connsiteY137" fmla="*/ 95150 h 1238251"/>
              <a:gd name="connsiteX138" fmla="*/ 509429 w 1238250"/>
              <a:gd name="connsiteY138" fmla="*/ 85878 h 1238251"/>
              <a:gd name="connsiteX139" fmla="*/ 553299 w 1238250"/>
              <a:gd name="connsiteY139" fmla="*/ 79183 h 1238251"/>
              <a:gd name="connsiteX140" fmla="*/ 583002 w 1238250"/>
              <a:gd name="connsiteY140"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238250" h="1238251">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2"/>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2"/>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Freeform 11"/>
          <p:cNvSpPr/>
          <p:nvPr>
            <p:custDataLst>
              <p:tags r:id="rId13"/>
            </p:custDataLst>
          </p:nvPr>
        </p:nvSpPr>
        <p:spPr>
          <a:xfrm>
            <a:off x="4969315" y="1932630"/>
            <a:ext cx="137222" cy="138804"/>
          </a:xfrm>
          <a:custGeom>
            <a:avLst/>
            <a:gdLst>
              <a:gd name="connsiteX0" fmla="*/ 392986 w 1238250"/>
              <a:gd name="connsiteY0" fmla="*/ 776461 h 1252529"/>
              <a:gd name="connsiteX1" fmla="*/ 262303 w 1238250"/>
              <a:gd name="connsiteY1" fmla="*/ 846562 h 1252529"/>
              <a:gd name="connsiteX2" fmla="*/ 269901 w 1238250"/>
              <a:gd name="connsiteY2" fmla="*/ 860561 h 1252529"/>
              <a:gd name="connsiteX3" fmla="*/ 619125 w 1238250"/>
              <a:gd name="connsiteY3" fmla="*/ 1046242 h 1252529"/>
              <a:gd name="connsiteX4" fmla="*/ 968349 w 1238250"/>
              <a:gd name="connsiteY4" fmla="*/ 860561 h 1252529"/>
              <a:gd name="connsiteX5" fmla="*/ 975948 w 1238250"/>
              <a:gd name="connsiteY5" fmla="*/ 846562 h 1252529"/>
              <a:gd name="connsiteX6" fmla="*/ 845266 w 1238250"/>
              <a:gd name="connsiteY6" fmla="*/ 776462 h 1252529"/>
              <a:gd name="connsiteX7" fmla="*/ 812561 w 1238250"/>
              <a:gd name="connsiteY7" fmla="*/ 816100 h 1252529"/>
              <a:gd name="connsiteX8" fmla="*/ 619126 w 1238250"/>
              <a:gd name="connsiteY8" fmla="*/ 896224 h 1252529"/>
              <a:gd name="connsiteX9" fmla="*/ 425691 w 1238250"/>
              <a:gd name="connsiteY9" fmla="*/ 816100 h 1252529"/>
              <a:gd name="connsiteX10" fmla="*/ 619124 w 1238250"/>
              <a:gd name="connsiteY10" fmla="*/ 543264 h 1252529"/>
              <a:gd name="connsiteX11" fmla="*/ 539723 w 1238250"/>
              <a:gd name="connsiteY11" fmla="*/ 622665 h 1252529"/>
              <a:gd name="connsiteX12" fmla="*/ 619124 w 1238250"/>
              <a:gd name="connsiteY12" fmla="*/ 702066 h 1252529"/>
              <a:gd name="connsiteX13" fmla="*/ 698525 w 1238250"/>
              <a:gd name="connsiteY13" fmla="*/ 622665 h 1252529"/>
              <a:gd name="connsiteX14" fmla="*/ 619124 w 1238250"/>
              <a:gd name="connsiteY14" fmla="*/ 543264 h 1252529"/>
              <a:gd name="connsiteX15" fmla="*/ 619125 w 1238250"/>
              <a:gd name="connsiteY15" fmla="*/ 463862 h 1252529"/>
              <a:gd name="connsiteX16" fmla="*/ 777928 w 1238250"/>
              <a:gd name="connsiteY16" fmla="*/ 622665 h 1252529"/>
              <a:gd name="connsiteX17" fmla="*/ 619125 w 1238250"/>
              <a:gd name="connsiteY17" fmla="*/ 781468 h 1252529"/>
              <a:gd name="connsiteX18" fmla="*/ 460322 w 1238250"/>
              <a:gd name="connsiteY18" fmla="*/ 622665 h 1252529"/>
              <a:gd name="connsiteX19" fmla="*/ 619125 w 1238250"/>
              <a:gd name="connsiteY19" fmla="*/ 463862 h 1252529"/>
              <a:gd name="connsiteX20" fmla="*/ 619127 w 1238250"/>
              <a:gd name="connsiteY20" fmla="*/ 414405 h 1252529"/>
              <a:gd name="connsiteX21" fmla="*/ 410866 w 1238250"/>
              <a:gd name="connsiteY21" fmla="*/ 622666 h 1252529"/>
              <a:gd name="connsiteX22" fmla="*/ 619127 w 1238250"/>
              <a:gd name="connsiteY22" fmla="*/ 830927 h 1252529"/>
              <a:gd name="connsiteX23" fmla="*/ 827388 w 1238250"/>
              <a:gd name="connsiteY23" fmla="*/ 622666 h 1252529"/>
              <a:gd name="connsiteX24" fmla="*/ 619127 w 1238250"/>
              <a:gd name="connsiteY24" fmla="*/ 414405 h 1252529"/>
              <a:gd name="connsiteX25" fmla="*/ 642378 w 1238250"/>
              <a:gd name="connsiteY25" fmla="*/ 206286 h 1252529"/>
              <a:gd name="connsiteX26" fmla="*/ 646929 w 1238250"/>
              <a:gd name="connsiteY26" fmla="*/ 351909 h 1252529"/>
              <a:gd name="connsiteX27" fmla="*/ 674258 w 1238250"/>
              <a:gd name="connsiteY27" fmla="*/ 354664 h 1252529"/>
              <a:gd name="connsiteX28" fmla="*/ 892685 w 1238250"/>
              <a:gd name="connsiteY28" fmla="*/ 622665 h 1252529"/>
              <a:gd name="connsiteX29" fmla="*/ 887127 w 1238250"/>
              <a:gd name="connsiteY29" fmla="*/ 677797 h 1252529"/>
              <a:gd name="connsiteX30" fmla="*/ 871433 w 1238250"/>
              <a:gd name="connsiteY30" fmla="*/ 728356 h 1252529"/>
              <a:gd name="connsiteX31" fmla="*/ 997648 w 1238250"/>
              <a:gd name="connsiteY31" fmla="*/ 806582 h 1252529"/>
              <a:gd name="connsiteX32" fmla="*/ 1007179 w 1238250"/>
              <a:gd name="connsiteY32" fmla="*/ 789023 h 1252529"/>
              <a:gd name="connsiteX33" fmla="*/ 1040275 w 1238250"/>
              <a:gd name="connsiteY33" fmla="*/ 625092 h 1252529"/>
              <a:gd name="connsiteX34" fmla="*/ 704002 w 1238250"/>
              <a:gd name="connsiteY34" fmla="*/ 212498 h 1252529"/>
              <a:gd name="connsiteX35" fmla="*/ 595872 w 1238250"/>
              <a:gd name="connsiteY35" fmla="*/ 206286 h 1252529"/>
              <a:gd name="connsiteX36" fmla="*/ 534249 w 1238250"/>
              <a:gd name="connsiteY36" fmla="*/ 212498 h 1252529"/>
              <a:gd name="connsiteX37" fmla="*/ 197975 w 1238250"/>
              <a:gd name="connsiteY37" fmla="*/ 625092 h 1252529"/>
              <a:gd name="connsiteX38" fmla="*/ 231071 w 1238250"/>
              <a:gd name="connsiteY38" fmla="*/ 789023 h 1252529"/>
              <a:gd name="connsiteX39" fmla="*/ 240602 w 1238250"/>
              <a:gd name="connsiteY39" fmla="*/ 806582 h 1252529"/>
              <a:gd name="connsiteX40" fmla="*/ 366819 w 1238250"/>
              <a:gd name="connsiteY40" fmla="*/ 728355 h 1252529"/>
              <a:gd name="connsiteX41" fmla="*/ 351125 w 1238250"/>
              <a:gd name="connsiteY41" fmla="*/ 677797 h 1252529"/>
              <a:gd name="connsiteX42" fmla="*/ 345567 w 1238250"/>
              <a:gd name="connsiteY42" fmla="*/ 622665 h 1252529"/>
              <a:gd name="connsiteX43" fmla="*/ 563995 w 1238250"/>
              <a:gd name="connsiteY43" fmla="*/ 354664 h 1252529"/>
              <a:gd name="connsiteX44" fmla="*/ 591321 w 1238250"/>
              <a:gd name="connsiteY44" fmla="*/ 351909 h 1252529"/>
              <a:gd name="connsiteX45" fmla="*/ 619125 w 1238250"/>
              <a:gd name="connsiteY45" fmla="*/ 0 h 1252529"/>
              <a:gd name="connsiteX46" fmla="*/ 683157 w 1238250"/>
              <a:gd name="connsiteY46" fmla="*/ 3233 h 1252529"/>
              <a:gd name="connsiteX47" fmla="*/ 702275 w 1238250"/>
              <a:gd name="connsiteY47" fmla="*/ 6151 h 1252529"/>
              <a:gd name="connsiteX48" fmla="*/ 760415 w 1238250"/>
              <a:gd name="connsiteY48" fmla="*/ 140847 h 1252529"/>
              <a:gd name="connsiteX49" fmla="*/ 769539 w 1238250"/>
              <a:gd name="connsiteY49" fmla="*/ 143193 h 1252529"/>
              <a:gd name="connsiteX50" fmla="*/ 816010 w 1238250"/>
              <a:gd name="connsiteY50" fmla="*/ 160202 h 1252529"/>
              <a:gd name="connsiteX51" fmla="*/ 841205 w 1238250"/>
              <a:gd name="connsiteY51" fmla="*/ 172339 h 1252529"/>
              <a:gd name="connsiteX52" fmla="*/ 972331 w 1238250"/>
              <a:gd name="connsiteY52" fmla="*/ 109240 h 1252529"/>
              <a:gd name="connsiteX53" fmla="*/ 1017488 w 1238250"/>
              <a:gd name="connsiteY53" fmla="*/ 143009 h 1252529"/>
              <a:gd name="connsiteX54" fmla="*/ 1061962 w 1238250"/>
              <a:gd name="connsiteY54" fmla="*/ 183429 h 1252529"/>
              <a:gd name="connsiteX55" fmla="*/ 1066261 w 1238250"/>
              <a:gd name="connsiteY55" fmla="*/ 188159 h 1252529"/>
              <a:gd name="connsiteX56" fmla="*/ 1029508 w 1238250"/>
              <a:gd name="connsiteY56" fmla="*/ 332498 h 1252529"/>
              <a:gd name="connsiteX57" fmla="*/ 1038552 w 1238250"/>
              <a:gd name="connsiteY57" fmla="*/ 343460 h 1252529"/>
              <a:gd name="connsiteX58" fmla="*/ 1060969 w 1238250"/>
              <a:gd name="connsiteY58" fmla="*/ 380360 h 1252529"/>
              <a:gd name="connsiteX59" fmla="*/ 1203389 w 1238250"/>
              <a:gd name="connsiteY59" fmla="*/ 402205 h 1252529"/>
              <a:gd name="connsiteX60" fmla="*/ 1217234 w 1238250"/>
              <a:gd name="connsiteY60" fmla="*/ 440033 h 1252529"/>
              <a:gd name="connsiteX61" fmla="*/ 1232666 w 1238250"/>
              <a:gd name="connsiteY61" fmla="*/ 500051 h 1252529"/>
              <a:gd name="connsiteX62" fmla="*/ 1238250 w 1238250"/>
              <a:gd name="connsiteY62" fmla="*/ 536637 h 1252529"/>
              <a:gd name="connsiteX63" fmla="*/ 1124872 w 1238250"/>
              <a:gd name="connsiteY63" fmla="*/ 627550 h 1252529"/>
              <a:gd name="connsiteX64" fmla="*/ 1122789 w 1238250"/>
              <a:gd name="connsiteY64" fmla="*/ 668804 h 1252529"/>
              <a:gd name="connsiteX65" fmla="*/ 1228247 w 1238250"/>
              <a:gd name="connsiteY65" fmla="*/ 769668 h 1252529"/>
              <a:gd name="connsiteX66" fmla="*/ 1217234 w 1238250"/>
              <a:gd name="connsiteY66" fmla="*/ 812497 h 1252529"/>
              <a:gd name="connsiteX67" fmla="*/ 1196175 w 1238250"/>
              <a:gd name="connsiteY67" fmla="*/ 870036 h 1252529"/>
              <a:gd name="connsiteX68" fmla="*/ 1181548 w 1238250"/>
              <a:gd name="connsiteY68" fmla="*/ 900399 h 1252529"/>
              <a:gd name="connsiteX69" fmla="*/ 1038004 w 1238250"/>
              <a:gd name="connsiteY69" fmla="*/ 909733 h 1252529"/>
              <a:gd name="connsiteX70" fmla="*/ 1002108 w 1238250"/>
              <a:gd name="connsiteY70" fmla="*/ 953240 h 1252529"/>
              <a:gd name="connsiteX71" fmla="*/ 1026343 w 1238250"/>
              <a:gd name="connsiteY71" fmla="*/ 1101472 h 1252529"/>
              <a:gd name="connsiteX72" fmla="*/ 1017488 w 1238250"/>
              <a:gd name="connsiteY72" fmla="*/ 1109521 h 1252529"/>
              <a:gd name="connsiteX73" fmla="*/ 969276 w 1238250"/>
              <a:gd name="connsiteY73" fmla="*/ 1145573 h 1252529"/>
              <a:gd name="connsiteX74" fmla="*/ 925762 w 1238250"/>
              <a:gd name="connsiteY74" fmla="*/ 1172008 h 1252529"/>
              <a:gd name="connsiteX75" fmla="*/ 800877 w 1238250"/>
              <a:gd name="connsiteY75" fmla="*/ 1097865 h 1252529"/>
              <a:gd name="connsiteX76" fmla="*/ 769539 w 1238250"/>
              <a:gd name="connsiteY76" fmla="*/ 1109335 h 1252529"/>
              <a:gd name="connsiteX77" fmla="*/ 721064 w 1238250"/>
              <a:gd name="connsiteY77" fmla="*/ 1121800 h 1252529"/>
              <a:gd name="connsiteX78" fmla="*/ 717462 w 1238250"/>
              <a:gd name="connsiteY78" fmla="*/ 1122349 h 1252529"/>
              <a:gd name="connsiteX79" fmla="*/ 648017 w 1238250"/>
              <a:gd name="connsiteY79" fmla="*/ 1251070 h 1252529"/>
              <a:gd name="connsiteX80" fmla="*/ 619125 w 1238250"/>
              <a:gd name="connsiteY80" fmla="*/ 1252529 h 1252529"/>
              <a:gd name="connsiteX81" fmla="*/ 555093 w 1238250"/>
              <a:gd name="connsiteY81" fmla="*/ 1249296 h 1252529"/>
              <a:gd name="connsiteX82" fmla="*/ 535976 w 1238250"/>
              <a:gd name="connsiteY82" fmla="*/ 1246378 h 1252529"/>
              <a:gd name="connsiteX83" fmla="*/ 477835 w 1238250"/>
              <a:gd name="connsiteY83" fmla="*/ 1111681 h 1252529"/>
              <a:gd name="connsiteX84" fmla="*/ 468712 w 1238250"/>
              <a:gd name="connsiteY84" fmla="*/ 1109335 h 1252529"/>
              <a:gd name="connsiteX85" fmla="*/ 422240 w 1238250"/>
              <a:gd name="connsiteY85" fmla="*/ 1092326 h 1252529"/>
              <a:gd name="connsiteX86" fmla="*/ 397046 w 1238250"/>
              <a:gd name="connsiteY86" fmla="*/ 1080190 h 1252529"/>
              <a:gd name="connsiteX87" fmla="*/ 265919 w 1238250"/>
              <a:gd name="connsiteY87" fmla="*/ 1143288 h 1252529"/>
              <a:gd name="connsiteX88" fmla="*/ 220763 w 1238250"/>
              <a:gd name="connsiteY88" fmla="*/ 1109521 h 1252529"/>
              <a:gd name="connsiteX89" fmla="*/ 176289 w 1238250"/>
              <a:gd name="connsiteY89" fmla="*/ 1069101 h 1252529"/>
              <a:gd name="connsiteX90" fmla="*/ 171990 w 1238250"/>
              <a:gd name="connsiteY90" fmla="*/ 1064370 h 1252529"/>
              <a:gd name="connsiteX91" fmla="*/ 208742 w 1238250"/>
              <a:gd name="connsiteY91" fmla="*/ 920030 h 1252529"/>
              <a:gd name="connsiteX92" fmla="*/ 199698 w 1238250"/>
              <a:gd name="connsiteY92" fmla="*/ 909068 h 1252529"/>
              <a:gd name="connsiteX93" fmla="*/ 177281 w 1238250"/>
              <a:gd name="connsiteY93" fmla="*/ 872169 h 1252529"/>
              <a:gd name="connsiteX94" fmla="*/ 34861 w 1238250"/>
              <a:gd name="connsiteY94" fmla="*/ 850324 h 1252529"/>
              <a:gd name="connsiteX95" fmla="*/ 21016 w 1238250"/>
              <a:gd name="connsiteY95" fmla="*/ 812497 h 1252529"/>
              <a:gd name="connsiteX96" fmla="*/ 5584 w 1238250"/>
              <a:gd name="connsiteY96" fmla="*/ 752479 h 1252529"/>
              <a:gd name="connsiteX97" fmla="*/ 0 w 1238250"/>
              <a:gd name="connsiteY97" fmla="*/ 715892 h 1252529"/>
              <a:gd name="connsiteX98" fmla="*/ 113379 w 1238250"/>
              <a:gd name="connsiteY98" fmla="*/ 624979 h 1252529"/>
              <a:gd name="connsiteX99" fmla="*/ 115461 w 1238250"/>
              <a:gd name="connsiteY99" fmla="*/ 583725 h 1252529"/>
              <a:gd name="connsiteX100" fmla="*/ 10004 w 1238250"/>
              <a:gd name="connsiteY100" fmla="*/ 482861 h 1252529"/>
              <a:gd name="connsiteX101" fmla="*/ 21016 w 1238250"/>
              <a:gd name="connsiteY101" fmla="*/ 440033 h 1252529"/>
              <a:gd name="connsiteX102" fmla="*/ 42075 w 1238250"/>
              <a:gd name="connsiteY102" fmla="*/ 382494 h 1252529"/>
              <a:gd name="connsiteX103" fmla="*/ 56703 w 1238250"/>
              <a:gd name="connsiteY103" fmla="*/ 352130 h 1252529"/>
              <a:gd name="connsiteX104" fmla="*/ 200247 w 1238250"/>
              <a:gd name="connsiteY104" fmla="*/ 342795 h 1252529"/>
              <a:gd name="connsiteX105" fmla="*/ 236143 w 1238250"/>
              <a:gd name="connsiteY105" fmla="*/ 299289 h 1252529"/>
              <a:gd name="connsiteX106" fmla="*/ 211907 w 1238250"/>
              <a:gd name="connsiteY106" fmla="*/ 151057 h 1252529"/>
              <a:gd name="connsiteX107" fmla="*/ 220763 w 1238250"/>
              <a:gd name="connsiteY107" fmla="*/ 143009 h 1252529"/>
              <a:gd name="connsiteX108" fmla="*/ 268974 w 1238250"/>
              <a:gd name="connsiteY108" fmla="*/ 106957 h 1252529"/>
              <a:gd name="connsiteX109" fmla="*/ 312489 w 1238250"/>
              <a:gd name="connsiteY109" fmla="*/ 80521 h 1252529"/>
              <a:gd name="connsiteX110" fmla="*/ 437373 w 1238250"/>
              <a:gd name="connsiteY110" fmla="*/ 154663 h 1252529"/>
              <a:gd name="connsiteX111" fmla="*/ 468712 w 1238250"/>
              <a:gd name="connsiteY111" fmla="*/ 143193 h 1252529"/>
              <a:gd name="connsiteX112" fmla="*/ 517186 w 1238250"/>
              <a:gd name="connsiteY112" fmla="*/ 130729 h 1252529"/>
              <a:gd name="connsiteX113" fmla="*/ 520788 w 1238250"/>
              <a:gd name="connsiteY113" fmla="*/ 130179 h 1252529"/>
              <a:gd name="connsiteX114" fmla="*/ 590233 w 1238250"/>
              <a:gd name="connsiteY114"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38250" h="1252529">
                <a:moveTo>
                  <a:pt x="392986" y="776461"/>
                </a:moveTo>
                <a:lnTo>
                  <a:pt x="262303" y="846562"/>
                </a:lnTo>
                <a:lnTo>
                  <a:pt x="269901" y="860561"/>
                </a:lnTo>
                <a:cubicBezTo>
                  <a:pt x="345584" y="972588"/>
                  <a:pt x="473753" y="1046242"/>
                  <a:pt x="619125" y="1046242"/>
                </a:cubicBezTo>
                <a:cubicBezTo>
                  <a:pt x="764497" y="1046242"/>
                  <a:pt x="892666" y="972588"/>
                  <a:pt x="968349" y="860561"/>
                </a:cubicBezTo>
                <a:lnTo>
                  <a:pt x="975948" y="846562"/>
                </a:lnTo>
                <a:lnTo>
                  <a:pt x="845266" y="776462"/>
                </a:lnTo>
                <a:lnTo>
                  <a:pt x="812561" y="816100"/>
                </a:lnTo>
                <a:cubicBezTo>
                  <a:pt x="763057" y="865605"/>
                  <a:pt x="694667" y="896224"/>
                  <a:pt x="619126" y="896224"/>
                </a:cubicBezTo>
                <a:cubicBezTo>
                  <a:pt x="543585" y="896224"/>
                  <a:pt x="475195" y="865605"/>
                  <a:pt x="425691" y="816100"/>
                </a:cubicBezTo>
                <a:close/>
                <a:moveTo>
                  <a:pt x="619124" y="543264"/>
                </a:moveTo>
                <a:cubicBezTo>
                  <a:pt x="575272" y="543264"/>
                  <a:pt x="539723" y="578813"/>
                  <a:pt x="539723" y="622665"/>
                </a:cubicBezTo>
                <a:cubicBezTo>
                  <a:pt x="539723" y="666517"/>
                  <a:pt x="575272" y="702066"/>
                  <a:pt x="619124" y="702066"/>
                </a:cubicBezTo>
                <a:cubicBezTo>
                  <a:pt x="662976" y="702066"/>
                  <a:pt x="698525" y="666517"/>
                  <a:pt x="698525" y="622665"/>
                </a:cubicBezTo>
                <a:cubicBezTo>
                  <a:pt x="698525" y="578813"/>
                  <a:pt x="662976" y="543264"/>
                  <a:pt x="619124" y="543264"/>
                </a:cubicBezTo>
                <a:close/>
                <a:moveTo>
                  <a:pt x="619125" y="463862"/>
                </a:moveTo>
                <a:cubicBezTo>
                  <a:pt x="706829" y="463862"/>
                  <a:pt x="777928" y="534961"/>
                  <a:pt x="777928" y="622665"/>
                </a:cubicBezTo>
                <a:cubicBezTo>
                  <a:pt x="777928" y="710369"/>
                  <a:pt x="706829" y="781468"/>
                  <a:pt x="619125" y="781468"/>
                </a:cubicBezTo>
                <a:cubicBezTo>
                  <a:pt x="531421" y="781468"/>
                  <a:pt x="460322" y="710369"/>
                  <a:pt x="460322" y="622665"/>
                </a:cubicBezTo>
                <a:cubicBezTo>
                  <a:pt x="460322" y="534961"/>
                  <a:pt x="531421" y="463862"/>
                  <a:pt x="619125" y="463862"/>
                </a:cubicBezTo>
                <a:close/>
                <a:moveTo>
                  <a:pt x="619127" y="414405"/>
                </a:moveTo>
                <a:cubicBezTo>
                  <a:pt x="504108" y="414405"/>
                  <a:pt x="410866" y="507647"/>
                  <a:pt x="410866" y="622666"/>
                </a:cubicBezTo>
                <a:cubicBezTo>
                  <a:pt x="410866" y="737685"/>
                  <a:pt x="504108" y="830927"/>
                  <a:pt x="619127" y="830927"/>
                </a:cubicBezTo>
                <a:cubicBezTo>
                  <a:pt x="734146" y="830927"/>
                  <a:pt x="827388" y="737685"/>
                  <a:pt x="827388" y="622666"/>
                </a:cubicBezTo>
                <a:cubicBezTo>
                  <a:pt x="827388" y="507647"/>
                  <a:pt x="734146" y="414405"/>
                  <a:pt x="619127" y="414405"/>
                </a:cubicBezTo>
                <a:close/>
                <a:moveTo>
                  <a:pt x="642378" y="206286"/>
                </a:moveTo>
                <a:lnTo>
                  <a:pt x="646929" y="351909"/>
                </a:lnTo>
                <a:lnTo>
                  <a:pt x="674258" y="354664"/>
                </a:lnTo>
                <a:cubicBezTo>
                  <a:pt x="798914" y="380172"/>
                  <a:pt x="892685" y="490468"/>
                  <a:pt x="892685" y="622665"/>
                </a:cubicBezTo>
                <a:cubicBezTo>
                  <a:pt x="892685" y="641550"/>
                  <a:pt x="890771" y="659989"/>
                  <a:pt x="887127" y="677797"/>
                </a:cubicBezTo>
                <a:lnTo>
                  <a:pt x="871433" y="728356"/>
                </a:lnTo>
                <a:lnTo>
                  <a:pt x="997648" y="806582"/>
                </a:lnTo>
                <a:lnTo>
                  <a:pt x="1007179" y="789023"/>
                </a:lnTo>
                <a:cubicBezTo>
                  <a:pt x="1028490" y="738637"/>
                  <a:pt x="1040275" y="683241"/>
                  <a:pt x="1040275" y="625092"/>
                </a:cubicBezTo>
                <a:cubicBezTo>
                  <a:pt x="1040275" y="421571"/>
                  <a:pt x="895913" y="251769"/>
                  <a:pt x="704002" y="212498"/>
                </a:cubicBezTo>
                <a:close/>
                <a:moveTo>
                  <a:pt x="595872" y="206286"/>
                </a:moveTo>
                <a:lnTo>
                  <a:pt x="534249" y="212498"/>
                </a:lnTo>
                <a:cubicBezTo>
                  <a:pt x="342337" y="251769"/>
                  <a:pt x="197975" y="421571"/>
                  <a:pt x="197975" y="625092"/>
                </a:cubicBezTo>
                <a:cubicBezTo>
                  <a:pt x="197975" y="683241"/>
                  <a:pt x="209760" y="738637"/>
                  <a:pt x="231071" y="789023"/>
                </a:cubicBezTo>
                <a:lnTo>
                  <a:pt x="240602" y="806582"/>
                </a:lnTo>
                <a:lnTo>
                  <a:pt x="366819" y="728355"/>
                </a:lnTo>
                <a:lnTo>
                  <a:pt x="351125" y="677797"/>
                </a:lnTo>
                <a:cubicBezTo>
                  <a:pt x="347481" y="659989"/>
                  <a:pt x="345567" y="641550"/>
                  <a:pt x="345567" y="622665"/>
                </a:cubicBezTo>
                <a:cubicBezTo>
                  <a:pt x="345567" y="490468"/>
                  <a:pt x="439339" y="380172"/>
                  <a:pt x="563995" y="354664"/>
                </a:cubicBezTo>
                <a:lnTo>
                  <a:pt x="591321" y="351909"/>
                </a:ln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5"/>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Freeform 12"/>
          <p:cNvSpPr/>
          <p:nvPr>
            <p:custDataLst>
              <p:tags r:id="rId14"/>
            </p:custDataLst>
          </p:nvPr>
        </p:nvSpPr>
        <p:spPr>
          <a:xfrm>
            <a:off x="4276438" y="4523099"/>
            <a:ext cx="211406" cy="211406"/>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36676 w 1238250"/>
              <a:gd name="connsiteY45" fmla="*/ 230 h 1238250"/>
              <a:gd name="connsiteX46" fmla="*/ 661868 w 1238250"/>
              <a:gd name="connsiteY46" fmla="*/ 2177 h 1238250"/>
              <a:gd name="connsiteX47" fmla="*/ 706723 w 1238250"/>
              <a:gd name="connsiteY47" fmla="*/ 153161 h 1238250"/>
              <a:gd name="connsiteX48" fmla="*/ 725106 w 1238250"/>
              <a:gd name="connsiteY48" fmla="*/ 156436 h 1238250"/>
              <a:gd name="connsiteX49" fmla="*/ 812088 w 1238250"/>
              <a:gd name="connsiteY49" fmla="*/ 185527 h 1238250"/>
              <a:gd name="connsiteX50" fmla="*/ 814792 w 1238250"/>
              <a:gd name="connsiteY50" fmla="*/ 187059 h 1238250"/>
              <a:gd name="connsiteX51" fmla="*/ 938005 w 1238250"/>
              <a:gd name="connsiteY51" fmla="*/ 89212 h 1238250"/>
              <a:gd name="connsiteX52" fmla="*/ 974181 w 1238250"/>
              <a:gd name="connsiteY52" fmla="*/ 112052 h 1238250"/>
              <a:gd name="connsiteX53" fmla="*/ 1064530 w 1238250"/>
              <a:gd name="connsiteY53" fmla="*/ 189148 h 1238250"/>
              <a:gd name="connsiteX54" fmla="*/ 1085583 w 1238250"/>
              <a:gd name="connsiteY54" fmla="*/ 213130 h 1238250"/>
              <a:gd name="connsiteX55" fmla="*/ 1010307 w 1238250"/>
              <a:gd name="connsiteY55" fmla="*/ 352037 h 1238250"/>
              <a:gd name="connsiteX56" fmla="*/ 1017663 w 1238250"/>
              <a:gd name="connsiteY56" fmla="*/ 361287 h 1238250"/>
              <a:gd name="connsiteX57" fmla="*/ 1060362 w 1238250"/>
              <a:gd name="connsiteY57" fmla="*/ 444210 h 1238250"/>
              <a:gd name="connsiteX58" fmla="*/ 1062984 w 1238250"/>
              <a:gd name="connsiteY58" fmla="*/ 451965 h 1238250"/>
              <a:gd name="connsiteX59" fmla="*/ 1219189 w 1238250"/>
              <a:gd name="connsiteY59" fmla="*/ 469889 h 1238250"/>
              <a:gd name="connsiteX60" fmla="*/ 1228743 w 1238250"/>
              <a:gd name="connsiteY60" fmla="*/ 511633 h 1238250"/>
              <a:gd name="connsiteX61" fmla="*/ 1238021 w 1238250"/>
              <a:gd name="connsiteY61" fmla="*/ 636676 h 1238250"/>
              <a:gd name="connsiteX62" fmla="*/ 1236073 w 1238250"/>
              <a:gd name="connsiteY62" fmla="*/ 661868 h 1238250"/>
              <a:gd name="connsiteX63" fmla="*/ 1085090 w 1238250"/>
              <a:gd name="connsiteY63" fmla="*/ 706723 h 1238250"/>
              <a:gd name="connsiteX64" fmla="*/ 1081815 w 1238250"/>
              <a:gd name="connsiteY64" fmla="*/ 725106 h 1238250"/>
              <a:gd name="connsiteX65" fmla="*/ 1052724 w 1238250"/>
              <a:gd name="connsiteY65" fmla="*/ 812088 h 1238250"/>
              <a:gd name="connsiteX66" fmla="*/ 1051192 w 1238250"/>
              <a:gd name="connsiteY66" fmla="*/ 814792 h 1238250"/>
              <a:gd name="connsiteX67" fmla="*/ 1149038 w 1238250"/>
              <a:gd name="connsiteY67" fmla="*/ 938005 h 1238250"/>
              <a:gd name="connsiteX68" fmla="*/ 1126198 w 1238250"/>
              <a:gd name="connsiteY68" fmla="*/ 974181 h 1238250"/>
              <a:gd name="connsiteX69" fmla="*/ 1049102 w 1238250"/>
              <a:gd name="connsiteY69" fmla="*/ 1064530 h 1238250"/>
              <a:gd name="connsiteX70" fmla="*/ 1025121 w 1238250"/>
              <a:gd name="connsiteY70" fmla="*/ 1085583 h 1238250"/>
              <a:gd name="connsiteX71" fmla="*/ 886214 w 1238250"/>
              <a:gd name="connsiteY71" fmla="*/ 1010307 h 1238250"/>
              <a:gd name="connsiteX72" fmla="*/ 876964 w 1238250"/>
              <a:gd name="connsiteY72" fmla="*/ 1017663 h 1238250"/>
              <a:gd name="connsiteX73" fmla="*/ 794041 w 1238250"/>
              <a:gd name="connsiteY73" fmla="*/ 1060362 h 1238250"/>
              <a:gd name="connsiteX74" fmla="*/ 786286 w 1238250"/>
              <a:gd name="connsiteY74" fmla="*/ 1062984 h 1238250"/>
              <a:gd name="connsiteX75" fmla="*/ 768361 w 1238250"/>
              <a:gd name="connsiteY75" fmla="*/ 1219189 h 1238250"/>
              <a:gd name="connsiteX76" fmla="*/ 726617 w 1238250"/>
              <a:gd name="connsiteY76" fmla="*/ 1228743 h 1238250"/>
              <a:gd name="connsiteX77" fmla="*/ 601575 w 1238250"/>
              <a:gd name="connsiteY77" fmla="*/ 1238021 h 1238250"/>
              <a:gd name="connsiteX78" fmla="*/ 576382 w 1238250"/>
              <a:gd name="connsiteY78" fmla="*/ 1236073 h 1238250"/>
              <a:gd name="connsiteX79" fmla="*/ 531527 w 1238250"/>
              <a:gd name="connsiteY79" fmla="*/ 1085090 h 1238250"/>
              <a:gd name="connsiteX80" fmla="*/ 513144 w 1238250"/>
              <a:gd name="connsiteY80" fmla="*/ 1081814 h 1238250"/>
              <a:gd name="connsiteX81" fmla="*/ 426163 w 1238250"/>
              <a:gd name="connsiteY81" fmla="*/ 1052724 h 1238250"/>
              <a:gd name="connsiteX82" fmla="*/ 423458 w 1238250"/>
              <a:gd name="connsiteY82" fmla="*/ 1051192 h 1238250"/>
              <a:gd name="connsiteX83" fmla="*/ 300246 w 1238250"/>
              <a:gd name="connsiteY83" fmla="*/ 1149038 h 1238250"/>
              <a:gd name="connsiteX84" fmla="*/ 264069 w 1238250"/>
              <a:gd name="connsiteY84" fmla="*/ 1126198 h 1238250"/>
              <a:gd name="connsiteX85" fmla="*/ 173721 w 1238250"/>
              <a:gd name="connsiteY85" fmla="*/ 1049102 h 1238250"/>
              <a:gd name="connsiteX86" fmla="*/ 152668 w 1238250"/>
              <a:gd name="connsiteY86" fmla="*/ 1025121 h 1238250"/>
              <a:gd name="connsiteX87" fmla="*/ 227944 w 1238250"/>
              <a:gd name="connsiteY87" fmla="*/ 886214 h 1238250"/>
              <a:gd name="connsiteX88" fmla="*/ 220588 w 1238250"/>
              <a:gd name="connsiteY88" fmla="*/ 876964 h 1238250"/>
              <a:gd name="connsiteX89" fmla="*/ 177888 w 1238250"/>
              <a:gd name="connsiteY89" fmla="*/ 794041 h 1238250"/>
              <a:gd name="connsiteX90" fmla="*/ 175267 w 1238250"/>
              <a:gd name="connsiteY90" fmla="*/ 786285 h 1238250"/>
              <a:gd name="connsiteX91" fmla="*/ 19061 w 1238250"/>
              <a:gd name="connsiteY91" fmla="*/ 768361 h 1238250"/>
              <a:gd name="connsiteX92" fmla="*/ 9508 w 1238250"/>
              <a:gd name="connsiteY92" fmla="*/ 726617 h 1238250"/>
              <a:gd name="connsiteX93" fmla="*/ 230 w 1238250"/>
              <a:gd name="connsiteY93" fmla="*/ 601574 h 1238250"/>
              <a:gd name="connsiteX94" fmla="*/ 2177 w 1238250"/>
              <a:gd name="connsiteY94" fmla="*/ 576382 h 1238250"/>
              <a:gd name="connsiteX95" fmla="*/ 153161 w 1238250"/>
              <a:gd name="connsiteY95" fmla="*/ 531527 h 1238250"/>
              <a:gd name="connsiteX96" fmla="*/ 156436 w 1238250"/>
              <a:gd name="connsiteY96" fmla="*/ 513144 h 1238250"/>
              <a:gd name="connsiteX97" fmla="*/ 185527 w 1238250"/>
              <a:gd name="connsiteY97" fmla="*/ 426163 h 1238250"/>
              <a:gd name="connsiteX98" fmla="*/ 187059 w 1238250"/>
              <a:gd name="connsiteY98" fmla="*/ 423458 h 1238250"/>
              <a:gd name="connsiteX99" fmla="*/ 89212 w 1238250"/>
              <a:gd name="connsiteY99" fmla="*/ 300245 h 1238250"/>
              <a:gd name="connsiteX100" fmla="*/ 112053 w 1238250"/>
              <a:gd name="connsiteY100" fmla="*/ 264069 h 1238250"/>
              <a:gd name="connsiteX101" fmla="*/ 189149 w 1238250"/>
              <a:gd name="connsiteY101" fmla="*/ 173720 h 1238250"/>
              <a:gd name="connsiteX102" fmla="*/ 213130 w 1238250"/>
              <a:gd name="connsiteY102" fmla="*/ 152668 h 1238250"/>
              <a:gd name="connsiteX103" fmla="*/ 352037 w 1238250"/>
              <a:gd name="connsiteY103" fmla="*/ 227943 h 1238250"/>
              <a:gd name="connsiteX104" fmla="*/ 361287 w 1238250"/>
              <a:gd name="connsiteY104" fmla="*/ 220587 h 1238250"/>
              <a:gd name="connsiteX105" fmla="*/ 444210 w 1238250"/>
              <a:gd name="connsiteY105" fmla="*/ 177888 h 1238250"/>
              <a:gd name="connsiteX106" fmla="*/ 451965 w 1238250"/>
              <a:gd name="connsiteY106" fmla="*/ 175266 h 1238250"/>
              <a:gd name="connsiteX107" fmla="*/ 469889 w 1238250"/>
              <a:gd name="connsiteY107" fmla="*/ 19061 h 1238250"/>
              <a:gd name="connsiteX108" fmla="*/ 511633 w 1238250"/>
              <a:gd name="connsiteY108" fmla="*/ 9508 h 1238250"/>
              <a:gd name="connsiteX109" fmla="*/ 636676 w 1238250"/>
              <a:gd name="connsiteY109"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36676" y="230"/>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7"/>
                </a:lnTo>
                <a:lnTo>
                  <a:pt x="1017663" y="361287"/>
                </a:lnTo>
                <a:cubicBezTo>
                  <a:pt x="1034417" y="387158"/>
                  <a:pt x="1048773" y="414885"/>
                  <a:pt x="1060362" y="444210"/>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3"/>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reeform 13"/>
          <p:cNvSpPr/>
          <p:nvPr>
            <p:custDataLst>
              <p:tags r:id="rId15"/>
            </p:custDataLst>
          </p:nvPr>
        </p:nvSpPr>
        <p:spPr>
          <a:xfrm>
            <a:off x="5023033" y="3991249"/>
            <a:ext cx="180459" cy="180459"/>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19125 w 1238250"/>
              <a:gd name="connsiteY45" fmla="*/ 0 h 1238250"/>
              <a:gd name="connsiteX46" fmla="*/ 636784 w 1238250"/>
              <a:gd name="connsiteY46" fmla="*/ 892 h 1238250"/>
              <a:gd name="connsiteX47" fmla="*/ 652333 w 1238250"/>
              <a:gd name="connsiteY47" fmla="*/ 79459 h 1238250"/>
              <a:gd name="connsiteX48" fmla="*/ 674474 w 1238250"/>
              <a:gd name="connsiteY48" fmla="*/ 80577 h 1238250"/>
              <a:gd name="connsiteX49" fmla="*/ 691888 w 1238250"/>
              <a:gd name="connsiteY49" fmla="*/ 83235 h 1238250"/>
              <a:gd name="connsiteX50" fmla="*/ 722427 w 1238250"/>
              <a:gd name="connsiteY50" fmla="*/ 9302 h 1238250"/>
              <a:gd name="connsiteX51" fmla="*/ 743901 w 1238250"/>
              <a:gd name="connsiteY51" fmla="*/ 12579 h 1238250"/>
              <a:gd name="connsiteX52" fmla="*/ 757055 w 1238250"/>
              <a:gd name="connsiteY52" fmla="*/ 15961 h 1238250"/>
              <a:gd name="connsiteX53" fmla="*/ 756977 w 1238250"/>
              <a:gd name="connsiteY53" fmla="*/ 96173 h 1238250"/>
              <a:gd name="connsiteX54" fmla="*/ 780104 w 1238250"/>
              <a:gd name="connsiteY54" fmla="*/ 102120 h 1238250"/>
              <a:gd name="connsiteX55" fmla="*/ 795110 w 1238250"/>
              <a:gd name="connsiteY55" fmla="*/ 107612 h 1238250"/>
              <a:gd name="connsiteX56" fmla="*/ 839462 w 1238250"/>
              <a:gd name="connsiteY56" fmla="*/ 41094 h 1238250"/>
              <a:gd name="connsiteX57" fmla="*/ 860117 w 1238250"/>
              <a:gd name="connsiteY57" fmla="*/ 48654 h 1238250"/>
              <a:gd name="connsiteX58" fmla="*/ 872084 w 1238250"/>
              <a:gd name="connsiteY58" fmla="*/ 54419 h 1238250"/>
              <a:gd name="connsiteX59" fmla="*/ 856356 w 1238250"/>
              <a:gd name="connsiteY59" fmla="*/ 133097 h 1238250"/>
              <a:gd name="connsiteX60" fmla="*/ 877161 w 1238250"/>
              <a:gd name="connsiteY60" fmla="*/ 143119 h 1238250"/>
              <a:gd name="connsiteX61" fmla="*/ 891479 w 1238250"/>
              <a:gd name="connsiteY61" fmla="*/ 151818 h 1238250"/>
              <a:gd name="connsiteX62" fmla="*/ 947969 w 1238250"/>
              <a:gd name="connsiteY62" fmla="*/ 95218 h 1238250"/>
              <a:gd name="connsiteX63" fmla="*/ 965284 w 1238250"/>
              <a:gd name="connsiteY63" fmla="*/ 105737 h 1238250"/>
              <a:gd name="connsiteX64" fmla="*/ 977337 w 1238250"/>
              <a:gd name="connsiteY64" fmla="*/ 114751 h 1238250"/>
              <a:gd name="connsiteX65" fmla="*/ 946591 w 1238250"/>
              <a:gd name="connsiteY65" fmla="*/ 188777 h 1238250"/>
              <a:gd name="connsiteX66" fmla="*/ 963469 w 1238250"/>
              <a:gd name="connsiteY66" fmla="*/ 201398 h 1238250"/>
              <a:gd name="connsiteX67" fmla="*/ 977322 w 1238250"/>
              <a:gd name="connsiteY67" fmla="*/ 213989 h 1238250"/>
              <a:gd name="connsiteX68" fmla="*/ 1043837 w 1238250"/>
              <a:gd name="connsiteY68" fmla="*/ 169453 h 1238250"/>
              <a:gd name="connsiteX69" fmla="*/ 1056913 w 1238250"/>
              <a:gd name="connsiteY69" fmla="*/ 181338 h 1238250"/>
              <a:gd name="connsiteX70" fmla="*/ 1068796 w 1238250"/>
              <a:gd name="connsiteY70" fmla="*/ 194413 h 1238250"/>
              <a:gd name="connsiteX71" fmla="*/ 1024260 w 1238250"/>
              <a:gd name="connsiteY71" fmla="*/ 260927 h 1238250"/>
              <a:gd name="connsiteX72" fmla="*/ 1036851 w 1238250"/>
              <a:gd name="connsiteY72" fmla="*/ 274780 h 1238250"/>
              <a:gd name="connsiteX73" fmla="*/ 1049472 w 1238250"/>
              <a:gd name="connsiteY73" fmla="*/ 291659 h 1238250"/>
              <a:gd name="connsiteX74" fmla="*/ 1123499 w 1238250"/>
              <a:gd name="connsiteY74" fmla="*/ 260912 h 1238250"/>
              <a:gd name="connsiteX75" fmla="*/ 1132514 w 1238250"/>
              <a:gd name="connsiteY75" fmla="*/ 272967 h 1238250"/>
              <a:gd name="connsiteX76" fmla="*/ 1143032 w 1238250"/>
              <a:gd name="connsiteY76" fmla="*/ 290281 h 1238250"/>
              <a:gd name="connsiteX77" fmla="*/ 1086432 w 1238250"/>
              <a:gd name="connsiteY77" fmla="*/ 346771 h 1238250"/>
              <a:gd name="connsiteX78" fmla="*/ 1095130 w 1238250"/>
              <a:gd name="connsiteY78" fmla="*/ 361089 h 1238250"/>
              <a:gd name="connsiteX79" fmla="*/ 1105153 w 1238250"/>
              <a:gd name="connsiteY79" fmla="*/ 381893 h 1238250"/>
              <a:gd name="connsiteX80" fmla="*/ 1183831 w 1238250"/>
              <a:gd name="connsiteY80" fmla="*/ 366166 h 1238250"/>
              <a:gd name="connsiteX81" fmla="*/ 1189596 w 1238250"/>
              <a:gd name="connsiteY81" fmla="*/ 378134 h 1238250"/>
              <a:gd name="connsiteX82" fmla="*/ 1197155 w 1238250"/>
              <a:gd name="connsiteY82" fmla="*/ 398787 h 1238250"/>
              <a:gd name="connsiteX83" fmla="*/ 1130638 w 1238250"/>
              <a:gd name="connsiteY83" fmla="*/ 443140 h 1238250"/>
              <a:gd name="connsiteX84" fmla="*/ 1136130 w 1238250"/>
              <a:gd name="connsiteY84" fmla="*/ 458146 h 1238250"/>
              <a:gd name="connsiteX85" fmla="*/ 1142077 w 1238250"/>
              <a:gd name="connsiteY85" fmla="*/ 481273 h 1238250"/>
              <a:gd name="connsiteX86" fmla="*/ 1222289 w 1238250"/>
              <a:gd name="connsiteY86" fmla="*/ 481195 h 1238250"/>
              <a:gd name="connsiteX87" fmla="*/ 1225672 w 1238250"/>
              <a:gd name="connsiteY87" fmla="*/ 494350 h 1238250"/>
              <a:gd name="connsiteX88" fmla="*/ 1228949 w 1238250"/>
              <a:gd name="connsiteY88" fmla="*/ 515823 h 1238250"/>
              <a:gd name="connsiteX89" fmla="*/ 1155015 w 1238250"/>
              <a:gd name="connsiteY89" fmla="*/ 546362 h 1238250"/>
              <a:gd name="connsiteX90" fmla="*/ 1157673 w 1238250"/>
              <a:gd name="connsiteY90" fmla="*/ 563776 h 1238250"/>
              <a:gd name="connsiteX91" fmla="*/ 1158790 w 1238250"/>
              <a:gd name="connsiteY91" fmla="*/ 585917 h 1238250"/>
              <a:gd name="connsiteX92" fmla="*/ 1237359 w 1238250"/>
              <a:gd name="connsiteY92" fmla="*/ 601467 h 1238250"/>
              <a:gd name="connsiteX93" fmla="*/ 1238250 w 1238250"/>
              <a:gd name="connsiteY93" fmla="*/ 619125 h 1238250"/>
              <a:gd name="connsiteX94" fmla="*/ 1237359 w 1238250"/>
              <a:gd name="connsiteY94" fmla="*/ 636784 h 1238250"/>
              <a:gd name="connsiteX95" fmla="*/ 1158790 w 1238250"/>
              <a:gd name="connsiteY95" fmla="*/ 652333 h 1238250"/>
              <a:gd name="connsiteX96" fmla="*/ 1157673 w 1238250"/>
              <a:gd name="connsiteY96" fmla="*/ 674474 h 1238250"/>
              <a:gd name="connsiteX97" fmla="*/ 1155015 w 1238250"/>
              <a:gd name="connsiteY97" fmla="*/ 691888 h 1238250"/>
              <a:gd name="connsiteX98" fmla="*/ 1228949 w 1238250"/>
              <a:gd name="connsiteY98" fmla="*/ 722427 h 1238250"/>
              <a:gd name="connsiteX99" fmla="*/ 1225672 w 1238250"/>
              <a:gd name="connsiteY99" fmla="*/ 743901 h 1238250"/>
              <a:gd name="connsiteX100" fmla="*/ 1222290 w 1238250"/>
              <a:gd name="connsiteY100" fmla="*/ 757055 h 1238250"/>
              <a:gd name="connsiteX101" fmla="*/ 1142077 w 1238250"/>
              <a:gd name="connsiteY101" fmla="*/ 756977 h 1238250"/>
              <a:gd name="connsiteX102" fmla="*/ 1136130 w 1238250"/>
              <a:gd name="connsiteY102" fmla="*/ 780104 h 1238250"/>
              <a:gd name="connsiteX103" fmla="*/ 1130638 w 1238250"/>
              <a:gd name="connsiteY103" fmla="*/ 795110 h 1238250"/>
              <a:gd name="connsiteX104" fmla="*/ 1197156 w 1238250"/>
              <a:gd name="connsiteY104" fmla="*/ 839463 h 1238250"/>
              <a:gd name="connsiteX105" fmla="*/ 1189596 w 1238250"/>
              <a:gd name="connsiteY105" fmla="*/ 860117 h 1238250"/>
              <a:gd name="connsiteX106" fmla="*/ 1183832 w 1238250"/>
              <a:gd name="connsiteY106" fmla="*/ 872084 h 1238250"/>
              <a:gd name="connsiteX107" fmla="*/ 1105153 w 1238250"/>
              <a:gd name="connsiteY107" fmla="*/ 856356 h 1238250"/>
              <a:gd name="connsiteX108" fmla="*/ 1095130 w 1238250"/>
              <a:gd name="connsiteY108" fmla="*/ 877161 h 1238250"/>
              <a:gd name="connsiteX109" fmla="*/ 1086432 w 1238250"/>
              <a:gd name="connsiteY109" fmla="*/ 891479 h 1238250"/>
              <a:gd name="connsiteX110" fmla="*/ 1143032 w 1238250"/>
              <a:gd name="connsiteY110" fmla="*/ 947970 h 1238250"/>
              <a:gd name="connsiteX111" fmla="*/ 1132514 w 1238250"/>
              <a:gd name="connsiteY111" fmla="*/ 965284 h 1238250"/>
              <a:gd name="connsiteX112" fmla="*/ 1123500 w 1238250"/>
              <a:gd name="connsiteY112" fmla="*/ 977338 h 1238250"/>
              <a:gd name="connsiteX113" fmla="*/ 1049472 w 1238250"/>
              <a:gd name="connsiteY113" fmla="*/ 946591 h 1238250"/>
              <a:gd name="connsiteX114" fmla="*/ 1036851 w 1238250"/>
              <a:gd name="connsiteY114" fmla="*/ 963469 h 1238250"/>
              <a:gd name="connsiteX115" fmla="*/ 1024260 w 1238250"/>
              <a:gd name="connsiteY115" fmla="*/ 977322 h 1238250"/>
              <a:gd name="connsiteX116" fmla="*/ 1068797 w 1238250"/>
              <a:gd name="connsiteY116" fmla="*/ 1043837 h 1238250"/>
              <a:gd name="connsiteX117" fmla="*/ 1056913 w 1238250"/>
              <a:gd name="connsiteY117" fmla="*/ 1056913 h 1238250"/>
              <a:gd name="connsiteX118" fmla="*/ 1043837 w 1238250"/>
              <a:gd name="connsiteY118" fmla="*/ 1068797 h 1238250"/>
              <a:gd name="connsiteX119" fmla="*/ 977322 w 1238250"/>
              <a:gd name="connsiteY119" fmla="*/ 1024260 h 1238250"/>
              <a:gd name="connsiteX120" fmla="*/ 963469 w 1238250"/>
              <a:gd name="connsiteY120" fmla="*/ 1036851 h 1238250"/>
              <a:gd name="connsiteX121" fmla="*/ 946591 w 1238250"/>
              <a:gd name="connsiteY121" fmla="*/ 1049472 h 1238250"/>
              <a:gd name="connsiteX122" fmla="*/ 977338 w 1238250"/>
              <a:gd name="connsiteY122" fmla="*/ 1123500 h 1238250"/>
              <a:gd name="connsiteX123" fmla="*/ 965284 w 1238250"/>
              <a:gd name="connsiteY123" fmla="*/ 1132514 h 1238250"/>
              <a:gd name="connsiteX124" fmla="*/ 947970 w 1238250"/>
              <a:gd name="connsiteY124" fmla="*/ 1143032 h 1238250"/>
              <a:gd name="connsiteX125" fmla="*/ 891479 w 1238250"/>
              <a:gd name="connsiteY125" fmla="*/ 1086432 h 1238250"/>
              <a:gd name="connsiteX126" fmla="*/ 877161 w 1238250"/>
              <a:gd name="connsiteY126" fmla="*/ 1095130 h 1238250"/>
              <a:gd name="connsiteX127" fmla="*/ 856356 w 1238250"/>
              <a:gd name="connsiteY127" fmla="*/ 1105153 h 1238250"/>
              <a:gd name="connsiteX128" fmla="*/ 872084 w 1238250"/>
              <a:gd name="connsiteY128" fmla="*/ 1183832 h 1238250"/>
              <a:gd name="connsiteX129" fmla="*/ 860117 w 1238250"/>
              <a:gd name="connsiteY129" fmla="*/ 1189596 h 1238250"/>
              <a:gd name="connsiteX130" fmla="*/ 839463 w 1238250"/>
              <a:gd name="connsiteY130" fmla="*/ 1197156 h 1238250"/>
              <a:gd name="connsiteX131" fmla="*/ 795110 w 1238250"/>
              <a:gd name="connsiteY131" fmla="*/ 1130638 h 1238250"/>
              <a:gd name="connsiteX132" fmla="*/ 780104 w 1238250"/>
              <a:gd name="connsiteY132" fmla="*/ 1136130 h 1238250"/>
              <a:gd name="connsiteX133" fmla="*/ 756977 w 1238250"/>
              <a:gd name="connsiteY133" fmla="*/ 1142077 h 1238250"/>
              <a:gd name="connsiteX134" fmla="*/ 757055 w 1238250"/>
              <a:gd name="connsiteY134" fmla="*/ 1222290 h 1238250"/>
              <a:gd name="connsiteX135" fmla="*/ 743901 w 1238250"/>
              <a:gd name="connsiteY135" fmla="*/ 1225672 h 1238250"/>
              <a:gd name="connsiteX136" fmla="*/ 722427 w 1238250"/>
              <a:gd name="connsiteY136" fmla="*/ 1228949 h 1238250"/>
              <a:gd name="connsiteX137" fmla="*/ 691888 w 1238250"/>
              <a:gd name="connsiteY137" fmla="*/ 1155015 h 1238250"/>
              <a:gd name="connsiteX138" fmla="*/ 674474 w 1238250"/>
              <a:gd name="connsiteY138" fmla="*/ 1157673 h 1238250"/>
              <a:gd name="connsiteX139" fmla="*/ 652333 w 1238250"/>
              <a:gd name="connsiteY139" fmla="*/ 1158790 h 1238250"/>
              <a:gd name="connsiteX140" fmla="*/ 636784 w 1238250"/>
              <a:gd name="connsiteY140" fmla="*/ 1237359 h 1238250"/>
              <a:gd name="connsiteX141" fmla="*/ 619125 w 1238250"/>
              <a:gd name="connsiteY141" fmla="*/ 1238250 h 1238250"/>
              <a:gd name="connsiteX142" fmla="*/ 601467 w 1238250"/>
              <a:gd name="connsiteY142" fmla="*/ 1237359 h 1238250"/>
              <a:gd name="connsiteX143" fmla="*/ 585917 w 1238250"/>
              <a:gd name="connsiteY143" fmla="*/ 1158790 h 1238250"/>
              <a:gd name="connsiteX144" fmla="*/ 563776 w 1238250"/>
              <a:gd name="connsiteY144" fmla="*/ 1157673 h 1238250"/>
              <a:gd name="connsiteX145" fmla="*/ 546362 w 1238250"/>
              <a:gd name="connsiteY145" fmla="*/ 1155015 h 1238250"/>
              <a:gd name="connsiteX146" fmla="*/ 515823 w 1238250"/>
              <a:gd name="connsiteY146" fmla="*/ 1228949 h 1238250"/>
              <a:gd name="connsiteX147" fmla="*/ 494350 w 1238250"/>
              <a:gd name="connsiteY147" fmla="*/ 1225672 h 1238250"/>
              <a:gd name="connsiteX148" fmla="*/ 481195 w 1238250"/>
              <a:gd name="connsiteY148" fmla="*/ 1222289 h 1238250"/>
              <a:gd name="connsiteX149" fmla="*/ 481273 w 1238250"/>
              <a:gd name="connsiteY149" fmla="*/ 1142077 h 1238250"/>
              <a:gd name="connsiteX150" fmla="*/ 458146 w 1238250"/>
              <a:gd name="connsiteY150" fmla="*/ 1136130 h 1238250"/>
              <a:gd name="connsiteX151" fmla="*/ 443140 w 1238250"/>
              <a:gd name="connsiteY151" fmla="*/ 1130638 h 1238250"/>
              <a:gd name="connsiteX152" fmla="*/ 398787 w 1238250"/>
              <a:gd name="connsiteY152" fmla="*/ 1197155 h 1238250"/>
              <a:gd name="connsiteX153" fmla="*/ 378134 w 1238250"/>
              <a:gd name="connsiteY153" fmla="*/ 1189596 h 1238250"/>
              <a:gd name="connsiteX154" fmla="*/ 366166 w 1238250"/>
              <a:gd name="connsiteY154" fmla="*/ 1183831 h 1238250"/>
              <a:gd name="connsiteX155" fmla="*/ 381894 w 1238250"/>
              <a:gd name="connsiteY155" fmla="*/ 1105153 h 1238250"/>
              <a:gd name="connsiteX156" fmla="*/ 361089 w 1238250"/>
              <a:gd name="connsiteY156" fmla="*/ 1095130 h 1238250"/>
              <a:gd name="connsiteX157" fmla="*/ 346771 w 1238250"/>
              <a:gd name="connsiteY157" fmla="*/ 1086432 h 1238250"/>
              <a:gd name="connsiteX158" fmla="*/ 290281 w 1238250"/>
              <a:gd name="connsiteY158" fmla="*/ 1143032 h 1238250"/>
              <a:gd name="connsiteX159" fmla="*/ 272967 w 1238250"/>
              <a:gd name="connsiteY159" fmla="*/ 1132514 h 1238250"/>
              <a:gd name="connsiteX160" fmla="*/ 260912 w 1238250"/>
              <a:gd name="connsiteY160" fmla="*/ 1123499 h 1238250"/>
              <a:gd name="connsiteX161" fmla="*/ 291659 w 1238250"/>
              <a:gd name="connsiteY161" fmla="*/ 1049472 h 1238250"/>
              <a:gd name="connsiteX162" fmla="*/ 274780 w 1238250"/>
              <a:gd name="connsiteY162" fmla="*/ 1036851 h 1238250"/>
              <a:gd name="connsiteX163" fmla="*/ 260927 w 1238250"/>
              <a:gd name="connsiteY163" fmla="*/ 1024260 h 1238250"/>
              <a:gd name="connsiteX164" fmla="*/ 194413 w 1238250"/>
              <a:gd name="connsiteY164" fmla="*/ 1068796 h 1238250"/>
              <a:gd name="connsiteX165" fmla="*/ 181338 w 1238250"/>
              <a:gd name="connsiteY165" fmla="*/ 1056913 h 1238250"/>
              <a:gd name="connsiteX166" fmla="*/ 169453 w 1238250"/>
              <a:gd name="connsiteY166" fmla="*/ 1043837 h 1238250"/>
              <a:gd name="connsiteX167" fmla="*/ 213989 w 1238250"/>
              <a:gd name="connsiteY167" fmla="*/ 977322 h 1238250"/>
              <a:gd name="connsiteX168" fmla="*/ 201399 w 1238250"/>
              <a:gd name="connsiteY168" fmla="*/ 963469 h 1238250"/>
              <a:gd name="connsiteX169" fmla="*/ 188777 w 1238250"/>
              <a:gd name="connsiteY169" fmla="*/ 946591 h 1238250"/>
              <a:gd name="connsiteX170" fmla="*/ 114751 w 1238250"/>
              <a:gd name="connsiteY170" fmla="*/ 977338 h 1238250"/>
              <a:gd name="connsiteX171" fmla="*/ 105737 w 1238250"/>
              <a:gd name="connsiteY171" fmla="*/ 965284 h 1238250"/>
              <a:gd name="connsiteX172" fmla="*/ 95218 w 1238250"/>
              <a:gd name="connsiteY172" fmla="*/ 947969 h 1238250"/>
              <a:gd name="connsiteX173" fmla="*/ 151818 w 1238250"/>
              <a:gd name="connsiteY173" fmla="*/ 891479 h 1238250"/>
              <a:gd name="connsiteX174" fmla="*/ 143119 w 1238250"/>
              <a:gd name="connsiteY174" fmla="*/ 877161 h 1238250"/>
              <a:gd name="connsiteX175" fmla="*/ 133097 w 1238250"/>
              <a:gd name="connsiteY175" fmla="*/ 856356 h 1238250"/>
              <a:gd name="connsiteX176" fmla="*/ 54419 w 1238250"/>
              <a:gd name="connsiteY176" fmla="*/ 872084 h 1238250"/>
              <a:gd name="connsiteX177" fmla="*/ 48654 w 1238250"/>
              <a:gd name="connsiteY177" fmla="*/ 860117 h 1238250"/>
              <a:gd name="connsiteX178" fmla="*/ 41094 w 1238250"/>
              <a:gd name="connsiteY178" fmla="*/ 839462 h 1238250"/>
              <a:gd name="connsiteX179" fmla="*/ 107612 w 1238250"/>
              <a:gd name="connsiteY179" fmla="*/ 795110 h 1238250"/>
              <a:gd name="connsiteX180" fmla="*/ 102120 w 1238250"/>
              <a:gd name="connsiteY180" fmla="*/ 780104 h 1238250"/>
              <a:gd name="connsiteX181" fmla="*/ 96173 w 1238250"/>
              <a:gd name="connsiteY181" fmla="*/ 756977 h 1238250"/>
              <a:gd name="connsiteX182" fmla="*/ 15961 w 1238250"/>
              <a:gd name="connsiteY182" fmla="*/ 757055 h 1238250"/>
              <a:gd name="connsiteX183" fmla="*/ 12579 w 1238250"/>
              <a:gd name="connsiteY183" fmla="*/ 743901 h 1238250"/>
              <a:gd name="connsiteX184" fmla="*/ 9302 w 1238250"/>
              <a:gd name="connsiteY184" fmla="*/ 722427 h 1238250"/>
              <a:gd name="connsiteX185" fmla="*/ 83235 w 1238250"/>
              <a:gd name="connsiteY185" fmla="*/ 691888 h 1238250"/>
              <a:gd name="connsiteX186" fmla="*/ 80577 w 1238250"/>
              <a:gd name="connsiteY186" fmla="*/ 674474 h 1238250"/>
              <a:gd name="connsiteX187" fmla="*/ 79459 w 1238250"/>
              <a:gd name="connsiteY187" fmla="*/ 652333 h 1238250"/>
              <a:gd name="connsiteX188" fmla="*/ 892 w 1238250"/>
              <a:gd name="connsiteY188" fmla="*/ 636784 h 1238250"/>
              <a:gd name="connsiteX189" fmla="*/ 0 w 1238250"/>
              <a:gd name="connsiteY189" fmla="*/ 619125 h 1238250"/>
              <a:gd name="connsiteX190" fmla="*/ 892 w 1238250"/>
              <a:gd name="connsiteY190" fmla="*/ 601466 h 1238250"/>
              <a:gd name="connsiteX191" fmla="*/ 79459 w 1238250"/>
              <a:gd name="connsiteY191" fmla="*/ 585917 h 1238250"/>
              <a:gd name="connsiteX192" fmla="*/ 80577 w 1238250"/>
              <a:gd name="connsiteY192" fmla="*/ 563776 h 1238250"/>
              <a:gd name="connsiteX193" fmla="*/ 83235 w 1238250"/>
              <a:gd name="connsiteY193" fmla="*/ 546362 h 1238250"/>
              <a:gd name="connsiteX194" fmla="*/ 9302 w 1238250"/>
              <a:gd name="connsiteY194" fmla="*/ 515823 h 1238250"/>
              <a:gd name="connsiteX195" fmla="*/ 12579 w 1238250"/>
              <a:gd name="connsiteY195" fmla="*/ 494350 h 1238250"/>
              <a:gd name="connsiteX196" fmla="*/ 15961 w 1238250"/>
              <a:gd name="connsiteY196" fmla="*/ 481195 h 1238250"/>
              <a:gd name="connsiteX197" fmla="*/ 96173 w 1238250"/>
              <a:gd name="connsiteY197" fmla="*/ 481273 h 1238250"/>
              <a:gd name="connsiteX198" fmla="*/ 102120 w 1238250"/>
              <a:gd name="connsiteY198" fmla="*/ 458146 h 1238250"/>
              <a:gd name="connsiteX199" fmla="*/ 107612 w 1238250"/>
              <a:gd name="connsiteY199" fmla="*/ 443140 h 1238250"/>
              <a:gd name="connsiteX200" fmla="*/ 41095 w 1238250"/>
              <a:gd name="connsiteY200" fmla="*/ 398788 h 1238250"/>
              <a:gd name="connsiteX201" fmla="*/ 48654 w 1238250"/>
              <a:gd name="connsiteY201" fmla="*/ 378134 h 1238250"/>
              <a:gd name="connsiteX202" fmla="*/ 54420 w 1238250"/>
              <a:gd name="connsiteY202" fmla="*/ 366166 h 1238250"/>
              <a:gd name="connsiteX203" fmla="*/ 133097 w 1238250"/>
              <a:gd name="connsiteY203" fmla="*/ 381893 h 1238250"/>
              <a:gd name="connsiteX204" fmla="*/ 143119 w 1238250"/>
              <a:gd name="connsiteY204" fmla="*/ 361089 h 1238250"/>
              <a:gd name="connsiteX205" fmla="*/ 151818 w 1238250"/>
              <a:gd name="connsiteY205" fmla="*/ 346771 h 1238250"/>
              <a:gd name="connsiteX206" fmla="*/ 95218 w 1238250"/>
              <a:gd name="connsiteY206" fmla="*/ 290281 h 1238250"/>
              <a:gd name="connsiteX207" fmla="*/ 105737 w 1238250"/>
              <a:gd name="connsiteY207" fmla="*/ 272967 h 1238250"/>
              <a:gd name="connsiteX208" fmla="*/ 114751 w 1238250"/>
              <a:gd name="connsiteY208" fmla="*/ 260912 h 1238250"/>
              <a:gd name="connsiteX209" fmla="*/ 188777 w 1238250"/>
              <a:gd name="connsiteY209" fmla="*/ 291659 h 1238250"/>
              <a:gd name="connsiteX210" fmla="*/ 201399 w 1238250"/>
              <a:gd name="connsiteY210" fmla="*/ 274780 h 1238250"/>
              <a:gd name="connsiteX211" fmla="*/ 213989 w 1238250"/>
              <a:gd name="connsiteY211" fmla="*/ 260927 h 1238250"/>
              <a:gd name="connsiteX212" fmla="*/ 169454 w 1238250"/>
              <a:gd name="connsiteY212" fmla="*/ 194414 h 1238250"/>
              <a:gd name="connsiteX213" fmla="*/ 181338 w 1238250"/>
              <a:gd name="connsiteY213" fmla="*/ 181338 h 1238250"/>
              <a:gd name="connsiteX214" fmla="*/ 194414 w 1238250"/>
              <a:gd name="connsiteY214" fmla="*/ 169454 h 1238250"/>
              <a:gd name="connsiteX215" fmla="*/ 260927 w 1238250"/>
              <a:gd name="connsiteY215" fmla="*/ 213989 h 1238250"/>
              <a:gd name="connsiteX216" fmla="*/ 274780 w 1238250"/>
              <a:gd name="connsiteY216" fmla="*/ 201398 h 1238250"/>
              <a:gd name="connsiteX217" fmla="*/ 291659 w 1238250"/>
              <a:gd name="connsiteY217" fmla="*/ 188777 h 1238250"/>
              <a:gd name="connsiteX218" fmla="*/ 260913 w 1238250"/>
              <a:gd name="connsiteY218" fmla="*/ 114751 h 1238250"/>
              <a:gd name="connsiteX219" fmla="*/ 272967 w 1238250"/>
              <a:gd name="connsiteY219" fmla="*/ 105737 h 1238250"/>
              <a:gd name="connsiteX220" fmla="*/ 290281 w 1238250"/>
              <a:gd name="connsiteY220" fmla="*/ 95218 h 1238250"/>
              <a:gd name="connsiteX221" fmla="*/ 346771 w 1238250"/>
              <a:gd name="connsiteY221" fmla="*/ 151818 h 1238250"/>
              <a:gd name="connsiteX222" fmla="*/ 361089 w 1238250"/>
              <a:gd name="connsiteY222" fmla="*/ 143119 h 1238250"/>
              <a:gd name="connsiteX223" fmla="*/ 381894 w 1238250"/>
              <a:gd name="connsiteY223" fmla="*/ 133097 h 1238250"/>
              <a:gd name="connsiteX224" fmla="*/ 366166 w 1238250"/>
              <a:gd name="connsiteY224" fmla="*/ 54419 h 1238250"/>
              <a:gd name="connsiteX225" fmla="*/ 378134 w 1238250"/>
              <a:gd name="connsiteY225" fmla="*/ 48654 h 1238250"/>
              <a:gd name="connsiteX226" fmla="*/ 398788 w 1238250"/>
              <a:gd name="connsiteY226" fmla="*/ 41095 h 1238250"/>
              <a:gd name="connsiteX227" fmla="*/ 443140 w 1238250"/>
              <a:gd name="connsiteY227" fmla="*/ 107612 h 1238250"/>
              <a:gd name="connsiteX228" fmla="*/ 458146 w 1238250"/>
              <a:gd name="connsiteY228" fmla="*/ 102120 h 1238250"/>
              <a:gd name="connsiteX229" fmla="*/ 481273 w 1238250"/>
              <a:gd name="connsiteY229" fmla="*/ 96173 h 1238250"/>
              <a:gd name="connsiteX230" fmla="*/ 481195 w 1238250"/>
              <a:gd name="connsiteY230" fmla="*/ 15961 h 1238250"/>
              <a:gd name="connsiteX231" fmla="*/ 494350 w 1238250"/>
              <a:gd name="connsiteY231" fmla="*/ 12579 h 1238250"/>
              <a:gd name="connsiteX232" fmla="*/ 515823 w 1238250"/>
              <a:gd name="connsiteY232" fmla="*/ 9302 h 1238250"/>
              <a:gd name="connsiteX233" fmla="*/ 546362 w 1238250"/>
              <a:gd name="connsiteY233" fmla="*/ 83235 h 1238250"/>
              <a:gd name="connsiteX234" fmla="*/ 563776 w 1238250"/>
              <a:gd name="connsiteY234" fmla="*/ 80577 h 1238250"/>
              <a:gd name="connsiteX235" fmla="*/ 585917 w 1238250"/>
              <a:gd name="connsiteY235" fmla="*/ 79459 h 1238250"/>
              <a:gd name="connsiteX236" fmla="*/ 601466 w 1238250"/>
              <a:gd name="connsiteY236"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reeform 14"/>
          <p:cNvSpPr/>
          <p:nvPr>
            <p:custDataLst>
              <p:tags r:id="rId16"/>
            </p:custDataLst>
          </p:nvPr>
        </p:nvSpPr>
        <p:spPr>
          <a:xfrm>
            <a:off x="4657618" y="2637525"/>
            <a:ext cx="334107" cy="334107"/>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27489 w 1238250"/>
              <a:gd name="connsiteY45" fmla="*/ 45 h 1238250"/>
              <a:gd name="connsiteX46" fmla="*/ 721190 w 1238250"/>
              <a:gd name="connsiteY46" fmla="*/ 8042 h 1238250"/>
              <a:gd name="connsiteX47" fmla="*/ 736961 w 1238250"/>
              <a:gd name="connsiteY47" fmla="*/ 11356 h 1238250"/>
              <a:gd name="connsiteX48" fmla="*/ 761195 w 1238250"/>
              <a:gd name="connsiteY48" fmla="*/ 153801 h 1238250"/>
              <a:gd name="connsiteX49" fmla="*/ 804967 w 1238250"/>
              <a:gd name="connsiteY49" fmla="*/ 168661 h 1238250"/>
              <a:gd name="connsiteX50" fmla="*/ 812356 w 1238250"/>
              <a:gd name="connsiteY50" fmla="*/ 170909 h 1238250"/>
              <a:gd name="connsiteX51" fmla="*/ 813966 w 1238250"/>
              <a:gd name="connsiteY51" fmla="*/ 171717 h 1238250"/>
              <a:gd name="connsiteX52" fmla="*/ 814948 w 1238250"/>
              <a:gd name="connsiteY52" fmla="*/ 172050 h 1238250"/>
              <a:gd name="connsiteX53" fmla="*/ 839332 w 1238250"/>
              <a:gd name="connsiteY53" fmla="*/ 184442 h 1238250"/>
              <a:gd name="connsiteX54" fmla="*/ 876539 w 1238250"/>
              <a:gd name="connsiteY54" fmla="*/ 203106 h 1238250"/>
              <a:gd name="connsiteX55" fmla="*/ 877827 w 1238250"/>
              <a:gd name="connsiteY55" fmla="*/ 204004 h 1238250"/>
              <a:gd name="connsiteX56" fmla="*/ 878512 w 1238250"/>
              <a:gd name="connsiteY56" fmla="*/ 204352 h 1238250"/>
              <a:gd name="connsiteX57" fmla="*/ 900944 w 1238250"/>
              <a:gd name="connsiteY57" fmla="*/ 220108 h 1238250"/>
              <a:gd name="connsiteX58" fmla="*/ 905381 w 1238250"/>
              <a:gd name="connsiteY58" fmla="*/ 223199 h 1238250"/>
              <a:gd name="connsiteX59" fmla="*/ 1033179 w 1238250"/>
              <a:gd name="connsiteY59" fmla="*/ 155105 h 1238250"/>
              <a:gd name="connsiteX60" fmla="*/ 1088725 w 1238250"/>
              <a:gd name="connsiteY60" fmla="*/ 204937 h 1238250"/>
              <a:gd name="connsiteX61" fmla="*/ 1214297 w 1238250"/>
              <a:gd name="connsiteY61" fmla="*/ 411175 h 1238250"/>
              <a:gd name="connsiteX62" fmla="*/ 1215469 w 1238250"/>
              <a:gd name="connsiteY62" fmla="*/ 415008 h 1238250"/>
              <a:gd name="connsiteX63" fmla="*/ 1100971 w 1238250"/>
              <a:gd name="connsiteY63" fmla="*/ 507380 h 1238250"/>
              <a:gd name="connsiteX64" fmla="*/ 1109829 w 1238250"/>
              <a:gd name="connsiteY64" fmla="*/ 545045 h 1238250"/>
              <a:gd name="connsiteX65" fmla="*/ 1110112 w 1238250"/>
              <a:gd name="connsiteY65" fmla="*/ 548708 h 1238250"/>
              <a:gd name="connsiteX66" fmla="*/ 1110718 w 1238250"/>
              <a:gd name="connsiteY66" fmla="*/ 551425 h 1238250"/>
              <a:gd name="connsiteX67" fmla="*/ 1112937 w 1238250"/>
              <a:gd name="connsiteY67" fmla="*/ 585287 h 1238250"/>
              <a:gd name="connsiteX68" fmla="*/ 1115549 w 1238250"/>
              <a:gd name="connsiteY68" fmla="*/ 619125 h 1238250"/>
              <a:gd name="connsiteX69" fmla="*/ 1115335 w 1238250"/>
              <a:gd name="connsiteY69" fmla="*/ 621899 h 1238250"/>
              <a:gd name="connsiteX70" fmla="*/ 1115575 w 1238250"/>
              <a:gd name="connsiteY70" fmla="*/ 625566 h 1238250"/>
              <a:gd name="connsiteX71" fmla="*/ 1112152 w 1238250"/>
              <a:gd name="connsiteY71" fmla="*/ 664072 h 1238250"/>
              <a:gd name="connsiteX72" fmla="*/ 1238250 w 1238250"/>
              <a:gd name="connsiteY72" fmla="*/ 739685 h 1238250"/>
              <a:gd name="connsiteX73" fmla="*/ 1229787 w 1238250"/>
              <a:gd name="connsiteY73" fmla="*/ 778357 h 1238250"/>
              <a:gd name="connsiteX74" fmla="*/ 1123663 w 1238250"/>
              <a:gd name="connsiteY74" fmla="*/ 991678 h 1238250"/>
              <a:gd name="connsiteX75" fmla="*/ 1095148 w 1238250"/>
              <a:gd name="connsiteY75" fmla="*/ 1022197 h 1238250"/>
              <a:gd name="connsiteX76" fmla="*/ 958828 w 1238250"/>
              <a:gd name="connsiteY76" fmla="*/ 972160 h 1238250"/>
              <a:gd name="connsiteX77" fmla="*/ 954890 w 1238250"/>
              <a:gd name="connsiteY77" fmla="*/ 975811 h 1238250"/>
              <a:gd name="connsiteX78" fmla="*/ 934897 w 1238250"/>
              <a:gd name="connsiteY78" fmla="*/ 994489 h 1238250"/>
              <a:gd name="connsiteX79" fmla="*/ 934271 w 1238250"/>
              <a:gd name="connsiteY79" fmla="*/ 994924 h 1238250"/>
              <a:gd name="connsiteX80" fmla="*/ 933120 w 1238250"/>
              <a:gd name="connsiteY80" fmla="*/ 995991 h 1238250"/>
              <a:gd name="connsiteX81" fmla="*/ 898916 w 1238250"/>
              <a:gd name="connsiteY81" fmla="*/ 1019555 h 1238250"/>
              <a:gd name="connsiteX82" fmla="*/ 876539 w 1238250"/>
              <a:gd name="connsiteY82" fmla="*/ 1035144 h 1238250"/>
              <a:gd name="connsiteX83" fmla="*/ 875613 w 1238250"/>
              <a:gd name="connsiteY83" fmla="*/ 1035609 h 1238250"/>
              <a:gd name="connsiteX84" fmla="*/ 874135 w 1238250"/>
              <a:gd name="connsiteY84" fmla="*/ 1036627 h 1238250"/>
              <a:gd name="connsiteX85" fmla="*/ 867140 w 1238250"/>
              <a:gd name="connsiteY85" fmla="*/ 1039859 h 1238250"/>
              <a:gd name="connsiteX86" fmla="*/ 825902 w 1238250"/>
              <a:gd name="connsiteY86" fmla="*/ 1060546 h 1238250"/>
              <a:gd name="connsiteX87" fmla="*/ 822131 w 1238250"/>
              <a:gd name="connsiteY87" fmla="*/ 1205035 h 1238250"/>
              <a:gd name="connsiteX88" fmla="*/ 770558 w 1238250"/>
              <a:gd name="connsiteY88" fmla="*/ 1220175 h 1238250"/>
              <a:gd name="connsiteX89" fmla="*/ 707048 w 1238250"/>
              <a:gd name="connsiteY89" fmla="*/ 1232149 h 1238250"/>
              <a:gd name="connsiteX90" fmla="*/ 517060 w 1238250"/>
              <a:gd name="connsiteY90" fmla="*/ 1230208 h 1238250"/>
              <a:gd name="connsiteX91" fmla="*/ 501290 w 1238250"/>
              <a:gd name="connsiteY91" fmla="*/ 1226894 h 1238250"/>
              <a:gd name="connsiteX92" fmla="*/ 477057 w 1238250"/>
              <a:gd name="connsiteY92" fmla="*/ 1084450 h 1238250"/>
              <a:gd name="connsiteX93" fmla="*/ 433279 w 1238250"/>
              <a:gd name="connsiteY93" fmla="*/ 1069588 h 1238250"/>
              <a:gd name="connsiteX94" fmla="*/ 425894 w 1238250"/>
              <a:gd name="connsiteY94" fmla="*/ 1067341 h 1238250"/>
              <a:gd name="connsiteX95" fmla="*/ 424286 w 1238250"/>
              <a:gd name="connsiteY95" fmla="*/ 1066535 h 1238250"/>
              <a:gd name="connsiteX96" fmla="*/ 423303 w 1238250"/>
              <a:gd name="connsiteY96" fmla="*/ 1066201 h 1238250"/>
              <a:gd name="connsiteX97" fmla="*/ 398904 w 1238250"/>
              <a:gd name="connsiteY97" fmla="*/ 1053801 h 1238250"/>
              <a:gd name="connsiteX98" fmla="*/ 361711 w 1238250"/>
              <a:gd name="connsiteY98" fmla="*/ 1035144 h 1238250"/>
              <a:gd name="connsiteX99" fmla="*/ 360422 w 1238250"/>
              <a:gd name="connsiteY99" fmla="*/ 1034246 h 1238250"/>
              <a:gd name="connsiteX100" fmla="*/ 359738 w 1238250"/>
              <a:gd name="connsiteY100" fmla="*/ 1033899 h 1238250"/>
              <a:gd name="connsiteX101" fmla="*/ 337232 w 1238250"/>
              <a:gd name="connsiteY101" fmla="*/ 1018090 h 1238250"/>
              <a:gd name="connsiteX102" fmla="*/ 332870 w 1238250"/>
              <a:gd name="connsiteY102" fmla="*/ 1015052 h 1238250"/>
              <a:gd name="connsiteX103" fmla="*/ 205071 w 1238250"/>
              <a:gd name="connsiteY103" fmla="*/ 1083145 h 1238250"/>
              <a:gd name="connsiteX104" fmla="*/ 149525 w 1238250"/>
              <a:gd name="connsiteY104" fmla="*/ 1033313 h 1238250"/>
              <a:gd name="connsiteX105" fmla="*/ 23953 w 1238250"/>
              <a:gd name="connsiteY105" fmla="*/ 827075 h 1238250"/>
              <a:gd name="connsiteX106" fmla="*/ 22781 w 1238250"/>
              <a:gd name="connsiteY106" fmla="*/ 823242 h 1238250"/>
              <a:gd name="connsiteX107" fmla="*/ 137279 w 1238250"/>
              <a:gd name="connsiteY107" fmla="*/ 730872 h 1238250"/>
              <a:gd name="connsiteX108" fmla="*/ 128421 w 1238250"/>
              <a:gd name="connsiteY108" fmla="*/ 693206 h 1238250"/>
              <a:gd name="connsiteX109" fmla="*/ 128138 w 1238250"/>
              <a:gd name="connsiteY109" fmla="*/ 689541 h 1238250"/>
              <a:gd name="connsiteX110" fmla="*/ 127532 w 1238250"/>
              <a:gd name="connsiteY110" fmla="*/ 686825 h 1238250"/>
              <a:gd name="connsiteX111" fmla="*/ 125313 w 1238250"/>
              <a:gd name="connsiteY111" fmla="*/ 652968 h 1238250"/>
              <a:gd name="connsiteX112" fmla="*/ 122700 w 1238250"/>
              <a:gd name="connsiteY112" fmla="*/ 619125 h 1238250"/>
              <a:gd name="connsiteX113" fmla="*/ 122915 w 1238250"/>
              <a:gd name="connsiteY113" fmla="*/ 616353 h 1238250"/>
              <a:gd name="connsiteX114" fmla="*/ 122675 w 1238250"/>
              <a:gd name="connsiteY114" fmla="*/ 612686 h 1238250"/>
              <a:gd name="connsiteX115" fmla="*/ 126097 w 1238250"/>
              <a:gd name="connsiteY115" fmla="*/ 574179 h 1238250"/>
              <a:gd name="connsiteX116" fmla="*/ 0 w 1238250"/>
              <a:gd name="connsiteY116" fmla="*/ 498565 h 1238250"/>
              <a:gd name="connsiteX117" fmla="*/ 8463 w 1238250"/>
              <a:gd name="connsiteY117" fmla="*/ 459893 h 1238250"/>
              <a:gd name="connsiteX118" fmla="*/ 114588 w 1238250"/>
              <a:gd name="connsiteY118" fmla="*/ 246573 h 1238250"/>
              <a:gd name="connsiteX119" fmla="*/ 143102 w 1238250"/>
              <a:gd name="connsiteY119" fmla="*/ 216053 h 1238250"/>
              <a:gd name="connsiteX120" fmla="*/ 279423 w 1238250"/>
              <a:gd name="connsiteY120" fmla="*/ 266090 h 1238250"/>
              <a:gd name="connsiteX121" fmla="*/ 283296 w 1238250"/>
              <a:gd name="connsiteY121" fmla="*/ 262499 h 1238250"/>
              <a:gd name="connsiteX122" fmla="*/ 303353 w 1238250"/>
              <a:gd name="connsiteY122" fmla="*/ 243762 h 1238250"/>
              <a:gd name="connsiteX123" fmla="*/ 303981 w 1238250"/>
              <a:gd name="connsiteY123" fmla="*/ 243324 h 1238250"/>
              <a:gd name="connsiteX124" fmla="*/ 305130 w 1238250"/>
              <a:gd name="connsiteY124" fmla="*/ 242260 h 1238250"/>
              <a:gd name="connsiteX125" fmla="*/ 339333 w 1238250"/>
              <a:gd name="connsiteY125" fmla="*/ 218696 h 1238250"/>
              <a:gd name="connsiteX126" fmla="*/ 361711 w 1238250"/>
              <a:gd name="connsiteY126" fmla="*/ 203106 h 1238250"/>
              <a:gd name="connsiteX127" fmla="*/ 362635 w 1238250"/>
              <a:gd name="connsiteY127" fmla="*/ 202643 h 1238250"/>
              <a:gd name="connsiteX128" fmla="*/ 364115 w 1238250"/>
              <a:gd name="connsiteY128" fmla="*/ 201623 h 1238250"/>
              <a:gd name="connsiteX129" fmla="*/ 371116 w 1238250"/>
              <a:gd name="connsiteY129" fmla="*/ 198388 h 1238250"/>
              <a:gd name="connsiteX130" fmla="*/ 412350 w 1238250"/>
              <a:gd name="connsiteY130" fmla="*/ 177704 h 1238250"/>
              <a:gd name="connsiteX131" fmla="*/ 416120 w 1238250"/>
              <a:gd name="connsiteY131" fmla="*/ 33215 h 1238250"/>
              <a:gd name="connsiteX132" fmla="*/ 467692 w 1238250"/>
              <a:gd name="connsiteY132" fmla="*/ 18075 h 1238250"/>
              <a:gd name="connsiteX133" fmla="*/ 531202 w 1238250"/>
              <a:gd name="connsiteY133" fmla="*/ 6102 h 1238250"/>
              <a:gd name="connsiteX134" fmla="*/ 627489 w 1238250"/>
              <a:gd name="connsiteY134"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5"/>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9"/>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reeform 15"/>
          <p:cNvSpPr/>
          <p:nvPr>
            <p:custDataLst>
              <p:tags r:id="rId17"/>
            </p:custDataLst>
          </p:nvPr>
        </p:nvSpPr>
        <p:spPr>
          <a:xfrm>
            <a:off x="4849718" y="2804914"/>
            <a:ext cx="747251" cy="747251"/>
          </a:xfrm>
          <a:custGeom>
            <a:avLst/>
            <a:gdLst>
              <a:gd name="connsiteX0" fmla="*/ 392986 w 1238250"/>
              <a:gd name="connsiteY0" fmla="*/ 769322 h 1238250"/>
              <a:gd name="connsiteX1" fmla="*/ 262303 w 1238250"/>
              <a:gd name="connsiteY1" fmla="*/ 839423 h 1238250"/>
              <a:gd name="connsiteX2" fmla="*/ 269901 w 1238250"/>
              <a:gd name="connsiteY2" fmla="*/ 853422 h 1238250"/>
              <a:gd name="connsiteX3" fmla="*/ 619125 w 1238250"/>
              <a:gd name="connsiteY3" fmla="*/ 1039103 h 1238250"/>
              <a:gd name="connsiteX4" fmla="*/ 968349 w 1238250"/>
              <a:gd name="connsiteY4" fmla="*/ 853422 h 1238250"/>
              <a:gd name="connsiteX5" fmla="*/ 975948 w 1238250"/>
              <a:gd name="connsiteY5" fmla="*/ 839423 h 1238250"/>
              <a:gd name="connsiteX6" fmla="*/ 845266 w 1238250"/>
              <a:gd name="connsiteY6" fmla="*/ 769323 h 1238250"/>
              <a:gd name="connsiteX7" fmla="*/ 812561 w 1238250"/>
              <a:gd name="connsiteY7" fmla="*/ 808961 h 1238250"/>
              <a:gd name="connsiteX8" fmla="*/ 619126 w 1238250"/>
              <a:gd name="connsiteY8" fmla="*/ 889085 h 1238250"/>
              <a:gd name="connsiteX9" fmla="*/ 425691 w 1238250"/>
              <a:gd name="connsiteY9" fmla="*/ 808961 h 1238250"/>
              <a:gd name="connsiteX10" fmla="*/ 619124 w 1238250"/>
              <a:gd name="connsiteY10" fmla="*/ 536125 h 1238250"/>
              <a:gd name="connsiteX11" fmla="*/ 539723 w 1238250"/>
              <a:gd name="connsiteY11" fmla="*/ 615526 h 1238250"/>
              <a:gd name="connsiteX12" fmla="*/ 619124 w 1238250"/>
              <a:gd name="connsiteY12" fmla="*/ 694927 h 1238250"/>
              <a:gd name="connsiteX13" fmla="*/ 698525 w 1238250"/>
              <a:gd name="connsiteY13" fmla="*/ 615526 h 1238250"/>
              <a:gd name="connsiteX14" fmla="*/ 619124 w 1238250"/>
              <a:gd name="connsiteY14" fmla="*/ 536125 h 1238250"/>
              <a:gd name="connsiteX15" fmla="*/ 619125 w 1238250"/>
              <a:gd name="connsiteY15" fmla="*/ 456723 h 1238250"/>
              <a:gd name="connsiteX16" fmla="*/ 777928 w 1238250"/>
              <a:gd name="connsiteY16" fmla="*/ 615526 h 1238250"/>
              <a:gd name="connsiteX17" fmla="*/ 619125 w 1238250"/>
              <a:gd name="connsiteY17" fmla="*/ 774329 h 1238250"/>
              <a:gd name="connsiteX18" fmla="*/ 460322 w 1238250"/>
              <a:gd name="connsiteY18" fmla="*/ 615526 h 1238250"/>
              <a:gd name="connsiteX19" fmla="*/ 619125 w 1238250"/>
              <a:gd name="connsiteY19" fmla="*/ 456723 h 1238250"/>
              <a:gd name="connsiteX20" fmla="*/ 619127 w 1238250"/>
              <a:gd name="connsiteY20" fmla="*/ 407266 h 1238250"/>
              <a:gd name="connsiteX21" fmla="*/ 410866 w 1238250"/>
              <a:gd name="connsiteY21" fmla="*/ 615527 h 1238250"/>
              <a:gd name="connsiteX22" fmla="*/ 619127 w 1238250"/>
              <a:gd name="connsiteY22" fmla="*/ 823788 h 1238250"/>
              <a:gd name="connsiteX23" fmla="*/ 827388 w 1238250"/>
              <a:gd name="connsiteY23" fmla="*/ 615527 h 1238250"/>
              <a:gd name="connsiteX24" fmla="*/ 619127 w 1238250"/>
              <a:gd name="connsiteY24" fmla="*/ 407266 h 1238250"/>
              <a:gd name="connsiteX25" fmla="*/ 642378 w 1238250"/>
              <a:gd name="connsiteY25" fmla="*/ 199147 h 1238250"/>
              <a:gd name="connsiteX26" fmla="*/ 646929 w 1238250"/>
              <a:gd name="connsiteY26" fmla="*/ 344770 h 1238250"/>
              <a:gd name="connsiteX27" fmla="*/ 674258 w 1238250"/>
              <a:gd name="connsiteY27" fmla="*/ 347525 h 1238250"/>
              <a:gd name="connsiteX28" fmla="*/ 892685 w 1238250"/>
              <a:gd name="connsiteY28" fmla="*/ 615526 h 1238250"/>
              <a:gd name="connsiteX29" fmla="*/ 887127 w 1238250"/>
              <a:gd name="connsiteY29" fmla="*/ 670658 h 1238250"/>
              <a:gd name="connsiteX30" fmla="*/ 871433 w 1238250"/>
              <a:gd name="connsiteY30" fmla="*/ 721217 h 1238250"/>
              <a:gd name="connsiteX31" fmla="*/ 997648 w 1238250"/>
              <a:gd name="connsiteY31" fmla="*/ 799443 h 1238250"/>
              <a:gd name="connsiteX32" fmla="*/ 1007179 w 1238250"/>
              <a:gd name="connsiteY32" fmla="*/ 781884 h 1238250"/>
              <a:gd name="connsiteX33" fmla="*/ 1040275 w 1238250"/>
              <a:gd name="connsiteY33" fmla="*/ 617953 h 1238250"/>
              <a:gd name="connsiteX34" fmla="*/ 704002 w 1238250"/>
              <a:gd name="connsiteY34" fmla="*/ 205359 h 1238250"/>
              <a:gd name="connsiteX35" fmla="*/ 595872 w 1238250"/>
              <a:gd name="connsiteY35" fmla="*/ 199147 h 1238250"/>
              <a:gd name="connsiteX36" fmla="*/ 534249 w 1238250"/>
              <a:gd name="connsiteY36" fmla="*/ 205359 h 1238250"/>
              <a:gd name="connsiteX37" fmla="*/ 197975 w 1238250"/>
              <a:gd name="connsiteY37" fmla="*/ 617953 h 1238250"/>
              <a:gd name="connsiteX38" fmla="*/ 231071 w 1238250"/>
              <a:gd name="connsiteY38" fmla="*/ 781884 h 1238250"/>
              <a:gd name="connsiteX39" fmla="*/ 240602 w 1238250"/>
              <a:gd name="connsiteY39" fmla="*/ 799443 h 1238250"/>
              <a:gd name="connsiteX40" fmla="*/ 366819 w 1238250"/>
              <a:gd name="connsiteY40" fmla="*/ 721216 h 1238250"/>
              <a:gd name="connsiteX41" fmla="*/ 351125 w 1238250"/>
              <a:gd name="connsiteY41" fmla="*/ 670658 h 1238250"/>
              <a:gd name="connsiteX42" fmla="*/ 345567 w 1238250"/>
              <a:gd name="connsiteY42" fmla="*/ 615526 h 1238250"/>
              <a:gd name="connsiteX43" fmla="*/ 563995 w 1238250"/>
              <a:gd name="connsiteY43" fmla="*/ 347525 h 1238250"/>
              <a:gd name="connsiteX44" fmla="*/ 591321 w 1238250"/>
              <a:gd name="connsiteY44" fmla="*/ 344770 h 1238250"/>
              <a:gd name="connsiteX45" fmla="*/ 619125 w 1238250"/>
              <a:gd name="connsiteY45" fmla="*/ 0 h 1238250"/>
              <a:gd name="connsiteX46" fmla="*/ 627571 w 1238250"/>
              <a:gd name="connsiteY46" fmla="*/ 427 h 1238250"/>
              <a:gd name="connsiteX47" fmla="*/ 637898 w 1238250"/>
              <a:gd name="connsiteY47" fmla="*/ 61294 h 1238250"/>
              <a:gd name="connsiteX48" fmla="*/ 642400 w 1238250"/>
              <a:gd name="connsiteY48" fmla="*/ 61522 h 1238250"/>
              <a:gd name="connsiteX49" fmla="*/ 658857 w 1238250"/>
              <a:gd name="connsiteY49" fmla="*/ 62065 h 1238250"/>
              <a:gd name="connsiteX50" fmla="*/ 675465 w 1238250"/>
              <a:gd name="connsiteY50" fmla="*/ 2698 h 1238250"/>
              <a:gd name="connsiteX51" fmla="*/ 686108 w 1238250"/>
              <a:gd name="connsiteY51" fmla="*/ 4132 h 1238250"/>
              <a:gd name="connsiteX52" fmla="*/ 686215 w 1238250"/>
              <a:gd name="connsiteY52" fmla="*/ 3775 h 1238250"/>
              <a:gd name="connsiteX53" fmla="*/ 702919 w 1238250"/>
              <a:gd name="connsiteY53" fmla="*/ 6324 h 1238250"/>
              <a:gd name="connsiteX54" fmla="*/ 705733 w 1238250"/>
              <a:gd name="connsiteY54" fmla="*/ 67601 h 1238250"/>
              <a:gd name="connsiteX55" fmla="*/ 722168 w 1238250"/>
              <a:gd name="connsiteY55" fmla="*/ 69817 h 1238250"/>
              <a:gd name="connsiteX56" fmla="*/ 727067 w 1238250"/>
              <a:gd name="connsiteY56" fmla="*/ 70986 h 1238250"/>
              <a:gd name="connsiteX57" fmla="*/ 731739 w 1238250"/>
              <a:gd name="connsiteY57" fmla="*/ 71699 h 1238250"/>
              <a:gd name="connsiteX58" fmla="*/ 736085 w 1238250"/>
              <a:gd name="connsiteY58" fmla="*/ 72816 h 1238250"/>
              <a:gd name="connsiteX59" fmla="*/ 760510 w 1238250"/>
              <a:gd name="connsiteY59" fmla="*/ 16987 h 1238250"/>
              <a:gd name="connsiteX60" fmla="*/ 776991 w 1238250"/>
              <a:gd name="connsiteY60" fmla="*/ 20919 h 1238250"/>
              <a:gd name="connsiteX61" fmla="*/ 776978 w 1238250"/>
              <a:gd name="connsiteY61" fmla="*/ 21084 h 1238250"/>
              <a:gd name="connsiteX62" fmla="*/ 787407 w 1238250"/>
              <a:gd name="connsiteY62" fmla="*/ 23765 h 1238250"/>
              <a:gd name="connsiteX63" fmla="*/ 781693 w 1238250"/>
              <a:gd name="connsiteY63" fmla="*/ 84543 h 1238250"/>
              <a:gd name="connsiteX64" fmla="*/ 785289 w 1238250"/>
              <a:gd name="connsiteY64" fmla="*/ 85468 h 1238250"/>
              <a:gd name="connsiteX65" fmla="*/ 801613 w 1238250"/>
              <a:gd name="connsiteY65" fmla="*/ 91442 h 1238250"/>
              <a:gd name="connsiteX66" fmla="*/ 832915 w 1238250"/>
              <a:gd name="connsiteY66" fmla="*/ 38575 h 1238250"/>
              <a:gd name="connsiteX67" fmla="*/ 848824 w 1238250"/>
              <a:gd name="connsiteY67" fmla="*/ 44085 h 1238250"/>
              <a:gd name="connsiteX68" fmla="*/ 848743 w 1238250"/>
              <a:gd name="connsiteY68" fmla="*/ 44491 h 1238250"/>
              <a:gd name="connsiteX69" fmla="*/ 858825 w 1238250"/>
              <a:gd name="connsiteY69" fmla="*/ 48181 h 1238250"/>
              <a:gd name="connsiteX70" fmla="*/ 845580 w 1238250"/>
              <a:gd name="connsiteY70" fmla="*/ 108570 h 1238250"/>
              <a:gd name="connsiteX71" fmla="*/ 857012 w 1238250"/>
              <a:gd name="connsiteY71" fmla="*/ 114077 h 1238250"/>
              <a:gd name="connsiteX72" fmla="*/ 873515 w 1238250"/>
              <a:gd name="connsiteY72" fmla="*/ 121675 h 1238250"/>
              <a:gd name="connsiteX73" fmla="*/ 911778 w 1238250"/>
              <a:gd name="connsiteY73" fmla="*/ 73796 h 1238250"/>
              <a:gd name="connsiteX74" fmla="*/ 921060 w 1238250"/>
              <a:gd name="connsiteY74" fmla="*/ 79215 h 1238250"/>
              <a:gd name="connsiteX75" fmla="*/ 921250 w 1238250"/>
              <a:gd name="connsiteY75" fmla="*/ 78986 h 1238250"/>
              <a:gd name="connsiteX76" fmla="*/ 935703 w 1238250"/>
              <a:gd name="connsiteY76" fmla="*/ 87767 h 1238250"/>
              <a:gd name="connsiteX77" fmla="*/ 914403 w 1238250"/>
              <a:gd name="connsiteY77" fmla="*/ 145136 h 1238250"/>
              <a:gd name="connsiteX78" fmla="*/ 923411 w 1238250"/>
              <a:gd name="connsiteY78" fmla="*/ 150395 h 1238250"/>
              <a:gd name="connsiteX79" fmla="*/ 927294 w 1238250"/>
              <a:gd name="connsiteY79" fmla="*/ 153195 h 1238250"/>
              <a:gd name="connsiteX80" fmla="*/ 931545 w 1238250"/>
              <a:gd name="connsiteY80" fmla="*/ 155777 h 1238250"/>
              <a:gd name="connsiteX81" fmla="*/ 932293 w 1238250"/>
              <a:gd name="connsiteY81" fmla="*/ 156337 h 1238250"/>
              <a:gd name="connsiteX82" fmla="*/ 975755 w 1238250"/>
              <a:gd name="connsiteY82" fmla="*/ 113820 h 1238250"/>
              <a:gd name="connsiteX83" fmla="*/ 984508 w 1238250"/>
              <a:gd name="connsiteY83" fmla="*/ 120131 h 1238250"/>
              <a:gd name="connsiteX84" fmla="*/ 984519 w 1238250"/>
              <a:gd name="connsiteY84" fmla="*/ 120121 h 1238250"/>
              <a:gd name="connsiteX85" fmla="*/ 985182 w 1238250"/>
              <a:gd name="connsiteY85" fmla="*/ 120617 h 1238250"/>
              <a:gd name="connsiteX86" fmla="*/ 989523 w 1238250"/>
              <a:gd name="connsiteY86" fmla="*/ 123746 h 1238250"/>
              <a:gd name="connsiteX87" fmla="*/ 989481 w 1238250"/>
              <a:gd name="connsiteY87" fmla="*/ 123831 h 1238250"/>
              <a:gd name="connsiteX88" fmla="*/ 998112 w 1238250"/>
              <a:gd name="connsiteY88" fmla="*/ 130286 h 1238250"/>
              <a:gd name="connsiteX89" fmla="*/ 970047 w 1238250"/>
              <a:gd name="connsiteY89" fmla="*/ 184497 h 1238250"/>
              <a:gd name="connsiteX90" fmla="*/ 970603 w 1238250"/>
              <a:gd name="connsiteY90" fmla="*/ 184984 h 1238250"/>
              <a:gd name="connsiteX91" fmla="*/ 974561 w 1238250"/>
              <a:gd name="connsiteY91" fmla="*/ 187944 h 1238250"/>
              <a:gd name="connsiteX92" fmla="*/ 990916 w 1238250"/>
              <a:gd name="connsiteY92" fmla="*/ 202809 h 1238250"/>
              <a:gd name="connsiteX93" fmla="*/ 993167 w 1238250"/>
              <a:gd name="connsiteY93" fmla="*/ 204784 h 1238250"/>
              <a:gd name="connsiteX94" fmla="*/ 1042854 w 1238250"/>
              <a:gd name="connsiteY94" fmla="*/ 168191 h 1238250"/>
              <a:gd name="connsiteX95" fmla="*/ 1049206 w 1238250"/>
              <a:gd name="connsiteY95" fmla="*/ 173764 h 1238250"/>
              <a:gd name="connsiteX96" fmla="*/ 1052911 w 1238250"/>
              <a:gd name="connsiteY96" fmla="*/ 177701 h 1238250"/>
              <a:gd name="connsiteX97" fmla="*/ 1056912 w 1238250"/>
              <a:gd name="connsiteY97" fmla="*/ 181338 h 1238250"/>
              <a:gd name="connsiteX98" fmla="*/ 1062596 w 1238250"/>
              <a:gd name="connsiteY98" fmla="*/ 187591 h 1238250"/>
              <a:gd name="connsiteX99" fmla="*/ 1026876 w 1238250"/>
              <a:gd name="connsiteY99" fmla="*/ 237909 h 1238250"/>
              <a:gd name="connsiteX100" fmla="*/ 1028893 w 1238250"/>
              <a:gd name="connsiteY100" fmla="*/ 240128 h 1238250"/>
              <a:gd name="connsiteX101" fmla="*/ 1041242 w 1238250"/>
              <a:gd name="connsiteY101" fmla="*/ 253249 h 1238250"/>
              <a:gd name="connsiteX102" fmla="*/ 1094689 w 1238250"/>
              <a:gd name="connsiteY102" fmla="*/ 223169 h 1238250"/>
              <a:gd name="connsiteX103" fmla="*/ 1101276 w 1238250"/>
              <a:gd name="connsiteY103" fmla="*/ 231665 h 1238250"/>
              <a:gd name="connsiteX104" fmla="*/ 1101527 w 1238250"/>
              <a:gd name="connsiteY104" fmla="*/ 231529 h 1238250"/>
              <a:gd name="connsiteX105" fmla="*/ 1111667 w 1238250"/>
              <a:gd name="connsiteY105" fmla="*/ 245090 h 1238250"/>
              <a:gd name="connsiteX106" fmla="*/ 1070447 w 1238250"/>
              <a:gd name="connsiteY106" fmla="*/ 290279 h 1238250"/>
              <a:gd name="connsiteX107" fmla="*/ 1076951 w 1238250"/>
              <a:gd name="connsiteY107" fmla="*/ 298668 h 1238250"/>
              <a:gd name="connsiteX108" fmla="*/ 1079608 w 1238250"/>
              <a:gd name="connsiteY108" fmla="*/ 302874 h 1238250"/>
              <a:gd name="connsiteX109" fmla="*/ 1082474 w 1238250"/>
              <a:gd name="connsiteY109" fmla="*/ 306707 h 1238250"/>
              <a:gd name="connsiteX110" fmla="*/ 1087890 w 1238250"/>
              <a:gd name="connsiteY110" fmla="*/ 315621 h 1238250"/>
              <a:gd name="connsiteX111" fmla="*/ 1144878 w 1238250"/>
              <a:gd name="connsiteY111" fmla="*/ 293322 h 1238250"/>
              <a:gd name="connsiteX112" fmla="*/ 1153910 w 1238250"/>
              <a:gd name="connsiteY112" fmla="*/ 307620 h 1238250"/>
              <a:gd name="connsiteX113" fmla="*/ 1153683 w 1238250"/>
              <a:gd name="connsiteY113" fmla="*/ 307814 h 1238250"/>
              <a:gd name="connsiteX114" fmla="*/ 1159265 w 1238250"/>
              <a:gd name="connsiteY114" fmla="*/ 317000 h 1238250"/>
              <a:gd name="connsiteX115" fmla="*/ 1112060 w 1238250"/>
              <a:gd name="connsiteY115" fmla="*/ 356093 h 1238250"/>
              <a:gd name="connsiteX116" fmla="*/ 1119941 w 1238250"/>
              <a:gd name="connsiteY116" fmla="*/ 372453 h 1238250"/>
              <a:gd name="connsiteX117" fmla="*/ 1121247 w 1238250"/>
              <a:gd name="connsiteY117" fmla="*/ 375047 h 1238250"/>
              <a:gd name="connsiteX118" fmla="*/ 1181032 w 1238250"/>
              <a:gd name="connsiteY118" fmla="*/ 359729 h 1238250"/>
              <a:gd name="connsiteX119" fmla="*/ 1185303 w 1238250"/>
              <a:gd name="connsiteY119" fmla="*/ 368214 h 1238250"/>
              <a:gd name="connsiteX120" fmla="*/ 1187259 w 1238250"/>
              <a:gd name="connsiteY120" fmla="*/ 373282 h 1238250"/>
              <a:gd name="connsiteX121" fmla="*/ 1189596 w 1238250"/>
              <a:gd name="connsiteY121" fmla="*/ 378134 h 1238250"/>
              <a:gd name="connsiteX122" fmla="*/ 1192122 w 1238250"/>
              <a:gd name="connsiteY122" fmla="*/ 385036 h 1238250"/>
              <a:gd name="connsiteX123" fmla="*/ 1140110 w 1238250"/>
              <a:gd name="connsiteY123" fmla="*/ 418337 h 1238250"/>
              <a:gd name="connsiteX124" fmla="*/ 1141698 w 1238250"/>
              <a:gd name="connsiteY124" fmla="*/ 422675 h 1238250"/>
              <a:gd name="connsiteX125" fmla="*/ 1149802 w 1238250"/>
              <a:gd name="connsiteY125" fmla="*/ 443673 h 1238250"/>
              <a:gd name="connsiteX126" fmla="*/ 1150790 w 1238250"/>
              <a:gd name="connsiteY126" fmla="*/ 447253 h 1238250"/>
              <a:gd name="connsiteX127" fmla="*/ 1211458 w 1238250"/>
              <a:gd name="connsiteY127" fmla="*/ 440479 h 1238250"/>
              <a:gd name="connsiteX128" fmla="*/ 1214320 w 1238250"/>
              <a:gd name="connsiteY128" fmla="*/ 450860 h 1238250"/>
              <a:gd name="connsiteX129" fmla="*/ 1214485 w 1238250"/>
              <a:gd name="connsiteY129" fmla="*/ 450844 h 1238250"/>
              <a:gd name="connsiteX130" fmla="*/ 1218704 w 1238250"/>
              <a:gd name="connsiteY130" fmla="*/ 467254 h 1238250"/>
              <a:gd name="connsiteX131" fmla="*/ 1163310 w 1238250"/>
              <a:gd name="connsiteY131" fmla="*/ 492649 h 1238250"/>
              <a:gd name="connsiteX132" fmla="*/ 1164504 w 1238250"/>
              <a:gd name="connsiteY132" fmla="*/ 496975 h 1238250"/>
              <a:gd name="connsiteX133" fmla="*/ 1165298 w 1238250"/>
              <a:gd name="connsiteY133" fmla="*/ 501633 h 1238250"/>
              <a:gd name="connsiteX134" fmla="*/ 1166552 w 1238250"/>
              <a:gd name="connsiteY134" fmla="*/ 506512 h 1238250"/>
              <a:gd name="connsiteX135" fmla="*/ 1167592 w 1238250"/>
              <a:gd name="connsiteY135" fmla="*/ 513324 h 1238250"/>
              <a:gd name="connsiteX136" fmla="*/ 1228554 w 1238250"/>
              <a:gd name="connsiteY136" fmla="*/ 513995 h 1238250"/>
              <a:gd name="connsiteX137" fmla="*/ 1231406 w 1238250"/>
              <a:gd name="connsiteY137" fmla="*/ 530721 h 1238250"/>
              <a:gd name="connsiteX138" fmla="*/ 1231232 w 1238250"/>
              <a:gd name="connsiteY138" fmla="*/ 530780 h 1238250"/>
              <a:gd name="connsiteX139" fmla="*/ 1232856 w 1238250"/>
              <a:gd name="connsiteY139" fmla="*/ 541421 h 1238250"/>
              <a:gd name="connsiteX140" fmla="*/ 1174701 w 1238250"/>
              <a:gd name="connsiteY140" fmla="*/ 559902 h 1238250"/>
              <a:gd name="connsiteX141" fmla="*/ 1175020 w 1238250"/>
              <a:gd name="connsiteY141" fmla="*/ 561994 h 1238250"/>
              <a:gd name="connsiteX142" fmla="*/ 1176238 w 1238250"/>
              <a:gd name="connsiteY142" fmla="*/ 586117 h 1238250"/>
              <a:gd name="connsiteX143" fmla="*/ 1176544 w 1238250"/>
              <a:gd name="connsiteY143" fmla="*/ 590620 h 1238250"/>
              <a:gd name="connsiteX144" fmla="*/ 1237582 w 1238250"/>
              <a:gd name="connsiteY144" fmla="*/ 599884 h 1238250"/>
              <a:gd name="connsiteX145" fmla="*/ 1238156 w 1238250"/>
              <a:gd name="connsiteY145" fmla="*/ 608320 h 1238250"/>
              <a:gd name="connsiteX146" fmla="*/ 1237977 w 1238250"/>
              <a:gd name="connsiteY146" fmla="*/ 613723 h 1238250"/>
              <a:gd name="connsiteX147" fmla="*/ 1238250 w 1238250"/>
              <a:gd name="connsiteY147" fmla="*/ 619125 h 1238250"/>
              <a:gd name="connsiteX148" fmla="*/ 1237824 w 1238250"/>
              <a:gd name="connsiteY148" fmla="*/ 627570 h 1238250"/>
              <a:gd name="connsiteX149" fmla="*/ 1176957 w 1238250"/>
              <a:gd name="connsiteY149" fmla="*/ 637898 h 1238250"/>
              <a:gd name="connsiteX150" fmla="*/ 1176729 w 1238250"/>
              <a:gd name="connsiteY150" fmla="*/ 642411 h 1238250"/>
              <a:gd name="connsiteX151" fmla="*/ 1176186 w 1238250"/>
              <a:gd name="connsiteY151" fmla="*/ 658856 h 1238250"/>
              <a:gd name="connsiteX152" fmla="*/ 1235552 w 1238250"/>
              <a:gd name="connsiteY152" fmla="*/ 675465 h 1238250"/>
              <a:gd name="connsiteX153" fmla="*/ 1234118 w 1238250"/>
              <a:gd name="connsiteY153" fmla="*/ 686108 h 1238250"/>
              <a:gd name="connsiteX154" fmla="*/ 1234476 w 1238250"/>
              <a:gd name="connsiteY154" fmla="*/ 686214 h 1238250"/>
              <a:gd name="connsiteX155" fmla="*/ 1231926 w 1238250"/>
              <a:gd name="connsiteY155" fmla="*/ 702919 h 1238250"/>
              <a:gd name="connsiteX156" fmla="*/ 1170650 w 1238250"/>
              <a:gd name="connsiteY156" fmla="*/ 705733 h 1238250"/>
              <a:gd name="connsiteX157" fmla="*/ 1168434 w 1238250"/>
              <a:gd name="connsiteY157" fmla="*/ 722167 h 1238250"/>
              <a:gd name="connsiteX158" fmla="*/ 1167265 w 1238250"/>
              <a:gd name="connsiteY158" fmla="*/ 727069 h 1238250"/>
              <a:gd name="connsiteX159" fmla="*/ 1166552 w 1238250"/>
              <a:gd name="connsiteY159" fmla="*/ 731739 h 1238250"/>
              <a:gd name="connsiteX160" fmla="*/ 1165435 w 1238250"/>
              <a:gd name="connsiteY160" fmla="*/ 736085 h 1238250"/>
              <a:gd name="connsiteX161" fmla="*/ 1221264 w 1238250"/>
              <a:gd name="connsiteY161" fmla="*/ 760509 h 1238250"/>
              <a:gd name="connsiteX162" fmla="*/ 1217332 w 1238250"/>
              <a:gd name="connsiteY162" fmla="*/ 776990 h 1238250"/>
              <a:gd name="connsiteX163" fmla="*/ 1217166 w 1238250"/>
              <a:gd name="connsiteY163" fmla="*/ 776977 h 1238250"/>
              <a:gd name="connsiteX164" fmla="*/ 1214485 w 1238250"/>
              <a:gd name="connsiteY164" fmla="*/ 787406 h 1238250"/>
              <a:gd name="connsiteX165" fmla="*/ 1153708 w 1238250"/>
              <a:gd name="connsiteY165" fmla="*/ 781692 h 1238250"/>
              <a:gd name="connsiteX166" fmla="*/ 1152783 w 1238250"/>
              <a:gd name="connsiteY166" fmla="*/ 785289 h 1238250"/>
              <a:gd name="connsiteX167" fmla="*/ 1146809 w 1238250"/>
              <a:gd name="connsiteY167" fmla="*/ 801612 h 1238250"/>
              <a:gd name="connsiteX168" fmla="*/ 1199675 w 1238250"/>
              <a:gd name="connsiteY168" fmla="*/ 832914 h 1238250"/>
              <a:gd name="connsiteX169" fmla="*/ 1194166 w 1238250"/>
              <a:gd name="connsiteY169" fmla="*/ 848823 h 1238250"/>
              <a:gd name="connsiteX170" fmla="*/ 1193759 w 1238250"/>
              <a:gd name="connsiteY170" fmla="*/ 848742 h 1238250"/>
              <a:gd name="connsiteX171" fmla="*/ 1190069 w 1238250"/>
              <a:gd name="connsiteY171" fmla="*/ 858824 h 1238250"/>
              <a:gd name="connsiteX172" fmla="*/ 1129680 w 1238250"/>
              <a:gd name="connsiteY172" fmla="*/ 845580 h 1238250"/>
              <a:gd name="connsiteX173" fmla="*/ 1124173 w 1238250"/>
              <a:gd name="connsiteY173" fmla="*/ 857013 h 1238250"/>
              <a:gd name="connsiteX174" fmla="*/ 1116575 w 1238250"/>
              <a:gd name="connsiteY174" fmla="*/ 873515 h 1238250"/>
              <a:gd name="connsiteX175" fmla="*/ 1164455 w 1238250"/>
              <a:gd name="connsiteY175" fmla="*/ 911777 h 1238250"/>
              <a:gd name="connsiteX176" fmla="*/ 1159035 w 1238250"/>
              <a:gd name="connsiteY176" fmla="*/ 921060 h 1238250"/>
              <a:gd name="connsiteX177" fmla="*/ 1159265 w 1238250"/>
              <a:gd name="connsiteY177" fmla="*/ 921250 h 1238250"/>
              <a:gd name="connsiteX178" fmla="*/ 1150484 w 1238250"/>
              <a:gd name="connsiteY178" fmla="*/ 935703 h 1238250"/>
              <a:gd name="connsiteX179" fmla="*/ 1093116 w 1238250"/>
              <a:gd name="connsiteY179" fmla="*/ 914402 h 1238250"/>
              <a:gd name="connsiteX180" fmla="*/ 1087856 w 1238250"/>
              <a:gd name="connsiteY180" fmla="*/ 923410 h 1238250"/>
              <a:gd name="connsiteX181" fmla="*/ 1085058 w 1238250"/>
              <a:gd name="connsiteY181" fmla="*/ 927291 h 1238250"/>
              <a:gd name="connsiteX182" fmla="*/ 1082474 w 1238250"/>
              <a:gd name="connsiteY182" fmla="*/ 931544 h 1238250"/>
              <a:gd name="connsiteX183" fmla="*/ 1081914 w 1238250"/>
              <a:gd name="connsiteY183" fmla="*/ 932294 h 1238250"/>
              <a:gd name="connsiteX184" fmla="*/ 1124430 w 1238250"/>
              <a:gd name="connsiteY184" fmla="*/ 975755 h 1238250"/>
              <a:gd name="connsiteX185" fmla="*/ 1118119 w 1238250"/>
              <a:gd name="connsiteY185" fmla="*/ 984508 h 1238250"/>
              <a:gd name="connsiteX186" fmla="*/ 1118129 w 1238250"/>
              <a:gd name="connsiteY186" fmla="*/ 984519 h 1238250"/>
              <a:gd name="connsiteX187" fmla="*/ 1117636 w 1238250"/>
              <a:gd name="connsiteY187" fmla="*/ 985179 h 1238250"/>
              <a:gd name="connsiteX188" fmla="*/ 1114505 w 1238250"/>
              <a:gd name="connsiteY188" fmla="*/ 989522 h 1238250"/>
              <a:gd name="connsiteX189" fmla="*/ 1114420 w 1238250"/>
              <a:gd name="connsiteY189" fmla="*/ 989480 h 1238250"/>
              <a:gd name="connsiteX190" fmla="*/ 1107965 w 1238250"/>
              <a:gd name="connsiteY190" fmla="*/ 998111 h 1238250"/>
              <a:gd name="connsiteX191" fmla="*/ 1053755 w 1238250"/>
              <a:gd name="connsiteY191" fmla="*/ 970046 h 1238250"/>
              <a:gd name="connsiteX192" fmla="*/ 1053267 w 1238250"/>
              <a:gd name="connsiteY192" fmla="*/ 970602 h 1238250"/>
              <a:gd name="connsiteX193" fmla="*/ 1050307 w 1238250"/>
              <a:gd name="connsiteY193" fmla="*/ 974561 h 1238250"/>
              <a:gd name="connsiteX194" fmla="*/ 1035438 w 1238250"/>
              <a:gd name="connsiteY194" fmla="*/ 990920 h 1238250"/>
              <a:gd name="connsiteX195" fmla="*/ 1033467 w 1238250"/>
              <a:gd name="connsiteY195" fmla="*/ 993167 h 1238250"/>
              <a:gd name="connsiteX196" fmla="*/ 1070060 w 1238250"/>
              <a:gd name="connsiteY196" fmla="*/ 1042854 h 1238250"/>
              <a:gd name="connsiteX197" fmla="*/ 1064486 w 1238250"/>
              <a:gd name="connsiteY197" fmla="*/ 1049206 h 1238250"/>
              <a:gd name="connsiteX198" fmla="*/ 1060550 w 1238250"/>
              <a:gd name="connsiteY198" fmla="*/ 1052911 h 1238250"/>
              <a:gd name="connsiteX199" fmla="*/ 1056912 w 1238250"/>
              <a:gd name="connsiteY199" fmla="*/ 1056913 h 1238250"/>
              <a:gd name="connsiteX200" fmla="*/ 1050660 w 1238250"/>
              <a:gd name="connsiteY200" fmla="*/ 1062596 h 1238250"/>
              <a:gd name="connsiteX201" fmla="*/ 1000341 w 1238250"/>
              <a:gd name="connsiteY201" fmla="*/ 1026875 h 1238250"/>
              <a:gd name="connsiteX202" fmla="*/ 998129 w 1238250"/>
              <a:gd name="connsiteY202" fmla="*/ 1028886 h 1238250"/>
              <a:gd name="connsiteX203" fmla="*/ 985002 w 1238250"/>
              <a:gd name="connsiteY203" fmla="*/ 1041242 h 1238250"/>
              <a:gd name="connsiteX204" fmla="*/ 1015082 w 1238250"/>
              <a:gd name="connsiteY204" fmla="*/ 1094689 h 1238250"/>
              <a:gd name="connsiteX205" fmla="*/ 1006586 w 1238250"/>
              <a:gd name="connsiteY205" fmla="*/ 1101276 h 1238250"/>
              <a:gd name="connsiteX206" fmla="*/ 1006721 w 1238250"/>
              <a:gd name="connsiteY206" fmla="*/ 1101527 h 1238250"/>
              <a:gd name="connsiteX207" fmla="*/ 993161 w 1238250"/>
              <a:gd name="connsiteY207" fmla="*/ 1111667 h 1238250"/>
              <a:gd name="connsiteX208" fmla="*/ 947972 w 1238250"/>
              <a:gd name="connsiteY208" fmla="*/ 1070447 h 1238250"/>
              <a:gd name="connsiteX209" fmla="*/ 939584 w 1238250"/>
              <a:gd name="connsiteY209" fmla="*/ 1076951 h 1238250"/>
              <a:gd name="connsiteX210" fmla="*/ 935378 w 1238250"/>
              <a:gd name="connsiteY210" fmla="*/ 1079608 h 1238250"/>
              <a:gd name="connsiteX211" fmla="*/ 931545 w 1238250"/>
              <a:gd name="connsiteY211" fmla="*/ 1082474 h 1238250"/>
              <a:gd name="connsiteX212" fmla="*/ 922629 w 1238250"/>
              <a:gd name="connsiteY212" fmla="*/ 1087890 h 1238250"/>
              <a:gd name="connsiteX213" fmla="*/ 944929 w 1238250"/>
              <a:gd name="connsiteY213" fmla="*/ 1144878 h 1238250"/>
              <a:gd name="connsiteX214" fmla="*/ 930631 w 1238250"/>
              <a:gd name="connsiteY214" fmla="*/ 1153909 h 1238250"/>
              <a:gd name="connsiteX215" fmla="*/ 930437 w 1238250"/>
              <a:gd name="connsiteY215" fmla="*/ 1153683 h 1238250"/>
              <a:gd name="connsiteX216" fmla="*/ 921250 w 1238250"/>
              <a:gd name="connsiteY216" fmla="*/ 1159264 h 1238250"/>
              <a:gd name="connsiteX217" fmla="*/ 882158 w 1238250"/>
              <a:gd name="connsiteY217" fmla="*/ 1112060 h 1238250"/>
              <a:gd name="connsiteX218" fmla="*/ 865789 w 1238250"/>
              <a:gd name="connsiteY218" fmla="*/ 1119945 h 1238250"/>
              <a:gd name="connsiteX219" fmla="*/ 863204 w 1238250"/>
              <a:gd name="connsiteY219" fmla="*/ 1121246 h 1238250"/>
              <a:gd name="connsiteX220" fmla="*/ 878521 w 1238250"/>
              <a:gd name="connsiteY220" fmla="*/ 1181032 h 1238250"/>
              <a:gd name="connsiteX221" fmla="*/ 870036 w 1238250"/>
              <a:gd name="connsiteY221" fmla="*/ 1185303 h 1238250"/>
              <a:gd name="connsiteX222" fmla="*/ 864969 w 1238250"/>
              <a:gd name="connsiteY222" fmla="*/ 1187259 h 1238250"/>
              <a:gd name="connsiteX223" fmla="*/ 860117 w 1238250"/>
              <a:gd name="connsiteY223" fmla="*/ 1189596 h 1238250"/>
              <a:gd name="connsiteX224" fmla="*/ 853214 w 1238250"/>
              <a:gd name="connsiteY224" fmla="*/ 1192122 h 1238250"/>
              <a:gd name="connsiteX225" fmla="*/ 819913 w 1238250"/>
              <a:gd name="connsiteY225" fmla="*/ 1140110 h 1238250"/>
              <a:gd name="connsiteX226" fmla="*/ 815580 w 1238250"/>
              <a:gd name="connsiteY226" fmla="*/ 1141696 h 1238250"/>
              <a:gd name="connsiteX227" fmla="*/ 794578 w 1238250"/>
              <a:gd name="connsiteY227" fmla="*/ 1149802 h 1238250"/>
              <a:gd name="connsiteX228" fmla="*/ 790998 w 1238250"/>
              <a:gd name="connsiteY228" fmla="*/ 1150789 h 1238250"/>
              <a:gd name="connsiteX229" fmla="*/ 797772 w 1238250"/>
              <a:gd name="connsiteY229" fmla="*/ 1211458 h 1238250"/>
              <a:gd name="connsiteX230" fmla="*/ 787391 w 1238250"/>
              <a:gd name="connsiteY230" fmla="*/ 1214321 h 1238250"/>
              <a:gd name="connsiteX231" fmla="*/ 787407 w 1238250"/>
              <a:gd name="connsiteY231" fmla="*/ 1214485 h 1238250"/>
              <a:gd name="connsiteX232" fmla="*/ 770997 w 1238250"/>
              <a:gd name="connsiteY232" fmla="*/ 1218705 h 1238250"/>
              <a:gd name="connsiteX233" fmla="*/ 745602 w 1238250"/>
              <a:gd name="connsiteY233" fmla="*/ 1163310 h 1238250"/>
              <a:gd name="connsiteX234" fmla="*/ 741276 w 1238250"/>
              <a:gd name="connsiteY234" fmla="*/ 1164503 h 1238250"/>
              <a:gd name="connsiteX235" fmla="*/ 736618 w 1238250"/>
              <a:gd name="connsiteY235" fmla="*/ 1165297 h 1238250"/>
              <a:gd name="connsiteX236" fmla="*/ 731739 w 1238250"/>
              <a:gd name="connsiteY236" fmla="*/ 1166552 h 1238250"/>
              <a:gd name="connsiteX237" fmla="*/ 724927 w 1238250"/>
              <a:gd name="connsiteY237" fmla="*/ 1167591 h 1238250"/>
              <a:gd name="connsiteX238" fmla="*/ 724256 w 1238250"/>
              <a:gd name="connsiteY238" fmla="*/ 1228554 h 1238250"/>
              <a:gd name="connsiteX239" fmla="*/ 707530 w 1238250"/>
              <a:gd name="connsiteY239" fmla="*/ 1231406 h 1238250"/>
              <a:gd name="connsiteX240" fmla="*/ 707470 w 1238250"/>
              <a:gd name="connsiteY240" fmla="*/ 1231232 h 1238250"/>
              <a:gd name="connsiteX241" fmla="*/ 696830 w 1238250"/>
              <a:gd name="connsiteY241" fmla="*/ 1232856 h 1238250"/>
              <a:gd name="connsiteX242" fmla="*/ 678349 w 1238250"/>
              <a:gd name="connsiteY242" fmla="*/ 1174701 h 1238250"/>
              <a:gd name="connsiteX243" fmla="*/ 676258 w 1238250"/>
              <a:gd name="connsiteY243" fmla="*/ 1175019 h 1238250"/>
              <a:gd name="connsiteX244" fmla="*/ 652134 w 1238250"/>
              <a:gd name="connsiteY244" fmla="*/ 1176238 h 1238250"/>
              <a:gd name="connsiteX245" fmla="*/ 647631 w 1238250"/>
              <a:gd name="connsiteY245" fmla="*/ 1176544 h 1238250"/>
              <a:gd name="connsiteX246" fmla="*/ 638368 w 1238250"/>
              <a:gd name="connsiteY246" fmla="*/ 1237582 h 1238250"/>
              <a:gd name="connsiteX247" fmla="*/ 629930 w 1238250"/>
              <a:gd name="connsiteY247" fmla="*/ 1238156 h 1238250"/>
              <a:gd name="connsiteX248" fmla="*/ 624527 w 1238250"/>
              <a:gd name="connsiteY248" fmla="*/ 1237978 h 1238250"/>
              <a:gd name="connsiteX249" fmla="*/ 619125 w 1238250"/>
              <a:gd name="connsiteY249" fmla="*/ 1238250 h 1238250"/>
              <a:gd name="connsiteX250" fmla="*/ 610681 w 1238250"/>
              <a:gd name="connsiteY250" fmla="*/ 1237824 h 1238250"/>
              <a:gd name="connsiteX251" fmla="*/ 600353 w 1238250"/>
              <a:gd name="connsiteY251" fmla="*/ 1176957 h 1238250"/>
              <a:gd name="connsiteX252" fmla="*/ 595840 w 1238250"/>
              <a:gd name="connsiteY252" fmla="*/ 1176729 h 1238250"/>
              <a:gd name="connsiteX253" fmla="*/ 579394 w 1238250"/>
              <a:gd name="connsiteY253" fmla="*/ 1176186 h 1238250"/>
              <a:gd name="connsiteX254" fmla="*/ 562786 w 1238250"/>
              <a:gd name="connsiteY254" fmla="*/ 1235553 h 1238250"/>
              <a:gd name="connsiteX255" fmla="*/ 552143 w 1238250"/>
              <a:gd name="connsiteY255" fmla="*/ 1234118 h 1238250"/>
              <a:gd name="connsiteX256" fmla="*/ 552036 w 1238250"/>
              <a:gd name="connsiteY256" fmla="*/ 1234476 h 1238250"/>
              <a:gd name="connsiteX257" fmla="*/ 535332 w 1238250"/>
              <a:gd name="connsiteY257" fmla="*/ 1231926 h 1238250"/>
              <a:gd name="connsiteX258" fmla="*/ 532518 w 1238250"/>
              <a:gd name="connsiteY258" fmla="*/ 1170649 h 1238250"/>
              <a:gd name="connsiteX259" fmla="*/ 516084 w 1238250"/>
              <a:gd name="connsiteY259" fmla="*/ 1168434 h 1238250"/>
              <a:gd name="connsiteX260" fmla="*/ 511183 w 1238250"/>
              <a:gd name="connsiteY260" fmla="*/ 1167265 h 1238250"/>
              <a:gd name="connsiteX261" fmla="*/ 506512 w 1238250"/>
              <a:gd name="connsiteY261" fmla="*/ 1166552 h 1238250"/>
              <a:gd name="connsiteX262" fmla="*/ 502166 w 1238250"/>
              <a:gd name="connsiteY262" fmla="*/ 1165434 h 1238250"/>
              <a:gd name="connsiteX263" fmla="*/ 477741 w 1238250"/>
              <a:gd name="connsiteY263" fmla="*/ 1221264 h 1238250"/>
              <a:gd name="connsiteX264" fmla="*/ 461260 w 1238250"/>
              <a:gd name="connsiteY264" fmla="*/ 1217332 h 1238250"/>
              <a:gd name="connsiteX265" fmla="*/ 461273 w 1238250"/>
              <a:gd name="connsiteY265" fmla="*/ 1217167 h 1238250"/>
              <a:gd name="connsiteX266" fmla="*/ 450844 w 1238250"/>
              <a:gd name="connsiteY266" fmla="*/ 1214485 h 1238250"/>
              <a:gd name="connsiteX267" fmla="*/ 456558 w 1238250"/>
              <a:gd name="connsiteY267" fmla="*/ 1153708 h 1238250"/>
              <a:gd name="connsiteX268" fmla="*/ 452962 w 1238250"/>
              <a:gd name="connsiteY268" fmla="*/ 1152783 h 1238250"/>
              <a:gd name="connsiteX269" fmla="*/ 436638 w 1238250"/>
              <a:gd name="connsiteY269" fmla="*/ 1146809 h 1238250"/>
              <a:gd name="connsiteX270" fmla="*/ 405336 w 1238250"/>
              <a:gd name="connsiteY270" fmla="*/ 1199676 h 1238250"/>
              <a:gd name="connsiteX271" fmla="*/ 389427 w 1238250"/>
              <a:gd name="connsiteY271" fmla="*/ 1194166 h 1238250"/>
              <a:gd name="connsiteX272" fmla="*/ 389509 w 1238250"/>
              <a:gd name="connsiteY272" fmla="*/ 1193759 h 1238250"/>
              <a:gd name="connsiteX273" fmla="*/ 379426 w 1238250"/>
              <a:gd name="connsiteY273" fmla="*/ 1190070 h 1238250"/>
              <a:gd name="connsiteX274" fmla="*/ 392671 w 1238250"/>
              <a:gd name="connsiteY274" fmla="*/ 1129680 h 1238250"/>
              <a:gd name="connsiteX275" fmla="*/ 381236 w 1238250"/>
              <a:gd name="connsiteY275" fmla="*/ 1124171 h 1238250"/>
              <a:gd name="connsiteX276" fmla="*/ 364737 w 1238250"/>
              <a:gd name="connsiteY276" fmla="*/ 1116575 h 1238250"/>
              <a:gd name="connsiteX277" fmla="*/ 326473 w 1238250"/>
              <a:gd name="connsiteY277" fmla="*/ 1164455 h 1238250"/>
              <a:gd name="connsiteX278" fmla="*/ 317191 w 1238250"/>
              <a:gd name="connsiteY278" fmla="*/ 1159035 h 1238250"/>
              <a:gd name="connsiteX279" fmla="*/ 317001 w 1238250"/>
              <a:gd name="connsiteY279" fmla="*/ 1159265 h 1238250"/>
              <a:gd name="connsiteX280" fmla="*/ 302547 w 1238250"/>
              <a:gd name="connsiteY280" fmla="*/ 1150484 h 1238250"/>
              <a:gd name="connsiteX281" fmla="*/ 323849 w 1238250"/>
              <a:gd name="connsiteY281" fmla="*/ 1093115 h 1238250"/>
              <a:gd name="connsiteX282" fmla="*/ 314841 w 1238250"/>
              <a:gd name="connsiteY282" fmla="*/ 1087856 h 1238250"/>
              <a:gd name="connsiteX283" fmla="*/ 310960 w 1238250"/>
              <a:gd name="connsiteY283" fmla="*/ 1085057 h 1238250"/>
              <a:gd name="connsiteX284" fmla="*/ 306707 w 1238250"/>
              <a:gd name="connsiteY284" fmla="*/ 1082474 h 1238250"/>
              <a:gd name="connsiteX285" fmla="*/ 305958 w 1238250"/>
              <a:gd name="connsiteY285" fmla="*/ 1081913 h 1238250"/>
              <a:gd name="connsiteX286" fmla="*/ 262496 w 1238250"/>
              <a:gd name="connsiteY286" fmla="*/ 1124431 h 1238250"/>
              <a:gd name="connsiteX287" fmla="*/ 253742 w 1238250"/>
              <a:gd name="connsiteY287" fmla="*/ 1118119 h 1238250"/>
              <a:gd name="connsiteX288" fmla="*/ 253731 w 1238250"/>
              <a:gd name="connsiteY288" fmla="*/ 1118130 h 1238250"/>
              <a:gd name="connsiteX289" fmla="*/ 253081 w 1238250"/>
              <a:gd name="connsiteY289" fmla="*/ 1117643 h 1238250"/>
              <a:gd name="connsiteX290" fmla="*/ 248728 w 1238250"/>
              <a:gd name="connsiteY290" fmla="*/ 1114505 h 1238250"/>
              <a:gd name="connsiteX291" fmla="*/ 248770 w 1238250"/>
              <a:gd name="connsiteY291" fmla="*/ 1114420 h 1238250"/>
              <a:gd name="connsiteX292" fmla="*/ 240139 w 1238250"/>
              <a:gd name="connsiteY292" fmla="*/ 1107965 h 1238250"/>
              <a:gd name="connsiteX293" fmla="*/ 268204 w 1238250"/>
              <a:gd name="connsiteY293" fmla="*/ 1053754 h 1238250"/>
              <a:gd name="connsiteX294" fmla="*/ 267648 w 1238250"/>
              <a:gd name="connsiteY294" fmla="*/ 1053266 h 1238250"/>
              <a:gd name="connsiteX295" fmla="*/ 263690 w 1238250"/>
              <a:gd name="connsiteY295" fmla="*/ 1050306 h 1238250"/>
              <a:gd name="connsiteX296" fmla="*/ 247330 w 1238250"/>
              <a:gd name="connsiteY296" fmla="*/ 1035437 h 1238250"/>
              <a:gd name="connsiteX297" fmla="*/ 245084 w 1238250"/>
              <a:gd name="connsiteY297" fmla="*/ 1033467 h 1238250"/>
              <a:gd name="connsiteX298" fmla="*/ 195397 w 1238250"/>
              <a:gd name="connsiteY298" fmla="*/ 1070060 h 1238250"/>
              <a:gd name="connsiteX299" fmla="*/ 187636 w 1238250"/>
              <a:gd name="connsiteY299" fmla="*/ 1062565 h 1238250"/>
              <a:gd name="connsiteX300" fmla="*/ 187591 w 1238250"/>
              <a:gd name="connsiteY300" fmla="*/ 1062596 h 1238250"/>
              <a:gd name="connsiteX301" fmla="*/ 185441 w 1238250"/>
              <a:gd name="connsiteY301" fmla="*/ 1060445 h 1238250"/>
              <a:gd name="connsiteX302" fmla="*/ 183253 w 1238250"/>
              <a:gd name="connsiteY302" fmla="*/ 1058333 h 1238250"/>
              <a:gd name="connsiteX303" fmla="*/ 183284 w 1238250"/>
              <a:gd name="connsiteY303" fmla="*/ 1058289 h 1238250"/>
              <a:gd name="connsiteX304" fmla="*/ 175654 w 1238250"/>
              <a:gd name="connsiteY304" fmla="*/ 1050659 h 1238250"/>
              <a:gd name="connsiteX305" fmla="*/ 211375 w 1238250"/>
              <a:gd name="connsiteY305" fmla="*/ 1000341 h 1238250"/>
              <a:gd name="connsiteX306" fmla="*/ 209362 w 1238250"/>
              <a:gd name="connsiteY306" fmla="*/ 998126 h 1238250"/>
              <a:gd name="connsiteX307" fmla="*/ 197009 w 1238250"/>
              <a:gd name="connsiteY307" fmla="*/ 985001 h 1238250"/>
              <a:gd name="connsiteX308" fmla="*/ 143561 w 1238250"/>
              <a:gd name="connsiteY308" fmla="*/ 1015081 h 1238250"/>
              <a:gd name="connsiteX309" fmla="*/ 136974 w 1238250"/>
              <a:gd name="connsiteY309" fmla="*/ 1006585 h 1238250"/>
              <a:gd name="connsiteX310" fmla="*/ 136723 w 1238250"/>
              <a:gd name="connsiteY310" fmla="*/ 1006721 h 1238250"/>
              <a:gd name="connsiteX311" fmla="*/ 126584 w 1238250"/>
              <a:gd name="connsiteY311" fmla="*/ 993161 h 1238250"/>
              <a:gd name="connsiteX312" fmla="*/ 167805 w 1238250"/>
              <a:gd name="connsiteY312" fmla="*/ 947972 h 1238250"/>
              <a:gd name="connsiteX313" fmla="*/ 161301 w 1238250"/>
              <a:gd name="connsiteY313" fmla="*/ 939583 h 1238250"/>
              <a:gd name="connsiteX314" fmla="*/ 158644 w 1238250"/>
              <a:gd name="connsiteY314" fmla="*/ 935378 h 1238250"/>
              <a:gd name="connsiteX315" fmla="*/ 155778 w 1238250"/>
              <a:gd name="connsiteY315" fmla="*/ 931544 h 1238250"/>
              <a:gd name="connsiteX316" fmla="*/ 150361 w 1238250"/>
              <a:gd name="connsiteY316" fmla="*/ 922629 h 1238250"/>
              <a:gd name="connsiteX317" fmla="*/ 93372 w 1238250"/>
              <a:gd name="connsiteY317" fmla="*/ 944929 h 1238250"/>
              <a:gd name="connsiteX318" fmla="*/ 84341 w 1238250"/>
              <a:gd name="connsiteY318" fmla="*/ 930631 h 1238250"/>
              <a:gd name="connsiteX319" fmla="*/ 84567 w 1238250"/>
              <a:gd name="connsiteY319" fmla="*/ 930437 h 1238250"/>
              <a:gd name="connsiteX320" fmla="*/ 78986 w 1238250"/>
              <a:gd name="connsiteY320" fmla="*/ 921250 h 1238250"/>
              <a:gd name="connsiteX321" fmla="*/ 126191 w 1238250"/>
              <a:gd name="connsiteY321" fmla="*/ 882157 h 1238250"/>
              <a:gd name="connsiteX322" fmla="*/ 118307 w 1238250"/>
              <a:gd name="connsiteY322" fmla="*/ 865791 h 1238250"/>
              <a:gd name="connsiteX323" fmla="*/ 117004 w 1238250"/>
              <a:gd name="connsiteY323" fmla="*/ 863203 h 1238250"/>
              <a:gd name="connsiteX324" fmla="*/ 57219 w 1238250"/>
              <a:gd name="connsiteY324" fmla="*/ 878521 h 1238250"/>
              <a:gd name="connsiteX325" fmla="*/ 52947 w 1238250"/>
              <a:gd name="connsiteY325" fmla="*/ 870036 h 1238250"/>
              <a:gd name="connsiteX326" fmla="*/ 50991 w 1238250"/>
              <a:gd name="connsiteY326" fmla="*/ 864966 h 1238250"/>
              <a:gd name="connsiteX327" fmla="*/ 48654 w 1238250"/>
              <a:gd name="connsiteY327" fmla="*/ 860117 h 1238250"/>
              <a:gd name="connsiteX328" fmla="*/ 46128 w 1238250"/>
              <a:gd name="connsiteY328" fmla="*/ 853214 h 1238250"/>
              <a:gd name="connsiteX329" fmla="*/ 98141 w 1238250"/>
              <a:gd name="connsiteY329" fmla="*/ 819913 h 1238250"/>
              <a:gd name="connsiteX330" fmla="*/ 96554 w 1238250"/>
              <a:gd name="connsiteY330" fmla="*/ 815577 h 1238250"/>
              <a:gd name="connsiteX331" fmla="*/ 88449 w 1238250"/>
              <a:gd name="connsiteY331" fmla="*/ 794578 h 1238250"/>
              <a:gd name="connsiteX332" fmla="*/ 87462 w 1238250"/>
              <a:gd name="connsiteY332" fmla="*/ 790997 h 1238250"/>
              <a:gd name="connsiteX333" fmla="*/ 26793 w 1238250"/>
              <a:gd name="connsiteY333" fmla="*/ 797771 h 1238250"/>
              <a:gd name="connsiteX334" fmla="*/ 23930 w 1238250"/>
              <a:gd name="connsiteY334" fmla="*/ 787391 h 1238250"/>
              <a:gd name="connsiteX335" fmla="*/ 23765 w 1238250"/>
              <a:gd name="connsiteY335" fmla="*/ 787406 h 1238250"/>
              <a:gd name="connsiteX336" fmla="*/ 19546 w 1238250"/>
              <a:gd name="connsiteY336" fmla="*/ 770997 h 1238250"/>
              <a:gd name="connsiteX337" fmla="*/ 74941 w 1238250"/>
              <a:gd name="connsiteY337" fmla="*/ 745601 h 1238250"/>
              <a:gd name="connsiteX338" fmla="*/ 73748 w 1238250"/>
              <a:gd name="connsiteY338" fmla="*/ 741275 h 1238250"/>
              <a:gd name="connsiteX339" fmla="*/ 72953 w 1238250"/>
              <a:gd name="connsiteY339" fmla="*/ 736617 h 1238250"/>
              <a:gd name="connsiteX340" fmla="*/ 71699 w 1238250"/>
              <a:gd name="connsiteY340" fmla="*/ 731739 h 1238250"/>
              <a:gd name="connsiteX341" fmla="*/ 70660 w 1238250"/>
              <a:gd name="connsiteY341" fmla="*/ 724926 h 1238250"/>
              <a:gd name="connsiteX342" fmla="*/ 9697 w 1238250"/>
              <a:gd name="connsiteY342" fmla="*/ 724256 h 1238250"/>
              <a:gd name="connsiteX343" fmla="*/ 6844 w 1238250"/>
              <a:gd name="connsiteY343" fmla="*/ 707529 h 1238250"/>
              <a:gd name="connsiteX344" fmla="*/ 7018 w 1238250"/>
              <a:gd name="connsiteY344" fmla="*/ 707470 h 1238250"/>
              <a:gd name="connsiteX345" fmla="*/ 5395 w 1238250"/>
              <a:gd name="connsiteY345" fmla="*/ 696830 h 1238250"/>
              <a:gd name="connsiteX346" fmla="*/ 63551 w 1238250"/>
              <a:gd name="connsiteY346" fmla="*/ 678348 h 1238250"/>
              <a:gd name="connsiteX347" fmla="*/ 63232 w 1238250"/>
              <a:gd name="connsiteY347" fmla="*/ 676257 h 1238250"/>
              <a:gd name="connsiteX348" fmla="*/ 62014 w 1238250"/>
              <a:gd name="connsiteY348" fmla="*/ 652130 h 1238250"/>
              <a:gd name="connsiteX349" fmla="*/ 61707 w 1238250"/>
              <a:gd name="connsiteY349" fmla="*/ 647630 h 1238250"/>
              <a:gd name="connsiteX350" fmla="*/ 668 w 1238250"/>
              <a:gd name="connsiteY350" fmla="*/ 638367 h 1238250"/>
              <a:gd name="connsiteX351" fmla="*/ 94 w 1238250"/>
              <a:gd name="connsiteY351" fmla="*/ 629930 h 1238250"/>
              <a:gd name="connsiteX352" fmla="*/ 273 w 1238250"/>
              <a:gd name="connsiteY352" fmla="*/ 624527 h 1238250"/>
              <a:gd name="connsiteX353" fmla="*/ 0 w 1238250"/>
              <a:gd name="connsiteY353" fmla="*/ 619125 h 1238250"/>
              <a:gd name="connsiteX354" fmla="*/ 427 w 1238250"/>
              <a:gd name="connsiteY354" fmla="*/ 610680 h 1238250"/>
              <a:gd name="connsiteX355" fmla="*/ 61295 w 1238250"/>
              <a:gd name="connsiteY355" fmla="*/ 600353 h 1238250"/>
              <a:gd name="connsiteX356" fmla="*/ 61522 w 1238250"/>
              <a:gd name="connsiteY356" fmla="*/ 595851 h 1238250"/>
              <a:gd name="connsiteX357" fmla="*/ 62065 w 1238250"/>
              <a:gd name="connsiteY357" fmla="*/ 579394 h 1238250"/>
              <a:gd name="connsiteX358" fmla="*/ 2698 w 1238250"/>
              <a:gd name="connsiteY358" fmla="*/ 562785 h 1238250"/>
              <a:gd name="connsiteX359" fmla="*/ 4132 w 1238250"/>
              <a:gd name="connsiteY359" fmla="*/ 552143 h 1238250"/>
              <a:gd name="connsiteX360" fmla="*/ 3775 w 1238250"/>
              <a:gd name="connsiteY360" fmla="*/ 552036 h 1238250"/>
              <a:gd name="connsiteX361" fmla="*/ 6324 w 1238250"/>
              <a:gd name="connsiteY361" fmla="*/ 535331 h 1238250"/>
              <a:gd name="connsiteX362" fmla="*/ 67602 w 1238250"/>
              <a:gd name="connsiteY362" fmla="*/ 532517 h 1238250"/>
              <a:gd name="connsiteX363" fmla="*/ 69817 w 1238250"/>
              <a:gd name="connsiteY363" fmla="*/ 516083 h 1238250"/>
              <a:gd name="connsiteX364" fmla="*/ 70986 w 1238250"/>
              <a:gd name="connsiteY364" fmla="*/ 511184 h 1238250"/>
              <a:gd name="connsiteX365" fmla="*/ 71699 w 1238250"/>
              <a:gd name="connsiteY365" fmla="*/ 506512 h 1238250"/>
              <a:gd name="connsiteX366" fmla="*/ 72817 w 1238250"/>
              <a:gd name="connsiteY366" fmla="*/ 502166 h 1238250"/>
              <a:gd name="connsiteX367" fmla="*/ 16987 w 1238250"/>
              <a:gd name="connsiteY367" fmla="*/ 477741 h 1238250"/>
              <a:gd name="connsiteX368" fmla="*/ 20919 w 1238250"/>
              <a:gd name="connsiteY368" fmla="*/ 461260 h 1238250"/>
              <a:gd name="connsiteX369" fmla="*/ 21084 w 1238250"/>
              <a:gd name="connsiteY369" fmla="*/ 461273 h 1238250"/>
              <a:gd name="connsiteX370" fmla="*/ 23765 w 1238250"/>
              <a:gd name="connsiteY370" fmla="*/ 450844 h 1238250"/>
              <a:gd name="connsiteX371" fmla="*/ 84544 w 1238250"/>
              <a:gd name="connsiteY371" fmla="*/ 456558 h 1238250"/>
              <a:gd name="connsiteX372" fmla="*/ 85468 w 1238250"/>
              <a:gd name="connsiteY372" fmla="*/ 452962 h 1238250"/>
              <a:gd name="connsiteX373" fmla="*/ 91443 w 1238250"/>
              <a:gd name="connsiteY373" fmla="*/ 436638 h 1238250"/>
              <a:gd name="connsiteX374" fmla="*/ 38575 w 1238250"/>
              <a:gd name="connsiteY374" fmla="*/ 405335 h 1238250"/>
              <a:gd name="connsiteX375" fmla="*/ 44085 w 1238250"/>
              <a:gd name="connsiteY375" fmla="*/ 389426 h 1238250"/>
              <a:gd name="connsiteX376" fmla="*/ 44492 w 1238250"/>
              <a:gd name="connsiteY376" fmla="*/ 389508 h 1238250"/>
              <a:gd name="connsiteX377" fmla="*/ 48181 w 1238250"/>
              <a:gd name="connsiteY377" fmla="*/ 379425 h 1238250"/>
              <a:gd name="connsiteX378" fmla="*/ 108571 w 1238250"/>
              <a:gd name="connsiteY378" fmla="*/ 392670 h 1238250"/>
              <a:gd name="connsiteX379" fmla="*/ 114078 w 1238250"/>
              <a:gd name="connsiteY379" fmla="*/ 381241 h 1238250"/>
              <a:gd name="connsiteX380" fmla="*/ 121676 w 1238250"/>
              <a:gd name="connsiteY380" fmla="*/ 364736 h 1238250"/>
              <a:gd name="connsiteX381" fmla="*/ 73796 w 1238250"/>
              <a:gd name="connsiteY381" fmla="*/ 326473 h 1238250"/>
              <a:gd name="connsiteX382" fmla="*/ 79216 w 1238250"/>
              <a:gd name="connsiteY382" fmla="*/ 317190 h 1238250"/>
              <a:gd name="connsiteX383" fmla="*/ 78986 w 1238250"/>
              <a:gd name="connsiteY383" fmla="*/ 317000 h 1238250"/>
              <a:gd name="connsiteX384" fmla="*/ 87767 w 1238250"/>
              <a:gd name="connsiteY384" fmla="*/ 302547 h 1238250"/>
              <a:gd name="connsiteX385" fmla="*/ 145136 w 1238250"/>
              <a:gd name="connsiteY385" fmla="*/ 323849 h 1238250"/>
              <a:gd name="connsiteX386" fmla="*/ 150396 w 1238250"/>
              <a:gd name="connsiteY386" fmla="*/ 314841 h 1238250"/>
              <a:gd name="connsiteX387" fmla="*/ 153195 w 1238250"/>
              <a:gd name="connsiteY387" fmla="*/ 310958 h 1238250"/>
              <a:gd name="connsiteX388" fmla="*/ 155778 w 1238250"/>
              <a:gd name="connsiteY388" fmla="*/ 306707 h 1238250"/>
              <a:gd name="connsiteX389" fmla="*/ 156338 w 1238250"/>
              <a:gd name="connsiteY389" fmla="*/ 305958 h 1238250"/>
              <a:gd name="connsiteX390" fmla="*/ 113820 w 1238250"/>
              <a:gd name="connsiteY390" fmla="*/ 262496 h 1238250"/>
              <a:gd name="connsiteX391" fmla="*/ 120131 w 1238250"/>
              <a:gd name="connsiteY391" fmla="*/ 253741 h 1238250"/>
              <a:gd name="connsiteX392" fmla="*/ 120121 w 1238250"/>
              <a:gd name="connsiteY392" fmla="*/ 253731 h 1238250"/>
              <a:gd name="connsiteX393" fmla="*/ 120617 w 1238250"/>
              <a:gd name="connsiteY393" fmla="*/ 253069 h 1238250"/>
              <a:gd name="connsiteX394" fmla="*/ 123746 w 1238250"/>
              <a:gd name="connsiteY394" fmla="*/ 248727 h 1238250"/>
              <a:gd name="connsiteX395" fmla="*/ 123831 w 1238250"/>
              <a:gd name="connsiteY395" fmla="*/ 248769 h 1238250"/>
              <a:gd name="connsiteX396" fmla="*/ 130286 w 1238250"/>
              <a:gd name="connsiteY396" fmla="*/ 240138 h 1238250"/>
              <a:gd name="connsiteX397" fmla="*/ 184497 w 1238250"/>
              <a:gd name="connsiteY397" fmla="*/ 268204 h 1238250"/>
              <a:gd name="connsiteX398" fmla="*/ 184988 w 1238250"/>
              <a:gd name="connsiteY398" fmla="*/ 267645 h 1238250"/>
              <a:gd name="connsiteX399" fmla="*/ 187945 w 1238250"/>
              <a:gd name="connsiteY399" fmla="*/ 263690 h 1238250"/>
              <a:gd name="connsiteX400" fmla="*/ 202810 w 1238250"/>
              <a:gd name="connsiteY400" fmla="*/ 247334 h 1238250"/>
              <a:gd name="connsiteX401" fmla="*/ 204784 w 1238250"/>
              <a:gd name="connsiteY401" fmla="*/ 245084 h 1238250"/>
              <a:gd name="connsiteX402" fmla="*/ 168191 w 1238250"/>
              <a:gd name="connsiteY402" fmla="*/ 195396 h 1238250"/>
              <a:gd name="connsiteX403" fmla="*/ 173764 w 1238250"/>
              <a:gd name="connsiteY403" fmla="*/ 189045 h 1238250"/>
              <a:gd name="connsiteX404" fmla="*/ 177699 w 1238250"/>
              <a:gd name="connsiteY404" fmla="*/ 185341 h 1238250"/>
              <a:gd name="connsiteX405" fmla="*/ 181338 w 1238250"/>
              <a:gd name="connsiteY405" fmla="*/ 181338 h 1238250"/>
              <a:gd name="connsiteX406" fmla="*/ 187591 w 1238250"/>
              <a:gd name="connsiteY406" fmla="*/ 175654 h 1238250"/>
              <a:gd name="connsiteX407" fmla="*/ 237910 w 1238250"/>
              <a:gd name="connsiteY407" fmla="*/ 211375 h 1238250"/>
              <a:gd name="connsiteX408" fmla="*/ 240125 w 1238250"/>
              <a:gd name="connsiteY408" fmla="*/ 209363 h 1238250"/>
              <a:gd name="connsiteX409" fmla="*/ 253250 w 1238250"/>
              <a:gd name="connsiteY409" fmla="*/ 197009 h 1238250"/>
              <a:gd name="connsiteX410" fmla="*/ 223169 w 1238250"/>
              <a:gd name="connsiteY410" fmla="*/ 143561 h 1238250"/>
              <a:gd name="connsiteX411" fmla="*/ 231665 w 1238250"/>
              <a:gd name="connsiteY411" fmla="*/ 136974 h 1238250"/>
              <a:gd name="connsiteX412" fmla="*/ 231529 w 1238250"/>
              <a:gd name="connsiteY412" fmla="*/ 136723 h 1238250"/>
              <a:gd name="connsiteX413" fmla="*/ 245089 w 1238250"/>
              <a:gd name="connsiteY413" fmla="*/ 126583 h 1238250"/>
              <a:gd name="connsiteX414" fmla="*/ 290279 w 1238250"/>
              <a:gd name="connsiteY414" fmla="*/ 167805 h 1238250"/>
              <a:gd name="connsiteX415" fmla="*/ 298668 w 1238250"/>
              <a:gd name="connsiteY415" fmla="*/ 161300 h 1238250"/>
              <a:gd name="connsiteX416" fmla="*/ 302875 w 1238250"/>
              <a:gd name="connsiteY416" fmla="*/ 158643 h 1238250"/>
              <a:gd name="connsiteX417" fmla="*/ 306707 w 1238250"/>
              <a:gd name="connsiteY417" fmla="*/ 155777 h 1238250"/>
              <a:gd name="connsiteX418" fmla="*/ 315622 w 1238250"/>
              <a:gd name="connsiteY418" fmla="*/ 150361 h 1238250"/>
              <a:gd name="connsiteX419" fmla="*/ 293322 w 1238250"/>
              <a:gd name="connsiteY419" fmla="*/ 93372 h 1238250"/>
              <a:gd name="connsiteX420" fmla="*/ 307620 w 1238250"/>
              <a:gd name="connsiteY420" fmla="*/ 84340 h 1238250"/>
              <a:gd name="connsiteX421" fmla="*/ 307814 w 1238250"/>
              <a:gd name="connsiteY421" fmla="*/ 84567 h 1238250"/>
              <a:gd name="connsiteX422" fmla="*/ 317001 w 1238250"/>
              <a:gd name="connsiteY422" fmla="*/ 78985 h 1238250"/>
              <a:gd name="connsiteX423" fmla="*/ 356094 w 1238250"/>
              <a:gd name="connsiteY423" fmla="*/ 126191 h 1238250"/>
              <a:gd name="connsiteX424" fmla="*/ 372467 w 1238250"/>
              <a:gd name="connsiteY424" fmla="*/ 118303 h 1238250"/>
              <a:gd name="connsiteX425" fmla="*/ 375048 w 1238250"/>
              <a:gd name="connsiteY425" fmla="*/ 117004 h 1238250"/>
              <a:gd name="connsiteX426" fmla="*/ 359730 w 1238250"/>
              <a:gd name="connsiteY426" fmla="*/ 57218 h 1238250"/>
              <a:gd name="connsiteX427" fmla="*/ 368214 w 1238250"/>
              <a:gd name="connsiteY427" fmla="*/ 52947 h 1238250"/>
              <a:gd name="connsiteX428" fmla="*/ 373284 w 1238250"/>
              <a:gd name="connsiteY428" fmla="*/ 50990 h 1238250"/>
              <a:gd name="connsiteX429" fmla="*/ 378134 w 1238250"/>
              <a:gd name="connsiteY429" fmla="*/ 48654 h 1238250"/>
              <a:gd name="connsiteX430" fmla="*/ 385037 w 1238250"/>
              <a:gd name="connsiteY430" fmla="*/ 46127 h 1238250"/>
              <a:gd name="connsiteX431" fmla="*/ 418338 w 1238250"/>
              <a:gd name="connsiteY431" fmla="*/ 98140 h 1238250"/>
              <a:gd name="connsiteX432" fmla="*/ 422680 w 1238250"/>
              <a:gd name="connsiteY432" fmla="*/ 96551 h 1238250"/>
              <a:gd name="connsiteX433" fmla="*/ 443674 w 1238250"/>
              <a:gd name="connsiteY433" fmla="*/ 88449 h 1238250"/>
              <a:gd name="connsiteX434" fmla="*/ 447254 w 1238250"/>
              <a:gd name="connsiteY434" fmla="*/ 87462 h 1238250"/>
              <a:gd name="connsiteX435" fmla="*/ 440479 w 1238250"/>
              <a:gd name="connsiteY435" fmla="*/ 26793 h 1238250"/>
              <a:gd name="connsiteX436" fmla="*/ 450860 w 1238250"/>
              <a:gd name="connsiteY436" fmla="*/ 23930 h 1238250"/>
              <a:gd name="connsiteX437" fmla="*/ 450844 w 1238250"/>
              <a:gd name="connsiteY437" fmla="*/ 23765 h 1238250"/>
              <a:gd name="connsiteX438" fmla="*/ 467254 w 1238250"/>
              <a:gd name="connsiteY438" fmla="*/ 19546 h 1238250"/>
              <a:gd name="connsiteX439" fmla="*/ 492649 w 1238250"/>
              <a:gd name="connsiteY439" fmla="*/ 74941 h 1238250"/>
              <a:gd name="connsiteX440" fmla="*/ 496976 w 1238250"/>
              <a:gd name="connsiteY440" fmla="*/ 73747 h 1238250"/>
              <a:gd name="connsiteX441" fmla="*/ 501634 w 1238250"/>
              <a:gd name="connsiteY441" fmla="*/ 72953 h 1238250"/>
              <a:gd name="connsiteX442" fmla="*/ 506512 w 1238250"/>
              <a:gd name="connsiteY442" fmla="*/ 71699 h 1238250"/>
              <a:gd name="connsiteX443" fmla="*/ 513325 w 1238250"/>
              <a:gd name="connsiteY443" fmla="*/ 70659 h 1238250"/>
              <a:gd name="connsiteX444" fmla="*/ 513995 w 1238250"/>
              <a:gd name="connsiteY444" fmla="*/ 9696 h 1238250"/>
              <a:gd name="connsiteX445" fmla="*/ 530722 w 1238250"/>
              <a:gd name="connsiteY445" fmla="*/ 6844 h 1238250"/>
              <a:gd name="connsiteX446" fmla="*/ 530781 w 1238250"/>
              <a:gd name="connsiteY446" fmla="*/ 7019 h 1238250"/>
              <a:gd name="connsiteX447" fmla="*/ 541421 w 1238250"/>
              <a:gd name="connsiteY447" fmla="*/ 5395 h 1238250"/>
              <a:gd name="connsiteX448" fmla="*/ 559903 w 1238250"/>
              <a:gd name="connsiteY448" fmla="*/ 63550 h 1238250"/>
              <a:gd name="connsiteX449" fmla="*/ 561994 w 1238250"/>
              <a:gd name="connsiteY449" fmla="*/ 63231 h 1238250"/>
              <a:gd name="connsiteX450" fmla="*/ 586121 w 1238250"/>
              <a:gd name="connsiteY450" fmla="*/ 62013 h 1238250"/>
              <a:gd name="connsiteX451" fmla="*/ 590621 w 1238250"/>
              <a:gd name="connsiteY451" fmla="*/ 61707 h 1238250"/>
              <a:gd name="connsiteX452" fmla="*/ 599884 w 1238250"/>
              <a:gd name="connsiteY452" fmla="*/ 668 h 1238250"/>
              <a:gd name="connsiteX453" fmla="*/ 608320 w 1238250"/>
              <a:gd name="connsiteY453" fmla="*/ 94 h 1238250"/>
              <a:gd name="connsiteX454" fmla="*/ 613726 w 1238250"/>
              <a:gd name="connsiteY454"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1238250" h="1238250">
                <a:moveTo>
                  <a:pt x="392986" y="769322"/>
                </a:moveTo>
                <a:lnTo>
                  <a:pt x="262303" y="839423"/>
                </a:lnTo>
                <a:lnTo>
                  <a:pt x="269901" y="853422"/>
                </a:lnTo>
                <a:cubicBezTo>
                  <a:pt x="345584" y="965449"/>
                  <a:pt x="473753" y="1039103"/>
                  <a:pt x="619125" y="1039103"/>
                </a:cubicBezTo>
                <a:cubicBezTo>
                  <a:pt x="764497" y="1039103"/>
                  <a:pt x="892666" y="965449"/>
                  <a:pt x="968349" y="853422"/>
                </a:cubicBezTo>
                <a:lnTo>
                  <a:pt x="975948" y="839423"/>
                </a:lnTo>
                <a:lnTo>
                  <a:pt x="845266" y="769323"/>
                </a:lnTo>
                <a:lnTo>
                  <a:pt x="812561" y="808961"/>
                </a:lnTo>
                <a:cubicBezTo>
                  <a:pt x="763057" y="858466"/>
                  <a:pt x="694667" y="889085"/>
                  <a:pt x="619126" y="889085"/>
                </a:cubicBezTo>
                <a:cubicBezTo>
                  <a:pt x="543585" y="889085"/>
                  <a:pt x="475195" y="858466"/>
                  <a:pt x="425691" y="808961"/>
                </a:cubicBezTo>
                <a:close/>
                <a:moveTo>
                  <a:pt x="619124" y="536125"/>
                </a:moveTo>
                <a:cubicBezTo>
                  <a:pt x="575272" y="536125"/>
                  <a:pt x="539723" y="571674"/>
                  <a:pt x="539723" y="615526"/>
                </a:cubicBezTo>
                <a:cubicBezTo>
                  <a:pt x="539723" y="659378"/>
                  <a:pt x="575272" y="694927"/>
                  <a:pt x="619124" y="694927"/>
                </a:cubicBezTo>
                <a:cubicBezTo>
                  <a:pt x="662976" y="694927"/>
                  <a:pt x="698525" y="659378"/>
                  <a:pt x="698525" y="615526"/>
                </a:cubicBezTo>
                <a:cubicBezTo>
                  <a:pt x="698525" y="571674"/>
                  <a:pt x="662976" y="536125"/>
                  <a:pt x="619124" y="536125"/>
                </a:cubicBezTo>
                <a:close/>
                <a:moveTo>
                  <a:pt x="619125" y="456723"/>
                </a:moveTo>
                <a:cubicBezTo>
                  <a:pt x="706829" y="456723"/>
                  <a:pt x="777928" y="527822"/>
                  <a:pt x="777928" y="615526"/>
                </a:cubicBezTo>
                <a:cubicBezTo>
                  <a:pt x="777928" y="703230"/>
                  <a:pt x="706829" y="774329"/>
                  <a:pt x="619125" y="774329"/>
                </a:cubicBezTo>
                <a:cubicBezTo>
                  <a:pt x="531421" y="774329"/>
                  <a:pt x="460322" y="703230"/>
                  <a:pt x="460322" y="615526"/>
                </a:cubicBezTo>
                <a:cubicBezTo>
                  <a:pt x="460322" y="527822"/>
                  <a:pt x="531421" y="456723"/>
                  <a:pt x="619125" y="456723"/>
                </a:cubicBezTo>
                <a:close/>
                <a:moveTo>
                  <a:pt x="619127" y="407266"/>
                </a:moveTo>
                <a:cubicBezTo>
                  <a:pt x="504108" y="407266"/>
                  <a:pt x="410866" y="500508"/>
                  <a:pt x="410866" y="615527"/>
                </a:cubicBezTo>
                <a:cubicBezTo>
                  <a:pt x="410866" y="730546"/>
                  <a:pt x="504108" y="823788"/>
                  <a:pt x="619127" y="823788"/>
                </a:cubicBezTo>
                <a:cubicBezTo>
                  <a:pt x="734146" y="823788"/>
                  <a:pt x="827388" y="730546"/>
                  <a:pt x="827388" y="615527"/>
                </a:cubicBezTo>
                <a:cubicBezTo>
                  <a:pt x="827388" y="500508"/>
                  <a:pt x="734146" y="407266"/>
                  <a:pt x="619127" y="407266"/>
                </a:cubicBezTo>
                <a:close/>
                <a:moveTo>
                  <a:pt x="642378" y="199147"/>
                </a:moveTo>
                <a:lnTo>
                  <a:pt x="646929" y="344770"/>
                </a:lnTo>
                <a:lnTo>
                  <a:pt x="674258" y="347525"/>
                </a:lnTo>
                <a:cubicBezTo>
                  <a:pt x="798914" y="373033"/>
                  <a:pt x="892685" y="483329"/>
                  <a:pt x="892685" y="615526"/>
                </a:cubicBezTo>
                <a:cubicBezTo>
                  <a:pt x="892685" y="634411"/>
                  <a:pt x="890771" y="652850"/>
                  <a:pt x="887127" y="670658"/>
                </a:cubicBezTo>
                <a:lnTo>
                  <a:pt x="871433" y="721217"/>
                </a:lnTo>
                <a:lnTo>
                  <a:pt x="997648" y="799443"/>
                </a:lnTo>
                <a:lnTo>
                  <a:pt x="1007179" y="781884"/>
                </a:lnTo>
                <a:cubicBezTo>
                  <a:pt x="1028490" y="731498"/>
                  <a:pt x="1040275" y="676102"/>
                  <a:pt x="1040275" y="617953"/>
                </a:cubicBezTo>
                <a:cubicBezTo>
                  <a:pt x="1040275" y="414432"/>
                  <a:pt x="895913" y="244630"/>
                  <a:pt x="704002" y="205359"/>
                </a:cubicBezTo>
                <a:close/>
                <a:moveTo>
                  <a:pt x="595872" y="199147"/>
                </a:moveTo>
                <a:lnTo>
                  <a:pt x="534249" y="205359"/>
                </a:lnTo>
                <a:cubicBezTo>
                  <a:pt x="342337" y="244630"/>
                  <a:pt x="197975" y="414432"/>
                  <a:pt x="197975" y="617953"/>
                </a:cubicBezTo>
                <a:cubicBezTo>
                  <a:pt x="197975" y="676102"/>
                  <a:pt x="209760" y="731498"/>
                  <a:pt x="231071" y="781884"/>
                </a:cubicBezTo>
                <a:lnTo>
                  <a:pt x="240602" y="799443"/>
                </a:lnTo>
                <a:lnTo>
                  <a:pt x="366819" y="721216"/>
                </a:lnTo>
                <a:lnTo>
                  <a:pt x="351125" y="670658"/>
                </a:lnTo>
                <a:cubicBezTo>
                  <a:pt x="347481" y="652850"/>
                  <a:pt x="345567" y="634411"/>
                  <a:pt x="345567" y="615526"/>
                </a:cubicBezTo>
                <a:cubicBezTo>
                  <a:pt x="345567" y="483329"/>
                  <a:pt x="439339" y="373033"/>
                  <a:pt x="563995" y="347525"/>
                </a:cubicBezTo>
                <a:lnTo>
                  <a:pt x="591321" y="344770"/>
                </a:ln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6"/>
                </a:lnTo>
                <a:lnTo>
                  <a:pt x="921060" y="79215"/>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8"/>
                </a:lnTo>
                <a:lnTo>
                  <a:pt x="1234476" y="686214"/>
                </a:lnTo>
                <a:lnTo>
                  <a:pt x="1231926" y="702919"/>
                </a:lnTo>
                <a:lnTo>
                  <a:pt x="1170650" y="705733"/>
                </a:lnTo>
                <a:lnTo>
                  <a:pt x="1168434" y="722167"/>
                </a:lnTo>
                <a:lnTo>
                  <a:pt x="1167265" y="727069"/>
                </a:lnTo>
                <a:lnTo>
                  <a:pt x="1166552" y="731739"/>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80"/>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20"/>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8"/>
                </a:lnTo>
                <a:lnTo>
                  <a:pt x="87462" y="790997"/>
                </a:lnTo>
                <a:lnTo>
                  <a:pt x="26793" y="797771"/>
                </a:lnTo>
                <a:lnTo>
                  <a:pt x="23930" y="787391"/>
                </a:lnTo>
                <a:lnTo>
                  <a:pt x="23765" y="787406"/>
                </a:lnTo>
                <a:lnTo>
                  <a:pt x="19546" y="770997"/>
                </a:lnTo>
                <a:lnTo>
                  <a:pt x="74941" y="745601"/>
                </a:lnTo>
                <a:lnTo>
                  <a:pt x="73748" y="741275"/>
                </a:lnTo>
                <a:lnTo>
                  <a:pt x="72953" y="736617"/>
                </a:lnTo>
                <a:lnTo>
                  <a:pt x="71699" y="731739"/>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7"/>
                </a:lnTo>
                <a:lnTo>
                  <a:pt x="0" y="619125"/>
                </a:lnTo>
                <a:lnTo>
                  <a:pt x="427" y="610680"/>
                </a:lnTo>
                <a:lnTo>
                  <a:pt x="61295" y="600353"/>
                </a:lnTo>
                <a:lnTo>
                  <a:pt x="61522" y="595851"/>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8"/>
                </a:lnTo>
                <a:lnTo>
                  <a:pt x="85468" y="452962"/>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reeform 16"/>
          <p:cNvSpPr/>
          <p:nvPr>
            <p:custDataLst>
              <p:tags r:id="rId18"/>
            </p:custDataLst>
          </p:nvPr>
        </p:nvSpPr>
        <p:spPr>
          <a:xfrm>
            <a:off x="4090344" y="1799241"/>
            <a:ext cx="906404" cy="906405"/>
          </a:xfrm>
          <a:custGeom>
            <a:avLst/>
            <a:gdLst>
              <a:gd name="connsiteX0" fmla="*/ 486007 w 1238250"/>
              <a:gd name="connsiteY0" fmla="*/ 761899 h 1238251"/>
              <a:gd name="connsiteX1" fmla="*/ 341926 w 1238250"/>
              <a:gd name="connsiteY1" fmla="*/ 846306 h 1238251"/>
              <a:gd name="connsiteX2" fmla="*/ 364538 w 1238250"/>
              <a:gd name="connsiteY2" fmla="*/ 873712 h 1238251"/>
              <a:gd name="connsiteX3" fmla="*/ 546564 w 1238250"/>
              <a:gd name="connsiteY3" fmla="*/ 971850 h 1238251"/>
              <a:gd name="connsiteX4" fmla="*/ 602424 w 1238250"/>
              <a:gd name="connsiteY4" fmla="*/ 977481 h 1238251"/>
              <a:gd name="connsiteX5" fmla="*/ 584166 w 1238250"/>
              <a:gd name="connsiteY5" fmla="*/ 812015 h 1238251"/>
              <a:gd name="connsiteX6" fmla="*/ 579543 w 1238250"/>
              <a:gd name="connsiteY6" fmla="*/ 811549 h 1238251"/>
              <a:gd name="connsiteX7" fmla="*/ 542673 w 1238250"/>
              <a:gd name="connsiteY7" fmla="*/ 800104 h 1238251"/>
              <a:gd name="connsiteX8" fmla="*/ 766780 w 1238250"/>
              <a:gd name="connsiteY8" fmla="*/ 745005 h 1238251"/>
              <a:gd name="connsiteX9" fmla="*/ 758012 w 1238250"/>
              <a:gd name="connsiteY9" fmla="*/ 758011 h 1238251"/>
              <a:gd name="connsiteX10" fmla="*/ 695579 w 1238250"/>
              <a:gd name="connsiteY10" fmla="*/ 800103 h 1238251"/>
              <a:gd name="connsiteX11" fmla="*/ 676214 w 1238250"/>
              <a:gd name="connsiteY11" fmla="*/ 806115 h 1238251"/>
              <a:gd name="connsiteX12" fmla="*/ 677273 w 1238250"/>
              <a:gd name="connsiteY12" fmla="*/ 973303 h 1238251"/>
              <a:gd name="connsiteX13" fmla="*/ 691686 w 1238250"/>
              <a:gd name="connsiteY13" fmla="*/ 971850 h 1238251"/>
              <a:gd name="connsiteX14" fmla="*/ 917676 w 1238250"/>
              <a:gd name="connsiteY14" fmla="*/ 820427 h 1238251"/>
              <a:gd name="connsiteX15" fmla="*/ 921696 w 1238250"/>
              <a:gd name="connsiteY15" fmla="*/ 813020 h 1238251"/>
              <a:gd name="connsiteX16" fmla="*/ 618488 w 1238250"/>
              <a:gd name="connsiteY16" fmla="*/ 513695 h 1238251"/>
              <a:gd name="connsiteX17" fmla="*/ 513057 w 1238250"/>
              <a:gd name="connsiteY17" fmla="*/ 619125 h 1238251"/>
              <a:gd name="connsiteX18" fmla="*/ 618487 w 1238250"/>
              <a:gd name="connsiteY18" fmla="*/ 724555 h 1238251"/>
              <a:gd name="connsiteX19" fmla="*/ 723917 w 1238250"/>
              <a:gd name="connsiteY19" fmla="*/ 619125 h 1238251"/>
              <a:gd name="connsiteX20" fmla="*/ 618488 w 1238250"/>
              <a:gd name="connsiteY20" fmla="*/ 513695 h 1238251"/>
              <a:gd name="connsiteX21" fmla="*/ 283232 w 1238250"/>
              <a:gd name="connsiteY21" fmla="*/ 492340 h 1238251"/>
              <a:gd name="connsiteX22" fmla="*/ 266400 w 1238250"/>
              <a:gd name="connsiteY22" fmla="*/ 546564 h 1238251"/>
              <a:gd name="connsiteX23" fmla="*/ 259085 w 1238250"/>
              <a:gd name="connsiteY23" fmla="*/ 619125 h 1238251"/>
              <a:gd name="connsiteX24" fmla="*/ 287379 w 1238250"/>
              <a:gd name="connsiteY24" fmla="*/ 759269 h 1238251"/>
              <a:gd name="connsiteX25" fmla="*/ 300634 w 1238250"/>
              <a:gd name="connsiteY25" fmla="*/ 783689 h 1238251"/>
              <a:gd name="connsiteX26" fmla="*/ 434890 w 1238250"/>
              <a:gd name="connsiteY26" fmla="*/ 685082 h 1238251"/>
              <a:gd name="connsiteX27" fmla="*/ 426704 w 1238250"/>
              <a:gd name="connsiteY27" fmla="*/ 658710 h 1238251"/>
              <a:gd name="connsiteX28" fmla="*/ 422713 w 1238250"/>
              <a:gd name="connsiteY28" fmla="*/ 619126 h 1238251"/>
              <a:gd name="connsiteX29" fmla="*/ 426704 w 1238250"/>
              <a:gd name="connsiteY29" fmla="*/ 579542 h 1238251"/>
              <a:gd name="connsiteX30" fmla="*/ 428174 w 1238250"/>
              <a:gd name="connsiteY30" fmla="*/ 574803 h 1238251"/>
              <a:gd name="connsiteX31" fmla="*/ 619126 w 1238250"/>
              <a:gd name="connsiteY31" fmla="*/ 467546 h 1238251"/>
              <a:gd name="connsiteX32" fmla="*/ 770706 w 1238250"/>
              <a:gd name="connsiteY32" fmla="*/ 619126 h 1238251"/>
              <a:gd name="connsiteX33" fmla="*/ 619126 w 1238250"/>
              <a:gd name="connsiteY33" fmla="*/ 770707 h 1238251"/>
              <a:gd name="connsiteX34" fmla="*/ 467546 w 1238250"/>
              <a:gd name="connsiteY34" fmla="*/ 619126 h 1238251"/>
              <a:gd name="connsiteX35" fmla="*/ 619126 w 1238250"/>
              <a:gd name="connsiteY35" fmla="*/ 467546 h 1238251"/>
              <a:gd name="connsiteX36" fmla="*/ 937617 w 1238250"/>
              <a:gd name="connsiteY36" fmla="*/ 454561 h 1238251"/>
              <a:gd name="connsiteX37" fmla="*/ 803362 w 1238250"/>
              <a:gd name="connsiteY37" fmla="*/ 553168 h 1238251"/>
              <a:gd name="connsiteX38" fmla="*/ 811549 w 1238250"/>
              <a:gd name="connsiteY38" fmla="*/ 579542 h 1238251"/>
              <a:gd name="connsiteX39" fmla="*/ 815539 w 1238250"/>
              <a:gd name="connsiteY39" fmla="*/ 619126 h 1238251"/>
              <a:gd name="connsiteX40" fmla="*/ 811548 w 1238250"/>
              <a:gd name="connsiteY40" fmla="*/ 658710 h 1238251"/>
              <a:gd name="connsiteX41" fmla="*/ 810078 w 1238250"/>
              <a:gd name="connsiteY41" fmla="*/ 663449 h 1238251"/>
              <a:gd name="connsiteX42" fmla="*/ 955018 w 1238250"/>
              <a:gd name="connsiteY42" fmla="*/ 745910 h 1238251"/>
              <a:gd name="connsiteX43" fmla="*/ 971850 w 1238250"/>
              <a:gd name="connsiteY43" fmla="*/ 691686 h 1238251"/>
              <a:gd name="connsiteX44" fmla="*/ 979165 w 1238250"/>
              <a:gd name="connsiteY44" fmla="*/ 619125 h 1238251"/>
              <a:gd name="connsiteX45" fmla="*/ 950871 w 1238250"/>
              <a:gd name="connsiteY45" fmla="*/ 478981 h 1238251"/>
              <a:gd name="connsiteX46" fmla="*/ 619126 w 1238250"/>
              <a:gd name="connsiteY46" fmla="*/ 446664 h 1238251"/>
              <a:gd name="connsiteX47" fmla="*/ 446664 w 1238250"/>
              <a:gd name="connsiteY47" fmla="*/ 619126 h 1238251"/>
              <a:gd name="connsiteX48" fmla="*/ 619127 w 1238250"/>
              <a:gd name="connsiteY48" fmla="*/ 791588 h 1238251"/>
              <a:gd name="connsiteX49" fmla="*/ 791588 w 1238250"/>
              <a:gd name="connsiteY49" fmla="*/ 619127 h 1238251"/>
              <a:gd name="connsiteX50" fmla="*/ 619126 w 1238250"/>
              <a:gd name="connsiteY50" fmla="*/ 446664 h 1238251"/>
              <a:gd name="connsiteX51" fmla="*/ 560978 w 1238250"/>
              <a:gd name="connsiteY51" fmla="*/ 264947 h 1238251"/>
              <a:gd name="connsiteX52" fmla="*/ 546564 w 1238250"/>
              <a:gd name="connsiteY52" fmla="*/ 266400 h 1238251"/>
              <a:gd name="connsiteX53" fmla="*/ 320574 w 1238250"/>
              <a:gd name="connsiteY53" fmla="*/ 417823 h 1238251"/>
              <a:gd name="connsiteX54" fmla="*/ 316554 w 1238250"/>
              <a:gd name="connsiteY54" fmla="*/ 425230 h 1238251"/>
              <a:gd name="connsiteX55" fmla="*/ 471473 w 1238250"/>
              <a:gd name="connsiteY55" fmla="*/ 493246 h 1238251"/>
              <a:gd name="connsiteX56" fmla="*/ 480241 w 1238250"/>
              <a:gd name="connsiteY56" fmla="*/ 480241 h 1238251"/>
              <a:gd name="connsiteX57" fmla="*/ 542673 w 1238250"/>
              <a:gd name="connsiteY57" fmla="*/ 438148 h 1238251"/>
              <a:gd name="connsiteX58" fmla="*/ 562038 w 1238250"/>
              <a:gd name="connsiteY58" fmla="*/ 432136 h 1238251"/>
              <a:gd name="connsiteX59" fmla="*/ 635827 w 1238250"/>
              <a:gd name="connsiteY59" fmla="*/ 260769 h 1238251"/>
              <a:gd name="connsiteX60" fmla="*/ 654084 w 1238250"/>
              <a:gd name="connsiteY60" fmla="*/ 426237 h 1238251"/>
              <a:gd name="connsiteX61" fmla="*/ 658710 w 1238250"/>
              <a:gd name="connsiteY61" fmla="*/ 426703 h 1238251"/>
              <a:gd name="connsiteX62" fmla="*/ 695579 w 1238250"/>
              <a:gd name="connsiteY62" fmla="*/ 438148 h 1238251"/>
              <a:gd name="connsiteX63" fmla="*/ 752243 w 1238250"/>
              <a:gd name="connsiteY63" fmla="*/ 476353 h 1238251"/>
              <a:gd name="connsiteX64" fmla="*/ 896325 w 1238250"/>
              <a:gd name="connsiteY64" fmla="*/ 391945 h 1238251"/>
              <a:gd name="connsiteX65" fmla="*/ 873712 w 1238250"/>
              <a:gd name="connsiteY65" fmla="*/ 364538 h 1238251"/>
              <a:gd name="connsiteX66" fmla="*/ 691686 w 1238250"/>
              <a:gd name="connsiteY66" fmla="*/ 266400 h 1238251"/>
              <a:gd name="connsiteX67" fmla="*/ 619125 w 1238250"/>
              <a:gd name="connsiteY67" fmla="*/ 208563 h 1238251"/>
              <a:gd name="connsiteX68" fmla="*/ 1029687 w 1238250"/>
              <a:gd name="connsiteY68" fmla="*/ 619125 h 1238251"/>
              <a:gd name="connsiteX69" fmla="*/ 619125 w 1238250"/>
              <a:gd name="connsiteY69" fmla="*/ 1029687 h 1238251"/>
              <a:gd name="connsiteX70" fmla="*/ 208563 w 1238250"/>
              <a:gd name="connsiteY70" fmla="*/ 619125 h 1238251"/>
              <a:gd name="connsiteX71" fmla="*/ 619125 w 1238250"/>
              <a:gd name="connsiteY71" fmla="*/ 208563 h 1238251"/>
              <a:gd name="connsiteX72" fmla="*/ 619125 w 1238250"/>
              <a:gd name="connsiteY72" fmla="*/ 198932 h 1238251"/>
              <a:gd name="connsiteX73" fmla="*/ 198932 w 1238250"/>
              <a:gd name="connsiteY73" fmla="*/ 619125 h 1238251"/>
              <a:gd name="connsiteX74" fmla="*/ 619125 w 1238250"/>
              <a:gd name="connsiteY74" fmla="*/ 1039318 h 1238251"/>
              <a:gd name="connsiteX75" fmla="*/ 1039318 w 1238250"/>
              <a:gd name="connsiteY75" fmla="*/ 619125 h 1238251"/>
              <a:gd name="connsiteX76" fmla="*/ 619125 w 1238250"/>
              <a:gd name="connsiteY76" fmla="*/ 198932 h 1238251"/>
              <a:gd name="connsiteX77" fmla="*/ 619125 w 1238250"/>
              <a:gd name="connsiteY77" fmla="*/ 0 h 1238251"/>
              <a:gd name="connsiteX78" fmla="*/ 655249 w 1238250"/>
              <a:gd name="connsiteY78" fmla="*/ 1825 h 1238251"/>
              <a:gd name="connsiteX79" fmla="*/ 684951 w 1238250"/>
              <a:gd name="connsiteY79" fmla="*/ 79183 h 1238251"/>
              <a:gd name="connsiteX80" fmla="*/ 728821 w 1238250"/>
              <a:gd name="connsiteY80" fmla="*/ 85879 h 1238251"/>
              <a:gd name="connsiteX81" fmla="*/ 764880 w 1238250"/>
              <a:gd name="connsiteY81" fmla="*/ 95150 h 1238251"/>
              <a:gd name="connsiteX82" fmla="*/ 822187 w 1238250"/>
              <a:gd name="connsiteY82" fmla="*/ 34772 h 1238251"/>
              <a:gd name="connsiteX83" fmla="*/ 860117 w 1238250"/>
              <a:gd name="connsiteY83" fmla="*/ 48654 h 1238251"/>
              <a:gd name="connsiteX84" fmla="*/ 888733 w 1238250"/>
              <a:gd name="connsiteY84" fmla="*/ 62440 h 1238251"/>
              <a:gd name="connsiteX85" fmla="*/ 886569 w 1238250"/>
              <a:gd name="connsiteY85" fmla="*/ 145373 h 1238251"/>
              <a:gd name="connsiteX86" fmla="*/ 923451 w 1238250"/>
              <a:gd name="connsiteY86" fmla="*/ 167779 h 1238251"/>
              <a:gd name="connsiteX87" fmla="*/ 952398 w 1238250"/>
              <a:gd name="connsiteY87" fmla="*/ 191663 h 1238251"/>
              <a:gd name="connsiteX88" fmla="*/ 1030178 w 1238250"/>
              <a:gd name="connsiteY88" fmla="*/ 157040 h 1238251"/>
              <a:gd name="connsiteX89" fmla="*/ 1056913 w 1238250"/>
              <a:gd name="connsiteY89" fmla="*/ 181338 h 1238251"/>
              <a:gd name="connsiteX90" fmla="*/ 1081210 w 1238250"/>
              <a:gd name="connsiteY90" fmla="*/ 208072 h 1238251"/>
              <a:gd name="connsiteX91" fmla="*/ 1046587 w 1238250"/>
              <a:gd name="connsiteY91" fmla="*/ 285853 h 1238251"/>
              <a:gd name="connsiteX92" fmla="*/ 1070471 w 1238250"/>
              <a:gd name="connsiteY92" fmla="*/ 314799 h 1238251"/>
              <a:gd name="connsiteX93" fmla="*/ 1092877 w 1238250"/>
              <a:gd name="connsiteY93" fmla="*/ 351682 h 1238251"/>
              <a:gd name="connsiteX94" fmla="*/ 1175811 w 1238250"/>
              <a:gd name="connsiteY94" fmla="*/ 349518 h 1238251"/>
              <a:gd name="connsiteX95" fmla="*/ 1189597 w 1238250"/>
              <a:gd name="connsiteY95" fmla="*/ 378134 h 1238251"/>
              <a:gd name="connsiteX96" fmla="*/ 1203479 w 1238250"/>
              <a:gd name="connsiteY96" fmla="*/ 416064 h 1238251"/>
              <a:gd name="connsiteX97" fmla="*/ 1143100 w 1238250"/>
              <a:gd name="connsiteY97" fmla="*/ 473371 h 1238251"/>
              <a:gd name="connsiteX98" fmla="*/ 1152371 w 1238250"/>
              <a:gd name="connsiteY98" fmla="*/ 509429 h 1238251"/>
              <a:gd name="connsiteX99" fmla="*/ 1159066 w 1238250"/>
              <a:gd name="connsiteY99" fmla="*/ 553299 h 1238251"/>
              <a:gd name="connsiteX100" fmla="*/ 1236426 w 1238250"/>
              <a:gd name="connsiteY100" fmla="*/ 583003 h 1238251"/>
              <a:gd name="connsiteX101" fmla="*/ 1238250 w 1238250"/>
              <a:gd name="connsiteY101" fmla="*/ 619126 h 1238251"/>
              <a:gd name="connsiteX102" fmla="*/ 1236426 w 1238250"/>
              <a:gd name="connsiteY102" fmla="*/ 655249 h 1238251"/>
              <a:gd name="connsiteX103" fmla="*/ 1159066 w 1238250"/>
              <a:gd name="connsiteY103" fmla="*/ 684952 h 1238251"/>
              <a:gd name="connsiteX104" fmla="*/ 1152371 w 1238250"/>
              <a:gd name="connsiteY104" fmla="*/ 728822 h 1238251"/>
              <a:gd name="connsiteX105" fmla="*/ 1143100 w 1238250"/>
              <a:gd name="connsiteY105" fmla="*/ 764880 h 1238251"/>
              <a:gd name="connsiteX106" fmla="*/ 1203479 w 1238250"/>
              <a:gd name="connsiteY106" fmla="*/ 822187 h 1238251"/>
              <a:gd name="connsiteX107" fmla="*/ 1189597 w 1238250"/>
              <a:gd name="connsiteY107" fmla="*/ 860118 h 1238251"/>
              <a:gd name="connsiteX108" fmla="*/ 1175812 w 1238250"/>
              <a:gd name="connsiteY108" fmla="*/ 888734 h 1238251"/>
              <a:gd name="connsiteX109" fmla="*/ 1092877 w 1238250"/>
              <a:gd name="connsiteY109" fmla="*/ 886569 h 1238251"/>
              <a:gd name="connsiteX110" fmla="*/ 1070471 w 1238250"/>
              <a:gd name="connsiteY110" fmla="*/ 923452 h 1238251"/>
              <a:gd name="connsiteX111" fmla="*/ 1046587 w 1238250"/>
              <a:gd name="connsiteY111" fmla="*/ 952398 h 1238251"/>
              <a:gd name="connsiteX112" fmla="*/ 1081211 w 1238250"/>
              <a:gd name="connsiteY112" fmla="*/ 1030179 h 1238251"/>
              <a:gd name="connsiteX113" fmla="*/ 1056913 w 1238250"/>
              <a:gd name="connsiteY113" fmla="*/ 1056914 h 1238251"/>
              <a:gd name="connsiteX114" fmla="*/ 1030178 w 1238250"/>
              <a:gd name="connsiteY114" fmla="*/ 1081212 h 1238251"/>
              <a:gd name="connsiteX115" fmla="*/ 952397 w 1238250"/>
              <a:gd name="connsiteY115" fmla="*/ 1046588 h 1238251"/>
              <a:gd name="connsiteX116" fmla="*/ 923451 w 1238250"/>
              <a:gd name="connsiteY116" fmla="*/ 1070471 h 1238251"/>
              <a:gd name="connsiteX117" fmla="*/ 886569 w 1238250"/>
              <a:gd name="connsiteY117" fmla="*/ 1092878 h 1238251"/>
              <a:gd name="connsiteX118" fmla="*/ 888733 w 1238250"/>
              <a:gd name="connsiteY118" fmla="*/ 1175812 h 1238251"/>
              <a:gd name="connsiteX119" fmla="*/ 860117 w 1238250"/>
              <a:gd name="connsiteY119" fmla="*/ 1189598 h 1238251"/>
              <a:gd name="connsiteX120" fmla="*/ 822187 w 1238250"/>
              <a:gd name="connsiteY120" fmla="*/ 1203480 h 1238251"/>
              <a:gd name="connsiteX121" fmla="*/ 764880 w 1238250"/>
              <a:gd name="connsiteY121" fmla="*/ 1143100 h 1238251"/>
              <a:gd name="connsiteX122" fmla="*/ 728821 w 1238250"/>
              <a:gd name="connsiteY122" fmla="*/ 1152372 h 1238251"/>
              <a:gd name="connsiteX123" fmla="*/ 684952 w 1238250"/>
              <a:gd name="connsiteY123" fmla="*/ 1159067 h 1238251"/>
              <a:gd name="connsiteX124" fmla="*/ 655249 w 1238250"/>
              <a:gd name="connsiteY124" fmla="*/ 1236427 h 1238251"/>
              <a:gd name="connsiteX125" fmla="*/ 619125 w 1238250"/>
              <a:gd name="connsiteY125" fmla="*/ 1238251 h 1238251"/>
              <a:gd name="connsiteX126" fmla="*/ 583002 w 1238250"/>
              <a:gd name="connsiteY126" fmla="*/ 1236427 h 1238251"/>
              <a:gd name="connsiteX127" fmla="*/ 553299 w 1238250"/>
              <a:gd name="connsiteY127" fmla="*/ 1159067 h 1238251"/>
              <a:gd name="connsiteX128" fmla="*/ 509429 w 1238250"/>
              <a:gd name="connsiteY128" fmla="*/ 1152372 h 1238251"/>
              <a:gd name="connsiteX129" fmla="*/ 473370 w 1238250"/>
              <a:gd name="connsiteY129" fmla="*/ 1143100 h 1238251"/>
              <a:gd name="connsiteX130" fmla="*/ 416064 w 1238250"/>
              <a:gd name="connsiteY130" fmla="*/ 1203480 h 1238251"/>
              <a:gd name="connsiteX131" fmla="*/ 378134 w 1238250"/>
              <a:gd name="connsiteY131" fmla="*/ 1189598 h 1238251"/>
              <a:gd name="connsiteX132" fmla="*/ 349517 w 1238250"/>
              <a:gd name="connsiteY132" fmla="*/ 1175812 h 1238251"/>
              <a:gd name="connsiteX133" fmla="*/ 351682 w 1238250"/>
              <a:gd name="connsiteY133" fmla="*/ 1092878 h 1238251"/>
              <a:gd name="connsiteX134" fmla="*/ 314799 w 1238250"/>
              <a:gd name="connsiteY134" fmla="*/ 1070471 h 1238251"/>
              <a:gd name="connsiteX135" fmla="*/ 285852 w 1238250"/>
              <a:gd name="connsiteY135" fmla="*/ 1046588 h 1238251"/>
              <a:gd name="connsiteX136" fmla="*/ 208072 w 1238250"/>
              <a:gd name="connsiteY136" fmla="*/ 1081211 h 1238251"/>
              <a:gd name="connsiteX137" fmla="*/ 181338 w 1238250"/>
              <a:gd name="connsiteY137" fmla="*/ 1056914 h 1238251"/>
              <a:gd name="connsiteX138" fmla="*/ 157040 w 1238250"/>
              <a:gd name="connsiteY138" fmla="*/ 1030179 h 1238251"/>
              <a:gd name="connsiteX139" fmla="*/ 191663 w 1238250"/>
              <a:gd name="connsiteY139" fmla="*/ 952399 h 1238251"/>
              <a:gd name="connsiteX140" fmla="*/ 167779 w 1238250"/>
              <a:gd name="connsiteY140" fmla="*/ 923452 h 1238251"/>
              <a:gd name="connsiteX141" fmla="*/ 145373 w 1238250"/>
              <a:gd name="connsiteY141" fmla="*/ 886569 h 1238251"/>
              <a:gd name="connsiteX142" fmla="*/ 62439 w 1238250"/>
              <a:gd name="connsiteY142" fmla="*/ 888734 h 1238251"/>
              <a:gd name="connsiteX143" fmla="*/ 48654 w 1238250"/>
              <a:gd name="connsiteY143" fmla="*/ 860118 h 1238251"/>
              <a:gd name="connsiteX144" fmla="*/ 34772 w 1238250"/>
              <a:gd name="connsiteY144" fmla="*/ 822187 h 1238251"/>
              <a:gd name="connsiteX145" fmla="*/ 95150 w 1238250"/>
              <a:gd name="connsiteY145" fmla="*/ 764881 h 1238251"/>
              <a:gd name="connsiteX146" fmla="*/ 85879 w 1238250"/>
              <a:gd name="connsiteY146" fmla="*/ 728822 h 1238251"/>
              <a:gd name="connsiteX147" fmla="*/ 79183 w 1238250"/>
              <a:gd name="connsiteY147" fmla="*/ 684952 h 1238251"/>
              <a:gd name="connsiteX148" fmla="*/ 1825 w 1238250"/>
              <a:gd name="connsiteY148" fmla="*/ 655249 h 1238251"/>
              <a:gd name="connsiteX149" fmla="*/ 0 w 1238250"/>
              <a:gd name="connsiteY149" fmla="*/ 619126 h 1238251"/>
              <a:gd name="connsiteX150" fmla="*/ 1825 w 1238250"/>
              <a:gd name="connsiteY150" fmla="*/ 583003 h 1238251"/>
              <a:gd name="connsiteX151" fmla="*/ 79183 w 1238250"/>
              <a:gd name="connsiteY151" fmla="*/ 553300 h 1238251"/>
              <a:gd name="connsiteX152" fmla="*/ 85879 w 1238250"/>
              <a:gd name="connsiteY152" fmla="*/ 509429 h 1238251"/>
              <a:gd name="connsiteX153" fmla="*/ 95150 w 1238250"/>
              <a:gd name="connsiteY153" fmla="*/ 473370 h 1238251"/>
              <a:gd name="connsiteX154" fmla="*/ 34772 w 1238250"/>
              <a:gd name="connsiteY154" fmla="*/ 416064 h 1238251"/>
              <a:gd name="connsiteX155" fmla="*/ 48654 w 1238250"/>
              <a:gd name="connsiteY155" fmla="*/ 378134 h 1238251"/>
              <a:gd name="connsiteX156" fmla="*/ 62439 w 1238250"/>
              <a:gd name="connsiteY156" fmla="*/ 349518 h 1238251"/>
              <a:gd name="connsiteX157" fmla="*/ 145373 w 1238250"/>
              <a:gd name="connsiteY157" fmla="*/ 351682 h 1238251"/>
              <a:gd name="connsiteX158" fmla="*/ 167779 w 1238250"/>
              <a:gd name="connsiteY158" fmla="*/ 314799 h 1238251"/>
              <a:gd name="connsiteX159" fmla="*/ 191663 w 1238250"/>
              <a:gd name="connsiteY159" fmla="*/ 285852 h 1238251"/>
              <a:gd name="connsiteX160" fmla="*/ 157040 w 1238250"/>
              <a:gd name="connsiteY160" fmla="*/ 208072 h 1238251"/>
              <a:gd name="connsiteX161" fmla="*/ 181338 w 1238250"/>
              <a:gd name="connsiteY161" fmla="*/ 181338 h 1238251"/>
              <a:gd name="connsiteX162" fmla="*/ 208072 w 1238250"/>
              <a:gd name="connsiteY162" fmla="*/ 157040 h 1238251"/>
              <a:gd name="connsiteX163" fmla="*/ 285852 w 1238250"/>
              <a:gd name="connsiteY163" fmla="*/ 191663 h 1238251"/>
              <a:gd name="connsiteX164" fmla="*/ 314799 w 1238250"/>
              <a:gd name="connsiteY164" fmla="*/ 167779 h 1238251"/>
              <a:gd name="connsiteX165" fmla="*/ 351682 w 1238250"/>
              <a:gd name="connsiteY165" fmla="*/ 145372 h 1238251"/>
              <a:gd name="connsiteX166" fmla="*/ 349517 w 1238250"/>
              <a:gd name="connsiteY166" fmla="*/ 62440 h 1238251"/>
              <a:gd name="connsiteX167" fmla="*/ 378134 w 1238250"/>
              <a:gd name="connsiteY167" fmla="*/ 48654 h 1238251"/>
              <a:gd name="connsiteX168" fmla="*/ 416064 w 1238250"/>
              <a:gd name="connsiteY168" fmla="*/ 34772 h 1238251"/>
              <a:gd name="connsiteX169" fmla="*/ 473370 w 1238250"/>
              <a:gd name="connsiteY169" fmla="*/ 95150 h 1238251"/>
              <a:gd name="connsiteX170" fmla="*/ 509429 w 1238250"/>
              <a:gd name="connsiteY170" fmla="*/ 85879 h 1238251"/>
              <a:gd name="connsiteX171" fmla="*/ 553299 w 1238250"/>
              <a:gd name="connsiteY171" fmla="*/ 79183 h 1238251"/>
              <a:gd name="connsiteX172" fmla="*/ 583002 w 1238250"/>
              <a:gd name="connsiteY172" fmla="*/ 1825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1238250" h="1238251">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55249" y="1825"/>
                </a:lnTo>
                <a:lnTo>
                  <a:pt x="684951" y="79183"/>
                </a:lnTo>
                <a:lnTo>
                  <a:pt x="728821" y="85879"/>
                </a:lnTo>
                <a:lnTo>
                  <a:pt x="764880" y="95150"/>
                </a:lnTo>
                <a:lnTo>
                  <a:pt x="822187" y="34772"/>
                </a:lnTo>
                <a:lnTo>
                  <a:pt x="860117" y="48654"/>
                </a:lnTo>
                <a:lnTo>
                  <a:pt x="888733" y="62440"/>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2"/>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2"/>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40"/>
                </a:lnTo>
                <a:lnTo>
                  <a:pt x="378134" y="48654"/>
                </a:lnTo>
                <a:lnTo>
                  <a:pt x="416064" y="34772"/>
                </a:lnTo>
                <a:lnTo>
                  <a:pt x="473370" y="95150"/>
                </a:lnTo>
                <a:lnTo>
                  <a:pt x="509429" y="85879"/>
                </a:lnTo>
                <a:lnTo>
                  <a:pt x="553299" y="79183"/>
                </a:lnTo>
                <a:lnTo>
                  <a:pt x="583002" y="18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reeform 17"/>
          <p:cNvSpPr/>
          <p:nvPr>
            <p:custDataLst>
              <p:tags r:id="rId19"/>
            </p:custDataLst>
          </p:nvPr>
        </p:nvSpPr>
        <p:spPr>
          <a:xfrm>
            <a:off x="3950519" y="4184635"/>
            <a:ext cx="419241" cy="424076"/>
          </a:xfrm>
          <a:custGeom>
            <a:avLst/>
            <a:gdLst>
              <a:gd name="connsiteX0" fmla="*/ 486007 w 1238250"/>
              <a:gd name="connsiteY0" fmla="*/ 769038 h 1252529"/>
              <a:gd name="connsiteX1" fmla="*/ 341926 w 1238250"/>
              <a:gd name="connsiteY1" fmla="*/ 853445 h 1252529"/>
              <a:gd name="connsiteX2" fmla="*/ 364538 w 1238250"/>
              <a:gd name="connsiteY2" fmla="*/ 880851 h 1252529"/>
              <a:gd name="connsiteX3" fmla="*/ 546564 w 1238250"/>
              <a:gd name="connsiteY3" fmla="*/ 978989 h 1252529"/>
              <a:gd name="connsiteX4" fmla="*/ 602424 w 1238250"/>
              <a:gd name="connsiteY4" fmla="*/ 984620 h 1252529"/>
              <a:gd name="connsiteX5" fmla="*/ 584166 w 1238250"/>
              <a:gd name="connsiteY5" fmla="*/ 819154 h 1252529"/>
              <a:gd name="connsiteX6" fmla="*/ 579543 w 1238250"/>
              <a:gd name="connsiteY6" fmla="*/ 818688 h 1252529"/>
              <a:gd name="connsiteX7" fmla="*/ 542673 w 1238250"/>
              <a:gd name="connsiteY7" fmla="*/ 807243 h 1252529"/>
              <a:gd name="connsiteX8" fmla="*/ 766780 w 1238250"/>
              <a:gd name="connsiteY8" fmla="*/ 752144 h 1252529"/>
              <a:gd name="connsiteX9" fmla="*/ 758012 w 1238250"/>
              <a:gd name="connsiteY9" fmla="*/ 765150 h 1252529"/>
              <a:gd name="connsiteX10" fmla="*/ 695579 w 1238250"/>
              <a:gd name="connsiteY10" fmla="*/ 807242 h 1252529"/>
              <a:gd name="connsiteX11" fmla="*/ 676214 w 1238250"/>
              <a:gd name="connsiteY11" fmla="*/ 813254 h 1252529"/>
              <a:gd name="connsiteX12" fmla="*/ 677273 w 1238250"/>
              <a:gd name="connsiteY12" fmla="*/ 980442 h 1252529"/>
              <a:gd name="connsiteX13" fmla="*/ 691686 w 1238250"/>
              <a:gd name="connsiteY13" fmla="*/ 978989 h 1252529"/>
              <a:gd name="connsiteX14" fmla="*/ 917676 w 1238250"/>
              <a:gd name="connsiteY14" fmla="*/ 827566 h 1252529"/>
              <a:gd name="connsiteX15" fmla="*/ 921696 w 1238250"/>
              <a:gd name="connsiteY15" fmla="*/ 820159 h 1252529"/>
              <a:gd name="connsiteX16" fmla="*/ 618488 w 1238250"/>
              <a:gd name="connsiteY16" fmla="*/ 520834 h 1252529"/>
              <a:gd name="connsiteX17" fmla="*/ 513057 w 1238250"/>
              <a:gd name="connsiteY17" fmla="*/ 626264 h 1252529"/>
              <a:gd name="connsiteX18" fmla="*/ 618487 w 1238250"/>
              <a:gd name="connsiteY18" fmla="*/ 731694 h 1252529"/>
              <a:gd name="connsiteX19" fmla="*/ 723917 w 1238250"/>
              <a:gd name="connsiteY19" fmla="*/ 626264 h 1252529"/>
              <a:gd name="connsiteX20" fmla="*/ 618488 w 1238250"/>
              <a:gd name="connsiteY20" fmla="*/ 520834 h 1252529"/>
              <a:gd name="connsiteX21" fmla="*/ 283232 w 1238250"/>
              <a:gd name="connsiteY21" fmla="*/ 499479 h 1252529"/>
              <a:gd name="connsiteX22" fmla="*/ 266400 w 1238250"/>
              <a:gd name="connsiteY22" fmla="*/ 553703 h 1252529"/>
              <a:gd name="connsiteX23" fmla="*/ 259085 w 1238250"/>
              <a:gd name="connsiteY23" fmla="*/ 626264 h 1252529"/>
              <a:gd name="connsiteX24" fmla="*/ 287379 w 1238250"/>
              <a:gd name="connsiteY24" fmla="*/ 766408 h 1252529"/>
              <a:gd name="connsiteX25" fmla="*/ 300634 w 1238250"/>
              <a:gd name="connsiteY25" fmla="*/ 790828 h 1252529"/>
              <a:gd name="connsiteX26" fmla="*/ 434890 w 1238250"/>
              <a:gd name="connsiteY26" fmla="*/ 692221 h 1252529"/>
              <a:gd name="connsiteX27" fmla="*/ 426704 w 1238250"/>
              <a:gd name="connsiteY27" fmla="*/ 665849 h 1252529"/>
              <a:gd name="connsiteX28" fmla="*/ 422713 w 1238250"/>
              <a:gd name="connsiteY28" fmla="*/ 626265 h 1252529"/>
              <a:gd name="connsiteX29" fmla="*/ 426704 w 1238250"/>
              <a:gd name="connsiteY29" fmla="*/ 586681 h 1252529"/>
              <a:gd name="connsiteX30" fmla="*/ 428174 w 1238250"/>
              <a:gd name="connsiteY30" fmla="*/ 581942 h 1252529"/>
              <a:gd name="connsiteX31" fmla="*/ 619126 w 1238250"/>
              <a:gd name="connsiteY31" fmla="*/ 474685 h 1252529"/>
              <a:gd name="connsiteX32" fmla="*/ 770706 w 1238250"/>
              <a:gd name="connsiteY32" fmla="*/ 626265 h 1252529"/>
              <a:gd name="connsiteX33" fmla="*/ 619126 w 1238250"/>
              <a:gd name="connsiteY33" fmla="*/ 777846 h 1252529"/>
              <a:gd name="connsiteX34" fmla="*/ 467546 w 1238250"/>
              <a:gd name="connsiteY34" fmla="*/ 626265 h 1252529"/>
              <a:gd name="connsiteX35" fmla="*/ 619126 w 1238250"/>
              <a:gd name="connsiteY35" fmla="*/ 474685 h 1252529"/>
              <a:gd name="connsiteX36" fmla="*/ 937617 w 1238250"/>
              <a:gd name="connsiteY36" fmla="*/ 461700 h 1252529"/>
              <a:gd name="connsiteX37" fmla="*/ 803362 w 1238250"/>
              <a:gd name="connsiteY37" fmla="*/ 560307 h 1252529"/>
              <a:gd name="connsiteX38" fmla="*/ 811549 w 1238250"/>
              <a:gd name="connsiteY38" fmla="*/ 586681 h 1252529"/>
              <a:gd name="connsiteX39" fmla="*/ 815539 w 1238250"/>
              <a:gd name="connsiteY39" fmla="*/ 626265 h 1252529"/>
              <a:gd name="connsiteX40" fmla="*/ 811548 w 1238250"/>
              <a:gd name="connsiteY40" fmla="*/ 665849 h 1252529"/>
              <a:gd name="connsiteX41" fmla="*/ 810078 w 1238250"/>
              <a:gd name="connsiteY41" fmla="*/ 670588 h 1252529"/>
              <a:gd name="connsiteX42" fmla="*/ 955018 w 1238250"/>
              <a:gd name="connsiteY42" fmla="*/ 753049 h 1252529"/>
              <a:gd name="connsiteX43" fmla="*/ 971850 w 1238250"/>
              <a:gd name="connsiteY43" fmla="*/ 698825 h 1252529"/>
              <a:gd name="connsiteX44" fmla="*/ 979165 w 1238250"/>
              <a:gd name="connsiteY44" fmla="*/ 626264 h 1252529"/>
              <a:gd name="connsiteX45" fmla="*/ 950871 w 1238250"/>
              <a:gd name="connsiteY45" fmla="*/ 486120 h 1252529"/>
              <a:gd name="connsiteX46" fmla="*/ 619126 w 1238250"/>
              <a:gd name="connsiteY46" fmla="*/ 453803 h 1252529"/>
              <a:gd name="connsiteX47" fmla="*/ 446664 w 1238250"/>
              <a:gd name="connsiteY47" fmla="*/ 626265 h 1252529"/>
              <a:gd name="connsiteX48" fmla="*/ 619127 w 1238250"/>
              <a:gd name="connsiteY48" fmla="*/ 798727 h 1252529"/>
              <a:gd name="connsiteX49" fmla="*/ 791588 w 1238250"/>
              <a:gd name="connsiteY49" fmla="*/ 626266 h 1252529"/>
              <a:gd name="connsiteX50" fmla="*/ 619126 w 1238250"/>
              <a:gd name="connsiteY50" fmla="*/ 453803 h 1252529"/>
              <a:gd name="connsiteX51" fmla="*/ 560978 w 1238250"/>
              <a:gd name="connsiteY51" fmla="*/ 272086 h 1252529"/>
              <a:gd name="connsiteX52" fmla="*/ 546564 w 1238250"/>
              <a:gd name="connsiteY52" fmla="*/ 273539 h 1252529"/>
              <a:gd name="connsiteX53" fmla="*/ 320574 w 1238250"/>
              <a:gd name="connsiteY53" fmla="*/ 424962 h 1252529"/>
              <a:gd name="connsiteX54" fmla="*/ 316554 w 1238250"/>
              <a:gd name="connsiteY54" fmla="*/ 432369 h 1252529"/>
              <a:gd name="connsiteX55" fmla="*/ 471473 w 1238250"/>
              <a:gd name="connsiteY55" fmla="*/ 500385 h 1252529"/>
              <a:gd name="connsiteX56" fmla="*/ 480241 w 1238250"/>
              <a:gd name="connsiteY56" fmla="*/ 487380 h 1252529"/>
              <a:gd name="connsiteX57" fmla="*/ 542673 w 1238250"/>
              <a:gd name="connsiteY57" fmla="*/ 445287 h 1252529"/>
              <a:gd name="connsiteX58" fmla="*/ 562038 w 1238250"/>
              <a:gd name="connsiteY58" fmla="*/ 439275 h 1252529"/>
              <a:gd name="connsiteX59" fmla="*/ 635827 w 1238250"/>
              <a:gd name="connsiteY59" fmla="*/ 267908 h 1252529"/>
              <a:gd name="connsiteX60" fmla="*/ 654084 w 1238250"/>
              <a:gd name="connsiteY60" fmla="*/ 433376 h 1252529"/>
              <a:gd name="connsiteX61" fmla="*/ 658710 w 1238250"/>
              <a:gd name="connsiteY61" fmla="*/ 433842 h 1252529"/>
              <a:gd name="connsiteX62" fmla="*/ 695579 w 1238250"/>
              <a:gd name="connsiteY62" fmla="*/ 445287 h 1252529"/>
              <a:gd name="connsiteX63" fmla="*/ 752243 w 1238250"/>
              <a:gd name="connsiteY63" fmla="*/ 483492 h 1252529"/>
              <a:gd name="connsiteX64" fmla="*/ 896325 w 1238250"/>
              <a:gd name="connsiteY64" fmla="*/ 399084 h 1252529"/>
              <a:gd name="connsiteX65" fmla="*/ 873712 w 1238250"/>
              <a:gd name="connsiteY65" fmla="*/ 371677 h 1252529"/>
              <a:gd name="connsiteX66" fmla="*/ 691686 w 1238250"/>
              <a:gd name="connsiteY66" fmla="*/ 273539 h 1252529"/>
              <a:gd name="connsiteX67" fmla="*/ 619125 w 1238250"/>
              <a:gd name="connsiteY67" fmla="*/ 215702 h 1252529"/>
              <a:gd name="connsiteX68" fmla="*/ 1029687 w 1238250"/>
              <a:gd name="connsiteY68" fmla="*/ 626264 h 1252529"/>
              <a:gd name="connsiteX69" fmla="*/ 619125 w 1238250"/>
              <a:gd name="connsiteY69" fmla="*/ 1036826 h 1252529"/>
              <a:gd name="connsiteX70" fmla="*/ 208563 w 1238250"/>
              <a:gd name="connsiteY70" fmla="*/ 626264 h 1252529"/>
              <a:gd name="connsiteX71" fmla="*/ 619125 w 1238250"/>
              <a:gd name="connsiteY71" fmla="*/ 215702 h 1252529"/>
              <a:gd name="connsiteX72" fmla="*/ 619125 w 1238250"/>
              <a:gd name="connsiteY72" fmla="*/ 206071 h 1252529"/>
              <a:gd name="connsiteX73" fmla="*/ 198932 w 1238250"/>
              <a:gd name="connsiteY73" fmla="*/ 626264 h 1252529"/>
              <a:gd name="connsiteX74" fmla="*/ 619125 w 1238250"/>
              <a:gd name="connsiteY74" fmla="*/ 1046457 h 1252529"/>
              <a:gd name="connsiteX75" fmla="*/ 1039318 w 1238250"/>
              <a:gd name="connsiteY75" fmla="*/ 626264 h 1252529"/>
              <a:gd name="connsiteX76" fmla="*/ 619125 w 1238250"/>
              <a:gd name="connsiteY76" fmla="*/ 206071 h 1252529"/>
              <a:gd name="connsiteX77" fmla="*/ 619125 w 1238250"/>
              <a:gd name="connsiteY77" fmla="*/ 0 h 1252529"/>
              <a:gd name="connsiteX78" fmla="*/ 683157 w 1238250"/>
              <a:gd name="connsiteY78" fmla="*/ 3234 h 1252529"/>
              <a:gd name="connsiteX79" fmla="*/ 702275 w 1238250"/>
              <a:gd name="connsiteY79" fmla="*/ 6152 h 1252529"/>
              <a:gd name="connsiteX80" fmla="*/ 760415 w 1238250"/>
              <a:gd name="connsiteY80" fmla="*/ 140847 h 1252529"/>
              <a:gd name="connsiteX81" fmla="*/ 769539 w 1238250"/>
              <a:gd name="connsiteY81" fmla="*/ 143193 h 1252529"/>
              <a:gd name="connsiteX82" fmla="*/ 816010 w 1238250"/>
              <a:gd name="connsiteY82" fmla="*/ 160202 h 1252529"/>
              <a:gd name="connsiteX83" fmla="*/ 841205 w 1238250"/>
              <a:gd name="connsiteY83" fmla="*/ 172339 h 1252529"/>
              <a:gd name="connsiteX84" fmla="*/ 972331 w 1238250"/>
              <a:gd name="connsiteY84" fmla="*/ 109240 h 1252529"/>
              <a:gd name="connsiteX85" fmla="*/ 1017488 w 1238250"/>
              <a:gd name="connsiteY85" fmla="*/ 143009 h 1252529"/>
              <a:gd name="connsiteX86" fmla="*/ 1061962 w 1238250"/>
              <a:gd name="connsiteY86" fmla="*/ 183429 h 1252529"/>
              <a:gd name="connsiteX87" fmla="*/ 1066261 w 1238250"/>
              <a:gd name="connsiteY87" fmla="*/ 188159 h 1252529"/>
              <a:gd name="connsiteX88" fmla="*/ 1029508 w 1238250"/>
              <a:gd name="connsiteY88" fmla="*/ 332498 h 1252529"/>
              <a:gd name="connsiteX89" fmla="*/ 1038552 w 1238250"/>
              <a:gd name="connsiteY89" fmla="*/ 343460 h 1252529"/>
              <a:gd name="connsiteX90" fmla="*/ 1060969 w 1238250"/>
              <a:gd name="connsiteY90" fmla="*/ 380360 h 1252529"/>
              <a:gd name="connsiteX91" fmla="*/ 1203389 w 1238250"/>
              <a:gd name="connsiteY91" fmla="*/ 402205 h 1252529"/>
              <a:gd name="connsiteX92" fmla="*/ 1217234 w 1238250"/>
              <a:gd name="connsiteY92" fmla="*/ 440033 h 1252529"/>
              <a:gd name="connsiteX93" fmla="*/ 1232666 w 1238250"/>
              <a:gd name="connsiteY93" fmla="*/ 500051 h 1252529"/>
              <a:gd name="connsiteX94" fmla="*/ 1238250 w 1238250"/>
              <a:gd name="connsiteY94" fmla="*/ 536637 h 1252529"/>
              <a:gd name="connsiteX95" fmla="*/ 1124872 w 1238250"/>
              <a:gd name="connsiteY95" fmla="*/ 627550 h 1252529"/>
              <a:gd name="connsiteX96" fmla="*/ 1122789 w 1238250"/>
              <a:gd name="connsiteY96" fmla="*/ 668804 h 1252529"/>
              <a:gd name="connsiteX97" fmla="*/ 1228247 w 1238250"/>
              <a:gd name="connsiteY97" fmla="*/ 769668 h 1252529"/>
              <a:gd name="connsiteX98" fmla="*/ 1217234 w 1238250"/>
              <a:gd name="connsiteY98" fmla="*/ 812497 h 1252529"/>
              <a:gd name="connsiteX99" fmla="*/ 1196175 w 1238250"/>
              <a:gd name="connsiteY99" fmla="*/ 870036 h 1252529"/>
              <a:gd name="connsiteX100" fmla="*/ 1181548 w 1238250"/>
              <a:gd name="connsiteY100" fmla="*/ 900399 h 1252529"/>
              <a:gd name="connsiteX101" fmla="*/ 1038004 w 1238250"/>
              <a:gd name="connsiteY101" fmla="*/ 909733 h 1252529"/>
              <a:gd name="connsiteX102" fmla="*/ 1002108 w 1238250"/>
              <a:gd name="connsiteY102" fmla="*/ 953240 h 1252529"/>
              <a:gd name="connsiteX103" fmla="*/ 1026343 w 1238250"/>
              <a:gd name="connsiteY103" fmla="*/ 1101472 h 1252529"/>
              <a:gd name="connsiteX104" fmla="*/ 1017488 w 1238250"/>
              <a:gd name="connsiteY104" fmla="*/ 1109521 h 1252529"/>
              <a:gd name="connsiteX105" fmla="*/ 969276 w 1238250"/>
              <a:gd name="connsiteY105" fmla="*/ 1145573 h 1252529"/>
              <a:gd name="connsiteX106" fmla="*/ 925762 w 1238250"/>
              <a:gd name="connsiteY106" fmla="*/ 1172008 h 1252529"/>
              <a:gd name="connsiteX107" fmla="*/ 800877 w 1238250"/>
              <a:gd name="connsiteY107" fmla="*/ 1097865 h 1252529"/>
              <a:gd name="connsiteX108" fmla="*/ 769539 w 1238250"/>
              <a:gd name="connsiteY108" fmla="*/ 1109335 h 1252529"/>
              <a:gd name="connsiteX109" fmla="*/ 721064 w 1238250"/>
              <a:gd name="connsiteY109" fmla="*/ 1121800 h 1252529"/>
              <a:gd name="connsiteX110" fmla="*/ 717462 w 1238250"/>
              <a:gd name="connsiteY110" fmla="*/ 1122349 h 1252529"/>
              <a:gd name="connsiteX111" fmla="*/ 648017 w 1238250"/>
              <a:gd name="connsiteY111" fmla="*/ 1251070 h 1252529"/>
              <a:gd name="connsiteX112" fmla="*/ 619125 w 1238250"/>
              <a:gd name="connsiteY112" fmla="*/ 1252529 h 1252529"/>
              <a:gd name="connsiteX113" fmla="*/ 555093 w 1238250"/>
              <a:gd name="connsiteY113" fmla="*/ 1249296 h 1252529"/>
              <a:gd name="connsiteX114" fmla="*/ 535976 w 1238250"/>
              <a:gd name="connsiteY114" fmla="*/ 1246378 h 1252529"/>
              <a:gd name="connsiteX115" fmla="*/ 477835 w 1238250"/>
              <a:gd name="connsiteY115" fmla="*/ 1111681 h 1252529"/>
              <a:gd name="connsiteX116" fmla="*/ 468712 w 1238250"/>
              <a:gd name="connsiteY116" fmla="*/ 1109335 h 1252529"/>
              <a:gd name="connsiteX117" fmla="*/ 422240 w 1238250"/>
              <a:gd name="connsiteY117" fmla="*/ 1092326 h 1252529"/>
              <a:gd name="connsiteX118" fmla="*/ 397046 w 1238250"/>
              <a:gd name="connsiteY118" fmla="*/ 1080190 h 1252529"/>
              <a:gd name="connsiteX119" fmla="*/ 265919 w 1238250"/>
              <a:gd name="connsiteY119" fmla="*/ 1143288 h 1252529"/>
              <a:gd name="connsiteX120" fmla="*/ 220763 w 1238250"/>
              <a:gd name="connsiteY120" fmla="*/ 1109521 h 1252529"/>
              <a:gd name="connsiteX121" fmla="*/ 176289 w 1238250"/>
              <a:gd name="connsiteY121" fmla="*/ 1069101 h 1252529"/>
              <a:gd name="connsiteX122" fmla="*/ 171990 w 1238250"/>
              <a:gd name="connsiteY122" fmla="*/ 1064370 h 1252529"/>
              <a:gd name="connsiteX123" fmla="*/ 208742 w 1238250"/>
              <a:gd name="connsiteY123" fmla="*/ 920030 h 1252529"/>
              <a:gd name="connsiteX124" fmla="*/ 199698 w 1238250"/>
              <a:gd name="connsiteY124" fmla="*/ 909068 h 1252529"/>
              <a:gd name="connsiteX125" fmla="*/ 177281 w 1238250"/>
              <a:gd name="connsiteY125" fmla="*/ 872169 h 1252529"/>
              <a:gd name="connsiteX126" fmla="*/ 34861 w 1238250"/>
              <a:gd name="connsiteY126" fmla="*/ 850324 h 1252529"/>
              <a:gd name="connsiteX127" fmla="*/ 21016 w 1238250"/>
              <a:gd name="connsiteY127" fmla="*/ 812497 h 1252529"/>
              <a:gd name="connsiteX128" fmla="*/ 5584 w 1238250"/>
              <a:gd name="connsiteY128" fmla="*/ 752479 h 1252529"/>
              <a:gd name="connsiteX129" fmla="*/ 0 w 1238250"/>
              <a:gd name="connsiteY129" fmla="*/ 715892 h 1252529"/>
              <a:gd name="connsiteX130" fmla="*/ 113379 w 1238250"/>
              <a:gd name="connsiteY130" fmla="*/ 624979 h 1252529"/>
              <a:gd name="connsiteX131" fmla="*/ 115461 w 1238250"/>
              <a:gd name="connsiteY131" fmla="*/ 583725 h 1252529"/>
              <a:gd name="connsiteX132" fmla="*/ 10004 w 1238250"/>
              <a:gd name="connsiteY132" fmla="*/ 482861 h 1252529"/>
              <a:gd name="connsiteX133" fmla="*/ 21016 w 1238250"/>
              <a:gd name="connsiteY133" fmla="*/ 440033 h 1252529"/>
              <a:gd name="connsiteX134" fmla="*/ 42075 w 1238250"/>
              <a:gd name="connsiteY134" fmla="*/ 382494 h 1252529"/>
              <a:gd name="connsiteX135" fmla="*/ 56703 w 1238250"/>
              <a:gd name="connsiteY135" fmla="*/ 352130 h 1252529"/>
              <a:gd name="connsiteX136" fmla="*/ 200247 w 1238250"/>
              <a:gd name="connsiteY136" fmla="*/ 342795 h 1252529"/>
              <a:gd name="connsiteX137" fmla="*/ 236143 w 1238250"/>
              <a:gd name="connsiteY137" fmla="*/ 299289 h 1252529"/>
              <a:gd name="connsiteX138" fmla="*/ 211907 w 1238250"/>
              <a:gd name="connsiteY138" fmla="*/ 151057 h 1252529"/>
              <a:gd name="connsiteX139" fmla="*/ 220763 w 1238250"/>
              <a:gd name="connsiteY139" fmla="*/ 143009 h 1252529"/>
              <a:gd name="connsiteX140" fmla="*/ 268974 w 1238250"/>
              <a:gd name="connsiteY140" fmla="*/ 106957 h 1252529"/>
              <a:gd name="connsiteX141" fmla="*/ 312489 w 1238250"/>
              <a:gd name="connsiteY141" fmla="*/ 80521 h 1252529"/>
              <a:gd name="connsiteX142" fmla="*/ 437373 w 1238250"/>
              <a:gd name="connsiteY142" fmla="*/ 154663 h 1252529"/>
              <a:gd name="connsiteX143" fmla="*/ 468712 w 1238250"/>
              <a:gd name="connsiteY143" fmla="*/ 143193 h 1252529"/>
              <a:gd name="connsiteX144" fmla="*/ 517186 w 1238250"/>
              <a:gd name="connsiteY144" fmla="*/ 130729 h 1252529"/>
              <a:gd name="connsiteX145" fmla="*/ 520788 w 1238250"/>
              <a:gd name="connsiteY145" fmla="*/ 130179 h 1252529"/>
              <a:gd name="connsiteX146" fmla="*/ 590233 w 1238250"/>
              <a:gd name="connsiteY146"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38250" h="1252529">
                <a:moveTo>
                  <a:pt x="486007" y="769038"/>
                </a:moveTo>
                <a:lnTo>
                  <a:pt x="341926" y="853445"/>
                </a:lnTo>
                <a:lnTo>
                  <a:pt x="364538" y="880851"/>
                </a:lnTo>
                <a:cubicBezTo>
                  <a:pt x="413404" y="929717"/>
                  <a:pt x="476251" y="964601"/>
                  <a:pt x="546564" y="978989"/>
                </a:cubicBezTo>
                <a:lnTo>
                  <a:pt x="602424" y="984620"/>
                </a:lnTo>
                <a:lnTo>
                  <a:pt x="584166" y="819154"/>
                </a:lnTo>
                <a:lnTo>
                  <a:pt x="579543" y="818688"/>
                </a:lnTo>
                <a:cubicBezTo>
                  <a:pt x="566757" y="816071"/>
                  <a:pt x="554422" y="812212"/>
                  <a:pt x="542673" y="807243"/>
                </a:cubicBezTo>
                <a:close/>
                <a:moveTo>
                  <a:pt x="766780" y="752144"/>
                </a:moveTo>
                <a:lnTo>
                  <a:pt x="758012" y="765150"/>
                </a:lnTo>
                <a:cubicBezTo>
                  <a:pt x="740239" y="782922"/>
                  <a:pt x="719078" y="797305"/>
                  <a:pt x="695579" y="807242"/>
                </a:cubicBezTo>
                <a:lnTo>
                  <a:pt x="676214" y="813254"/>
                </a:lnTo>
                <a:lnTo>
                  <a:pt x="677273" y="980442"/>
                </a:lnTo>
                <a:lnTo>
                  <a:pt x="691686" y="978989"/>
                </a:lnTo>
                <a:cubicBezTo>
                  <a:pt x="785437" y="959805"/>
                  <a:pt x="865915" y="904183"/>
                  <a:pt x="917676" y="827566"/>
                </a:cubicBezTo>
                <a:lnTo>
                  <a:pt x="921696" y="820159"/>
                </a:lnTo>
                <a:close/>
                <a:moveTo>
                  <a:pt x="618488" y="520834"/>
                </a:moveTo>
                <a:cubicBezTo>
                  <a:pt x="560260" y="520834"/>
                  <a:pt x="513057" y="568037"/>
                  <a:pt x="513057" y="626264"/>
                </a:cubicBezTo>
                <a:cubicBezTo>
                  <a:pt x="513057" y="684491"/>
                  <a:pt x="560260" y="731694"/>
                  <a:pt x="618487" y="731694"/>
                </a:cubicBezTo>
                <a:cubicBezTo>
                  <a:pt x="676714" y="731694"/>
                  <a:pt x="723917" y="684491"/>
                  <a:pt x="723917" y="626264"/>
                </a:cubicBezTo>
                <a:cubicBezTo>
                  <a:pt x="723918" y="568037"/>
                  <a:pt x="676714" y="520834"/>
                  <a:pt x="618488" y="520834"/>
                </a:cubicBezTo>
                <a:close/>
                <a:moveTo>
                  <a:pt x="283232" y="499479"/>
                </a:moveTo>
                <a:lnTo>
                  <a:pt x="266400" y="553703"/>
                </a:lnTo>
                <a:cubicBezTo>
                  <a:pt x="261604" y="577141"/>
                  <a:pt x="259085" y="601408"/>
                  <a:pt x="259085" y="626264"/>
                </a:cubicBezTo>
                <a:cubicBezTo>
                  <a:pt x="259085" y="675975"/>
                  <a:pt x="269160" y="723333"/>
                  <a:pt x="287379" y="766408"/>
                </a:cubicBezTo>
                <a:lnTo>
                  <a:pt x="300634" y="790828"/>
                </a:lnTo>
                <a:lnTo>
                  <a:pt x="434890" y="692221"/>
                </a:lnTo>
                <a:lnTo>
                  <a:pt x="426704" y="665849"/>
                </a:lnTo>
                <a:cubicBezTo>
                  <a:pt x="424087" y="653064"/>
                  <a:pt x="422713" y="639825"/>
                  <a:pt x="422713" y="626265"/>
                </a:cubicBezTo>
                <a:cubicBezTo>
                  <a:pt x="422713" y="612706"/>
                  <a:pt x="424087" y="599467"/>
                  <a:pt x="426704" y="586681"/>
                </a:cubicBezTo>
                <a:lnTo>
                  <a:pt x="428174" y="581942"/>
                </a:lnTo>
                <a:close/>
                <a:moveTo>
                  <a:pt x="619126" y="474685"/>
                </a:moveTo>
                <a:cubicBezTo>
                  <a:pt x="702841" y="474685"/>
                  <a:pt x="770706" y="542550"/>
                  <a:pt x="770706" y="626265"/>
                </a:cubicBezTo>
                <a:cubicBezTo>
                  <a:pt x="770706" y="709980"/>
                  <a:pt x="702841" y="777846"/>
                  <a:pt x="619126" y="777846"/>
                </a:cubicBezTo>
                <a:cubicBezTo>
                  <a:pt x="535411" y="777845"/>
                  <a:pt x="467546" y="709980"/>
                  <a:pt x="467546" y="626265"/>
                </a:cubicBezTo>
                <a:cubicBezTo>
                  <a:pt x="467546" y="542550"/>
                  <a:pt x="535411" y="474685"/>
                  <a:pt x="619126" y="474685"/>
                </a:cubicBezTo>
                <a:close/>
                <a:moveTo>
                  <a:pt x="937617" y="461700"/>
                </a:moveTo>
                <a:lnTo>
                  <a:pt x="803362" y="560307"/>
                </a:lnTo>
                <a:lnTo>
                  <a:pt x="811549" y="586681"/>
                </a:lnTo>
                <a:cubicBezTo>
                  <a:pt x="814165" y="599467"/>
                  <a:pt x="815539" y="612705"/>
                  <a:pt x="815539" y="626265"/>
                </a:cubicBezTo>
                <a:cubicBezTo>
                  <a:pt x="815539" y="639825"/>
                  <a:pt x="814165" y="653063"/>
                  <a:pt x="811548" y="665849"/>
                </a:cubicBezTo>
                <a:lnTo>
                  <a:pt x="810078" y="670588"/>
                </a:lnTo>
                <a:lnTo>
                  <a:pt x="955018" y="753049"/>
                </a:lnTo>
                <a:lnTo>
                  <a:pt x="971850" y="698825"/>
                </a:lnTo>
                <a:cubicBezTo>
                  <a:pt x="976646" y="675387"/>
                  <a:pt x="979165" y="651120"/>
                  <a:pt x="979165" y="626264"/>
                </a:cubicBezTo>
                <a:cubicBezTo>
                  <a:pt x="979165" y="576553"/>
                  <a:pt x="969090" y="529195"/>
                  <a:pt x="950871" y="486120"/>
                </a:cubicBezTo>
                <a:close/>
                <a:moveTo>
                  <a:pt x="619126" y="453803"/>
                </a:moveTo>
                <a:cubicBezTo>
                  <a:pt x="523878" y="453803"/>
                  <a:pt x="446664" y="531017"/>
                  <a:pt x="446664" y="626265"/>
                </a:cubicBezTo>
                <a:cubicBezTo>
                  <a:pt x="446664" y="721513"/>
                  <a:pt x="523878" y="798728"/>
                  <a:pt x="619127" y="798727"/>
                </a:cubicBezTo>
                <a:cubicBezTo>
                  <a:pt x="714375" y="798727"/>
                  <a:pt x="791588" y="721513"/>
                  <a:pt x="791588" y="626266"/>
                </a:cubicBezTo>
                <a:cubicBezTo>
                  <a:pt x="791588" y="531017"/>
                  <a:pt x="714374" y="453803"/>
                  <a:pt x="619126" y="453803"/>
                </a:cubicBezTo>
                <a:close/>
                <a:moveTo>
                  <a:pt x="560978" y="272086"/>
                </a:moveTo>
                <a:lnTo>
                  <a:pt x="546564" y="273539"/>
                </a:lnTo>
                <a:cubicBezTo>
                  <a:pt x="452813" y="292723"/>
                  <a:pt x="372336" y="348345"/>
                  <a:pt x="320574" y="424962"/>
                </a:cubicBezTo>
                <a:lnTo>
                  <a:pt x="316554" y="432369"/>
                </a:lnTo>
                <a:lnTo>
                  <a:pt x="471473" y="500385"/>
                </a:lnTo>
                <a:lnTo>
                  <a:pt x="480241" y="487380"/>
                </a:lnTo>
                <a:cubicBezTo>
                  <a:pt x="498013" y="469608"/>
                  <a:pt x="519175" y="455226"/>
                  <a:pt x="542673" y="445287"/>
                </a:cubicBezTo>
                <a:lnTo>
                  <a:pt x="562038" y="439275"/>
                </a:lnTo>
                <a:close/>
                <a:moveTo>
                  <a:pt x="635827" y="267908"/>
                </a:moveTo>
                <a:lnTo>
                  <a:pt x="654084" y="433376"/>
                </a:lnTo>
                <a:lnTo>
                  <a:pt x="658710" y="433842"/>
                </a:lnTo>
                <a:cubicBezTo>
                  <a:pt x="671496" y="436459"/>
                  <a:pt x="683830" y="440318"/>
                  <a:pt x="695579" y="445287"/>
                </a:cubicBezTo>
                <a:lnTo>
                  <a:pt x="752243" y="483492"/>
                </a:lnTo>
                <a:lnTo>
                  <a:pt x="896325" y="399084"/>
                </a:lnTo>
                <a:lnTo>
                  <a:pt x="873712" y="371677"/>
                </a:lnTo>
                <a:cubicBezTo>
                  <a:pt x="824846" y="322811"/>
                  <a:pt x="761999" y="287927"/>
                  <a:pt x="691686" y="273539"/>
                </a:cubicBezTo>
                <a:close/>
                <a:moveTo>
                  <a:pt x="619125" y="215702"/>
                </a:moveTo>
                <a:cubicBezTo>
                  <a:pt x="845872" y="215702"/>
                  <a:pt x="1029687" y="399517"/>
                  <a:pt x="1029687" y="626264"/>
                </a:cubicBezTo>
                <a:cubicBezTo>
                  <a:pt x="1029687" y="853011"/>
                  <a:pt x="845872" y="1036826"/>
                  <a:pt x="619125" y="1036826"/>
                </a:cubicBezTo>
                <a:cubicBezTo>
                  <a:pt x="392378" y="1036826"/>
                  <a:pt x="208563" y="853011"/>
                  <a:pt x="208563" y="626264"/>
                </a:cubicBezTo>
                <a:cubicBezTo>
                  <a:pt x="208563" y="399517"/>
                  <a:pt x="392378" y="215702"/>
                  <a:pt x="619125" y="215702"/>
                </a:cubicBezTo>
                <a:close/>
                <a:moveTo>
                  <a:pt x="619125" y="206071"/>
                </a:moveTo>
                <a:cubicBezTo>
                  <a:pt x="387059" y="206071"/>
                  <a:pt x="198932" y="394198"/>
                  <a:pt x="198932" y="626264"/>
                </a:cubicBezTo>
                <a:cubicBezTo>
                  <a:pt x="198932" y="858330"/>
                  <a:pt x="387059" y="1046457"/>
                  <a:pt x="619125" y="1046457"/>
                </a:cubicBezTo>
                <a:cubicBezTo>
                  <a:pt x="851191" y="1046457"/>
                  <a:pt x="1039318" y="858330"/>
                  <a:pt x="1039318" y="626264"/>
                </a:cubicBezTo>
                <a:cubicBezTo>
                  <a:pt x="1039318" y="394198"/>
                  <a:pt x="851191" y="206071"/>
                  <a:pt x="619125" y="206071"/>
                </a:cubicBezTo>
                <a:close/>
                <a:moveTo>
                  <a:pt x="619125" y="0"/>
                </a:moveTo>
                <a:cubicBezTo>
                  <a:pt x="640742" y="0"/>
                  <a:pt x="662104" y="1096"/>
                  <a:pt x="683157" y="3234"/>
                </a:cubicBezTo>
                <a:lnTo>
                  <a:pt x="702275" y="6152"/>
                </a:lnTo>
                <a:lnTo>
                  <a:pt x="760415" y="140847"/>
                </a:lnTo>
                <a:lnTo>
                  <a:pt x="769539" y="143193"/>
                </a:lnTo>
                <a:cubicBezTo>
                  <a:pt x="785377" y="148120"/>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5"/>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Freeform 18"/>
          <p:cNvSpPr/>
          <p:nvPr>
            <p:custDataLst>
              <p:tags r:id="rId20"/>
            </p:custDataLst>
          </p:nvPr>
        </p:nvSpPr>
        <p:spPr>
          <a:xfrm>
            <a:off x="3311860" y="2727733"/>
            <a:ext cx="357059" cy="357059"/>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36676 w 1238250"/>
              <a:gd name="connsiteY77" fmla="*/ 230 h 1238250"/>
              <a:gd name="connsiteX78" fmla="*/ 661868 w 1238250"/>
              <a:gd name="connsiteY78" fmla="*/ 2177 h 1238250"/>
              <a:gd name="connsiteX79" fmla="*/ 706723 w 1238250"/>
              <a:gd name="connsiteY79" fmla="*/ 153161 h 1238250"/>
              <a:gd name="connsiteX80" fmla="*/ 725106 w 1238250"/>
              <a:gd name="connsiteY80" fmla="*/ 156436 h 1238250"/>
              <a:gd name="connsiteX81" fmla="*/ 812088 w 1238250"/>
              <a:gd name="connsiteY81" fmla="*/ 185527 h 1238250"/>
              <a:gd name="connsiteX82" fmla="*/ 814792 w 1238250"/>
              <a:gd name="connsiteY82" fmla="*/ 187059 h 1238250"/>
              <a:gd name="connsiteX83" fmla="*/ 938005 w 1238250"/>
              <a:gd name="connsiteY83" fmla="*/ 89213 h 1238250"/>
              <a:gd name="connsiteX84" fmla="*/ 974181 w 1238250"/>
              <a:gd name="connsiteY84" fmla="*/ 112052 h 1238250"/>
              <a:gd name="connsiteX85" fmla="*/ 1064530 w 1238250"/>
              <a:gd name="connsiteY85" fmla="*/ 189148 h 1238250"/>
              <a:gd name="connsiteX86" fmla="*/ 1085583 w 1238250"/>
              <a:gd name="connsiteY86" fmla="*/ 213130 h 1238250"/>
              <a:gd name="connsiteX87" fmla="*/ 1010307 w 1238250"/>
              <a:gd name="connsiteY87" fmla="*/ 352037 h 1238250"/>
              <a:gd name="connsiteX88" fmla="*/ 1017663 w 1238250"/>
              <a:gd name="connsiteY88" fmla="*/ 361287 h 1238250"/>
              <a:gd name="connsiteX89" fmla="*/ 1060362 w 1238250"/>
              <a:gd name="connsiteY89" fmla="*/ 444210 h 1238250"/>
              <a:gd name="connsiteX90" fmla="*/ 1062984 w 1238250"/>
              <a:gd name="connsiteY90" fmla="*/ 451965 h 1238250"/>
              <a:gd name="connsiteX91" fmla="*/ 1219189 w 1238250"/>
              <a:gd name="connsiteY91" fmla="*/ 469889 h 1238250"/>
              <a:gd name="connsiteX92" fmla="*/ 1228743 w 1238250"/>
              <a:gd name="connsiteY92" fmla="*/ 511633 h 1238250"/>
              <a:gd name="connsiteX93" fmla="*/ 1238021 w 1238250"/>
              <a:gd name="connsiteY93" fmla="*/ 636676 h 1238250"/>
              <a:gd name="connsiteX94" fmla="*/ 1236073 w 1238250"/>
              <a:gd name="connsiteY94" fmla="*/ 661868 h 1238250"/>
              <a:gd name="connsiteX95" fmla="*/ 1085090 w 1238250"/>
              <a:gd name="connsiteY95" fmla="*/ 706723 h 1238250"/>
              <a:gd name="connsiteX96" fmla="*/ 1081815 w 1238250"/>
              <a:gd name="connsiteY96" fmla="*/ 725106 h 1238250"/>
              <a:gd name="connsiteX97" fmla="*/ 1052724 w 1238250"/>
              <a:gd name="connsiteY97" fmla="*/ 812088 h 1238250"/>
              <a:gd name="connsiteX98" fmla="*/ 1051192 w 1238250"/>
              <a:gd name="connsiteY98" fmla="*/ 814792 h 1238250"/>
              <a:gd name="connsiteX99" fmla="*/ 1149038 w 1238250"/>
              <a:gd name="connsiteY99" fmla="*/ 938005 h 1238250"/>
              <a:gd name="connsiteX100" fmla="*/ 1126198 w 1238250"/>
              <a:gd name="connsiteY100" fmla="*/ 974181 h 1238250"/>
              <a:gd name="connsiteX101" fmla="*/ 1049102 w 1238250"/>
              <a:gd name="connsiteY101" fmla="*/ 1064530 h 1238250"/>
              <a:gd name="connsiteX102" fmla="*/ 1025121 w 1238250"/>
              <a:gd name="connsiteY102" fmla="*/ 1085583 h 1238250"/>
              <a:gd name="connsiteX103" fmla="*/ 886214 w 1238250"/>
              <a:gd name="connsiteY103" fmla="*/ 1010307 h 1238250"/>
              <a:gd name="connsiteX104" fmla="*/ 876964 w 1238250"/>
              <a:gd name="connsiteY104" fmla="*/ 1017663 h 1238250"/>
              <a:gd name="connsiteX105" fmla="*/ 794041 w 1238250"/>
              <a:gd name="connsiteY105" fmla="*/ 1060362 h 1238250"/>
              <a:gd name="connsiteX106" fmla="*/ 786286 w 1238250"/>
              <a:gd name="connsiteY106" fmla="*/ 1062984 h 1238250"/>
              <a:gd name="connsiteX107" fmla="*/ 768361 w 1238250"/>
              <a:gd name="connsiteY107" fmla="*/ 1219189 h 1238250"/>
              <a:gd name="connsiteX108" fmla="*/ 726617 w 1238250"/>
              <a:gd name="connsiteY108" fmla="*/ 1228743 h 1238250"/>
              <a:gd name="connsiteX109" fmla="*/ 601575 w 1238250"/>
              <a:gd name="connsiteY109" fmla="*/ 1238021 h 1238250"/>
              <a:gd name="connsiteX110" fmla="*/ 576382 w 1238250"/>
              <a:gd name="connsiteY110" fmla="*/ 1236073 h 1238250"/>
              <a:gd name="connsiteX111" fmla="*/ 531527 w 1238250"/>
              <a:gd name="connsiteY111" fmla="*/ 1085090 h 1238250"/>
              <a:gd name="connsiteX112" fmla="*/ 513144 w 1238250"/>
              <a:gd name="connsiteY112" fmla="*/ 1081814 h 1238250"/>
              <a:gd name="connsiteX113" fmla="*/ 426163 w 1238250"/>
              <a:gd name="connsiteY113" fmla="*/ 1052724 h 1238250"/>
              <a:gd name="connsiteX114" fmla="*/ 423458 w 1238250"/>
              <a:gd name="connsiteY114" fmla="*/ 1051192 h 1238250"/>
              <a:gd name="connsiteX115" fmla="*/ 300246 w 1238250"/>
              <a:gd name="connsiteY115" fmla="*/ 1149038 h 1238250"/>
              <a:gd name="connsiteX116" fmla="*/ 264069 w 1238250"/>
              <a:gd name="connsiteY116" fmla="*/ 1126198 h 1238250"/>
              <a:gd name="connsiteX117" fmla="*/ 173721 w 1238250"/>
              <a:gd name="connsiteY117" fmla="*/ 1049102 h 1238250"/>
              <a:gd name="connsiteX118" fmla="*/ 152668 w 1238250"/>
              <a:gd name="connsiteY118" fmla="*/ 1025121 h 1238250"/>
              <a:gd name="connsiteX119" fmla="*/ 227944 w 1238250"/>
              <a:gd name="connsiteY119" fmla="*/ 886214 h 1238250"/>
              <a:gd name="connsiteX120" fmla="*/ 220588 w 1238250"/>
              <a:gd name="connsiteY120" fmla="*/ 876964 h 1238250"/>
              <a:gd name="connsiteX121" fmla="*/ 177888 w 1238250"/>
              <a:gd name="connsiteY121" fmla="*/ 794041 h 1238250"/>
              <a:gd name="connsiteX122" fmla="*/ 175267 w 1238250"/>
              <a:gd name="connsiteY122" fmla="*/ 786285 h 1238250"/>
              <a:gd name="connsiteX123" fmla="*/ 19061 w 1238250"/>
              <a:gd name="connsiteY123" fmla="*/ 768361 h 1238250"/>
              <a:gd name="connsiteX124" fmla="*/ 9508 w 1238250"/>
              <a:gd name="connsiteY124" fmla="*/ 726617 h 1238250"/>
              <a:gd name="connsiteX125" fmla="*/ 230 w 1238250"/>
              <a:gd name="connsiteY125" fmla="*/ 601574 h 1238250"/>
              <a:gd name="connsiteX126" fmla="*/ 2177 w 1238250"/>
              <a:gd name="connsiteY126" fmla="*/ 576382 h 1238250"/>
              <a:gd name="connsiteX127" fmla="*/ 153161 w 1238250"/>
              <a:gd name="connsiteY127" fmla="*/ 531527 h 1238250"/>
              <a:gd name="connsiteX128" fmla="*/ 156436 w 1238250"/>
              <a:gd name="connsiteY128" fmla="*/ 513144 h 1238250"/>
              <a:gd name="connsiteX129" fmla="*/ 185527 w 1238250"/>
              <a:gd name="connsiteY129" fmla="*/ 426163 h 1238250"/>
              <a:gd name="connsiteX130" fmla="*/ 187059 w 1238250"/>
              <a:gd name="connsiteY130" fmla="*/ 423458 h 1238250"/>
              <a:gd name="connsiteX131" fmla="*/ 89212 w 1238250"/>
              <a:gd name="connsiteY131" fmla="*/ 300245 h 1238250"/>
              <a:gd name="connsiteX132" fmla="*/ 112053 w 1238250"/>
              <a:gd name="connsiteY132" fmla="*/ 264069 h 1238250"/>
              <a:gd name="connsiteX133" fmla="*/ 189149 w 1238250"/>
              <a:gd name="connsiteY133" fmla="*/ 173721 h 1238250"/>
              <a:gd name="connsiteX134" fmla="*/ 213130 w 1238250"/>
              <a:gd name="connsiteY134" fmla="*/ 152668 h 1238250"/>
              <a:gd name="connsiteX135" fmla="*/ 352037 w 1238250"/>
              <a:gd name="connsiteY135" fmla="*/ 227943 h 1238250"/>
              <a:gd name="connsiteX136" fmla="*/ 361287 w 1238250"/>
              <a:gd name="connsiteY136" fmla="*/ 220587 h 1238250"/>
              <a:gd name="connsiteX137" fmla="*/ 444210 w 1238250"/>
              <a:gd name="connsiteY137" fmla="*/ 177888 h 1238250"/>
              <a:gd name="connsiteX138" fmla="*/ 451965 w 1238250"/>
              <a:gd name="connsiteY138" fmla="*/ 175266 h 1238250"/>
              <a:gd name="connsiteX139" fmla="*/ 469889 w 1238250"/>
              <a:gd name="connsiteY139" fmla="*/ 19062 h 1238250"/>
              <a:gd name="connsiteX140" fmla="*/ 511633 w 1238250"/>
              <a:gd name="connsiteY140" fmla="*/ 9508 h 1238250"/>
              <a:gd name="connsiteX141" fmla="*/ 636676 w 1238250"/>
              <a:gd name="connsiteY141"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36676" y="230"/>
                </a:moveTo>
                <a:lnTo>
                  <a:pt x="661868" y="2177"/>
                </a:lnTo>
                <a:lnTo>
                  <a:pt x="706723" y="153161"/>
                </a:lnTo>
                <a:lnTo>
                  <a:pt x="725106" y="156436"/>
                </a:lnTo>
                <a:cubicBezTo>
                  <a:pt x="755147" y="163331"/>
                  <a:pt x="784264" y="173114"/>
                  <a:pt x="812088" y="185527"/>
                </a:cubicBezTo>
                <a:lnTo>
                  <a:pt x="814792" y="187059"/>
                </a:lnTo>
                <a:lnTo>
                  <a:pt x="938005" y="89213"/>
                </a:lnTo>
                <a:lnTo>
                  <a:pt x="974181" y="112052"/>
                </a:lnTo>
                <a:cubicBezTo>
                  <a:pt x="1006624" y="134769"/>
                  <a:pt x="1036901" y="160580"/>
                  <a:pt x="1064530" y="189148"/>
                </a:cubicBezTo>
                <a:lnTo>
                  <a:pt x="1085583" y="213130"/>
                </a:lnTo>
                <a:lnTo>
                  <a:pt x="1010307" y="352037"/>
                </a:lnTo>
                <a:lnTo>
                  <a:pt x="1017663" y="361287"/>
                </a:lnTo>
                <a:cubicBezTo>
                  <a:pt x="1034417" y="387158"/>
                  <a:pt x="1048773" y="414885"/>
                  <a:pt x="1060362" y="444210"/>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3"/>
                </a:cubicBezTo>
                <a:lnTo>
                  <a:pt x="187059" y="423458"/>
                </a:lnTo>
                <a:lnTo>
                  <a:pt x="89212" y="300245"/>
                </a:lnTo>
                <a:lnTo>
                  <a:pt x="112053" y="264069"/>
                </a:lnTo>
                <a:cubicBezTo>
                  <a:pt x="134770" y="231626"/>
                  <a:pt x="160580" y="201350"/>
                  <a:pt x="189149" y="173721"/>
                </a:cubicBezTo>
                <a:lnTo>
                  <a:pt x="213130" y="152668"/>
                </a:lnTo>
                <a:lnTo>
                  <a:pt x="352037" y="227943"/>
                </a:lnTo>
                <a:lnTo>
                  <a:pt x="361287" y="220587"/>
                </a:lnTo>
                <a:cubicBezTo>
                  <a:pt x="387158" y="203833"/>
                  <a:pt x="414885" y="189478"/>
                  <a:pt x="444210" y="177888"/>
                </a:cubicBezTo>
                <a:lnTo>
                  <a:pt x="451965" y="175266"/>
                </a:lnTo>
                <a:lnTo>
                  <a:pt x="469889" y="19062"/>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Freeform 19"/>
          <p:cNvSpPr/>
          <p:nvPr>
            <p:custDataLst>
              <p:tags r:id="rId21"/>
            </p:custDataLst>
          </p:nvPr>
        </p:nvSpPr>
        <p:spPr>
          <a:xfrm>
            <a:off x="4985415" y="2598124"/>
            <a:ext cx="215044" cy="215044"/>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36784 w 1238250"/>
              <a:gd name="connsiteY78" fmla="*/ 892 h 1238250"/>
              <a:gd name="connsiteX79" fmla="*/ 652333 w 1238250"/>
              <a:gd name="connsiteY79" fmla="*/ 79459 h 1238250"/>
              <a:gd name="connsiteX80" fmla="*/ 674474 w 1238250"/>
              <a:gd name="connsiteY80" fmla="*/ 80577 h 1238250"/>
              <a:gd name="connsiteX81" fmla="*/ 691888 w 1238250"/>
              <a:gd name="connsiteY81" fmla="*/ 83235 h 1238250"/>
              <a:gd name="connsiteX82" fmla="*/ 722427 w 1238250"/>
              <a:gd name="connsiteY82" fmla="*/ 9302 h 1238250"/>
              <a:gd name="connsiteX83" fmla="*/ 743901 w 1238250"/>
              <a:gd name="connsiteY83" fmla="*/ 12579 h 1238250"/>
              <a:gd name="connsiteX84" fmla="*/ 757055 w 1238250"/>
              <a:gd name="connsiteY84" fmla="*/ 15961 h 1238250"/>
              <a:gd name="connsiteX85" fmla="*/ 756977 w 1238250"/>
              <a:gd name="connsiteY85" fmla="*/ 96173 h 1238250"/>
              <a:gd name="connsiteX86" fmla="*/ 780104 w 1238250"/>
              <a:gd name="connsiteY86" fmla="*/ 102120 h 1238250"/>
              <a:gd name="connsiteX87" fmla="*/ 795110 w 1238250"/>
              <a:gd name="connsiteY87" fmla="*/ 107612 h 1238250"/>
              <a:gd name="connsiteX88" fmla="*/ 839462 w 1238250"/>
              <a:gd name="connsiteY88" fmla="*/ 41094 h 1238250"/>
              <a:gd name="connsiteX89" fmla="*/ 860117 w 1238250"/>
              <a:gd name="connsiteY89" fmla="*/ 48654 h 1238250"/>
              <a:gd name="connsiteX90" fmla="*/ 872084 w 1238250"/>
              <a:gd name="connsiteY90" fmla="*/ 54419 h 1238250"/>
              <a:gd name="connsiteX91" fmla="*/ 856356 w 1238250"/>
              <a:gd name="connsiteY91" fmla="*/ 133097 h 1238250"/>
              <a:gd name="connsiteX92" fmla="*/ 877161 w 1238250"/>
              <a:gd name="connsiteY92" fmla="*/ 143119 h 1238250"/>
              <a:gd name="connsiteX93" fmla="*/ 891479 w 1238250"/>
              <a:gd name="connsiteY93" fmla="*/ 151818 h 1238250"/>
              <a:gd name="connsiteX94" fmla="*/ 947969 w 1238250"/>
              <a:gd name="connsiteY94" fmla="*/ 95218 h 1238250"/>
              <a:gd name="connsiteX95" fmla="*/ 965284 w 1238250"/>
              <a:gd name="connsiteY95" fmla="*/ 105737 h 1238250"/>
              <a:gd name="connsiteX96" fmla="*/ 977337 w 1238250"/>
              <a:gd name="connsiteY96" fmla="*/ 114751 h 1238250"/>
              <a:gd name="connsiteX97" fmla="*/ 946591 w 1238250"/>
              <a:gd name="connsiteY97" fmla="*/ 188777 h 1238250"/>
              <a:gd name="connsiteX98" fmla="*/ 963469 w 1238250"/>
              <a:gd name="connsiteY98" fmla="*/ 201399 h 1238250"/>
              <a:gd name="connsiteX99" fmla="*/ 977322 w 1238250"/>
              <a:gd name="connsiteY99" fmla="*/ 213989 h 1238250"/>
              <a:gd name="connsiteX100" fmla="*/ 1043837 w 1238250"/>
              <a:gd name="connsiteY100" fmla="*/ 169453 h 1238250"/>
              <a:gd name="connsiteX101" fmla="*/ 1056913 w 1238250"/>
              <a:gd name="connsiteY101" fmla="*/ 181338 h 1238250"/>
              <a:gd name="connsiteX102" fmla="*/ 1068796 w 1238250"/>
              <a:gd name="connsiteY102" fmla="*/ 194413 h 1238250"/>
              <a:gd name="connsiteX103" fmla="*/ 1024260 w 1238250"/>
              <a:gd name="connsiteY103" fmla="*/ 260927 h 1238250"/>
              <a:gd name="connsiteX104" fmla="*/ 1036851 w 1238250"/>
              <a:gd name="connsiteY104" fmla="*/ 274780 h 1238250"/>
              <a:gd name="connsiteX105" fmla="*/ 1049472 w 1238250"/>
              <a:gd name="connsiteY105" fmla="*/ 291659 h 1238250"/>
              <a:gd name="connsiteX106" fmla="*/ 1123499 w 1238250"/>
              <a:gd name="connsiteY106" fmla="*/ 260912 h 1238250"/>
              <a:gd name="connsiteX107" fmla="*/ 1132514 w 1238250"/>
              <a:gd name="connsiteY107" fmla="*/ 272967 h 1238250"/>
              <a:gd name="connsiteX108" fmla="*/ 1143032 w 1238250"/>
              <a:gd name="connsiteY108" fmla="*/ 290281 h 1238250"/>
              <a:gd name="connsiteX109" fmla="*/ 1086432 w 1238250"/>
              <a:gd name="connsiteY109" fmla="*/ 346771 h 1238250"/>
              <a:gd name="connsiteX110" fmla="*/ 1095130 w 1238250"/>
              <a:gd name="connsiteY110" fmla="*/ 361089 h 1238250"/>
              <a:gd name="connsiteX111" fmla="*/ 1105153 w 1238250"/>
              <a:gd name="connsiteY111" fmla="*/ 381893 h 1238250"/>
              <a:gd name="connsiteX112" fmla="*/ 1183831 w 1238250"/>
              <a:gd name="connsiteY112" fmla="*/ 366166 h 1238250"/>
              <a:gd name="connsiteX113" fmla="*/ 1189596 w 1238250"/>
              <a:gd name="connsiteY113" fmla="*/ 378134 h 1238250"/>
              <a:gd name="connsiteX114" fmla="*/ 1197155 w 1238250"/>
              <a:gd name="connsiteY114" fmla="*/ 398787 h 1238250"/>
              <a:gd name="connsiteX115" fmla="*/ 1130638 w 1238250"/>
              <a:gd name="connsiteY115" fmla="*/ 443140 h 1238250"/>
              <a:gd name="connsiteX116" fmla="*/ 1136130 w 1238250"/>
              <a:gd name="connsiteY116" fmla="*/ 458146 h 1238250"/>
              <a:gd name="connsiteX117" fmla="*/ 1142077 w 1238250"/>
              <a:gd name="connsiteY117" fmla="*/ 481273 h 1238250"/>
              <a:gd name="connsiteX118" fmla="*/ 1222289 w 1238250"/>
              <a:gd name="connsiteY118" fmla="*/ 481195 h 1238250"/>
              <a:gd name="connsiteX119" fmla="*/ 1225672 w 1238250"/>
              <a:gd name="connsiteY119" fmla="*/ 494350 h 1238250"/>
              <a:gd name="connsiteX120" fmla="*/ 1228949 w 1238250"/>
              <a:gd name="connsiteY120" fmla="*/ 515823 h 1238250"/>
              <a:gd name="connsiteX121" fmla="*/ 1155015 w 1238250"/>
              <a:gd name="connsiteY121" fmla="*/ 546362 h 1238250"/>
              <a:gd name="connsiteX122" fmla="*/ 1157673 w 1238250"/>
              <a:gd name="connsiteY122" fmla="*/ 563776 h 1238250"/>
              <a:gd name="connsiteX123" fmla="*/ 1158790 w 1238250"/>
              <a:gd name="connsiteY123" fmla="*/ 585917 h 1238250"/>
              <a:gd name="connsiteX124" fmla="*/ 1237359 w 1238250"/>
              <a:gd name="connsiteY124" fmla="*/ 601467 h 1238250"/>
              <a:gd name="connsiteX125" fmla="*/ 1238250 w 1238250"/>
              <a:gd name="connsiteY125" fmla="*/ 619125 h 1238250"/>
              <a:gd name="connsiteX126" fmla="*/ 1237359 w 1238250"/>
              <a:gd name="connsiteY126" fmla="*/ 636784 h 1238250"/>
              <a:gd name="connsiteX127" fmla="*/ 1158790 w 1238250"/>
              <a:gd name="connsiteY127" fmla="*/ 652333 h 1238250"/>
              <a:gd name="connsiteX128" fmla="*/ 1157673 w 1238250"/>
              <a:gd name="connsiteY128" fmla="*/ 674474 h 1238250"/>
              <a:gd name="connsiteX129" fmla="*/ 1155015 w 1238250"/>
              <a:gd name="connsiteY129" fmla="*/ 691888 h 1238250"/>
              <a:gd name="connsiteX130" fmla="*/ 1228949 w 1238250"/>
              <a:gd name="connsiteY130" fmla="*/ 722427 h 1238250"/>
              <a:gd name="connsiteX131" fmla="*/ 1225672 w 1238250"/>
              <a:gd name="connsiteY131" fmla="*/ 743901 h 1238250"/>
              <a:gd name="connsiteX132" fmla="*/ 1222290 w 1238250"/>
              <a:gd name="connsiteY132" fmla="*/ 757055 h 1238250"/>
              <a:gd name="connsiteX133" fmla="*/ 1142077 w 1238250"/>
              <a:gd name="connsiteY133" fmla="*/ 756977 h 1238250"/>
              <a:gd name="connsiteX134" fmla="*/ 1136130 w 1238250"/>
              <a:gd name="connsiteY134" fmla="*/ 780104 h 1238250"/>
              <a:gd name="connsiteX135" fmla="*/ 1130638 w 1238250"/>
              <a:gd name="connsiteY135" fmla="*/ 795110 h 1238250"/>
              <a:gd name="connsiteX136" fmla="*/ 1197156 w 1238250"/>
              <a:gd name="connsiteY136" fmla="*/ 839463 h 1238250"/>
              <a:gd name="connsiteX137" fmla="*/ 1189596 w 1238250"/>
              <a:gd name="connsiteY137" fmla="*/ 860117 h 1238250"/>
              <a:gd name="connsiteX138" fmla="*/ 1183832 w 1238250"/>
              <a:gd name="connsiteY138" fmla="*/ 872084 h 1238250"/>
              <a:gd name="connsiteX139" fmla="*/ 1105153 w 1238250"/>
              <a:gd name="connsiteY139" fmla="*/ 856356 h 1238250"/>
              <a:gd name="connsiteX140" fmla="*/ 1095130 w 1238250"/>
              <a:gd name="connsiteY140" fmla="*/ 877161 h 1238250"/>
              <a:gd name="connsiteX141" fmla="*/ 1086432 w 1238250"/>
              <a:gd name="connsiteY141" fmla="*/ 891479 h 1238250"/>
              <a:gd name="connsiteX142" fmla="*/ 1143032 w 1238250"/>
              <a:gd name="connsiteY142" fmla="*/ 947970 h 1238250"/>
              <a:gd name="connsiteX143" fmla="*/ 1132514 w 1238250"/>
              <a:gd name="connsiteY143" fmla="*/ 965284 h 1238250"/>
              <a:gd name="connsiteX144" fmla="*/ 1123500 w 1238250"/>
              <a:gd name="connsiteY144" fmla="*/ 977338 h 1238250"/>
              <a:gd name="connsiteX145" fmla="*/ 1049472 w 1238250"/>
              <a:gd name="connsiteY145" fmla="*/ 946591 h 1238250"/>
              <a:gd name="connsiteX146" fmla="*/ 1036851 w 1238250"/>
              <a:gd name="connsiteY146" fmla="*/ 963469 h 1238250"/>
              <a:gd name="connsiteX147" fmla="*/ 1024260 w 1238250"/>
              <a:gd name="connsiteY147" fmla="*/ 977322 h 1238250"/>
              <a:gd name="connsiteX148" fmla="*/ 1068797 w 1238250"/>
              <a:gd name="connsiteY148" fmla="*/ 1043837 h 1238250"/>
              <a:gd name="connsiteX149" fmla="*/ 1056913 w 1238250"/>
              <a:gd name="connsiteY149" fmla="*/ 1056913 h 1238250"/>
              <a:gd name="connsiteX150" fmla="*/ 1043837 w 1238250"/>
              <a:gd name="connsiteY150" fmla="*/ 1068797 h 1238250"/>
              <a:gd name="connsiteX151" fmla="*/ 977322 w 1238250"/>
              <a:gd name="connsiteY151" fmla="*/ 1024260 h 1238250"/>
              <a:gd name="connsiteX152" fmla="*/ 963469 w 1238250"/>
              <a:gd name="connsiteY152" fmla="*/ 1036851 h 1238250"/>
              <a:gd name="connsiteX153" fmla="*/ 946591 w 1238250"/>
              <a:gd name="connsiteY153" fmla="*/ 1049472 h 1238250"/>
              <a:gd name="connsiteX154" fmla="*/ 977338 w 1238250"/>
              <a:gd name="connsiteY154" fmla="*/ 1123500 h 1238250"/>
              <a:gd name="connsiteX155" fmla="*/ 965284 w 1238250"/>
              <a:gd name="connsiteY155" fmla="*/ 1132514 h 1238250"/>
              <a:gd name="connsiteX156" fmla="*/ 947970 w 1238250"/>
              <a:gd name="connsiteY156" fmla="*/ 1143032 h 1238250"/>
              <a:gd name="connsiteX157" fmla="*/ 891479 w 1238250"/>
              <a:gd name="connsiteY157" fmla="*/ 1086432 h 1238250"/>
              <a:gd name="connsiteX158" fmla="*/ 877161 w 1238250"/>
              <a:gd name="connsiteY158" fmla="*/ 1095130 h 1238250"/>
              <a:gd name="connsiteX159" fmla="*/ 856356 w 1238250"/>
              <a:gd name="connsiteY159" fmla="*/ 1105153 h 1238250"/>
              <a:gd name="connsiteX160" fmla="*/ 872084 w 1238250"/>
              <a:gd name="connsiteY160" fmla="*/ 1183832 h 1238250"/>
              <a:gd name="connsiteX161" fmla="*/ 860117 w 1238250"/>
              <a:gd name="connsiteY161" fmla="*/ 1189596 h 1238250"/>
              <a:gd name="connsiteX162" fmla="*/ 839463 w 1238250"/>
              <a:gd name="connsiteY162" fmla="*/ 1197156 h 1238250"/>
              <a:gd name="connsiteX163" fmla="*/ 795110 w 1238250"/>
              <a:gd name="connsiteY163" fmla="*/ 1130638 h 1238250"/>
              <a:gd name="connsiteX164" fmla="*/ 780104 w 1238250"/>
              <a:gd name="connsiteY164" fmla="*/ 1136130 h 1238250"/>
              <a:gd name="connsiteX165" fmla="*/ 756977 w 1238250"/>
              <a:gd name="connsiteY165" fmla="*/ 1142077 h 1238250"/>
              <a:gd name="connsiteX166" fmla="*/ 757055 w 1238250"/>
              <a:gd name="connsiteY166" fmla="*/ 1222290 h 1238250"/>
              <a:gd name="connsiteX167" fmla="*/ 743901 w 1238250"/>
              <a:gd name="connsiteY167" fmla="*/ 1225672 h 1238250"/>
              <a:gd name="connsiteX168" fmla="*/ 722427 w 1238250"/>
              <a:gd name="connsiteY168" fmla="*/ 1228949 h 1238250"/>
              <a:gd name="connsiteX169" fmla="*/ 691888 w 1238250"/>
              <a:gd name="connsiteY169" fmla="*/ 1155015 h 1238250"/>
              <a:gd name="connsiteX170" fmla="*/ 674474 w 1238250"/>
              <a:gd name="connsiteY170" fmla="*/ 1157673 h 1238250"/>
              <a:gd name="connsiteX171" fmla="*/ 652333 w 1238250"/>
              <a:gd name="connsiteY171" fmla="*/ 1158790 h 1238250"/>
              <a:gd name="connsiteX172" fmla="*/ 636784 w 1238250"/>
              <a:gd name="connsiteY172" fmla="*/ 1237359 h 1238250"/>
              <a:gd name="connsiteX173" fmla="*/ 619125 w 1238250"/>
              <a:gd name="connsiteY173" fmla="*/ 1238250 h 1238250"/>
              <a:gd name="connsiteX174" fmla="*/ 601467 w 1238250"/>
              <a:gd name="connsiteY174" fmla="*/ 1237359 h 1238250"/>
              <a:gd name="connsiteX175" fmla="*/ 585917 w 1238250"/>
              <a:gd name="connsiteY175" fmla="*/ 1158790 h 1238250"/>
              <a:gd name="connsiteX176" fmla="*/ 563776 w 1238250"/>
              <a:gd name="connsiteY176" fmla="*/ 1157673 h 1238250"/>
              <a:gd name="connsiteX177" fmla="*/ 546362 w 1238250"/>
              <a:gd name="connsiteY177" fmla="*/ 1155015 h 1238250"/>
              <a:gd name="connsiteX178" fmla="*/ 515823 w 1238250"/>
              <a:gd name="connsiteY178" fmla="*/ 1228949 h 1238250"/>
              <a:gd name="connsiteX179" fmla="*/ 494350 w 1238250"/>
              <a:gd name="connsiteY179" fmla="*/ 1225672 h 1238250"/>
              <a:gd name="connsiteX180" fmla="*/ 481195 w 1238250"/>
              <a:gd name="connsiteY180" fmla="*/ 1222289 h 1238250"/>
              <a:gd name="connsiteX181" fmla="*/ 481273 w 1238250"/>
              <a:gd name="connsiteY181" fmla="*/ 1142077 h 1238250"/>
              <a:gd name="connsiteX182" fmla="*/ 458146 w 1238250"/>
              <a:gd name="connsiteY182" fmla="*/ 1136130 h 1238250"/>
              <a:gd name="connsiteX183" fmla="*/ 443140 w 1238250"/>
              <a:gd name="connsiteY183" fmla="*/ 1130638 h 1238250"/>
              <a:gd name="connsiteX184" fmla="*/ 398787 w 1238250"/>
              <a:gd name="connsiteY184" fmla="*/ 1197155 h 1238250"/>
              <a:gd name="connsiteX185" fmla="*/ 378134 w 1238250"/>
              <a:gd name="connsiteY185" fmla="*/ 1189596 h 1238250"/>
              <a:gd name="connsiteX186" fmla="*/ 366166 w 1238250"/>
              <a:gd name="connsiteY186" fmla="*/ 1183831 h 1238250"/>
              <a:gd name="connsiteX187" fmla="*/ 381894 w 1238250"/>
              <a:gd name="connsiteY187" fmla="*/ 1105153 h 1238250"/>
              <a:gd name="connsiteX188" fmla="*/ 361089 w 1238250"/>
              <a:gd name="connsiteY188" fmla="*/ 1095130 h 1238250"/>
              <a:gd name="connsiteX189" fmla="*/ 346771 w 1238250"/>
              <a:gd name="connsiteY189" fmla="*/ 1086432 h 1238250"/>
              <a:gd name="connsiteX190" fmla="*/ 290281 w 1238250"/>
              <a:gd name="connsiteY190" fmla="*/ 1143032 h 1238250"/>
              <a:gd name="connsiteX191" fmla="*/ 272967 w 1238250"/>
              <a:gd name="connsiteY191" fmla="*/ 1132514 h 1238250"/>
              <a:gd name="connsiteX192" fmla="*/ 260912 w 1238250"/>
              <a:gd name="connsiteY192" fmla="*/ 1123499 h 1238250"/>
              <a:gd name="connsiteX193" fmla="*/ 291659 w 1238250"/>
              <a:gd name="connsiteY193" fmla="*/ 1049472 h 1238250"/>
              <a:gd name="connsiteX194" fmla="*/ 274780 w 1238250"/>
              <a:gd name="connsiteY194" fmla="*/ 1036851 h 1238250"/>
              <a:gd name="connsiteX195" fmla="*/ 260927 w 1238250"/>
              <a:gd name="connsiteY195" fmla="*/ 1024260 h 1238250"/>
              <a:gd name="connsiteX196" fmla="*/ 194413 w 1238250"/>
              <a:gd name="connsiteY196" fmla="*/ 1068796 h 1238250"/>
              <a:gd name="connsiteX197" fmla="*/ 181338 w 1238250"/>
              <a:gd name="connsiteY197" fmla="*/ 1056913 h 1238250"/>
              <a:gd name="connsiteX198" fmla="*/ 169453 w 1238250"/>
              <a:gd name="connsiteY198" fmla="*/ 1043837 h 1238250"/>
              <a:gd name="connsiteX199" fmla="*/ 213989 w 1238250"/>
              <a:gd name="connsiteY199" fmla="*/ 977322 h 1238250"/>
              <a:gd name="connsiteX200" fmla="*/ 201399 w 1238250"/>
              <a:gd name="connsiteY200" fmla="*/ 963469 h 1238250"/>
              <a:gd name="connsiteX201" fmla="*/ 188777 w 1238250"/>
              <a:gd name="connsiteY201" fmla="*/ 946591 h 1238250"/>
              <a:gd name="connsiteX202" fmla="*/ 114751 w 1238250"/>
              <a:gd name="connsiteY202" fmla="*/ 977338 h 1238250"/>
              <a:gd name="connsiteX203" fmla="*/ 105737 w 1238250"/>
              <a:gd name="connsiteY203" fmla="*/ 965284 h 1238250"/>
              <a:gd name="connsiteX204" fmla="*/ 95218 w 1238250"/>
              <a:gd name="connsiteY204" fmla="*/ 947969 h 1238250"/>
              <a:gd name="connsiteX205" fmla="*/ 151818 w 1238250"/>
              <a:gd name="connsiteY205" fmla="*/ 891479 h 1238250"/>
              <a:gd name="connsiteX206" fmla="*/ 143119 w 1238250"/>
              <a:gd name="connsiteY206" fmla="*/ 877161 h 1238250"/>
              <a:gd name="connsiteX207" fmla="*/ 133097 w 1238250"/>
              <a:gd name="connsiteY207" fmla="*/ 856356 h 1238250"/>
              <a:gd name="connsiteX208" fmla="*/ 54419 w 1238250"/>
              <a:gd name="connsiteY208" fmla="*/ 872084 h 1238250"/>
              <a:gd name="connsiteX209" fmla="*/ 48654 w 1238250"/>
              <a:gd name="connsiteY209" fmla="*/ 860117 h 1238250"/>
              <a:gd name="connsiteX210" fmla="*/ 41094 w 1238250"/>
              <a:gd name="connsiteY210" fmla="*/ 839462 h 1238250"/>
              <a:gd name="connsiteX211" fmla="*/ 107612 w 1238250"/>
              <a:gd name="connsiteY211" fmla="*/ 795110 h 1238250"/>
              <a:gd name="connsiteX212" fmla="*/ 102120 w 1238250"/>
              <a:gd name="connsiteY212" fmla="*/ 780104 h 1238250"/>
              <a:gd name="connsiteX213" fmla="*/ 96173 w 1238250"/>
              <a:gd name="connsiteY213" fmla="*/ 756977 h 1238250"/>
              <a:gd name="connsiteX214" fmla="*/ 15961 w 1238250"/>
              <a:gd name="connsiteY214" fmla="*/ 757055 h 1238250"/>
              <a:gd name="connsiteX215" fmla="*/ 12579 w 1238250"/>
              <a:gd name="connsiteY215" fmla="*/ 743901 h 1238250"/>
              <a:gd name="connsiteX216" fmla="*/ 9302 w 1238250"/>
              <a:gd name="connsiteY216" fmla="*/ 722427 h 1238250"/>
              <a:gd name="connsiteX217" fmla="*/ 83235 w 1238250"/>
              <a:gd name="connsiteY217" fmla="*/ 691888 h 1238250"/>
              <a:gd name="connsiteX218" fmla="*/ 80577 w 1238250"/>
              <a:gd name="connsiteY218" fmla="*/ 674474 h 1238250"/>
              <a:gd name="connsiteX219" fmla="*/ 79459 w 1238250"/>
              <a:gd name="connsiteY219" fmla="*/ 652333 h 1238250"/>
              <a:gd name="connsiteX220" fmla="*/ 892 w 1238250"/>
              <a:gd name="connsiteY220" fmla="*/ 636784 h 1238250"/>
              <a:gd name="connsiteX221" fmla="*/ 0 w 1238250"/>
              <a:gd name="connsiteY221" fmla="*/ 619125 h 1238250"/>
              <a:gd name="connsiteX222" fmla="*/ 892 w 1238250"/>
              <a:gd name="connsiteY222" fmla="*/ 601466 h 1238250"/>
              <a:gd name="connsiteX223" fmla="*/ 79459 w 1238250"/>
              <a:gd name="connsiteY223" fmla="*/ 585917 h 1238250"/>
              <a:gd name="connsiteX224" fmla="*/ 80577 w 1238250"/>
              <a:gd name="connsiteY224" fmla="*/ 563776 h 1238250"/>
              <a:gd name="connsiteX225" fmla="*/ 83235 w 1238250"/>
              <a:gd name="connsiteY225" fmla="*/ 546362 h 1238250"/>
              <a:gd name="connsiteX226" fmla="*/ 9302 w 1238250"/>
              <a:gd name="connsiteY226" fmla="*/ 515823 h 1238250"/>
              <a:gd name="connsiteX227" fmla="*/ 12579 w 1238250"/>
              <a:gd name="connsiteY227" fmla="*/ 494350 h 1238250"/>
              <a:gd name="connsiteX228" fmla="*/ 15961 w 1238250"/>
              <a:gd name="connsiteY228" fmla="*/ 481195 h 1238250"/>
              <a:gd name="connsiteX229" fmla="*/ 96173 w 1238250"/>
              <a:gd name="connsiteY229" fmla="*/ 481273 h 1238250"/>
              <a:gd name="connsiteX230" fmla="*/ 102120 w 1238250"/>
              <a:gd name="connsiteY230" fmla="*/ 458146 h 1238250"/>
              <a:gd name="connsiteX231" fmla="*/ 107612 w 1238250"/>
              <a:gd name="connsiteY231" fmla="*/ 443140 h 1238250"/>
              <a:gd name="connsiteX232" fmla="*/ 41095 w 1238250"/>
              <a:gd name="connsiteY232" fmla="*/ 398788 h 1238250"/>
              <a:gd name="connsiteX233" fmla="*/ 48654 w 1238250"/>
              <a:gd name="connsiteY233" fmla="*/ 378134 h 1238250"/>
              <a:gd name="connsiteX234" fmla="*/ 54420 w 1238250"/>
              <a:gd name="connsiteY234" fmla="*/ 366166 h 1238250"/>
              <a:gd name="connsiteX235" fmla="*/ 133097 w 1238250"/>
              <a:gd name="connsiteY235" fmla="*/ 381893 h 1238250"/>
              <a:gd name="connsiteX236" fmla="*/ 143119 w 1238250"/>
              <a:gd name="connsiteY236" fmla="*/ 361089 h 1238250"/>
              <a:gd name="connsiteX237" fmla="*/ 151818 w 1238250"/>
              <a:gd name="connsiteY237" fmla="*/ 346771 h 1238250"/>
              <a:gd name="connsiteX238" fmla="*/ 95218 w 1238250"/>
              <a:gd name="connsiteY238" fmla="*/ 290281 h 1238250"/>
              <a:gd name="connsiteX239" fmla="*/ 105737 w 1238250"/>
              <a:gd name="connsiteY239" fmla="*/ 272967 h 1238250"/>
              <a:gd name="connsiteX240" fmla="*/ 114751 w 1238250"/>
              <a:gd name="connsiteY240" fmla="*/ 260912 h 1238250"/>
              <a:gd name="connsiteX241" fmla="*/ 188777 w 1238250"/>
              <a:gd name="connsiteY241" fmla="*/ 291659 h 1238250"/>
              <a:gd name="connsiteX242" fmla="*/ 201399 w 1238250"/>
              <a:gd name="connsiteY242" fmla="*/ 274780 h 1238250"/>
              <a:gd name="connsiteX243" fmla="*/ 213989 w 1238250"/>
              <a:gd name="connsiteY243" fmla="*/ 260927 h 1238250"/>
              <a:gd name="connsiteX244" fmla="*/ 169454 w 1238250"/>
              <a:gd name="connsiteY244" fmla="*/ 194414 h 1238250"/>
              <a:gd name="connsiteX245" fmla="*/ 181338 w 1238250"/>
              <a:gd name="connsiteY245" fmla="*/ 181338 h 1238250"/>
              <a:gd name="connsiteX246" fmla="*/ 194414 w 1238250"/>
              <a:gd name="connsiteY246" fmla="*/ 169454 h 1238250"/>
              <a:gd name="connsiteX247" fmla="*/ 260927 w 1238250"/>
              <a:gd name="connsiteY247" fmla="*/ 213989 h 1238250"/>
              <a:gd name="connsiteX248" fmla="*/ 274780 w 1238250"/>
              <a:gd name="connsiteY248" fmla="*/ 201399 h 1238250"/>
              <a:gd name="connsiteX249" fmla="*/ 291659 w 1238250"/>
              <a:gd name="connsiteY249" fmla="*/ 188777 h 1238250"/>
              <a:gd name="connsiteX250" fmla="*/ 260913 w 1238250"/>
              <a:gd name="connsiteY250" fmla="*/ 114751 h 1238250"/>
              <a:gd name="connsiteX251" fmla="*/ 272967 w 1238250"/>
              <a:gd name="connsiteY251" fmla="*/ 105737 h 1238250"/>
              <a:gd name="connsiteX252" fmla="*/ 290281 w 1238250"/>
              <a:gd name="connsiteY252" fmla="*/ 95218 h 1238250"/>
              <a:gd name="connsiteX253" fmla="*/ 346771 w 1238250"/>
              <a:gd name="connsiteY253" fmla="*/ 151818 h 1238250"/>
              <a:gd name="connsiteX254" fmla="*/ 361089 w 1238250"/>
              <a:gd name="connsiteY254" fmla="*/ 143119 h 1238250"/>
              <a:gd name="connsiteX255" fmla="*/ 381894 w 1238250"/>
              <a:gd name="connsiteY255" fmla="*/ 133097 h 1238250"/>
              <a:gd name="connsiteX256" fmla="*/ 366166 w 1238250"/>
              <a:gd name="connsiteY256" fmla="*/ 54419 h 1238250"/>
              <a:gd name="connsiteX257" fmla="*/ 378134 w 1238250"/>
              <a:gd name="connsiteY257" fmla="*/ 48654 h 1238250"/>
              <a:gd name="connsiteX258" fmla="*/ 398788 w 1238250"/>
              <a:gd name="connsiteY258" fmla="*/ 41095 h 1238250"/>
              <a:gd name="connsiteX259" fmla="*/ 443140 w 1238250"/>
              <a:gd name="connsiteY259" fmla="*/ 107612 h 1238250"/>
              <a:gd name="connsiteX260" fmla="*/ 458146 w 1238250"/>
              <a:gd name="connsiteY260" fmla="*/ 102120 h 1238250"/>
              <a:gd name="connsiteX261" fmla="*/ 481273 w 1238250"/>
              <a:gd name="connsiteY261" fmla="*/ 96173 h 1238250"/>
              <a:gd name="connsiteX262" fmla="*/ 481195 w 1238250"/>
              <a:gd name="connsiteY262" fmla="*/ 15961 h 1238250"/>
              <a:gd name="connsiteX263" fmla="*/ 494350 w 1238250"/>
              <a:gd name="connsiteY263" fmla="*/ 12579 h 1238250"/>
              <a:gd name="connsiteX264" fmla="*/ 515823 w 1238250"/>
              <a:gd name="connsiteY264" fmla="*/ 9302 h 1238250"/>
              <a:gd name="connsiteX265" fmla="*/ 546362 w 1238250"/>
              <a:gd name="connsiteY265" fmla="*/ 83235 h 1238250"/>
              <a:gd name="connsiteX266" fmla="*/ 563776 w 1238250"/>
              <a:gd name="connsiteY266" fmla="*/ 80577 h 1238250"/>
              <a:gd name="connsiteX267" fmla="*/ 585917 w 1238250"/>
              <a:gd name="connsiteY267" fmla="*/ 79459 h 1238250"/>
              <a:gd name="connsiteX268" fmla="*/ 601466 w 1238250"/>
              <a:gd name="connsiteY26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9"/>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9"/>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Freeform 20"/>
          <p:cNvSpPr/>
          <p:nvPr>
            <p:custDataLst>
              <p:tags r:id="rId22"/>
            </p:custDataLst>
          </p:nvPr>
        </p:nvSpPr>
        <p:spPr>
          <a:xfrm>
            <a:off x="4341555" y="3051661"/>
            <a:ext cx="491927" cy="491927"/>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27489 w 1238250"/>
              <a:gd name="connsiteY77" fmla="*/ 45 h 1238250"/>
              <a:gd name="connsiteX78" fmla="*/ 721190 w 1238250"/>
              <a:gd name="connsiteY78" fmla="*/ 8042 h 1238250"/>
              <a:gd name="connsiteX79" fmla="*/ 736961 w 1238250"/>
              <a:gd name="connsiteY79" fmla="*/ 11356 h 1238250"/>
              <a:gd name="connsiteX80" fmla="*/ 761195 w 1238250"/>
              <a:gd name="connsiteY80" fmla="*/ 153801 h 1238250"/>
              <a:gd name="connsiteX81" fmla="*/ 804967 w 1238250"/>
              <a:gd name="connsiteY81" fmla="*/ 168662 h 1238250"/>
              <a:gd name="connsiteX82" fmla="*/ 812356 w 1238250"/>
              <a:gd name="connsiteY82" fmla="*/ 170909 h 1238250"/>
              <a:gd name="connsiteX83" fmla="*/ 813966 w 1238250"/>
              <a:gd name="connsiteY83" fmla="*/ 171717 h 1238250"/>
              <a:gd name="connsiteX84" fmla="*/ 814948 w 1238250"/>
              <a:gd name="connsiteY84" fmla="*/ 172050 h 1238250"/>
              <a:gd name="connsiteX85" fmla="*/ 839332 w 1238250"/>
              <a:gd name="connsiteY85" fmla="*/ 184442 h 1238250"/>
              <a:gd name="connsiteX86" fmla="*/ 876539 w 1238250"/>
              <a:gd name="connsiteY86" fmla="*/ 203106 h 1238250"/>
              <a:gd name="connsiteX87" fmla="*/ 877827 w 1238250"/>
              <a:gd name="connsiteY87" fmla="*/ 204004 h 1238250"/>
              <a:gd name="connsiteX88" fmla="*/ 878512 w 1238250"/>
              <a:gd name="connsiteY88" fmla="*/ 204352 h 1238250"/>
              <a:gd name="connsiteX89" fmla="*/ 900944 w 1238250"/>
              <a:gd name="connsiteY89" fmla="*/ 220108 h 1238250"/>
              <a:gd name="connsiteX90" fmla="*/ 905381 w 1238250"/>
              <a:gd name="connsiteY90" fmla="*/ 223199 h 1238250"/>
              <a:gd name="connsiteX91" fmla="*/ 1033179 w 1238250"/>
              <a:gd name="connsiteY91" fmla="*/ 155105 h 1238250"/>
              <a:gd name="connsiteX92" fmla="*/ 1088725 w 1238250"/>
              <a:gd name="connsiteY92" fmla="*/ 204937 h 1238250"/>
              <a:gd name="connsiteX93" fmla="*/ 1214297 w 1238250"/>
              <a:gd name="connsiteY93" fmla="*/ 411175 h 1238250"/>
              <a:gd name="connsiteX94" fmla="*/ 1215469 w 1238250"/>
              <a:gd name="connsiteY94" fmla="*/ 415008 h 1238250"/>
              <a:gd name="connsiteX95" fmla="*/ 1100971 w 1238250"/>
              <a:gd name="connsiteY95" fmla="*/ 507380 h 1238250"/>
              <a:gd name="connsiteX96" fmla="*/ 1109829 w 1238250"/>
              <a:gd name="connsiteY96" fmla="*/ 545045 h 1238250"/>
              <a:gd name="connsiteX97" fmla="*/ 1110112 w 1238250"/>
              <a:gd name="connsiteY97" fmla="*/ 548708 h 1238250"/>
              <a:gd name="connsiteX98" fmla="*/ 1110718 w 1238250"/>
              <a:gd name="connsiteY98" fmla="*/ 551425 h 1238250"/>
              <a:gd name="connsiteX99" fmla="*/ 1112937 w 1238250"/>
              <a:gd name="connsiteY99" fmla="*/ 585287 h 1238250"/>
              <a:gd name="connsiteX100" fmla="*/ 1115549 w 1238250"/>
              <a:gd name="connsiteY100" fmla="*/ 619125 h 1238250"/>
              <a:gd name="connsiteX101" fmla="*/ 1115335 w 1238250"/>
              <a:gd name="connsiteY101" fmla="*/ 621899 h 1238250"/>
              <a:gd name="connsiteX102" fmla="*/ 1115575 w 1238250"/>
              <a:gd name="connsiteY102" fmla="*/ 625566 h 1238250"/>
              <a:gd name="connsiteX103" fmla="*/ 1112152 w 1238250"/>
              <a:gd name="connsiteY103" fmla="*/ 664072 h 1238250"/>
              <a:gd name="connsiteX104" fmla="*/ 1238250 w 1238250"/>
              <a:gd name="connsiteY104" fmla="*/ 739685 h 1238250"/>
              <a:gd name="connsiteX105" fmla="*/ 1229787 w 1238250"/>
              <a:gd name="connsiteY105" fmla="*/ 778357 h 1238250"/>
              <a:gd name="connsiteX106" fmla="*/ 1123663 w 1238250"/>
              <a:gd name="connsiteY106" fmla="*/ 991678 h 1238250"/>
              <a:gd name="connsiteX107" fmla="*/ 1095148 w 1238250"/>
              <a:gd name="connsiteY107" fmla="*/ 1022197 h 1238250"/>
              <a:gd name="connsiteX108" fmla="*/ 958828 w 1238250"/>
              <a:gd name="connsiteY108" fmla="*/ 972160 h 1238250"/>
              <a:gd name="connsiteX109" fmla="*/ 954890 w 1238250"/>
              <a:gd name="connsiteY109" fmla="*/ 975811 h 1238250"/>
              <a:gd name="connsiteX110" fmla="*/ 934897 w 1238250"/>
              <a:gd name="connsiteY110" fmla="*/ 994489 h 1238250"/>
              <a:gd name="connsiteX111" fmla="*/ 934271 w 1238250"/>
              <a:gd name="connsiteY111" fmla="*/ 994924 h 1238250"/>
              <a:gd name="connsiteX112" fmla="*/ 933120 w 1238250"/>
              <a:gd name="connsiteY112" fmla="*/ 995991 h 1238250"/>
              <a:gd name="connsiteX113" fmla="*/ 898916 w 1238250"/>
              <a:gd name="connsiteY113" fmla="*/ 1019555 h 1238250"/>
              <a:gd name="connsiteX114" fmla="*/ 876539 w 1238250"/>
              <a:gd name="connsiteY114" fmla="*/ 1035144 h 1238250"/>
              <a:gd name="connsiteX115" fmla="*/ 875613 w 1238250"/>
              <a:gd name="connsiteY115" fmla="*/ 1035609 h 1238250"/>
              <a:gd name="connsiteX116" fmla="*/ 874135 w 1238250"/>
              <a:gd name="connsiteY116" fmla="*/ 1036627 h 1238250"/>
              <a:gd name="connsiteX117" fmla="*/ 867140 w 1238250"/>
              <a:gd name="connsiteY117" fmla="*/ 1039859 h 1238250"/>
              <a:gd name="connsiteX118" fmla="*/ 825902 w 1238250"/>
              <a:gd name="connsiteY118" fmla="*/ 1060546 h 1238250"/>
              <a:gd name="connsiteX119" fmla="*/ 822131 w 1238250"/>
              <a:gd name="connsiteY119" fmla="*/ 1205035 h 1238250"/>
              <a:gd name="connsiteX120" fmla="*/ 770558 w 1238250"/>
              <a:gd name="connsiteY120" fmla="*/ 1220175 h 1238250"/>
              <a:gd name="connsiteX121" fmla="*/ 707048 w 1238250"/>
              <a:gd name="connsiteY121" fmla="*/ 1232149 h 1238250"/>
              <a:gd name="connsiteX122" fmla="*/ 517060 w 1238250"/>
              <a:gd name="connsiteY122" fmla="*/ 1230208 h 1238250"/>
              <a:gd name="connsiteX123" fmla="*/ 501290 w 1238250"/>
              <a:gd name="connsiteY123" fmla="*/ 1226894 h 1238250"/>
              <a:gd name="connsiteX124" fmla="*/ 477057 w 1238250"/>
              <a:gd name="connsiteY124" fmla="*/ 1084450 h 1238250"/>
              <a:gd name="connsiteX125" fmla="*/ 433279 w 1238250"/>
              <a:gd name="connsiteY125" fmla="*/ 1069588 h 1238250"/>
              <a:gd name="connsiteX126" fmla="*/ 425894 w 1238250"/>
              <a:gd name="connsiteY126" fmla="*/ 1067341 h 1238250"/>
              <a:gd name="connsiteX127" fmla="*/ 424286 w 1238250"/>
              <a:gd name="connsiteY127" fmla="*/ 1066535 h 1238250"/>
              <a:gd name="connsiteX128" fmla="*/ 423303 w 1238250"/>
              <a:gd name="connsiteY128" fmla="*/ 1066201 h 1238250"/>
              <a:gd name="connsiteX129" fmla="*/ 398904 w 1238250"/>
              <a:gd name="connsiteY129" fmla="*/ 1053801 h 1238250"/>
              <a:gd name="connsiteX130" fmla="*/ 361711 w 1238250"/>
              <a:gd name="connsiteY130" fmla="*/ 1035144 h 1238250"/>
              <a:gd name="connsiteX131" fmla="*/ 360422 w 1238250"/>
              <a:gd name="connsiteY131" fmla="*/ 1034246 h 1238250"/>
              <a:gd name="connsiteX132" fmla="*/ 359738 w 1238250"/>
              <a:gd name="connsiteY132" fmla="*/ 1033899 h 1238250"/>
              <a:gd name="connsiteX133" fmla="*/ 337232 w 1238250"/>
              <a:gd name="connsiteY133" fmla="*/ 1018090 h 1238250"/>
              <a:gd name="connsiteX134" fmla="*/ 332870 w 1238250"/>
              <a:gd name="connsiteY134" fmla="*/ 1015052 h 1238250"/>
              <a:gd name="connsiteX135" fmla="*/ 205071 w 1238250"/>
              <a:gd name="connsiteY135" fmla="*/ 1083145 h 1238250"/>
              <a:gd name="connsiteX136" fmla="*/ 149525 w 1238250"/>
              <a:gd name="connsiteY136" fmla="*/ 1033313 h 1238250"/>
              <a:gd name="connsiteX137" fmla="*/ 23953 w 1238250"/>
              <a:gd name="connsiteY137" fmla="*/ 827075 h 1238250"/>
              <a:gd name="connsiteX138" fmla="*/ 22781 w 1238250"/>
              <a:gd name="connsiteY138" fmla="*/ 823242 h 1238250"/>
              <a:gd name="connsiteX139" fmla="*/ 137279 w 1238250"/>
              <a:gd name="connsiteY139" fmla="*/ 730872 h 1238250"/>
              <a:gd name="connsiteX140" fmla="*/ 128421 w 1238250"/>
              <a:gd name="connsiteY140" fmla="*/ 693206 h 1238250"/>
              <a:gd name="connsiteX141" fmla="*/ 128138 w 1238250"/>
              <a:gd name="connsiteY141" fmla="*/ 689541 h 1238250"/>
              <a:gd name="connsiteX142" fmla="*/ 127532 w 1238250"/>
              <a:gd name="connsiteY142" fmla="*/ 686825 h 1238250"/>
              <a:gd name="connsiteX143" fmla="*/ 125313 w 1238250"/>
              <a:gd name="connsiteY143" fmla="*/ 652968 h 1238250"/>
              <a:gd name="connsiteX144" fmla="*/ 122700 w 1238250"/>
              <a:gd name="connsiteY144" fmla="*/ 619125 h 1238250"/>
              <a:gd name="connsiteX145" fmla="*/ 122915 w 1238250"/>
              <a:gd name="connsiteY145" fmla="*/ 616353 h 1238250"/>
              <a:gd name="connsiteX146" fmla="*/ 122675 w 1238250"/>
              <a:gd name="connsiteY146" fmla="*/ 612686 h 1238250"/>
              <a:gd name="connsiteX147" fmla="*/ 126097 w 1238250"/>
              <a:gd name="connsiteY147" fmla="*/ 574179 h 1238250"/>
              <a:gd name="connsiteX148" fmla="*/ 0 w 1238250"/>
              <a:gd name="connsiteY148" fmla="*/ 498565 h 1238250"/>
              <a:gd name="connsiteX149" fmla="*/ 8463 w 1238250"/>
              <a:gd name="connsiteY149" fmla="*/ 459893 h 1238250"/>
              <a:gd name="connsiteX150" fmla="*/ 114588 w 1238250"/>
              <a:gd name="connsiteY150" fmla="*/ 246573 h 1238250"/>
              <a:gd name="connsiteX151" fmla="*/ 143102 w 1238250"/>
              <a:gd name="connsiteY151" fmla="*/ 216053 h 1238250"/>
              <a:gd name="connsiteX152" fmla="*/ 279423 w 1238250"/>
              <a:gd name="connsiteY152" fmla="*/ 266090 h 1238250"/>
              <a:gd name="connsiteX153" fmla="*/ 283296 w 1238250"/>
              <a:gd name="connsiteY153" fmla="*/ 262499 h 1238250"/>
              <a:gd name="connsiteX154" fmla="*/ 303353 w 1238250"/>
              <a:gd name="connsiteY154" fmla="*/ 243762 h 1238250"/>
              <a:gd name="connsiteX155" fmla="*/ 303981 w 1238250"/>
              <a:gd name="connsiteY155" fmla="*/ 243324 h 1238250"/>
              <a:gd name="connsiteX156" fmla="*/ 305130 w 1238250"/>
              <a:gd name="connsiteY156" fmla="*/ 242260 h 1238250"/>
              <a:gd name="connsiteX157" fmla="*/ 339333 w 1238250"/>
              <a:gd name="connsiteY157" fmla="*/ 218696 h 1238250"/>
              <a:gd name="connsiteX158" fmla="*/ 361711 w 1238250"/>
              <a:gd name="connsiteY158" fmla="*/ 203106 h 1238250"/>
              <a:gd name="connsiteX159" fmla="*/ 362635 w 1238250"/>
              <a:gd name="connsiteY159" fmla="*/ 202643 h 1238250"/>
              <a:gd name="connsiteX160" fmla="*/ 364115 w 1238250"/>
              <a:gd name="connsiteY160" fmla="*/ 201623 h 1238250"/>
              <a:gd name="connsiteX161" fmla="*/ 371116 w 1238250"/>
              <a:gd name="connsiteY161" fmla="*/ 198388 h 1238250"/>
              <a:gd name="connsiteX162" fmla="*/ 412350 w 1238250"/>
              <a:gd name="connsiteY162" fmla="*/ 177704 h 1238250"/>
              <a:gd name="connsiteX163" fmla="*/ 416120 w 1238250"/>
              <a:gd name="connsiteY163" fmla="*/ 33215 h 1238250"/>
              <a:gd name="connsiteX164" fmla="*/ 467692 w 1238250"/>
              <a:gd name="connsiteY164" fmla="*/ 18075 h 1238250"/>
              <a:gd name="connsiteX165" fmla="*/ 531202 w 1238250"/>
              <a:gd name="connsiteY165" fmla="*/ 6102 h 1238250"/>
              <a:gd name="connsiteX166" fmla="*/ 627489 w 1238250"/>
              <a:gd name="connsiteY166"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27489" y="45"/>
                </a:moveTo>
                <a:cubicBezTo>
                  <a:pt x="659221" y="418"/>
                  <a:pt x="690522" y="3134"/>
                  <a:pt x="721190" y="8042"/>
                </a:cubicBezTo>
                <a:lnTo>
                  <a:pt x="736961" y="11356"/>
                </a:lnTo>
                <a:lnTo>
                  <a:pt x="761195" y="153801"/>
                </a:lnTo>
                <a:lnTo>
                  <a:pt x="804967" y="168662"/>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5"/>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7"/>
                  <a:pt x="509608" y="9076"/>
                  <a:pt x="531202" y="6102"/>
                </a:cubicBezTo>
                <a:cubicBezTo>
                  <a:pt x="563594" y="1641"/>
                  <a:pt x="595757" y="-328"/>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Freeform 21"/>
          <p:cNvSpPr/>
          <p:nvPr>
            <p:custDataLst>
              <p:tags r:id="rId23"/>
            </p:custDataLst>
          </p:nvPr>
        </p:nvSpPr>
        <p:spPr>
          <a:xfrm rot="19410406">
            <a:off x="4392470" y="3977928"/>
            <a:ext cx="694134" cy="694134"/>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27571 w 1238250"/>
              <a:gd name="connsiteY78" fmla="*/ 427 h 1238250"/>
              <a:gd name="connsiteX79" fmla="*/ 637898 w 1238250"/>
              <a:gd name="connsiteY79" fmla="*/ 61294 h 1238250"/>
              <a:gd name="connsiteX80" fmla="*/ 642400 w 1238250"/>
              <a:gd name="connsiteY80" fmla="*/ 61522 h 1238250"/>
              <a:gd name="connsiteX81" fmla="*/ 658857 w 1238250"/>
              <a:gd name="connsiteY81" fmla="*/ 62065 h 1238250"/>
              <a:gd name="connsiteX82" fmla="*/ 675465 w 1238250"/>
              <a:gd name="connsiteY82" fmla="*/ 2698 h 1238250"/>
              <a:gd name="connsiteX83" fmla="*/ 686108 w 1238250"/>
              <a:gd name="connsiteY83" fmla="*/ 4132 h 1238250"/>
              <a:gd name="connsiteX84" fmla="*/ 686215 w 1238250"/>
              <a:gd name="connsiteY84" fmla="*/ 3775 h 1238250"/>
              <a:gd name="connsiteX85" fmla="*/ 702919 w 1238250"/>
              <a:gd name="connsiteY85" fmla="*/ 6324 h 1238250"/>
              <a:gd name="connsiteX86" fmla="*/ 705733 w 1238250"/>
              <a:gd name="connsiteY86" fmla="*/ 67601 h 1238250"/>
              <a:gd name="connsiteX87" fmla="*/ 722168 w 1238250"/>
              <a:gd name="connsiteY87" fmla="*/ 69817 h 1238250"/>
              <a:gd name="connsiteX88" fmla="*/ 727067 w 1238250"/>
              <a:gd name="connsiteY88" fmla="*/ 70986 h 1238250"/>
              <a:gd name="connsiteX89" fmla="*/ 731739 w 1238250"/>
              <a:gd name="connsiteY89" fmla="*/ 71699 h 1238250"/>
              <a:gd name="connsiteX90" fmla="*/ 736085 w 1238250"/>
              <a:gd name="connsiteY90" fmla="*/ 72816 h 1238250"/>
              <a:gd name="connsiteX91" fmla="*/ 760510 w 1238250"/>
              <a:gd name="connsiteY91" fmla="*/ 16987 h 1238250"/>
              <a:gd name="connsiteX92" fmla="*/ 776991 w 1238250"/>
              <a:gd name="connsiteY92" fmla="*/ 20919 h 1238250"/>
              <a:gd name="connsiteX93" fmla="*/ 776978 w 1238250"/>
              <a:gd name="connsiteY93" fmla="*/ 21084 h 1238250"/>
              <a:gd name="connsiteX94" fmla="*/ 787407 w 1238250"/>
              <a:gd name="connsiteY94" fmla="*/ 23765 h 1238250"/>
              <a:gd name="connsiteX95" fmla="*/ 781693 w 1238250"/>
              <a:gd name="connsiteY95" fmla="*/ 84543 h 1238250"/>
              <a:gd name="connsiteX96" fmla="*/ 785289 w 1238250"/>
              <a:gd name="connsiteY96" fmla="*/ 85468 h 1238250"/>
              <a:gd name="connsiteX97" fmla="*/ 801613 w 1238250"/>
              <a:gd name="connsiteY97" fmla="*/ 91442 h 1238250"/>
              <a:gd name="connsiteX98" fmla="*/ 832915 w 1238250"/>
              <a:gd name="connsiteY98" fmla="*/ 38575 h 1238250"/>
              <a:gd name="connsiteX99" fmla="*/ 848824 w 1238250"/>
              <a:gd name="connsiteY99" fmla="*/ 44085 h 1238250"/>
              <a:gd name="connsiteX100" fmla="*/ 848743 w 1238250"/>
              <a:gd name="connsiteY100" fmla="*/ 44491 h 1238250"/>
              <a:gd name="connsiteX101" fmla="*/ 858825 w 1238250"/>
              <a:gd name="connsiteY101" fmla="*/ 48181 h 1238250"/>
              <a:gd name="connsiteX102" fmla="*/ 845580 w 1238250"/>
              <a:gd name="connsiteY102" fmla="*/ 108570 h 1238250"/>
              <a:gd name="connsiteX103" fmla="*/ 857012 w 1238250"/>
              <a:gd name="connsiteY103" fmla="*/ 114078 h 1238250"/>
              <a:gd name="connsiteX104" fmla="*/ 873515 w 1238250"/>
              <a:gd name="connsiteY104" fmla="*/ 121675 h 1238250"/>
              <a:gd name="connsiteX105" fmla="*/ 911778 w 1238250"/>
              <a:gd name="connsiteY105" fmla="*/ 73796 h 1238250"/>
              <a:gd name="connsiteX106" fmla="*/ 921060 w 1238250"/>
              <a:gd name="connsiteY106" fmla="*/ 79216 h 1238250"/>
              <a:gd name="connsiteX107" fmla="*/ 921250 w 1238250"/>
              <a:gd name="connsiteY107" fmla="*/ 78986 h 1238250"/>
              <a:gd name="connsiteX108" fmla="*/ 935703 w 1238250"/>
              <a:gd name="connsiteY108" fmla="*/ 87767 h 1238250"/>
              <a:gd name="connsiteX109" fmla="*/ 914403 w 1238250"/>
              <a:gd name="connsiteY109" fmla="*/ 145136 h 1238250"/>
              <a:gd name="connsiteX110" fmla="*/ 923411 w 1238250"/>
              <a:gd name="connsiteY110" fmla="*/ 150395 h 1238250"/>
              <a:gd name="connsiteX111" fmla="*/ 927294 w 1238250"/>
              <a:gd name="connsiteY111" fmla="*/ 153195 h 1238250"/>
              <a:gd name="connsiteX112" fmla="*/ 931545 w 1238250"/>
              <a:gd name="connsiteY112" fmla="*/ 155777 h 1238250"/>
              <a:gd name="connsiteX113" fmla="*/ 932293 w 1238250"/>
              <a:gd name="connsiteY113" fmla="*/ 156337 h 1238250"/>
              <a:gd name="connsiteX114" fmla="*/ 975755 w 1238250"/>
              <a:gd name="connsiteY114" fmla="*/ 113820 h 1238250"/>
              <a:gd name="connsiteX115" fmla="*/ 984508 w 1238250"/>
              <a:gd name="connsiteY115" fmla="*/ 120131 h 1238250"/>
              <a:gd name="connsiteX116" fmla="*/ 984519 w 1238250"/>
              <a:gd name="connsiteY116" fmla="*/ 120121 h 1238250"/>
              <a:gd name="connsiteX117" fmla="*/ 985182 w 1238250"/>
              <a:gd name="connsiteY117" fmla="*/ 120617 h 1238250"/>
              <a:gd name="connsiteX118" fmla="*/ 989523 w 1238250"/>
              <a:gd name="connsiteY118" fmla="*/ 123746 h 1238250"/>
              <a:gd name="connsiteX119" fmla="*/ 989481 w 1238250"/>
              <a:gd name="connsiteY119" fmla="*/ 123831 h 1238250"/>
              <a:gd name="connsiteX120" fmla="*/ 998112 w 1238250"/>
              <a:gd name="connsiteY120" fmla="*/ 130286 h 1238250"/>
              <a:gd name="connsiteX121" fmla="*/ 970047 w 1238250"/>
              <a:gd name="connsiteY121" fmla="*/ 184497 h 1238250"/>
              <a:gd name="connsiteX122" fmla="*/ 970603 w 1238250"/>
              <a:gd name="connsiteY122" fmla="*/ 184984 h 1238250"/>
              <a:gd name="connsiteX123" fmla="*/ 974561 w 1238250"/>
              <a:gd name="connsiteY123" fmla="*/ 187944 h 1238250"/>
              <a:gd name="connsiteX124" fmla="*/ 990916 w 1238250"/>
              <a:gd name="connsiteY124" fmla="*/ 202809 h 1238250"/>
              <a:gd name="connsiteX125" fmla="*/ 993167 w 1238250"/>
              <a:gd name="connsiteY125" fmla="*/ 204784 h 1238250"/>
              <a:gd name="connsiteX126" fmla="*/ 1042854 w 1238250"/>
              <a:gd name="connsiteY126" fmla="*/ 168191 h 1238250"/>
              <a:gd name="connsiteX127" fmla="*/ 1049206 w 1238250"/>
              <a:gd name="connsiteY127" fmla="*/ 173764 h 1238250"/>
              <a:gd name="connsiteX128" fmla="*/ 1052911 w 1238250"/>
              <a:gd name="connsiteY128" fmla="*/ 177701 h 1238250"/>
              <a:gd name="connsiteX129" fmla="*/ 1056912 w 1238250"/>
              <a:gd name="connsiteY129" fmla="*/ 181338 h 1238250"/>
              <a:gd name="connsiteX130" fmla="*/ 1062596 w 1238250"/>
              <a:gd name="connsiteY130" fmla="*/ 187591 h 1238250"/>
              <a:gd name="connsiteX131" fmla="*/ 1026876 w 1238250"/>
              <a:gd name="connsiteY131" fmla="*/ 237909 h 1238250"/>
              <a:gd name="connsiteX132" fmla="*/ 1028893 w 1238250"/>
              <a:gd name="connsiteY132" fmla="*/ 240128 h 1238250"/>
              <a:gd name="connsiteX133" fmla="*/ 1041242 w 1238250"/>
              <a:gd name="connsiteY133" fmla="*/ 253249 h 1238250"/>
              <a:gd name="connsiteX134" fmla="*/ 1094689 w 1238250"/>
              <a:gd name="connsiteY134" fmla="*/ 223169 h 1238250"/>
              <a:gd name="connsiteX135" fmla="*/ 1101276 w 1238250"/>
              <a:gd name="connsiteY135" fmla="*/ 231665 h 1238250"/>
              <a:gd name="connsiteX136" fmla="*/ 1101527 w 1238250"/>
              <a:gd name="connsiteY136" fmla="*/ 231529 h 1238250"/>
              <a:gd name="connsiteX137" fmla="*/ 1111667 w 1238250"/>
              <a:gd name="connsiteY137" fmla="*/ 245090 h 1238250"/>
              <a:gd name="connsiteX138" fmla="*/ 1070447 w 1238250"/>
              <a:gd name="connsiteY138" fmla="*/ 290279 h 1238250"/>
              <a:gd name="connsiteX139" fmla="*/ 1076951 w 1238250"/>
              <a:gd name="connsiteY139" fmla="*/ 298668 h 1238250"/>
              <a:gd name="connsiteX140" fmla="*/ 1079608 w 1238250"/>
              <a:gd name="connsiteY140" fmla="*/ 302874 h 1238250"/>
              <a:gd name="connsiteX141" fmla="*/ 1082474 w 1238250"/>
              <a:gd name="connsiteY141" fmla="*/ 306707 h 1238250"/>
              <a:gd name="connsiteX142" fmla="*/ 1087890 w 1238250"/>
              <a:gd name="connsiteY142" fmla="*/ 315621 h 1238250"/>
              <a:gd name="connsiteX143" fmla="*/ 1144878 w 1238250"/>
              <a:gd name="connsiteY143" fmla="*/ 293322 h 1238250"/>
              <a:gd name="connsiteX144" fmla="*/ 1153910 w 1238250"/>
              <a:gd name="connsiteY144" fmla="*/ 307620 h 1238250"/>
              <a:gd name="connsiteX145" fmla="*/ 1153683 w 1238250"/>
              <a:gd name="connsiteY145" fmla="*/ 307814 h 1238250"/>
              <a:gd name="connsiteX146" fmla="*/ 1159265 w 1238250"/>
              <a:gd name="connsiteY146" fmla="*/ 317001 h 1238250"/>
              <a:gd name="connsiteX147" fmla="*/ 1112060 w 1238250"/>
              <a:gd name="connsiteY147" fmla="*/ 356093 h 1238250"/>
              <a:gd name="connsiteX148" fmla="*/ 1119941 w 1238250"/>
              <a:gd name="connsiteY148" fmla="*/ 372453 h 1238250"/>
              <a:gd name="connsiteX149" fmla="*/ 1121247 w 1238250"/>
              <a:gd name="connsiteY149" fmla="*/ 375047 h 1238250"/>
              <a:gd name="connsiteX150" fmla="*/ 1181032 w 1238250"/>
              <a:gd name="connsiteY150" fmla="*/ 359729 h 1238250"/>
              <a:gd name="connsiteX151" fmla="*/ 1185303 w 1238250"/>
              <a:gd name="connsiteY151" fmla="*/ 368214 h 1238250"/>
              <a:gd name="connsiteX152" fmla="*/ 1187259 w 1238250"/>
              <a:gd name="connsiteY152" fmla="*/ 373282 h 1238250"/>
              <a:gd name="connsiteX153" fmla="*/ 1189596 w 1238250"/>
              <a:gd name="connsiteY153" fmla="*/ 378134 h 1238250"/>
              <a:gd name="connsiteX154" fmla="*/ 1192122 w 1238250"/>
              <a:gd name="connsiteY154" fmla="*/ 385036 h 1238250"/>
              <a:gd name="connsiteX155" fmla="*/ 1140110 w 1238250"/>
              <a:gd name="connsiteY155" fmla="*/ 418337 h 1238250"/>
              <a:gd name="connsiteX156" fmla="*/ 1141698 w 1238250"/>
              <a:gd name="connsiteY156" fmla="*/ 422675 h 1238250"/>
              <a:gd name="connsiteX157" fmla="*/ 1149802 w 1238250"/>
              <a:gd name="connsiteY157" fmla="*/ 443673 h 1238250"/>
              <a:gd name="connsiteX158" fmla="*/ 1150790 w 1238250"/>
              <a:gd name="connsiteY158" fmla="*/ 447253 h 1238250"/>
              <a:gd name="connsiteX159" fmla="*/ 1211458 w 1238250"/>
              <a:gd name="connsiteY159" fmla="*/ 440479 h 1238250"/>
              <a:gd name="connsiteX160" fmla="*/ 1214320 w 1238250"/>
              <a:gd name="connsiteY160" fmla="*/ 450860 h 1238250"/>
              <a:gd name="connsiteX161" fmla="*/ 1214485 w 1238250"/>
              <a:gd name="connsiteY161" fmla="*/ 450844 h 1238250"/>
              <a:gd name="connsiteX162" fmla="*/ 1218704 w 1238250"/>
              <a:gd name="connsiteY162" fmla="*/ 467254 h 1238250"/>
              <a:gd name="connsiteX163" fmla="*/ 1163310 w 1238250"/>
              <a:gd name="connsiteY163" fmla="*/ 492649 h 1238250"/>
              <a:gd name="connsiteX164" fmla="*/ 1164504 w 1238250"/>
              <a:gd name="connsiteY164" fmla="*/ 496975 h 1238250"/>
              <a:gd name="connsiteX165" fmla="*/ 1165298 w 1238250"/>
              <a:gd name="connsiteY165" fmla="*/ 501633 h 1238250"/>
              <a:gd name="connsiteX166" fmla="*/ 1166552 w 1238250"/>
              <a:gd name="connsiteY166" fmla="*/ 506512 h 1238250"/>
              <a:gd name="connsiteX167" fmla="*/ 1167592 w 1238250"/>
              <a:gd name="connsiteY167" fmla="*/ 513324 h 1238250"/>
              <a:gd name="connsiteX168" fmla="*/ 1228554 w 1238250"/>
              <a:gd name="connsiteY168" fmla="*/ 513995 h 1238250"/>
              <a:gd name="connsiteX169" fmla="*/ 1231406 w 1238250"/>
              <a:gd name="connsiteY169" fmla="*/ 530721 h 1238250"/>
              <a:gd name="connsiteX170" fmla="*/ 1231232 w 1238250"/>
              <a:gd name="connsiteY170" fmla="*/ 530780 h 1238250"/>
              <a:gd name="connsiteX171" fmla="*/ 1232856 w 1238250"/>
              <a:gd name="connsiteY171" fmla="*/ 541421 h 1238250"/>
              <a:gd name="connsiteX172" fmla="*/ 1174701 w 1238250"/>
              <a:gd name="connsiteY172" fmla="*/ 559902 h 1238250"/>
              <a:gd name="connsiteX173" fmla="*/ 1175020 w 1238250"/>
              <a:gd name="connsiteY173" fmla="*/ 561994 h 1238250"/>
              <a:gd name="connsiteX174" fmla="*/ 1176238 w 1238250"/>
              <a:gd name="connsiteY174" fmla="*/ 586117 h 1238250"/>
              <a:gd name="connsiteX175" fmla="*/ 1176544 w 1238250"/>
              <a:gd name="connsiteY175" fmla="*/ 590620 h 1238250"/>
              <a:gd name="connsiteX176" fmla="*/ 1237582 w 1238250"/>
              <a:gd name="connsiteY176" fmla="*/ 599884 h 1238250"/>
              <a:gd name="connsiteX177" fmla="*/ 1238156 w 1238250"/>
              <a:gd name="connsiteY177" fmla="*/ 608320 h 1238250"/>
              <a:gd name="connsiteX178" fmla="*/ 1237977 w 1238250"/>
              <a:gd name="connsiteY178" fmla="*/ 613723 h 1238250"/>
              <a:gd name="connsiteX179" fmla="*/ 1238250 w 1238250"/>
              <a:gd name="connsiteY179" fmla="*/ 619125 h 1238250"/>
              <a:gd name="connsiteX180" fmla="*/ 1237824 w 1238250"/>
              <a:gd name="connsiteY180" fmla="*/ 627570 h 1238250"/>
              <a:gd name="connsiteX181" fmla="*/ 1176957 w 1238250"/>
              <a:gd name="connsiteY181" fmla="*/ 637898 h 1238250"/>
              <a:gd name="connsiteX182" fmla="*/ 1176729 w 1238250"/>
              <a:gd name="connsiteY182" fmla="*/ 642411 h 1238250"/>
              <a:gd name="connsiteX183" fmla="*/ 1176186 w 1238250"/>
              <a:gd name="connsiteY183" fmla="*/ 658856 h 1238250"/>
              <a:gd name="connsiteX184" fmla="*/ 1235552 w 1238250"/>
              <a:gd name="connsiteY184" fmla="*/ 675465 h 1238250"/>
              <a:gd name="connsiteX185" fmla="*/ 1234118 w 1238250"/>
              <a:gd name="connsiteY185" fmla="*/ 686108 h 1238250"/>
              <a:gd name="connsiteX186" fmla="*/ 1234476 w 1238250"/>
              <a:gd name="connsiteY186" fmla="*/ 686214 h 1238250"/>
              <a:gd name="connsiteX187" fmla="*/ 1231926 w 1238250"/>
              <a:gd name="connsiteY187" fmla="*/ 702919 h 1238250"/>
              <a:gd name="connsiteX188" fmla="*/ 1170650 w 1238250"/>
              <a:gd name="connsiteY188" fmla="*/ 705733 h 1238250"/>
              <a:gd name="connsiteX189" fmla="*/ 1168434 w 1238250"/>
              <a:gd name="connsiteY189" fmla="*/ 722167 h 1238250"/>
              <a:gd name="connsiteX190" fmla="*/ 1167265 w 1238250"/>
              <a:gd name="connsiteY190" fmla="*/ 727069 h 1238250"/>
              <a:gd name="connsiteX191" fmla="*/ 1166552 w 1238250"/>
              <a:gd name="connsiteY191" fmla="*/ 731739 h 1238250"/>
              <a:gd name="connsiteX192" fmla="*/ 1165435 w 1238250"/>
              <a:gd name="connsiteY192" fmla="*/ 736085 h 1238250"/>
              <a:gd name="connsiteX193" fmla="*/ 1221264 w 1238250"/>
              <a:gd name="connsiteY193" fmla="*/ 760509 h 1238250"/>
              <a:gd name="connsiteX194" fmla="*/ 1217332 w 1238250"/>
              <a:gd name="connsiteY194" fmla="*/ 776990 h 1238250"/>
              <a:gd name="connsiteX195" fmla="*/ 1217166 w 1238250"/>
              <a:gd name="connsiteY195" fmla="*/ 776977 h 1238250"/>
              <a:gd name="connsiteX196" fmla="*/ 1214485 w 1238250"/>
              <a:gd name="connsiteY196" fmla="*/ 787406 h 1238250"/>
              <a:gd name="connsiteX197" fmla="*/ 1153708 w 1238250"/>
              <a:gd name="connsiteY197" fmla="*/ 781692 h 1238250"/>
              <a:gd name="connsiteX198" fmla="*/ 1152783 w 1238250"/>
              <a:gd name="connsiteY198" fmla="*/ 785289 h 1238250"/>
              <a:gd name="connsiteX199" fmla="*/ 1146809 w 1238250"/>
              <a:gd name="connsiteY199" fmla="*/ 801612 h 1238250"/>
              <a:gd name="connsiteX200" fmla="*/ 1199675 w 1238250"/>
              <a:gd name="connsiteY200" fmla="*/ 832914 h 1238250"/>
              <a:gd name="connsiteX201" fmla="*/ 1194166 w 1238250"/>
              <a:gd name="connsiteY201" fmla="*/ 848823 h 1238250"/>
              <a:gd name="connsiteX202" fmla="*/ 1193759 w 1238250"/>
              <a:gd name="connsiteY202" fmla="*/ 848742 h 1238250"/>
              <a:gd name="connsiteX203" fmla="*/ 1190069 w 1238250"/>
              <a:gd name="connsiteY203" fmla="*/ 858824 h 1238250"/>
              <a:gd name="connsiteX204" fmla="*/ 1129680 w 1238250"/>
              <a:gd name="connsiteY204" fmla="*/ 845580 h 1238250"/>
              <a:gd name="connsiteX205" fmla="*/ 1124173 w 1238250"/>
              <a:gd name="connsiteY205" fmla="*/ 857013 h 1238250"/>
              <a:gd name="connsiteX206" fmla="*/ 1116575 w 1238250"/>
              <a:gd name="connsiteY206" fmla="*/ 873515 h 1238250"/>
              <a:gd name="connsiteX207" fmla="*/ 1164455 w 1238250"/>
              <a:gd name="connsiteY207" fmla="*/ 911777 h 1238250"/>
              <a:gd name="connsiteX208" fmla="*/ 1159035 w 1238250"/>
              <a:gd name="connsiteY208" fmla="*/ 921060 h 1238250"/>
              <a:gd name="connsiteX209" fmla="*/ 1159265 w 1238250"/>
              <a:gd name="connsiteY209" fmla="*/ 921250 h 1238250"/>
              <a:gd name="connsiteX210" fmla="*/ 1150484 w 1238250"/>
              <a:gd name="connsiteY210" fmla="*/ 935703 h 1238250"/>
              <a:gd name="connsiteX211" fmla="*/ 1093116 w 1238250"/>
              <a:gd name="connsiteY211" fmla="*/ 914402 h 1238250"/>
              <a:gd name="connsiteX212" fmla="*/ 1087856 w 1238250"/>
              <a:gd name="connsiteY212" fmla="*/ 923410 h 1238250"/>
              <a:gd name="connsiteX213" fmla="*/ 1085058 w 1238250"/>
              <a:gd name="connsiteY213" fmla="*/ 927291 h 1238250"/>
              <a:gd name="connsiteX214" fmla="*/ 1082474 w 1238250"/>
              <a:gd name="connsiteY214" fmla="*/ 931544 h 1238250"/>
              <a:gd name="connsiteX215" fmla="*/ 1081914 w 1238250"/>
              <a:gd name="connsiteY215" fmla="*/ 932294 h 1238250"/>
              <a:gd name="connsiteX216" fmla="*/ 1124430 w 1238250"/>
              <a:gd name="connsiteY216" fmla="*/ 975755 h 1238250"/>
              <a:gd name="connsiteX217" fmla="*/ 1118119 w 1238250"/>
              <a:gd name="connsiteY217" fmla="*/ 984508 h 1238250"/>
              <a:gd name="connsiteX218" fmla="*/ 1118129 w 1238250"/>
              <a:gd name="connsiteY218" fmla="*/ 984519 h 1238250"/>
              <a:gd name="connsiteX219" fmla="*/ 1117636 w 1238250"/>
              <a:gd name="connsiteY219" fmla="*/ 985179 h 1238250"/>
              <a:gd name="connsiteX220" fmla="*/ 1114505 w 1238250"/>
              <a:gd name="connsiteY220" fmla="*/ 989522 h 1238250"/>
              <a:gd name="connsiteX221" fmla="*/ 1114420 w 1238250"/>
              <a:gd name="connsiteY221" fmla="*/ 989480 h 1238250"/>
              <a:gd name="connsiteX222" fmla="*/ 1107965 w 1238250"/>
              <a:gd name="connsiteY222" fmla="*/ 998111 h 1238250"/>
              <a:gd name="connsiteX223" fmla="*/ 1053755 w 1238250"/>
              <a:gd name="connsiteY223" fmla="*/ 970046 h 1238250"/>
              <a:gd name="connsiteX224" fmla="*/ 1053267 w 1238250"/>
              <a:gd name="connsiteY224" fmla="*/ 970602 h 1238250"/>
              <a:gd name="connsiteX225" fmla="*/ 1050307 w 1238250"/>
              <a:gd name="connsiteY225" fmla="*/ 974561 h 1238250"/>
              <a:gd name="connsiteX226" fmla="*/ 1035438 w 1238250"/>
              <a:gd name="connsiteY226" fmla="*/ 990920 h 1238250"/>
              <a:gd name="connsiteX227" fmla="*/ 1033467 w 1238250"/>
              <a:gd name="connsiteY227" fmla="*/ 993167 h 1238250"/>
              <a:gd name="connsiteX228" fmla="*/ 1070060 w 1238250"/>
              <a:gd name="connsiteY228" fmla="*/ 1042854 h 1238250"/>
              <a:gd name="connsiteX229" fmla="*/ 1064486 w 1238250"/>
              <a:gd name="connsiteY229" fmla="*/ 1049206 h 1238250"/>
              <a:gd name="connsiteX230" fmla="*/ 1060550 w 1238250"/>
              <a:gd name="connsiteY230" fmla="*/ 1052911 h 1238250"/>
              <a:gd name="connsiteX231" fmla="*/ 1056912 w 1238250"/>
              <a:gd name="connsiteY231" fmla="*/ 1056913 h 1238250"/>
              <a:gd name="connsiteX232" fmla="*/ 1050660 w 1238250"/>
              <a:gd name="connsiteY232" fmla="*/ 1062596 h 1238250"/>
              <a:gd name="connsiteX233" fmla="*/ 1000341 w 1238250"/>
              <a:gd name="connsiteY233" fmla="*/ 1026875 h 1238250"/>
              <a:gd name="connsiteX234" fmla="*/ 998129 w 1238250"/>
              <a:gd name="connsiteY234" fmla="*/ 1028886 h 1238250"/>
              <a:gd name="connsiteX235" fmla="*/ 985002 w 1238250"/>
              <a:gd name="connsiteY235" fmla="*/ 1041242 h 1238250"/>
              <a:gd name="connsiteX236" fmla="*/ 1015082 w 1238250"/>
              <a:gd name="connsiteY236" fmla="*/ 1094689 h 1238250"/>
              <a:gd name="connsiteX237" fmla="*/ 1006586 w 1238250"/>
              <a:gd name="connsiteY237" fmla="*/ 1101276 h 1238250"/>
              <a:gd name="connsiteX238" fmla="*/ 1006721 w 1238250"/>
              <a:gd name="connsiteY238" fmla="*/ 1101527 h 1238250"/>
              <a:gd name="connsiteX239" fmla="*/ 993161 w 1238250"/>
              <a:gd name="connsiteY239" fmla="*/ 1111667 h 1238250"/>
              <a:gd name="connsiteX240" fmla="*/ 947972 w 1238250"/>
              <a:gd name="connsiteY240" fmla="*/ 1070447 h 1238250"/>
              <a:gd name="connsiteX241" fmla="*/ 939584 w 1238250"/>
              <a:gd name="connsiteY241" fmla="*/ 1076951 h 1238250"/>
              <a:gd name="connsiteX242" fmla="*/ 935378 w 1238250"/>
              <a:gd name="connsiteY242" fmla="*/ 1079608 h 1238250"/>
              <a:gd name="connsiteX243" fmla="*/ 931545 w 1238250"/>
              <a:gd name="connsiteY243" fmla="*/ 1082474 h 1238250"/>
              <a:gd name="connsiteX244" fmla="*/ 922629 w 1238250"/>
              <a:gd name="connsiteY244" fmla="*/ 1087890 h 1238250"/>
              <a:gd name="connsiteX245" fmla="*/ 944929 w 1238250"/>
              <a:gd name="connsiteY245" fmla="*/ 1144878 h 1238250"/>
              <a:gd name="connsiteX246" fmla="*/ 930631 w 1238250"/>
              <a:gd name="connsiteY246" fmla="*/ 1153909 h 1238250"/>
              <a:gd name="connsiteX247" fmla="*/ 930437 w 1238250"/>
              <a:gd name="connsiteY247" fmla="*/ 1153683 h 1238250"/>
              <a:gd name="connsiteX248" fmla="*/ 921250 w 1238250"/>
              <a:gd name="connsiteY248" fmla="*/ 1159264 h 1238250"/>
              <a:gd name="connsiteX249" fmla="*/ 882158 w 1238250"/>
              <a:gd name="connsiteY249" fmla="*/ 1112060 h 1238250"/>
              <a:gd name="connsiteX250" fmla="*/ 865789 w 1238250"/>
              <a:gd name="connsiteY250" fmla="*/ 1119945 h 1238250"/>
              <a:gd name="connsiteX251" fmla="*/ 863204 w 1238250"/>
              <a:gd name="connsiteY251" fmla="*/ 1121246 h 1238250"/>
              <a:gd name="connsiteX252" fmla="*/ 878521 w 1238250"/>
              <a:gd name="connsiteY252" fmla="*/ 1181032 h 1238250"/>
              <a:gd name="connsiteX253" fmla="*/ 870036 w 1238250"/>
              <a:gd name="connsiteY253" fmla="*/ 1185303 h 1238250"/>
              <a:gd name="connsiteX254" fmla="*/ 864969 w 1238250"/>
              <a:gd name="connsiteY254" fmla="*/ 1187259 h 1238250"/>
              <a:gd name="connsiteX255" fmla="*/ 860117 w 1238250"/>
              <a:gd name="connsiteY255" fmla="*/ 1189596 h 1238250"/>
              <a:gd name="connsiteX256" fmla="*/ 853214 w 1238250"/>
              <a:gd name="connsiteY256" fmla="*/ 1192122 h 1238250"/>
              <a:gd name="connsiteX257" fmla="*/ 819913 w 1238250"/>
              <a:gd name="connsiteY257" fmla="*/ 1140110 h 1238250"/>
              <a:gd name="connsiteX258" fmla="*/ 815580 w 1238250"/>
              <a:gd name="connsiteY258" fmla="*/ 1141696 h 1238250"/>
              <a:gd name="connsiteX259" fmla="*/ 794578 w 1238250"/>
              <a:gd name="connsiteY259" fmla="*/ 1149802 h 1238250"/>
              <a:gd name="connsiteX260" fmla="*/ 790998 w 1238250"/>
              <a:gd name="connsiteY260" fmla="*/ 1150789 h 1238250"/>
              <a:gd name="connsiteX261" fmla="*/ 797772 w 1238250"/>
              <a:gd name="connsiteY261" fmla="*/ 1211458 h 1238250"/>
              <a:gd name="connsiteX262" fmla="*/ 787391 w 1238250"/>
              <a:gd name="connsiteY262" fmla="*/ 1214321 h 1238250"/>
              <a:gd name="connsiteX263" fmla="*/ 787407 w 1238250"/>
              <a:gd name="connsiteY263" fmla="*/ 1214485 h 1238250"/>
              <a:gd name="connsiteX264" fmla="*/ 770997 w 1238250"/>
              <a:gd name="connsiteY264" fmla="*/ 1218705 h 1238250"/>
              <a:gd name="connsiteX265" fmla="*/ 745602 w 1238250"/>
              <a:gd name="connsiteY265" fmla="*/ 1163310 h 1238250"/>
              <a:gd name="connsiteX266" fmla="*/ 741276 w 1238250"/>
              <a:gd name="connsiteY266" fmla="*/ 1164503 h 1238250"/>
              <a:gd name="connsiteX267" fmla="*/ 736618 w 1238250"/>
              <a:gd name="connsiteY267" fmla="*/ 1165297 h 1238250"/>
              <a:gd name="connsiteX268" fmla="*/ 731739 w 1238250"/>
              <a:gd name="connsiteY268" fmla="*/ 1166552 h 1238250"/>
              <a:gd name="connsiteX269" fmla="*/ 724927 w 1238250"/>
              <a:gd name="connsiteY269" fmla="*/ 1167591 h 1238250"/>
              <a:gd name="connsiteX270" fmla="*/ 724256 w 1238250"/>
              <a:gd name="connsiteY270" fmla="*/ 1228554 h 1238250"/>
              <a:gd name="connsiteX271" fmla="*/ 707530 w 1238250"/>
              <a:gd name="connsiteY271" fmla="*/ 1231406 h 1238250"/>
              <a:gd name="connsiteX272" fmla="*/ 707470 w 1238250"/>
              <a:gd name="connsiteY272" fmla="*/ 1231232 h 1238250"/>
              <a:gd name="connsiteX273" fmla="*/ 696830 w 1238250"/>
              <a:gd name="connsiteY273" fmla="*/ 1232856 h 1238250"/>
              <a:gd name="connsiteX274" fmla="*/ 678349 w 1238250"/>
              <a:gd name="connsiteY274" fmla="*/ 1174701 h 1238250"/>
              <a:gd name="connsiteX275" fmla="*/ 676258 w 1238250"/>
              <a:gd name="connsiteY275" fmla="*/ 1175019 h 1238250"/>
              <a:gd name="connsiteX276" fmla="*/ 652134 w 1238250"/>
              <a:gd name="connsiteY276" fmla="*/ 1176238 h 1238250"/>
              <a:gd name="connsiteX277" fmla="*/ 647631 w 1238250"/>
              <a:gd name="connsiteY277" fmla="*/ 1176544 h 1238250"/>
              <a:gd name="connsiteX278" fmla="*/ 638368 w 1238250"/>
              <a:gd name="connsiteY278" fmla="*/ 1237582 h 1238250"/>
              <a:gd name="connsiteX279" fmla="*/ 629930 w 1238250"/>
              <a:gd name="connsiteY279" fmla="*/ 1238156 h 1238250"/>
              <a:gd name="connsiteX280" fmla="*/ 624527 w 1238250"/>
              <a:gd name="connsiteY280" fmla="*/ 1237978 h 1238250"/>
              <a:gd name="connsiteX281" fmla="*/ 619125 w 1238250"/>
              <a:gd name="connsiteY281" fmla="*/ 1238250 h 1238250"/>
              <a:gd name="connsiteX282" fmla="*/ 610681 w 1238250"/>
              <a:gd name="connsiteY282" fmla="*/ 1237824 h 1238250"/>
              <a:gd name="connsiteX283" fmla="*/ 600353 w 1238250"/>
              <a:gd name="connsiteY283" fmla="*/ 1176957 h 1238250"/>
              <a:gd name="connsiteX284" fmla="*/ 595840 w 1238250"/>
              <a:gd name="connsiteY284" fmla="*/ 1176729 h 1238250"/>
              <a:gd name="connsiteX285" fmla="*/ 579394 w 1238250"/>
              <a:gd name="connsiteY285" fmla="*/ 1176186 h 1238250"/>
              <a:gd name="connsiteX286" fmla="*/ 562786 w 1238250"/>
              <a:gd name="connsiteY286" fmla="*/ 1235553 h 1238250"/>
              <a:gd name="connsiteX287" fmla="*/ 552143 w 1238250"/>
              <a:gd name="connsiteY287" fmla="*/ 1234118 h 1238250"/>
              <a:gd name="connsiteX288" fmla="*/ 552036 w 1238250"/>
              <a:gd name="connsiteY288" fmla="*/ 1234476 h 1238250"/>
              <a:gd name="connsiteX289" fmla="*/ 535332 w 1238250"/>
              <a:gd name="connsiteY289" fmla="*/ 1231926 h 1238250"/>
              <a:gd name="connsiteX290" fmla="*/ 532518 w 1238250"/>
              <a:gd name="connsiteY290" fmla="*/ 1170649 h 1238250"/>
              <a:gd name="connsiteX291" fmla="*/ 516084 w 1238250"/>
              <a:gd name="connsiteY291" fmla="*/ 1168434 h 1238250"/>
              <a:gd name="connsiteX292" fmla="*/ 511183 w 1238250"/>
              <a:gd name="connsiteY292" fmla="*/ 1167265 h 1238250"/>
              <a:gd name="connsiteX293" fmla="*/ 506512 w 1238250"/>
              <a:gd name="connsiteY293" fmla="*/ 1166552 h 1238250"/>
              <a:gd name="connsiteX294" fmla="*/ 502166 w 1238250"/>
              <a:gd name="connsiteY294" fmla="*/ 1165434 h 1238250"/>
              <a:gd name="connsiteX295" fmla="*/ 477741 w 1238250"/>
              <a:gd name="connsiteY295" fmla="*/ 1221264 h 1238250"/>
              <a:gd name="connsiteX296" fmla="*/ 461260 w 1238250"/>
              <a:gd name="connsiteY296" fmla="*/ 1217332 h 1238250"/>
              <a:gd name="connsiteX297" fmla="*/ 461273 w 1238250"/>
              <a:gd name="connsiteY297" fmla="*/ 1217167 h 1238250"/>
              <a:gd name="connsiteX298" fmla="*/ 450844 w 1238250"/>
              <a:gd name="connsiteY298" fmla="*/ 1214485 h 1238250"/>
              <a:gd name="connsiteX299" fmla="*/ 456558 w 1238250"/>
              <a:gd name="connsiteY299" fmla="*/ 1153708 h 1238250"/>
              <a:gd name="connsiteX300" fmla="*/ 452962 w 1238250"/>
              <a:gd name="connsiteY300" fmla="*/ 1152783 h 1238250"/>
              <a:gd name="connsiteX301" fmla="*/ 436638 w 1238250"/>
              <a:gd name="connsiteY301" fmla="*/ 1146809 h 1238250"/>
              <a:gd name="connsiteX302" fmla="*/ 405336 w 1238250"/>
              <a:gd name="connsiteY302" fmla="*/ 1199676 h 1238250"/>
              <a:gd name="connsiteX303" fmla="*/ 389427 w 1238250"/>
              <a:gd name="connsiteY303" fmla="*/ 1194166 h 1238250"/>
              <a:gd name="connsiteX304" fmla="*/ 389509 w 1238250"/>
              <a:gd name="connsiteY304" fmla="*/ 1193759 h 1238250"/>
              <a:gd name="connsiteX305" fmla="*/ 379426 w 1238250"/>
              <a:gd name="connsiteY305" fmla="*/ 1190070 h 1238250"/>
              <a:gd name="connsiteX306" fmla="*/ 392671 w 1238250"/>
              <a:gd name="connsiteY306" fmla="*/ 1129680 h 1238250"/>
              <a:gd name="connsiteX307" fmla="*/ 381236 w 1238250"/>
              <a:gd name="connsiteY307" fmla="*/ 1124171 h 1238250"/>
              <a:gd name="connsiteX308" fmla="*/ 364737 w 1238250"/>
              <a:gd name="connsiteY308" fmla="*/ 1116575 h 1238250"/>
              <a:gd name="connsiteX309" fmla="*/ 326473 w 1238250"/>
              <a:gd name="connsiteY309" fmla="*/ 1164455 h 1238250"/>
              <a:gd name="connsiteX310" fmla="*/ 317191 w 1238250"/>
              <a:gd name="connsiteY310" fmla="*/ 1159035 h 1238250"/>
              <a:gd name="connsiteX311" fmla="*/ 317001 w 1238250"/>
              <a:gd name="connsiteY311" fmla="*/ 1159265 h 1238250"/>
              <a:gd name="connsiteX312" fmla="*/ 302547 w 1238250"/>
              <a:gd name="connsiteY312" fmla="*/ 1150484 h 1238250"/>
              <a:gd name="connsiteX313" fmla="*/ 323849 w 1238250"/>
              <a:gd name="connsiteY313" fmla="*/ 1093115 h 1238250"/>
              <a:gd name="connsiteX314" fmla="*/ 314841 w 1238250"/>
              <a:gd name="connsiteY314" fmla="*/ 1087856 h 1238250"/>
              <a:gd name="connsiteX315" fmla="*/ 310960 w 1238250"/>
              <a:gd name="connsiteY315" fmla="*/ 1085057 h 1238250"/>
              <a:gd name="connsiteX316" fmla="*/ 306707 w 1238250"/>
              <a:gd name="connsiteY316" fmla="*/ 1082474 h 1238250"/>
              <a:gd name="connsiteX317" fmla="*/ 305958 w 1238250"/>
              <a:gd name="connsiteY317" fmla="*/ 1081913 h 1238250"/>
              <a:gd name="connsiteX318" fmla="*/ 262496 w 1238250"/>
              <a:gd name="connsiteY318" fmla="*/ 1124431 h 1238250"/>
              <a:gd name="connsiteX319" fmla="*/ 253742 w 1238250"/>
              <a:gd name="connsiteY319" fmla="*/ 1118119 h 1238250"/>
              <a:gd name="connsiteX320" fmla="*/ 253731 w 1238250"/>
              <a:gd name="connsiteY320" fmla="*/ 1118130 h 1238250"/>
              <a:gd name="connsiteX321" fmla="*/ 253081 w 1238250"/>
              <a:gd name="connsiteY321" fmla="*/ 1117643 h 1238250"/>
              <a:gd name="connsiteX322" fmla="*/ 248728 w 1238250"/>
              <a:gd name="connsiteY322" fmla="*/ 1114505 h 1238250"/>
              <a:gd name="connsiteX323" fmla="*/ 248770 w 1238250"/>
              <a:gd name="connsiteY323" fmla="*/ 1114420 h 1238250"/>
              <a:gd name="connsiteX324" fmla="*/ 240139 w 1238250"/>
              <a:gd name="connsiteY324" fmla="*/ 1107965 h 1238250"/>
              <a:gd name="connsiteX325" fmla="*/ 268204 w 1238250"/>
              <a:gd name="connsiteY325" fmla="*/ 1053754 h 1238250"/>
              <a:gd name="connsiteX326" fmla="*/ 267648 w 1238250"/>
              <a:gd name="connsiteY326" fmla="*/ 1053266 h 1238250"/>
              <a:gd name="connsiteX327" fmla="*/ 263690 w 1238250"/>
              <a:gd name="connsiteY327" fmla="*/ 1050306 h 1238250"/>
              <a:gd name="connsiteX328" fmla="*/ 247330 w 1238250"/>
              <a:gd name="connsiteY328" fmla="*/ 1035437 h 1238250"/>
              <a:gd name="connsiteX329" fmla="*/ 245084 w 1238250"/>
              <a:gd name="connsiteY329" fmla="*/ 1033467 h 1238250"/>
              <a:gd name="connsiteX330" fmla="*/ 195397 w 1238250"/>
              <a:gd name="connsiteY330" fmla="*/ 1070060 h 1238250"/>
              <a:gd name="connsiteX331" fmla="*/ 187636 w 1238250"/>
              <a:gd name="connsiteY331" fmla="*/ 1062565 h 1238250"/>
              <a:gd name="connsiteX332" fmla="*/ 187591 w 1238250"/>
              <a:gd name="connsiteY332" fmla="*/ 1062596 h 1238250"/>
              <a:gd name="connsiteX333" fmla="*/ 185441 w 1238250"/>
              <a:gd name="connsiteY333" fmla="*/ 1060445 h 1238250"/>
              <a:gd name="connsiteX334" fmla="*/ 183253 w 1238250"/>
              <a:gd name="connsiteY334" fmla="*/ 1058333 h 1238250"/>
              <a:gd name="connsiteX335" fmla="*/ 183284 w 1238250"/>
              <a:gd name="connsiteY335" fmla="*/ 1058289 h 1238250"/>
              <a:gd name="connsiteX336" fmla="*/ 175654 w 1238250"/>
              <a:gd name="connsiteY336" fmla="*/ 1050659 h 1238250"/>
              <a:gd name="connsiteX337" fmla="*/ 211375 w 1238250"/>
              <a:gd name="connsiteY337" fmla="*/ 1000341 h 1238250"/>
              <a:gd name="connsiteX338" fmla="*/ 209362 w 1238250"/>
              <a:gd name="connsiteY338" fmla="*/ 998126 h 1238250"/>
              <a:gd name="connsiteX339" fmla="*/ 197009 w 1238250"/>
              <a:gd name="connsiteY339" fmla="*/ 985001 h 1238250"/>
              <a:gd name="connsiteX340" fmla="*/ 143561 w 1238250"/>
              <a:gd name="connsiteY340" fmla="*/ 1015081 h 1238250"/>
              <a:gd name="connsiteX341" fmla="*/ 136974 w 1238250"/>
              <a:gd name="connsiteY341" fmla="*/ 1006585 h 1238250"/>
              <a:gd name="connsiteX342" fmla="*/ 136723 w 1238250"/>
              <a:gd name="connsiteY342" fmla="*/ 1006721 h 1238250"/>
              <a:gd name="connsiteX343" fmla="*/ 126584 w 1238250"/>
              <a:gd name="connsiteY343" fmla="*/ 993161 h 1238250"/>
              <a:gd name="connsiteX344" fmla="*/ 167805 w 1238250"/>
              <a:gd name="connsiteY344" fmla="*/ 947972 h 1238250"/>
              <a:gd name="connsiteX345" fmla="*/ 161301 w 1238250"/>
              <a:gd name="connsiteY345" fmla="*/ 939583 h 1238250"/>
              <a:gd name="connsiteX346" fmla="*/ 158644 w 1238250"/>
              <a:gd name="connsiteY346" fmla="*/ 935378 h 1238250"/>
              <a:gd name="connsiteX347" fmla="*/ 155778 w 1238250"/>
              <a:gd name="connsiteY347" fmla="*/ 931544 h 1238250"/>
              <a:gd name="connsiteX348" fmla="*/ 150361 w 1238250"/>
              <a:gd name="connsiteY348" fmla="*/ 922629 h 1238250"/>
              <a:gd name="connsiteX349" fmla="*/ 93372 w 1238250"/>
              <a:gd name="connsiteY349" fmla="*/ 944929 h 1238250"/>
              <a:gd name="connsiteX350" fmla="*/ 84341 w 1238250"/>
              <a:gd name="connsiteY350" fmla="*/ 930631 h 1238250"/>
              <a:gd name="connsiteX351" fmla="*/ 84567 w 1238250"/>
              <a:gd name="connsiteY351" fmla="*/ 930437 h 1238250"/>
              <a:gd name="connsiteX352" fmla="*/ 78986 w 1238250"/>
              <a:gd name="connsiteY352" fmla="*/ 921250 h 1238250"/>
              <a:gd name="connsiteX353" fmla="*/ 126191 w 1238250"/>
              <a:gd name="connsiteY353" fmla="*/ 882157 h 1238250"/>
              <a:gd name="connsiteX354" fmla="*/ 118307 w 1238250"/>
              <a:gd name="connsiteY354" fmla="*/ 865791 h 1238250"/>
              <a:gd name="connsiteX355" fmla="*/ 117004 w 1238250"/>
              <a:gd name="connsiteY355" fmla="*/ 863203 h 1238250"/>
              <a:gd name="connsiteX356" fmla="*/ 57219 w 1238250"/>
              <a:gd name="connsiteY356" fmla="*/ 878521 h 1238250"/>
              <a:gd name="connsiteX357" fmla="*/ 52947 w 1238250"/>
              <a:gd name="connsiteY357" fmla="*/ 870036 h 1238250"/>
              <a:gd name="connsiteX358" fmla="*/ 50991 w 1238250"/>
              <a:gd name="connsiteY358" fmla="*/ 864966 h 1238250"/>
              <a:gd name="connsiteX359" fmla="*/ 48654 w 1238250"/>
              <a:gd name="connsiteY359" fmla="*/ 860117 h 1238250"/>
              <a:gd name="connsiteX360" fmla="*/ 46128 w 1238250"/>
              <a:gd name="connsiteY360" fmla="*/ 853214 h 1238250"/>
              <a:gd name="connsiteX361" fmla="*/ 98141 w 1238250"/>
              <a:gd name="connsiteY361" fmla="*/ 819913 h 1238250"/>
              <a:gd name="connsiteX362" fmla="*/ 96554 w 1238250"/>
              <a:gd name="connsiteY362" fmla="*/ 815577 h 1238250"/>
              <a:gd name="connsiteX363" fmla="*/ 88449 w 1238250"/>
              <a:gd name="connsiteY363" fmla="*/ 794578 h 1238250"/>
              <a:gd name="connsiteX364" fmla="*/ 87462 w 1238250"/>
              <a:gd name="connsiteY364" fmla="*/ 790997 h 1238250"/>
              <a:gd name="connsiteX365" fmla="*/ 26793 w 1238250"/>
              <a:gd name="connsiteY365" fmla="*/ 797771 h 1238250"/>
              <a:gd name="connsiteX366" fmla="*/ 23930 w 1238250"/>
              <a:gd name="connsiteY366" fmla="*/ 787391 h 1238250"/>
              <a:gd name="connsiteX367" fmla="*/ 23765 w 1238250"/>
              <a:gd name="connsiteY367" fmla="*/ 787406 h 1238250"/>
              <a:gd name="connsiteX368" fmla="*/ 19546 w 1238250"/>
              <a:gd name="connsiteY368" fmla="*/ 770997 h 1238250"/>
              <a:gd name="connsiteX369" fmla="*/ 74941 w 1238250"/>
              <a:gd name="connsiteY369" fmla="*/ 745601 h 1238250"/>
              <a:gd name="connsiteX370" fmla="*/ 73748 w 1238250"/>
              <a:gd name="connsiteY370" fmla="*/ 741275 h 1238250"/>
              <a:gd name="connsiteX371" fmla="*/ 72953 w 1238250"/>
              <a:gd name="connsiteY371" fmla="*/ 736617 h 1238250"/>
              <a:gd name="connsiteX372" fmla="*/ 71699 w 1238250"/>
              <a:gd name="connsiteY372" fmla="*/ 731739 h 1238250"/>
              <a:gd name="connsiteX373" fmla="*/ 70660 w 1238250"/>
              <a:gd name="connsiteY373" fmla="*/ 724926 h 1238250"/>
              <a:gd name="connsiteX374" fmla="*/ 9697 w 1238250"/>
              <a:gd name="connsiteY374" fmla="*/ 724256 h 1238250"/>
              <a:gd name="connsiteX375" fmla="*/ 6844 w 1238250"/>
              <a:gd name="connsiteY375" fmla="*/ 707529 h 1238250"/>
              <a:gd name="connsiteX376" fmla="*/ 7018 w 1238250"/>
              <a:gd name="connsiteY376" fmla="*/ 707470 h 1238250"/>
              <a:gd name="connsiteX377" fmla="*/ 5395 w 1238250"/>
              <a:gd name="connsiteY377" fmla="*/ 696830 h 1238250"/>
              <a:gd name="connsiteX378" fmla="*/ 63551 w 1238250"/>
              <a:gd name="connsiteY378" fmla="*/ 678348 h 1238250"/>
              <a:gd name="connsiteX379" fmla="*/ 63232 w 1238250"/>
              <a:gd name="connsiteY379" fmla="*/ 676257 h 1238250"/>
              <a:gd name="connsiteX380" fmla="*/ 62014 w 1238250"/>
              <a:gd name="connsiteY380" fmla="*/ 652130 h 1238250"/>
              <a:gd name="connsiteX381" fmla="*/ 61707 w 1238250"/>
              <a:gd name="connsiteY381" fmla="*/ 647630 h 1238250"/>
              <a:gd name="connsiteX382" fmla="*/ 668 w 1238250"/>
              <a:gd name="connsiteY382" fmla="*/ 638367 h 1238250"/>
              <a:gd name="connsiteX383" fmla="*/ 94 w 1238250"/>
              <a:gd name="connsiteY383" fmla="*/ 629930 h 1238250"/>
              <a:gd name="connsiteX384" fmla="*/ 273 w 1238250"/>
              <a:gd name="connsiteY384" fmla="*/ 624527 h 1238250"/>
              <a:gd name="connsiteX385" fmla="*/ 0 w 1238250"/>
              <a:gd name="connsiteY385" fmla="*/ 619125 h 1238250"/>
              <a:gd name="connsiteX386" fmla="*/ 427 w 1238250"/>
              <a:gd name="connsiteY386" fmla="*/ 610680 h 1238250"/>
              <a:gd name="connsiteX387" fmla="*/ 61295 w 1238250"/>
              <a:gd name="connsiteY387" fmla="*/ 600353 h 1238250"/>
              <a:gd name="connsiteX388" fmla="*/ 61522 w 1238250"/>
              <a:gd name="connsiteY388" fmla="*/ 595851 h 1238250"/>
              <a:gd name="connsiteX389" fmla="*/ 62065 w 1238250"/>
              <a:gd name="connsiteY389" fmla="*/ 579394 h 1238250"/>
              <a:gd name="connsiteX390" fmla="*/ 2698 w 1238250"/>
              <a:gd name="connsiteY390" fmla="*/ 562785 h 1238250"/>
              <a:gd name="connsiteX391" fmla="*/ 4132 w 1238250"/>
              <a:gd name="connsiteY391" fmla="*/ 552143 h 1238250"/>
              <a:gd name="connsiteX392" fmla="*/ 3775 w 1238250"/>
              <a:gd name="connsiteY392" fmla="*/ 552036 h 1238250"/>
              <a:gd name="connsiteX393" fmla="*/ 6324 w 1238250"/>
              <a:gd name="connsiteY393" fmla="*/ 535331 h 1238250"/>
              <a:gd name="connsiteX394" fmla="*/ 67602 w 1238250"/>
              <a:gd name="connsiteY394" fmla="*/ 532517 h 1238250"/>
              <a:gd name="connsiteX395" fmla="*/ 69817 w 1238250"/>
              <a:gd name="connsiteY395" fmla="*/ 516083 h 1238250"/>
              <a:gd name="connsiteX396" fmla="*/ 70986 w 1238250"/>
              <a:gd name="connsiteY396" fmla="*/ 511184 h 1238250"/>
              <a:gd name="connsiteX397" fmla="*/ 71699 w 1238250"/>
              <a:gd name="connsiteY397" fmla="*/ 506512 h 1238250"/>
              <a:gd name="connsiteX398" fmla="*/ 72817 w 1238250"/>
              <a:gd name="connsiteY398" fmla="*/ 502166 h 1238250"/>
              <a:gd name="connsiteX399" fmla="*/ 16987 w 1238250"/>
              <a:gd name="connsiteY399" fmla="*/ 477741 h 1238250"/>
              <a:gd name="connsiteX400" fmla="*/ 20919 w 1238250"/>
              <a:gd name="connsiteY400" fmla="*/ 461260 h 1238250"/>
              <a:gd name="connsiteX401" fmla="*/ 21084 w 1238250"/>
              <a:gd name="connsiteY401" fmla="*/ 461273 h 1238250"/>
              <a:gd name="connsiteX402" fmla="*/ 23765 w 1238250"/>
              <a:gd name="connsiteY402" fmla="*/ 450844 h 1238250"/>
              <a:gd name="connsiteX403" fmla="*/ 84544 w 1238250"/>
              <a:gd name="connsiteY403" fmla="*/ 456558 h 1238250"/>
              <a:gd name="connsiteX404" fmla="*/ 85468 w 1238250"/>
              <a:gd name="connsiteY404" fmla="*/ 452962 h 1238250"/>
              <a:gd name="connsiteX405" fmla="*/ 91443 w 1238250"/>
              <a:gd name="connsiteY405" fmla="*/ 436638 h 1238250"/>
              <a:gd name="connsiteX406" fmla="*/ 38575 w 1238250"/>
              <a:gd name="connsiteY406" fmla="*/ 405335 h 1238250"/>
              <a:gd name="connsiteX407" fmla="*/ 44085 w 1238250"/>
              <a:gd name="connsiteY407" fmla="*/ 389426 h 1238250"/>
              <a:gd name="connsiteX408" fmla="*/ 44492 w 1238250"/>
              <a:gd name="connsiteY408" fmla="*/ 389508 h 1238250"/>
              <a:gd name="connsiteX409" fmla="*/ 48181 w 1238250"/>
              <a:gd name="connsiteY409" fmla="*/ 379425 h 1238250"/>
              <a:gd name="connsiteX410" fmla="*/ 108571 w 1238250"/>
              <a:gd name="connsiteY410" fmla="*/ 392670 h 1238250"/>
              <a:gd name="connsiteX411" fmla="*/ 114078 w 1238250"/>
              <a:gd name="connsiteY411" fmla="*/ 381241 h 1238250"/>
              <a:gd name="connsiteX412" fmla="*/ 121676 w 1238250"/>
              <a:gd name="connsiteY412" fmla="*/ 364736 h 1238250"/>
              <a:gd name="connsiteX413" fmla="*/ 73796 w 1238250"/>
              <a:gd name="connsiteY413" fmla="*/ 326473 h 1238250"/>
              <a:gd name="connsiteX414" fmla="*/ 79216 w 1238250"/>
              <a:gd name="connsiteY414" fmla="*/ 317190 h 1238250"/>
              <a:gd name="connsiteX415" fmla="*/ 78986 w 1238250"/>
              <a:gd name="connsiteY415" fmla="*/ 317000 h 1238250"/>
              <a:gd name="connsiteX416" fmla="*/ 87767 w 1238250"/>
              <a:gd name="connsiteY416" fmla="*/ 302547 h 1238250"/>
              <a:gd name="connsiteX417" fmla="*/ 145136 w 1238250"/>
              <a:gd name="connsiteY417" fmla="*/ 323849 h 1238250"/>
              <a:gd name="connsiteX418" fmla="*/ 150396 w 1238250"/>
              <a:gd name="connsiteY418" fmla="*/ 314841 h 1238250"/>
              <a:gd name="connsiteX419" fmla="*/ 153195 w 1238250"/>
              <a:gd name="connsiteY419" fmla="*/ 310958 h 1238250"/>
              <a:gd name="connsiteX420" fmla="*/ 155778 w 1238250"/>
              <a:gd name="connsiteY420" fmla="*/ 306707 h 1238250"/>
              <a:gd name="connsiteX421" fmla="*/ 156338 w 1238250"/>
              <a:gd name="connsiteY421" fmla="*/ 305958 h 1238250"/>
              <a:gd name="connsiteX422" fmla="*/ 113820 w 1238250"/>
              <a:gd name="connsiteY422" fmla="*/ 262496 h 1238250"/>
              <a:gd name="connsiteX423" fmla="*/ 120131 w 1238250"/>
              <a:gd name="connsiteY423" fmla="*/ 253742 h 1238250"/>
              <a:gd name="connsiteX424" fmla="*/ 120121 w 1238250"/>
              <a:gd name="connsiteY424" fmla="*/ 253731 h 1238250"/>
              <a:gd name="connsiteX425" fmla="*/ 120617 w 1238250"/>
              <a:gd name="connsiteY425" fmla="*/ 253069 h 1238250"/>
              <a:gd name="connsiteX426" fmla="*/ 123746 w 1238250"/>
              <a:gd name="connsiteY426" fmla="*/ 248727 h 1238250"/>
              <a:gd name="connsiteX427" fmla="*/ 123831 w 1238250"/>
              <a:gd name="connsiteY427" fmla="*/ 248769 h 1238250"/>
              <a:gd name="connsiteX428" fmla="*/ 130286 w 1238250"/>
              <a:gd name="connsiteY428" fmla="*/ 240138 h 1238250"/>
              <a:gd name="connsiteX429" fmla="*/ 184497 w 1238250"/>
              <a:gd name="connsiteY429" fmla="*/ 268204 h 1238250"/>
              <a:gd name="connsiteX430" fmla="*/ 184988 w 1238250"/>
              <a:gd name="connsiteY430" fmla="*/ 267645 h 1238250"/>
              <a:gd name="connsiteX431" fmla="*/ 187945 w 1238250"/>
              <a:gd name="connsiteY431" fmla="*/ 263690 h 1238250"/>
              <a:gd name="connsiteX432" fmla="*/ 202810 w 1238250"/>
              <a:gd name="connsiteY432" fmla="*/ 247334 h 1238250"/>
              <a:gd name="connsiteX433" fmla="*/ 204784 w 1238250"/>
              <a:gd name="connsiteY433" fmla="*/ 245084 h 1238250"/>
              <a:gd name="connsiteX434" fmla="*/ 168191 w 1238250"/>
              <a:gd name="connsiteY434" fmla="*/ 195396 h 1238250"/>
              <a:gd name="connsiteX435" fmla="*/ 173764 w 1238250"/>
              <a:gd name="connsiteY435" fmla="*/ 189045 h 1238250"/>
              <a:gd name="connsiteX436" fmla="*/ 177699 w 1238250"/>
              <a:gd name="connsiteY436" fmla="*/ 185341 h 1238250"/>
              <a:gd name="connsiteX437" fmla="*/ 181338 w 1238250"/>
              <a:gd name="connsiteY437" fmla="*/ 181338 h 1238250"/>
              <a:gd name="connsiteX438" fmla="*/ 187591 w 1238250"/>
              <a:gd name="connsiteY438" fmla="*/ 175654 h 1238250"/>
              <a:gd name="connsiteX439" fmla="*/ 237910 w 1238250"/>
              <a:gd name="connsiteY439" fmla="*/ 211375 h 1238250"/>
              <a:gd name="connsiteX440" fmla="*/ 240125 w 1238250"/>
              <a:gd name="connsiteY440" fmla="*/ 209363 h 1238250"/>
              <a:gd name="connsiteX441" fmla="*/ 253250 w 1238250"/>
              <a:gd name="connsiteY441" fmla="*/ 197009 h 1238250"/>
              <a:gd name="connsiteX442" fmla="*/ 223169 w 1238250"/>
              <a:gd name="connsiteY442" fmla="*/ 143561 h 1238250"/>
              <a:gd name="connsiteX443" fmla="*/ 231665 w 1238250"/>
              <a:gd name="connsiteY443" fmla="*/ 136974 h 1238250"/>
              <a:gd name="connsiteX444" fmla="*/ 231529 w 1238250"/>
              <a:gd name="connsiteY444" fmla="*/ 136723 h 1238250"/>
              <a:gd name="connsiteX445" fmla="*/ 245089 w 1238250"/>
              <a:gd name="connsiteY445" fmla="*/ 126583 h 1238250"/>
              <a:gd name="connsiteX446" fmla="*/ 290279 w 1238250"/>
              <a:gd name="connsiteY446" fmla="*/ 167805 h 1238250"/>
              <a:gd name="connsiteX447" fmla="*/ 298668 w 1238250"/>
              <a:gd name="connsiteY447" fmla="*/ 161300 h 1238250"/>
              <a:gd name="connsiteX448" fmla="*/ 302875 w 1238250"/>
              <a:gd name="connsiteY448" fmla="*/ 158643 h 1238250"/>
              <a:gd name="connsiteX449" fmla="*/ 306707 w 1238250"/>
              <a:gd name="connsiteY449" fmla="*/ 155777 h 1238250"/>
              <a:gd name="connsiteX450" fmla="*/ 315622 w 1238250"/>
              <a:gd name="connsiteY450" fmla="*/ 150361 h 1238250"/>
              <a:gd name="connsiteX451" fmla="*/ 293322 w 1238250"/>
              <a:gd name="connsiteY451" fmla="*/ 93372 h 1238250"/>
              <a:gd name="connsiteX452" fmla="*/ 307620 w 1238250"/>
              <a:gd name="connsiteY452" fmla="*/ 84341 h 1238250"/>
              <a:gd name="connsiteX453" fmla="*/ 307814 w 1238250"/>
              <a:gd name="connsiteY453" fmla="*/ 84567 h 1238250"/>
              <a:gd name="connsiteX454" fmla="*/ 317001 w 1238250"/>
              <a:gd name="connsiteY454" fmla="*/ 78986 h 1238250"/>
              <a:gd name="connsiteX455" fmla="*/ 356094 w 1238250"/>
              <a:gd name="connsiteY455" fmla="*/ 126191 h 1238250"/>
              <a:gd name="connsiteX456" fmla="*/ 372467 w 1238250"/>
              <a:gd name="connsiteY456" fmla="*/ 118303 h 1238250"/>
              <a:gd name="connsiteX457" fmla="*/ 375048 w 1238250"/>
              <a:gd name="connsiteY457" fmla="*/ 117004 h 1238250"/>
              <a:gd name="connsiteX458" fmla="*/ 359730 w 1238250"/>
              <a:gd name="connsiteY458" fmla="*/ 57218 h 1238250"/>
              <a:gd name="connsiteX459" fmla="*/ 368214 w 1238250"/>
              <a:gd name="connsiteY459" fmla="*/ 52947 h 1238250"/>
              <a:gd name="connsiteX460" fmla="*/ 373284 w 1238250"/>
              <a:gd name="connsiteY460" fmla="*/ 50991 h 1238250"/>
              <a:gd name="connsiteX461" fmla="*/ 378134 w 1238250"/>
              <a:gd name="connsiteY461" fmla="*/ 48654 h 1238250"/>
              <a:gd name="connsiteX462" fmla="*/ 385037 w 1238250"/>
              <a:gd name="connsiteY462" fmla="*/ 46127 h 1238250"/>
              <a:gd name="connsiteX463" fmla="*/ 418338 w 1238250"/>
              <a:gd name="connsiteY463" fmla="*/ 98140 h 1238250"/>
              <a:gd name="connsiteX464" fmla="*/ 422680 w 1238250"/>
              <a:gd name="connsiteY464" fmla="*/ 96551 h 1238250"/>
              <a:gd name="connsiteX465" fmla="*/ 443674 w 1238250"/>
              <a:gd name="connsiteY465" fmla="*/ 88449 h 1238250"/>
              <a:gd name="connsiteX466" fmla="*/ 447254 w 1238250"/>
              <a:gd name="connsiteY466" fmla="*/ 87462 h 1238250"/>
              <a:gd name="connsiteX467" fmla="*/ 440479 w 1238250"/>
              <a:gd name="connsiteY467" fmla="*/ 26793 h 1238250"/>
              <a:gd name="connsiteX468" fmla="*/ 450860 w 1238250"/>
              <a:gd name="connsiteY468" fmla="*/ 23930 h 1238250"/>
              <a:gd name="connsiteX469" fmla="*/ 450844 w 1238250"/>
              <a:gd name="connsiteY469" fmla="*/ 23765 h 1238250"/>
              <a:gd name="connsiteX470" fmla="*/ 467254 w 1238250"/>
              <a:gd name="connsiteY470" fmla="*/ 19546 h 1238250"/>
              <a:gd name="connsiteX471" fmla="*/ 492649 w 1238250"/>
              <a:gd name="connsiteY471" fmla="*/ 74941 h 1238250"/>
              <a:gd name="connsiteX472" fmla="*/ 496976 w 1238250"/>
              <a:gd name="connsiteY472" fmla="*/ 73747 h 1238250"/>
              <a:gd name="connsiteX473" fmla="*/ 501634 w 1238250"/>
              <a:gd name="connsiteY473" fmla="*/ 72953 h 1238250"/>
              <a:gd name="connsiteX474" fmla="*/ 506512 w 1238250"/>
              <a:gd name="connsiteY474" fmla="*/ 71699 h 1238250"/>
              <a:gd name="connsiteX475" fmla="*/ 513325 w 1238250"/>
              <a:gd name="connsiteY475" fmla="*/ 70659 h 1238250"/>
              <a:gd name="connsiteX476" fmla="*/ 513995 w 1238250"/>
              <a:gd name="connsiteY476" fmla="*/ 9697 h 1238250"/>
              <a:gd name="connsiteX477" fmla="*/ 530722 w 1238250"/>
              <a:gd name="connsiteY477" fmla="*/ 6844 h 1238250"/>
              <a:gd name="connsiteX478" fmla="*/ 530781 w 1238250"/>
              <a:gd name="connsiteY478" fmla="*/ 7019 h 1238250"/>
              <a:gd name="connsiteX479" fmla="*/ 541421 w 1238250"/>
              <a:gd name="connsiteY479" fmla="*/ 5395 h 1238250"/>
              <a:gd name="connsiteX480" fmla="*/ 559903 w 1238250"/>
              <a:gd name="connsiteY480" fmla="*/ 63550 h 1238250"/>
              <a:gd name="connsiteX481" fmla="*/ 561994 w 1238250"/>
              <a:gd name="connsiteY481" fmla="*/ 63231 h 1238250"/>
              <a:gd name="connsiteX482" fmla="*/ 586121 w 1238250"/>
              <a:gd name="connsiteY482" fmla="*/ 62013 h 1238250"/>
              <a:gd name="connsiteX483" fmla="*/ 590621 w 1238250"/>
              <a:gd name="connsiteY483" fmla="*/ 61707 h 1238250"/>
              <a:gd name="connsiteX484" fmla="*/ 599884 w 1238250"/>
              <a:gd name="connsiteY484" fmla="*/ 668 h 1238250"/>
              <a:gd name="connsiteX485" fmla="*/ 608320 w 1238250"/>
              <a:gd name="connsiteY485" fmla="*/ 94 h 1238250"/>
              <a:gd name="connsiteX486" fmla="*/ 613726 w 1238250"/>
              <a:gd name="connsiteY486"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8"/>
                </a:lnTo>
                <a:lnTo>
                  <a:pt x="873515" y="121675"/>
                </a:lnTo>
                <a:lnTo>
                  <a:pt x="911778" y="73796"/>
                </a:lnTo>
                <a:lnTo>
                  <a:pt x="921060" y="79216"/>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1"/>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8"/>
                </a:lnTo>
                <a:lnTo>
                  <a:pt x="1234476" y="686214"/>
                </a:lnTo>
                <a:lnTo>
                  <a:pt x="1231926" y="702919"/>
                </a:lnTo>
                <a:lnTo>
                  <a:pt x="1170650" y="705733"/>
                </a:lnTo>
                <a:lnTo>
                  <a:pt x="1168434" y="722167"/>
                </a:lnTo>
                <a:lnTo>
                  <a:pt x="1167265" y="727069"/>
                </a:lnTo>
                <a:lnTo>
                  <a:pt x="1166552" y="731739"/>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80"/>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20"/>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8"/>
                </a:lnTo>
                <a:lnTo>
                  <a:pt x="87462" y="790997"/>
                </a:lnTo>
                <a:lnTo>
                  <a:pt x="26793" y="797771"/>
                </a:lnTo>
                <a:lnTo>
                  <a:pt x="23930" y="787391"/>
                </a:lnTo>
                <a:lnTo>
                  <a:pt x="23765" y="787406"/>
                </a:lnTo>
                <a:lnTo>
                  <a:pt x="19546" y="770997"/>
                </a:lnTo>
                <a:lnTo>
                  <a:pt x="74941" y="745601"/>
                </a:lnTo>
                <a:lnTo>
                  <a:pt x="73748" y="741275"/>
                </a:lnTo>
                <a:lnTo>
                  <a:pt x="72953" y="736617"/>
                </a:lnTo>
                <a:lnTo>
                  <a:pt x="71699" y="731739"/>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7"/>
                </a:lnTo>
                <a:lnTo>
                  <a:pt x="0" y="619125"/>
                </a:lnTo>
                <a:lnTo>
                  <a:pt x="427" y="610680"/>
                </a:lnTo>
                <a:lnTo>
                  <a:pt x="61295" y="600353"/>
                </a:lnTo>
                <a:lnTo>
                  <a:pt x="61522" y="595851"/>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8"/>
                </a:lnTo>
                <a:lnTo>
                  <a:pt x="85468" y="452962"/>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2"/>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1"/>
                </a:lnTo>
                <a:lnTo>
                  <a:pt x="307814" y="84567"/>
                </a:lnTo>
                <a:lnTo>
                  <a:pt x="317001" y="78986"/>
                </a:lnTo>
                <a:lnTo>
                  <a:pt x="356094" y="126191"/>
                </a:lnTo>
                <a:lnTo>
                  <a:pt x="372467" y="118303"/>
                </a:lnTo>
                <a:lnTo>
                  <a:pt x="375048" y="117004"/>
                </a:lnTo>
                <a:lnTo>
                  <a:pt x="359730" y="57218"/>
                </a:lnTo>
                <a:lnTo>
                  <a:pt x="368214" y="52947"/>
                </a:lnTo>
                <a:lnTo>
                  <a:pt x="373284" y="50991"/>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7"/>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Freeform 22"/>
          <p:cNvSpPr/>
          <p:nvPr>
            <p:custDataLst>
              <p:tags r:id="rId24"/>
            </p:custDataLst>
          </p:nvPr>
        </p:nvSpPr>
        <p:spPr>
          <a:xfrm>
            <a:off x="5190457" y="2407930"/>
            <a:ext cx="413042" cy="413042"/>
          </a:xfrm>
          <a:custGeom>
            <a:avLst/>
            <a:gdLst>
              <a:gd name="connsiteX0" fmla="*/ 991985 w 1238250"/>
              <a:gd name="connsiteY0" fmla="*/ 650982 h 1238251"/>
              <a:gd name="connsiteX1" fmla="*/ 858880 w 1238250"/>
              <a:gd name="connsiteY1" fmla="*/ 657880 h 1238251"/>
              <a:gd name="connsiteX2" fmla="*/ 857836 w 1238250"/>
              <a:gd name="connsiteY2" fmla="*/ 668232 h 1238251"/>
              <a:gd name="connsiteX3" fmla="*/ 668231 w 1238250"/>
              <a:gd name="connsiteY3" fmla="*/ 857836 h 1238251"/>
              <a:gd name="connsiteX4" fmla="*/ 657880 w 1238250"/>
              <a:gd name="connsiteY4" fmla="*/ 858879 h 1238251"/>
              <a:gd name="connsiteX5" fmla="*/ 650982 w 1238250"/>
              <a:gd name="connsiteY5" fmla="*/ 991985 h 1238251"/>
              <a:gd name="connsiteX6" fmla="*/ 694917 w 1238250"/>
              <a:gd name="connsiteY6" fmla="*/ 987556 h 1238251"/>
              <a:gd name="connsiteX7" fmla="*/ 987556 w 1238250"/>
              <a:gd name="connsiteY7" fmla="*/ 694916 h 1238251"/>
              <a:gd name="connsiteX8" fmla="*/ 246266 w 1238250"/>
              <a:gd name="connsiteY8" fmla="*/ 650982 h 1238251"/>
              <a:gd name="connsiteX9" fmla="*/ 250695 w 1238250"/>
              <a:gd name="connsiteY9" fmla="*/ 694916 h 1238251"/>
              <a:gd name="connsiteX10" fmla="*/ 543334 w 1238250"/>
              <a:gd name="connsiteY10" fmla="*/ 987556 h 1238251"/>
              <a:gd name="connsiteX11" fmla="*/ 587270 w 1238250"/>
              <a:gd name="connsiteY11" fmla="*/ 991985 h 1238251"/>
              <a:gd name="connsiteX12" fmla="*/ 580371 w 1238250"/>
              <a:gd name="connsiteY12" fmla="*/ 858880 h 1238251"/>
              <a:gd name="connsiteX13" fmla="*/ 570019 w 1238250"/>
              <a:gd name="connsiteY13" fmla="*/ 857836 h 1238251"/>
              <a:gd name="connsiteX14" fmla="*/ 380414 w 1238250"/>
              <a:gd name="connsiteY14" fmla="*/ 668232 h 1238251"/>
              <a:gd name="connsiteX15" fmla="*/ 379371 w 1238250"/>
              <a:gd name="connsiteY15" fmla="*/ 657880 h 1238251"/>
              <a:gd name="connsiteX16" fmla="*/ 619125 w 1238250"/>
              <a:gd name="connsiteY16" fmla="*/ 514031 h 1238251"/>
              <a:gd name="connsiteX17" fmla="*/ 514031 w 1238250"/>
              <a:gd name="connsiteY17" fmla="*/ 619125 h 1238251"/>
              <a:gd name="connsiteX18" fmla="*/ 619125 w 1238250"/>
              <a:gd name="connsiteY18" fmla="*/ 724219 h 1238251"/>
              <a:gd name="connsiteX19" fmla="*/ 724219 w 1238250"/>
              <a:gd name="connsiteY19" fmla="*/ 619125 h 1238251"/>
              <a:gd name="connsiteX20" fmla="*/ 619125 w 1238250"/>
              <a:gd name="connsiteY20" fmla="*/ 514031 h 1238251"/>
              <a:gd name="connsiteX21" fmla="*/ 619126 w 1238250"/>
              <a:gd name="connsiteY21" fmla="*/ 475601 h 1238251"/>
              <a:gd name="connsiteX22" fmla="*/ 762651 w 1238250"/>
              <a:gd name="connsiteY22" fmla="*/ 619126 h 1238251"/>
              <a:gd name="connsiteX23" fmla="*/ 619126 w 1238250"/>
              <a:gd name="connsiteY23" fmla="*/ 762651 h 1238251"/>
              <a:gd name="connsiteX24" fmla="*/ 475601 w 1238250"/>
              <a:gd name="connsiteY24" fmla="*/ 619126 h 1238251"/>
              <a:gd name="connsiteX25" fmla="*/ 619126 w 1238250"/>
              <a:gd name="connsiteY25" fmla="*/ 475601 h 1238251"/>
              <a:gd name="connsiteX26" fmla="*/ 619126 w 1238250"/>
              <a:gd name="connsiteY26" fmla="*/ 443719 h 1238251"/>
              <a:gd name="connsiteX27" fmla="*/ 443719 w 1238250"/>
              <a:gd name="connsiteY27" fmla="*/ 619126 h 1238251"/>
              <a:gd name="connsiteX28" fmla="*/ 619126 w 1238250"/>
              <a:gd name="connsiteY28" fmla="*/ 794533 h 1238251"/>
              <a:gd name="connsiteX29" fmla="*/ 794533 w 1238250"/>
              <a:gd name="connsiteY29" fmla="*/ 619126 h 1238251"/>
              <a:gd name="connsiteX30" fmla="*/ 619126 w 1238250"/>
              <a:gd name="connsiteY30" fmla="*/ 443719 h 1238251"/>
              <a:gd name="connsiteX31" fmla="*/ 650982 w 1238250"/>
              <a:gd name="connsiteY31" fmla="*/ 246266 h 1238251"/>
              <a:gd name="connsiteX32" fmla="*/ 657880 w 1238250"/>
              <a:gd name="connsiteY32" fmla="*/ 379371 h 1238251"/>
              <a:gd name="connsiteX33" fmla="*/ 668231 w 1238250"/>
              <a:gd name="connsiteY33" fmla="*/ 380414 h 1238251"/>
              <a:gd name="connsiteX34" fmla="*/ 857836 w 1238250"/>
              <a:gd name="connsiteY34" fmla="*/ 570019 h 1238251"/>
              <a:gd name="connsiteX35" fmla="*/ 858880 w 1238250"/>
              <a:gd name="connsiteY35" fmla="*/ 580370 h 1238251"/>
              <a:gd name="connsiteX36" fmla="*/ 991985 w 1238250"/>
              <a:gd name="connsiteY36" fmla="*/ 587268 h 1238251"/>
              <a:gd name="connsiteX37" fmla="*/ 987556 w 1238250"/>
              <a:gd name="connsiteY37" fmla="*/ 543334 h 1238251"/>
              <a:gd name="connsiteX38" fmla="*/ 694917 w 1238250"/>
              <a:gd name="connsiteY38" fmla="*/ 250695 h 1238251"/>
              <a:gd name="connsiteX39" fmla="*/ 587270 w 1238250"/>
              <a:gd name="connsiteY39" fmla="*/ 246265 h 1238251"/>
              <a:gd name="connsiteX40" fmla="*/ 543334 w 1238250"/>
              <a:gd name="connsiteY40" fmla="*/ 250695 h 1238251"/>
              <a:gd name="connsiteX41" fmla="*/ 250695 w 1238250"/>
              <a:gd name="connsiteY41" fmla="*/ 543334 h 1238251"/>
              <a:gd name="connsiteX42" fmla="*/ 246266 w 1238250"/>
              <a:gd name="connsiteY42" fmla="*/ 587268 h 1238251"/>
              <a:gd name="connsiteX43" fmla="*/ 379371 w 1238250"/>
              <a:gd name="connsiteY43" fmla="*/ 580370 h 1238251"/>
              <a:gd name="connsiteX44" fmla="*/ 380414 w 1238250"/>
              <a:gd name="connsiteY44" fmla="*/ 570019 h 1238251"/>
              <a:gd name="connsiteX45" fmla="*/ 570019 w 1238250"/>
              <a:gd name="connsiteY45" fmla="*/ 380414 h 1238251"/>
              <a:gd name="connsiteX46" fmla="*/ 580371 w 1238250"/>
              <a:gd name="connsiteY46" fmla="*/ 379371 h 1238251"/>
              <a:gd name="connsiteX47" fmla="*/ 619125 w 1238250"/>
              <a:gd name="connsiteY47" fmla="*/ 0 h 1238251"/>
              <a:gd name="connsiteX48" fmla="*/ 655249 w 1238250"/>
              <a:gd name="connsiteY48" fmla="*/ 1824 h 1238251"/>
              <a:gd name="connsiteX49" fmla="*/ 684951 w 1238250"/>
              <a:gd name="connsiteY49" fmla="*/ 79183 h 1238251"/>
              <a:gd name="connsiteX50" fmla="*/ 728821 w 1238250"/>
              <a:gd name="connsiteY50" fmla="*/ 85878 h 1238251"/>
              <a:gd name="connsiteX51" fmla="*/ 764880 w 1238250"/>
              <a:gd name="connsiteY51" fmla="*/ 95150 h 1238251"/>
              <a:gd name="connsiteX52" fmla="*/ 822187 w 1238250"/>
              <a:gd name="connsiteY52" fmla="*/ 34772 h 1238251"/>
              <a:gd name="connsiteX53" fmla="*/ 860117 w 1238250"/>
              <a:gd name="connsiteY53" fmla="*/ 48654 h 1238251"/>
              <a:gd name="connsiteX54" fmla="*/ 888733 w 1238250"/>
              <a:gd name="connsiteY54" fmla="*/ 62439 h 1238251"/>
              <a:gd name="connsiteX55" fmla="*/ 886569 w 1238250"/>
              <a:gd name="connsiteY55" fmla="*/ 145373 h 1238251"/>
              <a:gd name="connsiteX56" fmla="*/ 923451 w 1238250"/>
              <a:gd name="connsiteY56" fmla="*/ 167779 h 1238251"/>
              <a:gd name="connsiteX57" fmla="*/ 952398 w 1238250"/>
              <a:gd name="connsiteY57" fmla="*/ 191663 h 1238251"/>
              <a:gd name="connsiteX58" fmla="*/ 1030178 w 1238250"/>
              <a:gd name="connsiteY58" fmla="*/ 157040 h 1238251"/>
              <a:gd name="connsiteX59" fmla="*/ 1056913 w 1238250"/>
              <a:gd name="connsiteY59" fmla="*/ 181338 h 1238251"/>
              <a:gd name="connsiteX60" fmla="*/ 1081210 w 1238250"/>
              <a:gd name="connsiteY60" fmla="*/ 208072 h 1238251"/>
              <a:gd name="connsiteX61" fmla="*/ 1046587 w 1238250"/>
              <a:gd name="connsiteY61" fmla="*/ 285853 h 1238251"/>
              <a:gd name="connsiteX62" fmla="*/ 1070471 w 1238250"/>
              <a:gd name="connsiteY62" fmla="*/ 314799 h 1238251"/>
              <a:gd name="connsiteX63" fmla="*/ 1092877 w 1238250"/>
              <a:gd name="connsiteY63" fmla="*/ 351681 h 1238251"/>
              <a:gd name="connsiteX64" fmla="*/ 1175811 w 1238250"/>
              <a:gd name="connsiteY64" fmla="*/ 349518 h 1238251"/>
              <a:gd name="connsiteX65" fmla="*/ 1189597 w 1238250"/>
              <a:gd name="connsiteY65" fmla="*/ 378134 h 1238251"/>
              <a:gd name="connsiteX66" fmla="*/ 1203479 w 1238250"/>
              <a:gd name="connsiteY66" fmla="*/ 416064 h 1238251"/>
              <a:gd name="connsiteX67" fmla="*/ 1143100 w 1238250"/>
              <a:gd name="connsiteY67" fmla="*/ 473371 h 1238251"/>
              <a:gd name="connsiteX68" fmla="*/ 1152371 w 1238250"/>
              <a:gd name="connsiteY68" fmla="*/ 509429 h 1238251"/>
              <a:gd name="connsiteX69" fmla="*/ 1159066 w 1238250"/>
              <a:gd name="connsiteY69" fmla="*/ 553299 h 1238251"/>
              <a:gd name="connsiteX70" fmla="*/ 1236426 w 1238250"/>
              <a:gd name="connsiteY70" fmla="*/ 583003 h 1238251"/>
              <a:gd name="connsiteX71" fmla="*/ 1238250 w 1238250"/>
              <a:gd name="connsiteY71" fmla="*/ 619126 h 1238251"/>
              <a:gd name="connsiteX72" fmla="*/ 1236426 w 1238250"/>
              <a:gd name="connsiteY72" fmla="*/ 655249 h 1238251"/>
              <a:gd name="connsiteX73" fmla="*/ 1159066 w 1238250"/>
              <a:gd name="connsiteY73" fmla="*/ 684952 h 1238251"/>
              <a:gd name="connsiteX74" fmla="*/ 1152371 w 1238250"/>
              <a:gd name="connsiteY74" fmla="*/ 728822 h 1238251"/>
              <a:gd name="connsiteX75" fmla="*/ 1143100 w 1238250"/>
              <a:gd name="connsiteY75" fmla="*/ 764880 h 1238251"/>
              <a:gd name="connsiteX76" fmla="*/ 1203479 w 1238250"/>
              <a:gd name="connsiteY76" fmla="*/ 822187 h 1238251"/>
              <a:gd name="connsiteX77" fmla="*/ 1189597 w 1238250"/>
              <a:gd name="connsiteY77" fmla="*/ 860118 h 1238251"/>
              <a:gd name="connsiteX78" fmla="*/ 1175812 w 1238250"/>
              <a:gd name="connsiteY78" fmla="*/ 888734 h 1238251"/>
              <a:gd name="connsiteX79" fmla="*/ 1092877 w 1238250"/>
              <a:gd name="connsiteY79" fmla="*/ 886569 h 1238251"/>
              <a:gd name="connsiteX80" fmla="*/ 1070471 w 1238250"/>
              <a:gd name="connsiteY80" fmla="*/ 923452 h 1238251"/>
              <a:gd name="connsiteX81" fmla="*/ 1046587 w 1238250"/>
              <a:gd name="connsiteY81" fmla="*/ 952398 h 1238251"/>
              <a:gd name="connsiteX82" fmla="*/ 1081211 w 1238250"/>
              <a:gd name="connsiteY82" fmla="*/ 1030179 h 1238251"/>
              <a:gd name="connsiteX83" fmla="*/ 1056913 w 1238250"/>
              <a:gd name="connsiteY83" fmla="*/ 1056914 h 1238251"/>
              <a:gd name="connsiteX84" fmla="*/ 1030178 w 1238250"/>
              <a:gd name="connsiteY84" fmla="*/ 1081212 h 1238251"/>
              <a:gd name="connsiteX85" fmla="*/ 952397 w 1238250"/>
              <a:gd name="connsiteY85" fmla="*/ 1046588 h 1238251"/>
              <a:gd name="connsiteX86" fmla="*/ 923451 w 1238250"/>
              <a:gd name="connsiteY86" fmla="*/ 1070471 h 1238251"/>
              <a:gd name="connsiteX87" fmla="*/ 886569 w 1238250"/>
              <a:gd name="connsiteY87" fmla="*/ 1092878 h 1238251"/>
              <a:gd name="connsiteX88" fmla="*/ 888733 w 1238250"/>
              <a:gd name="connsiteY88" fmla="*/ 1175812 h 1238251"/>
              <a:gd name="connsiteX89" fmla="*/ 860117 w 1238250"/>
              <a:gd name="connsiteY89" fmla="*/ 1189598 h 1238251"/>
              <a:gd name="connsiteX90" fmla="*/ 822187 w 1238250"/>
              <a:gd name="connsiteY90" fmla="*/ 1203480 h 1238251"/>
              <a:gd name="connsiteX91" fmla="*/ 764880 w 1238250"/>
              <a:gd name="connsiteY91" fmla="*/ 1143100 h 1238251"/>
              <a:gd name="connsiteX92" fmla="*/ 728821 w 1238250"/>
              <a:gd name="connsiteY92" fmla="*/ 1152372 h 1238251"/>
              <a:gd name="connsiteX93" fmla="*/ 684952 w 1238250"/>
              <a:gd name="connsiteY93" fmla="*/ 1159067 h 1238251"/>
              <a:gd name="connsiteX94" fmla="*/ 655249 w 1238250"/>
              <a:gd name="connsiteY94" fmla="*/ 1236427 h 1238251"/>
              <a:gd name="connsiteX95" fmla="*/ 619125 w 1238250"/>
              <a:gd name="connsiteY95" fmla="*/ 1238251 h 1238251"/>
              <a:gd name="connsiteX96" fmla="*/ 583002 w 1238250"/>
              <a:gd name="connsiteY96" fmla="*/ 1236427 h 1238251"/>
              <a:gd name="connsiteX97" fmla="*/ 553299 w 1238250"/>
              <a:gd name="connsiteY97" fmla="*/ 1159067 h 1238251"/>
              <a:gd name="connsiteX98" fmla="*/ 509429 w 1238250"/>
              <a:gd name="connsiteY98" fmla="*/ 1152372 h 1238251"/>
              <a:gd name="connsiteX99" fmla="*/ 473370 w 1238250"/>
              <a:gd name="connsiteY99" fmla="*/ 1143100 h 1238251"/>
              <a:gd name="connsiteX100" fmla="*/ 416064 w 1238250"/>
              <a:gd name="connsiteY100" fmla="*/ 1203480 h 1238251"/>
              <a:gd name="connsiteX101" fmla="*/ 378134 w 1238250"/>
              <a:gd name="connsiteY101" fmla="*/ 1189598 h 1238251"/>
              <a:gd name="connsiteX102" fmla="*/ 349517 w 1238250"/>
              <a:gd name="connsiteY102" fmla="*/ 1175812 h 1238251"/>
              <a:gd name="connsiteX103" fmla="*/ 351682 w 1238250"/>
              <a:gd name="connsiteY103" fmla="*/ 1092878 h 1238251"/>
              <a:gd name="connsiteX104" fmla="*/ 314799 w 1238250"/>
              <a:gd name="connsiteY104" fmla="*/ 1070471 h 1238251"/>
              <a:gd name="connsiteX105" fmla="*/ 285852 w 1238250"/>
              <a:gd name="connsiteY105" fmla="*/ 1046588 h 1238251"/>
              <a:gd name="connsiteX106" fmla="*/ 208072 w 1238250"/>
              <a:gd name="connsiteY106" fmla="*/ 1081211 h 1238251"/>
              <a:gd name="connsiteX107" fmla="*/ 181338 w 1238250"/>
              <a:gd name="connsiteY107" fmla="*/ 1056914 h 1238251"/>
              <a:gd name="connsiteX108" fmla="*/ 157040 w 1238250"/>
              <a:gd name="connsiteY108" fmla="*/ 1030179 h 1238251"/>
              <a:gd name="connsiteX109" fmla="*/ 191663 w 1238250"/>
              <a:gd name="connsiteY109" fmla="*/ 952399 h 1238251"/>
              <a:gd name="connsiteX110" fmla="*/ 167779 w 1238250"/>
              <a:gd name="connsiteY110" fmla="*/ 923452 h 1238251"/>
              <a:gd name="connsiteX111" fmla="*/ 145373 w 1238250"/>
              <a:gd name="connsiteY111" fmla="*/ 886569 h 1238251"/>
              <a:gd name="connsiteX112" fmla="*/ 62439 w 1238250"/>
              <a:gd name="connsiteY112" fmla="*/ 888734 h 1238251"/>
              <a:gd name="connsiteX113" fmla="*/ 48654 w 1238250"/>
              <a:gd name="connsiteY113" fmla="*/ 860118 h 1238251"/>
              <a:gd name="connsiteX114" fmla="*/ 34772 w 1238250"/>
              <a:gd name="connsiteY114" fmla="*/ 822187 h 1238251"/>
              <a:gd name="connsiteX115" fmla="*/ 95150 w 1238250"/>
              <a:gd name="connsiteY115" fmla="*/ 764881 h 1238251"/>
              <a:gd name="connsiteX116" fmla="*/ 85879 w 1238250"/>
              <a:gd name="connsiteY116" fmla="*/ 728822 h 1238251"/>
              <a:gd name="connsiteX117" fmla="*/ 79183 w 1238250"/>
              <a:gd name="connsiteY117" fmla="*/ 684952 h 1238251"/>
              <a:gd name="connsiteX118" fmla="*/ 1825 w 1238250"/>
              <a:gd name="connsiteY118" fmla="*/ 655249 h 1238251"/>
              <a:gd name="connsiteX119" fmla="*/ 0 w 1238250"/>
              <a:gd name="connsiteY119" fmla="*/ 619126 h 1238251"/>
              <a:gd name="connsiteX120" fmla="*/ 1825 w 1238250"/>
              <a:gd name="connsiteY120" fmla="*/ 583003 h 1238251"/>
              <a:gd name="connsiteX121" fmla="*/ 79183 w 1238250"/>
              <a:gd name="connsiteY121" fmla="*/ 553300 h 1238251"/>
              <a:gd name="connsiteX122" fmla="*/ 85879 w 1238250"/>
              <a:gd name="connsiteY122" fmla="*/ 509429 h 1238251"/>
              <a:gd name="connsiteX123" fmla="*/ 95150 w 1238250"/>
              <a:gd name="connsiteY123" fmla="*/ 473370 h 1238251"/>
              <a:gd name="connsiteX124" fmla="*/ 34772 w 1238250"/>
              <a:gd name="connsiteY124" fmla="*/ 416064 h 1238251"/>
              <a:gd name="connsiteX125" fmla="*/ 48654 w 1238250"/>
              <a:gd name="connsiteY125" fmla="*/ 378134 h 1238251"/>
              <a:gd name="connsiteX126" fmla="*/ 62439 w 1238250"/>
              <a:gd name="connsiteY126" fmla="*/ 349518 h 1238251"/>
              <a:gd name="connsiteX127" fmla="*/ 145373 w 1238250"/>
              <a:gd name="connsiteY127" fmla="*/ 351681 h 1238251"/>
              <a:gd name="connsiteX128" fmla="*/ 167779 w 1238250"/>
              <a:gd name="connsiteY128" fmla="*/ 314799 h 1238251"/>
              <a:gd name="connsiteX129" fmla="*/ 191663 w 1238250"/>
              <a:gd name="connsiteY129" fmla="*/ 285852 h 1238251"/>
              <a:gd name="connsiteX130" fmla="*/ 157040 w 1238250"/>
              <a:gd name="connsiteY130" fmla="*/ 208072 h 1238251"/>
              <a:gd name="connsiteX131" fmla="*/ 181338 w 1238250"/>
              <a:gd name="connsiteY131" fmla="*/ 181338 h 1238251"/>
              <a:gd name="connsiteX132" fmla="*/ 208072 w 1238250"/>
              <a:gd name="connsiteY132" fmla="*/ 157040 h 1238251"/>
              <a:gd name="connsiteX133" fmla="*/ 285852 w 1238250"/>
              <a:gd name="connsiteY133" fmla="*/ 191663 h 1238251"/>
              <a:gd name="connsiteX134" fmla="*/ 314799 w 1238250"/>
              <a:gd name="connsiteY134" fmla="*/ 167779 h 1238251"/>
              <a:gd name="connsiteX135" fmla="*/ 351682 w 1238250"/>
              <a:gd name="connsiteY135" fmla="*/ 145372 h 1238251"/>
              <a:gd name="connsiteX136" fmla="*/ 349517 w 1238250"/>
              <a:gd name="connsiteY136" fmla="*/ 62439 h 1238251"/>
              <a:gd name="connsiteX137" fmla="*/ 378134 w 1238250"/>
              <a:gd name="connsiteY137" fmla="*/ 48654 h 1238251"/>
              <a:gd name="connsiteX138" fmla="*/ 416064 w 1238250"/>
              <a:gd name="connsiteY138" fmla="*/ 34772 h 1238251"/>
              <a:gd name="connsiteX139" fmla="*/ 473370 w 1238250"/>
              <a:gd name="connsiteY139" fmla="*/ 95150 h 1238251"/>
              <a:gd name="connsiteX140" fmla="*/ 509429 w 1238250"/>
              <a:gd name="connsiteY140" fmla="*/ 85878 h 1238251"/>
              <a:gd name="connsiteX141" fmla="*/ 553299 w 1238250"/>
              <a:gd name="connsiteY141" fmla="*/ 79183 h 1238251"/>
              <a:gd name="connsiteX142" fmla="*/ 583002 w 1238250"/>
              <a:gd name="connsiteY142" fmla="*/ 1824 h 123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38250" h="1238251">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55249" y="1824"/>
                </a:lnTo>
                <a:lnTo>
                  <a:pt x="684951" y="79183"/>
                </a:lnTo>
                <a:lnTo>
                  <a:pt x="728821" y="85878"/>
                </a:lnTo>
                <a:lnTo>
                  <a:pt x="764880" y="95150"/>
                </a:lnTo>
                <a:lnTo>
                  <a:pt x="822187" y="34772"/>
                </a:lnTo>
                <a:lnTo>
                  <a:pt x="860117" y="48654"/>
                </a:lnTo>
                <a:lnTo>
                  <a:pt x="888733" y="62439"/>
                </a:lnTo>
                <a:cubicBezTo>
                  <a:pt x="888011" y="90084"/>
                  <a:pt x="887290" y="117728"/>
                  <a:pt x="886569" y="145373"/>
                </a:cubicBezTo>
                <a:lnTo>
                  <a:pt x="923451" y="167779"/>
                </a:lnTo>
                <a:lnTo>
                  <a:pt x="952398" y="191663"/>
                </a:lnTo>
                <a:lnTo>
                  <a:pt x="1030178" y="157040"/>
                </a:lnTo>
                <a:lnTo>
                  <a:pt x="1056913" y="181338"/>
                </a:lnTo>
                <a:lnTo>
                  <a:pt x="1081210" y="208072"/>
                </a:lnTo>
                <a:lnTo>
                  <a:pt x="1046587" y="285853"/>
                </a:lnTo>
                <a:lnTo>
                  <a:pt x="1070471" y="314799"/>
                </a:lnTo>
                <a:lnTo>
                  <a:pt x="1092877" y="351681"/>
                </a:lnTo>
                <a:lnTo>
                  <a:pt x="1175811" y="349518"/>
                </a:lnTo>
                <a:lnTo>
                  <a:pt x="1189597" y="378134"/>
                </a:lnTo>
                <a:lnTo>
                  <a:pt x="1203479" y="416064"/>
                </a:lnTo>
                <a:lnTo>
                  <a:pt x="1143100" y="473371"/>
                </a:lnTo>
                <a:lnTo>
                  <a:pt x="1152371" y="509429"/>
                </a:lnTo>
                <a:lnTo>
                  <a:pt x="1159066" y="553299"/>
                </a:lnTo>
                <a:lnTo>
                  <a:pt x="1236426" y="583003"/>
                </a:lnTo>
                <a:lnTo>
                  <a:pt x="1238250" y="619126"/>
                </a:lnTo>
                <a:lnTo>
                  <a:pt x="1236426" y="655249"/>
                </a:lnTo>
                <a:lnTo>
                  <a:pt x="1159066" y="684952"/>
                </a:lnTo>
                <a:lnTo>
                  <a:pt x="1152371" y="728822"/>
                </a:lnTo>
                <a:lnTo>
                  <a:pt x="1143100" y="764880"/>
                </a:lnTo>
                <a:lnTo>
                  <a:pt x="1203479" y="822187"/>
                </a:lnTo>
                <a:lnTo>
                  <a:pt x="1189597" y="860118"/>
                </a:lnTo>
                <a:lnTo>
                  <a:pt x="1175812" y="888734"/>
                </a:lnTo>
                <a:lnTo>
                  <a:pt x="1092877" y="886569"/>
                </a:lnTo>
                <a:lnTo>
                  <a:pt x="1070471" y="923452"/>
                </a:lnTo>
                <a:lnTo>
                  <a:pt x="1046587" y="952398"/>
                </a:lnTo>
                <a:lnTo>
                  <a:pt x="1081211" y="1030179"/>
                </a:lnTo>
                <a:lnTo>
                  <a:pt x="1056913" y="1056914"/>
                </a:lnTo>
                <a:lnTo>
                  <a:pt x="1030178" y="1081212"/>
                </a:lnTo>
                <a:lnTo>
                  <a:pt x="952397" y="1046588"/>
                </a:lnTo>
                <a:lnTo>
                  <a:pt x="923451" y="1070471"/>
                </a:lnTo>
                <a:lnTo>
                  <a:pt x="886569" y="1092878"/>
                </a:lnTo>
                <a:cubicBezTo>
                  <a:pt x="887290" y="1120523"/>
                  <a:pt x="888011" y="1148168"/>
                  <a:pt x="888733" y="1175812"/>
                </a:cubicBezTo>
                <a:lnTo>
                  <a:pt x="860117" y="1189598"/>
                </a:lnTo>
                <a:lnTo>
                  <a:pt x="822187" y="1203480"/>
                </a:lnTo>
                <a:lnTo>
                  <a:pt x="764880" y="1143100"/>
                </a:lnTo>
                <a:lnTo>
                  <a:pt x="728821" y="1152372"/>
                </a:lnTo>
                <a:lnTo>
                  <a:pt x="684952" y="1159067"/>
                </a:lnTo>
                <a:lnTo>
                  <a:pt x="655249" y="1236427"/>
                </a:lnTo>
                <a:lnTo>
                  <a:pt x="619125" y="1238251"/>
                </a:lnTo>
                <a:lnTo>
                  <a:pt x="583002" y="1236427"/>
                </a:lnTo>
                <a:lnTo>
                  <a:pt x="553299" y="1159067"/>
                </a:lnTo>
                <a:lnTo>
                  <a:pt x="509429" y="1152372"/>
                </a:lnTo>
                <a:lnTo>
                  <a:pt x="473370" y="1143100"/>
                </a:lnTo>
                <a:lnTo>
                  <a:pt x="416064" y="1203480"/>
                </a:lnTo>
                <a:lnTo>
                  <a:pt x="378134" y="1189598"/>
                </a:lnTo>
                <a:lnTo>
                  <a:pt x="349517" y="1175812"/>
                </a:lnTo>
                <a:cubicBezTo>
                  <a:pt x="350239" y="1148168"/>
                  <a:pt x="350960" y="1120523"/>
                  <a:pt x="351682" y="1092878"/>
                </a:cubicBezTo>
                <a:lnTo>
                  <a:pt x="314799" y="1070471"/>
                </a:lnTo>
                <a:lnTo>
                  <a:pt x="285852" y="1046588"/>
                </a:lnTo>
                <a:lnTo>
                  <a:pt x="208072" y="1081211"/>
                </a:lnTo>
                <a:lnTo>
                  <a:pt x="181338" y="1056914"/>
                </a:lnTo>
                <a:lnTo>
                  <a:pt x="157040" y="1030179"/>
                </a:lnTo>
                <a:lnTo>
                  <a:pt x="191663" y="952399"/>
                </a:lnTo>
                <a:lnTo>
                  <a:pt x="167779" y="923452"/>
                </a:lnTo>
                <a:lnTo>
                  <a:pt x="145373" y="886569"/>
                </a:lnTo>
                <a:lnTo>
                  <a:pt x="62439" y="888734"/>
                </a:lnTo>
                <a:lnTo>
                  <a:pt x="48654" y="860118"/>
                </a:lnTo>
                <a:lnTo>
                  <a:pt x="34772" y="822187"/>
                </a:lnTo>
                <a:lnTo>
                  <a:pt x="95150" y="764881"/>
                </a:lnTo>
                <a:lnTo>
                  <a:pt x="85879" y="728822"/>
                </a:lnTo>
                <a:lnTo>
                  <a:pt x="79183" y="684952"/>
                </a:lnTo>
                <a:lnTo>
                  <a:pt x="1825" y="655249"/>
                </a:lnTo>
                <a:lnTo>
                  <a:pt x="0" y="619126"/>
                </a:lnTo>
                <a:lnTo>
                  <a:pt x="1825" y="583003"/>
                </a:lnTo>
                <a:lnTo>
                  <a:pt x="79183" y="553300"/>
                </a:lnTo>
                <a:lnTo>
                  <a:pt x="85879" y="509429"/>
                </a:lnTo>
                <a:lnTo>
                  <a:pt x="95150" y="473370"/>
                </a:lnTo>
                <a:lnTo>
                  <a:pt x="34772" y="416064"/>
                </a:lnTo>
                <a:lnTo>
                  <a:pt x="48654" y="378134"/>
                </a:lnTo>
                <a:lnTo>
                  <a:pt x="62439" y="349518"/>
                </a:lnTo>
                <a:lnTo>
                  <a:pt x="145373" y="351681"/>
                </a:lnTo>
                <a:lnTo>
                  <a:pt x="167779" y="314799"/>
                </a:lnTo>
                <a:lnTo>
                  <a:pt x="191663" y="285852"/>
                </a:lnTo>
                <a:lnTo>
                  <a:pt x="157040" y="208072"/>
                </a:lnTo>
                <a:lnTo>
                  <a:pt x="181338" y="181338"/>
                </a:lnTo>
                <a:lnTo>
                  <a:pt x="208072" y="157040"/>
                </a:lnTo>
                <a:lnTo>
                  <a:pt x="285852" y="191663"/>
                </a:lnTo>
                <a:lnTo>
                  <a:pt x="314799" y="167779"/>
                </a:lnTo>
                <a:lnTo>
                  <a:pt x="351682" y="145372"/>
                </a:lnTo>
                <a:lnTo>
                  <a:pt x="349517" y="62439"/>
                </a:lnTo>
                <a:lnTo>
                  <a:pt x="378134" y="48654"/>
                </a:lnTo>
                <a:lnTo>
                  <a:pt x="416064" y="34772"/>
                </a:lnTo>
                <a:lnTo>
                  <a:pt x="473370" y="95150"/>
                </a:lnTo>
                <a:lnTo>
                  <a:pt x="509429" y="85878"/>
                </a:lnTo>
                <a:lnTo>
                  <a:pt x="553299" y="79183"/>
                </a:lnTo>
                <a:lnTo>
                  <a:pt x="583002" y="18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Freeform 23"/>
          <p:cNvSpPr/>
          <p:nvPr>
            <p:custDataLst>
              <p:tags r:id="rId25"/>
            </p:custDataLst>
          </p:nvPr>
        </p:nvSpPr>
        <p:spPr>
          <a:xfrm rot="19720352">
            <a:off x="4889025" y="3537761"/>
            <a:ext cx="436891" cy="441929"/>
          </a:xfrm>
          <a:custGeom>
            <a:avLst/>
            <a:gdLst>
              <a:gd name="connsiteX0" fmla="*/ 991985 w 1238250"/>
              <a:gd name="connsiteY0" fmla="*/ 658121 h 1252529"/>
              <a:gd name="connsiteX1" fmla="*/ 858880 w 1238250"/>
              <a:gd name="connsiteY1" fmla="*/ 665019 h 1252529"/>
              <a:gd name="connsiteX2" fmla="*/ 857836 w 1238250"/>
              <a:gd name="connsiteY2" fmla="*/ 675371 h 1252529"/>
              <a:gd name="connsiteX3" fmla="*/ 668231 w 1238250"/>
              <a:gd name="connsiteY3" fmla="*/ 864975 h 1252529"/>
              <a:gd name="connsiteX4" fmla="*/ 657880 w 1238250"/>
              <a:gd name="connsiteY4" fmla="*/ 866018 h 1252529"/>
              <a:gd name="connsiteX5" fmla="*/ 650982 w 1238250"/>
              <a:gd name="connsiteY5" fmla="*/ 999124 h 1252529"/>
              <a:gd name="connsiteX6" fmla="*/ 694917 w 1238250"/>
              <a:gd name="connsiteY6" fmla="*/ 994695 h 1252529"/>
              <a:gd name="connsiteX7" fmla="*/ 987556 w 1238250"/>
              <a:gd name="connsiteY7" fmla="*/ 702055 h 1252529"/>
              <a:gd name="connsiteX8" fmla="*/ 246266 w 1238250"/>
              <a:gd name="connsiteY8" fmla="*/ 658121 h 1252529"/>
              <a:gd name="connsiteX9" fmla="*/ 250695 w 1238250"/>
              <a:gd name="connsiteY9" fmla="*/ 702055 h 1252529"/>
              <a:gd name="connsiteX10" fmla="*/ 543334 w 1238250"/>
              <a:gd name="connsiteY10" fmla="*/ 994695 h 1252529"/>
              <a:gd name="connsiteX11" fmla="*/ 587270 w 1238250"/>
              <a:gd name="connsiteY11" fmla="*/ 999124 h 1252529"/>
              <a:gd name="connsiteX12" fmla="*/ 580371 w 1238250"/>
              <a:gd name="connsiteY12" fmla="*/ 866019 h 1252529"/>
              <a:gd name="connsiteX13" fmla="*/ 570019 w 1238250"/>
              <a:gd name="connsiteY13" fmla="*/ 864975 h 1252529"/>
              <a:gd name="connsiteX14" fmla="*/ 380414 w 1238250"/>
              <a:gd name="connsiteY14" fmla="*/ 675371 h 1252529"/>
              <a:gd name="connsiteX15" fmla="*/ 379371 w 1238250"/>
              <a:gd name="connsiteY15" fmla="*/ 665019 h 1252529"/>
              <a:gd name="connsiteX16" fmla="*/ 619125 w 1238250"/>
              <a:gd name="connsiteY16" fmla="*/ 521170 h 1252529"/>
              <a:gd name="connsiteX17" fmla="*/ 514031 w 1238250"/>
              <a:gd name="connsiteY17" fmla="*/ 626264 h 1252529"/>
              <a:gd name="connsiteX18" fmla="*/ 619125 w 1238250"/>
              <a:gd name="connsiteY18" fmla="*/ 731358 h 1252529"/>
              <a:gd name="connsiteX19" fmla="*/ 724219 w 1238250"/>
              <a:gd name="connsiteY19" fmla="*/ 626264 h 1252529"/>
              <a:gd name="connsiteX20" fmla="*/ 619125 w 1238250"/>
              <a:gd name="connsiteY20" fmla="*/ 521170 h 1252529"/>
              <a:gd name="connsiteX21" fmla="*/ 619126 w 1238250"/>
              <a:gd name="connsiteY21" fmla="*/ 482740 h 1252529"/>
              <a:gd name="connsiteX22" fmla="*/ 762651 w 1238250"/>
              <a:gd name="connsiteY22" fmla="*/ 626265 h 1252529"/>
              <a:gd name="connsiteX23" fmla="*/ 619126 w 1238250"/>
              <a:gd name="connsiteY23" fmla="*/ 769790 h 1252529"/>
              <a:gd name="connsiteX24" fmla="*/ 475601 w 1238250"/>
              <a:gd name="connsiteY24" fmla="*/ 626265 h 1252529"/>
              <a:gd name="connsiteX25" fmla="*/ 619126 w 1238250"/>
              <a:gd name="connsiteY25" fmla="*/ 482740 h 1252529"/>
              <a:gd name="connsiteX26" fmla="*/ 619126 w 1238250"/>
              <a:gd name="connsiteY26" fmla="*/ 450858 h 1252529"/>
              <a:gd name="connsiteX27" fmla="*/ 443719 w 1238250"/>
              <a:gd name="connsiteY27" fmla="*/ 626265 h 1252529"/>
              <a:gd name="connsiteX28" fmla="*/ 619126 w 1238250"/>
              <a:gd name="connsiteY28" fmla="*/ 801672 h 1252529"/>
              <a:gd name="connsiteX29" fmla="*/ 794533 w 1238250"/>
              <a:gd name="connsiteY29" fmla="*/ 626265 h 1252529"/>
              <a:gd name="connsiteX30" fmla="*/ 619126 w 1238250"/>
              <a:gd name="connsiteY30" fmla="*/ 450858 h 1252529"/>
              <a:gd name="connsiteX31" fmla="*/ 650982 w 1238250"/>
              <a:gd name="connsiteY31" fmla="*/ 253405 h 1252529"/>
              <a:gd name="connsiteX32" fmla="*/ 657880 w 1238250"/>
              <a:gd name="connsiteY32" fmla="*/ 386510 h 1252529"/>
              <a:gd name="connsiteX33" fmla="*/ 668231 w 1238250"/>
              <a:gd name="connsiteY33" fmla="*/ 387553 h 1252529"/>
              <a:gd name="connsiteX34" fmla="*/ 857836 w 1238250"/>
              <a:gd name="connsiteY34" fmla="*/ 577158 h 1252529"/>
              <a:gd name="connsiteX35" fmla="*/ 858880 w 1238250"/>
              <a:gd name="connsiteY35" fmla="*/ 587509 h 1252529"/>
              <a:gd name="connsiteX36" fmla="*/ 991985 w 1238250"/>
              <a:gd name="connsiteY36" fmla="*/ 594407 h 1252529"/>
              <a:gd name="connsiteX37" fmla="*/ 987556 w 1238250"/>
              <a:gd name="connsiteY37" fmla="*/ 550473 h 1252529"/>
              <a:gd name="connsiteX38" fmla="*/ 694917 w 1238250"/>
              <a:gd name="connsiteY38" fmla="*/ 257834 h 1252529"/>
              <a:gd name="connsiteX39" fmla="*/ 587270 w 1238250"/>
              <a:gd name="connsiteY39" fmla="*/ 253404 h 1252529"/>
              <a:gd name="connsiteX40" fmla="*/ 543334 w 1238250"/>
              <a:gd name="connsiteY40" fmla="*/ 257834 h 1252529"/>
              <a:gd name="connsiteX41" fmla="*/ 250695 w 1238250"/>
              <a:gd name="connsiteY41" fmla="*/ 550473 h 1252529"/>
              <a:gd name="connsiteX42" fmla="*/ 246266 w 1238250"/>
              <a:gd name="connsiteY42" fmla="*/ 594407 h 1252529"/>
              <a:gd name="connsiteX43" fmla="*/ 379371 w 1238250"/>
              <a:gd name="connsiteY43" fmla="*/ 587509 h 1252529"/>
              <a:gd name="connsiteX44" fmla="*/ 380414 w 1238250"/>
              <a:gd name="connsiteY44" fmla="*/ 577158 h 1252529"/>
              <a:gd name="connsiteX45" fmla="*/ 570019 w 1238250"/>
              <a:gd name="connsiteY45" fmla="*/ 387553 h 1252529"/>
              <a:gd name="connsiteX46" fmla="*/ 580371 w 1238250"/>
              <a:gd name="connsiteY46" fmla="*/ 386510 h 1252529"/>
              <a:gd name="connsiteX47" fmla="*/ 619125 w 1238250"/>
              <a:gd name="connsiteY47" fmla="*/ 0 h 1252529"/>
              <a:gd name="connsiteX48" fmla="*/ 683157 w 1238250"/>
              <a:gd name="connsiteY48" fmla="*/ 3233 h 1252529"/>
              <a:gd name="connsiteX49" fmla="*/ 702275 w 1238250"/>
              <a:gd name="connsiteY49" fmla="*/ 6151 h 1252529"/>
              <a:gd name="connsiteX50" fmla="*/ 760415 w 1238250"/>
              <a:gd name="connsiteY50" fmla="*/ 140847 h 1252529"/>
              <a:gd name="connsiteX51" fmla="*/ 769539 w 1238250"/>
              <a:gd name="connsiteY51" fmla="*/ 143193 h 1252529"/>
              <a:gd name="connsiteX52" fmla="*/ 816010 w 1238250"/>
              <a:gd name="connsiteY52" fmla="*/ 160202 h 1252529"/>
              <a:gd name="connsiteX53" fmla="*/ 841205 w 1238250"/>
              <a:gd name="connsiteY53" fmla="*/ 172339 h 1252529"/>
              <a:gd name="connsiteX54" fmla="*/ 972331 w 1238250"/>
              <a:gd name="connsiteY54" fmla="*/ 109240 h 1252529"/>
              <a:gd name="connsiteX55" fmla="*/ 1017488 w 1238250"/>
              <a:gd name="connsiteY55" fmla="*/ 143009 h 1252529"/>
              <a:gd name="connsiteX56" fmla="*/ 1061962 w 1238250"/>
              <a:gd name="connsiteY56" fmla="*/ 183429 h 1252529"/>
              <a:gd name="connsiteX57" fmla="*/ 1066261 w 1238250"/>
              <a:gd name="connsiteY57" fmla="*/ 188159 h 1252529"/>
              <a:gd name="connsiteX58" fmla="*/ 1029508 w 1238250"/>
              <a:gd name="connsiteY58" fmla="*/ 332498 h 1252529"/>
              <a:gd name="connsiteX59" fmla="*/ 1038552 w 1238250"/>
              <a:gd name="connsiteY59" fmla="*/ 343460 h 1252529"/>
              <a:gd name="connsiteX60" fmla="*/ 1060969 w 1238250"/>
              <a:gd name="connsiteY60" fmla="*/ 380360 h 1252529"/>
              <a:gd name="connsiteX61" fmla="*/ 1203389 w 1238250"/>
              <a:gd name="connsiteY61" fmla="*/ 402204 h 1252529"/>
              <a:gd name="connsiteX62" fmla="*/ 1217234 w 1238250"/>
              <a:gd name="connsiteY62" fmla="*/ 440033 h 1252529"/>
              <a:gd name="connsiteX63" fmla="*/ 1232666 w 1238250"/>
              <a:gd name="connsiteY63" fmla="*/ 500051 h 1252529"/>
              <a:gd name="connsiteX64" fmla="*/ 1238250 w 1238250"/>
              <a:gd name="connsiteY64" fmla="*/ 536637 h 1252529"/>
              <a:gd name="connsiteX65" fmla="*/ 1124872 w 1238250"/>
              <a:gd name="connsiteY65" fmla="*/ 627550 h 1252529"/>
              <a:gd name="connsiteX66" fmla="*/ 1122789 w 1238250"/>
              <a:gd name="connsiteY66" fmla="*/ 668804 h 1252529"/>
              <a:gd name="connsiteX67" fmla="*/ 1228247 w 1238250"/>
              <a:gd name="connsiteY67" fmla="*/ 769668 h 1252529"/>
              <a:gd name="connsiteX68" fmla="*/ 1217234 w 1238250"/>
              <a:gd name="connsiteY68" fmla="*/ 812497 h 1252529"/>
              <a:gd name="connsiteX69" fmla="*/ 1196175 w 1238250"/>
              <a:gd name="connsiteY69" fmla="*/ 870036 h 1252529"/>
              <a:gd name="connsiteX70" fmla="*/ 1181548 w 1238250"/>
              <a:gd name="connsiteY70" fmla="*/ 900399 h 1252529"/>
              <a:gd name="connsiteX71" fmla="*/ 1038004 w 1238250"/>
              <a:gd name="connsiteY71" fmla="*/ 909733 h 1252529"/>
              <a:gd name="connsiteX72" fmla="*/ 1002108 w 1238250"/>
              <a:gd name="connsiteY72" fmla="*/ 953240 h 1252529"/>
              <a:gd name="connsiteX73" fmla="*/ 1026343 w 1238250"/>
              <a:gd name="connsiteY73" fmla="*/ 1101472 h 1252529"/>
              <a:gd name="connsiteX74" fmla="*/ 1017488 w 1238250"/>
              <a:gd name="connsiteY74" fmla="*/ 1109521 h 1252529"/>
              <a:gd name="connsiteX75" fmla="*/ 969276 w 1238250"/>
              <a:gd name="connsiteY75" fmla="*/ 1145573 h 1252529"/>
              <a:gd name="connsiteX76" fmla="*/ 925762 w 1238250"/>
              <a:gd name="connsiteY76" fmla="*/ 1172008 h 1252529"/>
              <a:gd name="connsiteX77" fmla="*/ 800877 w 1238250"/>
              <a:gd name="connsiteY77" fmla="*/ 1097865 h 1252529"/>
              <a:gd name="connsiteX78" fmla="*/ 769539 w 1238250"/>
              <a:gd name="connsiteY78" fmla="*/ 1109335 h 1252529"/>
              <a:gd name="connsiteX79" fmla="*/ 721064 w 1238250"/>
              <a:gd name="connsiteY79" fmla="*/ 1121800 h 1252529"/>
              <a:gd name="connsiteX80" fmla="*/ 717462 w 1238250"/>
              <a:gd name="connsiteY80" fmla="*/ 1122349 h 1252529"/>
              <a:gd name="connsiteX81" fmla="*/ 648017 w 1238250"/>
              <a:gd name="connsiteY81" fmla="*/ 1251070 h 1252529"/>
              <a:gd name="connsiteX82" fmla="*/ 619125 w 1238250"/>
              <a:gd name="connsiteY82" fmla="*/ 1252529 h 1252529"/>
              <a:gd name="connsiteX83" fmla="*/ 555093 w 1238250"/>
              <a:gd name="connsiteY83" fmla="*/ 1249296 h 1252529"/>
              <a:gd name="connsiteX84" fmla="*/ 535976 w 1238250"/>
              <a:gd name="connsiteY84" fmla="*/ 1246378 h 1252529"/>
              <a:gd name="connsiteX85" fmla="*/ 477835 w 1238250"/>
              <a:gd name="connsiteY85" fmla="*/ 1111681 h 1252529"/>
              <a:gd name="connsiteX86" fmla="*/ 468712 w 1238250"/>
              <a:gd name="connsiteY86" fmla="*/ 1109335 h 1252529"/>
              <a:gd name="connsiteX87" fmla="*/ 422240 w 1238250"/>
              <a:gd name="connsiteY87" fmla="*/ 1092326 h 1252529"/>
              <a:gd name="connsiteX88" fmla="*/ 397046 w 1238250"/>
              <a:gd name="connsiteY88" fmla="*/ 1080190 h 1252529"/>
              <a:gd name="connsiteX89" fmla="*/ 265919 w 1238250"/>
              <a:gd name="connsiteY89" fmla="*/ 1143288 h 1252529"/>
              <a:gd name="connsiteX90" fmla="*/ 220763 w 1238250"/>
              <a:gd name="connsiteY90" fmla="*/ 1109521 h 1252529"/>
              <a:gd name="connsiteX91" fmla="*/ 176289 w 1238250"/>
              <a:gd name="connsiteY91" fmla="*/ 1069101 h 1252529"/>
              <a:gd name="connsiteX92" fmla="*/ 171990 w 1238250"/>
              <a:gd name="connsiteY92" fmla="*/ 1064370 h 1252529"/>
              <a:gd name="connsiteX93" fmla="*/ 208742 w 1238250"/>
              <a:gd name="connsiteY93" fmla="*/ 920030 h 1252529"/>
              <a:gd name="connsiteX94" fmla="*/ 199698 w 1238250"/>
              <a:gd name="connsiteY94" fmla="*/ 909068 h 1252529"/>
              <a:gd name="connsiteX95" fmla="*/ 177281 w 1238250"/>
              <a:gd name="connsiteY95" fmla="*/ 872169 h 1252529"/>
              <a:gd name="connsiteX96" fmla="*/ 34861 w 1238250"/>
              <a:gd name="connsiteY96" fmla="*/ 850324 h 1252529"/>
              <a:gd name="connsiteX97" fmla="*/ 21016 w 1238250"/>
              <a:gd name="connsiteY97" fmla="*/ 812497 h 1252529"/>
              <a:gd name="connsiteX98" fmla="*/ 5584 w 1238250"/>
              <a:gd name="connsiteY98" fmla="*/ 752479 h 1252529"/>
              <a:gd name="connsiteX99" fmla="*/ 0 w 1238250"/>
              <a:gd name="connsiteY99" fmla="*/ 715892 h 1252529"/>
              <a:gd name="connsiteX100" fmla="*/ 113379 w 1238250"/>
              <a:gd name="connsiteY100" fmla="*/ 624979 h 1252529"/>
              <a:gd name="connsiteX101" fmla="*/ 115461 w 1238250"/>
              <a:gd name="connsiteY101" fmla="*/ 583725 h 1252529"/>
              <a:gd name="connsiteX102" fmla="*/ 10004 w 1238250"/>
              <a:gd name="connsiteY102" fmla="*/ 482861 h 1252529"/>
              <a:gd name="connsiteX103" fmla="*/ 21016 w 1238250"/>
              <a:gd name="connsiteY103" fmla="*/ 440033 h 1252529"/>
              <a:gd name="connsiteX104" fmla="*/ 42075 w 1238250"/>
              <a:gd name="connsiteY104" fmla="*/ 382494 h 1252529"/>
              <a:gd name="connsiteX105" fmla="*/ 56703 w 1238250"/>
              <a:gd name="connsiteY105" fmla="*/ 352130 h 1252529"/>
              <a:gd name="connsiteX106" fmla="*/ 200247 w 1238250"/>
              <a:gd name="connsiteY106" fmla="*/ 342795 h 1252529"/>
              <a:gd name="connsiteX107" fmla="*/ 236143 w 1238250"/>
              <a:gd name="connsiteY107" fmla="*/ 299289 h 1252529"/>
              <a:gd name="connsiteX108" fmla="*/ 211907 w 1238250"/>
              <a:gd name="connsiteY108" fmla="*/ 151057 h 1252529"/>
              <a:gd name="connsiteX109" fmla="*/ 220763 w 1238250"/>
              <a:gd name="connsiteY109" fmla="*/ 143009 h 1252529"/>
              <a:gd name="connsiteX110" fmla="*/ 268974 w 1238250"/>
              <a:gd name="connsiteY110" fmla="*/ 106957 h 1252529"/>
              <a:gd name="connsiteX111" fmla="*/ 312489 w 1238250"/>
              <a:gd name="connsiteY111" fmla="*/ 80521 h 1252529"/>
              <a:gd name="connsiteX112" fmla="*/ 437373 w 1238250"/>
              <a:gd name="connsiteY112" fmla="*/ 154663 h 1252529"/>
              <a:gd name="connsiteX113" fmla="*/ 468712 w 1238250"/>
              <a:gd name="connsiteY113" fmla="*/ 143193 h 1252529"/>
              <a:gd name="connsiteX114" fmla="*/ 517186 w 1238250"/>
              <a:gd name="connsiteY114" fmla="*/ 130729 h 1252529"/>
              <a:gd name="connsiteX115" fmla="*/ 520788 w 1238250"/>
              <a:gd name="connsiteY115" fmla="*/ 130179 h 1252529"/>
              <a:gd name="connsiteX116" fmla="*/ 590233 w 1238250"/>
              <a:gd name="connsiteY116" fmla="*/ 1459 h 125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238250" h="1252529">
                <a:moveTo>
                  <a:pt x="991985" y="658121"/>
                </a:moveTo>
                <a:lnTo>
                  <a:pt x="858880" y="665019"/>
                </a:lnTo>
                <a:lnTo>
                  <a:pt x="857836" y="675371"/>
                </a:lnTo>
                <a:cubicBezTo>
                  <a:pt x="838361" y="770541"/>
                  <a:pt x="763402" y="845500"/>
                  <a:pt x="668231" y="864975"/>
                </a:cubicBezTo>
                <a:lnTo>
                  <a:pt x="657880" y="866018"/>
                </a:lnTo>
                <a:lnTo>
                  <a:pt x="650982" y="999124"/>
                </a:lnTo>
                <a:lnTo>
                  <a:pt x="694917" y="994695"/>
                </a:lnTo>
                <a:cubicBezTo>
                  <a:pt x="841804" y="964637"/>
                  <a:pt x="957498" y="848943"/>
                  <a:pt x="987556" y="702055"/>
                </a:cubicBezTo>
                <a:close/>
                <a:moveTo>
                  <a:pt x="246266" y="658121"/>
                </a:moveTo>
                <a:lnTo>
                  <a:pt x="250695" y="702055"/>
                </a:lnTo>
                <a:cubicBezTo>
                  <a:pt x="280752" y="848943"/>
                  <a:pt x="396446" y="964637"/>
                  <a:pt x="543334" y="994695"/>
                </a:cubicBezTo>
                <a:lnTo>
                  <a:pt x="587270" y="999124"/>
                </a:lnTo>
                <a:lnTo>
                  <a:pt x="580371" y="866019"/>
                </a:lnTo>
                <a:lnTo>
                  <a:pt x="570019" y="864975"/>
                </a:lnTo>
                <a:cubicBezTo>
                  <a:pt x="474848" y="845500"/>
                  <a:pt x="399888" y="770541"/>
                  <a:pt x="380414" y="675371"/>
                </a:cubicBezTo>
                <a:lnTo>
                  <a:pt x="379371" y="665019"/>
                </a:lnTo>
                <a:close/>
                <a:moveTo>
                  <a:pt x="619125" y="521170"/>
                </a:moveTo>
                <a:cubicBezTo>
                  <a:pt x="561083" y="521170"/>
                  <a:pt x="514031" y="568222"/>
                  <a:pt x="514031" y="626264"/>
                </a:cubicBezTo>
                <a:cubicBezTo>
                  <a:pt x="514031" y="684306"/>
                  <a:pt x="561083" y="731358"/>
                  <a:pt x="619125" y="731358"/>
                </a:cubicBezTo>
                <a:cubicBezTo>
                  <a:pt x="677167" y="731358"/>
                  <a:pt x="724219" y="684306"/>
                  <a:pt x="724219" y="626264"/>
                </a:cubicBezTo>
                <a:cubicBezTo>
                  <a:pt x="724219" y="568222"/>
                  <a:pt x="677167" y="521170"/>
                  <a:pt x="619125" y="521170"/>
                </a:cubicBezTo>
                <a:close/>
                <a:moveTo>
                  <a:pt x="619126" y="482740"/>
                </a:moveTo>
                <a:cubicBezTo>
                  <a:pt x="698393" y="482740"/>
                  <a:pt x="762651" y="546998"/>
                  <a:pt x="762651" y="626265"/>
                </a:cubicBezTo>
                <a:cubicBezTo>
                  <a:pt x="762651" y="705532"/>
                  <a:pt x="698393" y="769790"/>
                  <a:pt x="619126" y="769790"/>
                </a:cubicBezTo>
                <a:cubicBezTo>
                  <a:pt x="539859" y="769790"/>
                  <a:pt x="475601" y="705532"/>
                  <a:pt x="475601" y="626265"/>
                </a:cubicBezTo>
                <a:cubicBezTo>
                  <a:pt x="475601" y="546998"/>
                  <a:pt x="539859" y="482740"/>
                  <a:pt x="619126" y="482740"/>
                </a:cubicBezTo>
                <a:close/>
                <a:moveTo>
                  <a:pt x="619126" y="450858"/>
                </a:moveTo>
                <a:cubicBezTo>
                  <a:pt x="522251" y="450858"/>
                  <a:pt x="443719" y="529390"/>
                  <a:pt x="443719" y="626265"/>
                </a:cubicBezTo>
                <a:cubicBezTo>
                  <a:pt x="443719" y="723140"/>
                  <a:pt x="522251" y="801672"/>
                  <a:pt x="619126" y="801672"/>
                </a:cubicBezTo>
                <a:cubicBezTo>
                  <a:pt x="716001" y="801672"/>
                  <a:pt x="794533" y="723140"/>
                  <a:pt x="794533" y="626265"/>
                </a:cubicBezTo>
                <a:cubicBezTo>
                  <a:pt x="794533" y="529390"/>
                  <a:pt x="716001" y="450858"/>
                  <a:pt x="619126" y="450858"/>
                </a:cubicBezTo>
                <a:close/>
                <a:moveTo>
                  <a:pt x="650982" y="253405"/>
                </a:moveTo>
                <a:lnTo>
                  <a:pt x="657880" y="386510"/>
                </a:lnTo>
                <a:lnTo>
                  <a:pt x="668231" y="387553"/>
                </a:lnTo>
                <a:cubicBezTo>
                  <a:pt x="763402" y="407028"/>
                  <a:pt x="838361" y="481987"/>
                  <a:pt x="857836" y="577158"/>
                </a:cubicBezTo>
                <a:lnTo>
                  <a:pt x="858880" y="587509"/>
                </a:lnTo>
                <a:lnTo>
                  <a:pt x="991985" y="594407"/>
                </a:lnTo>
                <a:lnTo>
                  <a:pt x="987556" y="550473"/>
                </a:lnTo>
                <a:cubicBezTo>
                  <a:pt x="957498" y="403585"/>
                  <a:pt x="841804" y="287891"/>
                  <a:pt x="694917" y="257834"/>
                </a:cubicBezTo>
                <a:close/>
                <a:moveTo>
                  <a:pt x="587270" y="253404"/>
                </a:moveTo>
                <a:lnTo>
                  <a:pt x="543334" y="257834"/>
                </a:lnTo>
                <a:cubicBezTo>
                  <a:pt x="396446" y="287891"/>
                  <a:pt x="280752" y="403585"/>
                  <a:pt x="250695" y="550473"/>
                </a:cubicBezTo>
                <a:lnTo>
                  <a:pt x="246266" y="594407"/>
                </a:lnTo>
                <a:lnTo>
                  <a:pt x="379371" y="587509"/>
                </a:lnTo>
                <a:lnTo>
                  <a:pt x="380414" y="577158"/>
                </a:lnTo>
                <a:cubicBezTo>
                  <a:pt x="399888" y="481987"/>
                  <a:pt x="474848" y="407028"/>
                  <a:pt x="570019" y="387553"/>
                </a:cubicBezTo>
                <a:lnTo>
                  <a:pt x="580371" y="386510"/>
                </a:lnTo>
                <a:close/>
                <a:moveTo>
                  <a:pt x="619125" y="0"/>
                </a:moveTo>
                <a:cubicBezTo>
                  <a:pt x="640742" y="0"/>
                  <a:pt x="662104" y="1096"/>
                  <a:pt x="683157" y="3233"/>
                </a:cubicBezTo>
                <a:lnTo>
                  <a:pt x="702275" y="6151"/>
                </a:lnTo>
                <a:lnTo>
                  <a:pt x="760415" y="140847"/>
                </a:lnTo>
                <a:lnTo>
                  <a:pt x="769539" y="143193"/>
                </a:lnTo>
                <a:cubicBezTo>
                  <a:pt x="785377" y="148119"/>
                  <a:pt x="800881" y="153803"/>
                  <a:pt x="816010" y="160202"/>
                </a:cubicBezTo>
                <a:lnTo>
                  <a:pt x="841205" y="172339"/>
                </a:lnTo>
                <a:lnTo>
                  <a:pt x="972331" y="109240"/>
                </a:lnTo>
                <a:lnTo>
                  <a:pt x="1017488" y="143009"/>
                </a:lnTo>
                <a:cubicBezTo>
                  <a:pt x="1032953" y="155771"/>
                  <a:pt x="1047795" y="169263"/>
                  <a:pt x="1061962" y="183429"/>
                </a:cubicBezTo>
                <a:lnTo>
                  <a:pt x="1066261" y="188159"/>
                </a:lnTo>
                <a:lnTo>
                  <a:pt x="1029508" y="332498"/>
                </a:lnTo>
                <a:lnTo>
                  <a:pt x="1038552" y="343460"/>
                </a:lnTo>
                <a:lnTo>
                  <a:pt x="1060969" y="380360"/>
                </a:lnTo>
                <a:lnTo>
                  <a:pt x="1203389" y="402204"/>
                </a:lnTo>
                <a:lnTo>
                  <a:pt x="1217234" y="440033"/>
                </a:lnTo>
                <a:cubicBezTo>
                  <a:pt x="1223334" y="459643"/>
                  <a:pt x="1228495" y="479666"/>
                  <a:pt x="1232666" y="500051"/>
                </a:cubicBezTo>
                <a:lnTo>
                  <a:pt x="1238250" y="536637"/>
                </a:lnTo>
                <a:lnTo>
                  <a:pt x="1124872" y="627550"/>
                </a:lnTo>
                <a:lnTo>
                  <a:pt x="1122789" y="668804"/>
                </a:lnTo>
                <a:lnTo>
                  <a:pt x="1228247" y="769668"/>
                </a:lnTo>
                <a:lnTo>
                  <a:pt x="1217234" y="812497"/>
                </a:lnTo>
                <a:cubicBezTo>
                  <a:pt x="1211135" y="832107"/>
                  <a:pt x="1204098" y="851304"/>
                  <a:pt x="1196175" y="870036"/>
                </a:cubicBezTo>
                <a:lnTo>
                  <a:pt x="1181548" y="900399"/>
                </a:lnTo>
                <a:lnTo>
                  <a:pt x="1038004" y="909733"/>
                </a:lnTo>
                <a:lnTo>
                  <a:pt x="1002108" y="953240"/>
                </a:lnTo>
                <a:lnTo>
                  <a:pt x="1026343" y="1101472"/>
                </a:lnTo>
                <a:lnTo>
                  <a:pt x="1017488" y="1109521"/>
                </a:lnTo>
                <a:cubicBezTo>
                  <a:pt x="1002023" y="1122284"/>
                  <a:pt x="985934" y="1134319"/>
                  <a:pt x="969276" y="1145573"/>
                </a:cubicBezTo>
                <a:lnTo>
                  <a:pt x="925762" y="1172008"/>
                </a:lnTo>
                <a:lnTo>
                  <a:pt x="800877" y="1097865"/>
                </a:lnTo>
                <a:lnTo>
                  <a:pt x="769539" y="1109335"/>
                </a:lnTo>
                <a:cubicBezTo>
                  <a:pt x="753700" y="1114262"/>
                  <a:pt x="737528" y="1118431"/>
                  <a:pt x="721064" y="1121800"/>
                </a:cubicBezTo>
                <a:lnTo>
                  <a:pt x="717462" y="1122349"/>
                </a:lnTo>
                <a:lnTo>
                  <a:pt x="648017" y="1251070"/>
                </a:lnTo>
                <a:lnTo>
                  <a:pt x="619125" y="1252529"/>
                </a:lnTo>
                <a:cubicBezTo>
                  <a:pt x="597508" y="1252529"/>
                  <a:pt x="576147" y="1251434"/>
                  <a:pt x="555093" y="1249296"/>
                </a:cubicBezTo>
                <a:lnTo>
                  <a:pt x="535976" y="1246378"/>
                </a:lnTo>
                <a:lnTo>
                  <a:pt x="477835" y="1111681"/>
                </a:lnTo>
                <a:lnTo>
                  <a:pt x="468712" y="1109335"/>
                </a:lnTo>
                <a:cubicBezTo>
                  <a:pt x="452874" y="1104409"/>
                  <a:pt x="437369" y="1098726"/>
                  <a:pt x="422240" y="1092326"/>
                </a:cubicBezTo>
                <a:lnTo>
                  <a:pt x="397046" y="1080190"/>
                </a:lnTo>
                <a:lnTo>
                  <a:pt x="265919" y="1143288"/>
                </a:lnTo>
                <a:lnTo>
                  <a:pt x="220763" y="1109521"/>
                </a:lnTo>
                <a:cubicBezTo>
                  <a:pt x="205297" y="1096758"/>
                  <a:pt x="190456" y="1083267"/>
                  <a:pt x="176289" y="1069101"/>
                </a:cubicBezTo>
                <a:lnTo>
                  <a:pt x="171990" y="1064370"/>
                </a:lnTo>
                <a:lnTo>
                  <a:pt x="208742" y="920030"/>
                </a:lnTo>
                <a:lnTo>
                  <a:pt x="199698" y="909068"/>
                </a:lnTo>
                <a:lnTo>
                  <a:pt x="177281" y="872169"/>
                </a:lnTo>
                <a:lnTo>
                  <a:pt x="34861" y="850324"/>
                </a:lnTo>
                <a:lnTo>
                  <a:pt x="21016" y="812497"/>
                </a:lnTo>
                <a:cubicBezTo>
                  <a:pt x="14917" y="792887"/>
                  <a:pt x="9755" y="772863"/>
                  <a:pt x="5584" y="752479"/>
                </a:cubicBezTo>
                <a:lnTo>
                  <a:pt x="0" y="715892"/>
                </a:lnTo>
                <a:lnTo>
                  <a:pt x="113379" y="624979"/>
                </a:lnTo>
                <a:lnTo>
                  <a:pt x="115461" y="583725"/>
                </a:lnTo>
                <a:lnTo>
                  <a:pt x="10004" y="482861"/>
                </a:lnTo>
                <a:lnTo>
                  <a:pt x="21016" y="440033"/>
                </a:lnTo>
                <a:cubicBezTo>
                  <a:pt x="27115" y="420423"/>
                  <a:pt x="34153" y="401226"/>
                  <a:pt x="42075" y="382494"/>
                </a:cubicBezTo>
                <a:lnTo>
                  <a:pt x="56703" y="352130"/>
                </a:lnTo>
                <a:lnTo>
                  <a:pt x="200247" y="342795"/>
                </a:lnTo>
                <a:lnTo>
                  <a:pt x="236143" y="299289"/>
                </a:lnTo>
                <a:lnTo>
                  <a:pt x="211907" y="151057"/>
                </a:lnTo>
                <a:lnTo>
                  <a:pt x="220763" y="143009"/>
                </a:lnTo>
                <a:cubicBezTo>
                  <a:pt x="236228" y="130246"/>
                  <a:pt x="252316" y="118211"/>
                  <a:pt x="268974" y="106957"/>
                </a:cubicBezTo>
                <a:lnTo>
                  <a:pt x="312489" y="80521"/>
                </a:lnTo>
                <a:lnTo>
                  <a:pt x="437373" y="154663"/>
                </a:lnTo>
                <a:lnTo>
                  <a:pt x="468712" y="143193"/>
                </a:lnTo>
                <a:cubicBezTo>
                  <a:pt x="484550" y="138267"/>
                  <a:pt x="500723" y="134098"/>
                  <a:pt x="517186" y="130729"/>
                </a:cubicBezTo>
                <a:lnTo>
                  <a:pt x="520788" y="130179"/>
                </a:lnTo>
                <a:lnTo>
                  <a:pt x="590233" y="1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Freeform 24"/>
          <p:cNvSpPr/>
          <p:nvPr>
            <p:custDataLst>
              <p:tags r:id="rId26"/>
            </p:custDataLst>
          </p:nvPr>
        </p:nvSpPr>
        <p:spPr>
          <a:xfrm>
            <a:off x="3744436" y="1980900"/>
            <a:ext cx="324648" cy="324648"/>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36676 w 1238250"/>
              <a:gd name="connsiteY47" fmla="*/ 230 h 1238250"/>
              <a:gd name="connsiteX48" fmla="*/ 661868 w 1238250"/>
              <a:gd name="connsiteY48" fmla="*/ 2177 h 1238250"/>
              <a:gd name="connsiteX49" fmla="*/ 706723 w 1238250"/>
              <a:gd name="connsiteY49" fmla="*/ 153161 h 1238250"/>
              <a:gd name="connsiteX50" fmla="*/ 725106 w 1238250"/>
              <a:gd name="connsiteY50" fmla="*/ 156436 h 1238250"/>
              <a:gd name="connsiteX51" fmla="*/ 812088 w 1238250"/>
              <a:gd name="connsiteY51" fmla="*/ 185527 h 1238250"/>
              <a:gd name="connsiteX52" fmla="*/ 814792 w 1238250"/>
              <a:gd name="connsiteY52" fmla="*/ 187059 h 1238250"/>
              <a:gd name="connsiteX53" fmla="*/ 938005 w 1238250"/>
              <a:gd name="connsiteY53" fmla="*/ 89212 h 1238250"/>
              <a:gd name="connsiteX54" fmla="*/ 974181 w 1238250"/>
              <a:gd name="connsiteY54" fmla="*/ 112052 h 1238250"/>
              <a:gd name="connsiteX55" fmla="*/ 1064530 w 1238250"/>
              <a:gd name="connsiteY55" fmla="*/ 189148 h 1238250"/>
              <a:gd name="connsiteX56" fmla="*/ 1085583 w 1238250"/>
              <a:gd name="connsiteY56" fmla="*/ 213130 h 1238250"/>
              <a:gd name="connsiteX57" fmla="*/ 1010307 w 1238250"/>
              <a:gd name="connsiteY57" fmla="*/ 352036 h 1238250"/>
              <a:gd name="connsiteX58" fmla="*/ 1017663 w 1238250"/>
              <a:gd name="connsiteY58" fmla="*/ 361287 h 1238250"/>
              <a:gd name="connsiteX59" fmla="*/ 1060362 w 1238250"/>
              <a:gd name="connsiteY59" fmla="*/ 444209 h 1238250"/>
              <a:gd name="connsiteX60" fmla="*/ 1062984 w 1238250"/>
              <a:gd name="connsiteY60" fmla="*/ 451965 h 1238250"/>
              <a:gd name="connsiteX61" fmla="*/ 1219189 w 1238250"/>
              <a:gd name="connsiteY61" fmla="*/ 469889 h 1238250"/>
              <a:gd name="connsiteX62" fmla="*/ 1228743 w 1238250"/>
              <a:gd name="connsiteY62" fmla="*/ 511633 h 1238250"/>
              <a:gd name="connsiteX63" fmla="*/ 1238021 w 1238250"/>
              <a:gd name="connsiteY63" fmla="*/ 636676 h 1238250"/>
              <a:gd name="connsiteX64" fmla="*/ 1236073 w 1238250"/>
              <a:gd name="connsiteY64" fmla="*/ 661868 h 1238250"/>
              <a:gd name="connsiteX65" fmla="*/ 1085090 w 1238250"/>
              <a:gd name="connsiteY65" fmla="*/ 706723 h 1238250"/>
              <a:gd name="connsiteX66" fmla="*/ 1081815 w 1238250"/>
              <a:gd name="connsiteY66" fmla="*/ 725106 h 1238250"/>
              <a:gd name="connsiteX67" fmla="*/ 1052724 w 1238250"/>
              <a:gd name="connsiteY67" fmla="*/ 812088 h 1238250"/>
              <a:gd name="connsiteX68" fmla="*/ 1051192 w 1238250"/>
              <a:gd name="connsiteY68" fmla="*/ 814792 h 1238250"/>
              <a:gd name="connsiteX69" fmla="*/ 1149038 w 1238250"/>
              <a:gd name="connsiteY69" fmla="*/ 938005 h 1238250"/>
              <a:gd name="connsiteX70" fmla="*/ 1126198 w 1238250"/>
              <a:gd name="connsiteY70" fmla="*/ 974181 h 1238250"/>
              <a:gd name="connsiteX71" fmla="*/ 1049102 w 1238250"/>
              <a:gd name="connsiteY71" fmla="*/ 1064530 h 1238250"/>
              <a:gd name="connsiteX72" fmla="*/ 1025121 w 1238250"/>
              <a:gd name="connsiteY72" fmla="*/ 1085583 h 1238250"/>
              <a:gd name="connsiteX73" fmla="*/ 886214 w 1238250"/>
              <a:gd name="connsiteY73" fmla="*/ 1010307 h 1238250"/>
              <a:gd name="connsiteX74" fmla="*/ 876964 w 1238250"/>
              <a:gd name="connsiteY74" fmla="*/ 1017663 h 1238250"/>
              <a:gd name="connsiteX75" fmla="*/ 794041 w 1238250"/>
              <a:gd name="connsiteY75" fmla="*/ 1060362 h 1238250"/>
              <a:gd name="connsiteX76" fmla="*/ 786286 w 1238250"/>
              <a:gd name="connsiteY76" fmla="*/ 1062984 h 1238250"/>
              <a:gd name="connsiteX77" fmla="*/ 768361 w 1238250"/>
              <a:gd name="connsiteY77" fmla="*/ 1219189 h 1238250"/>
              <a:gd name="connsiteX78" fmla="*/ 726617 w 1238250"/>
              <a:gd name="connsiteY78" fmla="*/ 1228743 h 1238250"/>
              <a:gd name="connsiteX79" fmla="*/ 601575 w 1238250"/>
              <a:gd name="connsiteY79" fmla="*/ 1238021 h 1238250"/>
              <a:gd name="connsiteX80" fmla="*/ 576382 w 1238250"/>
              <a:gd name="connsiteY80" fmla="*/ 1236073 h 1238250"/>
              <a:gd name="connsiteX81" fmla="*/ 531527 w 1238250"/>
              <a:gd name="connsiteY81" fmla="*/ 1085090 h 1238250"/>
              <a:gd name="connsiteX82" fmla="*/ 513144 w 1238250"/>
              <a:gd name="connsiteY82" fmla="*/ 1081814 h 1238250"/>
              <a:gd name="connsiteX83" fmla="*/ 426163 w 1238250"/>
              <a:gd name="connsiteY83" fmla="*/ 1052724 h 1238250"/>
              <a:gd name="connsiteX84" fmla="*/ 423458 w 1238250"/>
              <a:gd name="connsiteY84" fmla="*/ 1051192 h 1238250"/>
              <a:gd name="connsiteX85" fmla="*/ 300246 w 1238250"/>
              <a:gd name="connsiteY85" fmla="*/ 1149038 h 1238250"/>
              <a:gd name="connsiteX86" fmla="*/ 264069 w 1238250"/>
              <a:gd name="connsiteY86" fmla="*/ 1126198 h 1238250"/>
              <a:gd name="connsiteX87" fmla="*/ 173721 w 1238250"/>
              <a:gd name="connsiteY87" fmla="*/ 1049102 h 1238250"/>
              <a:gd name="connsiteX88" fmla="*/ 152668 w 1238250"/>
              <a:gd name="connsiteY88" fmla="*/ 1025121 h 1238250"/>
              <a:gd name="connsiteX89" fmla="*/ 227944 w 1238250"/>
              <a:gd name="connsiteY89" fmla="*/ 886214 h 1238250"/>
              <a:gd name="connsiteX90" fmla="*/ 220588 w 1238250"/>
              <a:gd name="connsiteY90" fmla="*/ 876964 h 1238250"/>
              <a:gd name="connsiteX91" fmla="*/ 177888 w 1238250"/>
              <a:gd name="connsiteY91" fmla="*/ 794041 h 1238250"/>
              <a:gd name="connsiteX92" fmla="*/ 175267 w 1238250"/>
              <a:gd name="connsiteY92" fmla="*/ 786285 h 1238250"/>
              <a:gd name="connsiteX93" fmla="*/ 19061 w 1238250"/>
              <a:gd name="connsiteY93" fmla="*/ 768361 h 1238250"/>
              <a:gd name="connsiteX94" fmla="*/ 9508 w 1238250"/>
              <a:gd name="connsiteY94" fmla="*/ 726617 h 1238250"/>
              <a:gd name="connsiteX95" fmla="*/ 230 w 1238250"/>
              <a:gd name="connsiteY95" fmla="*/ 601574 h 1238250"/>
              <a:gd name="connsiteX96" fmla="*/ 2177 w 1238250"/>
              <a:gd name="connsiteY96" fmla="*/ 576382 h 1238250"/>
              <a:gd name="connsiteX97" fmla="*/ 153161 w 1238250"/>
              <a:gd name="connsiteY97" fmla="*/ 531527 h 1238250"/>
              <a:gd name="connsiteX98" fmla="*/ 156436 w 1238250"/>
              <a:gd name="connsiteY98" fmla="*/ 513144 h 1238250"/>
              <a:gd name="connsiteX99" fmla="*/ 185527 w 1238250"/>
              <a:gd name="connsiteY99" fmla="*/ 426162 h 1238250"/>
              <a:gd name="connsiteX100" fmla="*/ 187059 w 1238250"/>
              <a:gd name="connsiteY100" fmla="*/ 423458 h 1238250"/>
              <a:gd name="connsiteX101" fmla="*/ 89212 w 1238250"/>
              <a:gd name="connsiteY101" fmla="*/ 300245 h 1238250"/>
              <a:gd name="connsiteX102" fmla="*/ 112053 w 1238250"/>
              <a:gd name="connsiteY102" fmla="*/ 264069 h 1238250"/>
              <a:gd name="connsiteX103" fmla="*/ 189149 w 1238250"/>
              <a:gd name="connsiteY103" fmla="*/ 173720 h 1238250"/>
              <a:gd name="connsiteX104" fmla="*/ 213130 w 1238250"/>
              <a:gd name="connsiteY104" fmla="*/ 152668 h 1238250"/>
              <a:gd name="connsiteX105" fmla="*/ 352037 w 1238250"/>
              <a:gd name="connsiteY105" fmla="*/ 227943 h 1238250"/>
              <a:gd name="connsiteX106" fmla="*/ 361287 w 1238250"/>
              <a:gd name="connsiteY106" fmla="*/ 220587 h 1238250"/>
              <a:gd name="connsiteX107" fmla="*/ 444210 w 1238250"/>
              <a:gd name="connsiteY107" fmla="*/ 177888 h 1238250"/>
              <a:gd name="connsiteX108" fmla="*/ 451965 w 1238250"/>
              <a:gd name="connsiteY108" fmla="*/ 175266 h 1238250"/>
              <a:gd name="connsiteX109" fmla="*/ 469889 w 1238250"/>
              <a:gd name="connsiteY109" fmla="*/ 19061 h 1238250"/>
              <a:gd name="connsiteX110" fmla="*/ 511633 w 1238250"/>
              <a:gd name="connsiteY110" fmla="*/ 9508 h 1238250"/>
              <a:gd name="connsiteX111" fmla="*/ 636676 w 1238250"/>
              <a:gd name="connsiteY111" fmla="*/ 23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36676" y="230"/>
                </a:moveTo>
                <a:lnTo>
                  <a:pt x="661868" y="2177"/>
                </a:lnTo>
                <a:lnTo>
                  <a:pt x="706723" y="153161"/>
                </a:lnTo>
                <a:lnTo>
                  <a:pt x="725106" y="156436"/>
                </a:lnTo>
                <a:cubicBezTo>
                  <a:pt x="755147" y="163331"/>
                  <a:pt x="784264" y="173114"/>
                  <a:pt x="812088" y="185527"/>
                </a:cubicBezTo>
                <a:lnTo>
                  <a:pt x="814792" y="187059"/>
                </a:lnTo>
                <a:lnTo>
                  <a:pt x="938005" y="89212"/>
                </a:lnTo>
                <a:lnTo>
                  <a:pt x="974181" y="112052"/>
                </a:lnTo>
                <a:cubicBezTo>
                  <a:pt x="1006624" y="134769"/>
                  <a:pt x="1036901" y="160580"/>
                  <a:pt x="1064530" y="189148"/>
                </a:cubicBezTo>
                <a:lnTo>
                  <a:pt x="1085583" y="213130"/>
                </a:lnTo>
                <a:lnTo>
                  <a:pt x="1010307" y="352036"/>
                </a:lnTo>
                <a:lnTo>
                  <a:pt x="1017663" y="361287"/>
                </a:lnTo>
                <a:cubicBezTo>
                  <a:pt x="1034417" y="387158"/>
                  <a:pt x="1048773" y="414885"/>
                  <a:pt x="1060362" y="444209"/>
                </a:cubicBezTo>
                <a:lnTo>
                  <a:pt x="1062984" y="451965"/>
                </a:lnTo>
                <a:lnTo>
                  <a:pt x="1219189" y="469889"/>
                </a:lnTo>
                <a:lnTo>
                  <a:pt x="1228743" y="511633"/>
                </a:lnTo>
                <a:cubicBezTo>
                  <a:pt x="1236163" y="553719"/>
                  <a:pt x="1239144" y="595560"/>
                  <a:pt x="1238021" y="636676"/>
                </a:cubicBezTo>
                <a:lnTo>
                  <a:pt x="1236073" y="661868"/>
                </a:lnTo>
                <a:lnTo>
                  <a:pt x="1085090" y="706723"/>
                </a:lnTo>
                <a:lnTo>
                  <a:pt x="1081815" y="725106"/>
                </a:lnTo>
                <a:cubicBezTo>
                  <a:pt x="1074920" y="755147"/>
                  <a:pt x="1065136" y="784264"/>
                  <a:pt x="1052724" y="812088"/>
                </a:cubicBezTo>
                <a:lnTo>
                  <a:pt x="1051192" y="814792"/>
                </a:lnTo>
                <a:lnTo>
                  <a:pt x="1149038" y="938005"/>
                </a:lnTo>
                <a:lnTo>
                  <a:pt x="1126198" y="974181"/>
                </a:lnTo>
                <a:cubicBezTo>
                  <a:pt x="1103481" y="1006624"/>
                  <a:pt x="1077671" y="1036901"/>
                  <a:pt x="1049102" y="1064530"/>
                </a:cubicBezTo>
                <a:lnTo>
                  <a:pt x="1025121" y="1085583"/>
                </a:lnTo>
                <a:lnTo>
                  <a:pt x="886214" y="1010307"/>
                </a:lnTo>
                <a:lnTo>
                  <a:pt x="876964" y="1017663"/>
                </a:lnTo>
                <a:cubicBezTo>
                  <a:pt x="851093" y="1034417"/>
                  <a:pt x="823366" y="1048773"/>
                  <a:pt x="794041" y="1060362"/>
                </a:cubicBezTo>
                <a:lnTo>
                  <a:pt x="786286" y="1062984"/>
                </a:lnTo>
                <a:lnTo>
                  <a:pt x="768361" y="1219189"/>
                </a:lnTo>
                <a:lnTo>
                  <a:pt x="726617" y="1228743"/>
                </a:lnTo>
                <a:cubicBezTo>
                  <a:pt x="684532" y="1236163"/>
                  <a:pt x="642691" y="1239144"/>
                  <a:pt x="601575" y="1238021"/>
                </a:cubicBezTo>
                <a:lnTo>
                  <a:pt x="576382" y="1236073"/>
                </a:lnTo>
                <a:lnTo>
                  <a:pt x="531527" y="1085090"/>
                </a:lnTo>
                <a:lnTo>
                  <a:pt x="513144" y="1081814"/>
                </a:lnTo>
                <a:cubicBezTo>
                  <a:pt x="483104" y="1074920"/>
                  <a:pt x="453987" y="1065136"/>
                  <a:pt x="426163" y="1052724"/>
                </a:cubicBezTo>
                <a:lnTo>
                  <a:pt x="423458" y="1051192"/>
                </a:lnTo>
                <a:lnTo>
                  <a:pt x="300246" y="1149038"/>
                </a:lnTo>
                <a:lnTo>
                  <a:pt x="264069" y="1126198"/>
                </a:lnTo>
                <a:cubicBezTo>
                  <a:pt x="231627" y="1103481"/>
                  <a:pt x="201350" y="1077670"/>
                  <a:pt x="173721" y="1049102"/>
                </a:cubicBezTo>
                <a:lnTo>
                  <a:pt x="152668" y="1025121"/>
                </a:lnTo>
                <a:lnTo>
                  <a:pt x="227944" y="886214"/>
                </a:lnTo>
                <a:lnTo>
                  <a:pt x="220588" y="876964"/>
                </a:lnTo>
                <a:cubicBezTo>
                  <a:pt x="203834" y="851093"/>
                  <a:pt x="189478" y="823366"/>
                  <a:pt x="177888" y="794041"/>
                </a:cubicBezTo>
                <a:lnTo>
                  <a:pt x="175267" y="786285"/>
                </a:lnTo>
                <a:lnTo>
                  <a:pt x="19061" y="768361"/>
                </a:lnTo>
                <a:lnTo>
                  <a:pt x="9508" y="726617"/>
                </a:lnTo>
                <a:cubicBezTo>
                  <a:pt x="2087" y="684532"/>
                  <a:pt x="-893" y="642691"/>
                  <a:pt x="230" y="601574"/>
                </a:cubicBezTo>
                <a:lnTo>
                  <a:pt x="2177" y="576382"/>
                </a:lnTo>
                <a:lnTo>
                  <a:pt x="153161" y="531527"/>
                </a:lnTo>
                <a:lnTo>
                  <a:pt x="156436" y="513144"/>
                </a:lnTo>
                <a:cubicBezTo>
                  <a:pt x="163331" y="483104"/>
                  <a:pt x="173114" y="453987"/>
                  <a:pt x="185527" y="426162"/>
                </a:cubicBezTo>
                <a:lnTo>
                  <a:pt x="187059" y="423458"/>
                </a:lnTo>
                <a:lnTo>
                  <a:pt x="89212" y="300245"/>
                </a:lnTo>
                <a:lnTo>
                  <a:pt x="112053" y="264069"/>
                </a:lnTo>
                <a:cubicBezTo>
                  <a:pt x="134770" y="231626"/>
                  <a:pt x="160580" y="201350"/>
                  <a:pt x="189149" y="173720"/>
                </a:cubicBezTo>
                <a:lnTo>
                  <a:pt x="213130" y="152668"/>
                </a:lnTo>
                <a:lnTo>
                  <a:pt x="352037" y="227943"/>
                </a:lnTo>
                <a:lnTo>
                  <a:pt x="361287" y="220587"/>
                </a:lnTo>
                <a:cubicBezTo>
                  <a:pt x="387158" y="203833"/>
                  <a:pt x="414885" y="189477"/>
                  <a:pt x="444210" y="177888"/>
                </a:cubicBezTo>
                <a:lnTo>
                  <a:pt x="451965" y="175266"/>
                </a:lnTo>
                <a:lnTo>
                  <a:pt x="469889" y="19061"/>
                </a:lnTo>
                <a:lnTo>
                  <a:pt x="511633" y="9508"/>
                </a:lnTo>
                <a:cubicBezTo>
                  <a:pt x="553719" y="2087"/>
                  <a:pt x="595560" y="-894"/>
                  <a:pt x="636676" y="2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Freeform 25"/>
          <p:cNvSpPr/>
          <p:nvPr>
            <p:custDataLst>
              <p:tags r:id="rId27"/>
            </p:custDataLst>
          </p:nvPr>
        </p:nvSpPr>
        <p:spPr>
          <a:xfrm>
            <a:off x="4277645" y="4069208"/>
            <a:ext cx="146415" cy="142236"/>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19125 w 1238250"/>
              <a:gd name="connsiteY47" fmla="*/ 0 h 1238250"/>
              <a:gd name="connsiteX48" fmla="*/ 636784 w 1238250"/>
              <a:gd name="connsiteY48" fmla="*/ 892 h 1238250"/>
              <a:gd name="connsiteX49" fmla="*/ 652333 w 1238250"/>
              <a:gd name="connsiteY49" fmla="*/ 79459 h 1238250"/>
              <a:gd name="connsiteX50" fmla="*/ 674474 w 1238250"/>
              <a:gd name="connsiteY50" fmla="*/ 80577 h 1238250"/>
              <a:gd name="connsiteX51" fmla="*/ 691888 w 1238250"/>
              <a:gd name="connsiteY51" fmla="*/ 83235 h 1238250"/>
              <a:gd name="connsiteX52" fmla="*/ 722427 w 1238250"/>
              <a:gd name="connsiteY52" fmla="*/ 9302 h 1238250"/>
              <a:gd name="connsiteX53" fmla="*/ 743901 w 1238250"/>
              <a:gd name="connsiteY53" fmla="*/ 12579 h 1238250"/>
              <a:gd name="connsiteX54" fmla="*/ 757055 w 1238250"/>
              <a:gd name="connsiteY54" fmla="*/ 15961 h 1238250"/>
              <a:gd name="connsiteX55" fmla="*/ 756977 w 1238250"/>
              <a:gd name="connsiteY55" fmla="*/ 96173 h 1238250"/>
              <a:gd name="connsiteX56" fmla="*/ 780104 w 1238250"/>
              <a:gd name="connsiteY56" fmla="*/ 102120 h 1238250"/>
              <a:gd name="connsiteX57" fmla="*/ 795110 w 1238250"/>
              <a:gd name="connsiteY57" fmla="*/ 107612 h 1238250"/>
              <a:gd name="connsiteX58" fmla="*/ 839462 w 1238250"/>
              <a:gd name="connsiteY58" fmla="*/ 41094 h 1238250"/>
              <a:gd name="connsiteX59" fmla="*/ 860117 w 1238250"/>
              <a:gd name="connsiteY59" fmla="*/ 48654 h 1238250"/>
              <a:gd name="connsiteX60" fmla="*/ 872084 w 1238250"/>
              <a:gd name="connsiteY60" fmla="*/ 54419 h 1238250"/>
              <a:gd name="connsiteX61" fmla="*/ 856356 w 1238250"/>
              <a:gd name="connsiteY61" fmla="*/ 133097 h 1238250"/>
              <a:gd name="connsiteX62" fmla="*/ 877161 w 1238250"/>
              <a:gd name="connsiteY62" fmla="*/ 143119 h 1238250"/>
              <a:gd name="connsiteX63" fmla="*/ 891479 w 1238250"/>
              <a:gd name="connsiteY63" fmla="*/ 151818 h 1238250"/>
              <a:gd name="connsiteX64" fmla="*/ 947969 w 1238250"/>
              <a:gd name="connsiteY64" fmla="*/ 95218 h 1238250"/>
              <a:gd name="connsiteX65" fmla="*/ 965284 w 1238250"/>
              <a:gd name="connsiteY65" fmla="*/ 105737 h 1238250"/>
              <a:gd name="connsiteX66" fmla="*/ 977337 w 1238250"/>
              <a:gd name="connsiteY66" fmla="*/ 114751 h 1238250"/>
              <a:gd name="connsiteX67" fmla="*/ 946591 w 1238250"/>
              <a:gd name="connsiteY67" fmla="*/ 188777 h 1238250"/>
              <a:gd name="connsiteX68" fmla="*/ 963469 w 1238250"/>
              <a:gd name="connsiteY68" fmla="*/ 201398 h 1238250"/>
              <a:gd name="connsiteX69" fmla="*/ 977322 w 1238250"/>
              <a:gd name="connsiteY69" fmla="*/ 213989 h 1238250"/>
              <a:gd name="connsiteX70" fmla="*/ 1043837 w 1238250"/>
              <a:gd name="connsiteY70" fmla="*/ 169453 h 1238250"/>
              <a:gd name="connsiteX71" fmla="*/ 1056913 w 1238250"/>
              <a:gd name="connsiteY71" fmla="*/ 181338 h 1238250"/>
              <a:gd name="connsiteX72" fmla="*/ 1068796 w 1238250"/>
              <a:gd name="connsiteY72" fmla="*/ 194413 h 1238250"/>
              <a:gd name="connsiteX73" fmla="*/ 1024260 w 1238250"/>
              <a:gd name="connsiteY73" fmla="*/ 260927 h 1238250"/>
              <a:gd name="connsiteX74" fmla="*/ 1036851 w 1238250"/>
              <a:gd name="connsiteY74" fmla="*/ 274780 h 1238250"/>
              <a:gd name="connsiteX75" fmla="*/ 1049472 w 1238250"/>
              <a:gd name="connsiteY75" fmla="*/ 291659 h 1238250"/>
              <a:gd name="connsiteX76" fmla="*/ 1123499 w 1238250"/>
              <a:gd name="connsiteY76" fmla="*/ 260912 h 1238250"/>
              <a:gd name="connsiteX77" fmla="*/ 1132514 w 1238250"/>
              <a:gd name="connsiteY77" fmla="*/ 272967 h 1238250"/>
              <a:gd name="connsiteX78" fmla="*/ 1143032 w 1238250"/>
              <a:gd name="connsiteY78" fmla="*/ 290281 h 1238250"/>
              <a:gd name="connsiteX79" fmla="*/ 1086432 w 1238250"/>
              <a:gd name="connsiteY79" fmla="*/ 346771 h 1238250"/>
              <a:gd name="connsiteX80" fmla="*/ 1095130 w 1238250"/>
              <a:gd name="connsiteY80" fmla="*/ 361089 h 1238250"/>
              <a:gd name="connsiteX81" fmla="*/ 1105153 w 1238250"/>
              <a:gd name="connsiteY81" fmla="*/ 381893 h 1238250"/>
              <a:gd name="connsiteX82" fmla="*/ 1183831 w 1238250"/>
              <a:gd name="connsiteY82" fmla="*/ 366166 h 1238250"/>
              <a:gd name="connsiteX83" fmla="*/ 1189596 w 1238250"/>
              <a:gd name="connsiteY83" fmla="*/ 378134 h 1238250"/>
              <a:gd name="connsiteX84" fmla="*/ 1197155 w 1238250"/>
              <a:gd name="connsiteY84" fmla="*/ 398787 h 1238250"/>
              <a:gd name="connsiteX85" fmla="*/ 1130638 w 1238250"/>
              <a:gd name="connsiteY85" fmla="*/ 443140 h 1238250"/>
              <a:gd name="connsiteX86" fmla="*/ 1136130 w 1238250"/>
              <a:gd name="connsiteY86" fmla="*/ 458146 h 1238250"/>
              <a:gd name="connsiteX87" fmla="*/ 1142077 w 1238250"/>
              <a:gd name="connsiteY87" fmla="*/ 481273 h 1238250"/>
              <a:gd name="connsiteX88" fmla="*/ 1222289 w 1238250"/>
              <a:gd name="connsiteY88" fmla="*/ 481195 h 1238250"/>
              <a:gd name="connsiteX89" fmla="*/ 1225672 w 1238250"/>
              <a:gd name="connsiteY89" fmla="*/ 494350 h 1238250"/>
              <a:gd name="connsiteX90" fmla="*/ 1228949 w 1238250"/>
              <a:gd name="connsiteY90" fmla="*/ 515822 h 1238250"/>
              <a:gd name="connsiteX91" fmla="*/ 1155015 w 1238250"/>
              <a:gd name="connsiteY91" fmla="*/ 546362 h 1238250"/>
              <a:gd name="connsiteX92" fmla="*/ 1157673 w 1238250"/>
              <a:gd name="connsiteY92" fmla="*/ 563776 h 1238250"/>
              <a:gd name="connsiteX93" fmla="*/ 1158790 w 1238250"/>
              <a:gd name="connsiteY93" fmla="*/ 585917 h 1238250"/>
              <a:gd name="connsiteX94" fmla="*/ 1237359 w 1238250"/>
              <a:gd name="connsiteY94" fmla="*/ 601467 h 1238250"/>
              <a:gd name="connsiteX95" fmla="*/ 1238250 w 1238250"/>
              <a:gd name="connsiteY95" fmla="*/ 619125 h 1238250"/>
              <a:gd name="connsiteX96" fmla="*/ 1237359 w 1238250"/>
              <a:gd name="connsiteY96" fmla="*/ 636784 h 1238250"/>
              <a:gd name="connsiteX97" fmla="*/ 1158790 w 1238250"/>
              <a:gd name="connsiteY97" fmla="*/ 652333 h 1238250"/>
              <a:gd name="connsiteX98" fmla="*/ 1157673 w 1238250"/>
              <a:gd name="connsiteY98" fmla="*/ 674474 h 1238250"/>
              <a:gd name="connsiteX99" fmla="*/ 1155015 w 1238250"/>
              <a:gd name="connsiteY99" fmla="*/ 691888 h 1238250"/>
              <a:gd name="connsiteX100" fmla="*/ 1228949 w 1238250"/>
              <a:gd name="connsiteY100" fmla="*/ 722427 h 1238250"/>
              <a:gd name="connsiteX101" fmla="*/ 1225672 w 1238250"/>
              <a:gd name="connsiteY101" fmla="*/ 743901 h 1238250"/>
              <a:gd name="connsiteX102" fmla="*/ 1222290 w 1238250"/>
              <a:gd name="connsiteY102" fmla="*/ 757055 h 1238250"/>
              <a:gd name="connsiteX103" fmla="*/ 1142077 w 1238250"/>
              <a:gd name="connsiteY103" fmla="*/ 756977 h 1238250"/>
              <a:gd name="connsiteX104" fmla="*/ 1136130 w 1238250"/>
              <a:gd name="connsiteY104" fmla="*/ 780104 h 1238250"/>
              <a:gd name="connsiteX105" fmla="*/ 1130638 w 1238250"/>
              <a:gd name="connsiteY105" fmla="*/ 795110 h 1238250"/>
              <a:gd name="connsiteX106" fmla="*/ 1197156 w 1238250"/>
              <a:gd name="connsiteY106" fmla="*/ 839462 h 1238250"/>
              <a:gd name="connsiteX107" fmla="*/ 1189596 w 1238250"/>
              <a:gd name="connsiteY107" fmla="*/ 860117 h 1238250"/>
              <a:gd name="connsiteX108" fmla="*/ 1183832 w 1238250"/>
              <a:gd name="connsiteY108" fmla="*/ 872084 h 1238250"/>
              <a:gd name="connsiteX109" fmla="*/ 1105153 w 1238250"/>
              <a:gd name="connsiteY109" fmla="*/ 856356 h 1238250"/>
              <a:gd name="connsiteX110" fmla="*/ 1095130 w 1238250"/>
              <a:gd name="connsiteY110" fmla="*/ 877161 h 1238250"/>
              <a:gd name="connsiteX111" fmla="*/ 1086432 w 1238250"/>
              <a:gd name="connsiteY111" fmla="*/ 891479 h 1238250"/>
              <a:gd name="connsiteX112" fmla="*/ 1143032 w 1238250"/>
              <a:gd name="connsiteY112" fmla="*/ 947970 h 1238250"/>
              <a:gd name="connsiteX113" fmla="*/ 1132514 w 1238250"/>
              <a:gd name="connsiteY113" fmla="*/ 965284 h 1238250"/>
              <a:gd name="connsiteX114" fmla="*/ 1123500 w 1238250"/>
              <a:gd name="connsiteY114" fmla="*/ 977338 h 1238250"/>
              <a:gd name="connsiteX115" fmla="*/ 1049472 w 1238250"/>
              <a:gd name="connsiteY115" fmla="*/ 946591 h 1238250"/>
              <a:gd name="connsiteX116" fmla="*/ 1036851 w 1238250"/>
              <a:gd name="connsiteY116" fmla="*/ 963469 h 1238250"/>
              <a:gd name="connsiteX117" fmla="*/ 1024260 w 1238250"/>
              <a:gd name="connsiteY117" fmla="*/ 977322 h 1238250"/>
              <a:gd name="connsiteX118" fmla="*/ 1068797 w 1238250"/>
              <a:gd name="connsiteY118" fmla="*/ 1043837 h 1238250"/>
              <a:gd name="connsiteX119" fmla="*/ 1056913 w 1238250"/>
              <a:gd name="connsiteY119" fmla="*/ 1056913 h 1238250"/>
              <a:gd name="connsiteX120" fmla="*/ 1043837 w 1238250"/>
              <a:gd name="connsiteY120" fmla="*/ 1068797 h 1238250"/>
              <a:gd name="connsiteX121" fmla="*/ 977322 w 1238250"/>
              <a:gd name="connsiteY121" fmla="*/ 1024260 h 1238250"/>
              <a:gd name="connsiteX122" fmla="*/ 963469 w 1238250"/>
              <a:gd name="connsiteY122" fmla="*/ 1036851 h 1238250"/>
              <a:gd name="connsiteX123" fmla="*/ 946591 w 1238250"/>
              <a:gd name="connsiteY123" fmla="*/ 1049472 h 1238250"/>
              <a:gd name="connsiteX124" fmla="*/ 977338 w 1238250"/>
              <a:gd name="connsiteY124" fmla="*/ 1123500 h 1238250"/>
              <a:gd name="connsiteX125" fmla="*/ 965284 w 1238250"/>
              <a:gd name="connsiteY125" fmla="*/ 1132514 h 1238250"/>
              <a:gd name="connsiteX126" fmla="*/ 947970 w 1238250"/>
              <a:gd name="connsiteY126" fmla="*/ 1143032 h 1238250"/>
              <a:gd name="connsiteX127" fmla="*/ 891479 w 1238250"/>
              <a:gd name="connsiteY127" fmla="*/ 1086432 h 1238250"/>
              <a:gd name="connsiteX128" fmla="*/ 877161 w 1238250"/>
              <a:gd name="connsiteY128" fmla="*/ 1095130 h 1238250"/>
              <a:gd name="connsiteX129" fmla="*/ 856356 w 1238250"/>
              <a:gd name="connsiteY129" fmla="*/ 1105153 h 1238250"/>
              <a:gd name="connsiteX130" fmla="*/ 872084 w 1238250"/>
              <a:gd name="connsiteY130" fmla="*/ 1183832 h 1238250"/>
              <a:gd name="connsiteX131" fmla="*/ 860117 w 1238250"/>
              <a:gd name="connsiteY131" fmla="*/ 1189596 h 1238250"/>
              <a:gd name="connsiteX132" fmla="*/ 839463 w 1238250"/>
              <a:gd name="connsiteY132" fmla="*/ 1197156 h 1238250"/>
              <a:gd name="connsiteX133" fmla="*/ 795110 w 1238250"/>
              <a:gd name="connsiteY133" fmla="*/ 1130638 h 1238250"/>
              <a:gd name="connsiteX134" fmla="*/ 780104 w 1238250"/>
              <a:gd name="connsiteY134" fmla="*/ 1136130 h 1238250"/>
              <a:gd name="connsiteX135" fmla="*/ 756977 w 1238250"/>
              <a:gd name="connsiteY135" fmla="*/ 1142077 h 1238250"/>
              <a:gd name="connsiteX136" fmla="*/ 757055 w 1238250"/>
              <a:gd name="connsiteY136" fmla="*/ 1222290 h 1238250"/>
              <a:gd name="connsiteX137" fmla="*/ 743901 w 1238250"/>
              <a:gd name="connsiteY137" fmla="*/ 1225672 h 1238250"/>
              <a:gd name="connsiteX138" fmla="*/ 722427 w 1238250"/>
              <a:gd name="connsiteY138" fmla="*/ 1228949 h 1238250"/>
              <a:gd name="connsiteX139" fmla="*/ 691888 w 1238250"/>
              <a:gd name="connsiteY139" fmla="*/ 1155015 h 1238250"/>
              <a:gd name="connsiteX140" fmla="*/ 674474 w 1238250"/>
              <a:gd name="connsiteY140" fmla="*/ 1157673 h 1238250"/>
              <a:gd name="connsiteX141" fmla="*/ 652333 w 1238250"/>
              <a:gd name="connsiteY141" fmla="*/ 1158790 h 1238250"/>
              <a:gd name="connsiteX142" fmla="*/ 636784 w 1238250"/>
              <a:gd name="connsiteY142" fmla="*/ 1237359 h 1238250"/>
              <a:gd name="connsiteX143" fmla="*/ 619125 w 1238250"/>
              <a:gd name="connsiteY143" fmla="*/ 1238250 h 1238250"/>
              <a:gd name="connsiteX144" fmla="*/ 601467 w 1238250"/>
              <a:gd name="connsiteY144" fmla="*/ 1237359 h 1238250"/>
              <a:gd name="connsiteX145" fmla="*/ 585917 w 1238250"/>
              <a:gd name="connsiteY145" fmla="*/ 1158790 h 1238250"/>
              <a:gd name="connsiteX146" fmla="*/ 563776 w 1238250"/>
              <a:gd name="connsiteY146" fmla="*/ 1157673 h 1238250"/>
              <a:gd name="connsiteX147" fmla="*/ 546362 w 1238250"/>
              <a:gd name="connsiteY147" fmla="*/ 1155015 h 1238250"/>
              <a:gd name="connsiteX148" fmla="*/ 515823 w 1238250"/>
              <a:gd name="connsiteY148" fmla="*/ 1228949 h 1238250"/>
              <a:gd name="connsiteX149" fmla="*/ 494350 w 1238250"/>
              <a:gd name="connsiteY149" fmla="*/ 1225672 h 1238250"/>
              <a:gd name="connsiteX150" fmla="*/ 481195 w 1238250"/>
              <a:gd name="connsiteY150" fmla="*/ 1222289 h 1238250"/>
              <a:gd name="connsiteX151" fmla="*/ 481273 w 1238250"/>
              <a:gd name="connsiteY151" fmla="*/ 1142077 h 1238250"/>
              <a:gd name="connsiteX152" fmla="*/ 458146 w 1238250"/>
              <a:gd name="connsiteY152" fmla="*/ 1136130 h 1238250"/>
              <a:gd name="connsiteX153" fmla="*/ 443140 w 1238250"/>
              <a:gd name="connsiteY153" fmla="*/ 1130638 h 1238250"/>
              <a:gd name="connsiteX154" fmla="*/ 398787 w 1238250"/>
              <a:gd name="connsiteY154" fmla="*/ 1197155 h 1238250"/>
              <a:gd name="connsiteX155" fmla="*/ 378134 w 1238250"/>
              <a:gd name="connsiteY155" fmla="*/ 1189596 h 1238250"/>
              <a:gd name="connsiteX156" fmla="*/ 366166 w 1238250"/>
              <a:gd name="connsiteY156" fmla="*/ 1183831 h 1238250"/>
              <a:gd name="connsiteX157" fmla="*/ 381894 w 1238250"/>
              <a:gd name="connsiteY157" fmla="*/ 1105153 h 1238250"/>
              <a:gd name="connsiteX158" fmla="*/ 361089 w 1238250"/>
              <a:gd name="connsiteY158" fmla="*/ 1095130 h 1238250"/>
              <a:gd name="connsiteX159" fmla="*/ 346771 w 1238250"/>
              <a:gd name="connsiteY159" fmla="*/ 1086432 h 1238250"/>
              <a:gd name="connsiteX160" fmla="*/ 290281 w 1238250"/>
              <a:gd name="connsiteY160" fmla="*/ 1143032 h 1238250"/>
              <a:gd name="connsiteX161" fmla="*/ 272967 w 1238250"/>
              <a:gd name="connsiteY161" fmla="*/ 1132514 h 1238250"/>
              <a:gd name="connsiteX162" fmla="*/ 260912 w 1238250"/>
              <a:gd name="connsiteY162" fmla="*/ 1123499 h 1238250"/>
              <a:gd name="connsiteX163" fmla="*/ 291659 w 1238250"/>
              <a:gd name="connsiteY163" fmla="*/ 1049472 h 1238250"/>
              <a:gd name="connsiteX164" fmla="*/ 274780 w 1238250"/>
              <a:gd name="connsiteY164" fmla="*/ 1036851 h 1238250"/>
              <a:gd name="connsiteX165" fmla="*/ 260927 w 1238250"/>
              <a:gd name="connsiteY165" fmla="*/ 1024260 h 1238250"/>
              <a:gd name="connsiteX166" fmla="*/ 194413 w 1238250"/>
              <a:gd name="connsiteY166" fmla="*/ 1068796 h 1238250"/>
              <a:gd name="connsiteX167" fmla="*/ 181338 w 1238250"/>
              <a:gd name="connsiteY167" fmla="*/ 1056913 h 1238250"/>
              <a:gd name="connsiteX168" fmla="*/ 169453 w 1238250"/>
              <a:gd name="connsiteY168" fmla="*/ 1043837 h 1238250"/>
              <a:gd name="connsiteX169" fmla="*/ 213989 w 1238250"/>
              <a:gd name="connsiteY169" fmla="*/ 977322 h 1238250"/>
              <a:gd name="connsiteX170" fmla="*/ 201399 w 1238250"/>
              <a:gd name="connsiteY170" fmla="*/ 963469 h 1238250"/>
              <a:gd name="connsiteX171" fmla="*/ 188777 w 1238250"/>
              <a:gd name="connsiteY171" fmla="*/ 946591 h 1238250"/>
              <a:gd name="connsiteX172" fmla="*/ 114751 w 1238250"/>
              <a:gd name="connsiteY172" fmla="*/ 977338 h 1238250"/>
              <a:gd name="connsiteX173" fmla="*/ 105737 w 1238250"/>
              <a:gd name="connsiteY173" fmla="*/ 965284 h 1238250"/>
              <a:gd name="connsiteX174" fmla="*/ 95218 w 1238250"/>
              <a:gd name="connsiteY174" fmla="*/ 947969 h 1238250"/>
              <a:gd name="connsiteX175" fmla="*/ 151818 w 1238250"/>
              <a:gd name="connsiteY175" fmla="*/ 891479 h 1238250"/>
              <a:gd name="connsiteX176" fmla="*/ 143119 w 1238250"/>
              <a:gd name="connsiteY176" fmla="*/ 877161 h 1238250"/>
              <a:gd name="connsiteX177" fmla="*/ 133097 w 1238250"/>
              <a:gd name="connsiteY177" fmla="*/ 856356 h 1238250"/>
              <a:gd name="connsiteX178" fmla="*/ 54419 w 1238250"/>
              <a:gd name="connsiteY178" fmla="*/ 872084 h 1238250"/>
              <a:gd name="connsiteX179" fmla="*/ 48654 w 1238250"/>
              <a:gd name="connsiteY179" fmla="*/ 860117 h 1238250"/>
              <a:gd name="connsiteX180" fmla="*/ 41094 w 1238250"/>
              <a:gd name="connsiteY180" fmla="*/ 839462 h 1238250"/>
              <a:gd name="connsiteX181" fmla="*/ 107612 w 1238250"/>
              <a:gd name="connsiteY181" fmla="*/ 795110 h 1238250"/>
              <a:gd name="connsiteX182" fmla="*/ 102120 w 1238250"/>
              <a:gd name="connsiteY182" fmla="*/ 780104 h 1238250"/>
              <a:gd name="connsiteX183" fmla="*/ 96173 w 1238250"/>
              <a:gd name="connsiteY183" fmla="*/ 756977 h 1238250"/>
              <a:gd name="connsiteX184" fmla="*/ 15961 w 1238250"/>
              <a:gd name="connsiteY184" fmla="*/ 757055 h 1238250"/>
              <a:gd name="connsiteX185" fmla="*/ 12579 w 1238250"/>
              <a:gd name="connsiteY185" fmla="*/ 743901 h 1238250"/>
              <a:gd name="connsiteX186" fmla="*/ 9302 w 1238250"/>
              <a:gd name="connsiteY186" fmla="*/ 722427 h 1238250"/>
              <a:gd name="connsiteX187" fmla="*/ 83235 w 1238250"/>
              <a:gd name="connsiteY187" fmla="*/ 691888 h 1238250"/>
              <a:gd name="connsiteX188" fmla="*/ 80577 w 1238250"/>
              <a:gd name="connsiteY188" fmla="*/ 674474 h 1238250"/>
              <a:gd name="connsiteX189" fmla="*/ 79459 w 1238250"/>
              <a:gd name="connsiteY189" fmla="*/ 652333 h 1238250"/>
              <a:gd name="connsiteX190" fmla="*/ 892 w 1238250"/>
              <a:gd name="connsiteY190" fmla="*/ 636784 h 1238250"/>
              <a:gd name="connsiteX191" fmla="*/ 0 w 1238250"/>
              <a:gd name="connsiteY191" fmla="*/ 619125 h 1238250"/>
              <a:gd name="connsiteX192" fmla="*/ 892 w 1238250"/>
              <a:gd name="connsiteY192" fmla="*/ 601466 h 1238250"/>
              <a:gd name="connsiteX193" fmla="*/ 79459 w 1238250"/>
              <a:gd name="connsiteY193" fmla="*/ 585917 h 1238250"/>
              <a:gd name="connsiteX194" fmla="*/ 80577 w 1238250"/>
              <a:gd name="connsiteY194" fmla="*/ 563776 h 1238250"/>
              <a:gd name="connsiteX195" fmla="*/ 83235 w 1238250"/>
              <a:gd name="connsiteY195" fmla="*/ 546362 h 1238250"/>
              <a:gd name="connsiteX196" fmla="*/ 9302 w 1238250"/>
              <a:gd name="connsiteY196" fmla="*/ 515822 h 1238250"/>
              <a:gd name="connsiteX197" fmla="*/ 12579 w 1238250"/>
              <a:gd name="connsiteY197" fmla="*/ 494350 h 1238250"/>
              <a:gd name="connsiteX198" fmla="*/ 15961 w 1238250"/>
              <a:gd name="connsiteY198" fmla="*/ 481195 h 1238250"/>
              <a:gd name="connsiteX199" fmla="*/ 96173 w 1238250"/>
              <a:gd name="connsiteY199" fmla="*/ 481273 h 1238250"/>
              <a:gd name="connsiteX200" fmla="*/ 102120 w 1238250"/>
              <a:gd name="connsiteY200" fmla="*/ 458146 h 1238250"/>
              <a:gd name="connsiteX201" fmla="*/ 107612 w 1238250"/>
              <a:gd name="connsiteY201" fmla="*/ 443140 h 1238250"/>
              <a:gd name="connsiteX202" fmla="*/ 41095 w 1238250"/>
              <a:gd name="connsiteY202" fmla="*/ 398788 h 1238250"/>
              <a:gd name="connsiteX203" fmla="*/ 48654 w 1238250"/>
              <a:gd name="connsiteY203" fmla="*/ 378134 h 1238250"/>
              <a:gd name="connsiteX204" fmla="*/ 54420 w 1238250"/>
              <a:gd name="connsiteY204" fmla="*/ 366166 h 1238250"/>
              <a:gd name="connsiteX205" fmla="*/ 133097 w 1238250"/>
              <a:gd name="connsiteY205" fmla="*/ 381893 h 1238250"/>
              <a:gd name="connsiteX206" fmla="*/ 143119 w 1238250"/>
              <a:gd name="connsiteY206" fmla="*/ 361089 h 1238250"/>
              <a:gd name="connsiteX207" fmla="*/ 151818 w 1238250"/>
              <a:gd name="connsiteY207" fmla="*/ 346771 h 1238250"/>
              <a:gd name="connsiteX208" fmla="*/ 95218 w 1238250"/>
              <a:gd name="connsiteY208" fmla="*/ 290281 h 1238250"/>
              <a:gd name="connsiteX209" fmla="*/ 105737 w 1238250"/>
              <a:gd name="connsiteY209" fmla="*/ 272967 h 1238250"/>
              <a:gd name="connsiteX210" fmla="*/ 114751 w 1238250"/>
              <a:gd name="connsiteY210" fmla="*/ 260912 h 1238250"/>
              <a:gd name="connsiteX211" fmla="*/ 188777 w 1238250"/>
              <a:gd name="connsiteY211" fmla="*/ 291659 h 1238250"/>
              <a:gd name="connsiteX212" fmla="*/ 201399 w 1238250"/>
              <a:gd name="connsiteY212" fmla="*/ 274780 h 1238250"/>
              <a:gd name="connsiteX213" fmla="*/ 213989 w 1238250"/>
              <a:gd name="connsiteY213" fmla="*/ 260927 h 1238250"/>
              <a:gd name="connsiteX214" fmla="*/ 169454 w 1238250"/>
              <a:gd name="connsiteY214" fmla="*/ 194414 h 1238250"/>
              <a:gd name="connsiteX215" fmla="*/ 181338 w 1238250"/>
              <a:gd name="connsiteY215" fmla="*/ 181338 h 1238250"/>
              <a:gd name="connsiteX216" fmla="*/ 194414 w 1238250"/>
              <a:gd name="connsiteY216" fmla="*/ 169454 h 1238250"/>
              <a:gd name="connsiteX217" fmla="*/ 260927 w 1238250"/>
              <a:gd name="connsiteY217" fmla="*/ 213989 h 1238250"/>
              <a:gd name="connsiteX218" fmla="*/ 274780 w 1238250"/>
              <a:gd name="connsiteY218" fmla="*/ 201398 h 1238250"/>
              <a:gd name="connsiteX219" fmla="*/ 291659 w 1238250"/>
              <a:gd name="connsiteY219" fmla="*/ 188777 h 1238250"/>
              <a:gd name="connsiteX220" fmla="*/ 260913 w 1238250"/>
              <a:gd name="connsiteY220" fmla="*/ 114751 h 1238250"/>
              <a:gd name="connsiteX221" fmla="*/ 272967 w 1238250"/>
              <a:gd name="connsiteY221" fmla="*/ 105737 h 1238250"/>
              <a:gd name="connsiteX222" fmla="*/ 290281 w 1238250"/>
              <a:gd name="connsiteY222" fmla="*/ 95218 h 1238250"/>
              <a:gd name="connsiteX223" fmla="*/ 346771 w 1238250"/>
              <a:gd name="connsiteY223" fmla="*/ 151818 h 1238250"/>
              <a:gd name="connsiteX224" fmla="*/ 361089 w 1238250"/>
              <a:gd name="connsiteY224" fmla="*/ 143119 h 1238250"/>
              <a:gd name="connsiteX225" fmla="*/ 381894 w 1238250"/>
              <a:gd name="connsiteY225" fmla="*/ 133097 h 1238250"/>
              <a:gd name="connsiteX226" fmla="*/ 366166 w 1238250"/>
              <a:gd name="connsiteY226" fmla="*/ 54419 h 1238250"/>
              <a:gd name="connsiteX227" fmla="*/ 378134 w 1238250"/>
              <a:gd name="connsiteY227" fmla="*/ 48654 h 1238250"/>
              <a:gd name="connsiteX228" fmla="*/ 398788 w 1238250"/>
              <a:gd name="connsiteY228" fmla="*/ 41095 h 1238250"/>
              <a:gd name="connsiteX229" fmla="*/ 443140 w 1238250"/>
              <a:gd name="connsiteY229" fmla="*/ 107612 h 1238250"/>
              <a:gd name="connsiteX230" fmla="*/ 458146 w 1238250"/>
              <a:gd name="connsiteY230" fmla="*/ 102120 h 1238250"/>
              <a:gd name="connsiteX231" fmla="*/ 481273 w 1238250"/>
              <a:gd name="connsiteY231" fmla="*/ 96173 h 1238250"/>
              <a:gd name="connsiteX232" fmla="*/ 481195 w 1238250"/>
              <a:gd name="connsiteY232" fmla="*/ 15961 h 1238250"/>
              <a:gd name="connsiteX233" fmla="*/ 494350 w 1238250"/>
              <a:gd name="connsiteY233" fmla="*/ 12579 h 1238250"/>
              <a:gd name="connsiteX234" fmla="*/ 515823 w 1238250"/>
              <a:gd name="connsiteY234" fmla="*/ 9302 h 1238250"/>
              <a:gd name="connsiteX235" fmla="*/ 546362 w 1238250"/>
              <a:gd name="connsiteY235" fmla="*/ 83235 h 1238250"/>
              <a:gd name="connsiteX236" fmla="*/ 563776 w 1238250"/>
              <a:gd name="connsiteY236" fmla="*/ 80577 h 1238250"/>
              <a:gd name="connsiteX237" fmla="*/ 585917 w 1238250"/>
              <a:gd name="connsiteY237" fmla="*/ 79459 h 1238250"/>
              <a:gd name="connsiteX238" fmla="*/ 601466 w 1238250"/>
              <a:gd name="connsiteY23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Freeform 26"/>
          <p:cNvSpPr/>
          <p:nvPr>
            <p:custDataLst>
              <p:tags r:id="rId28"/>
            </p:custDataLst>
          </p:nvPr>
        </p:nvSpPr>
        <p:spPr>
          <a:xfrm>
            <a:off x="3370857" y="3100484"/>
            <a:ext cx="412862" cy="412862"/>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27489 w 1238250"/>
              <a:gd name="connsiteY47" fmla="*/ 45 h 1238250"/>
              <a:gd name="connsiteX48" fmla="*/ 721190 w 1238250"/>
              <a:gd name="connsiteY48" fmla="*/ 8042 h 1238250"/>
              <a:gd name="connsiteX49" fmla="*/ 736961 w 1238250"/>
              <a:gd name="connsiteY49" fmla="*/ 11356 h 1238250"/>
              <a:gd name="connsiteX50" fmla="*/ 761195 w 1238250"/>
              <a:gd name="connsiteY50" fmla="*/ 153801 h 1238250"/>
              <a:gd name="connsiteX51" fmla="*/ 804967 w 1238250"/>
              <a:gd name="connsiteY51" fmla="*/ 168661 h 1238250"/>
              <a:gd name="connsiteX52" fmla="*/ 812356 w 1238250"/>
              <a:gd name="connsiteY52" fmla="*/ 170909 h 1238250"/>
              <a:gd name="connsiteX53" fmla="*/ 813966 w 1238250"/>
              <a:gd name="connsiteY53" fmla="*/ 171717 h 1238250"/>
              <a:gd name="connsiteX54" fmla="*/ 814948 w 1238250"/>
              <a:gd name="connsiteY54" fmla="*/ 172050 h 1238250"/>
              <a:gd name="connsiteX55" fmla="*/ 839332 w 1238250"/>
              <a:gd name="connsiteY55" fmla="*/ 184442 h 1238250"/>
              <a:gd name="connsiteX56" fmla="*/ 876539 w 1238250"/>
              <a:gd name="connsiteY56" fmla="*/ 203106 h 1238250"/>
              <a:gd name="connsiteX57" fmla="*/ 877827 w 1238250"/>
              <a:gd name="connsiteY57" fmla="*/ 204004 h 1238250"/>
              <a:gd name="connsiteX58" fmla="*/ 878512 w 1238250"/>
              <a:gd name="connsiteY58" fmla="*/ 204352 h 1238250"/>
              <a:gd name="connsiteX59" fmla="*/ 900944 w 1238250"/>
              <a:gd name="connsiteY59" fmla="*/ 220108 h 1238250"/>
              <a:gd name="connsiteX60" fmla="*/ 905381 w 1238250"/>
              <a:gd name="connsiteY60" fmla="*/ 223199 h 1238250"/>
              <a:gd name="connsiteX61" fmla="*/ 1033179 w 1238250"/>
              <a:gd name="connsiteY61" fmla="*/ 155105 h 1238250"/>
              <a:gd name="connsiteX62" fmla="*/ 1088725 w 1238250"/>
              <a:gd name="connsiteY62" fmla="*/ 204937 h 1238250"/>
              <a:gd name="connsiteX63" fmla="*/ 1214297 w 1238250"/>
              <a:gd name="connsiteY63" fmla="*/ 411175 h 1238250"/>
              <a:gd name="connsiteX64" fmla="*/ 1215469 w 1238250"/>
              <a:gd name="connsiteY64" fmla="*/ 415008 h 1238250"/>
              <a:gd name="connsiteX65" fmla="*/ 1100971 w 1238250"/>
              <a:gd name="connsiteY65" fmla="*/ 507380 h 1238250"/>
              <a:gd name="connsiteX66" fmla="*/ 1109829 w 1238250"/>
              <a:gd name="connsiteY66" fmla="*/ 545045 h 1238250"/>
              <a:gd name="connsiteX67" fmla="*/ 1110112 w 1238250"/>
              <a:gd name="connsiteY67" fmla="*/ 548708 h 1238250"/>
              <a:gd name="connsiteX68" fmla="*/ 1110718 w 1238250"/>
              <a:gd name="connsiteY68" fmla="*/ 551425 h 1238250"/>
              <a:gd name="connsiteX69" fmla="*/ 1112937 w 1238250"/>
              <a:gd name="connsiteY69" fmla="*/ 585287 h 1238250"/>
              <a:gd name="connsiteX70" fmla="*/ 1115549 w 1238250"/>
              <a:gd name="connsiteY70" fmla="*/ 619125 h 1238250"/>
              <a:gd name="connsiteX71" fmla="*/ 1115335 w 1238250"/>
              <a:gd name="connsiteY71" fmla="*/ 621899 h 1238250"/>
              <a:gd name="connsiteX72" fmla="*/ 1115575 w 1238250"/>
              <a:gd name="connsiteY72" fmla="*/ 625566 h 1238250"/>
              <a:gd name="connsiteX73" fmla="*/ 1112152 w 1238250"/>
              <a:gd name="connsiteY73" fmla="*/ 664072 h 1238250"/>
              <a:gd name="connsiteX74" fmla="*/ 1238250 w 1238250"/>
              <a:gd name="connsiteY74" fmla="*/ 739685 h 1238250"/>
              <a:gd name="connsiteX75" fmla="*/ 1229787 w 1238250"/>
              <a:gd name="connsiteY75" fmla="*/ 778357 h 1238250"/>
              <a:gd name="connsiteX76" fmla="*/ 1123663 w 1238250"/>
              <a:gd name="connsiteY76" fmla="*/ 991678 h 1238250"/>
              <a:gd name="connsiteX77" fmla="*/ 1095148 w 1238250"/>
              <a:gd name="connsiteY77" fmla="*/ 1022197 h 1238250"/>
              <a:gd name="connsiteX78" fmla="*/ 958828 w 1238250"/>
              <a:gd name="connsiteY78" fmla="*/ 972160 h 1238250"/>
              <a:gd name="connsiteX79" fmla="*/ 954890 w 1238250"/>
              <a:gd name="connsiteY79" fmla="*/ 975811 h 1238250"/>
              <a:gd name="connsiteX80" fmla="*/ 934897 w 1238250"/>
              <a:gd name="connsiteY80" fmla="*/ 994489 h 1238250"/>
              <a:gd name="connsiteX81" fmla="*/ 934271 w 1238250"/>
              <a:gd name="connsiteY81" fmla="*/ 994924 h 1238250"/>
              <a:gd name="connsiteX82" fmla="*/ 933120 w 1238250"/>
              <a:gd name="connsiteY82" fmla="*/ 995991 h 1238250"/>
              <a:gd name="connsiteX83" fmla="*/ 898916 w 1238250"/>
              <a:gd name="connsiteY83" fmla="*/ 1019555 h 1238250"/>
              <a:gd name="connsiteX84" fmla="*/ 876539 w 1238250"/>
              <a:gd name="connsiteY84" fmla="*/ 1035144 h 1238250"/>
              <a:gd name="connsiteX85" fmla="*/ 875613 w 1238250"/>
              <a:gd name="connsiteY85" fmla="*/ 1035609 h 1238250"/>
              <a:gd name="connsiteX86" fmla="*/ 874135 w 1238250"/>
              <a:gd name="connsiteY86" fmla="*/ 1036627 h 1238250"/>
              <a:gd name="connsiteX87" fmla="*/ 867140 w 1238250"/>
              <a:gd name="connsiteY87" fmla="*/ 1039859 h 1238250"/>
              <a:gd name="connsiteX88" fmla="*/ 825902 w 1238250"/>
              <a:gd name="connsiteY88" fmla="*/ 1060546 h 1238250"/>
              <a:gd name="connsiteX89" fmla="*/ 822131 w 1238250"/>
              <a:gd name="connsiteY89" fmla="*/ 1205035 h 1238250"/>
              <a:gd name="connsiteX90" fmla="*/ 770558 w 1238250"/>
              <a:gd name="connsiteY90" fmla="*/ 1220175 h 1238250"/>
              <a:gd name="connsiteX91" fmla="*/ 707048 w 1238250"/>
              <a:gd name="connsiteY91" fmla="*/ 1232149 h 1238250"/>
              <a:gd name="connsiteX92" fmla="*/ 517060 w 1238250"/>
              <a:gd name="connsiteY92" fmla="*/ 1230208 h 1238250"/>
              <a:gd name="connsiteX93" fmla="*/ 501290 w 1238250"/>
              <a:gd name="connsiteY93" fmla="*/ 1226894 h 1238250"/>
              <a:gd name="connsiteX94" fmla="*/ 477057 w 1238250"/>
              <a:gd name="connsiteY94" fmla="*/ 1084450 h 1238250"/>
              <a:gd name="connsiteX95" fmla="*/ 433279 w 1238250"/>
              <a:gd name="connsiteY95" fmla="*/ 1069588 h 1238250"/>
              <a:gd name="connsiteX96" fmla="*/ 425894 w 1238250"/>
              <a:gd name="connsiteY96" fmla="*/ 1067341 h 1238250"/>
              <a:gd name="connsiteX97" fmla="*/ 424286 w 1238250"/>
              <a:gd name="connsiteY97" fmla="*/ 1066535 h 1238250"/>
              <a:gd name="connsiteX98" fmla="*/ 423303 w 1238250"/>
              <a:gd name="connsiteY98" fmla="*/ 1066201 h 1238250"/>
              <a:gd name="connsiteX99" fmla="*/ 398904 w 1238250"/>
              <a:gd name="connsiteY99" fmla="*/ 1053801 h 1238250"/>
              <a:gd name="connsiteX100" fmla="*/ 361711 w 1238250"/>
              <a:gd name="connsiteY100" fmla="*/ 1035144 h 1238250"/>
              <a:gd name="connsiteX101" fmla="*/ 360422 w 1238250"/>
              <a:gd name="connsiteY101" fmla="*/ 1034246 h 1238250"/>
              <a:gd name="connsiteX102" fmla="*/ 359738 w 1238250"/>
              <a:gd name="connsiteY102" fmla="*/ 1033899 h 1238250"/>
              <a:gd name="connsiteX103" fmla="*/ 337232 w 1238250"/>
              <a:gd name="connsiteY103" fmla="*/ 1018090 h 1238250"/>
              <a:gd name="connsiteX104" fmla="*/ 332870 w 1238250"/>
              <a:gd name="connsiteY104" fmla="*/ 1015052 h 1238250"/>
              <a:gd name="connsiteX105" fmla="*/ 205071 w 1238250"/>
              <a:gd name="connsiteY105" fmla="*/ 1083145 h 1238250"/>
              <a:gd name="connsiteX106" fmla="*/ 149525 w 1238250"/>
              <a:gd name="connsiteY106" fmla="*/ 1033313 h 1238250"/>
              <a:gd name="connsiteX107" fmla="*/ 23953 w 1238250"/>
              <a:gd name="connsiteY107" fmla="*/ 827075 h 1238250"/>
              <a:gd name="connsiteX108" fmla="*/ 22781 w 1238250"/>
              <a:gd name="connsiteY108" fmla="*/ 823242 h 1238250"/>
              <a:gd name="connsiteX109" fmla="*/ 137279 w 1238250"/>
              <a:gd name="connsiteY109" fmla="*/ 730872 h 1238250"/>
              <a:gd name="connsiteX110" fmla="*/ 128421 w 1238250"/>
              <a:gd name="connsiteY110" fmla="*/ 693206 h 1238250"/>
              <a:gd name="connsiteX111" fmla="*/ 128138 w 1238250"/>
              <a:gd name="connsiteY111" fmla="*/ 689541 h 1238250"/>
              <a:gd name="connsiteX112" fmla="*/ 127532 w 1238250"/>
              <a:gd name="connsiteY112" fmla="*/ 686825 h 1238250"/>
              <a:gd name="connsiteX113" fmla="*/ 125313 w 1238250"/>
              <a:gd name="connsiteY113" fmla="*/ 652968 h 1238250"/>
              <a:gd name="connsiteX114" fmla="*/ 122700 w 1238250"/>
              <a:gd name="connsiteY114" fmla="*/ 619125 h 1238250"/>
              <a:gd name="connsiteX115" fmla="*/ 122915 w 1238250"/>
              <a:gd name="connsiteY115" fmla="*/ 616353 h 1238250"/>
              <a:gd name="connsiteX116" fmla="*/ 122675 w 1238250"/>
              <a:gd name="connsiteY116" fmla="*/ 612686 h 1238250"/>
              <a:gd name="connsiteX117" fmla="*/ 126097 w 1238250"/>
              <a:gd name="connsiteY117" fmla="*/ 574179 h 1238250"/>
              <a:gd name="connsiteX118" fmla="*/ 0 w 1238250"/>
              <a:gd name="connsiteY118" fmla="*/ 498565 h 1238250"/>
              <a:gd name="connsiteX119" fmla="*/ 8463 w 1238250"/>
              <a:gd name="connsiteY119" fmla="*/ 459893 h 1238250"/>
              <a:gd name="connsiteX120" fmla="*/ 114588 w 1238250"/>
              <a:gd name="connsiteY120" fmla="*/ 246573 h 1238250"/>
              <a:gd name="connsiteX121" fmla="*/ 143102 w 1238250"/>
              <a:gd name="connsiteY121" fmla="*/ 216053 h 1238250"/>
              <a:gd name="connsiteX122" fmla="*/ 279423 w 1238250"/>
              <a:gd name="connsiteY122" fmla="*/ 266090 h 1238250"/>
              <a:gd name="connsiteX123" fmla="*/ 283296 w 1238250"/>
              <a:gd name="connsiteY123" fmla="*/ 262499 h 1238250"/>
              <a:gd name="connsiteX124" fmla="*/ 303353 w 1238250"/>
              <a:gd name="connsiteY124" fmla="*/ 243762 h 1238250"/>
              <a:gd name="connsiteX125" fmla="*/ 303981 w 1238250"/>
              <a:gd name="connsiteY125" fmla="*/ 243324 h 1238250"/>
              <a:gd name="connsiteX126" fmla="*/ 305130 w 1238250"/>
              <a:gd name="connsiteY126" fmla="*/ 242260 h 1238250"/>
              <a:gd name="connsiteX127" fmla="*/ 339333 w 1238250"/>
              <a:gd name="connsiteY127" fmla="*/ 218696 h 1238250"/>
              <a:gd name="connsiteX128" fmla="*/ 361711 w 1238250"/>
              <a:gd name="connsiteY128" fmla="*/ 203106 h 1238250"/>
              <a:gd name="connsiteX129" fmla="*/ 362635 w 1238250"/>
              <a:gd name="connsiteY129" fmla="*/ 202643 h 1238250"/>
              <a:gd name="connsiteX130" fmla="*/ 364115 w 1238250"/>
              <a:gd name="connsiteY130" fmla="*/ 201623 h 1238250"/>
              <a:gd name="connsiteX131" fmla="*/ 371116 w 1238250"/>
              <a:gd name="connsiteY131" fmla="*/ 198388 h 1238250"/>
              <a:gd name="connsiteX132" fmla="*/ 412350 w 1238250"/>
              <a:gd name="connsiteY132" fmla="*/ 177704 h 1238250"/>
              <a:gd name="connsiteX133" fmla="*/ 416120 w 1238250"/>
              <a:gd name="connsiteY133" fmla="*/ 33215 h 1238250"/>
              <a:gd name="connsiteX134" fmla="*/ 467692 w 1238250"/>
              <a:gd name="connsiteY134" fmla="*/ 18075 h 1238250"/>
              <a:gd name="connsiteX135" fmla="*/ 531202 w 1238250"/>
              <a:gd name="connsiteY135" fmla="*/ 6102 h 1238250"/>
              <a:gd name="connsiteX136" fmla="*/ 627489 w 1238250"/>
              <a:gd name="connsiteY136" fmla="*/ 45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27489" y="45"/>
                </a:moveTo>
                <a:cubicBezTo>
                  <a:pt x="659221" y="418"/>
                  <a:pt x="690522" y="3133"/>
                  <a:pt x="721190" y="8042"/>
                </a:cubicBezTo>
                <a:lnTo>
                  <a:pt x="736961" y="11356"/>
                </a:lnTo>
                <a:lnTo>
                  <a:pt x="761195" y="153801"/>
                </a:lnTo>
                <a:lnTo>
                  <a:pt x="804967" y="168661"/>
                </a:lnTo>
                <a:lnTo>
                  <a:pt x="812356" y="170909"/>
                </a:lnTo>
                <a:lnTo>
                  <a:pt x="813966" y="171717"/>
                </a:lnTo>
                <a:lnTo>
                  <a:pt x="814948" y="172050"/>
                </a:lnTo>
                <a:lnTo>
                  <a:pt x="839332" y="184442"/>
                </a:lnTo>
                <a:lnTo>
                  <a:pt x="876539" y="203106"/>
                </a:lnTo>
                <a:lnTo>
                  <a:pt x="877827" y="204004"/>
                </a:lnTo>
                <a:lnTo>
                  <a:pt x="878512" y="204352"/>
                </a:lnTo>
                <a:lnTo>
                  <a:pt x="900944" y="220108"/>
                </a:lnTo>
                <a:lnTo>
                  <a:pt x="905381" y="223199"/>
                </a:lnTo>
                <a:lnTo>
                  <a:pt x="1033179" y="155105"/>
                </a:lnTo>
                <a:lnTo>
                  <a:pt x="1088725" y="204937"/>
                </a:lnTo>
                <a:cubicBezTo>
                  <a:pt x="1143050" y="263970"/>
                  <a:pt x="1186183" y="333657"/>
                  <a:pt x="1214297" y="411175"/>
                </a:cubicBezTo>
                <a:lnTo>
                  <a:pt x="1215469" y="415008"/>
                </a:lnTo>
                <a:lnTo>
                  <a:pt x="1100971" y="507380"/>
                </a:lnTo>
                <a:lnTo>
                  <a:pt x="1109829" y="545045"/>
                </a:lnTo>
                <a:lnTo>
                  <a:pt x="1110112" y="548708"/>
                </a:lnTo>
                <a:lnTo>
                  <a:pt x="1110718" y="551425"/>
                </a:lnTo>
                <a:lnTo>
                  <a:pt x="1112937" y="585287"/>
                </a:lnTo>
                <a:lnTo>
                  <a:pt x="1115549" y="619125"/>
                </a:lnTo>
                <a:lnTo>
                  <a:pt x="1115335" y="621899"/>
                </a:lnTo>
                <a:lnTo>
                  <a:pt x="1115575" y="625566"/>
                </a:lnTo>
                <a:lnTo>
                  <a:pt x="1112152" y="664072"/>
                </a:lnTo>
                <a:lnTo>
                  <a:pt x="1238250" y="739685"/>
                </a:lnTo>
                <a:lnTo>
                  <a:pt x="1229787" y="778357"/>
                </a:lnTo>
                <a:cubicBezTo>
                  <a:pt x="1208649" y="856058"/>
                  <a:pt x="1172314" y="928414"/>
                  <a:pt x="1123663" y="991678"/>
                </a:cubicBezTo>
                <a:lnTo>
                  <a:pt x="1095148" y="1022197"/>
                </a:lnTo>
                <a:lnTo>
                  <a:pt x="958828" y="972160"/>
                </a:lnTo>
                <a:lnTo>
                  <a:pt x="954890" y="975811"/>
                </a:lnTo>
                <a:lnTo>
                  <a:pt x="934897" y="994489"/>
                </a:lnTo>
                <a:lnTo>
                  <a:pt x="934271" y="994924"/>
                </a:lnTo>
                <a:lnTo>
                  <a:pt x="933120" y="995991"/>
                </a:lnTo>
                <a:lnTo>
                  <a:pt x="898916" y="1019555"/>
                </a:lnTo>
                <a:lnTo>
                  <a:pt x="876539" y="1035144"/>
                </a:lnTo>
                <a:lnTo>
                  <a:pt x="875613" y="1035609"/>
                </a:lnTo>
                <a:lnTo>
                  <a:pt x="874135" y="1036627"/>
                </a:lnTo>
                <a:lnTo>
                  <a:pt x="867140" y="1039859"/>
                </a:lnTo>
                <a:lnTo>
                  <a:pt x="825902" y="1060546"/>
                </a:lnTo>
                <a:lnTo>
                  <a:pt x="822131" y="1205035"/>
                </a:lnTo>
                <a:lnTo>
                  <a:pt x="770558" y="1220175"/>
                </a:lnTo>
                <a:cubicBezTo>
                  <a:pt x="749827" y="1225164"/>
                  <a:pt x="728642" y="1229175"/>
                  <a:pt x="707048" y="1232149"/>
                </a:cubicBezTo>
                <a:cubicBezTo>
                  <a:pt x="642264" y="1241070"/>
                  <a:pt x="578397" y="1240027"/>
                  <a:pt x="517060" y="1230208"/>
                </a:cubicBezTo>
                <a:lnTo>
                  <a:pt x="501290" y="1226894"/>
                </a:lnTo>
                <a:lnTo>
                  <a:pt x="477057" y="1084450"/>
                </a:lnTo>
                <a:lnTo>
                  <a:pt x="433279" y="1069588"/>
                </a:lnTo>
                <a:lnTo>
                  <a:pt x="425894" y="1067341"/>
                </a:lnTo>
                <a:lnTo>
                  <a:pt x="424286" y="1066535"/>
                </a:lnTo>
                <a:lnTo>
                  <a:pt x="423303" y="1066201"/>
                </a:lnTo>
                <a:lnTo>
                  <a:pt x="398904" y="1053801"/>
                </a:lnTo>
                <a:lnTo>
                  <a:pt x="361711" y="1035144"/>
                </a:lnTo>
                <a:lnTo>
                  <a:pt x="360422" y="1034246"/>
                </a:lnTo>
                <a:lnTo>
                  <a:pt x="359738" y="1033899"/>
                </a:lnTo>
                <a:lnTo>
                  <a:pt x="337232" y="1018090"/>
                </a:lnTo>
                <a:lnTo>
                  <a:pt x="332870" y="1015052"/>
                </a:lnTo>
                <a:lnTo>
                  <a:pt x="205071" y="1083145"/>
                </a:lnTo>
                <a:lnTo>
                  <a:pt x="149525" y="1033313"/>
                </a:lnTo>
                <a:cubicBezTo>
                  <a:pt x="95200" y="974281"/>
                  <a:pt x="52067" y="904593"/>
                  <a:pt x="23953" y="827075"/>
                </a:cubicBezTo>
                <a:lnTo>
                  <a:pt x="22781" y="823242"/>
                </a:lnTo>
                <a:lnTo>
                  <a:pt x="137279" y="730872"/>
                </a:lnTo>
                <a:lnTo>
                  <a:pt x="128421" y="693206"/>
                </a:lnTo>
                <a:lnTo>
                  <a:pt x="128138" y="689541"/>
                </a:lnTo>
                <a:lnTo>
                  <a:pt x="127532" y="686825"/>
                </a:lnTo>
                <a:lnTo>
                  <a:pt x="125313" y="652968"/>
                </a:lnTo>
                <a:lnTo>
                  <a:pt x="122700" y="619125"/>
                </a:lnTo>
                <a:lnTo>
                  <a:pt x="122915" y="616353"/>
                </a:lnTo>
                <a:lnTo>
                  <a:pt x="122675" y="612686"/>
                </a:lnTo>
                <a:lnTo>
                  <a:pt x="126097" y="574179"/>
                </a:lnTo>
                <a:lnTo>
                  <a:pt x="0" y="498565"/>
                </a:lnTo>
                <a:lnTo>
                  <a:pt x="8463" y="459893"/>
                </a:lnTo>
                <a:cubicBezTo>
                  <a:pt x="29601" y="382192"/>
                  <a:pt x="65937" y="309836"/>
                  <a:pt x="114588" y="246573"/>
                </a:cubicBezTo>
                <a:lnTo>
                  <a:pt x="143102" y="216053"/>
                </a:lnTo>
                <a:lnTo>
                  <a:pt x="279423" y="266090"/>
                </a:lnTo>
                <a:lnTo>
                  <a:pt x="283296" y="262499"/>
                </a:lnTo>
                <a:lnTo>
                  <a:pt x="303353" y="243762"/>
                </a:lnTo>
                <a:lnTo>
                  <a:pt x="303981" y="243324"/>
                </a:lnTo>
                <a:lnTo>
                  <a:pt x="305130" y="242260"/>
                </a:lnTo>
                <a:lnTo>
                  <a:pt x="339333" y="218696"/>
                </a:lnTo>
                <a:lnTo>
                  <a:pt x="361711" y="203106"/>
                </a:lnTo>
                <a:lnTo>
                  <a:pt x="362635" y="202643"/>
                </a:lnTo>
                <a:lnTo>
                  <a:pt x="364115" y="201623"/>
                </a:lnTo>
                <a:lnTo>
                  <a:pt x="371116" y="198388"/>
                </a:lnTo>
                <a:lnTo>
                  <a:pt x="412350" y="177704"/>
                </a:lnTo>
                <a:lnTo>
                  <a:pt x="416120" y="33215"/>
                </a:lnTo>
                <a:lnTo>
                  <a:pt x="467692" y="18075"/>
                </a:lnTo>
                <a:cubicBezTo>
                  <a:pt x="488423" y="13086"/>
                  <a:pt x="509608" y="9076"/>
                  <a:pt x="531202" y="6102"/>
                </a:cubicBezTo>
                <a:cubicBezTo>
                  <a:pt x="563594" y="1641"/>
                  <a:pt x="595757" y="-329"/>
                  <a:pt x="627489" y="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Freeform 27"/>
          <p:cNvSpPr/>
          <p:nvPr>
            <p:custDataLst>
              <p:tags r:id="rId29"/>
            </p:custDataLst>
          </p:nvPr>
        </p:nvSpPr>
        <p:spPr>
          <a:xfrm>
            <a:off x="3430301" y="2252443"/>
            <a:ext cx="434767" cy="434767"/>
          </a:xfrm>
          <a:custGeom>
            <a:avLst/>
            <a:gdLst>
              <a:gd name="connsiteX0" fmla="*/ 991985 w 1238250"/>
              <a:gd name="connsiteY0" fmla="*/ 650982 h 1238250"/>
              <a:gd name="connsiteX1" fmla="*/ 858880 w 1238250"/>
              <a:gd name="connsiteY1" fmla="*/ 657880 h 1238250"/>
              <a:gd name="connsiteX2" fmla="*/ 857836 w 1238250"/>
              <a:gd name="connsiteY2" fmla="*/ 668232 h 1238250"/>
              <a:gd name="connsiteX3" fmla="*/ 668231 w 1238250"/>
              <a:gd name="connsiteY3" fmla="*/ 857836 h 1238250"/>
              <a:gd name="connsiteX4" fmla="*/ 657880 w 1238250"/>
              <a:gd name="connsiteY4" fmla="*/ 858879 h 1238250"/>
              <a:gd name="connsiteX5" fmla="*/ 650982 w 1238250"/>
              <a:gd name="connsiteY5" fmla="*/ 991985 h 1238250"/>
              <a:gd name="connsiteX6" fmla="*/ 694917 w 1238250"/>
              <a:gd name="connsiteY6" fmla="*/ 987556 h 1238250"/>
              <a:gd name="connsiteX7" fmla="*/ 987556 w 1238250"/>
              <a:gd name="connsiteY7" fmla="*/ 694916 h 1238250"/>
              <a:gd name="connsiteX8" fmla="*/ 246266 w 1238250"/>
              <a:gd name="connsiteY8" fmla="*/ 650982 h 1238250"/>
              <a:gd name="connsiteX9" fmla="*/ 250695 w 1238250"/>
              <a:gd name="connsiteY9" fmla="*/ 694916 h 1238250"/>
              <a:gd name="connsiteX10" fmla="*/ 543334 w 1238250"/>
              <a:gd name="connsiteY10" fmla="*/ 987556 h 1238250"/>
              <a:gd name="connsiteX11" fmla="*/ 587270 w 1238250"/>
              <a:gd name="connsiteY11" fmla="*/ 991985 h 1238250"/>
              <a:gd name="connsiteX12" fmla="*/ 580371 w 1238250"/>
              <a:gd name="connsiteY12" fmla="*/ 858880 h 1238250"/>
              <a:gd name="connsiteX13" fmla="*/ 570019 w 1238250"/>
              <a:gd name="connsiteY13" fmla="*/ 857836 h 1238250"/>
              <a:gd name="connsiteX14" fmla="*/ 380414 w 1238250"/>
              <a:gd name="connsiteY14" fmla="*/ 668232 h 1238250"/>
              <a:gd name="connsiteX15" fmla="*/ 379371 w 1238250"/>
              <a:gd name="connsiteY15" fmla="*/ 657880 h 1238250"/>
              <a:gd name="connsiteX16" fmla="*/ 619125 w 1238250"/>
              <a:gd name="connsiteY16" fmla="*/ 514031 h 1238250"/>
              <a:gd name="connsiteX17" fmla="*/ 514031 w 1238250"/>
              <a:gd name="connsiteY17" fmla="*/ 619125 h 1238250"/>
              <a:gd name="connsiteX18" fmla="*/ 619125 w 1238250"/>
              <a:gd name="connsiteY18" fmla="*/ 724219 h 1238250"/>
              <a:gd name="connsiteX19" fmla="*/ 724219 w 1238250"/>
              <a:gd name="connsiteY19" fmla="*/ 619125 h 1238250"/>
              <a:gd name="connsiteX20" fmla="*/ 619125 w 1238250"/>
              <a:gd name="connsiteY20" fmla="*/ 514031 h 1238250"/>
              <a:gd name="connsiteX21" fmla="*/ 619126 w 1238250"/>
              <a:gd name="connsiteY21" fmla="*/ 475601 h 1238250"/>
              <a:gd name="connsiteX22" fmla="*/ 762651 w 1238250"/>
              <a:gd name="connsiteY22" fmla="*/ 619126 h 1238250"/>
              <a:gd name="connsiteX23" fmla="*/ 619126 w 1238250"/>
              <a:gd name="connsiteY23" fmla="*/ 762651 h 1238250"/>
              <a:gd name="connsiteX24" fmla="*/ 475601 w 1238250"/>
              <a:gd name="connsiteY24" fmla="*/ 619126 h 1238250"/>
              <a:gd name="connsiteX25" fmla="*/ 619126 w 1238250"/>
              <a:gd name="connsiteY25" fmla="*/ 475601 h 1238250"/>
              <a:gd name="connsiteX26" fmla="*/ 619126 w 1238250"/>
              <a:gd name="connsiteY26" fmla="*/ 443719 h 1238250"/>
              <a:gd name="connsiteX27" fmla="*/ 443719 w 1238250"/>
              <a:gd name="connsiteY27" fmla="*/ 619126 h 1238250"/>
              <a:gd name="connsiteX28" fmla="*/ 619126 w 1238250"/>
              <a:gd name="connsiteY28" fmla="*/ 794533 h 1238250"/>
              <a:gd name="connsiteX29" fmla="*/ 794533 w 1238250"/>
              <a:gd name="connsiteY29" fmla="*/ 619126 h 1238250"/>
              <a:gd name="connsiteX30" fmla="*/ 619126 w 1238250"/>
              <a:gd name="connsiteY30" fmla="*/ 443719 h 1238250"/>
              <a:gd name="connsiteX31" fmla="*/ 650982 w 1238250"/>
              <a:gd name="connsiteY31" fmla="*/ 246266 h 1238250"/>
              <a:gd name="connsiteX32" fmla="*/ 657880 w 1238250"/>
              <a:gd name="connsiteY32" fmla="*/ 379371 h 1238250"/>
              <a:gd name="connsiteX33" fmla="*/ 668231 w 1238250"/>
              <a:gd name="connsiteY33" fmla="*/ 380414 h 1238250"/>
              <a:gd name="connsiteX34" fmla="*/ 857836 w 1238250"/>
              <a:gd name="connsiteY34" fmla="*/ 570019 h 1238250"/>
              <a:gd name="connsiteX35" fmla="*/ 858880 w 1238250"/>
              <a:gd name="connsiteY35" fmla="*/ 580370 h 1238250"/>
              <a:gd name="connsiteX36" fmla="*/ 991985 w 1238250"/>
              <a:gd name="connsiteY36" fmla="*/ 587268 h 1238250"/>
              <a:gd name="connsiteX37" fmla="*/ 987556 w 1238250"/>
              <a:gd name="connsiteY37" fmla="*/ 543334 h 1238250"/>
              <a:gd name="connsiteX38" fmla="*/ 694917 w 1238250"/>
              <a:gd name="connsiteY38" fmla="*/ 250695 h 1238250"/>
              <a:gd name="connsiteX39" fmla="*/ 587270 w 1238250"/>
              <a:gd name="connsiteY39" fmla="*/ 246265 h 1238250"/>
              <a:gd name="connsiteX40" fmla="*/ 543334 w 1238250"/>
              <a:gd name="connsiteY40" fmla="*/ 250695 h 1238250"/>
              <a:gd name="connsiteX41" fmla="*/ 250695 w 1238250"/>
              <a:gd name="connsiteY41" fmla="*/ 543334 h 1238250"/>
              <a:gd name="connsiteX42" fmla="*/ 246266 w 1238250"/>
              <a:gd name="connsiteY42" fmla="*/ 587268 h 1238250"/>
              <a:gd name="connsiteX43" fmla="*/ 379371 w 1238250"/>
              <a:gd name="connsiteY43" fmla="*/ 580370 h 1238250"/>
              <a:gd name="connsiteX44" fmla="*/ 380414 w 1238250"/>
              <a:gd name="connsiteY44" fmla="*/ 570019 h 1238250"/>
              <a:gd name="connsiteX45" fmla="*/ 570019 w 1238250"/>
              <a:gd name="connsiteY45" fmla="*/ 380414 h 1238250"/>
              <a:gd name="connsiteX46" fmla="*/ 580371 w 1238250"/>
              <a:gd name="connsiteY46" fmla="*/ 379371 h 1238250"/>
              <a:gd name="connsiteX47" fmla="*/ 619125 w 1238250"/>
              <a:gd name="connsiteY47" fmla="*/ 0 h 1238250"/>
              <a:gd name="connsiteX48" fmla="*/ 627571 w 1238250"/>
              <a:gd name="connsiteY48" fmla="*/ 427 h 1238250"/>
              <a:gd name="connsiteX49" fmla="*/ 637898 w 1238250"/>
              <a:gd name="connsiteY49" fmla="*/ 61294 h 1238250"/>
              <a:gd name="connsiteX50" fmla="*/ 642400 w 1238250"/>
              <a:gd name="connsiteY50" fmla="*/ 61522 h 1238250"/>
              <a:gd name="connsiteX51" fmla="*/ 658857 w 1238250"/>
              <a:gd name="connsiteY51" fmla="*/ 62065 h 1238250"/>
              <a:gd name="connsiteX52" fmla="*/ 675465 w 1238250"/>
              <a:gd name="connsiteY52" fmla="*/ 2698 h 1238250"/>
              <a:gd name="connsiteX53" fmla="*/ 686108 w 1238250"/>
              <a:gd name="connsiteY53" fmla="*/ 4132 h 1238250"/>
              <a:gd name="connsiteX54" fmla="*/ 686215 w 1238250"/>
              <a:gd name="connsiteY54" fmla="*/ 3775 h 1238250"/>
              <a:gd name="connsiteX55" fmla="*/ 702919 w 1238250"/>
              <a:gd name="connsiteY55" fmla="*/ 6324 h 1238250"/>
              <a:gd name="connsiteX56" fmla="*/ 705733 w 1238250"/>
              <a:gd name="connsiteY56" fmla="*/ 67601 h 1238250"/>
              <a:gd name="connsiteX57" fmla="*/ 722168 w 1238250"/>
              <a:gd name="connsiteY57" fmla="*/ 69817 h 1238250"/>
              <a:gd name="connsiteX58" fmla="*/ 727067 w 1238250"/>
              <a:gd name="connsiteY58" fmla="*/ 70986 h 1238250"/>
              <a:gd name="connsiteX59" fmla="*/ 731739 w 1238250"/>
              <a:gd name="connsiteY59" fmla="*/ 71699 h 1238250"/>
              <a:gd name="connsiteX60" fmla="*/ 736085 w 1238250"/>
              <a:gd name="connsiteY60" fmla="*/ 72816 h 1238250"/>
              <a:gd name="connsiteX61" fmla="*/ 760510 w 1238250"/>
              <a:gd name="connsiteY61" fmla="*/ 16987 h 1238250"/>
              <a:gd name="connsiteX62" fmla="*/ 776991 w 1238250"/>
              <a:gd name="connsiteY62" fmla="*/ 20919 h 1238250"/>
              <a:gd name="connsiteX63" fmla="*/ 776978 w 1238250"/>
              <a:gd name="connsiteY63" fmla="*/ 21084 h 1238250"/>
              <a:gd name="connsiteX64" fmla="*/ 787407 w 1238250"/>
              <a:gd name="connsiteY64" fmla="*/ 23765 h 1238250"/>
              <a:gd name="connsiteX65" fmla="*/ 781693 w 1238250"/>
              <a:gd name="connsiteY65" fmla="*/ 84543 h 1238250"/>
              <a:gd name="connsiteX66" fmla="*/ 785289 w 1238250"/>
              <a:gd name="connsiteY66" fmla="*/ 85468 h 1238250"/>
              <a:gd name="connsiteX67" fmla="*/ 801613 w 1238250"/>
              <a:gd name="connsiteY67" fmla="*/ 91442 h 1238250"/>
              <a:gd name="connsiteX68" fmla="*/ 832915 w 1238250"/>
              <a:gd name="connsiteY68" fmla="*/ 38575 h 1238250"/>
              <a:gd name="connsiteX69" fmla="*/ 848824 w 1238250"/>
              <a:gd name="connsiteY69" fmla="*/ 44085 h 1238250"/>
              <a:gd name="connsiteX70" fmla="*/ 848743 w 1238250"/>
              <a:gd name="connsiteY70" fmla="*/ 44491 h 1238250"/>
              <a:gd name="connsiteX71" fmla="*/ 858825 w 1238250"/>
              <a:gd name="connsiteY71" fmla="*/ 48181 h 1238250"/>
              <a:gd name="connsiteX72" fmla="*/ 845580 w 1238250"/>
              <a:gd name="connsiteY72" fmla="*/ 108570 h 1238250"/>
              <a:gd name="connsiteX73" fmla="*/ 857012 w 1238250"/>
              <a:gd name="connsiteY73" fmla="*/ 114077 h 1238250"/>
              <a:gd name="connsiteX74" fmla="*/ 873515 w 1238250"/>
              <a:gd name="connsiteY74" fmla="*/ 121675 h 1238250"/>
              <a:gd name="connsiteX75" fmla="*/ 911778 w 1238250"/>
              <a:gd name="connsiteY75" fmla="*/ 73796 h 1238250"/>
              <a:gd name="connsiteX76" fmla="*/ 921060 w 1238250"/>
              <a:gd name="connsiteY76" fmla="*/ 79215 h 1238250"/>
              <a:gd name="connsiteX77" fmla="*/ 921250 w 1238250"/>
              <a:gd name="connsiteY77" fmla="*/ 78986 h 1238250"/>
              <a:gd name="connsiteX78" fmla="*/ 935703 w 1238250"/>
              <a:gd name="connsiteY78" fmla="*/ 87767 h 1238250"/>
              <a:gd name="connsiteX79" fmla="*/ 914403 w 1238250"/>
              <a:gd name="connsiteY79" fmla="*/ 145136 h 1238250"/>
              <a:gd name="connsiteX80" fmla="*/ 923411 w 1238250"/>
              <a:gd name="connsiteY80" fmla="*/ 150395 h 1238250"/>
              <a:gd name="connsiteX81" fmla="*/ 927294 w 1238250"/>
              <a:gd name="connsiteY81" fmla="*/ 153195 h 1238250"/>
              <a:gd name="connsiteX82" fmla="*/ 931545 w 1238250"/>
              <a:gd name="connsiteY82" fmla="*/ 155777 h 1238250"/>
              <a:gd name="connsiteX83" fmla="*/ 932293 w 1238250"/>
              <a:gd name="connsiteY83" fmla="*/ 156337 h 1238250"/>
              <a:gd name="connsiteX84" fmla="*/ 975755 w 1238250"/>
              <a:gd name="connsiteY84" fmla="*/ 113820 h 1238250"/>
              <a:gd name="connsiteX85" fmla="*/ 984508 w 1238250"/>
              <a:gd name="connsiteY85" fmla="*/ 120131 h 1238250"/>
              <a:gd name="connsiteX86" fmla="*/ 984519 w 1238250"/>
              <a:gd name="connsiteY86" fmla="*/ 120121 h 1238250"/>
              <a:gd name="connsiteX87" fmla="*/ 985182 w 1238250"/>
              <a:gd name="connsiteY87" fmla="*/ 120617 h 1238250"/>
              <a:gd name="connsiteX88" fmla="*/ 989523 w 1238250"/>
              <a:gd name="connsiteY88" fmla="*/ 123746 h 1238250"/>
              <a:gd name="connsiteX89" fmla="*/ 989481 w 1238250"/>
              <a:gd name="connsiteY89" fmla="*/ 123831 h 1238250"/>
              <a:gd name="connsiteX90" fmla="*/ 998112 w 1238250"/>
              <a:gd name="connsiteY90" fmla="*/ 130286 h 1238250"/>
              <a:gd name="connsiteX91" fmla="*/ 970047 w 1238250"/>
              <a:gd name="connsiteY91" fmla="*/ 184497 h 1238250"/>
              <a:gd name="connsiteX92" fmla="*/ 970603 w 1238250"/>
              <a:gd name="connsiteY92" fmla="*/ 184984 h 1238250"/>
              <a:gd name="connsiteX93" fmla="*/ 974561 w 1238250"/>
              <a:gd name="connsiteY93" fmla="*/ 187944 h 1238250"/>
              <a:gd name="connsiteX94" fmla="*/ 990916 w 1238250"/>
              <a:gd name="connsiteY94" fmla="*/ 202809 h 1238250"/>
              <a:gd name="connsiteX95" fmla="*/ 993167 w 1238250"/>
              <a:gd name="connsiteY95" fmla="*/ 204784 h 1238250"/>
              <a:gd name="connsiteX96" fmla="*/ 1042854 w 1238250"/>
              <a:gd name="connsiteY96" fmla="*/ 168191 h 1238250"/>
              <a:gd name="connsiteX97" fmla="*/ 1049206 w 1238250"/>
              <a:gd name="connsiteY97" fmla="*/ 173764 h 1238250"/>
              <a:gd name="connsiteX98" fmla="*/ 1052911 w 1238250"/>
              <a:gd name="connsiteY98" fmla="*/ 177701 h 1238250"/>
              <a:gd name="connsiteX99" fmla="*/ 1056912 w 1238250"/>
              <a:gd name="connsiteY99" fmla="*/ 181338 h 1238250"/>
              <a:gd name="connsiteX100" fmla="*/ 1062596 w 1238250"/>
              <a:gd name="connsiteY100" fmla="*/ 187591 h 1238250"/>
              <a:gd name="connsiteX101" fmla="*/ 1026876 w 1238250"/>
              <a:gd name="connsiteY101" fmla="*/ 237909 h 1238250"/>
              <a:gd name="connsiteX102" fmla="*/ 1028893 w 1238250"/>
              <a:gd name="connsiteY102" fmla="*/ 240128 h 1238250"/>
              <a:gd name="connsiteX103" fmla="*/ 1041242 w 1238250"/>
              <a:gd name="connsiteY103" fmla="*/ 253249 h 1238250"/>
              <a:gd name="connsiteX104" fmla="*/ 1094689 w 1238250"/>
              <a:gd name="connsiteY104" fmla="*/ 223169 h 1238250"/>
              <a:gd name="connsiteX105" fmla="*/ 1101276 w 1238250"/>
              <a:gd name="connsiteY105" fmla="*/ 231665 h 1238250"/>
              <a:gd name="connsiteX106" fmla="*/ 1101527 w 1238250"/>
              <a:gd name="connsiteY106" fmla="*/ 231529 h 1238250"/>
              <a:gd name="connsiteX107" fmla="*/ 1111667 w 1238250"/>
              <a:gd name="connsiteY107" fmla="*/ 245090 h 1238250"/>
              <a:gd name="connsiteX108" fmla="*/ 1070447 w 1238250"/>
              <a:gd name="connsiteY108" fmla="*/ 290279 h 1238250"/>
              <a:gd name="connsiteX109" fmla="*/ 1076951 w 1238250"/>
              <a:gd name="connsiteY109" fmla="*/ 298668 h 1238250"/>
              <a:gd name="connsiteX110" fmla="*/ 1079608 w 1238250"/>
              <a:gd name="connsiteY110" fmla="*/ 302874 h 1238250"/>
              <a:gd name="connsiteX111" fmla="*/ 1082474 w 1238250"/>
              <a:gd name="connsiteY111" fmla="*/ 306707 h 1238250"/>
              <a:gd name="connsiteX112" fmla="*/ 1087890 w 1238250"/>
              <a:gd name="connsiteY112" fmla="*/ 315621 h 1238250"/>
              <a:gd name="connsiteX113" fmla="*/ 1144878 w 1238250"/>
              <a:gd name="connsiteY113" fmla="*/ 293322 h 1238250"/>
              <a:gd name="connsiteX114" fmla="*/ 1153910 w 1238250"/>
              <a:gd name="connsiteY114" fmla="*/ 307620 h 1238250"/>
              <a:gd name="connsiteX115" fmla="*/ 1153683 w 1238250"/>
              <a:gd name="connsiteY115" fmla="*/ 307814 h 1238250"/>
              <a:gd name="connsiteX116" fmla="*/ 1159265 w 1238250"/>
              <a:gd name="connsiteY116" fmla="*/ 317000 h 1238250"/>
              <a:gd name="connsiteX117" fmla="*/ 1112060 w 1238250"/>
              <a:gd name="connsiteY117" fmla="*/ 356093 h 1238250"/>
              <a:gd name="connsiteX118" fmla="*/ 1119941 w 1238250"/>
              <a:gd name="connsiteY118" fmla="*/ 372453 h 1238250"/>
              <a:gd name="connsiteX119" fmla="*/ 1121247 w 1238250"/>
              <a:gd name="connsiteY119" fmla="*/ 375047 h 1238250"/>
              <a:gd name="connsiteX120" fmla="*/ 1181032 w 1238250"/>
              <a:gd name="connsiteY120" fmla="*/ 359729 h 1238250"/>
              <a:gd name="connsiteX121" fmla="*/ 1185303 w 1238250"/>
              <a:gd name="connsiteY121" fmla="*/ 368214 h 1238250"/>
              <a:gd name="connsiteX122" fmla="*/ 1187259 w 1238250"/>
              <a:gd name="connsiteY122" fmla="*/ 373282 h 1238250"/>
              <a:gd name="connsiteX123" fmla="*/ 1189596 w 1238250"/>
              <a:gd name="connsiteY123" fmla="*/ 378134 h 1238250"/>
              <a:gd name="connsiteX124" fmla="*/ 1192122 w 1238250"/>
              <a:gd name="connsiteY124" fmla="*/ 385036 h 1238250"/>
              <a:gd name="connsiteX125" fmla="*/ 1140110 w 1238250"/>
              <a:gd name="connsiteY125" fmla="*/ 418337 h 1238250"/>
              <a:gd name="connsiteX126" fmla="*/ 1141698 w 1238250"/>
              <a:gd name="connsiteY126" fmla="*/ 422675 h 1238250"/>
              <a:gd name="connsiteX127" fmla="*/ 1149802 w 1238250"/>
              <a:gd name="connsiteY127" fmla="*/ 443673 h 1238250"/>
              <a:gd name="connsiteX128" fmla="*/ 1150790 w 1238250"/>
              <a:gd name="connsiteY128" fmla="*/ 447253 h 1238250"/>
              <a:gd name="connsiteX129" fmla="*/ 1211458 w 1238250"/>
              <a:gd name="connsiteY129" fmla="*/ 440479 h 1238250"/>
              <a:gd name="connsiteX130" fmla="*/ 1214320 w 1238250"/>
              <a:gd name="connsiteY130" fmla="*/ 450860 h 1238250"/>
              <a:gd name="connsiteX131" fmla="*/ 1214485 w 1238250"/>
              <a:gd name="connsiteY131" fmla="*/ 450844 h 1238250"/>
              <a:gd name="connsiteX132" fmla="*/ 1218704 w 1238250"/>
              <a:gd name="connsiteY132" fmla="*/ 467254 h 1238250"/>
              <a:gd name="connsiteX133" fmla="*/ 1163310 w 1238250"/>
              <a:gd name="connsiteY133" fmla="*/ 492649 h 1238250"/>
              <a:gd name="connsiteX134" fmla="*/ 1164504 w 1238250"/>
              <a:gd name="connsiteY134" fmla="*/ 496975 h 1238250"/>
              <a:gd name="connsiteX135" fmla="*/ 1165298 w 1238250"/>
              <a:gd name="connsiteY135" fmla="*/ 501633 h 1238250"/>
              <a:gd name="connsiteX136" fmla="*/ 1166552 w 1238250"/>
              <a:gd name="connsiteY136" fmla="*/ 506512 h 1238250"/>
              <a:gd name="connsiteX137" fmla="*/ 1167592 w 1238250"/>
              <a:gd name="connsiteY137" fmla="*/ 513324 h 1238250"/>
              <a:gd name="connsiteX138" fmla="*/ 1228554 w 1238250"/>
              <a:gd name="connsiteY138" fmla="*/ 513995 h 1238250"/>
              <a:gd name="connsiteX139" fmla="*/ 1231406 w 1238250"/>
              <a:gd name="connsiteY139" fmla="*/ 530721 h 1238250"/>
              <a:gd name="connsiteX140" fmla="*/ 1231232 w 1238250"/>
              <a:gd name="connsiteY140" fmla="*/ 530780 h 1238250"/>
              <a:gd name="connsiteX141" fmla="*/ 1232856 w 1238250"/>
              <a:gd name="connsiteY141" fmla="*/ 541421 h 1238250"/>
              <a:gd name="connsiteX142" fmla="*/ 1174701 w 1238250"/>
              <a:gd name="connsiteY142" fmla="*/ 559902 h 1238250"/>
              <a:gd name="connsiteX143" fmla="*/ 1175020 w 1238250"/>
              <a:gd name="connsiteY143" fmla="*/ 561994 h 1238250"/>
              <a:gd name="connsiteX144" fmla="*/ 1176238 w 1238250"/>
              <a:gd name="connsiteY144" fmla="*/ 586117 h 1238250"/>
              <a:gd name="connsiteX145" fmla="*/ 1176544 w 1238250"/>
              <a:gd name="connsiteY145" fmla="*/ 590620 h 1238250"/>
              <a:gd name="connsiteX146" fmla="*/ 1237582 w 1238250"/>
              <a:gd name="connsiteY146" fmla="*/ 599884 h 1238250"/>
              <a:gd name="connsiteX147" fmla="*/ 1238156 w 1238250"/>
              <a:gd name="connsiteY147" fmla="*/ 608320 h 1238250"/>
              <a:gd name="connsiteX148" fmla="*/ 1237977 w 1238250"/>
              <a:gd name="connsiteY148" fmla="*/ 613723 h 1238250"/>
              <a:gd name="connsiteX149" fmla="*/ 1238250 w 1238250"/>
              <a:gd name="connsiteY149" fmla="*/ 619125 h 1238250"/>
              <a:gd name="connsiteX150" fmla="*/ 1237824 w 1238250"/>
              <a:gd name="connsiteY150" fmla="*/ 627570 h 1238250"/>
              <a:gd name="connsiteX151" fmla="*/ 1176957 w 1238250"/>
              <a:gd name="connsiteY151" fmla="*/ 637898 h 1238250"/>
              <a:gd name="connsiteX152" fmla="*/ 1176729 w 1238250"/>
              <a:gd name="connsiteY152" fmla="*/ 642411 h 1238250"/>
              <a:gd name="connsiteX153" fmla="*/ 1176186 w 1238250"/>
              <a:gd name="connsiteY153" fmla="*/ 658856 h 1238250"/>
              <a:gd name="connsiteX154" fmla="*/ 1235552 w 1238250"/>
              <a:gd name="connsiteY154" fmla="*/ 675465 h 1238250"/>
              <a:gd name="connsiteX155" fmla="*/ 1234118 w 1238250"/>
              <a:gd name="connsiteY155" fmla="*/ 686107 h 1238250"/>
              <a:gd name="connsiteX156" fmla="*/ 1234476 w 1238250"/>
              <a:gd name="connsiteY156" fmla="*/ 686214 h 1238250"/>
              <a:gd name="connsiteX157" fmla="*/ 1231926 w 1238250"/>
              <a:gd name="connsiteY157" fmla="*/ 702919 h 1238250"/>
              <a:gd name="connsiteX158" fmla="*/ 1170650 w 1238250"/>
              <a:gd name="connsiteY158" fmla="*/ 705733 h 1238250"/>
              <a:gd name="connsiteX159" fmla="*/ 1168434 w 1238250"/>
              <a:gd name="connsiteY159" fmla="*/ 722167 h 1238250"/>
              <a:gd name="connsiteX160" fmla="*/ 1167265 w 1238250"/>
              <a:gd name="connsiteY160" fmla="*/ 727069 h 1238250"/>
              <a:gd name="connsiteX161" fmla="*/ 1166552 w 1238250"/>
              <a:gd name="connsiteY161" fmla="*/ 731738 h 1238250"/>
              <a:gd name="connsiteX162" fmla="*/ 1165435 w 1238250"/>
              <a:gd name="connsiteY162" fmla="*/ 736085 h 1238250"/>
              <a:gd name="connsiteX163" fmla="*/ 1221264 w 1238250"/>
              <a:gd name="connsiteY163" fmla="*/ 760509 h 1238250"/>
              <a:gd name="connsiteX164" fmla="*/ 1217332 w 1238250"/>
              <a:gd name="connsiteY164" fmla="*/ 776990 h 1238250"/>
              <a:gd name="connsiteX165" fmla="*/ 1217166 w 1238250"/>
              <a:gd name="connsiteY165" fmla="*/ 776977 h 1238250"/>
              <a:gd name="connsiteX166" fmla="*/ 1214485 w 1238250"/>
              <a:gd name="connsiteY166" fmla="*/ 787406 h 1238250"/>
              <a:gd name="connsiteX167" fmla="*/ 1153708 w 1238250"/>
              <a:gd name="connsiteY167" fmla="*/ 781692 h 1238250"/>
              <a:gd name="connsiteX168" fmla="*/ 1152783 w 1238250"/>
              <a:gd name="connsiteY168" fmla="*/ 785289 h 1238250"/>
              <a:gd name="connsiteX169" fmla="*/ 1146809 w 1238250"/>
              <a:gd name="connsiteY169" fmla="*/ 801612 h 1238250"/>
              <a:gd name="connsiteX170" fmla="*/ 1199675 w 1238250"/>
              <a:gd name="connsiteY170" fmla="*/ 832914 h 1238250"/>
              <a:gd name="connsiteX171" fmla="*/ 1194166 w 1238250"/>
              <a:gd name="connsiteY171" fmla="*/ 848823 h 1238250"/>
              <a:gd name="connsiteX172" fmla="*/ 1193759 w 1238250"/>
              <a:gd name="connsiteY172" fmla="*/ 848742 h 1238250"/>
              <a:gd name="connsiteX173" fmla="*/ 1190069 w 1238250"/>
              <a:gd name="connsiteY173" fmla="*/ 858824 h 1238250"/>
              <a:gd name="connsiteX174" fmla="*/ 1129680 w 1238250"/>
              <a:gd name="connsiteY174" fmla="*/ 845579 h 1238250"/>
              <a:gd name="connsiteX175" fmla="*/ 1124173 w 1238250"/>
              <a:gd name="connsiteY175" fmla="*/ 857013 h 1238250"/>
              <a:gd name="connsiteX176" fmla="*/ 1116575 w 1238250"/>
              <a:gd name="connsiteY176" fmla="*/ 873515 h 1238250"/>
              <a:gd name="connsiteX177" fmla="*/ 1164455 w 1238250"/>
              <a:gd name="connsiteY177" fmla="*/ 911777 h 1238250"/>
              <a:gd name="connsiteX178" fmla="*/ 1159035 w 1238250"/>
              <a:gd name="connsiteY178" fmla="*/ 921060 h 1238250"/>
              <a:gd name="connsiteX179" fmla="*/ 1159265 w 1238250"/>
              <a:gd name="connsiteY179" fmla="*/ 921250 h 1238250"/>
              <a:gd name="connsiteX180" fmla="*/ 1150484 w 1238250"/>
              <a:gd name="connsiteY180" fmla="*/ 935703 h 1238250"/>
              <a:gd name="connsiteX181" fmla="*/ 1093116 w 1238250"/>
              <a:gd name="connsiteY181" fmla="*/ 914402 h 1238250"/>
              <a:gd name="connsiteX182" fmla="*/ 1087856 w 1238250"/>
              <a:gd name="connsiteY182" fmla="*/ 923410 h 1238250"/>
              <a:gd name="connsiteX183" fmla="*/ 1085058 w 1238250"/>
              <a:gd name="connsiteY183" fmla="*/ 927291 h 1238250"/>
              <a:gd name="connsiteX184" fmla="*/ 1082474 w 1238250"/>
              <a:gd name="connsiteY184" fmla="*/ 931544 h 1238250"/>
              <a:gd name="connsiteX185" fmla="*/ 1081914 w 1238250"/>
              <a:gd name="connsiteY185" fmla="*/ 932294 h 1238250"/>
              <a:gd name="connsiteX186" fmla="*/ 1124430 w 1238250"/>
              <a:gd name="connsiteY186" fmla="*/ 975755 h 1238250"/>
              <a:gd name="connsiteX187" fmla="*/ 1118119 w 1238250"/>
              <a:gd name="connsiteY187" fmla="*/ 984508 h 1238250"/>
              <a:gd name="connsiteX188" fmla="*/ 1118129 w 1238250"/>
              <a:gd name="connsiteY188" fmla="*/ 984519 h 1238250"/>
              <a:gd name="connsiteX189" fmla="*/ 1117636 w 1238250"/>
              <a:gd name="connsiteY189" fmla="*/ 985179 h 1238250"/>
              <a:gd name="connsiteX190" fmla="*/ 1114505 w 1238250"/>
              <a:gd name="connsiteY190" fmla="*/ 989522 h 1238250"/>
              <a:gd name="connsiteX191" fmla="*/ 1114420 w 1238250"/>
              <a:gd name="connsiteY191" fmla="*/ 989480 h 1238250"/>
              <a:gd name="connsiteX192" fmla="*/ 1107965 w 1238250"/>
              <a:gd name="connsiteY192" fmla="*/ 998111 h 1238250"/>
              <a:gd name="connsiteX193" fmla="*/ 1053755 w 1238250"/>
              <a:gd name="connsiteY193" fmla="*/ 970046 h 1238250"/>
              <a:gd name="connsiteX194" fmla="*/ 1053267 w 1238250"/>
              <a:gd name="connsiteY194" fmla="*/ 970602 h 1238250"/>
              <a:gd name="connsiteX195" fmla="*/ 1050307 w 1238250"/>
              <a:gd name="connsiteY195" fmla="*/ 974561 h 1238250"/>
              <a:gd name="connsiteX196" fmla="*/ 1035438 w 1238250"/>
              <a:gd name="connsiteY196" fmla="*/ 990919 h 1238250"/>
              <a:gd name="connsiteX197" fmla="*/ 1033467 w 1238250"/>
              <a:gd name="connsiteY197" fmla="*/ 993167 h 1238250"/>
              <a:gd name="connsiteX198" fmla="*/ 1070060 w 1238250"/>
              <a:gd name="connsiteY198" fmla="*/ 1042854 h 1238250"/>
              <a:gd name="connsiteX199" fmla="*/ 1064486 w 1238250"/>
              <a:gd name="connsiteY199" fmla="*/ 1049206 h 1238250"/>
              <a:gd name="connsiteX200" fmla="*/ 1060550 w 1238250"/>
              <a:gd name="connsiteY200" fmla="*/ 1052911 h 1238250"/>
              <a:gd name="connsiteX201" fmla="*/ 1056912 w 1238250"/>
              <a:gd name="connsiteY201" fmla="*/ 1056913 h 1238250"/>
              <a:gd name="connsiteX202" fmla="*/ 1050660 w 1238250"/>
              <a:gd name="connsiteY202" fmla="*/ 1062596 h 1238250"/>
              <a:gd name="connsiteX203" fmla="*/ 1000341 w 1238250"/>
              <a:gd name="connsiteY203" fmla="*/ 1026875 h 1238250"/>
              <a:gd name="connsiteX204" fmla="*/ 998129 w 1238250"/>
              <a:gd name="connsiteY204" fmla="*/ 1028886 h 1238250"/>
              <a:gd name="connsiteX205" fmla="*/ 985002 w 1238250"/>
              <a:gd name="connsiteY205" fmla="*/ 1041242 h 1238250"/>
              <a:gd name="connsiteX206" fmla="*/ 1015082 w 1238250"/>
              <a:gd name="connsiteY206" fmla="*/ 1094689 h 1238250"/>
              <a:gd name="connsiteX207" fmla="*/ 1006586 w 1238250"/>
              <a:gd name="connsiteY207" fmla="*/ 1101276 h 1238250"/>
              <a:gd name="connsiteX208" fmla="*/ 1006721 w 1238250"/>
              <a:gd name="connsiteY208" fmla="*/ 1101527 h 1238250"/>
              <a:gd name="connsiteX209" fmla="*/ 993161 w 1238250"/>
              <a:gd name="connsiteY209" fmla="*/ 1111667 h 1238250"/>
              <a:gd name="connsiteX210" fmla="*/ 947972 w 1238250"/>
              <a:gd name="connsiteY210" fmla="*/ 1070447 h 1238250"/>
              <a:gd name="connsiteX211" fmla="*/ 939584 w 1238250"/>
              <a:gd name="connsiteY211" fmla="*/ 1076951 h 1238250"/>
              <a:gd name="connsiteX212" fmla="*/ 935378 w 1238250"/>
              <a:gd name="connsiteY212" fmla="*/ 1079608 h 1238250"/>
              <a:gd name="connsiteX213" fmla="*/ 931545 w 1238250"/>
              <a:gd name="connsiteY213" fmla="*/ 1082474 h 1238250"/>
              <a:gd name="connsiteX214" fmla="*/ 922629 w 1238250"/>
              <a:gd name="connsiteY214" fmla="*/ 1087890 h 1238250"/>
              <a:gd name="connsiteX215" fmla="*/ 944929 w 1238250"/>
              <a:gd name="connsiteY215" fmla="*/ 1144878 h 1238250"/>
              <a:gd name="connsiteX216" fmla="*/ 930631 w 1238250"/>
              <a:gd name="connsiteY216" fmla="*/ 1153909 h 1238250"/>
              <a:gd name="connsiteX217" fmla="*/ 930437 w 1238250"/>
              <a:gd name="connsiteY217" fmla="*/ 1153683 h 1238250"/>
              <a:gd name="connsiteX218" fmla="*/ 921250 w 1238250"/>
              <a:gd name="connsiteY218" fmla="*/ 1159264 h 1238250"/>
              <a:gd name="connsiteX219" fmla="*/ 882158 w 1238250"/>
              <a:gd name="connsiteY219" fmla="*/ 1112060 h 1238250"/>
              <a:gd name="connsiteX220" fmla="*/ 865789 w 1238250"/>
              <a:gd name="connsiteY220" fmla="*/ 1119945 h 1238250"/>
              <a:gd name="connsiteX221" fmla="*/ 863204 w 1238250"/>
              <a:gd name="connsiteY221" fmla="*/ 1121246 h 1238250"/>
              <a:gd name="connsiteX222" fmla="*/ 878521 w 1238250"/>
              <a:gd name="connsiteY222" fmla="*/ 1181032 h 1238250"/>
              <a:gd name="connsiteX223" fmla="*/ 870036 w 1238250"/>
              <a:gd name="connsiteY223" fmla="*/ 1185303 h 1238250"/>
              <a:gd name="connsiteX224" fmla="*/ 864969 w 1238250"/>
              <a:gd name="connsiteY224" fmla="*/ 1187259 h 1238250"/>
              <a:gd name="connsiteX225" fmla="*/ 860117 w 1238250"/>
              <a:gd name="connsiteY225" fmla="*/ 1189596 h 1238250"/>
              <a:gd name="connsiteX226" fmla="*/ 853214 w 1238250"/>
              <a:gd name="connsiteY226" fmla="*/ 1192122 h 1238250"/>
              <a:gd name="connsiteX227" fmla="*/ 819913 w 1238250"/>
              <a:gd name="connsiteY227" fmla="*/ 1140110 h 1238250"/>
              <a:gd name="connsiteX228" fmla="*/ 815580 w 1238250"/>
              <a:gd name="connsiteY228" fmla="*/ 1141696 h 1238250"/>
              <a:gd name="connsiteX229" fmla="*/ 794578 w 1238250"/>
              <a:gd name="connsiteY229" fmla="*/ 1149802 h 1238250"/>
              <a:gd name="connsiteX230" fmla="*/ 790998 w 1238250"/>
              <a:gd name="connsiteY230" fmla="*/ 1150789 h 1238250"/>
              <a:gd name="connsiteX231" fmla="*/ 797772 w 1238250"/>
              <a:gd name="connsiteY231" fmla="*/ 1211458 h 1238250"/>
              <a:gd name="connsiteX232" fmla="*/ 787391 w 1238250"/>
              <a:gd name="connsiteY232" fmla="*/ 1214321 h 1238250"/>
              <a:gd name="connsiteX233" fmla="*/ 787407 w 1238250"/>
              <a:gd name="connsiteY233" fmla="*/ 1214485 h 1238250"/>
              <a:gd name="connsiteX234" fmla="*/ 770997 w 1238250"/>
              <a:gd name="connsiteY234" fmla="*/ 1218705 h 1238250"/>
              <a:gd name="connsiteX235" fmla="*/ 745602 w 1238250"/>
              <a:gd name="connsiteY235" fmla="*/ 1163310 h 1238250"/>
              <a:gd name="connsiteX236" fmla="*/ 741276 w 1238250"/>
              <a:gd name="connsiteY236" fmla="*/ 1164503 h 1238250"/>
              <a:gd name="connsiteX237" fmla="*/ 736618 w 1238250"/>
              <a:gd name="connsiteY237" fmla="*/ 1165297 h 1238250"/>
              <a:gd name="connsiteX238" fmla="*/ 731739 w 1238250"/>
              <a:gd name="connsiteY238" fmla="*/ 1166552 h 1238250"/>
              <a:gd name="connsiteX239" fmla="*/ 724927 w 1238250"/>
              <a:gd name="connsiteY239" fmla="*/ 1167591 h 1238250"/>
              <a:gd name="connsiteX240" fmla="*/ 724256 w 1238250"/>
              <a:gd name="connsiteY240" fmla="*/ 1228554 h 1238250"/>
              <a:gd name="connsiteX241" fmla="*/ 707530 w 1238250"/>
              <a:gd name="connsiteY241" fmla="*/ 1231406 h 1238250"/>
              <a:gd name="connsiteX242" fmla="*/ 707470 w 1238250"/>
              <a:gd name="connsiteY242" fmla="*/ 1231232 h 1238250"/>
              <a:gd name="connsiteX243" fmla="*/ 696830 w 1238250"/>
              <a:gd name="connsiteY243" fmla="*/ 1232856 h 1238250"/>
              <a:gd name="connsiteX244" fmla="*/ 678349 w 1238250"/>
              <a:gd name="connsiteY244" fmla="*/ 1174701 h 1238250"/>
              <a:gd name="connsiteX245" fmla="*/ 676258 w 1238250"/>
              <a:gd name="connsiteY245" fmla="*/ 1175019 h 1238250"/>
              <a:gd name="connsiteX246" fmla="*/ 652134 w 1238250"/>
              <a:gd name="connsiteY246" fmla="*/ 1176238 h 1238250"/>
              <a:gd name="connsiteX247" fmla="*/ 647631 w 1238250"/>
              <a:gd name="connsiteY247" fmla="*/ 1176544 h 1238250"/>
              <a:gd name="connsiteX248" fmla="*/ 638368 w 1238250"/>
              <a:gd name="connsiteY248" fmla="*/ 1237582 h 1238250"/>
              <a:gd name="connsiteX249" fmla="*/ 629930 w 1238250"/>
              <a:gd name="connsiteY249" fmla="*/ 1238156 h 1238250"/>
              <a:gd name="connsiteX250" fmla="*/ 624527 w 1238250"/>
              <a:gd name="connsiteY250" fmla="*/ 1237978 h 1238250"/>
              <a:gd name="connsiteX251" fmla="*/ 619125 w 1238250"/>
              <a:gd name="connsiteY251" fmla="*/ 1238250 h 1238250"/>
              <a:gd name="connsiteX252" fmla="*/ 610681 w 1238250"/>
              <a:gd name="connsiteY252" fmla="*/ 1237824 h 1238250"/>
              <a:gd name="connsiteX253" fmla="*/ 600353 w 1238250"/>
              <a:gd name="connsiteY253" fmla="*/ 1176957 h 1238250"/>
              <a:gd name="connsiteX254" fmla="*/ 595840 w 1238250"/>
              <a:gd name="connsiteY254" fmla="*/ 1176729 h 1238250"/>
              <a:gd name="connsiteX255" fmla="*/ 579394 w 1238250"/>
              <a:gd name="connsiteY255" fmla="*/ 1176186 h 1238250"/>
              <a:gd name="connsiteX256" fmla="*/ 562786 w 1238250"/>
              <a:gd name="connsiteY256" fmla="*/ 1235553 h 1238250"/>
              <a:gd name="connsiteX257" fmla="*/ 552143 w 1238250"/>
              <a:gd name="connsiteY257" fmla="*/ 1234118 h 1238250"/>
              <a:gd name="connsiteX258" fmla="*/ 552036 w 1238250"/>
              <a:gd name="connsiteY258" fmla="*/ 1234476 h 1238250"/>
              <a:gd name="connsiteX259" fmla="*/ 535332 w 1238250"/>
              <a:gd name="connsiteY259" fmla="*/ 1231926 h 1238250"/>
              <a:gd name="connsiteX260" fmla="*/ 532518 w 1238250"/>
              <a:gd name="connsiteY260" fmla="*/ 1170649 h 1238250"/>
              <a:gd name="connsiteX261" fmla="*/ 516084 w 1238250"/>
              <a:gd name="connsiteY261" fmla="*/ 1168434 h 1238250"/>
              <a:gd name="connsiteX262" fmla="*/ 511183 w 1238250"/>
              <a:gd name="connsiteY262" fmla="*/ 1167265 h 1238250"/>
              <a:gd name="connsiteX263" fmla="*/ 506512 w 1238250"/>
              <a:gd name="connsiteY263" fmla="*/ 1166552 h 1238250"/>
              <a:gd name="connsiteX264" fmla="*/ 502166 w 1238250"/>
              <a:gd name="connsiteY264" fmla="*/ 1165434 h 1238250"/>
              <a:gd name="connsiteX265" fmla="*/ 477741 w 1238250"/>
              <a:gd name="connsiteY265" fmla="*/ 1221264 h 1238250"/>
              <a:gd name="connsiteX266" fmla="*/ 461260 w 1238250"/>
              <a:gd name="connsiteY266" fmla="*/ 1217332 h 1238250"/>
              <a:gd name="connsiteX267" fmla="*/ 461273 w 1238250"/>
              <a:gd name="connsiteY267" fmla="*/ 1217167 h 1238250"/>
              <a:gd name="connsiteX268" fmla="*/ 450844 w 1238250"/>
              <a:gd name="connsiteY268" fmla="*/ 1214485 h 1238250"/>
              <a:gd name="connsiteX269" fmla="*/ 456558 w 1238250"/>
              <a:gd name="connsiteY269" fmla="*/ 1153708 h 1238250"/>
              <a:gd name="connsiteX270" fmla="*/ 452962 w 1238250"/>
              <a:gd name="connsiteY270" fmla="*/ 1152783 h 1238250"/>
              <a:gd name="connsiteX271" fmla="*/ 436638 w 1238250"/>
              <a:gd name="connsiteY271" fmla="*/ 1146809 h 1238250"/>
              <a:gd name="connsiteX272" fmla="*/ 405336 w 1238250"/>
              <a:gd name="connsiteY272" fmla="*/ 1199676 h 1238250"/>
              <a:gd name="connsiteX273" fmla="*/ 389427 w 1238250"/>
              <a:gd name="connsiteY273" fmla="*/ 1194166 h 1238250"/>
              <a:gd name="connsiteX274" fmla="*/ 389509 w 1238250"/>
              <a:gd name="connsiteY274" fmla="*/ 1193759 h 1238250"/>
              <a:gd name="connsiteX275" fmla="*/ 379426 w 1238250"/>
              <a:gd name="connsiteY275" fmla="*/ 1190070 h 1238250"/>
              <a:gd name="connsiteX276" fmla="*/ 392671 w 1238250"/>
              <a:gd name="connsiteY276" fmla="*/ 1129680 h 1238250"/>
              <a:gd name="connsiteX277" fmla="*/ 381236 w 1238250"/>
              <a:gd name="connsiteY277" fmla="*/ 1124171 h 1238250"/>
              <a:gd name="connsiteX278" fmla="*/ 364737 w 1238250"/>
              <a:gd name="connsiteY278" fmla="*/ 1116575 h 1238250"/>
              <a:gd name="connsiteX279" fmla="*/ 326473 w 1238250"/>
              <a:gd name="connsiteY279" fmla="*/ 1164455 h 1238250"/>
              <a:gd name="connsiteX280" fmla="*/ 317191 w 1238250"/>
              <a:gd name="connsiteY280" fmla="*/ 1159035 h 1238250"/>
              <a:gd name="connsiteX281" fmla="*/ 317001 w 1238250"/>
              <a:gd name="connsiteY281" fmla="*/ 1159265 h 1238250"/>
              <a:gd name="connsiteX282" fmla="*/ 302547 w 1238250"/>
              <a:gd name="connsiteY282" fmla="*/ 1150484 h 1238250"/>
              <a:gd name="connsiteX283" fmla="*/ 323849 w 1238250"/>
              <a:gd name="connsiteY283" fmla="*/ 1093115 h 1238250"/>
              <a:gd name="connsiteX284" fmla="*/ 314841 w 1238250"/>
              <a:gd name="connsiteY284" fmla="*/ 1087856 h 1238250"/>
              <a:gd name="connsiteX285" fmla="*/ 310960 w 1238250"/>
              <a:gd name="connsiteY285" fmla="*/ 1085057 h 1238250"/>
              <a:gd name="connsiteX286" fmla="*/ 306707 w 1238250"/>
              <a:gd name="connsiteY286" fmla="*/ 1082474 h 1238250"/>
              <a:gd name="connsiteX287" fmla="*/ 305958 w 1238250"/>
              <a:gd name="connsiteY287" fmla="*/ 1081913 h 1238250"/>
              <a:gd name="connsiteX288" fmla="*/ 262496 w 1238250"/>
              <a:gd name="connsiteY288" fmla="*/ 1124431 h 1238250"/>
              <a:gd name="connsiteX289" fmla="*/ 253742 w 1238250"/>
              <a:gd name="connsiteY289" fmla="*/ 1118119 h 1238250"/>
              <a:gd name="connsiteX290" fmla="*/ 253731 w 1238250"/>
              <a:gd name="connsiteY290" fmla="*/ 1118130 h 1238250"/>
              <a:gd name="connsiteX291" fmla="*/ 253081 w 1238250"/>
              <a:gd name="connsiteY291" fmla="*/ 1117643 h 1238250"/>
              <a:gd name="connsiteX292" fmla="*/ 248728 w 1238250"/>
              <a:gd name="connsiteY292" fmla="*/ 1114505 h 1238250"/>
              <a:gd name="connsiteX293" fmla="*/ 248770 w 1238250"/>
              <a:gd name="connsiteY293" fmla="*/ 1114420 h 1238250"/>
              <a:gd name="connsiteX294" fmla="*/ 240139 w 1238250"/>
              <a:gd name="connsiteY294" fmla="*/ 1107965 h 1238250"/>
              <a:gd name="connsiteX295" fmla="*/ 268204 w 1238250"/>
              <a:gd name="connsiteY295" fmla="*/ 1053754 h 1238250"/>
              <a:gd name="connsiteX296" fmla="*/ 267648 w 1238250"/>
              <a:gd name="connsiteY296" fmla="*/ 1053266 h 1238250"/>
              <a:gd name="connsiteX297" fmla="*/ 263690 w 1238250"/>
              <a:gd name="connsiteY297" fmla="*/ 1050306 h 1238250"/>
              <a:gd name="connsiteX298" fmla="*/ 247330 w 1238250"/>
              <a:gd name="connsiteY298" fmla="*/ 1035437 h 1238250"/>
              <a:gd name="connsiteX299" fmla="*/ 245084 w 1238250"/>
              <a:gd name="connsiteY299" fmla="*/ 1033467 h 1238250"/>
              <a:gd name="connsiteX300" fmla="*/ 195397 w 1238250"/>
              <a:gd name="connsiteY300" fmla="*/ 1070060 h 1238250"/>
              <a:gd name="connsiteX301" fmla="*/ 187636 w 1238250"/>
              <a:gd name="connsiteY301" fmla="*/ 1062565 h 1238250"/>
              <a:gd name="connsiteX302" fmla="*/ 187591 w 1238250"/>
              <a:gd name="connsiteY302" fmla="*/ 1062596 h 1238250"/>
              <a:gd name="connsiteX303" fmla="*/ 185441 w 1238250"/>
              <a:gd name="connsiteY303" fmla="*/ 1060445 h 1238250"/>
              <a:gd name="connsiteX304" fmla="*/ 183253 w 1238250"/>
              <a:gd name="connsiteY304" fmla="*/ 1058333 h 1238250"/>
              <a:gd name="connsiteX305" fmla="*/ 183284 w 1238250"/>
              <a:gd name="connsiteY305" fmla="*/ 1058289 h 1238250"/>
              <a:gd name="connsiteX306" fmla="*/ 175654 w 1238250"/>
              <a:gd name="connsiteY306" fmla="*/ 1050659 h 1238250"/>
              <a:gd name="connsiteX307" fmla="*/ 211375 w 1238250"/>
              <a:gd name="connsiteY307" fmla="*/ 1000341 h 1238250"/>
              <a:gd name="connsiteX308" fmla="*/ 209362 w 1238250"/>
              <a:gd name="connsiteY308" fmla="*/ 998126 h 1238250"/>
              <a:gd name="connsiteX309" fmla="*/ 197009 w 1238250"/>
              <a:gd name="connsiteY309" fmla="*/ 985001 h 1238250"/>
              <a:gd name="connsiteX310" fmla="*/ 143561 w 1238250"/>
              <a:gd name="connsiteY310" fmla="*/ 1015081 h 1238250"/>
              <a:gd name="connsiteX311" fmla="*/ 136974 w 1238250"/>
              <a:gd name="connsiteY311" fmla="*/ 1006585 h 1238250"/>
              <a:gd name="connsiteX312" fmla="*/ 136723 w 1238250"/>
              <a:gd name="connsiteY312" fmla="*/ 1006721 h 1238250"/>
              <a:gd name="connsiteX313" fmla="*/ 126584 w 1238250"/>
              <a:gd name="connsiteY313" fmla="*/ 993161 h 1238250"/>
              <a:gd name="connsiteX314" fmla="*/ 167805 w 1238250"/>
              <a:gd name="connsiteY314" fmla="*/ 947972 h 1238250"/>
              <a:gd name="connsiteX315" fmla="*/ 161301 w 1238250"/>
              <a:gd name="connsiteY315" fmla="*/ 939583 h 1238250"/>
              <a:gd name="connsiteX316" fmla="*/ 158644 w 1238250"/>
              <a:gd name="connsiteY316" fmla="*/ 935378 h 1238250"/>
              <a:gd name="connsiteX317" fmla="*/ 155778 w 1238250"/>
              <a:gd name="connsiteY317" fmla="*/ 931544 h 1238250"/>
              <a:gd name="connsiteX318" fmla="*/ 150361 w 1238250"/>
              <a:gd name="connsiteY318" fmla="*/ 922629 h 1238250"/>
              <a:gd name="connsiteX319" fmla="*/ 93372 w 1238250"/>
              <a:gd name="connsiteY319" fmla="*/ 944929 h 1238250"/>
              <a:gd name="connsiteX320" fmla="*/ 84341 w 1238250"/>
              <a:gd name="connsiteY320" fmla="*/ 930631 h 1238250"/>
              <a:gd name="connsiteX321" fmla="*/ 84567 w 1238250"/>
              <a:gd name="connsiteY321" fmla="*/ 930437 h 1238250"/>
              <a:gd name="connsiteX322" fmla="*/ 78986 w 1238250"/>
              <a:gd name="connsiteY322" fmla="*/ 921250 h 1238250"/>
              <a:gd name="connsiteX323" fmla="*/ 126191 w 1238250"/>
              <a:gd name="connsiteY323" fmla="*/ 882157 h 1238250"/>
              <a:gd name="connsiteX324" fmla="*/ 118307 w 1238250"/>
              <a:gd name="connsiteY324" fmla="*/ 865791 h 1238250"/>
              <a:gd name="connsiteX325" fmla="*/ 117004 w 1238250"/>
              <a:gd name="connsiteY325" fmla="*/ 863203 h 1238250"/>
              <a:gd name="connsiteX326" fmla="*/ 57219 w 1238250"/>
              <a:gd name="connsiteY326" fmla="*/ 878521 h 1238250"/>
              <a:gd name="connsiteX327" fmla="*/ 52947 w 1238250"/>
              <a:gd name="connsiteY327" fmla="*/ 870036 h 1238250"/>
              <a:gd name="connsiteX328" fmla="*/ 50991 w 1238250"/>
              <a:gd name="connsiteY328" fmla="*/ 864966 h 1238250"/>
              <a:gd name="connsiteX329" fmla="*/ 48654 w 1238250"/>
              <a:gd name="connsiteY329" fmla="*/ 860117 h 1238250"/>
              <a:gd name="connsiteX330" fmla="*/ 46128 w 1238250"/>
              <a:gd name="connsiteY330" fmla="*/ 853214 h 1238250"/>
              <a:gd name="connsiteX331" fmla="*/ 98141 w 1238250"/>
              <a:gd name="connsiteY331" fmla="*/ 819913 h 1238250"/>
              <a:gd name="connsiteX332" fmla="*/ 96554 w 1238250"/>
              <a:gd name="connsiteY332" fmla="*/ 815577 h 1238250"/>
              <a:gd name="connsiteX333" fmla="*/ 88449 w 1238250"/>
              <a:gd name="connsiteY333" fmla="*/ 794577 h 1238250"/>
              <a:gd name="connsiteX334" fmla="*/ 87462 w 1238250"/>
              <a:gd name="connsiteY334" fmla="*/ 790997 h 1238250"/>
              <a:gd name="connsiteX335" fmla="*/ 26793 w 1238250"/>
              <a:gd name="connsiteY335" fmla="*/ 797771 h 1238250"/>
              <a:gd name="connsiteX336" fmla="*/ 23930 w 1238250"/>
              <a:gd name="connsiteY336" fmla="*/ 787391 h 1238250"/>
              <a:gd name="connsiteX337" fmla="*/ 23765 w 1238250"/>
              <a:gd name="connsiteY337" fmla="*/ 787406 h 1238250"/>
              <a:gd name="connsiteX338" fmla="*/ 19546 w 1238250"/>
              <a:gd name="connsiteY338" fmla="*/ 770997 h 1238250"/>
              <a:gd name="connsiteX339" fmla="*/ 74941 w 1238250"/>
              <a:gd name="connsiteY339" fmla="*/ 745601 h 1238250"/>
              <a:gd name="connsiteX340" fmla="*/ 73748 w 1238250"/>
              <a:gd name="connsiteY340" fmla="*/ 741275 h 1238250"/>
              <a:gd name="connsiteX341" fmla="*/ 72953 w 1238250"/>
              <a:gd name="connsiteY341" fmla="*/ 736617 h 1238250"/>
              <a:gd name="connsiteX342" fmla="*/ 71699 w 1238250"/>
              <a:gd name="connsiteY342" fmla="*/ 731738 h 1238250"/>
              <a:gd name="connsiteX343" fmla="*/ 70660 w 1238250"/>
              <a:gd name="connsiteY343" fmla="*/ 724926 h 1238250"/>
              <a:gd name="connsiteX344" fmla="*/ 9697 w 1238250"/>
              <a:gd name="connsiteY344" fmla="*/ 724256 h 1238250"/>
              <a:gd name="connsiteX345" fmla="*/ 6844 w 1238250"/>
              <a:gd name="connsiteY345" fmla="*/ 707529 h 1238250"/>
              <a:gd name="connsiteX346" fmla="*/ 7018 w 1238250"/>
              <a:gd name="connsiteY346" fmla="*/ 707470 h 1238250"/>
              <a:gd name="connsiteX347" fmla="*/ 5395 w 1238250"/>
              <a:gd name="connsiteY347" fmla="*/ 696830 h 1238250"/>
              <a:gd name="connsiteX348" fmla="*/ 63551 w 1238250"/>
              <a:gd name="connsiteY348" fmla="*/ 678348 h 1238250"/>
              <a:gd name="connsiteX349" fmla="*/ 63232 w 1238250"/>
              <a:gd name="connsiteY349" fmla="*/ 676257 h 1238250"/>
              <a:gd name="connsiteX350" fmla="*/ 62014 w 1238250"/>
              <a:gd name="connsiteY350" fmla="*/ 652130 h 1238250"/>
              <a:gd name="connsiteX351" fmla="*/ 61707 w 1238250"/>
              <a:gd name="connsiteY351" fmla="*/ 647630 h 1238250"/>
              <a:gd name="connsiteX352" fmla="*/ 668 w 1238250"/>
              <a:gd name="connsiteY352" fmla="*/ 638367 h 1238250"/>
              <a:gd name="connsiteX353" fmla="*/ 94 w 1238250"/>
              <a:gd name="connsiteY353" fmla="*/ 629930 h 1238250"/>
              <a:gd name="connsiteX354" fmla="*/ 273 w 1238250"/>
              <a:gd name="connsiteY354" fmla="*/ 624526 h 1238250"/>
              <a:gd name="connsiteX355" fmla="*/ 0 w 1238250"/>
              <a:gd name="connsiteY355" fmla="*/ 619125 h 1238250"/>
              <a:gd name="connsiteX356" fmla="*/ 427 w 1238250"/>
              <a:gd name="connsiteY356" fmla="*/ 610680 h 1238250"/>
              <a:gd name="connsiteX357" fmla="*/ 61295 w 1238250"/>
              <a:gd name="connsiteY357" fmla="*/ 600353 h 1238250"/>
              <a:gd name="connsiteX358" fmla="*/ 61522 w 1238250"/>
              <a:gd name="connsiteY358" fmla="*/ 595850 h 1238250"/>
              <a:gd name="connsiteX359" fmla="*/ 62065 w 1238250"/>
              <a:gd name="connsiteY359" fmla="*/ 579394 h 1238250"/>
              <a:gd name="connsiteX360" fmla="*/ 2698 w 1238250"/>
              <a:gd name="connsiteY360" fmla="*/ 562785 h 1238250"/>
              <a:gd name="connsiteX361" fmla="*/ 4132 w 1238250"/>
              <a:gd name="connsiteY361" fmla="*/ 552143 h 1238250"/>
              <a:gd name="connsiteX362" fmla="*/ 3775 w 1238250"/>
              <a:gd name="connsiteY362" fmla="*/ 552036 h 1238250"/>
              <a:gd name="connsiteX363" fmla="*/ 6324 w 1238250"/>
              <a:gd name="connsiteY363" fmla="*/ 535331 h 1238250"/>
              <a:gd name="connsiteX364" fmla="*/ 67602 w 1238250"/>
              <a:gd name="connsiteY364" fmla="*/ 532517 h 1238250"/>
              <a:gd name="connsiteX365" fmla="*/ 69817 w 1238250"/>
              <a:gd name="connsiteY365" fmla="*/ 516083 h 1238250"/>
              <a:gd name="connsiteX366" fmla="*/ 70986 w 1238250"/>
              <a:gd name="connsiteY366" fmla="*/ 511184 h 1238250"/>
              <a:gd name="connsiteX367" fmla="*/ 71699 w 1238250"/>
              <a:gd name="connsiteY367" fmla="*/ 506512 h 1238250"/>
              <a:gd name="connsiteX368" fmla="*/ 72817 w 1238250"/>
              <a:gd name="connsiteY368" fmla="*/ 502166 h 1238250"/>
              <a:gd name="connsiteX369" fmla="*/ 16987 w 1238250"/>
              <a:gd name="connsiteY369" fmla="*/ 477741 h 1238250"/>
              <a:gd name="connsiteX370" fmla="*/ 20919 w 1238250"/>
              <a:gd name="connsiteY370" fmla="*/ 461260 h 1238250"/>
              <a:gd name="connsiteX371" fmla="*/ 21084 w 1238250"/>
              <a:gd name="connsiteY371" fmla="*/ 461273 h 1238250"/>
              <a:gd name="connsiteX372" fmla="*/ 23765 w 1238250"/>
              <a:gd name="connsiteY372" fmla="*/ 450844 h 1238250"/>
              <a:gd name="connsiteX373" fmla="*/ 84544 w 1238250"/>
              <a:gd name="connsiteY373" fmla="*/ 456557 h 1238250"/>
              <a:gd name="connsiteX374" fmla="*/ 85468 w 1238250"/>
              <a:gd name="connsiteY374" fmla="*/ 452961 h 1238250"/>
              <a:gd name="connsiteX375" fmla="*/ 91443 w 1238250"/>
              <a:gd name="connsiteY375" fmla="*/ 436638 h 1238250"/>
              <a:gd name="connsiteX376" fmla="*/ 38575 w 1238250"/>
              <a:gd name="connsiteY376" fmla="*/ 405335 h 1238250"/>
              <a:gd name="connsiteX377" fmla="*/ 44085 w 1238250"/>
              <a:gd name="connsiteY377" fmla="*/ 389426 h 1238250"/>
              <a:gd name="connsiteX378" fmla="*/ 44492 w 1238250"/>
              <a:gd name="connsiteY378" fmla="*/ 389508 h 1238250"/>
              <a:gd name="connsiteX379" fmla="*/ 48181 w 1238250"/>
              <a:gd name="connsiteY379" fmla="*/ 379425 h 1238250"/>
              <a:gd name="connsiteX380" fmla="*/ 108571 w 1238250"/>
              <a:gd name="connsiteY380" fmla="*/ 392670 h 1238250"/>
              <a:gd name="connsiteX381" fmla="*/ 114078 w 1238250"/>
              <a:gd name="connsiteY381" fmla="*/ 381241 h 1238250"/>
              <a:gd name="connsiteX382" fmla="*/ 121676 w 1238250"/>
              <a:gd name="connsiteY382" fmla="*/ 364736 h 1238250"/>
              <a:gd name="connsiteX383" fmla="*/ 73796 w 1238250"/>
              <a:gd name="connsiteY383" fmla="*/ 326473 h 1238250"/>
              <a:gd name="connsiteX384" fmla="*/ 79216 w 1238250"/>
              <a:gd name="connsiteY384" fmla="*/ 317190 h 1238250"/>
              <a:gd name="connsiteX385" fmla="*/ 78986 w 1238250"/>
              <a:gd name="connsiteY385" fmla="*/ 317000 h 1238250"/>
              <a:gd name="connsiteX386" fmla="*/ 87767 w 1238250"/>
              <a:gd name="connsiteY386" fmla="*/ 302547 h 1238250"/>
              <a:gd name="connsiteX387" fmla="*/ 145136 w 1238250"/>
              <a:gd name="connsiteY387" fmla="*/ 323849 h 1238250"/>
              <a:gd name="connsiteX388" fmla="*/ 150396 w 1238250"/>
              <a:gd name="connsiteY388" fmla="*/ 314841 h 1238250"/>
              <a:gd name="connsiteX389" fmla="*/ 153195 w 1238250"/>
              <a:gd name="connsiteY389" fmla="*/ 310958 h 1238250"/>
              <a:gd name="connsiteX390" fmla="*/ 155778 w 1238250"/>
              <a:gd name="connsiteY390" fmla="*/ 306707 h 1238250"/>
              <a:gd name="connsiteX391" fmla="*/ 156338 w 1238250"/>
              <a:gd name="connsiteY391" fmla="*/ 305958 h 1238250"/>
              <a:gd name="connsiteX392" fmla="*/ 113820 w 1238250"/>
              <a:gd name="connsiteY392" fmla="*/ 262496 h 1238250"/>
              <a:gd name="connsiteX393" fmla="*/ 120131 w 1238250"/>
              <a:gd name="connsiteY393" fmla="*/ 253741 h 1238250"/>
              <a:gd name="connsiteX394" fmla="*/ 120121 w 1238250"/>
              <a:gd name="connsiteY394" fmla="*/ 253731 h 1238250"/>
              <a:gd name="connsiteX395" fmla="*/ 120617 w 1238250"/>
              <a:gd name="connsiteY395" fmla="*/ 253069 h 1238250"/>
              <a:gd name="connsiteX396" fmla="*/ 123746 w 1238250"/>
              <a:gd name="connsiteY396" fmla="*/ 248727 h 1238250"/>
              <a:gd name="connsiteX397" fmla="*/ 123831 w 1238250"/>
              <a:gd name="connsiteY397" fmla="*/ 248769 h 1238250"/>
              <a:gd name="connsiteX398" fmla="*/ 130286 w 1238250"/>
              <a:gd name="connsiteY398" fmla="*/ 240138 h 1238250"/>
              <a:gd name="connsiteX399" fmla="*/ 184497 w 1238250"/>
              <a:gd name="connsiteY399" fmla="*/ 268204 h 1238250"/>
              <a:gd name="connsiteX400" fmla="*/ 184988 w 1238250"/>
              <a:gd name="connsiteY400" fmla="*/ 267645 h 1238250"/>
              <a:gd name="connsiteX401" fmla="*/ 187945 w 1238250"/>
              <a:gd name="connsiteY401" fmla="*/ 263690 h 1238250"/>
              <a:gd name="connsiteX402" fmla="*/ 202810 w 1238250"/>
              <a:gd name="connsiteY402" fmla="*/ 247334 h 1238250"/>
              <a:gd name="connsiteX403" fmla="*/ 204784 w 1238250"/>
              <a:gd name="connsiteY403" fmla="*/ 245084 h 1238250"/>
              <a:gd name="connsiteX404" fmla="*/ 168191 w 1238250"/>
              <a:gd name="connsiteY404" fmla="*/ 195396 h 1238250"/>
              <a:gd name="connsiteX405" fmla="*/ 173764 w 1238250"/>
              <a:gd name="connsiteY405" fmla="*/ 189045 h 1238250"/>
              <a:gd name="connsiteX406" fmla="*/ 177699 w 1238250"/>
              <a:gd name="connsiteY406" fmla="*/ 185341 h 1238250"/>
              <a:gd name="connsiteX407" fmla="*/ 181338 w 1238250"/>
              <a:gd name="connsiteY407" fmla="*/ 181338 h 1238250"/>
              <a:gd name="connsiteX408" fmla="*/ 187591 w 1238250"/>
              <a:gd name="connsiteY408" fmla="*/ 175654 h 1238250"/>
              <a:gd name="connsiteX409" fmla="*/ 237910 w 1238250"/>
              <a:gd name="connsiteY409" fmla="*/ 211375 h 1238250"/>
              <a:gd name="connsiteX410" fmla="*/ 240125 w 1238250"/>
              <a:gd name="connsiteY410" fmla="*/ 209363 h 1238250"/>
              <a:gd name="connsiteX411" fmla="*/ 253250 w 1238250"/>
              <a:gd name="connsiteY411" fmla="*/ 197009 h 1238250"/>
              <a:gd name="connsiteX412" fmla="*/ 223169 w 1238250"/>
              <a:gd name="connsiteY412" fmla="*/ 143561 h 1238250"/>
              <a:gd name="connsiteX413" fmla="*/ 231665 w 1238250"/>
              <a:gd name="connsiteY413" fmla="*/ 136974 h 1238250"/>
              <a:gd name="connsiteX414" fmla="*/ 231529 w 1238250"/>
              <a:gd name="connsiteY414" fmla="*/ 136723 h 1238250"/>
              <a:gd name="connsiteX415" fmla="*/ 245089 w 1238250"/>
              <a:gd name="connsiteY415" fmla="*/ 126583 h 1238250"/>
              <a:gd name="connsiteX416" fmla="*/ 290279 w 1238250"/>
              <a:gd name="connsiteY416" fmla="*/ 167805 h 1238250"/>
              <a:gd name="connsiteX417" fmla="*/ 298668 w 1238250"/>
              <a:gd name="connsiteY417" fmla="*/ 161300 h 1238250"/>
              <a:gd name="connsiteX418" fmla="*/ 302875 w 1238250"/>
              <a:gd name="connsiteY418" fmla="*/ 158643 h 1238250"/>
              <a:gd name="connsiteX419" fmla="*/ 306707 w 1238250"/>
              <a:gd name="connsiteY419" fmla="*/ 155777 h 1238250"/>
              <a:gd name="connsiteX420" fmla="*/ 315622 w 1238250"/>
              <a:gd name="connsiteY420" fmla="*/ 150361 h 1238250"/>
              <a:gd name="connsiteX421" fmla="*/ 293322 w 1238250"/>
              <a:gd name="connsiteY421" fmla="*/ 93372 h 1238250"/>
              <a:gd name="connsiteX422" fmla="*/ 307620 w 1238250"/>
              <a:gd name="connsiteY422" fmla="*/ 84340 h 1238250"/>
              <a:gd name="connsiteX423" fmla="*/ 307814 w 1238250"/>
              <a:gd name="connsiteY423" fmla="*/ 84567 h 1238250"/>
              <a:gd name="connsiteX424" fmla="*/ 317001 w 1238250"/>
              <a:gd name="connsiteY424" fmla="*/ 78985 h 1238250"/>
              <a:gd name="connsiteX425" fmla="*/ 356094 w 1238250"/>
              <a:gd name="connsiteY425" fmla="*/ 126191 h 1238250"/>
              <a:gd name="connsiteX426" fmla="*/ 372467 w 1238250"/>
              <a:gd name="connsiteY426" fmla="*/ 118303 h 1238250"/>
              <a:gd name="connsiteX427" fmla="*/ 375048 w 1238250"/>
              <a:gd name="connsiteY427" fmla="*/ 117004 h 1238250"/>
              <a:gd name="connsiteX428" fmla="*/ 359730 w 1238250"/>
              <a:gd name="connsiteY428" fmla="*/ 57218 h 1238250"/>
              <a:gd name="connsiteX429" fmla="*/ 368214 w 1238250"/>
              <a:gd name="connsiteY429" fmla="*/ 52947 h 1238250"/>
              <a:gd name="connsiteX430" fmla="*/ 373284 w 1238250"/>
              <a:gd name="connsiteY430" fmla="*/ 50990 h 1238250"/>
              <a:gd name="connsiteX431" fmla="*/ 378134 w 1238250"/>
              <a:gd name="connsiteY431" fmla="*/ 48654 h 1238250"/>
              <a:gd name="connsiteX432" fmla="*/ 385037 w 1238250"/>
              <a:gd name="connsiteY432" fmla="*/ 46127 h 1238250"/>
              <a:gd name="connsiteX433" fmla="*/ 418338 w 1238250"/>
              <a:gd name="connsiteY433" fmla="*/ 98140 h 1238250"/>
              <a:gd name="connsiteX434" fmla="*/ 422680 w 1238250"/>
              <a:gd name="connsiteY434" fmla="*/ 96551 h 1238250"/>
              <a:gd name="connsiteX435" fmla="*/ 443674 w 1238250"/>
              <a:gd name="connsiteY435" fmla="*/ 88449 h 1238250"/>
              <a:gd name="connsiteX436" fmla="*/ 447254 w 1238250"/>
              <a:gd name="connsiteY436" fmla="*/ 87462 h 1238250"/>
              <a:gd name="connsiteX437" fmla="*/ 440479 w 1238250"/>
              <a:gd name="connsiteY437" fmla="*/ 26793 h 1238250"/>
              <a:gd name="connsiteX438" fmla="*/ 450860 w 1238250"/>
              <a:gd name="connsiteY438" fmla="*/ 23930 h 1238250"/>
              <a:gd name="connsiteX439" fmla="*/ 450844 w 1238250"/>
              <a:gd name="connsiteY439" fmla="*/ 23765 h 1238250"/>
              <a:gd name="connsiteX440" fmla="*/ 467254 w 1238250"/>
              <a:gd name="connsiteY440" fmla="*/ 19546 h 1238250"/>
              <a:gd name="connsiteX441" fmla="*/ 492649 w 1238250"/>
              <a:gd name="connsiteY441" fmla="*/ 74941 h 1238250"/>
              <a:gd name="connsiteX442" fmla="*/ 496976 w 1238250"/>
              <a:gd name="connsiteY442" fmla="*/ 73747 h 1238250"/>
              <a:gd name="connsiteX443" fmla="*/ 501634 w 1238250"/>
              <a:gd name="connsiteY443" fmla="*/ 72953 h 1238250"/>
              <a:gd name="connsiteX444" fmla="*/ 506512 w 1238250"/>
              <a:gd name="connsiteY444" fmla="*/ 71699 h 1238250"/>
              <a:gd name="connsiteX445" fmla="*/ 513325 w 1238250"/>
              <a:gd name="connsiteY445" fmla="*/ 70659 h 1238250"/>
              <a:gd name="connsiteX446" fmla="*/ 513995 w 1238250"/>
              <a:gd name="connsiteY446" fmla="*/ 9696 h 1238250"/>
              <a:gd name="connsiteX447" fmla="*/ 530722 w 1238250"/>
              <a:gd name="connsiteY447" fmla="*/ 6844 h 1238250"/>
              <a:gd name="connsiteX448" fmla="*/ 530781 w 1238250"/>
              <a:gd name="connsiteY448" fmla="*/ 7019 h 1238250"/>
              <a:gd name="connsiteX449" fmla="*/ 541421 w 1238250"/>
              <a:gd name="connsiteY449" fmla="*/ 5395 h 1238250"/>
              <a:gd name="connsiteX450" fmla="*/ 559903 w 1238250"/>
              <a:gd name="connsiteY450" fmla="*/ 63550 h 1238250"/>
              <a:gd name="connsiteX451" fmla="*/ 561994 w 1238250"/>
              <a:gd name="connsiteY451" fmla="*/ 63231 h 1238250"/>
              <a:gd name="connsiteX452" fmla="*/ 586121 w 1238250"/>
              <a:gd name="connsiteY452" fmla="*/ 62013 h 1238250"/>
              <a:gd name="connsiteX453" fmla="*/ 590621 w 1238250"/>
              <a:gd name="connsiteY453" fmla="*/ 61707 h 1238250"/>
              <a:gd name="connsiteX454" fmla="*/ 599884 w 1238250"/>
              <a:gd name="connsiteY454" fmla="*/ 668 h 1238250"/>
              <a:gd name="connsiteX455" fmla="*/ 608320 w 1238250"/>
              <a:gd name="connsiteY455" fmla="*/ 94 h 1238250"/>
              <a:gd name="connsiteX456" fmla="*/ 613726 w 1238250"/>
              <a:gd name="connsiteY456" fmla="*/ 273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238250" h="1238250">
                <a:moveTo>
                  <a:pt x="991985" y="650982"/>
                </a:moveTo>
                <a:lnTo>
                  <a:pt x="858880" y="657880"/>
                </a:lnTo>
                <a:lnTo>
                  <a:pt x="857836" y="668232"/>
                </a:lnTo>
                <a:cubicBezTo>
                  <a:pt x="838361" y="763402"/>
                  <a:pt x="763402" y="838361"/>
                  <a:pt x="668231" y="857836"/>
                </a:cubicBezTo>
                <a:lnTo>
                  <a:pt x="657880" y="858879"/>
                </a:lnTo>
                <a:lnTo>
                  <a:pt x="650982" y="991985"/>
                </a:lnTo>
                <a:lnTo>
                  <a:pt x="694917" y="987556"/>
                </a:lnTo>
                <a:cubicBezTo>
                  <a:pt x="841804" y="957498"/>
                  <a:pt x="957498" y="841804"/>
                  <a:pt x="987556" y="694916"/>
                </a:cubicBezTo>
                <a:close/>
                <a:moveTo>
                  <a:pt x="246266" y="650982"/>
                </a:moveTo>
                <a:lnTo>
                  <a:pt x="250695" y="694916"/>
                </a:lnTo>
                <a:cubicBezTo>
                  <a:pt x="280752" y="841804"/>
                  <a:pt x="396446" y="957498"/>
                  <a:pt x="543334" y="987556"/>
                </a:cubicBezTo>
                <a:lnTo>
                  <a:pt x="587270" y="991985"/>
                </a:lnTo>
                <a:lnTo>
                  <a:pt x="580371" y="858880"/>
                </a:lnTo>
                <a:lnTo>
                  <a:pt x="570019" y="857836"/>
                </a:lnTo>
                <a:cubicBezTo>
                  <a:pt x="474848" y="838361"/>
                  <a:pt x="399888" y="763402"/>
                  <a:pt x="380414" y="668232"/>
                </a:cubicBezTo>
                <a:lnTo>
                  <a:pt x="379371" y="657880"/>
                </a:lnTo>
                <a:close/>
                <a:moveTo>
                  <a:pt x="619125" y="514031"/>
                </a:moveTo>
                <a:cubicBezTo>
                  <a:pt x="561083" y="514031"/>
                  <a:pt x="514031" y="561083"/>
                  <a:pt x="514031" y="619125"/>
                </a:cubicBezTo>
                <a:cubicBezTo>
                  <a:pt x="514031" y="677167"/>
                  <a:pt x="561083" y="724219"/>
                  <a:pt x="619125" y="724219"/>
                </a:cubicBezTo>
                <a:cubicBezTo>
                  <a:pt x="677167" y="724219"/>
                  <a:pt x="724219" y="677167"/>
                  <a:pt x="724219" y="619125"/>
                </a:cubicBezTo>
                <a:cubicBezTo>
                  <a:pt x="724219" y="561083"/>
                  <a:pt x="677167" y="514031"/>
                  <a:pt x="619125" y="514031"/>
                </a:cubicBezTo>
                <a:close/>
                <a:moveTo>
                  <a:pt x="619126" y="475601"/>
                </a:moveTo>
                <a:cubicBezTo>
                  <a:pt x="698393" y="475601"/>
                  <a:pt x="762651" y="539859"/>
                  <a:pt x="762651" y="619126"/>
                </a:cubicBezTo>
                <a:cubicBezTo>
                  <a:pt x="762651" y="698393"/>
                  <a:pt x="698393" y="762651"/>
                  <a:pt x="619126" y="762651"/>
                </a:cubicBezTo>
                <a:cubicBezTo>
                  <a:pt x="539859" y="762651"/>
                  <a:pt x="475601" y="698393"/>
                  <a:pt x="475601" y="619126"/>
                </a:cubicBezTo>
                <a:cubicBezTo>
                  <a:pt x="475601" y="539859"/>
                  <a:pt x="539859" y="475601"/>
                  <a:pt x="619126" y="475601"/>
                </a:cubicBezTo>
                <a:close/>
                <a:moveTo>
                  <a:pt x="619126" y="443719"/>
                </a:moveTo>
                <a:cubicBezTo>
                  <a:pt x="522251" y="443719"/>
                  <a:pt x="443719" y="522251"/>
                  <a:pt x="443719" y="619126"/>
                </a:cubicBezTo>
                <a:cubicBezTo>
                  <a:pt x="443719" y="716001"/>
                  <a:pt x="522251" y="794533"/>
                  <a:pt x="619126" y="794533"/>
                </a:cubicBezTo>
                <a:cubicBezTo>
                  <a:pt x="716001" y="794533"/>
                  <a:pt x="794533" y="716001"/>
                  <a:pt x="794533" y="619126"/>
                </a:cubicBezTo>
                <a:cubicBezTo>
                  <a:pt x="794533" y="522251"/>
                  <a:pt x="716001" y="443719"/>
                  <a:pt x="619126" y="443719"/>
                </a:cubicBezTo>
                <a:close/>
                <a:moveTo>
                  <a:pt x="650982" y="246266"/>
                </a:moveTo>
                <a:lnTo>
                  <a:pt x="657880" y="379371"/>
                </a:lnTo>
                <a:lnTo>
                  <a:pt x="668231" y="380414"/>
                </a:lnTo>
                <a:cubicBezTo>
                  <a:pt x="763402" y="399889"/>
                  <a:pt x="838361" y="474848"/>
                  <a:pt x="857836" y="570019"/>
                </a:cubicBezTo>
                <a:lnTo>
                  <a:pt x="858880" y="580370"/>
                </a:lnTo>
                <a:lnTo>
                  <a:pt x="991985" y="587268"/>
                </a:lnTo>
                <a:lnTo>
                  <a:pt x="987556" y="543334"/>
                </a:lnTo>
                <a:cubicBezTo>
                  <a:pt x="957498" y="396446"/>
                  <a:pt x="841804" y="280752"/>
                  <a:pt x="694917" y="250695"/>
                </a:cubicBezTo>
                <a:close/>
                <a:moveTo>
                  <a:pt x="587270" y="246265"/>
                </a:moveTo>
                <a:lnTo>
                  <a:pt x="543334" y="250695"/>
                </a:lnTo>
                <a:cubicBezTo>
                  <a:pt x="396446" y="280752"/>
                  <a:pt x="280752" y="396446"/>
                  <a:pt x="250695" y="543334"/>
                </a:cubicBezTo>
                <a:lnTo>
                  <a:pt x="246266" y="587268"/>
                </a:lnTo>
                <a:lnTo>
                  <a:pt x="379371" y="580370"/>
                </a:lnTo>
                <a:lnTo>
                  <a:pt x="380414" y="570019"/>
                </a:lnTo>
                <a:cubicBezTo>
                  <a:pt x="399888" y="474848"/>
                  <a:pt x="474848" y="399889"/>
                  <a:pt x="570019" y="380414"/>
                </a:cubicBezTo>
                <a:lnTo>
                  <a:pt x="580371" y="379371"/>
                </a:lnTo>
                <a:close/>
                <a:moveTo>
                  <a:pt x="619125" y="0"/>
                </a:moveTo>
                <a:lnTo>
                  <a:pt x="627571" y="427"/>
                </a:lnTo>
                <a:lnTo>
                  <a:pt x="637898" y="61294"/>
                </a:lnTo>
                <a:lnTo>
                  <a:pt x="642400" y="61522"/>
                </a:lnTo>
                <a:lnTo>
                  <a:pt x="658857" y="62065"/>
                </a:lnTo>
                <a:lnTo>
                  <a:pt x="675465" y="2698"/>
                </a:lnTo>
                <a:lnTo>
                  <a:pt x="686108" y="4132"/>
                </a:lnTo>
                <a:lnTo>
                  <a:pt x="686215" y="3775"/>
                </a:lnTo>
                <a:lnTo>
                  <a:pt x="702919" y="6324"/>
                </a:lnTo>
                <a:lnTo>
                  <a:pt x="705733" y="67601"/>
                </a:lnTo>
                <a:lnTo>
                  <a:pt x="722168" y="69817"/>
                </a:lnTo>
                <a:lnTo>
                  <a:pt x="727067" y="70986"/>
                </a:lnTo>
                <a:lnTo>
                  <a:pt x="731739" y="71699"/>
                </a:lnTo>
                <a:lnTo>
                  <a:pt x="736085" y="72816"/>
                </a:lnTo>
                <a:lnTo>
                  <a:pt x="760510" y="16987"/>
                </a:lnTo>
                <a:lnTo>
                  <a:pt x="776991" y="20919"/>
                </a:lnTo>
                <a:lnTo>
                  <a:pt x="776978" y="21084"/>
                </a:lnTo>
                <a:lnTo>
                  <a:pt x="787407" y="23765"/>
                </a:lnTo>
                <a:lnTo>
                  <a:pt x="781693" y="84543"/>
                </a:lnTo>
                <a:lnTo>
                  <a:pt x="785289" y="85468"/>
                </a:lnTo>
                <a:lnTo>
                  <a:pt x="801613" y="91442"/>
                </a:lnTo>
                <a:lnTo>
                  <a:pt x="832915" y="38575"/>
                </a:lnTo>
                <a:lnTo>
                  <a:pt x="848824" y="44085"/>
                </a:lnTo>
                <a:lnTo>
                  <a:pt x="848743" y="44491"/>
                </a:lnTo>
                <a:lnTo>
                  <a:pt x="858825" y="48181"/>
                </a:lnTo>
                <a:lnTo>
                  <a:pt x="845580" y="108570"/>
                </a:lnTo>
                <a:lnTo>
                  <a:pt x="857012" y="114077"/>
                </a:lnTo>
                <a:lnTo>
                  <a:pt x="873515" y="121675"/>
                </a:lnTo>
                <a:lnTo>
                  <a:pt x="911778" y="73796"/>
                </a:lnTo>
                <a:lnTo>
                  <a:pt x="921060" y="79215"/>
                </a:lnTo>
                <a:lnTo>
                  <a:pt x="921250" y="78986"/>
                </a:lnTo>
                <a:lnTo>
                  <a:pt x="935703" y="87767"/>
                </a:lnTo>
                <a:lnTo>
                  <a:pt x="914403" y="145136"/>
                </a:lnTo>
                <a:lnTo>
                  <a:pt x="923411" y="150395"/>
                </a:lnTo>
                <a:lnTo>
                  <a:pt x="927294" y="153195"/>
                </a:lnTo>
                <a:lnTo>
                  <a:pt x="931545" y="155777"/>
                </a:lnTo>
                <a:lnTo>
                  <a:pt x="932293" y="156337"/>
                </a:lnTo>
                <a:lnTo>
                  <a:pt x="975755" y="113820"/>
                </a:lnTo>
                <a:lnTo>
                  <a:pt x="984508" y="120131"/>
                </a:lnTo>
                <a:lnTo>
                  <a:pt x="984519" y="120121"/>
                </a:lnTo>
                <a:lnTo>
                  <a:pt x="985182" y="120617"/>
                </a:lnTo>
                <a:lnTo>
                  <a:pt x="989523" y="123746"/>
                </a:lnTo>
                <a:lnTo>
                  <a:pt x="989481" y="123831"/>
                </a:lnTo>
                <a:lnTo>
                  <a:pt x="998112" y="130286"/>
                </a:lnTo>
                <a:lnTo>
                  <a:pt x="970047" y="184497"/>
                </a:lnTo>
                <a:lnTo>
                  <a:pt x="970603" y="184984"/>
                </a:lnTo>
                <a:lnTo>
                  <a:pt x="974561" y="187944"/>
                </a:lnTo>
                <a:lnTo>
                  <a:pt x="990916" y="202809"/>
                </a:lnTo>
                <a:lnTo>
                  <a:pt x="993167" y="204784"/>
                </a:lnTo>
                <a:lnTo>
                  <a:pt x="1042854" y="168191"/>
                </a:lnTo>
                <a:lnTo>
                  <a:pt x="1049206" y="173764"/>
                </a:lnTo>
                <a:lnTo>
                  <a:pt x="1052911" y="177701"/>
                </a:lnTo>
                <a:lnTo>
                  <a:pt x="1056912" y="181338"/>
                </a:lnTo>
                <a:lnTo>
                  <a:pt x="1062596" y="187591"/>
                </a:lnTo>
                <a:lnTo>
                  <a:pt x="1026876" y="237909"/>
                </a:lnTo>
                <a:lnTo>
                  <a:pt x="1028893" y="240128"/>
                </a:lnTo>
                <a:lnTo>
                  <a:pt x="1041242" y="253249"/>
                </a:lnTo>
                <a:lnTo>
                  <a:pt x="1094689" y="223169"/>
                </a:lnTo>
                <a:lnTo>
                  <a:pt x="1101276" y="231665"/>
                </a:lnTo>
                <a:lnTo>
                  <a:pt x="1101527" y="231529"/>
                </a:lnTo>
                <a:lnTo>
                  <a:pt x="1111667" y="245090"/>
                </a:lnTo>
                <a:lnTo>
                  <a:pt x="1070447" y="290279"/>
                </a:lnTo>
                <a:lnTo>
                  <a:pt x="1076951" y="298668"/>
                </a:lnTo>
                <a:lnTo>
                  <a:pt x="1079608" y="302874"/>
                </a:lnTo>
                <a:lnTo>
                  <a:pt x="1082474" y="306707"/>
                </a:lnTo>
                <a:lnTo>
                  <a:pt x="1087890" y="315621"/>
                </a:lnTo>
                <a:lnTo>
                  <a:pt x="1144878" y="293322"/>
                </a:lnTo>
                <a:lnTo>
                  <a:pt x="1153910" y="307620"/>
                </a:lnTo>
                <a:lnTo>
                  <a:pt x="1153683" y="307814"/>
                </a:lnTo>
                <a:lnTo>
                  <a:pt x="1159265" y="317000"/>
                </a:lnTo>
                <a:lnTo>
                  <a:pt x="1112060" y="356093"/>
                </a:lnTo>
                <a:lnTo>
                  <a:pt x="1119941" y="372453"/>
                </a:lnTo>
                <a:lnTo>
                  <a:pt x="1121247" y="375047"/>
                </a:lnTo>
                <a:lnTo>
                  <a:pt x="1181032" y="359729"/>
                </a:lnTo>
                <a:lnTo>
                  <a:pt x="1185303" y="368214"/>
                </a:lnTo>
                <a:lnTo>
                  <a:pt x="1187259" y="373282"/>
                </a:lnTo>
                <a:lnTo>
                  <a:pt x="1189596" y="378134"/>
                </a:lnTo>
                <a:lnTo>
                  <a:pt x="1192122" y="385036"/>
                </a:lnTo>
                <a:lnTo>
                  <a:pt x="1140110" y="418337"/>
                </a:lnTo>
                <a:lnTo>
                  <a:pt x="1141698" y="422675"/>
                </a:lnTo>
                <a:lnTo>
                  <a:pt x="1149802" y="443673"/>
                </a:lnTo>
                <a:lnTo>
                  <a:pt x="1150790" y="447253"/>
                </a:lnTo>
                <a:lnTo>
                  <a:pt x="1211458" y="440479"/>
                </a:lnTo>
                <a:lnTo>
                  <a:pt x="1214320" y="450860"/>
                </a:lnTo>
                <a:lnTo>
                  <a:pt x="1214485" y="450844"/>
                </a:lnTo>
                <a:lnTo>
                  <a:pt x="1218704" y="467254"/>
                </a:lnTo>
                <a:lnTo>
                  <a:pt x="1163310" y="492649"/>
                </a:lnTo>
                <a:lnTo>
                  <a:pt x="1164504" y="496975"/>
                </a:lnTo>
                <a:lnTo>
                  <a:pt x="1165298" y="501633"/>
                </a:lnTo>
                <a:lnTo>
                  <a:pt x="1166552" y="506512"/>
                </a:lnTo>
                <a:lnTo>
                  <a:pt x="1167592" y="513324"/>
                </a:lnTo>
                <a:lnTo>
                  <a:pt x="1228554" y="513995"/>
                </a:lnTo>
                <a:lnTo>
                  <a:pt x="1231406" y="530721"/>
                </a:lnTo>
                <a:lnTo>
                  <a:pt x="1231232" y="530780"/>
                </a:lnTo>
                <a:lnTo>
                  <a:pt x="1232856" y="541421"/>
                </a:lnTo>
                <a:lnTo>
                  <a:pt x="1174701" y="559902"/>
                </a:lnTo>
                <a:lnTo>
                  <a:pt x="1175020" y="561994"/>
                </a:lnTo>
                <a:lnTo>
                  <a:pt x="1176238" y="586117"/>
                </a:lnTo>
                <a:lnTo>
                  <a:pt x="1176544" y="590620"/>
                </a:lnTo>
                <a:lnTo>
                  <a:pt x="1237582" y="599884"/>
                </a:lnTo>
                <a:lnTo>
                  <a:pt x="1238156" y="608320"/>
                </a:lnTo>
                <a:lnTo>
                  <a:pt x="1237977" y="613723"/>
                </a:lnTo>
                <a:lnTo>
                  <a:pt x="1238250" y="619125"/>
                </a:lnTo>
                <a:lnTo>
                  <a:pt x="1237824" y="627570"/>
                </a:lnTo>
                <a:lnTo>
                  <a:pt x="1176957" y="637898"/>
                </a:lnTo>
                <a:lnTo>
                  <a:pt x="1176729" y="642411"/>
                </a:lnTo>
                <a:lnTo>
                  <a:pt x="1176186" y="658856"/>
                </a:lnTo>
                <a:lnTo>
                  <a:pt x="1235552" y="675465"/>
                </a:lnTo>
                <a:lnTo>
                  <a:pt x="1234118" y="686107"/>
                </a:lnTo>
                <a:lnTo>
                  <a:pt x="1234476" y="686214"/>
                </a:lnTo>
                <a:lnTo>
                  <a:pt x="1231926" y="702919"/>
                </a:lnTo>
                <a:lnTo>
                  <a:pt x="1170650" y="705733"/>
                </a:lnTo>
                <a:lnTo>
                  <a:pt x="1168434" y="722167"/>
                </a:lnTo>
                <a:lnTo>
                  <a:pt x="1167265" y="727069"/>
                </a:lnTo>
                <a:lnTo>
                  <a:pt x="1166552" y="731738"/>
                </a:lnTo>
                <a:lnTo>
                  <a:pt x="1165435" y="736085"/>
                </a:lnTo>
                <a:lnTo>
                  <a:pt x="1221264" y="760509"/>
                </a:lnTo>
                <a:lnTo>
                  <a:pt x="1217332" y="776990"/>
                </a:lnTo>
                <a:lnTo>
                  <a:pt x="1217166" y="776977"/>
                </a:lnTo>
                <a:lnTo>
                  <a:pt x="1214485" y="787406"/>
                </a:lnTo>
                <a:lnTo>
                  <a:pt x="1153708" y="781692"/>
                </a:lnTo>
                <a:lnTo>
                  <a:pt x="1152783" y="785289"/>
                </a:lnTo>
                <a:lnTo>
                  <a:pt x="1146809" y="801612"/>
                </a:lnTo>
                <a:lnTo>
                  <a:pt x="1199675" y="832914"/>
                </a:lnTo>
                <a:lnTo>
                  <a:pt x="1194166" y="848823"/>
                </a:lnTo>
                <a:lnTo>
                  <a:pt x="1193759" y="848742"/>
                </a:lnTo>
                <a:lnTo>
                  <a:pt x="1190069" y="858824"/>
                </a:lnTo>
                <a:lnTo>
                  <a:pt x="1129680" y="845579"/>
                </a:lnTo>
                <a:lnTo>
                  <a:pt x="1124173" y="857013"/>
                </a:lnTo>
                <a:lnTo>
                  <a:pt x="1116575" y="873515"/>
                </a:lnTo>
                <a:lnTo>
                  <a:pt x="1164455" y="911777"/>
                </a:lnTo>
                <a:lnTo>
                  <a:pt x="1159035" y="921060"/>
                </a:lnTo>
                <a:lnTo>
                  <a:pt x="1159265" y="921250"/>
                </a:lnTo>
                <a:lnTo>
                  <a:pt x="1150484" y="935703"/>
                </a:lnTo>
                <a:lnTo>
                  <a:pt x="1093116" y="914402"/>
                </a:lnTo>
                <a:lnTo>
                  <a:pt x="1087856" y="923410"/>
                </a:lnTo>
                <a:lnTo>
                  <a:pt x="1085058" y="927291"/>
                </a:lnTo>
                <a:lnTo>
                  <a:pt x="1082474" y="931544"/>
                </a:lnTo>
                <a:lnTo>
                  <a:pt x="1081914" y="932294"/>
                </a:lnTo>
                <a:lnTo>
                  <a:pt x="1124430" y="975755"/>
                </a:lnTo>
                <a:lnTo>
                  <a:pt x="1118119" y="984508"/>
                </a:lnTo>
                <a:lnTo>
                  <a:pt x="1118129" y="984519"/>
                </a:lnTo>
                <a:lnTo>
                  <a:pt x="1117636" y="985179"/>
                </a:lnTo>
                <a:lnTo>
                  <a:pt x="1114505" y="989522"/>
                </a:lnTo>
                <a:lnTo>
                  <a:pt x="1114420" y="989480"/>
                </a:lnTo>
                <a:lnTo>
                  <a:pt x="1107965" y="998111"/>
                </a:lnTo>
                <a:lnTo>
                  <a:pt x="1053755" y="970046"/>
                </a:lnTo>
                <a:lnTo>
                  <a:pt x="1053267" y="970602"/>
                </a:lnTo>
                <a:lnTo>
                  <a:pt x="1050307" y="974561"/>
                </a:lnTo>
                <a:lnTo>
                  <a:pt x="1035438" y="990919"/>
                </a:lnTo>
                <a:lnTo>
                  <a:pt x="1033467" y="993167"/>
                </a:lnTo>
                <a:lnTo>
                  <a:pt x="1070060" y="1042854"/>
                </a:lnTo>
                <a:lnTo>
                  <a:pt x="1064486" y="1049206"/>
                </a:lnTo>
                <a:lnTo>
                  <a:pt x="1060550" y="1052911"/>
                </a:lnTo>
                <a:lnTo>
                  <a:pt x="1056912" y="1056913"/>
                </a:lnTo>
                <a:lnTo>
                  <a:pt x="1050660" y="1062596"/>
                </a:lnTo>
                <a:lnTo>
                  <a:pt x="1000341" y="1026875"/>
                </a:lnTo>
                <a:lnTo>
                  <a:pt x="998129" y="1028886"/>
                </a:lnTo>
                <a:lnTo>
                  <a:pt x="985002" y="1041242"/>
                </a:lnTo>
                <a:lnTo>
                  <a:pt x="1015082" y="1094689"/>
                </a:lnTo>
                <a:lnTo>
                  <a:pt x="1006586" y="1101276"/>
                </a:lnTo>
                <a:lnTo>
                  <a:pt x="1006721" y="1101527"/>
                </a:lnTo>
                <a:lnTo>
                  <a:pt x="993161" y="1111667"/>
                </a:lnTo>
                <a:lnTo>
                  <a:pt x="947972" y="1070447"/>
                </a:lnTo>
                <a:lnTo>
                  <a:pt x="939584" y="1076951"/>
                </a:lnTo>
                <a:lnTo>
                  <a:pt x="935378" y="1079608"/>
                </a:lnTo>
                <a:lnTo>
                  <a:pt x="931545" y="1082474"/>
                </a:lnTo>
                <a:lnTo>
                  <a:pt x="922629" y="1087890"/>
                </a:lnTo>
                <a:lnTo>
                  <a:pt x="944929" y="1144878"/>
                </a:lnTo>
                <a:lnTo>
                  <a:pt x="930631" y="1153909"/>
                </a:lnTo>
                <a:lnTo>
                  <a:pt x="930437" y="1153683"/>
                </a:lnTo>
                <a:lnTo>
                  <a:pt x="921250" y="1159264"/>
                </a:lnTo>
                <a:lnTo>
                  <a:pt x="882158" y="1112060"/>
                </a:lnTo>
                <a:lnTo>
                  <a:pt x="865789" y="1119945"/>
                </a:lnTo>
                <a:lnTo>
                  <a:pt x="863204" y="1121246"/>
                </a:lnTo>
                <a:lnTo>
                  <a:pt x="878521" y="1181032"/>
                </a:lnTo>
                <a:lnTo>
                  <a:pt x="870036" y="1185303"/>
                </a:lnTo>
                <a:lnTo>
                  <a:pt x="864969" y="1187259"/>
                </a:lnTo>
                <a:lnTo>
                  <a:pt x="860117" y="1189596"/>
                </a:lnTo>
                <a:lnTo>
                  <a:pt x="853214" y="1192122"/>
                </a:lnTo>
                <a:lnTo>
                  <a:pt x="819913" y="1140110"/>
                </a:lnTo>
                <a:lnTo>
                  <a:pt x="815580" y="1141696"/>
                </a:lnTo>
                <a:lnTo>
                  <a:pt x="794578" y="1149802"/>
                </a:lnTo>
                <a:lnTo>
                  <a:pt x="790998" y="1150789"/>
                </a:lnTo>
                <a:lnTo>
                  <a:pt x="797772" y="1211458"/>
                </a:lnTo>
                <a:lnTo>
                  <a:pt x="787391" y="1214321"/>
                </a:lnTo>
                <a:lnTo>
                  <a:pt x="787407" y="1214485"/>
                </a:lnTo>
                <a:lnTo>
                  <a:pt x="770997" y="1218705"/>
                </a:lnTo>
                <a:lnTo>
                  <a:pt x="745602" y="1163310"/>
                </a:lnTo>
                <a:lnTo>
                  <a:pt x="741276" y="1164503"/>
                </a:lnTo>
                <a:lnTo>
                  <a:pt x="736618" y="1165297"/>
                </a:lnTo>
                <a:lnTo>
                  <a:pt x="731739" y="1166552"/>
                </a:lnTo>
                <a:lnTo>
                  <a:pt x="724927" y="1167591"/>
                </a:lnTo>
                <a:lnTo>
                  <a:pt x="724256" y="1228554"/>
                </a:lnTo>
                <a:lnTo>
                  <a:pt x="707530" y="1231406"/>
                </a:lnTo>
                <a:lnTo>
                  <a:pt x="707470" y="1231232"/>
                </a:lnTo>
                <a:lnTo>
                  <a:pt x="696830" y="1232856"/>
                </a:lnTo>
                <a:lnTo>
                  <a:pt x="678349" y="1174701"/>
                </a:lnTo>
                <a:lnTo>
                  <a:pt x="676258" y="1175019"/>
                </a:lnTo>
                <a:lnTo>
                  <a:pt x="652134" y="1176238"/>
                </a:lnTo>
                <a:lnTo>
                  <a:pt x="647631" y="1176544"/>
                </a:lnTo>
                <a:lnTo>
                  <a:pt x="638368" y="1237582"/>
                </a:lnTo>
                <a:lnTo>
                  <a:pt x="629930" y="1238156"/>
                </a:lnTo>
                <a:lnTo>
                  <a:pt x="624527" y="1237978"/>
                </a:lnTo>
                <a:lnTo>
                  <a:pt x="619125" y="1238250"/>
                </a:lnTo>
                <a:lnTo>
                  <a:pt x="610681" y="1237824"/>
                </a:lnTo>
                <a:lnTo>
                  <a:pt x="600353" y="1176957"/>
                </a:lnTo>
                <a:lnTo>
                  <a:pt x="595840" y="1176729"/>
                </a:lnTo>
                <a:lnTo>
                  <a:pt x="579394" y="1176186"/>
                </a:lnTo>
                <a:lnTo>
                  <a:pt x="562786" y="1235553"/>
                </a:lnTo>
                <a:lnTo>
                  <a:pt x="552143" y="1234118"/>
                </a:lnTo>
                <a:lnTo>
                  <a:pt x="552036" y="1234476"/>
                </a:lnTo>
                <a:lnTo>
                  <a:pt x="535332" y="1231926"/>
                </a:lnTo>
                <a:lnTo>
                  <a:pt x="532518" y="1170649"/>
                </a:lnTo>
                <a:lnTo>
                  <a:pt x="516084" y="1168434"/>
                </a:lnTo>
                <a:lnTo>
                  <a:pt x="511183" y="1167265"/>
                </a:lnTo>
                <a:lnTo>
                  <a:pt x="506512" y="1166552"/>
                </a:lnTo>
                <a:lnTo>
                  <a:pt x="502166" y="1165434"/>
                </a:lnTo>
                <a:lnTo>
                  <a:pt x="477741" y="1221264"/>
                </a:lnTo>
                <a:lnTo>
                  <a:pt x="461260" y="1217332"/>
                </a:lnTo>
                <a:lnTo>
                  <a:pt x="461273" y="1217167"/>
                </a:lnTo>
                <a:lnTo>
                  <a:pt x="450844" y="1214485"/>
                </a:lnTo>
                <a:lnTo>
                  <a:pt x="456558" y="1153708"/>
                </a:lnTo>
                <a:lnTo>
                  <a:pt x="452962" y="1152783"/>
                </a:lnTo>
                <a:lnTo>
                  <a:pt x="436638" y="1146809"/>
                </a:lnTo>
                <a:lnTo>
                  <a:pt x="405336" y="1199676"/>
                </a:lnTo>
                <a:lnTo>
                  <a:pt x="389427" y="1194166"/>
                </a:lnTo>
                <a:lnTo>
                  <a:pt x="389509" y="1193759"/>
                </a:lnTo>
                <a:lnTo>
                  <a:pt x="379426" y="1190070"/>
                </a:lnTo>
                <a:lnTo>
                  <a:pt x="392671" y="1129680"/>
                </a:lnTo>
                <a:lnTo>
                  <a:pt x="381236" y="1124171"/>
                </a:lnTo>
                <a:lnTo>
                  <a:pt x="364737" y="1116575"/>
                </a:lnTo>
                <a:lnTo>
                  <a:pt x="326473" y="1164455"/>
                </a:lnTo>
                <a:lnTo>
                  <a:pt x="317191" y="1159035"/>
                </a:lnTo>
                <a:lnTo>
                  <a:pt x="317001" y="1159265"/>
                </a:lnTo>
                <a:lnTo>
                  <a:pt x="302547" y="1150484"/>
                </a:lnTo>
                <a:lnTo>
                  <a:pt x="323849" y="1093115"/>
                </a:lnTo>
                <a:lnTo>
                  <a:pt x="314841" y="1087856"/>
                </a:lnTo>
                <a:lnTo>
                  <a:pt x="310960" y="1085057"/>
                </a:lnTo>
                <a:lnTo>
                  <a:pt x="306707" y="1082474"/>
                </a:lnTo>
                <a:lnTo>
                  <a:pt x="305958" y="1081913"/>
                </a:lnTo>
                <a:lnTo>
                  <a:pt x="262496" y="1124431"/>
                </a:lnTo>
                <a:lnTo>
                  <a:pt x="253742" y="1118119"/>
                </a:lnTo>
                <a:lnTo>
                  <a:pt x="253731" y="1118130"/>
                </a:lnTo>
                <a:lnTo>
                  <a:pt x="253081" y="1117643"/>
                </a:lnTo>
                <a:lnTo>
                  <a:pt x="248728" y="1114505"/>
                </a:lnTo>
                <a:lnTo>
                  <a:pt x="248770" y="1114420"/>
                </a:lnTo>
                <a:lnTo>
                  <a:pt x="240139" y="1107965"/>
                </a:lnTo>
                <a:lnTo>
                  <a:pt x="268204" y="1053754"/>
                </a:lnTo>
                <a:lnTo>
                  <a:pt x="267648" y="1053266"/>
                </a:lnTo>
                <a:lnTo>
                  <a:pt x="263690" y="1050306"/>
                </a:lnTo>
                <a:lnTo>
                  <a:pt x="247330" y="1035437"/>
                </a:lnTo>
                <a:lnTo>
                  <a:pt x="245084" y="1033467"/>
                </a:lnTo>
                <a:lnTo>
                  <a:pt x="195397" y="1070060"/>
                </a:lnTo>
                <a:lnTo>
                  <a:pt x="187636" y="1062565"/>
                </a:lnTo>
                <a:lnTo>
                  <a:pt x="187591" y="1062596"/>
                </a:lnTo>
                <a:lnTo>
                  <a:pt x="185441" y="1060445"/>
                </a:lnTo>
                <a:lnTo>
                  <a:pt x="183253" y="1058333"/>
                </a:lnTo>
                <a:lnTo>
                  <a:pt x="183284" y="1058289"/>
                </a:lnTo>
                <a:lnTo>
                  <a:pt x="175654" y="1050659"/>
                </a:lnTo>
                <a:lnTo>
                  <a:pt x="211375" y="1000341"/>
                </a:lnTo>
                <a:lnTo>
                  <a:pt x="209362" y="998126"/>
                </a:lnTo>
                <a:lnTo>
                  <a:pt x="197009" y="985001"/>
                </a:lnTo>
                <a:lnTo>
                  <a:pt x="143561" y="1015081"/>
                </a:lnTo>
                <a:lnTo>
                  <a:pt x="136974" y="1006585"/>
                </a:lnTo>
                <a:lnTo>
                  <a:pt x="136723" y="1006721"/>
                </a:lnTo>
                <a:lnTo>
                  <a:pt x="126584" y="993161"/>
                </a:lnTo>
                <a:lnTo>
                  <a:pt x="167805" y="947972"/>
                </a:lnTo>
                <a:lnTo>
                  <a:pt x="161301" y="939583"/>
                </a:lnTo>
                <a:lnTo>
                  <a:pt x="158644" y="935378"/>
                </a:lnTo>
                <a:lnTo>
                  <a:pt x="155778" y="931544"/>
                </a:lnTo>
                <a:lnTo>
                  <a:pt x="150361" y="922629"/>
                </a:lnTo>
                <a:lnTo>
                  <a:pt x="93372" y="944929"/>
                </a:lnTo>
                <a:lnTo>
                  <a:pt x="84341" y="930631"/>
                </a:lnTo>
                <a:lnTo>
                  <a:pt x="84567" y="930437"/>
                </a:lnTo>
                <a:lnTo>
                  <a:pt x="78986" y="921250"/>
                </a:lnTo>
                <a:lnTo>
                  <a:pt x="126191" y="882157"/>
                </a:lnTo>
                <a:lnTo>
                  <a:pt x="118307" y="865791"/>
                </a:lnTo>
                <a:lnTo>
                  <a:pt x="117004" y="863203"/>
                </a:lnTo>
                <a:lnTo>
                  <a:pt x="57219" y="878521"/>
                </a:lnTo>
                <a:lnTo>
                  <a:pt x="52947" y="870036"/>
                </a:lnTo>
                <a:lnTo>
                  <a:pt x="50991" y="864966"/>
                </a:lnTo>
                <a:lnTo>
                  <a:pt x="48654" y="860117"/>
                </a:lnTo>
                <a:lnTo>
                  <a:pt x="46128" y="853214"/>
                </a:lnTo>
                <a:lnTo>
                  <a:pt x="98141" y="819913"/>
                </a:lnTo>
                <a:lnTo>
                  <a:pt x="96554" y="815577"/>
                </a:lnTo>
                <a:lnTo>
                  <a:pt x="88449" y="794577"/>
                </a:lnTo>
                <a:lnTo>
                  <a:pt x="87462" y="790997"/>
                </a:lnTo>
                <a:lnTo>
                  <a:pt x="26793" y="797771"/>
                </a:lnTo>
                <a:lnTo>
                  <a:pt x="23930" y="787391"/>
                </a:lnTo>
                <a:lnTo>
                  <a:pt x="23765" y="787406"/>
                </a:lnTo>
                <a:lnTo>
                  <a:pt x="19546" y="770997"/>
                </a:lnTo>
                <a:lnTo>
                  <a:pt x="74941" y="745601"/>
                </a:lnTo>
                <a:lnTo>
                  <a:pt x="73748" y="741275"/>
                </a:lnTo>
                <a:lnTo>
                  <a:pt x="72953" y="736617"/>
                </a:lnTo>
                <a:lnTo>
                  <a:pt x="71699" y="731738"/>
                </a:lnTo>
                <a:lnTo>
                  <a:pt x="70660" y="724926"/>
                </a:lnTo>
                <a:lnTo>
                  <a:pt x="9697" y="724256"/>
                </a:lnTo>
                <a:lnTo>
                  <a:pt x="6844" y="707529"/>
                </a:lnTo>
                <a:lnTo>
                  <a:pt x="7018" y="707470"/>
                </a:lnTo>
                <a:lnTo>
                  <a:pt x="5395" y="696830"/>
                </a:lnTo>
                <a:lnTo>
                  <a:pt x="63551" y="678348"/>
                </a:lnTo>
                <a:lnTo>
                  <a:pt x="63232" y="676257"/>
                </a:lnTo>
                <a:lnTo>
                  <a:pt x="62014" y="652130"/>
                </a:lnTo>
                <a:lnTo>
                  <a:pt x="61707" y="647630"/>
                </a:lnTo>
                <a:lnTo>
                  <a:pt x="668" y="638367"/>
                </a:lnTo>
                <a:lnTo>
                  <a:pt x="94" y="629930"/>
                </a:lnTo>
                <a:lnTo>
                  <a:pt x="273" y="624526"/>
                </a:lnTo>
                <a:lnTo>
                  <a:pt x="0" y="619125"/>
                </a:lnTo>
                <a:lnTo>
                  <a:pt x="427" y="610680"/>
                </a:lnTo>
                <a:lnTo>
                  <a:pt x="61295" y="600353"/>
                </a:lnTo>
                <a:lnTo>
                  <a:pt x="61522" y="595850"/>
                </a:lnTo>
                <a:lnTo>
                  <a:pt x="62065" y="579394"/>
                </a:lnTo>
                <a:lnTo>
                  <a:pt x="2698" y="562785"/>
                </a:lnTo>
                <a:lnTo>
                  <a:pt x="4132" y="552143"/>
                </a:lnTo>
                <a:lnTo>
                  <a:pt x="3775" y="552036"/>
                </a:lnTo>
                <a:lnTo>
                  <a:pt x="6324" y="535331"/>
                </a:lnTo>
                <a:lnTo>
                  <a:pt x="67602" y="532517"/>
                </a:lnTo>
                <a:lnTo>
                  <a:pt x="69817" y="516083"/>
                </a:lnTo>
                <a:lnTo>
                  <a:pt x="70986" y="511184"/>
                </a:lnTo>
                <a:lnTo>
                  <a:pt x="71699" y="506512"/>
                </a:lnTo>
                <a:lnTo>
                  <a:pt x="72817" y="502166"/>
                </a:lnTo>
                <a:lnTo>
                  <a:pt x="16987" y="477741"/>
                </a:lnTo>
                <a:lnTo>
                  <a:pt x="20919" y="461260"/>
                </a:lnTo>
                <a:lnTo>
                  <a:pt x="21084" y="461273"/>
                </a:lnTo>
                <a:lnTo>
                  <a:pt x="23765" y="450844"/>
                </a:lnTo>
                <a:lnTo>
                  <a:pt x="84544" y="456557"/>
                </a:lnTo>
                <a:lnTo>
                  <a:pt x="85468" y="452961"/>
                </a:lnTo>
                <a:lnTo>
                  <a:pt x="91443" y="436638"/>
                </a:lnTo>
                <a:lnTo>
                  <a:pt x="38575" y="405335"/>
                </a:lnTo>
                <a:lnTo>
                  <a:pt x="44085" y="389426"/>
                </a:lnTo>
                <a:lnTo>
                  <a:pt x="44492" y="389508"/>
                </a:lnTo>
                <a:lnTo>
                  <a:pt x="48181" y="379425"/>
                </a:lnTo>
                <a:lnTo>
                  <a:pt x="108571" y="392670"/>
                </a:lnTo>
                <a:lnTo>
                  <a:pt x="114078" y="381241"/>
                </a:lnTo>
                <a:lnTo>
                  <a:pt x="121676" y="364736"/>
                </a:lnTo>
                <a:lnTo>
                  <a:pt x="73796" y="326473"/>
                </a:lnTo>
                <a:lnTo>
                  <a:pt x="79216" y="317190"/>
                </a:lnTo>
                <a:lnTo>
                  <a:pt x="78986" y="317000"/>
                </a:lnTo>
                <a:lnTo>
                  <a:pt x="87767" y="302547"/>
                </a:lnTo>
                <a:lnTo>
                  <a:pt x="145136" y="323849"/>
                </a:lnTo>
                <a:lnTo>
                  <a:pt x="150396" y="314841"/>
                </a:lnTo>
                <a:lnTo>
                  <a:pt x="153195" y="310958"/>
                </a:lnTo>
                <a:lnTo>
                  <a:pt x="155778" y="306707"/>
                </a:lnTo>
                <a:lnTo>
                  <a:pt x="156338" y="305958"/>
                </a:lnTo>
                <a:lnTo>
                  <a:pt x="113820" y="262496"/>
                </a:lnTo>
                <a:lnTo>
                  <a:pt x="120131" y="253741"/>
                </a:lnTo>
                <a:lnTo>
                  <a:pt x="120121" y="253731"/>
                </a:lnTo>
                <a:lnTo>
                  <a:pt x="120617" y="253069"/>
                </a:lnTo>
                <a:lnTo>
                  <a:pt x="123746" y="248727"/>
                </a:lnTo>
                <a:lnTo>
                  <a:pt x="123831" y="248769"/>
                </a:lnTo>
                <a:lnTo>
                  <a:pt x="130286" y="240138"/>
                </a:lnTo>
                <a:lnTo>
                  <a:pt x="184497" y="268204"/>
                </a:lnTo>
                <a:lnTo>
                  <a:pt x="184988" y="267645"/>
                </a:lnTo>
                <a:lnTo>
                  <a:pt x="187945" y="263690"/>
                </a:lnTo>
                <a:lnTo>
                  <a:pt x="202810" y="247334"/>
                </a:lnTo>
                <a:lnTo>
                  <a:pt x="204784" y="245084"/>
                </a:lnTo>
                <a:lnTo>
                  <a:pt x="168191" y="195396"/>
                </a:lnTo>
                <a:lnTo>
                  <a:pt x="173764" y="189045"/>
                </a:lnTo>
                <a:lnTo>
                  <a:pt x="177699" y="185341"/>
                </a:lnTo>
                <a:lnTo>
                  <a:pt x="181338" y="181338"/>
                </a:lnTo>
                <a:lnTo>
                  <a:pt x="187591" y="175654"/>
                </a:lnTo>
                <a:lnTo>
                  <a:pt x="237910" y="211375"/>
                </a:lnTo>
                <a:lnTo>
                  <a:pt x="240125" y="209363"/>
                </a:lnTo>
                <a:lnTo>
                  <a:pt x="253250" y="197009"/>
                </a:lnTo>
                <a:lnTo>
                  <a:pt x="223169" y="143561"/>
                </a:lnTo>
                <a:lnTo>
                  <a:pt x="231665" y="136974"/>
                </a:lnTo>
                <a:lnTo>
                  <a:pt x="231529" y="136723"/>
                </a:lnTo>
                <a:lnTo>
                  <a:pt x="245089" y="126583"/>
                </a:lnTo>
                <a:lnTo>
                  <a:pt x="290279" y="167805"/>
                </a:lnTo>
                <a:lnTo>
                  <a:pt x="298668" y="161300"/>
                </a:lnTo>
                <a:lnTo>
                  <a:pt x="302875" y="158643"/>
                </a:lnTo>
                <a:lnTo>
                  <a:pt x="306707" y="155777"/>
                </a:lnTo>
                <a:lnTo>
                  <a:pt x="315622" y="150361"/>
                </a:lnTo>
                <a:lnTo>
                  <a:pt x="293322" y="93372"/>
                </a:lnTo>
                <a:lnTo>
                  <a:pt x="307620" y="84340"/>
                </a:lnTo>
                <a:lnTo>
                  <a:pt x="307814" y="84567"/>
                </a:lnTo>
                <a:lnTo>
                  <a:pt x="317001" y="78985"/>
                </a:lnTo>
                <a:lnTo>
                  <a:pt x="356094" y="126191"/>
                </a:lnTo>
                <a:lnTo>
                  <a:pt x="372467" y="118303"/>
                </a:lnTo>
                <a:lnTo>
                  <a:pt x="375048" y="117004"/>
                </a:lnTo>
                <a:lnTo>
                  <a:pt x="359730" y="57218"/>
                </a:lnTo>
                <a:lnTo>
                  <a:pt x="368214" y="52947"/>
                </a:lnTo>
                <a:lnTo>
                  <a:pt x="373284" y="50990"/>
                </a:lnTo>
                <a:lnTo>
                  <a:pt x="378134" y="48654"/>
                </a:lnTo>
                <a:lnTo>
                  <a:pt x="385037" y="46127"/>
                </a:lnTo>
                <a:lnTo>
                  <a:pt x="418338" y="98140"/>
                </a:lnTo>
                <a:lnTo>
                  <a:pt x="422680" y="96551"/>
                </a:lnTo>
                <a:lnTo>
                  <a:pt x="443674" y="88449"/>
                </a:lnTo>
                <a:lnTo>
                  <a:pt x="447254" y="87462"/>
                </a:lnTo>
                <a:lnTo>
                  <a:pt x="440479" y="26793"/>
                </a:lnTo>
                <a:lnTo>
                  <a:pt x="450860" y="23930"/>
                </a:lnTo>
                <a:lnTo>
                  <a:pt x="450844" y="23765"/>
                </a:lnTo>
                <a:lnTo>
                  <a:pt x="467254" y="19546"/>
                </a:lnTo>
                <a:lnTo>
                  <a:pt x="492649" y="74941"/>
                </a:lnTo>
                <a:lnTo>
                  <a:pt x="496976" y="73747"/>
                </a:lnTo>
                <a:lnTo>
                  <a:pt x="501634" y="72953"/>
                </a:lnTo>
                <a:lnTo>
                  <a:pt x="506512" y="71699"/>
                </a:lnTo>
                <a:lnTo>
                  <a:pt x="513325" y="70659"/>
                </a:lnTo>
                <a:lnTo>
                  <a:pt x="513995" y="9696"/>
                </a:lnTo>
                <a:lnTo>
                  <a:pt x="530722" y="6844"/>
                </a:lnTo>
                <a:lnTo>
                  <a:pt x="530781" y="7019"/>
                </a:lnTo>
                <a:lnTo>
                  <a:pt x="541421" y="5395"/>
                </a:lnTo>
                <a:lnTo>
                  <a:pt x="559903" y="63550"/>
                </a:lnTo>
                <a:lnTo>
                  <a:pt x="561994" y="63231"/>
                </a:lnTo>
                <a:lnTo>
                  <a:pt x="586121" y="62013"/>
                </a:lnTo>
                <a:lnTo>
                  <a:pt x="590621" y="61707"/>
                </a:lnTo>
                <a:lnTo>
                  <a:pt x="599884" y="668"/>
                </a:lnTo>
                <a:lnTo>
                  <a:pt x="608320" y="94"/>
                </a:lnTo>
                <a:lnTo>
                  <a:pt x="613726" y="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Freeform 28"/>
          <p:cNvSpPr/>
          <p:nvPr>
            <p:custDataLst>
              <p:tags r:id="rId30"/>
            </p:custDataLst>
          </p:nvPr>
        </p:nvSpPr>
        <p:spPr>
          <a:xfrm>
            <a:off x="3863527" y="2334421"/>
            <a:ext cx="232875" cy="232875"/>
          </a:xfrm>
          <a:custGeom>
            <a:avLst/>
            <a:gdLst>
              <a:gd name="connsiteX0" fmla="*/ 486007 w 1238250"/>
              <a:gd name="connsiteY0" fmla="*/ 761899 h 1238250"/>
              <a:gd name="connsiteX1" fmla="*/ 341926 w 1238250"/>
              <a:gd name="connsiteY1" fmla="*/ 846306 h 1238250"/>
              <a:gd name="connsiteX2" fmla="*/ 364538 w 1238250"/>
              <a:gd name="connsiteY2" fmla="*/ 873712 h 1238250"/>
              <a:gd name="connsiteX3" fmla="*/ 546564 w 1238250"/>
              <a:gd name="connsiteY3" fmla="*/ 971850 h 1238250"/>
              <a:gd name="connsiteX4" fmla="*/ 602424 w 1238250"/>
              <a:gd name="connsiteY4" fmla="*/ 977481 h 1238250"/>
              <a:gd name="connsiteX5" fmla="*/ 584166 w 1238250"/>
              <a:gd name="connsiteY5" fmla="*/ 812015 h 1238250"/>
              <a:gd name="connsiteX6" fmla="*/ 579543 w 1238250"/>
              <a:gd name="connsiteY6" fmla="*/ 811549 h 1238250"/>
              <a:gd name="connsiteX7" fmla="*/ 542673 w 1238250"/>
              <a:gd name="connsiteY7" fmla="*/ 800104 h 1238250"/>
              <a:gd name="connsiteX8" fmla="*/ 766780 w 1238250"/>
              <a:gd name="connsiteY8" fmla="*/ 745005 h 1238250"/>
              <a:gd name="connsiteX9" fmla="*/ 758012 w 1238250"/>
              <a:gd name="connsiteY9" fmla="*/ 758011 h 1238250"/>
              <a:gd name="connsiteX10" fmla="*/ 695579 w 1238250"/>
              <a:gd name="connsiteY10" fmla="*/ 800103 h 1238250"/>
              <a:gd name="connsiteX11" fmla="*/ 676214 w 1238250"/>
              <a:gd name="connsiteY11" fmla="*/ 806115 h 1238250"/>
              <a:gd name="connsiteX12" fmla="*/ 677273 w 1238250"/>
              <a:gd name="connsiteY12" fmla="*/ 973303 h 1238250"/>
              <a:gd name="connsiteX13" fmla="*/ 691686 w 1238250"/>
              <a:gd name="connsiteY13" fmla="*/ 971850 h 1238250"/>
              <a:gd name="connsiteX14" fmla="*/ 917676 w 1238250"/>
              <a:gd name="connsiteY14" fmla="*/ 820427 h 1238250"/>
              <a:gd name="connsiteX15" fmla="*/ 921696 w 1238250"/>
              <a:gd name="connsiteY15" fmla="*/ 813020 h 1238250"/>
              <a:gd name="connsiteX16" fmla="*/ 618488 w 1238250"/>
              <a:gd name="connsiteY16" fmla="*/ 513695 h 1238250"/>
              <a:gd name="connsiteX17" fmla="*/ 513057 w 1238250"/>
              <a:gd name="connsiteY17" fmla="*/ 619125 h 1238250"/>
              <a:gd name="connsiteX18" fmla="*/ 618487 w 1238250"/>
              <a:gd name="connsiteY18" fmla="*/ 724555 h 1238250"/>
              <a:gd name="connsiteX19" fmla="*/ 723917 w 1238250"/>
              <a:gd name="connsiteY19" fmla="*/ 619125 h 1238250"/>
              <a:gd name="connsiteX20" fmla="*/ 618488 w 1238250"/>
              <a:gd name="connsiteY20" fmla="*/ 513695 h 1238250"/>
              <a:gd name="connsiteX21" fmla="*/ 283232 w 1238250"/>
              <a:gd name="connsiteY21" fmla="*/ 492340 h 1238250"/>
              <a:gd name="connsiteX22" fmla="*/ 266400 w 1238250"/>
              <a:gd name="connsiteY22" fmla="*/ 546564 h 1238250"/>
              <a:gd name="connsiteX23" fmla="*/ 259085 w 1238250"/>
              <a:gd name="connsiteY23" fmla="*/ 619125 h 1238250"/>
              <a:gd name="connsiteX24" fmla="*/ 287379 w 1238250"/>
              <a:gd name="connsiteY24" fmla="*/ 759269 h 1238250"/>
              <a:gd name="connsiteX25" fmla="*/ 300634 w 1238250"/>
              <a:gd name="connsiteY25" fmla="*/ 783689 h 1238250"/>
              <a:gd name="connsiteX26" fmla="*/ 434890 w 1238250"/>
              <a:gd name="connsiteY26" fmla="*/ 685082 h 1238250"/>
              <a:gd name="connsiteX27" fmla="*/ 426704 w 1238250"/>
              <a:gd name="connsiteY27" fmla="*/ 658710 h 1238250"/>
              <a:gd name="connsiteX28" fmla="*/ 422713 w 1238250"/>
              <a:gd name="connsiteY28" fmla="*/ 619126 h 1238250"/>
              <a:gd name="connsiteX29" fmla="*/ 426704 w 1238250"/>
              <a:gd name="connsiteY29" fmla="*/ 579542 h 1238250"/>
              <a:gd name="connsiteX30" fmla="*/ 428174 w 1238250"/>
              <a:gd name="connsiteY30" fmla="*/ 574803 h 1238250"/>
              <a:gd name="connsiteX31" fmla="*/ 619126 w 1238250"/>
              <a:gd name="connsiteY31" fmla="*/ 467546 h 1238250"/>
              <a:gd name="connsiteX32" fmla="*/ 770706 w 1238250"/>
              <a:gd name="connsiteY32" fmla="*/ 619126 h 1238250"/>
              <a:gd name="connsiteX33" fmla="*/ 619126 w 1238250"/>
              <a:gd name="connsiteY33" fmla="*/ 770707 h 1238250"/>
              <a:gd name="connsiteX34" fmla="*/ 467546 w 1238250"/>
              <a:gd name="connsiteY34" fmla="*/ 619126 h 1238250"/>
              <a:gd name="connsiteX35" fmla="*/ 619126 w 1238250"/>
              <a:gd name="connsiteY35" fmla="*/ 467546 h 1238250"/>
              <a:gd name="connsiteX36" fmla="*/ 937617 w 1238250"/>
              <a:gd name="connsiteY36" fmla="*/ 454561 h 1238250"/>
              <a:gd name="connsiteX37" fmla="*/ 803362 w 1238250"/>
              <a:gd name="connsiteY37" fmla="*/ 553168 h 1238250"/>
              <a:gd name="connsiteX38" fmla="*/ 811549 w 1238250"/>
              <a:gd name="connsiteY38" fmla="*/ 579542 h 1238250"/>
              <a:gd name="connsiteX39" fmla="*/ 815539 w 1238250"/>
              <a:gd name="connsiteY39" fmla="*/ 619126 h 1238250"/>
              <a:gd name="connsiteX40" fmla="*/ 811548 w 1238250"/>
              <a:gd name="connsiteY40" fmla="*/ 658710 h 1238250"/>
              <a:gd name="connsiteX41" fmla="*/ 810078 w 1238250"/>
              <a:gd name="connsiteY41" fmla="*/ 663449 h 1238250"/>
              <a:gd name="connsiteX42" fmla="*/ 955018 w 1238250"/>
              <a:gd name="connsiteY42" fmla="*/ 745910 h 1238250"/>
              <a:gd name="connsiteX43" fmla="*/ 971850 w 1238250"/>
              <a:gd name="connsiteY43" fmla="*/ 691686 h 1238250"/>
              <a:gd name="connsiteX44" fmla="*/ 979165 w 1238250"/>
              <a:gd name="connsiteY44" fmla="*/ 619125 h 1238250"/>
              <a:gd name="connsiteX45" fmla="*/ 950871 w 1238250"/>
              <a:gd name="connsiteY45" fmla="*/ 478981 h 1238250"/>
              <a:gd name="connsiteX46" fmla="*/ 619126 w 1238250"/>
              <a:gd name="connsiteY46" fmla="*/ 446664 h 1238250"/>
              <a:gd name="connsiteX47" fmla="*/ 446664 w 1238250"/>
              <a:gd name="connsiteY47" fmla="*/ 619126 h 1238250"/>
              <a:gd name="connsiteX48" fmla="*/ 619127 w 1238250"/>
              <a:gd name="connsiteY48" fmla="*/ 791588 h 1238250"/>
              <a:gd name="connsiteX49" fmla="*/ 791588 w 1238250"/>
              <a:gd name="connsiteY49" fmla="*/ 619127 h 1238250"/>
              <a:gd name="connsiteX50" fmla="*/ 619126 w 1238250"/>
              <a:gd name="connsiteY50" fmla="*/ 446664 h 1238250"/>
              <a:gd name="connsiteX51" fmla="*/ 560978 w 1238250"/>
              <a:gd name="connsiteY51" fmla="*/ 264947 h 1238250"/>
              <a:gd name="connsiteX52" fmla="*/ 546564 w 1238250"/>
              <a:gd name="connsiteY52" fmla="*/ 266400 h 1238250"/>
              <a:gd name="connsiteX53" fmla="*/ 320574 w 1238250"/>
              <a:gd name="connsiteY53" fmla="*/ 417823 h 1238250"/>
              <a:gd name="connsiteX54" fmla="*/ 316554 w 1238250"/>
              <a:gd name="connsiteY54" fmla="*/ 425230 h 1238250"/>
              <a:gd name="connsiteX55" fmla="*/ 471473 w 1238250"/>
              <a:gd name="connsiteY55" fmla="*/ 493246 h 1238250"/>
              <a:gd name="connsiteX56" fmla="*/ 480241 w 1238250"/>
              <a:gd name="connsiteY56" fmla="*/ 480241 h 1238250"/>
              <a:gd name="connsiteX57" fmla="*/ 542673 w 1238250"/>
              <a:gd name="connsiteY57" fmla="*/ 438148 h 1238250"/>
              <a:gd name="connsiteX58" fmla="*/ 562038 w 1238250"/>
              <a:gd name="connsiteY58" fmla="*/ 432136 h 1238250"/>
              <a:gd name="connsiteX59" fmla="*/ 635827 w 1238250"/>
              <a:gd name="connsiteY59" fmla="*/ 260769 h 1238250"/>
              <a:gd name="connsiteX60" fmla="*/ 654084 w 1238250"/>
              <a:gd name="connsiteY60" fmla="*/ 426237 h 1238250"/>
              <a:gd name="connsiteX61" fmla="*/ 658710 w 1238250"/>
              <a:gd name="connsiteY61" fmla="*/ 426703 h 1238250"/>
              <a:gd name="connsiteX62" fmla="*/ 695579 w 1238250"/>
              <a:gd name="connsiteY62" fmla="*/ 438148 h 1238250"/>
              <a:gd name="connsiteX63" fmla="*/ 752243 w 1238250"/>
              <a:gd name="connsiteY63" fmla="*/ 476353 h 1238250"/>
              <a:gd name="connsiteX64" fmla="*/ 896325 w 1238250"/>
              <a:gd name="connsiteY64" fmla="*/ 391945 h 1238250"/>
              <a:gd name="connsiteX65" fmla="*/ 873712 w 1238250"/>
              <a:gd name="connsiteY65" fmla="*/ 364538 h 1238250"/>
              <a:gd name="connsiteX66" fmla="*/ 691686 w 1238250"/>
              <a:gd name="connsiteY66" fmla="*/ 266400 h 1238250"/>
              <a:gd name="connsiteX67" fmla="*/ 619125 w 1238250"/>
              <a:gd name="connsiteY67" fmla="*/ 208563 h 1238250"/>
              <a:gd name="connsiteX68" fmla="*/ 1029687 w 1238250"/>
              <a:gd name="connsiteY68" fmla="*/ 619125 h 1238250"/>
              <a:gd name="connsiteX69" fmla="*/ 619125 w 1238250"/>
              <a:gd name="connsiteY69" fmla="*/ 1029687 h 1238250"/>
              <a:gd name="connsiteX70" fmla="*/ 208563 w 1238250"/>
              <a:gd name="connsiteY70" fmla="*/ 619125 h 1238250"/>
              <a:gd name="connsiteX71" fmla="*/ 619125 w 1238250"/>
              <a:gd name="connsiteY71" fmla="*/ 208563 h 1238250"/>
              <a:gd name="connsiteX72" fmla="*/ 619125 w 1238250"/>
              <a:gd name="connsiteY72" fmla="*/ 198932 h 1238250"/>
              <a:gd name="connsiteX73" fmla="*/ 198932 w 1238250"/>
              <a:gd name="connsiteY73" fmla="*/ 619125 h 1238250"/>
              <a:gd name="connsiteX74" fmla="*/ 619125 w 1238250"/>
              <a:gd name="connsiteY74" fmla="*/ 1039318 h 1238250"/>
              <a:gd name="connsiteX75" fmla="*/ 1039318 w 1238250"/>
              <a:gd name="connsiteY75" fmla="*/ 619125 h 1238250"/>
              <a:gd name="connsiteX76" fmla="*/ 619125 w 1238250"/>
              <a:gd name="connsiteY76" fmla="*/ 198932 h 1238250"/>
              <a:gd name="connsiteX77" fmla="*/ 619125 w 1238250"/>
              <a:gd name="connsiteY77" fmla="*/ 0 h 1238250"/>
              <a:gd name="connsiteX78" fmla="*/ 636784 w 1238250"/>
              <a:gd name="connsiteY78" fmla="*/ 892 h 1238250"/>
              <a:gd name="connsiteX79" fmla="*/ 652333 w 1238250"/>
              <a:gd name="connsiteY79" fmla="*/ 79459 h 1238250"/>
              <a:gd name="connsiteX80" fmla="*/ 674474 w 1238250"/>
              <a:gd name="connsiteY80" fmla="*/ 80577 h 1238250"/>
              <a:gd name="connsiteX81" fmla="*/ 691888 w 1238250"/>
              <a:gd name="connsiteY81" fmla="*/ 83235 h 1238250"/>
              <a:gd name="connsiteX82" fmla="*/ 722427 w 1238250"/>
              <a:gd name="connsiteY82" fmla="*/ 9302 h 1238250"/>
              <a:gd name="connsiteX83" fmla="*/ 743901 w 1238250"/>
              <a:gd name="connsiteY83" fmla="*/ 12579 h 1238250"/>
              <a:gd name="connsiteX84" fmla="*/ 757055 w 1238250"/>
              <a:gd name="connsiteY84" fmla="*/ 15961 h 1238250"/>
              <a:gd name="connsiteX85" fmla="*/ 756977 w 1238250"/>
              <a:gd name="connsiteY85" fmla="*/ 96173 h 1238250"/>
              <a:gd name="connsiteX86" fmla="*/ 780104 w 1238250"/>
              <a:gd name="connsiteY86" fmla="*/ 102120 h 1238250"/>
              <a:gd name="connsiteX87" fmla="*/ 795110 w 1238250"/>
              <a:gd name="connsiteY87" fmla="*/ 107612 h 1238250"/>
              <a:gd name="connsiteX88" fmla="*/ 839462 w 1238250"/>
              <a:gd name="connsiteY88" fmla="*/ 41094 h 1238250"/>
              <a:gd name="connsiteX89" fmla="*/ 860117 w 1238250"/>
              <a:gd name="connsiteY89" fmla="*/ 48654 h 1238250"/>
              <a:gd name="connsiteX90" fmla="*/ 872084 w 1238250"/>
              <a:gd name="connsiteY90" fmla="*/ 54419 h 1238250"/>
              <a:gd name="connsiteX91" fmla="*/ 856356 w 1238250"/>
              <a:gd name="connsiteY91" fmla="*/ 133097 h 1238250"/>
              <a:gd name="connsiteX92" fmla="*/ 877161 w 1238250"/>
              <a:gd name="connsiteY92" fmla="*/ 143119 h 1238250"/>
              <a:gd name="connsiteX93" fmla="*/ 891479 w 1238250"/>
              <a:gd name="connsiteY93" fmla="*/ 151818 h 1238250"/>
              <a:gd name="connsiteX94" fmla="*/ 947969 w 1238250"/>
              <a:gd name="connsiteY94" fmla="*/ 95218 h 1238250"/>
              <a:gd name="connsiteX95" fmla="*/ 965284 w 1238250"/>
              <a:gd name="connsiteY95" fmla="*/ 105737 h 1238250"/>
              <a:gd name="connsiteX96" fmla="*/ 977337 w 1238250"/>
              <a:gd name="connsiteY96" fmla="*/ 114751 h 1238250"/>
              <a:gd name="connsiteX97" fmla="*/ 946591 w 1238250"/>
              <a:gd name="connsiteY97" fmla="*/ 188777 h 1238250"/>
              <a:gd name="connsiteX98" fmla="*/ 963469 w 1238250"/>
              <a:gd name="connsiteY98" fmla="*/ 201399 h 1238250"/>
              <a:gd name="connsiteX99" fmla="*/ 977322 w 1238250"/>
              <a:gd name="connsiteY99" fmla="*/ 213989 h 1238250"/>
              <a:gd name="connsiteX100" fmla="*/ 1043837 w 1238250"/>
              <a:gd name="connsiteY100" fmla="*/ 169453 h 1238250"/>
              <a:gd name="connsiteX101" fmla="*/ 1056913 w 1238250"/>
              <a:gd name="connsiteY101" fmla="*/ 181338 h 1238250"/>
              <a:gd name="connsiteX102" fmla="*/ 1068796 w 1238250"/>
              <a:gd name="connsiteY102" fmla="*/ 194413 h 1238250"/>
              <a:gd name="connsiteX103" fmla="*/ 1024260 w 1238250"/>
              <a:gd name="connsiteY103" fmla="*/ 260927 h 1238250"/>
              <a:gd name="connsiteX104" fmla="*/ 1036851 w 1238250"/>
              <a:gd name="connsiteY104" fmla="*/ 274780 h 1238250"/>
              <a:gd name="connsiteX105" fmla="*/ 1049472 w 1238250"/>
              <a:gd name="connsiteY105" fmla="*/ 291659 h 1238250"/>
              <a:gd name="connsiteX106" fmla="*/ 1123499 w 1238250"/>
              <a:gd name="connsiteY106" fmla="*/ 260912 h 1238250"/>
              <a:gd name="connsiteX107" fmla="*/ 1132514 w 1238250"/>
              <a:gd name="connsiteY107" fmla="*/ 272967 h 1238250"/>
              <a:gd name="connsiteX108" fmla="*/ 1143032 w 1238250"/>
              <a:gd name="connsiteY108" fmla="*/ 290281 h 1238250"/>
              <a:gd name="connsiteX109" fmla="*/ 1086432 w 1238250"/>
              <a:gd name="connsiteY109" fmla="*/ 346771 h 1238250"/>
              <a:gd name="connsiteX110" fmla="*/ 1095130 w 1238250"/>
              <a:gd name="connsiteY110" fmla="*/ 361089 h 1238250"/>
              <a:gd name="connsiteX111" fmla="*/ 1105153 w 1238250"/>
              <a:gd name="connsiteY111" fmla="*/ 381893 h 1238250"/>
              <a:gd name="connsiteX112" fmla="*/ 1183831 w 1238250"/>
              <a:gd name="connsiteY112" fmla="*/ 366166 h 1238250"/>
              <a:gd name="connsiteX113" fmla="*/ 1189596 w 1238250"/>
              <a:gd name="connsiteY113" fmla="*/ 378134 h 1238250"/>
              <a:gd name="connsiteX114" fmla="*/ 1197155 w 1238250"/>
              <a:gd name="connsiteY114" fmla="*/ 398787 h 1238250"/>
              <a:gd name="connsiteX115" fmla="*/ 1130638 w 1238250"/>
              <a:gd name="connsiteY115" fmla="*/ 443140 h 1238250"/>
              <a:gd name="connsiteX116" fmla="*/ 1136130 w 1238250"/>
              <a:gd name="connsiteY116" fmla="*/ 458146 h 1238250"/>
              <a:gd name="connsiteX117" fmla="*/ 1142077 w 1238250"/>
              <a:gd name="connsiteY117" fmla="*/ 481273 h 1238250"/>
              <a:gd name="connsiteX118" fmla="*/ 1222289 w 1238250"/>
              <a:gd name="connsiteY118" fmla="*/ 481195 h 1238250"/>
              <a:gd name="connsiteX119" fmla="*/ 1225672 w 1238250"/>
              <a:gd name="connsiteY119" fmla="*/ 494350 h 1238250"/>
              <a:gd name="connsiteX120" fmla="*/ 1228949 w 1238250"/>
              <a:gd name="connsiteY120" fmla="*/ 515823 h 1238250"/>
              <a:gd name="connsiteX121" fmla="*/ 1155015 w 1238250"/>
              <a:gd name="connsiteY121" fmla="*/ 546362 h 1238250"/>
              <a:gd name="connsiteX122" fmla="*/ 1157673 w 1238250"/>
              <a:gd name="connsiteY122" fmla="*/ 563776 h 1238250"/>
              <a:gd name="connsiteX123" fmla="*/ 1158790 w 1238250"/>
              <a:gd name="connsiteY123" fmla="*/ 585917 h 1238250"/>
              <a:gd name="connsiteX124" fmla="*/ 1237359 w 1238250"/>
              <a:gd name="connsiteY124" fmla="*/ 601467 h 1238250"/>
              <a:gd name="connsiteX125" fmla="*/ 1238250 w 1238250"/>
              <a:gd name="connsiteY125" fmla="*/ 619125 h 1238250"/>
              <a:gd name="connsiteX126" fmla="*/ 1237359 w 1238250"/>
              <a:gd name="connsiteY126" fmla="*/ 636784 h 1238250"/>
              <a:gd name="connsiteX127" fmla="*/ 1158790 w 1238250"/>
              <a:gd name="connsiteY127" fmla="*/ 652333 h 1238250"/>
              <a:gd name="connsiteX128" fmla="*/ 1157673 w 1238250"/>
              <a:gd name="connsiteY128" fmla="*/ 674474 h 1238250"/>
              <a:gd name="connsiteX129" fmla="*/ 1155015 w 1238250"/>
              <a:gd name="connsiteY129" fmla="*/ 691888 h 1238250"/>
              <a:gd name="connsiteX130" fmla="*/ 1228949 w 1238250"/>
              <a:gd name="connsiteY130" fmla="*/ 722427 h 1238250"/>
              <a:gd name="connsiteX131" fmla="*/ 1225672 w 1238250"/>
              <a:gd name="connsiteY131" fmla="*/ 743901 h 1238250"/>
              <a:gd name="connsiteX132" fmla="*/ 1222290 w 1238250"/>
              <a:gd name="connsiteY132" fmla="*/ 757055 h 1238250"/>
              <a:gd name="connsiteX133" fmla="*/ 1142077 w 1238250"/>
              <a:gd name="connsiteY133" fmla="*/ 756977 h 1238250"/>
              <a:gd name="connsiteX134" fmla="*/ 1136130 w 1238250"/>
              <a:gd name="connsiteY134" fmla="*/ 780104 h 1238250"/>
              <a:gd name="connsiteX135" fmla="*/ 1130638 w 1238250"/>
              <a:gd name="connsiteY135" fmla="*/ 795110 h 1238250"/>
              <a:gd name="connsiteX136" fmla="*/ 1197156 w 1238250"/>
              <a:gd name="connsiteY136" fmla="*/ 839463 h 1238250"/>
              <a:gd name="connsiteX137" fmla="*/ 1189596 w 1238250"/>
              <a:gd name="connsiteY137" fmla="*/ 860117 h 1238250"/>
              <a:gd name="connsiteX138" fmla="*/ 1183832 w 1238250"/>
              <a:gd name="connsiteY138" fmla="*/ 872084 h 1238250"/>
              <a:gd name="connsiteX139" fmla="*/ 1105153 w 1238250"/>
              <a:gd name="connsiteY139" fmla="*/ 856356 h 1238250"/>
              <a:gd name="connsiteX140" fmla="*/ 1095130 w 1238250"/>
              <a:gd name="connsiteY140" fmla="*/ 877161 h 1238250"/>
              <a:gd name="connsiteX141" fmla="*/ 1086432 w 1238250"/>
              <a:gd name="connsiteY141" fmla="*/ 891479 h 1238250"/>
              <a:gd name="connsiteX142" fmla="*/ 1143032 w 1238250"/>
              <a:gd name="connsiteY142" fmla="*/ 947970 h 1238250"/>
              <a:gd name="connsiteX143" fmla="*/ 1132514 w 1238250"/>
              <a:gd name="connsiteY143" fmla="*/ 965284 h 1238250"/>
              <a:gd name="connsiteX144" fmla="*/ 1123500 w 1238250"/>
              <a:gd name="connsiteY144" fmla="*/ 977338 h 1238250"/>
              <a:gd name="connsiteX145" fmla="*/ 1049472 w 1238250"/>
              <a:gd name="connsiteY145" fmla="*/ 946591 h 1238250"/>
              <a:gd name="connsiteX146" fmla="*/ 1036851 w 1238250"/>
              <a:gd name="connsiteY146" fmla="*/ 963469 h 1238250"/>
              <a:gd name="connsiteX147" fmla="*/ 1024260 w 1238250"/>
              <a:gd name="connsiteY147" fmla="*/ 977322 h 1238250"/>
              <a:gd name="connsiteX148" fmla="*/ 1068797 w 1238250"/>
              <a:gd name="connsiteY148" fmla="*/ 1043837 h 1238250"/>
              <a:gd name="connsiteX149" fmla="*/ 1056913 w 1238250"/>
              <a:gd name="connsiteY149" fmla="*/ 1056913 h 1238250"/>
              <a:gd name="connsiteX150" fmla="*/ 1043837 w 1238250"/>
              <a:gd name="connsiteY150" fmla="*/ 1068797 h 1238250"/>
              <a:gd name="connsiteX151" fmla="*/ 977322 w 1238250"/>
              <a:gd name="connsiteY151" fmla="*/ 1024260 h 1238250"/>
              <a:gd name="connsiteX152" fmla="*/ 963469 w 1238250"/>
              <a:gd name="connsiteY152" fmla="*/ 1036851 h 1238250"/>
              <a:gd name="connsiteX153" fmla="*/ 946591 w 1238250"/>
              <a:gd name="connsiteY153" fmla="*/ 1049472 h 1238250"/>
              <a:gd name="connsiteX154" fmla="*/ 977338 w 1238250"/>
              <a:gd name="connsiteY154" fmla="*/ 1123500 h 1238250"/>
              <a:gd name="connsiteX155" fmla="*/ 965284 w 1238250"/>
              <a:gd name="connsiteY155" fmla="*/ 1132514 h 1238250"/>
              <a:gd name="connsiteX156" fmla="*/ 947970 w 1238250"/>
              <a:gd name="connsiteY156" fmla="*/ 1143032 h 1238250"/>
              <a:gd name="connsiteX157" fmla="*/ 891479 w 1238250"/>
              <a:gd name="connsiteY157" fmla="*/ 1086432 h 1238250"/>
              <a:gd name="connsiteX158" fmla="*/ 877161 w 1238250"/>
              <a:gd name="connsiteY158" fmla="*/ 1095130 h 1238250"/>
              <a:gd name="connsiteX159" fmla="*/ 856356 w 1238250"/>
              <a:gd name="connsiteY159" fmla="*/ 1105153 h 1238250"/>
              <a:gd name="connsiteX160" fmla="*/ 872084 w 1238250"/>
              <a:gd name="connsiteY160" fmla="*/ 1183832 h 1238250"/>
              <a:gd name="connsiteX161" fmla="*/ 860117 w 1238250"/>
              <a:gd name="connsiteY161" fmla="*/ 1189596 h 1238250"/>
              <a:gd name="connsiteX162" fmla="*/ 839463 w 1238250"/>
              <a:gd name="connsiteY162" fmla="*/ 1197156 h 1238250"/>
              <a:gd name="connsiteX163" fmla="*/ 795110 w 1238250"/>
              <a:gd name="connsiteY163" fmla="*/ 1130638 h 1238250"/>
              <a:gd name="connsiteX164" fmla="*/ 780104 w 1238250"/>
              <a:gd name="connsiteY164" fmla="*/ 1136130 h 1238250"/>
              <a:gd name="connsiteX165" fmla="*/ 756977 w 1238250"/>
              <a:gd name="connsiteY165" fmla="*/ 1142077 h 1238250"/>
              <a:gd name="connsiteX166" fmla="*/ 757055 w 1238250"/>
              <a:gd name="connsiteY166" fmla="*/ 1222290 h 1238250"/>
              <a:gd name="connsiteX167" fmla="*/ 743901 w 1238250"/>
              <a:gd name="connsiteY167" fmla="*/ 1225672 h 1238250"/>
              <a:gd name="connsiteX168" fmla="*/ 722427 w 1238250"/>
              <a:gd name="connsiteY168" fmla="*/ 1228949 h 1238250"/>
              <a:gd name="connsiteX169" fmla="*/ 691888 w 1238250"/>
              <a:gd name="connsiteY169" fmla="*/ 1155015 h 1238250"/>
              <a:gd name="connsiteX170" fmla="*/ 674474 w 1238250"/>
              <a:gd name="connsiteY170" fmla="*/ 1157673 h 1238250"/>
              <a:gd name="connsiteX171" fmla="*/ 652333 w 1238250"/>
              <a:gd name="connsiteY171" fmla="*/ 1158790 h 1238250"/>
              <a:gd name="connsiteX172" fmla="*/ 636784 w 1238250"/>
              <a:gd name="connsiteY172" fmla="*/ 1237359 h 1238250"/>
              <a:gd name="connsiteX173" fmla="*/ 619125 w 1238250"/>
              <a:gd name="connsiteY173" fmla="*/ 1238250 h 1238250"/>
              <a:gd name="connsiteX174" fmla="*/ 601467 w 1238250"/>
              <a:gd name="connsiteY174" fmla="*/ 1237359 h 1238250"/>
              <a:gd name="connsiteX175" fmla="*/ 585917 w 1238250"/>
              <a:gd name="connsiteY175" fmla="*/ 1158790 h 1238250"/>
              <a:gd name="connsiteX176" fmla="*/ 563776 w 1238250"/>
              <a:gd name="connsiteY176" fmla="*/ 1157673 h 1238250"/>
              <a:gd name="connsiteX177" fmla="*/ 546362 w 1238250"/>
              <a:gd name="connsiteY177" fmla="*/ 1155015 h 1238250"/>
              <a:gd name="connsiteX178" fmla="*/ 515823 w 1238250"/>
              <a:gd name="connsiteY178" fmla="*/ 1228949 h 1238250"/>
              <a:gd name="connsiteX179" fmla="*/ 494350 w 1238250"/>
              <a:gd name="connsiteY179" fmla="*/ 1225672 h 1238250"/>
              <a:gd name="connsiteX180" fmla="*/ 481195 w 1238250"/>
              <a:gd name="connsiteY180" fmla="*/ 1222289 h 1238250"/>
              <a:gd name="connsiteX181" fmla="*/ 481273 w 1238250"/>
              <a:gd name="connsiteY181" fmla="*/ 1142077 h 1238250"/>
              <a:gd name="connsiteX182" fmla="*/ 458146 w 1238250"/>
              <a:gd name="connsiteY182" fmla="*/ 1136130 h 1238250"/>
              <a:gd name="connsiteX183" fmla="*/ 443140 w 1238250"/>
              <a:gd name="connsiteY183" fmla="*/ 1130638 h 1238250"/>
              <a:gd name="connsiteX184" fmla="*/ 398787 w 1238250"/>
              <a:gd name="connsiteY184" fmla="*/ 1197155 h 1238250"/>
              <a:gd name="connsiteX185" fmla="*/ 378134 w 1238250"/>
              <a:gd name="connsiteY185" fmla="*/ 1189596 h 1238250"/>
              <a:gd name="connsiteX186" fmla="*/ 366166 w 1238250"/>
              <a:gd name="connsiteY186" fmla="*/ 1183831 h 1238250"/>
              <a:gd name="connsiteX187" fmla="*/ 381894 w 1238250"/>
              <a:gd name="connsiteY187" fmla="*/ 1105153 h 1238250"/>
              <a:gd name="connsiteX188" fmla="*/ 361089 w 1238250"/>
              <a:gd name="connsiteY188" fmla="*/ 1095130 h 1238250"/>
              <a:gd name="connsiteX189" fmla="*/ 346771 w 1238250"/>
              <a:gd name="connsiteY189" fmla="*/ 1086432 h 1238250"/>
              <a:gd name="connsiteX190" fmla="*/ 290281 w 1238250"/>
              <a:gd name="connsiteY190" fmla="*/ 1143032 h 1238250"/>
              <a:gd name="connsiteX191" fmla="*/ 272967 w 1238250"/>
              <a:gd name="connsiteY191" fmla="*/ 1132514 h 1238250"/>
              <a:gd name="connsiteX192" fmla="*/ 260912 w 1238250"/>
              <a:gd name="connsiteY192" fmla="*/ 1123499 h 1238250"/>
              <a:gd name="connsiteX193" fmla="*/ 291659 w 1238250"/>
              <a:gd name="connsiteY193" fmla="*/ 1049472 h 1238250"/>
              <a:gd name="connsiteX194" fmla="*/ 274780 w 1238250"/>
              <a:gd name="connsiteY194" fmla="*/ 1036851 h 1238250"/>
              <a:gd name="connsiteX195" fmla="*/ 260927 w 1238250"/>
              <a:gd name="connsiteY195" fmla="*/ 1024260 h 1238250"/>
              <a:gd name="connsiteX196" fmla="*/ 194413 w 1238250"/>
              <a:gd name="connsiteY196" fmla="*/ 1068796 h 1238250"/>
              <a:gd name="connsiteX197" fmla="*/ 181338 w 1238250"/>
              <a:gd name="connsiteY197" fmla="*/ 1056913 h 1238250"/>
              <a:gd name="connsiteX198" fmla="*/ 169453 w 1238250"/>
              <a:gd name="connsiteY198" fmla="*/ 1043837 h 1238250"/>
              <a:gd name="connsiteX199" fmla="*/ 213989 w 1238250"/>
              <a:gd name="connsiteY199" fmla="*/ 977322 h 1238250"/>
              <a:gd name="connsiteX200" fmla="*/ 201399 w 1238250"/>
              <a:gd name="connsiteY200" fmla="*/ 963469 h 1238250"/>
              <a:gd name="connsiteX201" fmla="*/ 188777 w 1238250"/>
              <a:gd name="connsiteY201" fmla="*/ 946591 h 1238250"/>
              <a:gd name="connsiteX202" fmla="*/ 114751 w 1238250"/>
              <a:gd name="connsiteY202" fmla="*/ 977338 h 1238250"/>
              <a:gd name="connsiteX203" fmla="*/ 105737 w 1238250"/>
              <a:gd name="connsiteY203" fmla="*/ 965284 h 1238250"/>
              <a:gd name="connsiteX204" fmla="*/ 95218 w 1238250"/>
              <a:gd name="connsiteY204" fmla="*/ 947969 h 1238250"/>
              <a:gd name="connsiteX205" fmla="*/ 151818 w 1238250"/>
              <a:gd name="connsiteY205" fmla="*/ 891479 h 1238250"/>
              <a:gd name="connsiteX206" fmla="*/ 143119 w 1238250"/>
              <a:gd name="connsiteY206" fmla="*/ 877161 h 1238250"/>
              <a:gd name="connsiteX207" fmla="*/ 133097 w 1238250"/>
              <a:gd name="connsiteY207" fmla="*/ 856356 h 1238250"/>
              <a:gd name="connsiteX208" fmla="*/ 54419 w 1238250"/>
              <a:gd name="connsiteY208" fmla="*/ 872084 h 1238250"/>
              <a:gd name="connsiteX209" fmla="*/ 48654 w 1238250"/>
              <a:gd name="connsiteY209" fmla="*/ 860117 h 1238250"/>
              <a:gd name="connsiteX210" fmla="*/ 41094 w 1238250"/>
              <a:gd name="connsiteY210" fmla="*/ 839462 h 1238250"/>
              <a:gd name="connsiteX211" fmla="*/ 107612 w 1238250"/>
              <a:gd name="connsiteY211" fmla="*/ 795110 h 1238250"/>
              <a:gd name="connsiteX212" fmla="*/ 102120 w 1238250"/>
              <a:gd name="connsiteY212" fmla="*/ 780104 h 1238250"/>
              <a:gd name="connsiteX213" fmla="*/ 96173 w 1238250"/>
              <a:gd name="connsiteY213" fmla="*/ 756977 h 1238250"/>
              <a:gd name="connsiteX214" fmla="*/ 15961 w 1238250"/>
              <a:gd name="connsiteY214" fmla="*/ 757055 h 1238250"/>
              <a:gd name="connsiteX215" fmla="*/ 12579 w 1238250"/>
              <a:gd name="connsiteY215" fmla="*/ 743901 h 1238250"/>
              <a:gd name="connsiteX216" fmla="*/ 9302 w 1238250"/>
              <a:gd name="connsiteY216" fmla="*/ 722427 h 1238250"/>
              <a:gd name="connsiteX217" fmla="*/ 83235 w 1238250"/>
              <a:gd name="connsiteY217" fmla="*/ 691888 h 1238250"/>
              <a:gd name="connsiteX218" fmla="*/ 80577 w 1238250"/>
              <a:gd name="connsiteY218" fmla="*/ 674474 h 1238250"/>
              <a:gd name="connsiteX219" fmla="*/ 79459 w 1238250"/>
              <a:gd name="connsiteY219" fmla="*/ 652333 h 1238250"/>
              <a:gd name="connsiteX220" fmla="*/ 892 w 1238250"/>
              <a:gd name="connsiteY220" fmla="*/ 636784 h 1238250"/>
              <a:gd name="connsiteX221" fmla="*/ 0 w 1238250"/>
              <a:gd name="connsiteY221" fmla="*/ 619125 h 1238250"/>
              <a:gd name="connsiteX222" fmla="*/ 892 w 1238250"/>
              <a:gd name="connsiteY222" fmla="*/ 601466 h 1238250"/>
              <a:gd name="connsiteX223" fmla="*/ 79459 w 1238250"/>
              <a:gd name="connsiteY223" fmla="*/ 585917 h 1238250"/>
              <a:gd name="connsiteX224" fmla="*/ 80577 w 1238250"/>
              <a:gd name="connsiteY224" fmla="*/ 563776 h 1238250"/>
              <a:gd name="connsiteX225" fmla="*/ 83235 w 1238250"/>
              <a:gd name="connsiteY225" fmla="*/ 546362 h 1238250"/>
              <a:gd name="connsiteX226" fmla="*/ 9302 w 1238250"/>
              <a:gd name="connsiteY226" fmla="*/ 515823 h 1238250"/>
              <a:gd name="connsiteX227" fmla="*/ 12579 w 1238250"/>
              <a:gd name="connsiteY227" fmla="*/ 494350 h 1238250"/>
              <a:gd name="connsiteX228" fmla="*/ 15961 w 1238250"/>
              <a:gd name="connsiteY228" fmla="*/ 481195 h 1238250"/>
              <a:gd name="connsiteX229" fmla="*/ 96173 w 1238250"/>
              <a:gd name="connsiteY229" fmla="*/ 481273 h 1238250"/>
              <a:gd name="connsiteX230" fmla="*/ 102120 w 1238250"/>
              <a:gd name="connsiteY230" fmla="*/ 458146 h 1238250"/>
              <a:gd name="connsiteX231" fmla="*/ 107612 w 1238250"/>
              <a:gd name="connsiteY231" fmla="*/ 443140 h 1238250"/>
              <a:gd name="connsiteX232" fmla="*/ 41095 w 1238250"/>
              <a:gd name="connsiteY232" fmla="*/ 398788 h 1238250"/>
              <a:gd name="connsiteX233" fmla="*/ 48654 w 1238250"/>
              <a:gd name="connsiteY233" fmla="*/ 378134 h 1238250"/>
              <a:gd name="connsiteX234" fmla="*/ 54420 w 1238250"/>
              <a:gd name="connsiteY234" fmla="*/ 366166 h 1238250"/>
              <a:gd name="connsiteX235" fmla="*/ 133097 w 1238250"/>
              <a:gd name="connsiteY235" fmla="*/ 381893 h 1238250"/>
              <a:gd name="connsiteX236" fmla="*/ 143119 w 1238250"/>
              <a:gd name="connsiteY236" fmla="*/ 361089 h 1238250"/>
              <a:gd name="connsiteX237" fmla="*/ 151818 w 1238250"/>
              <a:gd name="connsiteY237" fmla="*/ 346771 h 1238250"/>
              <a:gd name="connsiteX238" fmla="*/ 95218 w 1238250"/>
              <a:gd name="connsiteY238" fmla="*/ 290281 h 1238250"/>
              <a:gd name="connsiteX239" fmla="*/ 105737 w 1238250"/>
              <a:gd name="connsiteY239" fmla="*/ 272967 h 1238250"/>
              <a:gd name="connsiteX240" fmla="*/ 114751 w 1238250"/>
              <a:gd name="connsiteY240" fmla="*/ 260912 h 1238250"/>
              <a:gd name="connsiteX241" fmla="*/ 188777 w 1238250"/>
              <a:gd name="connsiteY241" fmla="*/ 291659 h 1238250"/>
              <a:gd name="connsiteX242" fmla="*/ 201399 w 1238250"/>
              <a:gd name="connsiteY242" fmla="*/ 274780 h 1238250"/>
              <a:gd name="connsiteX243" fmla="*/ 213989 w 1238250"/>
              <a:gd name="connsiteY243" fmla="*/ 260927 h 1238250"/>
              <a:gd name="connsiteX244" fmla="*/ 169454 w 1238250"/>
              <a:gd name="connsiteY244" fmla="*/ 194414 h 1238250"/>
              <a:gd name="connsiteX245" fmla="*/ 181338 w 1238250"/>
              <a:gd name="connsiteY245" fmla="*/ 181338 h 1238250"/>
              <a:gd name="connsiteX246" fmla="*/ 194414 w 1238250"/>
              <a:gd name="connsiteY246" fmla="*/ 169454 h 1238250"/>
              <a:gd name="connsiteX247" fmla="*/ 260927 w 1238250"/>
              <a:gd name="connsiteY247" fmla="*/ 213989 h 1238250"/>
              <a:gd name="connsiteX248" fmla="*/ 274780 w 1238250"/>
              <a:gd name="connsiteY248" fmla="*/ 201399 h 1238250"/>
              <a:gd name="connsiteX249" fmla="*/ 291659 w 1238250"/>
              <a:gd name="connsiteY249" fmla="*/ 188777 h 1238250"/>
              <a:gd name="connsiteX250" fmla="*/ 260913 w 1238250"/>
              <a:gd name="connsiteY250" fmla="*/ 114751 h 1238250"/>
              <a:gd name="connsiteX251" fmla="*/ 272967 w 1238250"/>
              <a:gd name="connsiteY251" fmla="*/ 105737 h 1238250"/>
              <a:gd name="connsiteX252" fmla="*/ 290281 w 1238250"/>
              <a:gd name="connsiteY252" fmla="*/ 95218 h 1238250"/>
              <a:gd name="connsiteX253" fmla="*/ 346771 w 1238250"/>
              <a:gd name="connsiteY253" fmla="*/ 151818 h 1238250"/>
              <a:gd name="connsiteX254" fmla="*/ 361089 w 1238250"/>
              <a:gd name="connsiteY254" fmla="*/ 143119 h 1238250"/>
              <a:gd name="connsiteX255" fmla="*/ 381894 w 1238250"/>
              <a:gd name="connsiteY255" fmla="*/ 133097 h 1238250"/>
              <a:gd name="connsiteX256" fmla="*/ 366166 w 1238250"/>
              <a:gd name="connsiteY256" fmla="*/ 54419 h 1238250"/>
              <a:gd name="connsiteX257" fmla="*/ 378134 w 1238250"/>
              <a:gd name="connsiteY257" fmla="*/ 48654 h 1238250"/>
              <a:gd name="connsiteX258" fmla="*/ 398788 w 1238250"/>
              <a:gd name="connsiteY258" fmla="*/ 41095 h 1238250"/>
              <a:gd name="connsiteX259" fmla="*/ 443140 w 1238250"/>
              <a:gd name="connsiteY259" fmla="*/ 107612 h 1238250"/>
              <a:gd name="connsiteX260" fmla="*/ 458146 w 1238250"/>
              <a:gd name="connsiteY260" fmla="*/ 102120 h 1238250"/>
              <a:gd name="connsiteX261" fmla="*/ 481273 w 1238250"/>
              <a:gd name="connsiteY261" fmla="*/ 96173 h 1238250"/>
              <a:gd name="connsiteX262" fmla="*/ 481195 w 1238250"/>
              <a:gd name="connsiteY262" fmla="*/ 15961 h 1238250"/>
              <a:gd name="connsiteX263" fmla="*/ 494350 w 1238250"/>
              <a:gd name="connsiteY263" fmla="*/ 12579 h 1238250"/>
              <a:gd name="connsiteX264" fmla="*/ 515823 w 1238250"/>
              <a:gd name="connsiteY264" fmla="*/ 9302 h 1238250"/>
              <a:gd name="connsiteX265" fmla="*/ 546362 w 1238250"/>
              <a:gd name="connsiteY265" fmla="*/ 83235 h 1238250"/>
              <a:gd name="connsiteX266" fmla="*/ 563776 w 1238250"/>
              <a:gd name="connsiteY266" fmla="*/ 80577 h 1238250"/>
              <a:gd name="connsiteX267" fmla="*/ 585917 w 1238250"/>
              <a:gd name="connsiteY267" fmla="*/ 79459 h 1238250"/>
              <a:gd name="connsiteX268" fmla="*/ 601466 w 1238250"/>
              <a:gd name="connsiteY268"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38250" h="1238250">
                <a:moveTo>
                  <a:pt x="486007" y="761899"/>
                </a:moveTo>
                <a:lnTo>
                  <a:pt x="341926" y="846306"/>
                </a:lnTo>
                <a:lnTo>
                  <a:pt x="364538" y="873712"/>
                </a:lnTo>
                <a:cubicBezTo>
                  <a:pt x="413404" y="922578"/>
                  <a:pt x="476251" y="957462"/>
                  <a:pt x="546564" y="971850"/>
                </a:cubicBezTo>
                <a:lnTo>
                  <a:pt x="602424" y="977481"/>
                </a:lnTo>
                <a:lnTo>
                  <a:pt x="584166" y="812015"/>
                </a:lnTo>
                <a:lnTo>
                  <a:pt x="579543" y="811549"/>
                </a:lnTo>
                <a:cubicBezTo>
                  <a:pt x="566757" y="808932"/>
                  <a:pt x="554422" y="805073"/>
                  <a:pt x="542673" y="800104"/>
                </a:cubicBezTo>
                <a:close/>
                <a:moveTo>
                  <a:pt x="766780" y="745005"/>
                </a:moveTo>
                <a:lnTo>
                  <a:pt x="758012" y="758011"/>
                </a:lnTo>
                <a:cubicBezTo>
                  <a:pt x="740239" y="775783"/>
                  <a:pt x="719078" y="790166"/>
                  <a:pt x="695579" y="800103"/>
                </a:cubicBezTo>
                <a:lnTo>
                  <a:pt x="676214" y="806115"/>
                </a:lnTo>
                <a:lnTo>
                  <a:pt x="677273" y="973303"/>
                </a:lnTo>
                <a:lnTo>
                  <a:pt x="691686" y="971850"/>
                </a:lnTo>
                <a:cubicBezTo>
                  <a:pt x="785437" y="952666"/>
                  <a:pt x="865915" y="897044"/>
                  <a:pt x="917676" y="820427"/>
                </a:cubicBezTo>
                <a:lnTo>
                  <a:pt x="921696" y="813020"/>
                </a:lnTo>
                <a:close/>
                <a:moveTo>
                  <a:pt x="618488" y="513695"/>
                </a:moveTo>
                <a:cubicBezTo>
                  <a:pt x="560260" y="513695"/>
                  <a:pt x="513057" y="560898"/>
                  <a:pt x="513057" y="619125"/>
                </a:cubicBezTo>
                <a:cubicBezTo>
                  <a:pt x="513057" y="677352"/>
                  <a:pt x="560260" y="724555"/>
                  <a:pt x="618487" y="724555"/>
                </a:cubicBezTo>
                <a:cubicBezTo>
                  <a:pt x="676714" y="724555"/>
                  <a:pt x="723917" y="677352"/>
                  <a:pt x="723917" y="619125"/>
                </a:cubicBezTo>
                <a:cubicBezTo>
                  <a:pt x="723918" y="560898"/>
                  <a:pt x="676714" y="513695"/>
                  <a:pt x="618488" y="513695"/>
                </a:cubicBezTo>
                <a:close/>
                <a:moveTo>
                  <a:pt x="283232" y="492340"/>
                </a:moveTo>
                <a:lnTo>
                  <a:pt x="266400" y="546564"/>
                </a:lnTo>
                <a:cubicBezTo>
                  <a:pt x="261604" y="570002"/>
                  <a:pt x="259085" y="594269"/>
                  <a:pt x="259085" y="619125"/>
                </a:cubicBezTo>
                <a:cubicBezTo>
                  <a:pt x="259085" y="668836"/>
                  <a:pt x="269160" y="716194"/>
                  <a:pt x="287379" y="759269"/>
                </a:cubicBezTo>
                <a:lnTo>
                  <a:pt x="300634" y="783689"/>
                </a:lnTo>
                <a:lnTo>
                  <a:pt x="434890" y="685082"/>
                </a:lnTo>
                <a:lnTo>
                  <a:pt x="426704" y="658710"/>
                </a:lnTo>
                <a:cubicBezTo>
                  <a:pt x="424087" y="645925"/>
                  <a:pt x="422713" y="632686"/>
                  <a:pt x="422713" y="619126"/>
                </a:cubicBezTo>
                <a:cubicBezTo>
                  <a:pt x="422713" y="605567"/>
                  <a:pt x="424087" y="592328"/>
                  <a:pt x="426704" y="579542"/>
                </a:cubicBezTo>
                <a:lnTo>
                  <a:pt x="428174" y="574803"/>
                </a:lnTo>
                <a:close/>
                <a:moveTo>
                  <a:pt x="619126" y="467546"/>
                </a:moveTo>
                <a:cubicBezTo>
                  <a:pt x="702841" y="467546"/>
                  <a:pt x="770706" y="535411"/>
                  <a:pt x="770706" y="619126"/>
                </a:cubicBezTo>
                <a:cubicBezTo>
                  <a:pt x="770706" y="702841"/>
                  <a:pt x="702841" y="770707"/>
                  <a:pt x="619126" y="770707"/>
                </a:cubicBezTo>
                <a:cubicBezTo>
                  <a:pt x="535411" y="770706"/>
                  <a:pt x="467546" y="702841"/>
                  <a:pt x="467546" y="619126"/>
                </a:cubicBezTo>
                <a:cubicBezTo>
                  <a:pt x="467546" y="535411"/>
                  <a:pt x="535411" y="467546"/>
                  <a:pt x="619126" y="467546"/>
                </a:cubicBezTo>
                <a:close/>
                <a:moveTo>
                  <a:pt x="937617" y="454561"/>
                </a:moveTo>
                <a:lnTo>
                  <a:pt x="803362" y="553168"/>
                </a:lnTo>
                <a:lnTo>
                  <a:pt x="811549" y="579542"/>
                </a:lnTo>
                <a:cubicBezTo>
                  <a:pt x="814165" y="592328"/>
                  <a:pt x="815539" y="605566"/>
                  <a:pt x="815539" y="619126"/>
                </a:cubicBezTo>
                <a:cubicBezTo>
                  <a:pt x="815539" y="632686"/>
                  <a:pt x="814165" y="645924"/>
                  <a:pt x="811548" y="658710"/>
                </a:cubicBezTo>
                <a:lnTo>
                  <a:pt x="810078" y="663449"/>
                </a:lnTo>
                <a:lnTo>
                  <a:pt x="955018" y="745910"/>
                </a:lnTo>
                <a:lnTo>
                  <a:pt x="971850" y="691686"/>
                </a:lnTo>
                <a:cubicBezTo>
                  <a:pt x="976646" y="668248"/>
                  <a:pt x="979165" y="643981"/>
                  <a:pt x="979165" y="619125"/>
                </a:cubicBezTo>
                <a:cubicBezTo>
                  <a:pt x="979165" y="569414"/>
                  <a:pt x="969090" y="522056"/>
                  <a:pt x="950871" y="478981"/>
                </a:cubicBezTo>
                <a:close/>
                <a:moveTo>
                  <a:pt x="619126" y="446664"/>
                </a:moveTo>
                <a:cubicBezTo>
                  <a:pt x="523878" y="446664"/>
                  <a:pt x="446664" y="523878"/>
                  <a:pt x="446664" y="619126"/>
                </a:cubicBezTo>
                <a:cubicBezTo>
                  <a:pt x="446664" y="714374"/>
                  <a:pt x="523878" y="791589"/>
                  <a:pt x="619127" y="791588"/>
                </a:cubicBezTo>
                <a:cubicBezTo>
                  <a:pt x="714375" y="791588"/>
                  <a:pt x="791588" y="714374"/>
                  <a:pt x="791588" y="619127"/>
                </a:cubicBezTo>
                <a:cubicBezTo>
                  <a:pt x="791588" y="523878"/>
                  <a:pt x="714374" y="446664"/>
                  <a:pt x="619126" y="446664"/>
                </a:cubicBezTo>
                <a:close/>
                <a:moveTo>
                  <a:pt x="560978" y="264947"/>
                </a:moveTo>
                <a:lnTo>
                  <a:pt x="546564" y="266400"/>
                </a:lnTo>
                <a:cubicBezTo>
                  <a:pt x="452813" y="285584"/>
                  <a:pt x="372336" y="341206"/>
                  <a:pt x="320574" y="417823"/>
                </a:cubicBezTo>
                <a:lnTo>
                  <a:pt x="316554" y="425230"/>
                </a:lnTo>
                <a:lnTo>
                  <a:pt x="471473" y="493246"/>
                </a:lnTo>
                <a:lnTo>
                  <a:pt x="480241" y="480241"/>
                </a:lnTo>
                <a:cubicBezTo>
                  <a:pt x="498013" y="462469"/>
                  <a:pt x="519175" y="448087"/>
                  <a:pt x="542673" y="438148"/>
                </a:cubicBezTo>
                <a:lnTo>
                  <a:pt x="562038" y="432136"/>
                </a:lnTo>
                <a:close/>
                <a:moveTo>
                  <a:pt x="635827" y="260769"/>
                </a:moveTo>
                <a:lnTo>
                  <a:pt x="654084" y="426237"/>
                </a:lnTo>
                <a:lnTo>
                  <a:pt x="658710" y="426703"/>
                </a:lnTo>
                <a:cubicBezTo>
                  <a:pt x="671496" y="429320"/>
                  <a:pt x="683830" y="433179"/>
                  <a:pt x="695579" y="438148"/>
                </a:cubicBezTo>
                <a:lnTo>
                  <a:pt x="752243" y="476353"/>
                </a:lnTo>
                <a:lnTo>
                  <a:pt x="896325" y="391945"/>
                </a:lnTo>
                <a:lnTo>
                  <a:pt x="873712" y="364538"/>
                </a:lnTo>
                <a:cubicBezTo>
                  <a:pt x="824846" y="315672"/>
                  <a:pt x="761999" y="280788"/>
                  <a:pt x="691686" y="266400"/>
                </a:cubicBezTo>
                <a:close/>
                <a:moveTo>
                  <a:pt x="619125" y="208563"/>
                </a:moveTo>
                <a:cubicBezTo>
                  <a:pt x="845872" y="208563"/>
                  <a:pt x="1029687" y="392378"/>
                  <a:pt x="1029687" y="619125"/>
                </a:cubicBezTo>
                <a:cubicBezTo>
                  <a:pt x="1029687" y="845872"/>
                  <a:pt x="845872" y="1029687"/>
                  <a:pt x="619125" y="1029687"/>
                </a:cubicBezTo>
                <a:cubicBezTo>
                  <a:pt x="392378" y="1029687"/>
                  <a:pt x="208563" y="845872"/>
                  <a:pt x="208563" y="619125"/>
                </a:cubicBezTo>
                <a:cubicBezTo>
                  <a:pt x="208563" y="392378"/>
                  <a:pt x="392378" y="208563"/>
                  <a:pt x="619125" y="208563"/>
                </a:cubicBezTo>
                <a:close/>
                <a:moveTo>
                  <a:pt x="619125" y="198932"/>
                </a:moveTo>
                <a:cubicBezTo>
                  <a:pt x="387059" y="198932"/>
                  <a:pt x="198932" y="387059"/>
                  <a:pt x="198932" y="619125"/>
                </a:cubicBezTo>
                <a:cubicBezTo>
                  <a:pt x="198932" y="851191"/>
                  <a:pt x="387059" y="1039318"/>
                  <a:pt x="619125" y="1039318"/>
                </a:cubicBezTo>
                <a:cubicBezTo>
                  <a:pt x="851191" y="1039318"/>
                  <a:pt x="1039318" y="851191"/>
                  <a:pt x="1039318" y="619125"/>
                </a:cubicBezTo>
                <a:cubicBezTo>
                  <a:pt x="1039318" y="387059"/>
                  <a:pt x="851191" y="198932"/>
                  <a:pt x="619125" y="198932"/>
                </a:cubicBezTo>
                <a:close/>
                <a:moveTo>
                  <a:pt x="619125" y="0"/>
                </a:moveTo>
                <a:lnTo>
                  <a:pt x="636784" y="892"/>
                </a:lnTo>
                <a:lnTo>
                  <a:pt x="652333" y="79459"/>
                </a:lnTo>
                <a:lnTo>
                  <a:pt x="674474" y="80577"/>
                </a:lnTo>
                <a:lnTo>
                  <a:pt x="691888" y="83235"/>
                </a:lnTo>
                <a:lnTo>
                  <a:pt x="722427" y="9302"/>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9"/>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3"/>
                </a:lnTo>
                <a:lnTo>
                  <a:pt x="1155015" y="546362"/>
                </a:lnTo>
                <a:lnTo>
                  <a:pt x="1157673" y="563776"/>
                </a:lnTo>
                <a:lnTo>
                  <a:pt x="1158790" y="585917"/>
                </a:lnTo>
                <a:lnTo>
                  <a:pt x="1237359" y="601467"/>
                </a:lnTo>
                <a:cubicBezTo>
                  <a:pt x="1237656" y="607353"/>
                  <a:pt x="1237953" y="613239"/>
                  <a:pt x="1238250" y="619125"/>
                </a:cubicBezTo>
                <a:cubicBezTo>
                  <a:pt x="1237953" y="625011"/>
                  <a:pt x="1237656" y="630898"/>
                  <a:pt x="1237359" y="636784"/>
                </a:cubicBezTo>
                <a:lnTo>
                  <a:pt x="1158790" y="652333"/>
                </a:lnTo>
                <a:lnTo>
                  <a:pt x="1157673" y="674474"/>
                </a:lnTo>
                <a:lnTo>
                  <a:pt x="1155015" y="691888"/>
                </a:lnTo>
                <a:lnTo>
                  <a:pt x="1228949" y="722427"/>
                </a:lnTo>
                <a:lnTo>
                  <a:pt x="1225672" y="743901"/>
                </a:lnTo>
                <a:lnTo>
                  <a:pt x="1222290" y="757055"/>
                </a:lnTo>
                <a:lnTo>
                  <a:pt x="1142077" y="756977"/>
                </a:lnTo>
                <a:lnTo>
                  <a:pt x="1136130" y="780104"/>
                </a:lnTo>
                <a:lnTo>
                  <a:pt x="1130638" y="795110"/>
                </a:lnTo>
                <a:lnTo>
                  <a:pt x="1197156" y="839463"/>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10"/>
                </a:lnTo>
                <a:lnTo>
                  <a:pt x="102120" y="780104"/>
                </a:lnTo>
                <a:lnTo>
                  <a:pt x="96173" y="756977"/>
                </a:lnTo>
                <a:lnTo>
                  <a:pt x="15961" y="757055"/>
                </a:lnTo>
                <a:lnTo>
                  <a:pt x="12579" y="743901"/>
                </a:lnTo>
                <a:lnTo>
                  <a:pt x="9302" y="722427"/>
                </a:lnTo>
                <a:lnTo>
                  <a:pt x="83235" y="691888"/>
                </a:lnTo>
                <a:lnTo>
                  <a:pt x="80577" y="674474"/>
                </a:lnTo>
                <a:lnTo>
                  <a:pt x="79459" y="652333"/>
                </a:lnTo>
                <a:lnTo>
                  <a:pt x="892" y="636784"/>
                </a:lnTo>
                <a:lnTo>
                  <a:pt x="0" y="619125"/>
                </a:lnTo>
                <a:lnTo>
                  <a:pt x="892" y="601466"/>
                </a:lnTo>
                <a:lnTo>
                  <a:pt x="79459" y="585917"/>
                </a:lnTo>
                <a:lnTo>
                  <a:pt x="80577" y="563776"/>
                </a:lnTo>
                <a:lnTo>
                  <a:pt x="83235" y="546362"/>
                </a:lnTo>
                <a:lnTo>
                  <a:pt x="9302" y="515823"/>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9"/>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2"/>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Freeform 29"/>
          <p:cNvSpPr/>
          <p:nvPr>
            <p:custDataLst>
              <p:tags r:id="rId31"/>
            </p:custDataLst>
          </p:nvPr>
        </p:nvSpPr>
        <p:spPr>
          <a:xfrm>
            <a:off x="3773360" y="4135340"/>
            <a:ext cx="221492" cy="221492"/>
          </a:xfrm>
          <a:custGeom>
            <a:avLst/>
            <a:gdLst>
              <a:gd name="connsiteX0" fmla="*/ 796755 w 1238250"/>
              <a:gd name="connsiteY0" fmla="*/ 787808 h 1238250"/>
              <a:gd name="connsiteX1" fmla="*/ 710761 w 1238250"/>
              <a:gd name="connsiteY1" fmla="*/ 873803 h 1238250"/>
              <a:gd name="connsiteX2" fmla="*/ 796755 w 1238250"/>
              <a:gd name="connsiteY2" fmla="*/ 959797 h 1238250"/>
              <a:gd name="connsiteX3" fmla="*/ 882750 w 1238250"/>
              <a:gd name="connsiteY3" fmla="*/ 873803 h 1238250"/>
              <a:gd name="connsiteX4" fmla="*/ 796755 w 1238250"/>
              <a:gd name="connsiteY4" fmla="*/ 787808 h 1238250"/>
              <a:gd name="connsiteX5" fmla="*/ 452777 w 1238250"/>
              <a:gd name="connsiteY5" fmla="*/ 787808 h 1238250"/>
              <a:gd name="connsiteX6" fmla="*/ 366782 w 1238250"/>
              <a:gd name="connsiteY6" fmla="*/ 873803 h 1238250"/>
              <a:gd name="connsiteX7" fmla="*/ 452777 w 1238250"/>
              <a:gd name="connsiteY7" fmla="*/ 959797 h 1238250"/>
              <a:gd name="connsiteX8" fmla="*/ 538771 w 1238250"/>
              <a:gd name="connsiteY8" fmla="*/ 873803 h 1238250"/>
              <a:gd name="connsiteX9" fmla="*/ 452777 w 1238250"/>
              <a:gd name="connsiteY9" fmla="*/ 787808 h 1238250"/>
              <a:gd name="connsiteX10" fmla="*/ 622187 w 1238250"/>
              <a:gd name="connsiteY10" fmla="*/ 547906 h 1238250"/>
              <a:gd name="connsiteX11" fmla="*/ 550179 w 1238250"/>
              <a:gd name="connsiteY11" fmla="*/ 619914 h 1238250"/>
              <a:gd name="connsiteX12" fmla="*/ 622187 w 1238250"/>
              <a:gd name="connsiteY12" fmla="*/ 691922 h 1238250"/>
              <a:gd name="connsiteX13" fmla="*/ 694195 w 1238250"/>
              <a:gd name="connsiteY13" fmla="*/ 619914 h 1238250"/>
              <a:gd name="connsiteX14" fmla="*/ 622187 w 1238250"/>
              <a:gd name="connsiteY14" fmla="*/ 547906 h 1238250"/>
              <a:gd name="connsiteX15" fmla="*/ 622187 w 1238250"/>
              <a:gd name="connsiteY15" fmla="*/ 494139 h 1238250"/>
              <a:gd name="connsiteX16" fmla="*/ 747962 w 1238250"/>
              <a:gd name="connsiteY16" fmla="*/ 619914 h 1238250"/>
              <a:gd name="connsiteX17" fmla="*/ 622187 w 1238250"/>
              <a:gd name="connsiteY17" fmla="*/ 745689 h 1238250"/>
              <a:gd name="connsiteX18" fmla="*/ 496412 w 1238250"/>
              <a:gd name="connsiteY18" fmla="*/ 619914 h 1238250"/>
              <a:gd name="connsiteX19" fmla="*/ 622187 w 1238250"/>
              <a:gd name="connsiteY19" fmla="*/ 494139 h 1238250"/>
              <a:gd name="connsiteX20" fmla="*/ 622187 w 1238250"/>
              <a:gd name="connsiteY20" fmla="*/ 475898 h 1238250"/>
              <a:gd name="connsiteX21" fmla="*/ 478171 w 1238250"/>
              <a:gd name="connsiteY21" fmla="*/ 619914 h 1238250"/>
              <a:gd name="connsiteX22" fmla="*/ 622187 w 1238250"/>
              <a:gd name="connsiteY22" fmla="*/ 763930 h 1238250"/>
              <a:gd name="connsiteX23" fmla="*/ 766203 w 1238250"/>
              <a:gd name="connsiteY23" fmla="*/ 619914 h 1238250"/>
              <a:gd name="connsiteX24" fmla="*/ 622187 w 1238250"/>
              <a:gd name="connsiteY24" fmla="*/ 475898 h 1238250"/>
              <a:gd name="connsiteX25" fmla="*/ 920282 w 1238250"/>
              <a:gd name="connsiteY25" fmla="*/ 465577 h 1238250"/>
              <a:gd name="connsiteX26" fmla="*/ 834288 w 1238250"/>
              <a:gd name="connsiteY26" fmla="*/ 551572 h 1238250"/>
              <a:gd name="connsiteX27" fmla="*/ 920282 w 1238250"/>
              <a:gd name="connsiteY27" fmla="*/ 637567 h 1238250"/>
              <a:gd name="connsiteX28" fmla="*/ 1006277 w 1238250"/>
              <a:gd name="connsiteY28" fmla="*/ 551572 h 1238250"/>
              <a:gd name="connsiteX29" fmla="*/ 920282 w 1238250"/>
              <a:gd name="connsiteY29" fmla="*/ 465577 h 1238250"/>
              <a:gd name="connsiteX30" fmla="*/ 330597 w 1238250"/>
              <a:gd name="connsiteY30" fmla="*/ 465577 h 1238250"/>
              <a:gd name="connsiteX31" fmla="*/ 244602 w 1238250"/>
              <a:gd name="connsiteY31" fmla="*/ 551572 h 1238250"/>
              <a:gd name="connsiteX32" fmla="*/ 330597 w 1238250"/>
              <a:gd name="connsiteY32" fmla="*/ 637567 h 1238250"/>
              <a:gd name="connsiteX33" fmla="*/ 416591 w 1238250"/>
              <a:gd name="connsiteY33" fmla="*/ 551572 h 1238250"/>
              <a:gd name="connsiteX34" fmla="*/ 330597 w 1238250"/>
              <a:gd name="connsiteY34" fmla="*/ 465577 h 1238250"/>
              <a:gd name="connsiteX35" fmla="*/ 624766 w 1238250"/>
              <a:gd name="connsiteY35" fmla="*/ 239717 h 1238250"/>
              <a:gd name="connsiteX36" fmla="*/ 538771 w 1238250"/>
              <a:gd name="connsiteY36" fmla="*/ 325712 h 1238250"/>
              <a:gd name="connsiteX37" fmla="*/ 624766 w 1238250"/>
              <a:gd name="connsiteY37" fmla="*/ 411706 h 1238250"/>
              <a:gd name="connsiteX38" fmla="*/ 710761 w 1238250"/>
              <a:gd name="connsiteY38" fmla="*/ 325712 h 1238250"/>
              <a:gd name="connsiteX39" fmla="*/ 624766 w 1238250"/>
              <a:gd name="connsiteY39" fmla="*/ 239717 h 1238250"/>
              <a:gd name="connsiteX40" fmla="*/ 619125 w 1238250"/>
              <a:gd name="connsiteY40" fmla="*/ 0 h 1238250"/>
              <a:gd name="connsiteX41" fmla="*/ 636784 w 1238250"/>
              <a:gd name="connsiteY41" fmla="*/ 892 h 1238250"/>
              <a:gd name="connsiteX42" fmla="*/ 652333 w 1238250"/>
              <a:gd name="connsiteY42" fmla="*/ 79459 h 1238250"/>
              <a:gd name="connsiteX43" fmla="*/ 674474 w 1238250"/>
              <a:gd name="connsiteY43" fmla="*/ 80577 h 1238250"/>
              <a:gd name="connsiteX44" fmla="*/ 691888 w 1238250"/>
              <a:gd name="connsiteY44" fmla="*/ 83235 h 1238250"/>
              <a:gd name="connsiteX45" fmla="*/ 722427 w 1238250"/>
              <a:gd name="connsiteY45" fmla="*/ 9301 h 1238250"/>
              <a:gd name="connsiteX46" fmla="*/ 743901 w 1238250"/>
              <a:gd name="connsiteY46" fmla="*/ 12579 h 1238250"/>
              <a:gd name="connsiteX47" fmla="*/ 757055 w 1238250"/>
              <a:gd name="connsiteY47" fmla="*/ 15961 h 1238250"/>
              <a:gd name="connsiteX48" fmla="*/ 756977 w 1238250"/>
              <a:gd name="connsiteY48" fmla="*/ 96173 h 1238250"/>
              <a:gd name="connsiteX49" fmla="*/ 780104 w 1238250"/>
              <a:gd name="connsiteY49" fmla="*/ 102120 h 1238250"/>
              <a:gd name="connsiteX50" fmla="*/ 795110 w 1238250"/>
              <a:gd name="connsiteY50" fmla="*/ 107612 h 1238250"/>
              <a:gd name="connsiteX51" fmla="*/ 839462 w 1238250"/>
              <a:gd name="connsiteY51" fmla="*/ 41094 h 1238250"/>
              <a:gd name="connsiteX52" fmla="*/ 860117 w 1238250"/>
              <a:gd name="connsiteY52" fmla="*/ 48654 h 1238250"/>
              <a:gd name="connsiteX53" fmla="*/ 872084 w 1238250"/>
              <a:gd name="connsiteY53" fmla="*/ 54419 h 1238250"/>
              <a:gd name="connsiteX54" fmla="*/ 856356 w 1238250"/>
              <a:gd name="connsiteY54" fmla="*/ 133097 h 1238250"/>
              <a:gd name="connsiteX55" fmla="*/ 877161 w 1238250"/>
              <a:gd name="connsiteY55" fmla="*/ 143119 h 1238250"/>
              <a:gd name="connsiteX56" fmla="*/ 891479 w 1238250"/>
              <a:gd name="connsiteY56" fmla="*/ 151818 h 1238250"/>
              <a:gd name="connsiteX57" fmla="*/ 947969 w 1238250"/>
              <a:gd name="connsiteY57" fmla="*/ 95218 h 1238250"/>
              <a:gd name="connsiteX58" fmla="*/ 965284 w 1238250"/>
              <a:gd name="connsiteY58" fmla="*/ 105737 h 1238250"/>
              <a:gd name="connsiteX59" fmla="*/ 977337 w 1238250"/>
              <a:gd name="connsiteY59" fmla="*/ 114751 h 1238250"/>
              <a:gd name="connsiteX60" fmla="*/ 946591 w 1238250"/>
              <a:gd name="connsiteY60" fmla="*/ 188777 h 1238250"/>
              <a:gd name="connsiteX61" fmla="*/ 963469 w 1238250"/>
              <a:gd name="connsiteY61" fmla="*/ 201398 h 1238250"/>
              <a:gd name="connsiteX62" fmla="*/ 977322 w 1238250"/>
              <a:gd name="connsiteY62" fmla="*/ 213989 h 1238250"/>
              <a:gd name="connsiteX63" fmla="*/ 1043837 w 1238250"/>
              <a:gd name="connsiteY63" fmla="*/ 169453 h 1238250"/>
              <a:gd name="connsiteX64" fmla="*/ 1056913 w 1238250"/>
              <a:gd name="connsiteY64" fmla="*/ 181338 h 1238250"/>
              <a:gd name="connsiteX65" fmla="*/ 1068796 w 1238250"/>
              <a:gd name="connsiteY65" fmla="*/ 194413 h 1238250"/>
              <a:gd name="connsiteX66" fmla="*/ 1024260 w 1238250"/>
              <a:gd name="connsiteY66" fmla="*/ 260927 h 1238250"/>
              <a:gd name="connsiteX67" fmla="*/ 1036851 w 1238250"/>
              <a:gd name="connsiteY67" fmla="*/ 274780 h 1238250"/>
              <a:gd name="connsiteX68" fmla="*/ 1049472 w 1238250"/>
              <a:gd name="connsiteY68" fmla="*/ 291659 h 1238250"/>
              <a:gd name="connsiteX69" fmla="*/ 1123499 w 1238250"/>
              <a:gd name="connsiteY69" fmla="*/ 260912 h 1238250"/>
              <a:gd name="connsiteX70" fmla="*/ 1132514 w 1238250"/>
              <a:gd name="connsiteY70" fmla="*/ 272967 h 1238250"/>
              <a:gd name="connsiteX71" fmla="*/ 1143032 w 1238250"/>
              <a:gd name="connsiteY71" fmla="*/ 290281 h 1238250"/>
              <a:gd name="connsiteX72" fmla="*/ 1086432 w 1238250"/>
              <a:gd name="connsiteY72" fmla="*/ 346771 h 1238250"/>
              <a:gd name="connsiteX73" fmla="*/ 1095130 w 1238250"/>
              <a:gd name="connsiteY73" fmla="*/ 361089 h 1238250"/>
              <a:gd name="connsiteX74" fmla="*/ 1105153 w 1238250"/>
              <a:gd name="connsiteY74" fmla="*/ 381893 h 1238250"/>
              <a:gd name="connsiteX75" fmla="*/ 1183831 w 1238250"/>
              <a:gd name="connsiteY75" fmla="*/ 366166 h 1238250"/>
              <a:gd name="connsiteX76" fmla="*/ 1189596 w 1238250"/>
              <a:gd name="connsiteY76" fmla="*/ 378134 h 1238250"/>
              <a:gd name="connsiteX77" fmla="*/ 1197155 w 1238250"/>
              <a:gd name="connsiteY77" fmla="*/ 398787 h 1238250"/>
              <a:gd name="connsiteX78" fmla="*/ 1130638 w 1238250"/>
              <a:gd name="connsiteY78" fmla="*/ 443140 h 1238250"/>
              <a:gd name="connsiteX79" fmla="*/ 1136130 w 1238250"/>
              <a:gd name="connsiteY79" fmla="*/ 458146 h 1238250"/>
              <a:gd name="connsiteX80" fmla="*/ 1142077 w 1238250"/>
              <a:gd name="connsiteY80" fmla="*/ 481273 h 1238250"/>
              <a:gd name="connsiteX81" fmla="*/ 1222289 w 1238250"/>
              <a:gd name="connsiteY81" fmla="*/ 481195 h 1238250"/>
              <a:gd name="connsiteX82" fmla="*/ 1225672 w 1238250"/>
              <a:gd name="connsiteY82" fmla="*/ 494350 h 1238250"/>
              <a:gd name="connsiteX83" fmla="*/ 1228949 w 1238250"/>
              <a:gd name="connsiteY83" fmla="*/ 515822 h 1238250"/>
              <a:gd name="connsiteX84" fmla="*/ 1155015 w 1238250"/>
              <a:gd name="connsiteY84" fmla="*/ 546362 h 1238250"/>
              <a:gd name="connsiteX85" fmla="*/ 1157673 w 1238250"/>
              <a:gd name="connsiteY85" fmla="*/ 563776 h 1238250"/>
              <a:gd name="connsiteX86" fmla="*/ 1158790 w 1238250"/>
              <a:gd name="connsiteY86" fmla="*/ 585917 h 1238250"/>
              <a:gd name="connsiteX87" fmla="*/ 1237359 w 1238250"/>
              <a:gd name="connsiteY87" fmla="*/ 601466 h 1238250"/>
              <a:gd name="connsiteX88" fmla="*/ 1238250 w 1238250"/>
              <a:gd name="connsiteY88" fmla="*/ 619125 h 1238250"/>
              <a:gd name="connsiteX89" fmla="*/ 1237359 w 1238250"/>
              <a:gd name="connsiteY89" fmla="*/ 636784 h 1238250"/>
              <a:gd name="connsiteX90" fmla="*/ 1158790 w 1238250"/>
              <a:gd name="connsiteY90" fmla="*/ 652333 h 1238250"/>
              <a:gd name="connsiteX91" fmla="*/ 1157673 w 1238250"/>
              <a:gd name="connsiteY91" fmla="*/ 674474 h 1238250"/>
              <a:gd name="connsiteX92" fmla="*/ 1155015 w 1238250"/>
              <a:gd name="connsiteY92" fmla="*/ 691887 h 1238250"/>
              <a:gd name="connsiteX93" fmla="*/ 1228949 w 1238250"/>
              <a:gd name="connsiteY93" fmla="*/ 722427 h 1238250"/>
              <a:gd name="connsiteX94" fmla="*/ 1225672 w 1238250"/>
              <a:gd name="connsiteY94" fmla="*/ 743901 h 1238250"/>
              <a:gd name="connsiteX95" fmla="*/ 1222290 w 1238250"/>
              <a:gd name="connsiteY95" fmla="*/ 757055 h 1238250"/>
              <a:gd name="connsiteX96" fmla="*/ 1142077 w 1238250"/>
              <a:gd name="connsiteY96" fmla="*/ 756977 h 1238250"/>
              <a:gd name="connsiteX97" fmla="*/ 1136130 w 1238250"/>
              <a:gd name="connsiteY97" fmla="*/ 780104 h 1238250"/>
              <a:gd name="connsiteX98" fmla="*/ 1130638 w 1238250"/>
              <a:gd name="connsiteY98" fmla="*/ 795109 h 1238250"/>
              <a:gd name="connsiteX99" fmla="*/ 1197156 w 1238250"/>
              <a:gd name="connsiteY99" fmla="*/ 839462 h 1238250"/>
              <a:gd name="connsiteX100" fmla="*/ 1189596 w 1238250"/>
              <a:gd name="connsiteY100" fmla="*/ 860117 h 1238250"/>
              <a:gd name="connsiteX101" fmla="*/ 1183832 w 1238250"/>
              <a:gd name="connsiteY101" fmla="*/ 872084 h 1238250"/>
              <a:gd name="connsiteX102" fmla="*/ 1105153 w 1238250"/>
              <a:gd name="connsiteY102" fmla="*/ 856356 h 1238250"/>
              <a:gd name="connsiteX103" fmla="*/ 1095130 w 1238250"/>
              <a:gd name="connsiteY103" fmla="*/ 877161 h 1238250"/>
              <a:gd name="connsiteX104" fmla="*/ 1086432 w 1238250"/>
              <a:gd name="connsiteY104" fmla="*/ 891479 h 1238250"/>
              <a:gd name="connsiteX105" fmla="*/ 1143032 w 1238250"/>
              <a:gd name="connsiteY105" fmla="*/ 947970 h 1238250"/>
              <a:gd name="connsiteX106" fmla="*/ 1132514 w 1238250"/>
              <a:gd name="connsiteY106" fmla="*/ 965284 h 1238250"/>
              <a:gd name="connsiteX107" fmla="*/ 1123500 w 1238250"/>
              <a:gd name="connsiteY107" fmla="*/ 977338 h 1238250"/>
              <a:gd name="connsiteX108" fmla="*/ 1049472 w 1238250"/>
              <a:gd name="connsiteY108" fmla="*/ 946591 h 1238250"/>
              <a:gd name="connsiteX109" fmla="*/ 1036851 w 1238250"/>
              <a:gd name="connsiteY109" fmla="*/ 963469 h 1238250"/>
              <a:gd name="connsiteX110" fmla="*/ 1024260 w 1238250"/>
              <a:gd name="connsiteY110" fmla="*/ 977322 h 1238250"/>
              <a:gd name="connsiteX111" fmla="*/ 1068797 w 1238250"/>
              <a:gd name="connsiteY111" fmla="*/ 1043837 h 1238250"/>
              <a:gd name="connsiteX112" fmla="*/ 1056913 w 1238250"/>
              <a:gd name="connsiteY112" fmla="*/ 1056913 h 1238250"/>
              <a:gd name="connsiteX113" fmla="*/ 1043837 w 1238250"/>
              <a:gd name="connsiteY113" fmla="*/ 1068797 h 1238250"/>
              <a:gd name="connsiteX114" fmla="*/ 977322 w 1238250"/>
              <a:gd name="connsiteY114" fmla="*/ 1024260 h 1238250"/>
              <a:gd name="connsiteX115" fmla="*/ 963469 w 1238250"/>
              <a:gd name="connsiteY115" fmla="*/ 1036851 h 1238250"/>
              <a:gd name="connsiteX116" fmla="*/ 946591 w 1238250"/>
              <a:gd name="connsiteY116" fmla="*/ 1049472 h 1238250"/>
              <a:gd name="connsiteX117" fmla="*/ 977338 w 1238250"/>
              <a:gd name="connsiteY117" fmla="*/ 1123500 h 1238250"/>
              <a:gd name="connsiteX118" fmla="*/ 965284 w 1238250"/>
              <a:gd name="connsiteY118" fmla="*/ 1132514 h 1238250"/>
              <a:gd name="connsiteX119" fmla="*/ 947970 w 1238250"/>
              <a:gd name="connsiteY119" fmla="*/ 1143032 h 1238250"/>
              <a:gd name="connsiteX120" fmla="*/ 891479 w 1238250"/>
              <a:gd name="connsiteY120" fmla="*/ 1086432 h 1238250"/>
              <a:gd name="connsiteX121" fmla="*/ 877161 w 1238250"/>
              <a:gd name="connsiteY121" fmla="*/ 1095130 h 1238250"/>
              <a:gd name="connsiteX122" fmla="*/ 856356 w 1238250"/>
              <a:gd name="connsiteY122" fmla="*/ 1105153 h 1238250"/>
              <a:gd name="connsiteX123" fmla="*/ 872084 w 1238250"/>
              <a:gd name="connsiteY123" fmla="*/ 1183832 h 1238250"/>
              <a:gd name="connsiteX124" fmla="*/ 860117 w 1238250"/>
              <a:gd name="connsiteY124" fmla="*/ 1189596 h 1238250"/>
              <a:gd name="connsiteX125" fmla="*/ 839463 w 1238250"/>
              <a:gd name="connsiteY125" fmla="*/ 1197156 h 1238250"/>
              <a:gd name="connsiteX126" fmla="*/ 795110 w 1238250"/>
              <a:gd name="connsiteY126" fmla="*/ 1130638 h 1238250"/>
              <a:gd name="connsiteX127" fmla="*/ 780104 w 1238250"/>
              <a:gd name="connsiteY127" fmla="*/ 1136130 h 1238250"/>
              <a:gd name="connsiteX128" fmla="*/ 756977 w 1238250"/>
              <a:gd name="connsiteY128" fmla="*/ 1142077 h 1238250"/>
              <a:gd name="connsiteX129" fmla="*/ 757055 w 1238250"/>
              <a:gd name="connsiteY129" fmla="*/ 1222290 h 1238250"/>
              <a:gd name="connsiteX130" fmla="*/ 743901 w 1238250"/>
              <a:gd name="connsiteY130" fmla="*/ 1225672 h 1238250"/>
              <a:gd name="connsiteX131" fmla="*/ 722427 w 1238250"/>
              <a:gd name="connsiteY131" fmla="*/ 1228949 h 1238250"/>
              <a:gd name="connsiteX132" fmla="*/ 691888 w 1238250"/>
              <a:gd name="connsiteY132" fmla="*/ 1155015 h 1238250"/>
              <a:gd name="connsiteX133" fmla="*/ 674474 w 1238250"/>
              <a:gd name="connsiteY133" fmla="*/ 1157673 h 1238250"/>
              <a:gd name="connsiteX134" fmla="*/ 652333 w 1238250"/>
              <a:gd name="connsiteY134" fmla="*/ 1158790 h 1238250"/>
              <a:gd name="connsiteX135" fmla="*/ 636784 w 1238250"/>
              <a:gd name="connsiteY135" fmla="*/ 1237359 h 1238250"/>
              <a:gd name="connsiteX136" fmla="*/ 619125 w 1238250"/>
              <a:gd name="connsiteY136" fmla="*/ 1238250 h 1238250"/>
              <a:gd name="connsiteX137" fmla="*/ 601467 w 1238250"/>
              <a:gd name="connsiteY137" fmla="*/ 1237359 h 1238250"/>
              <a:gd name="connsiteX138" fmla="*/ 585917 w 1238250"/>
              <a:gd name="connsiteY138" fmla="*/ 1158790 h 1238250"/>
              <a:gd name="connsiteX139" fmla="*/ 563776 w 1238250"/>
              <a:gd name="connsiteY139" fmla="*/ 1157673 h 1238250"/>
              <a:gd name="connsiteX140" fmla="*/ 546362 w 1238250"/>
              <a:gd name="connsiteY140" fmla="*/ 1155015 h 1238250"/>
              <a:gd name="connsiteX141" fmla="*/ 515823 w 1238250"/>
              <a:gd name="connsiteY141" fmla="*/ 1228949 h 1238250"/>
              <a:gd name="connsiteX142" fmla="*/ 494350 w 1238250"/>
              <a:gd name="connsiteY142" fmla="*/ 1225672 h 1238250"/>
              <a:gd name="connsiteX143" fmla="*/ 481195 w 1238250"/>
              <a:gd name="connsiteY143" fmla="*/ 1222289 h 1238250"/>
              <a:gd name="connsiteX144" fmla="*/ 481273 w 1238250"/>
              <a:gd name="connsiteY144" fmla="*/ 1142077 h 1238250"/>
              <a:gd name="connsiteX145" fmla="*/ 458146 w 1238250"/>
              <a:gd name="connsiteY145" fmla="*/ 1136130 h 1238250"/>
              <a:gd name="connsiteX146" fmla="*/ 443140 w 1238250"/>
              <a:gd name="connsiteY146" fmla="*/ 1130638 h 1238250"/>
              <a:gd name="connsiteX147" fmla="*/ 398787 w 1238250"/>
              <a:gd name="connsiteY147" fmla="*/ 1197155 h 1238250"/>
              <a:gd name="connsiteX148" fmla="*/ 378134 w 1238250"/>
              <a:gd name="connsiteY148" fmla="*/ 1189596 h 1238250"/>
              <a:gd name="connsiteX149" fmla="*/ 366166 w 1238250"/>
              <a:gd name="connsiteY149" fmla="*/ 1183831 h 1238250"/>
              <a:gd name="connsiteX150" fmla="*/ 381894 w 1238250"/>
              <a:gd name="connsiteY150" fmla="*/ 1105153 h 1238250"/>
              <a:gd name="connsiteX151" fmla="*/ 361089 w 1238250"/>
              <a:gd name="connsiteY151" fmla="*/ 1095130 h 1238250"/>
              <a:gd name="connsiteX152" fmla="*/ 346771 w 1238250"/>
              <a:gd name="connsiteY152" fmla="*/ 1086432 h 1238250"/>
              <a:gd name="connsiteX153" fmla="*/ 290281 w 1238250"/>
              <a:gd name="connsiteY153" fmla="*/ 1143032 h 1238250"/>
              <a:gd name="connsiteX154" fmla="*/ 272967 w 1238250"/>
              <a:gd name="connsiteY154" fmla="*/ 1132514 h 1238250"/>
              <a:gd name="connsiteX155" fmla="*/ 260912 w 1238250"/>
              <a:gd name="connsiteY155" fmla="*/ 1123499 h 1238250"/>
              <a:gd name="connsiteX156" fmla="*/ 291659 w 1238250"/>
              <a:gd name="connsiteY156" fmla="*/ 1049472 h 1238250"/>
              <a:gd name="connsiteX157" fmla="*/ 274780 w 1238250"/>
              <a:gd name="connsiteY157" fmla="*/ 1036851 h 1238250"/>
              <a:gd name="connsiteX158" fmla="*/ 260927 w 1238250"/>
              <a:gd name="connsiteY158" fmla="*/ 1024260 h 1238250"/>
              <a:gd name="connsiteX159" fmla="*/ 194413 w 1238250"/>
              <a:gd name="connsiteY159" fmla="*/ 1068796 h 1238250"/>
              <a:gd name="connsiteX160" fmla="*/ 181338 w 1238250"/>
              <a:gd name="connsiteY160" fmla="*/ 1056913 h 1238250"/>
              <a:gd name="connsiteX161" fmla="*/ 169453 w 1238250"/>
              <a:gd name="connsiteY161" fmla="*/ 1043837 h 1238250"/>
              <a:gd name="connsiteX162" fmla="*/ 213989 w 1238250"/>
              <a:gd name="connsiteY162" fmla="*/ 977322 h 1238250"/>
              <a:gd name="connsiteX163" fmla="*/ 201399 w 1238250"/>
              <a:gd name="connsiteY163" fmla="*/ 963469 h 1238250"/>
              <a:gd name="connsiteX164" fmla="*/ 188777 w 1238250"/>
              <a:gd name="connsiteY164" fmla="*/ 946591 h 1238250"/>
              <a:gd name="connsiteX165" fmla="*/ 114751 w 1238250"/>
              <a:gd name="connsiteY165" fmla="*/ 977338 h 1238250"/>
              <a:gd name="connsiteX166" fmla="*/ 105737 w 1238250"/>
              <a:gd name="connsiteY166" fmla="*/ 965284 h 1238250"/>
              <a:gd name="connsiteX167" fmla="*/ 95218 w 1238250"/>
              <a:gd name="connsiteY167" fmla="*/ 947969 h 1238250"/>
              <a:gd name="connsiteX168" fmla="*/ 151818 w 1238250"/>
              <a:gd name="connsiteY168" fmla="*/ 891479 h 1238250"/>
              <a:gd name="connsiteX169" fmla="*/ 143119 w 1238250"/>
              <a:gd name="connsiteY169" fmla="*/ 877161 h 1238250"/>
              <a:gd name="connsiteX170" fmla="*/ 133097 w 1238250"/>
              <a:gd name="connsiteY170" fmla="*/ 856356 h 1238250"/>
              <a:gd name="connsiteX171" fmla="*/ 54419 w 1238250"/>
              <a:gd name="connsiteY171" fmla="*/ 872084 h 1238250"/>
              <a:gd name="connsiteX172" fmla="*/ 48654 w 1238250"/>
              <a:gd name="connsiteY172" fmla="*/ 860117 h 1238250"/>
              <a:gd name="connsiteX173" fmla="*/ 41094 w 1238250"/>
              <a:gd name="connsiteY173" fmla="*/ 839462 h 1238250"/>
              <a:gd name="connsiteX174" fmla="*/ 107612 w 1238250"/>
              <a:gd name="connsiteY174" fmla="*/ 795109 h 1238250"/>
              <a:gd name="connsiteX175" fmla="*/ 102120 w 1238250"/>
              <a:gd name="connsiteY175" fmla="*/ 780104 h 1238250"/>
              <a:gd name="connsiteX176" fmla="*/ 96173 w 1238250"/>
              <a:gd name="connsiteY176" fmla="*/ 756977 h 1238250"/>
              <a:gd name="connsiteX177" fmla="*/ 15961 w 1238250"/>
              <a:gd name="connsiteY177" fmla="*/ 757055 h 1238250"/>
              <a:gd name="connsiteX178" fmla="*/ 12579 w 1238250"/>
              <a:gd name="connsiteY178" fmla="*/ 743901 h 1238250"/>
              <a:gd name="connsiteX179" fmla="*/ 9302 w 1238250"/>
              <a:gd name="connsiteY179" fmla="*/ 722427 h 1238250"/>
              <a:gd name="connsiteX180" fmla="*/ 83235 w 1238250"/>
              <a:gd name="connsiteY180" fmla="*/ 691887 h 1238250"/>
              <a:gd name="connsiteX181" fmla="*/ 80577 w 1238250"/>
              <a:gd name="connsiteY181" fmla="*/ 674474 h 1238250"/>
              <a:gd name="connsiteX182" fmla="*/ 79459 w 1238250"/>
              <a:gd name="connsiteY182" fmla="*/ 652333 h 1238250"/>
              <a:gd name="connsiteX183" fmla="*/ 892 w 1238250"/>
              <a:gd name="connsiteY183" fmla="*/ 636784 h 1238250"/>
              <a:gd name="connsiteX184" fmla="*/ 0 w 1238250"/>
              <a:gd name="connsiteY184" fmla="*/ 619125 h 1238250"/>
              <a:gd name="connsiteX185" fmla="*/ 892 w 1238250"/>
              <a:gd name="connsiteY185" fmla="*/ 601466 h 1238250"/>
              <a:gd name="connsiteX186" fmla="*/ 79459 w 1238250"/>
              <a:gd name="connsiteY186" fmla="*/ 585917 h 1238250"/>
              <a:gd name="connsiteX187" fmla="*/ 80577 w 1238250"/>
              <a:gd name="connsiteY187" fmla="*/ 563776 h 1238250"/>
              <a:gd name="connsiteX188" fmla="*/ 83235 w 1238250"/>
              <a:gd name="connsiteY188" fmla="*/ 546362 h 1238250"/>
              <a:gd name="connsiteX189" fmla="*/ 9302 w 1238250"/>
              <a:gd name="connsiteY189" fmla="*/ 515822 h 1238250"/>
              <a:gd name="connsiteX190" fmla="*/ 12579 w 1238250"/>
              <a:gd name="connsiteY190" fmla="*/ 494350 h 1238250"/>
              <a:gd name="connsiteX191" fmla="*/ 15961 w 1238250"/>
              <a:gd name="connsiteY191" fmla="*/ 481195 h 1238250"/>
              <a:gd name="connsiteX192" fmla="*/ 96173 w 1238250"/>
              <a:gd name="connsiteY192" fmla="*/ 481273 h 1238250"/>
              <a:gd name="connsiteX193" fmla="*/ 102120 w 1238250"/>
              <a:gd name="connsiteY193" fmla="*/ 458146 h 1238250"/>
              <a:gd name="connsiteX194" fmla="*/ 107612 w 1238250"/>
              <a:gd name="connsiteY194" fmla="*/ 443140 h 1238250"/>
              <a:gd name="connsiteX195" fmla="*/ 41095 w 1238250"/>
              <a:gd name="connsiteY195" fmla="*/ 398788 h 1238250"/>
              <a:gd name="connsiteX196" fmla="*/ 48654 w 1238250"/>
              <a:gd name="connsiteY196" fmla="*/ 378134 h 1238250"/>
              <a:gd name="connsiteX197" fmla="*/ 54420 w 1238250"/>
              <a:gd name="connsiteY197" fmla="*/ 366166 h 1238250"/>
              <a:gd name="connsiteX198" fmla="*/ 133097 w 1238250"/>
              <a:gd name="connsiteY198" fmla="*/ 381893 h 1238250"/>
              <a:gd name="connsiteX199" fmla="*/ 143119 w 1238250"/>
              <a:gd name="connsiteY199" fmla="*/ 361089 h 1238250"/>
              <a:gd name="connsiteX200" fmla="*/ 151818 w 1238250"/>
              <a:gd name="connsiteY200" fmla="*/ 346771 h 1238250"/>
              <a:gd name="connsiteX201" fmla="*/ 95218 w 1238250"/>
              <a:gd name="connsiteY201" fmla="*/ 290281 h 1238250"/>
              <a:gd name="connsiteX202" fmla="*/ 105737 w 1238250"/>
              <a:gd name="connsiteY202" fmla="*/ 272967 h 1238250"/>
              <a:gd name="connsiteX203" fmla="*/ 114751 w 1238250"/>
              <a:gd name="connsiteY203" fmla="*/ 260912 h 1238250"/>
              <a:gd name="connsiteX204" fmla="*/ 188777 w 1238250"/>
              <a:gd name="connsiteY204" fmla="*/ 291659 h 1238250"/>
              <a:gd name="connsiteX205" fmla="*/ 201399 w 1238250"/>
              <a:gd name="connsiteY205" fmla="*/ 274780 h 1238250"/>
              <a:gd name="connsiteX206" fmla="*/ 213989 w 1238250"/>
              <a:gd name="connsiteY206" fmla="*/ 260927 h 1238250"/>
              <a:gd name="connsiteX207" fmla="*/ 169454 w 1238250"/>
              <a:gd name="connsiteY207" fmla="*/ 194414 h 1238250"/>
              <a:gd name="connsiteX208" fmla="*/ 181338 w 1238250"/>
              <a:gd name="connsiteY208" fmla="*/ 181338 h 1238250"/>
              <a:gd name="connsiteX209" fmla="*/ 194414 w 1238250"/>
              <a:gd name="connsiteY209" fmla="*/ 169454 h 1238250"/>
              <a:gd name="connsiteX210" fmla="*/ 260927 w 1238250"/>
              <a:gd name="connsiteY210" fmla="*/ 213989 h 1238250"/>
              <a:gd name="connsiteX211" fmla="*/ 274780 w 1238250"/>
              <a:gd name="connsiteY211" fmla="*/ 201398 h 1238250"/>
              <a:gd name="connsiteX212" fmla="*/ 291659 w 1238250"/>
              <a:gd name="connsiteY212" fmla="*/ 188777 h 1238250"/>
              <a:gd name="connsiteX213" fmla="*/ 260913 w 1238250"/>
              <a:gd name="connsiteY213" fmla="*/ 114751 h 1238250"/>
              <a:gd name="connsiteX214" fmla="*/ 272967 w 1238250"/>
              <a:gd name="connsiteY214" fmla="*/ 105737 h 1238250"/>
              <a:gd name="connsiteX215" fmla="*/ 290281 w 1238250"/>
              <a:gd name="connsiteY215" fmla="*/ 95218 h 1238250"/>
              <a:gd name="connsiteX216" fmla="*/ 346771 w 1238250"/>
              <a:gd name="connsiteY216" fmla="*/ 151818 h 1238250"/>
              <a:gd name="connsiteX217" fmla="*/ 361089 w 1238250"/>
              <a:gd name="connsiteY217" fmla="*/ 143119 h 1238250"/>
              <a:gd name="connsiteX218" fmla="*/ 381894 w 1238250"/>
              <a:gd name="connsiteY218" fmla="*/ 133097 h 1238250"/>
              <a:gd name="connsiteX219" fmla="*/ 366166 w 1238250"/>
              <a:gd name="connsiteY219" fmla="*/ 54419 h 1238250"/>
              <a:gd name="connsiteX220" fmla="*/ 378134 w 1238250"/>
              <a:gd name="connsiteY220" fmla="*/ 48654 h 1238250"/>
              <a:gd name="connsiteX221" fmla="*/ 398788 w 1238250"/>
              <a:gd name="connsiteY221" fmla="*/ 41095 h 1238250"/>
              <a:gd name="connsiteX222" fmla="*/ 443140 w 1238250"/>
              <a:gd name="connsiteY222" fmla="*/ 107612 h 1238250"/>
              <a:gd name="connsiteX223" fmla="*/ 458146 w 1238250"/>
              <a:gd name="connsiteY223" fmla="*/ 102120 h 1238250"/>
              <a:gd name="connsiteX224" fmla="*/ 481273 w 1238250"/>
              <a:gd name="connsiteY224" fmla="*/ 96173 h 1238250"/>
              <a:gd name="connsiteX225" fmla="*/ 481195 w 1238250"/>
              <a:gd name="connsiteY225" fmla="*/ 15961 h 1238250"/>
              <a:gd name="connsiteX226" fmla="*/ 494350 w 1238250"/>
              <a:gd name="connsiteY226" fmla="*/ 12579 h 1238250"/>
              <a:gd name="connsiteX227" fmla="*/ 515823 w 1238250"/>
              <a:gd name="connsiteY227" fmla="*/ 9301 h 1238250"/>
              <a:gd name="connsiteX228" fmla="*/ 546362 w 1238250"/>
              <a:gd name="connsiteY228" fmla="*/ 83235 h 1238250"/>
              <a:gd name="connsiteX229" fmla="*/ 563776 w 1238250"/>
              <a:gd name="connsiteY229" fmla="*/ 80577 h 1238250"/>
              <a:gd name="connsiteX230" fmla="*/ 585917 w 1238250"/>
              <a:gd name="connsiteY230" fmla="*/ 79459 h 1238250"/>
              <a:gd name="connsiteX231" fmla="*/ 601466 w 1238250"/>
              <a:gd name="connsiteY231" fmla="*/ 892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238250" h="1238250">
                <a:moveTo>
                  <a:pt x="796755" y="787808"/>
                </a:moveTo>
                <a:cubicBezTo>
                  <a:pt x="749262" y="787808"/>
                  <a:pt x="710761" y="826309"/>
                  <a:pt x="710761" y="873803"/>
                </a:cubicBezTo>
                <a:cubicBezTo>
                  <a:pt x="710761" y="921296"/>
                  <a:pt x="749262" y="959797"/>
                  <a:pt x="796755" y="959797"/>
                </a:cubicBezTo>
                <a:cubicBezTo>
                  <a:pt x="844249" y="959797"/>
                  <a:pt x="882750" y="921296"/>
                  <a:pt x="882750" y="873803"/>
                </a:cubicBezTo>
                <a:cubicBezTo>
                  <a:pt x="882750" y="826309"/>
                  <a:pt x="844249" y="787808"/>
                  <a:pt x="796755" y="787808"/>
                </a:cubicBezTo>
                <a:close/>
                <a:moveTo>
                  <a:pt x="452777" y="787808"/>
                </a:moveTo>
                <a:cubicBezTo>
                  <a:pt x="405283" y="787808"/>
                  <a:pt x="366782" y="826309"/>
                  <a:pt x="366782" y="873803"/>
                </a:cubicBezTo>
                <a:cubicBezTo>
                  <a:pt x="366782" y="921296"/>
                  <a:pt x="405283" y="959797"/>
                  <a:pt x="452777" y="959797"/>
                </a:cubicBezTo>
                <a:cubicBezTo>
                  <a:pt x="500270" y="959797"/>
                  <a:pt x="538771" y="921296"/>
                  <a:pt x="538771" y="873803"/>
                </a:cubicBezTo>
                <a:cubicBezTo>
                  <a:pt x="538771" y="826309"/>
                  <a:pt x="500270" y="787808"/>
                  <a:pt x="452777" y="787808"/>
                </a:cubicBezTo>
                <a:close/>
                <a:moveTo>
                  <a:pt x="622187" y="547906"/>
                </a:moveTo>
                <a:cubicBezTo>
                  <a:pt x="582418" y="547906"/>
                  <a:pt x="550179" y="580145"/>
                  <a:pt x="550179" y="619914"/>
                </a:cubicBezTo>
                <a:cubicBezTo>
                  <a:pt x="550179" y="659683"/>
                  <a:pt x="582418" y="691922"/>
                  <a:pt x="622187" y="691922"/>
                </a:cubicBezTo>
                <a:cubicBezTo>
                  <a:pt x="661956" y="691922"/>
                  <a:pt x="694195" y="659683"/>
                  <a:pt x="694195" y="619914"/>
                </a:cubicBezTo>
                <a:cubicBezTo>
                  <a:pt x="694195" y="580145"/>
                  <a:pt x="661956" y="547906"/>
                  <a:pt x="622187" y="547906"/>
                </a:cubicBezTo>
                <a:close/>
                <a:moveTo>
                  <a:pt x="622187" y="494139"/>
                </a:moveTo>
                <a:cubicBezTo>
                  <a:pt x="691651" y="494139"/>
                  <a:pt x="747962" y="550450"/>
                  <a:pt x="747962" y="619914"/>
                </a:cubicBezTo>
                <a:cubicBezTo>
                  <a:pt x="747962" y="689378"/>
                  <a:pt x="691651" y="745689"/>
                  <a:pt x="622187" y="745689"/>
                </a:cubicBezTo>
                <a:cubicBezTo>
                  <a:pt x="552723" y="745689"/>
                  <a:pt x="496412" y="689378"/>
                  <a:pt x="496412" y="619914"/>
                </a:cubicBezTo>
                <a:cubicBezTo>
                  <a:pt x="496412" y="550450"/>
                  <a:pt x="552723" y="494139"/>
                  <a:pt x="622187" y="494139"/>
                </a:cubicBezTo>
                <a:close/>
                <a:moveTo>
                  <a:pt x="622187" y="475898"/>
                </a:moveTo>
                <a:cubicBezTo>
                  <a:pt x="542649" y="475898"/>
                  <a:pt x="478171" y="540376"/>
                  <a:pt x="478171" y="619914"/>
                </a:cubicBezTo>
                <a:cubicBezTo>
                  <a:pt x="478171" y="699452"/>
                  <a:pt x="542649" y="763930"/>
                  <a:pt x="622187" y="763930"/>
                </a:cubicBezTo>
                <a:cubicBezTo>
                  <a:pt x="701725" y="763930"/>
                  <a:pt x="766203" y="699452"/>
                  <a:pt x="766203" y="619914"/>
                </a:cubicBezTo>
                <a:cubicBezTo>
                  <a:pt x="766203" y="540376"/>
                  <a:pt x="701725" y="475898"/>
                  <a:pt x="622187" y="475898"/>
                </a:cubicBezTo>
                <a:close/>
                <a:moveTo>
                  <a:pt x="920282" y="465577"/>
                </a:moveTo>
                <a:cubicBezTo>
                  <a:pt x="872789" y="465577"/>
                  <a:pt x="834288" y="504079"/>
                  <a:pt x="834288" y="551572"/>
                </a:cubicBezTo>
                <a:cubicBezTo>
                  <a:pt x="834288" y="599065"/>
                  <a:pt x="872789" y="637567"/>
                  <a:pt x="920282" y="637567"/>
                </a:cubicBezTo>
                <a:cubicBezTo>
                  <a:pt x="967776" y="637567"/>
                  <a:pt x="1006277" y="599065"/>
                  <a:pt x="1006277" y="551572"/>
                </a:cubicBezTo>
                <a:cubicBezTo>
                  <a:pt x="1006277" y="504079"/>
                  <a:pt x="967776" y="465577"/>
                  <a:pt x="920282" y="465577"/>
                </a:cubicBezTo>
                <a:close/>
                <a:moveTo>
                  <a:pt x="330597" y="465577"/>
                </a:moveTo>
                <a:cubicBezTo>
                  <a:pt x="283103" y="465577"/>
                  <a:pt x="244602" y="504079"/>
                  <a:pt x="244602" y="551572"/>
                </a:cubicBezTo>
                <a:cubicBezTo>
                  <a:pt x="244602" y="599065"/>
                  <a:pt x="283103" y="637567"/>
                  <a:pt x="330597" y="637567"/>
                </a:cubicBezTo>
                <a:cubicBezTo>
                  <a:pt x="378090" y="637567"/>
                  <a:pt x="416591" y="599065"/>
                  <a:pt x="416591" y="551572"/>
                </a:cubicBezTo>
                <a:cubicBezTo>
                  <a:pt x="416591" y="504079"/>
                  <a:pt x="378090" y="465577"/>
                  <a:pt x="330597" y="465577"/>
                </a:cubicBezTo>
                <a:close/>
                <a:moveTo>
                  <a:pt x="624766" y="239717"/>
                </a:moveTo>
                <a:cubicBezTo>
                  <a:pt x="577273" y="239717"/>
                  <a:pt x="538771" y="278218"/>
                  <a:pt x="538771" y="325712"/>
                </a:cubicBezTo>
                <a:cubicBezTo>
                  <a:pt x="538771" y="373205"/>
                  <a:pt x="577273" y="411706"/>
                  <a:pt x="624766" y="411706"/>
                </a:cubicBezTo>
                <a:cubicBezTo>
                  <a:pt x="672259" y="411706"/>
                  <a:pt x="710761" y="373205"/>
                  <a:pt x="710761" y="325712"/>
                </a:cubicBezTo>
                <a:cubicBezTo>
                  <a:pt x="710761" y="278218"/>
                  <a:pt x="672259" y="239717"/>
                  <a:pt x="624766" y="239717"/>
                </a:cubicBezTo>
                <a:close/>
                <a:moveTo>
                  <a:pt x="619125" y="0"/>
                </a:moveTo>
                <a:lnTo>
                  <a:pt x="636784" y="892"/>
                </a:lnTo>
                <a:lnTo>
                  <a:pt x="652333" y="79459"/>
                </a:lnTo>
                <a:lnTo>
                  <a:pt x="674474" y="80577"/>
                </a:lnTo>
                <a:lnTo>
                  <a:pt x="691888" y="83235"/>
                </a:lnTo>
                <a:lnTo>
                  <a:pt x="722427" y="9301"/>
                </a:lnTo>
                <a:lnTo>
                  <a:pt x="743901" y="12579"/>
                </a:lnTo>
                <a:lnTo>
                  <a:pt x="757055" y="15961"/>
                </a:lnTo>
                <a:cubicBezTo>
                  <a:pt x="757029" y="42698"/>
                  <a:pt x="757003" y="69436"/>
                  <a:pt x="756977" y="96173"/>
                </a:cubicBezTo>
                <a:lnTo>
                  <a:pt x="780104" y="102120"/>
                </a:lnTo>
                <a:lnTo>
                  <a:pt x="795110" y="107612"/>
                </a:lnTo>
                <a:lnTo>
                  <a:pt x="839462" y="41094"/>
                </a:lnTo>
                <a:lnTo>
                  <a:pt x="860117" y="48654"/>
                </a:lnTo>
                <a:lnTo>
                  <a:pt x="872084" y="54419"/>
                </a:lnTo>
                <a:lnTo>
                  <a:pt x="856356" y="133097"/>
                </a:lnTo>
                <a:lnTo>
                  <a:pt x="877161" y="143119"/>
                </a:lnTo>
                <a:lnTo>
                  <a:pt x="891479" y="151818"/>
                </a:lnTo>
                <a:lnTo>
                  <a:pt x="947969" y="95218"/>
                </a:lnTo>
                <a:lnTo>
                  <a:pt x="965284" y="105737"/>
                </a:lnTo>
                <a:lnTo>
                  <a:pt x="977337" y="114751"/>
                </a:lnTo>
                <a:lnTo>
                  <a:pt x="946591" y="188777"/>
                </a:lnTo>
                <a:lnTo>
                  <a:pt x="963469" y="201398"/>
                </a:lnTo>
                <a:lnTo>
                  <a:pt x="977322" y="213989"/>
                </a:lnTo>
                <a:lnTo>
                  <a:pt x="1043837" y="169453"/>
                </a:lnTo>
                <a:lnTo>
                  <a:pt x="1056913" y="181338"/>
                </a:lnTo>
                <a:lnTo>
                  <a:pt x="1068796" y="194413"/>
                </a:lnTo>
                <a:lnTo>
                  <a:pt x="1024260" y="260927"/>
                </a:lnTo>
                <a:lnTo>
                  <a:pt x="1036851" y="274780"/>
                </a:lnTo>
                <a:lnTo>
                  <a:pt x="1049472" y="291659"/>
                </a:lnTo>
                <a:lnTo>
                  <a:pt x="1123499" y="260912"/>
                </a:lnTo>
                <a:lnTo>
                  <a:pt x="1132514" y="272967"/>
                </a:lnTo>
                <a:lnTo>
                  <a:pt x="1143032" y="290281"/>
                </a:lnTo>
                <a:lnTo>
                  <a:pt x="1086432" y="346771"/>
                </a:lnTo>
                <a:lnTo>
                  <a:pt x="1095130" y="361089"/>
                </a:lnTo>
                <a:lnTo>
                  <a:pt x="1105153" y="381893"/>
                </a:lnTo>
                <a:lnTo>
                  <a:pt x="1183831" y="366166"/>
                </a:lnTo>
                <a:lnTo>
                  <a:pt x="1189596" y="378134"/>
                </a:lnTo>
                <a:lnTo>
                  <a:pt x="1197155" y="398787"/>
                </a:lnTo>
                <a:lnTo>
                  <a:pt x="1130638" y="443140"/>
                </a:lnTo>
                <a:lnTo>
                  <a:pt x="1136130" y="458146"/>
                </a:lnTo>
                <a:lnTo>
                  <a:pt x="1142077" y="481273"/>
                </a:lnTo>
                <a:lnTo>
                  <a:pt x="1222289" y="481195"/>
                </a:lnTo>
                <a:lnTo>
                  <a:pt x="1225672" y="494350"/>
                </a:lnTo>
                <a:lnTo>
                  <a:pt x="1228949" y="515822"/>
                </a:lnTo>
                <a:lnTo>
                  <a:pt x="1155015" y="546362"/>
                </a:lnTo>
                <a:lnTo>
                  <a:pt x="1157673" y="563776"/>
                </a:lnTo>
                <a:lnTo>
                  <a:pt x="1158790" y="585917"/>
                </a:lnTo>
                <a:lnTo>
                  <a:pt x="1237359" y="601466"/>
                </a:lnTo>
                <a:cubicBezTo>
                  <a:pt x="1237656" y="607353"/>
                  <a:pt x="1237953" y="613239"/>
                  <a:pt x="1238250" y="619125"/>
                </a:cubicBezTo>
                <a:cubicBezTo>
                  <a:pt x="1237953" y="625011"/>
                  <a:pt x="1237656" y="630898"/>
                  <a:pt x="1237359" y="636784"/>
                </a:cubicBezTo>
                <a:lnTo>
                  <a:pt x="1158790" y="652333"/>
                </a:lnTo>
                <a:lnTo>
                  <a:pt x="1157673" y="674474"/>
                </a:lnTo>
                <a:lnTo>
                  <a:pt x="1155015" y="691887"/>
                </a:lnTo>
                <a:lnTo>
                  <a:pt x="1228949" y="722427"/>
                </a:lnTo>
                <a:lnTo>
                  <a:pt x="1225672" y="743901"/>
                </a:lnTo>
                <a:lnTo>
                  <a:pt x="1222290" y="757055"/>
                </a:lnTo>
                <a:lnTo>
                  <a:pt x="1142077" y="756977"/>
                </a:lnTo>
                <a:lnTo>
                  <a:pt x="1136130" y="780104"/>
                </a:lnTo>
                <a:lnTo>
                  <a:pt x="1130638" y="795109"/>
                </a:lnTo>
                <a:lnTo>
                  <a:pt x="1197156" y="839462"/>
                </a:lnTo>
                <a:lnTo>
                  <a:pt x="1189596" y="860117"/>
                </a:lnTo>
                <a:lnTo>
                  <a:pt x="1183832" y="872084"/>
                </a:lnTo>
                <a:lnTo>
                  <a:pt x="1105153" y="856356"/>
                </a:lnTo>
                <a:lnTo>
                  <a:pt x="1095130" y="877161"/>
                </a:lnTo>
                <a:lnTo>
                  <a:pt x="1086432" y="891479"/>
                </a:lnTo>
                <a:lnTo>
                  <a:pt x="1143032" y="947970"/>
                </a:lnTo>
                <a:lnTo>
                  <a:pt x="1132514" y="965284"/>
                </a:lnTo>
                <a:lnTo>
                  <a:pt x="1123500" y="977338"/>
                </a:lnTo>
                <a:lnTo>
                  <a:pt x="1049472" y="946591"/>
                </a:lnTo>
                <a:lnTo>
                  <a:pt x="1036851" y="963469"/>
                </a:lnTo>
                <a:lnTo>
                  <a:pt x="1024260" y="977322"/>
                </a:lnTo>
                <a:lnTo>
                  <a:pt x="1068797" y="1043837"/>
                </a:lnTo>
                <a:lnTo>
                  <a:pt x="1056913" y="1056913"/>
                </a:lnTo>
                <a:lnTo>
                  <a:pt x="1043837" y="1068797"/>
                </a:lnTo>
                <a:lnTo>
                  <a:pt x="977322" y="1024260"/>
                </a:lnTo>
                <a:lnTo>
                  <a:pt x="963469" y="1036851"/>
                </a:lnTo>
                <a:lnTo>
                  <a:pt x="946591" y="1049472"/>
                </a:lnTo>
                <a:lnTo>
                  <a:pt x="977338" y="1123500"/>
                </a:lnTo>
                <a:lnTo>
                  <a:pt x="965284" y="1132514"/>
                </a:lnTo>
                <a:lnTo>
                  <a:pt x="947970" y="1143032"/>
                </a:lnTo>
                <a:lnTo>
                  <a:pt x="891479" y="1086432"/>
                </a:lnTo>
                <a:lnTo>
                  <a:pt x="877161" y="1095130"/>
                </a:lnTo>
                <a:lnTo>
                  <a:pt x="856356" y="1105153"/>
                </a:lnTo>
                <a:lnTo>
                  <a:pt x="872084" y="1183832"/>
                </a:lnTo>
                <a:lnTo>
                  <a:pt x="860117" y="1189596"/>
                </a:lnTo>
                <a:lnTo>
                  <a:pt x="839463" y="1197156"/>
                </a:lnTo>
                <a:lnTo>
                  <a:pt x="795110" y="1130638"/>
                </a:lnTo>
                <a:lnTo>
                  <a:pt x="780104" y="1136130"/>
                </a:lnTo>
                <a:lnTo>
                  <a:pt x="756977" y="1142077"/>
                </a:lnTo>
                <a:cubicBezTo>
                  <a:pt x="757003" y="1168814"/>
                  <a:pt x="757029" y="1195552"/>
                  <a:pt x="757055" y="1222290"/>
                </a:cubicBezTo>
                <a:lnTo>
                  <a:pt x="743901" y="1225672"/>
                </a:lnTo>
                <a:lnTo>
                  <a:pt x="722427" y="1228949"/>
                </a:lnTo>
                <a:lnTo>
                  <a:pt x="691888" y="1155015"/>
                </a:lnTo>
                <a:lnTo>
                  <a:pt x="674474" y="1157673"/>
                </a:lnTo>
                <a:lnTo>
                  <a:pt x="652333" y="1158790"/>
                </a:lnTo>
                <a:lnTo>
                  <a:pt x="636784" y="1237359"/>
                </a:lnTo>
                <a:lnTo>
                  <a:pt x="619125" y="1238250"/>
                </a:lnTo>
                <a:lnTo>
                  <a:pt x="601467" y="1237359"/>
                </a:lnTo>
                <a:lnTo>
                  <a:pt x="585917" y="1158790"/>
                </a:lnTo>
                <a:lnTo>
                  <a:pt x="563776" y="1157673"/>
                </a:lnTo>
                <a:lnTo>
                  <a:pt x="546362" y="1155015"/>
                </a:lnTo>
                <a:lnTo>
                  <a:pt x="515823" y="1228949"/>
                </a:lnTo>
                <a:lnTo>
                  <a:pt x="494350" y="1225672"/>
                </a:lnTo>
                <a:lnTo>
                  <a:pt x="481195" y="1222289"/>
                </a:lnTo>
                <a:cubicBezTo>
                  <a:pt x="481221" y="1195551"/>
                  <a:pt x="481247" y="1168814"/>
                  <a:pt x="481273" y="1142077"/>
                </a:cubicBezTo>
                <a:lnTo>
                  <a:pt x="458146" y="1136130"/>
                </a:lnTo>
                <a:lnTo>
                  <a:pt x="443140" y="1130638"/>
                </a:lnTo>
                <a:lnTo>
                  <a:pt x="398787" y="1197155"/>
                </a:lnTo>
                <a:lnTo>
                  <a:pt x="378134" y="1189596"/>
                </a:lnTo>
                <a:lnTo>
                  <a:pt x="366166" y="1183831"/>
                </a:lnTo>
                <a:lnTo>
                  <a:pt x="381894" y="1105153"/>
                </a:lnTo>
                <a:lnTo>
                  <a:pt x="361089" y="1095130"/>
                </a:lnTo>
                <a:lnTo>
                  <a:pt x="346771" y="1086432"/>
                </a:lnTo>
                <a:lnTo>
                  <a:pt x="290281" y="1143032"/>
                </a:lnTo>
                <a:lnTo>
                  <a:pt x="272967" y="1132514"/>
                </a:lnTo>
                <a:lnTo>
                  <a:pt x="260912" y="1123499"/>
                </a:lnTo>
                <a:lnTo>
                  <a:pt x="291659" y="1049472"/>
                </a:lnTo>
                <a:lnTo>
                  <a:pt x="274780" y="1036851"/>
                </a:lnTo>
                <a:lnTo>
                  <a:pt x="260927" y="1024260"/>
                </a:lnTo>
                <a:lnTo>
                  <a:pt x="194413" y="1068796"/>
                </a:lnTo>
                <a:lnTo>
                  <a:pt x="181338" y="1056913"/>
                </a:lnTo>
                <a:lnTo>
                  <a:pt x="169453" y="1043837"/>
                </a:lnTo>
                <a:lnTo>
                  <a:pt x="213989" y="977322"/>
                </a:lnTo>
                <a:lnTo>
                  <a:pt x="201399" y="963469"/>
                </a:lnTo>
                <a:lnTo>
                  <a:pt x="188777" y="946591"/>
                </a:lnTo>
                <a:lnTo>
                  <a:pt x="114751" y="977338"/>
                </a:lnTo>
                <a:lnTo>
                  <a:pt x="105737" y="965284"/>
                </a:lnTo>
                <a:lnTo>
                  <a:pt x="95218" y="947969"/>
                </a:lnTo>
                <a:lnTo>
                  <a:pt x="151818" y="891479"/>
                </a:lnTo>
                <a:lnTo>
                  <a:pt x="143119" y="877161"/>
                </a:lnTo>
                <a:lnTo>
                  <a:pt x="133097" y="856356"/>
                </a:lnTo>
                <a:lnTo>
                  <a:pt x="54419" y="872084"/>
                </a:lnTo>
                <a:lnTo>
                  <a:pt x="48654" y="860117"/>
                </a:lnTo>
                <a:lnTo>
                  <a:pt x="41094" y="839462"/>
                </a:lnTo>
                <a:lnTo>
                  <a:pt x="107612" y="795109"/>
                </a:lnTo>
                <a:lnTo>
                  <a:pt x="102120" y="780104"/>
                </a:lnTo>
                <a:lnTo>
                  <a:pt x="96173" y="756977"/>
                </a:lnTo>
                <a:lnTo>
                  <a:pt x="15961" y="757055"/>
                </a:lnTo>
                <a:lnTo>
                  <a:pt x="12579" y="743901"/>
                </a:lnTo>
                <a:lnTo>
                  <a:pt x="9302" y="722427"/>
                </a:lnTo>
                <a:lnTo>
                  <a:pt x="83235" y="691887"/>
                </a:lnTo>
                <a:lnTo>
                  <a:pt x="80577" y="674474"/>
                </a:lnTo>
                <a:lnTo>
                  <a:pt x="79459" y="652333"/>
                </a:lnTo>
                <a:lnTo>
                  <a:pt x="892" y="636784"/>
                </a:lnTo>
                <a:lnTo>
                  <a:pt x="0" y="619125"/>
                </a:lnTo>
                <a:lnTo>
                  <a:pt x="892" y="601466"/>
                </a:lnTo>
                <a:lnTo>
                  <a:pt x="79459" y="585917"/>
                </a:lnTo>
                <a:lnTo>
                  <a:pt x="80577" y="563776"/>
                </a:lnTo>
                <a:lnTo>
                  <a:pt x="83235" y="546362"/>
                </a:lnTo>
                <a:lnTo>
                  <a:pt x="9302" y="515822"/>
                </a:lnTo>
                <a:lnTo>
                  <a:pt x="12579" y="494350"/>
                </a:lnTo>
                <a:lnTo>
                  <a:pt x="15961" y="481195"/>
                </a:lnTo>
                <a:lnTo>
                  <a:pt x="96173" y="481273"/>
                </a:lnTo>
                <a:lnTo>
                  <a:pt x="102120" y="458146"/>
                </a:lnTo>
                <a:lnTo>
                  <a:pt x="107612" y="443140"/>
                </a:lnTo>
                <a:lnTo>
                  <a:pt x="41095" y="398788"/>
                </a:lnTo>
                <a:lnTo>
                  <a:pt x="48654" y="378134"/>
                </a:lnTo>
                <a:lnTo>
                  <a:pt x="54420" y="366166"/>
                </a:lnTo>
                <a:lnTo>
                  <a:pt x="133097" y="381893"/>
                </a:lnTo>
                <a:lnTo>
                  <a:pt x="143119" y="361089"/>
                </a:lnTo>
                <a:lnTo>
                  <a:pt x="151818" y="346771"/>
                </a:lnTo>
                <a:lnTo>
                  <a:pt x="95218" y="290281"/>
                </a:lnTo>
                <a:lnTo>
                  <a:pt x="105737" y="272967"/>
                </a:lnTo>
                <a:lnTo>
                  <a:pt x="114751" y="260912"/>
                </a:lnTo>
                <a:lnTo>
                  <a:pt x="188777" y="291659"/>
                </a:lnTo>
                <a:lnTo>
                  <a:pt x="201399" y="274780"/>
                </a:lnTo>
                <a:lnTo>
                  <a:pt x="213989" y="260927"/>
                </a:lnTo>
                <a:lnTo>
                  <a:pt x="169454" y="194414"/>
                </a:lnTo>
                <a:lnTo>
                  <a:pt x="181338" y="181338"/>
                </a:lnTo>
                <a:lnTo>
                  <a:pt x="194414" y="169454"/>
                </a:lnTo>
                <a:lnTo>
                  <a:pt x="260927" y="213989"/>
                </a:lnTo>
                <a:lnTo>
                  <a:pt x="274780" y="201398"/>
                </a:lnTo>
                <a:lnTo>
                  <a:pt x="291659" y="188777"/>
                </a:lnTo>
                <a:lnTo>
                  <a:pt x="260913" y="114751"/>
                </a:lnTo>
                <a:lnTo>
                  <a:pt x="272967" y="105737"/>
                </a:lnTo>
                <a:lnTo>
                  <a:pt x="290281" y="95218"/>
                </a:lnTo>
                <a:lnTo>
                  <a:pt x="346771" y="151818"/>
                </a:lnTo>
                <a:lnTo>
                  <a:pt x="361089" y="143119"/>
                </a:lnTo>
                <a:lnTo>
                  <a:pt x="381894" y="133097"/>
                </a:lnTo>
                <a:lnTo>
                  <a:pt x="366166" y="54419"/>
                </a:lnTo>
                <a:lnTo>
                  <a:pt x="378134" y="48654"/>
                </a:lnTo>
                <a:lnTo>
                  <a:pt x="398788" y="41095"/>
                </a:lnTo>
                <a:lnTo>
                  <a:pt x="443140" y="107612"/>
                </a:lnTo>
                <a:lnTo>
                  <a:pt x="458146" y="102120"/>
                </a:lnTo>
                <a:lnTo>
                  <a:pt x="481273" y="96173"/>
                </a:lnTo>
                <a:cubicBezTo>
                  <a:pt x="481247" y="69436"/>
                  <a:pt x="481221" y="42698"/>
                  <a:pt x="481195" y="15961"/>
                </a:cubicBezTo>
                <a:lnTo>
                  <a:pt x="494350" y="12579"/>
                </a:lnTo>
                <a:lnTo>
                  <a:pt x="515823" y="9301"/>
                </a:lnTo>
                <a:lnTo>
                  <a:pt x="546362" y="83235"/>
                </a:lnTo>
                <a:lnTo>
                  <a:pt x="563776" y="80577"/>
                </a:lnTo>
                <a:lnTo>
                  <a:pt x="585917" y="79459"/>
                </a:lnTo>
                <a:lnTo>
                  <a:pt x="601466" y="8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Cloud Callout 39"/>
          <p:cNvSpPr/>
          <p:nvPr>
            <p:custDataLst>
              <p:tags r:id="rId32"/>
            </p:custDataLst>
          </p:nvPr>
        </p:nvSpPr>
        <p:spPr>
          <a:xfrm>
            <a:off x="215516" y="944724"/>
            <a:ext cx="3027131" cy="1372544"/>
          </a:xfrm>
          <a:prstGeom prst="cloudCallout">
            <a:avLst>
              <a:gd name="adj1" fmla="val 57201"/>
              <a:gd name="adj2" fmla="val 29530"/>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Rectangle 40"/>
          <p:cNvSpPr/>
          <p:nvPr>
            <p:custDataLst>
              <p:tags r:id="rId33"/>
            </p:custDataLst>
          </p:nvPr>
        </p:nvSpPr>
        <p:spPr>
          <a:xfrm>
            <a:off x="647941" y="1314599"/>
            <a:ext cx="2186115" cy="579699"/>
          </a:xfrm>
          <a:prstGeom prst="rect">
            <a:avLst/>
          </a:prstGeom>
        </p:spPr>
        <p:txBody>
          <a:bodyPr wrap="square">
            <a:spAutoFit/>
          </a:bodyPr>
          <a:lstStyle/>
          <a:p>
            <a:pPr algn="ctr"/>
            <a:r>
              <a:rPr lang="fr-CA" sz="1600" b="1" dirty="0">
                <a:solidFill>
                  <a:schemeClr val="tx1">
                    <a:lumMod val="65000"/>
                    <a:lumOff val="35000"/>
                  </a:schemeClr>
                </a:solidFill>
                <a:cs typeface="Aharoni" panose="02010803020104030203" pitchFamily="2" charset="-79"/>
              </a:rPr>
              <a:t>À quoi ressemblera le monde en 2025?</a:t>
            </a:r>
          </a:p>
        </p:txBody>
      </p:sp>
      <p:sp>
        <p:nvSpPr>
          <p:cNvPr id="42" name="Cloud Callout 41"/>
          <p:cNvSpPr/>
          <p:nvPr>
            <p:custDataLst>
              <p:tags r:id="rId34"/>
            </p:custDataLst>
          </p:nvPr>
        </p:nvSpPr>
        <p:spPr>
          <a:xfrm>
            <a:off x="4122691" y="443364"/>
            <a:ext cx="3027131" cy="1372544"/>
          </a:xfrm>
          <a:prstGeom prst="cloudCallout">
            <a:avLst>
              <a:gd name="adj1" fmla="val -15079"/>
              <a:gd name="adj2" fmla="val 64173"/>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Rectangle 42"/>
          <p:cNvSpPr/>
          <p:nvPr>
            <p:custDataLst>
              <p:tags r:id="rId35"/>
            </p:custDataLst>
          </p:nvPr>
        </p:nvSpPr>
        <p:spPr>
          <a:xfrm>
            <a:off x="4284416" y="688527"/>
            <a:ext cx="2644610" cy="823783"/>
          </a:xfrm>
          <a:prstGeom prst="rect">
            <a:avLst/>
          </a:prstGeom>
        </p:spPr>
        <p:txBody>
          <a:bodyPr wrap="square">
            <a:spAutoFit/>
          </a:bodyPr>
          <a:lstStyle/>
          <a:p>
            <a:pPr algn="ctr"/>
            <a:r>
              <a:rPr lang="fr-CA" sz="1600" b="1">
                <a:solidFill>
                  <a:schemeClr val="tx1">
                    <a:lumMod val="65000"/>
                    <a:lumOff val="35000"/>
                  </a:schemeClr>
                </a:solidFill>
                <a:cs typeface="Aharoni" panose="02010803020104030203" pitchFamily="2" charset="-79"/>
              </a:rPr>
              <a:t>Où devons-nous être MAINTENANT afin que nous soyons au bon endroit?</a:t>
            </a:r>
          </a:p>
        </p:txBody>
      </p:sp>
      <p:sp>
        <p:nvSpPr>
          <p:cNvPr id="44" name="Text Placeholder 2"/>
          <p:cNvSpPr>
            <a:spLocks noGrp="1"/>
          </p:cNvSpPr>
          <p:nvPr>
            <p:ph type="body" sz="quarter" idx="11"/>
            <p:custDataLst>
              <p:tags r:id="rId36"/>
            </p:custDataLst>
          </p:nvPr>
        </p:nvSpPr>
        <p:spPr>
          <a:xfrm>
            <a:off x="503548" y="152636"/>
            <a:ext cx="4571332" cy="410617"/>
          </a:xfrm>
        </p:spPr>
        <p:txBody>
          <a:bodyPr/>
          <a:lstStyle/>
          <a:p>
            <a:r>
              <a:rPr lang="fr-CA" dirty="0"/>
              <a:t>Pourquoi faisons-nous une AI?</a:t>
            </a:r>
          </a:p>
        </p:txBody>
      </p:sp>
      <p:sp>
        <p:nvSpPr>
          <p:cNvPr id="45" name="Cloud Callout 44"/>
          <p:cNvSpPr/>
          <p:nvPr>
            <p:custDataLst>
              <p:tags r:id="rId37"/>
            </p:custDataLst>
          </p:nvPr>
        </p:nvSpPr>
        <p:spPr>
          <a:xfrm>
            <a:off x="6010157" y="1463860"/>
            <a:ext cx="3027131" cy="1372544"/>
          </a:xfrm>
          <a:prstGeom prst="cloudCallout">
            <a:avLst>
              <a:gd name="adj1" fmla="val -58592"/>
              <a:gd name="adj2" fmla="val 40614"/>
            </a:avLst>
          </a:prstGeom>
          <a:solidFill>
            <a:schemeClr val="accent6">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TextBox 45"/>
          <p:cNvSpPr txBox="1"/>
          <p:nvPr>
            <p:custDataLst>
              <p:tags r:id="rId38"/>
            </p:custDataLst>
          </p:nvPr>
        </p:nvSpPr>
        <p:spPr>
          <a:xfrm>
            <a:off x="6196251" y="1826263"/>
            <a:ext cx="2801972" cy="738664"/>
          </a:xfrm>
          <a:prstGeom prst="rect">
            <a:avLst/>
          </a:prstGeom>
          <a:noFill/>
        </p:spPr>
        <p:txBody>
          <a:bodyPr wrap="square" rtlCol="0">
            <a:spAutoFit/>
          </a:bodyPr>
          <a:lstStyle/>
          <a:p>
            <a:pPr algn="ctr"/>
            <a:r>
              <a:rPr lang="fr-CA" sz="1400" b="1" dirty="0">
                <a:solidFill>
                  <a:schemeClr val="tx1">
                    <a:lumMod val="65000"/>
                    <a:lumOff val="35000"/>
                  </a:schemeClr>
                </a:solidFill>
                <a:cs typeface="Aharoni" panose="02010803020104030203" pitchFamily="2" charset="-79"/>
              </a:rPr>
              <a:t>Que font les autres administrations gouvernementales... Comment nous comparons-nous?</a:t>
            </a:r>
          </a:p>
        </p:txBody>
      </p:sp>
      <p:sp>
        <p:nvSpPr>
          <p:cNvPr id="47" name="Rounded Rectangle 46"/>
          <p:cNvSpPr/>
          <p:nvPr>
            <p:custDataLst>
              <p:tags r:id="rId39"/>
            </p:custDataLst>
          </p:nvPr>
        </p:nvSpPr>
        <p:spPr>
          <a:xfrm>
            <a:off x="6732240" y="3912536"/>
            <a:ext cx="1590117" cy="1536511"/>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TextBox 47"/>
          <p:cNvSpPr txBox="1"/>
          <p:nvPr>
            <p:custDataLst>
              <p:tags r:id="rId40"/>
            </p:custDataLst>
          </p:nvPr>
        </p:nvSpPr>
        <p:spPr>
          <a:xfrm>
            <a:off x="6806200" y="3992207"/>
            <a:ext cx="1586267" cy="1372972"/>
          </a:xfrm>
          <a:prstGeom prst="rect">
            <a:avLst/>
          </a:prstGeom>
          <a:noFill/>
        </p:spPr>
        <p:txBody>
          <a:bodyPr wrap="square" rtlCol="0">
            <a:spAutoFit/>
          </a:bodyPr>
          <a:lstStyle/>
          <a:p>
            <a:r>
              <a:rPr lang="fr-CA" sz="1200"/>
              <a:t>« Un processus pour déterminer où un organisme va au cours d’une période définie et préciser comment il a l’intention de s’y rendre… » </a:t>
            </a:r>
          </a:p>
        </p:txBody>
      </p:sp>
      <p:sp>
        <p:nvSpPr>
          <p:cNvPr id="49" name="Rounded Rectangle 48"/>
          <p:cNvSpPr/>
          <p:nvPr>
            <p:custDataLst>
              <p:tags r:id="rId41"/>
            </p:custDataLst>
          </p:nvPr>
        </p:nvSpPr>
        <p:spPr>
          <a:xfrm>
            <a:off x="596916" y="5857406"/>
            <a:ext cx="7899520" cy="487918"/>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TextBox 49"/>
          <p:cNvSpPr txBox="1"/>
          <p:nvPr>
            <p:custDataLst>
              <p:tags r:id="rId42"/>
            </p:custDataLst>
          </p:nvPr>
        </p:nvSpPr>
        <p:spPr>
          <a:xfrm>
            <a:off x="619123" y="5844908"/>
            <a:ext cx="7885189" cy="457657"/>
          </a:xfrm>
          <a:prstGeom prst="rect">
            <a:avLst/>
          </a:prstGeom>
          <a:noFill/>
        </p:spPr>
        <p:txBody>
          <a:bodyPr wrap="square" rtlCol="0">
            <a:spAutoFit/>
          </a:bodyPr>
          <a:lstStyle/>
          <a:p>
            <a:r>
              <a:rPr lang="fr-CA" sz="1200" dirty="0"/>
              <a:t>« La </a:t>
            </a:r>
            <a:r>
              <a:rPr lang="fr-CA" sz="1200" b="1" dirty="0"/>
              <a:t>planification stratégique </a:t>
            </a:r>
            <a:r>
              <a:rPr lang="fr-CA" sz="1200" dirty="0"/>
              <a:t>est un processus évolutif qui devrait faire partie d’un cycle de vie de gestion continue. Le véritable avantage et la valeur du processus de planification stratégique est le </a:t>
            </a:r>
            <a:r>
              <a:rPr lang="fr-CA" sz="1200" dirty="0" smtClean="0"/>
              <a:t>processus</a:t>
            </a:r>
            <a:r>
              <a:rPr lang="fr-CA" sz="1200" baseline="30000" dirty="0" smtClean="0"/>
              <a:t>1</a:t>
            </a:r>
            <a:r>
              <a:rPr lang="fr-CA" sz="1200" dirty="0" smtClean="0"/>
              <a:t>. »</a:t>
            </a:r>
            <a:endParaRPr lang="fr-CA" sz="1200" dirty="0"/>
          </a:p>
        </p:txBody>
      </p:sp>
      <p:sp>
        <p:nvSpPr>
          <p:cNvPr id="51" name="TextBox 50"/>
          <p:cNvSpPr txBox="1"/>
          <p:nvPr>
            <p:custDataLst>
              <p:tags r:id="rId43"/>
            </p:custDataLst>
          </p:nvPr>
        </p:nvSpPr>
        <p:spPr>
          <a:xfrm>
            <a:off x="-508" y="6613753"/>
            <a:ext cx="6631362" cy="174407"/>
          </a:xfrm>
          <a:prstGeom prst="rect">
            <a:avLst/>
          </a:prstGeom>
          <a:noFill/>
        </p:spPr>
        <p:txBody>
          <a:bodyPr wrap="square" rtlCol="0">
            <a:spAutoFit/>
          </a:bodyPr>
          <a:lstStyle/>
          <a:p>
            <a:pPr>
              <a:tabLst>
                <a:tab pos="173038" algn="l"/>
              </a:tabLst>
            </a:pPr>
            <a:r>
              <a:rPr lang="fr-CA" sz="800" baseline="30000" dirty="0"/>
              <a:t>1 	PM Boulevard Article, « The </a:t>
            </a:r>
            <a:r>
              <a:rPr lang="fr-CA" sz="800" baseline="30000" dirty="0" err="1"/>
              <a:t>Strategy</a:t>
            </a:r>
            <a:r>
              <a:rPr lang="fr-CA" sz="800" baseline="30000" dirty="0"/>
              <a:t> </a:t>
            </a:r>
            <a:r>
              <a:rPr lang="fr-CA" sz="800" baseline="30000" dirty="0" err="1"/>
              <a:t>Lifecycle</a:t>
            </a:r>
            <a:r>
              <a:rPr lang="fr-CA" sz="800" baseline="30000" dirty="0"/>
              <a:t> » par James Picard, Robbins-</a:t>
            </a:r>
            <a:r>
              <a:rPr lang="fr-CA" sz="800" baseline="30000" dirty="0" err="1"/>
              <a:t>Giola</a:t>
            </a:r>
            <a:r>
              <a:rPr lang="fr-CA" sz="800" baseline="30000" dirty="0"/>
              <a:t>, LLC, septembre 2006</a:t>
            </a:r>
          </a:p>
        </p:txBody>
      </p:sp>
    </p:spTree>
    <p:extLst>
      <p:ext uri="{BB962C8B-B14F-4D97-AF65-F5344CB8AC3E}">
        <p14:creationId xmlns:p14="http://schemas.microsoft.com/office/powerpoint/2010/main" val="30823034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fill="hold" grpId="12" nodeType="withEffect">
                                  <p:childTnLst>
                                    <p:animRot by="21600000">
                                      <p:cBhvr>
                                        <p:cTn id="6" dur="5000" fill="hold"/>
                                        <p:tgtEl>
                                          <p:spTgt spid="17"/>
                                        </p:tgtEl>
                                        <p:attrNameLst>
                                          <p:attrName>r</p:attrName>
                                        </p:attrNameLst>
                                      </p:cBhvr>
                                    </p:animRot>
                                  </p:childTnLst>
                                </p:cTn>
                              </p:par>
                              <p:par>
                                <p:cTn id="7" presetID="8" presetClass="emph" presetSubtype="0" repeatCount="indefinite" fill="hold" grpId="20" nodeType="withEffect">
                                  <p:childTnLst>
                                    <p:animRot by="21600000">
                                      <p:cBhvr>
                                        <p:cTn id="8" dur="2000" fill="hold"/>
                                        <p:tgtEl>
                                          <p:spTgt spid="25"/>
                                        </p:tgtEl>
                                        <p:attrNameLst>
                                          <p:attrName>r</p:attrName>
                                        </p:attrNameLst>
                                      </p:cBhvr>
                                    </p:animRot>
                                  </p:childTnLst>
                                </p:cTn>
                              </p:par>
                              <p:par>
                                <p:cTn id="9" presetID="8" presetClass="emph" presetSubtype="0" repeatCount="indefinite" fill="hold" grpId="23" nodeType="withEffect">
                                  <p:childTnLst>
                                    <p:animRot by="21600000">
                                      <p:cBhvr>
                                        <p:cTn id="10" dur="3000" fill="hold"/>
                                        <p:tgtEl>
                                          <p:spTgt spid="28"/>
                                        </p:tgtEl>
                                        <p:attrNameLst>
                                          <p:attrName>r</p:attrName>
                                        </p:attrNameLst>
                                      </p:cBhvr>
                                    </p:animRot>
                                  </p:childTnLst>
                                </p:cTn>
                              </p:par>
                              <p:par>
                                <p:cTn id="11" presetID="8" presetClass="emph" presetSubtype="0" repeatCount="indefinite" fill="hold" grpId="22" nodeType="withEffect">
                                  <p:childTnLst>
                                    <p:animRot by="21600000">
                                      <p:cBhvr>
                                        <p:cTn id="12" dur="2000" fill="hold"/>
                                        <p:tgtEl>
                                          <p:spTgt spid="27"/>
                                        </p:tgtEl>
                                        <p:attrNameLst>
                                          <p:attrName>r</p:attrName>
                                        </p:attrNameLst>
                                      </p:cBhvr>
                                    </p:animRot>
                                  </p:childTnLst>
                                </p:cTn>
                              </p:par>
                              <p:par>
                                <p:cTn id="13" presetID="8" presetClass="emph" presetSubtype="0" repeatCount="indefinite" fill="hold" grpId="11" nodeType="withEffect">
                                  <p:childTnLst>
                                    <p:animRot by="21600000">
                                      <p:cBhvr>
                                        <p:cTn id="14" dur="5000" fill="hold"/>
                                        <p:tgtEl>
                                          <p:spTgt spid="16"/>
                                        </p:tgtEl>
                                        <p:attrNameLst>
                                          <p:attrName>r</p:attrName>
                                        </p:attrNameLst>
                                      </p:cBhvr>
                                    </p:animRot>
                                  </p:childTnLst>
                                </p:cTn>
                              </p:par>
                              <p:par>
                                <p:cTn id="15" presetID="8" presetClass="emph" presetSubtype="0" repeatCount="indefinite" fill="hold" grpId="4" nodeType="withEffect">
                                  <p:childTnLst>
                                    <p:animRot by="21600000">
                                      <p:cBhvr>
                                        <p:cTn id="16" dur="2000" fill="hold"/>
                                        <p:tgtEl>
                                          <p:spTgt spid="9"/>
                                        </p:tgtEl>
                                        <p:attrNameLst>
                                          <p:attrName>r</p:attrName>
                                        </p:attrNameLst>
                                      </p:cBhvr>
                                    </p:animRot>
                                  </p:childTnLst>
                                </p:cTn>
                              </p:par>
                              <p:par>
                                <p:cTn id="17" presetID="8" presetClass="emph" presetSubtype="0" repeatCount="indefinite" fill="hold" grpId="6" nodeType="withEffect">
                                  <p:childTnLst>
                                    <p:animRot by="21600000">
                                      <p:cBhvr>
                                        <p:cTn id="18" dur="5000" fill="hold"/>
                                        <p:tgtEl>
                                          <p:spTgt spid="11"/>
                                        </p:tgtEl>
                                        <p:attrNameLst>
                                          <p:attrName>r</p:attrName>
                                        </p:attrNameLst>
                                      </p:cBhvr>
                                    </p:animRot>
                                  </p:childTnLst>
                                </p:cTn>
                              </p:par>
                              <p:par>
                                <p:cTn id="19" presetID="8" presetClass="emph" presetSubtype="0" repeatCount="indefinite" fill="hold" grpId="9" nodeType="withEffect">
                                  <p:childTnLst>
                                    <p:animRot by="21600000">
                                      <p:cBhvr>
                                        <p:cTn id="20" dur="500" fill="hold"/>
                                        <p:tgtEl>
                                          <p:spTgt spid="14"/>
                                        </p:tgtEl>
                                        <p:attrNameLst>
                                          <p:attrName>r</p:attrName>
                                        </p:attrNameLst>
                                      </p:cBhvr>
                                    </p:animRot>
                                  </p:childTnLst>
                                </p:cTn>
                              </p:par>
                              <p:par>
                                <p:cTn id="21" presetID="8" presetClass="emph" presetSubtype="0" repeatCount="indefinite" fill="hold" grpId="17" nodeType="withEffect">
                                  <p:childTnLst>
                                    <p:animRot by="21600000">
                                      <p:cBhvr>
                                        <p:cTn id="22" dur="5000" fill="hold"/>
                                        <p:tgtEl>
                                          <p:spTgt spid="22"/>
                                        </p:tgtEl>
                                        <p:attrNameLst>
                                          <p:attrName>r</p:attrName>
                                        </p:attrNameLst>
                                      </p:cBhvr>
                                    </p:animRot>
                                  </p:childTnLst>
                                </p:cTn>
                              </p:par>
                              <p:par>
                                <p:cTn id="23" presetID="8" presetClass="emph" presetSubtype="0" repeatCount="indefinite" fill="hold" grpId="13" nodeType="withEffect">
                                  <p:childTnLst>
                                    <p:animRot by="21600000">
                                      <p:cBhvr>
                                        <p:cTn id="24" dur="3000" fill="hold"/>
                                        <p:tgtEl>
                                          <p:spTgt spid="18"/>
                                        </p:tgtEl>
                                        <p:attrNameLst>
                                          <p:attrName>r</p:attrName>
                                        </p:attrNameLst>
                                      </p:cBhvr>
                                    </p:animRot>
                                  </p:childTnLst>
                                </p:cTn>
                              </p:par>
                              <p:par>
                                <p:cTn id="25" presetID="8" presetClass="emph" presetSubtype="0" repeatCount="indefinite" fill="hold" grpId="0" nodeType="withEffect">
                                  <p:childTnLst>
                                    <p:animRot by="21600000">
                                      <p:cBhvr>
                                        <p:cTn id="26" dur="2000" fill="hold"/>
                                        <p:tgtEl>
                                          <p:spTgt spid="5"/>
                                        </p:tgtEl>
                                        <p:attrNameLst>
                                          <p:attrName>r</p:attrName>
                                        </p:attrNameLst>
                                      </p:cBhvr>
                                    </p:animRot>
                                  </p:childTnLst>
                                </p:cTn>
                              </p:par>
                              <p:par>
                                <p:cTn id="27" presetID="8" presetClass="emph" presetSubtype="0" repeatCount="indefinite" fill="hold" grpId="14" nodeType="withEffect">
                                  <p:childTnLst>
                                    <p:animRot by="-21600000">
                                      <p:cBhvr>
                                        <p:cTn id="28" dur="2000" fill="hold"/>
                                        <p:tgtEl>
                                          <p:spTgt spid="19"/>
                                        </p:tgtEl>
                                        <p:attrNameLst>
                                          <p:attrName>r</p:attrName>
                                        </p:attrNameLst>
                                      </p:cBhvr>
                                    </p:animRot>
                                  </p:childTnLst>
                                </p:cTn>
                              </p:par>
                              <p:par>
                                <p:cTn id="29" presetID="8" presetClass="emph" presetSubtype="0" repeatCount="indefinite" fill="hold" grpId="5" nodeType="withEffect">
                                  <p:childTnLst>
                                    <p:animRot by="-21600000">
                                      <p:cBhvr>
                                        <p:cTn id="30" dur="5000" fill="hold"/>
                                        <p:tgtEl>
                                          <p:spTgt spid="10"/>
                                        </p:tgtEl>
                                        <p:attrNameLst>
                                          <p:attrName>r</p:attrName>
                                        </p:attrNameLst>
                                      </p:cBhvr>
                                    </p:animRot>
                                  </p:childTnLst>
                                </p:cTn>
                              </p:par>
                              <p:par>
                                <p:cTn id="31" presetID="8" presetClass="emph" presetSubtype="0" repeatCount="indefinite" fill="hold" grpId="24" nodeType="withEffect">
                                  <p:childTnLst>
                                    <p:animRot by="-21600000">
                                      <p:cBhvr>
                                        <p:cTn id="32" dur="1000" fill="hold"/>
                                        <p:tgtEl>
                                          <p:spTgt spid="29"/>
                                        </p:tgtEl>
                                        <p:attrNameLst>
                                          <p:attrName>r</p:attrName>
                                        </p:attrNameLst>
                                      </p:cBhvr>
                                    </p:animRot>
                                  </p:childTnLst>
                                </p:cTn>
                              </p:par>
                              <p:par>
                                <p:cTn id="33" presetID="8" presetClass="emph" presetSubtype="0" repeatCount="indefinite" fill="hold" grpId="3" nodeType="withEffect">
                                  <p:childTnLst>
                                    <p:animRot by="-21600000">
                                      <p:cBhvr>
                                        <p:cTn id="34" dur="1000" fill="hold"/>
                                        <p:tgtEl>
                                          <p:spTgt spid="8"/>
                                        </p:tgtEl>
                                        <p:attrNameLst>
                                          <p:attrName>r</p:attrName>
                                        </p:attrNameLst>
                                      </p:cBhvr>
                                    </p:animRot>
                                  </p:childTnLst>
                                </p:cTn>
                              </p:par>
                              <p:par>
                                <p:cTn id="35" presetID="8" presetClass="emph" presetSubtype="0" repeatCount="indefinite" fill="hold" grpId="7" nodeType="withEffect">
                                  <p:childTnLst>
                                    <p:animRot by="-21600000">
                                      <p:cBhvr>
                                        <p:cTn id="36" dur="500" fill="hold"/>
                                        <p:tgtEl>
                                          <p:spTgt spid="12"/>
                                        </p:tgtEl>
                                        <p:attrNameLst>
                                          <p:attrName>r</p:attrName>
                                        </p:attrNameLst>
                                      </p:cBhvr>
                                    </p:animRot>
                                  </p:childTnLst>
                                </p:cTn>
                              </p:par>
                              <p:par>
                                <p:cTn id="37" presetID="8" presetClass="emph" presetSubtype="0" repeatCount="indefinite" fill="hold" grpId="1" nodeType="withEffect">
                                  <p:childTnLst>
                                    <p:animRot by="-21600000">
                                      <p:cBhvr>
                                        <p:cTn id="38" dur="2000" fill="hold"/>
                                        <p:tgtEl>
                                          <p:spTgt spid="6"/>
                                        </p:tgtEl>
                                        <p:attrNameLst>
                                          <p:attrName>r</p:attrName>
                                        </p:attrNameLst>
                                      </p:cBhvr>
                                    </p:animRot>
                                  </p:childTnLst>
                                </p:cTn>
                              </p:par>
                              <p:par>
                                <p:cTn id="39" presetID="8" presetClass="emph" presetSubtype="0" repeatCount="indefinite" fill="hold" grpId="18" nodeType="withEffect">
                                  <p:childTnLst>
                                    <p:animRot by="-21600000">
                                      <p:cBhvr>
                                        <p:cTn id="40" dur="3000" fill="hold"/>
                                        <p:tgtEl>
                                          <p:spTgt spid="23"/>
                                        </p:tgtEl>
                                        <p:attrNameLst>
                                          <p:attrName>r</p:attrName>
                                        </p:attrNameLst>
                                      </p:cBhvr>
                                    </p:animRot>
                                  </p:childTnLst>
                                </p:cTn>
                              </p:par>
                              <p:par>
                                <p:cTn id="41" presetID="8" presetClass="emph" presetSubtype="0" repeatCount="indefinite" fill="hold" grpId="15" nodeType="withEffect">
                                  <p:childTnLst>
                                    <p:animRot by="-21600000">
                                      <p:cBhvr>
                                        <p:cTn id="42" dur="1000" fill="hold"/>
                                        <p:tgtEl>
                                          <p:spTgt spid="20"/>
                                        </p:tgtEl>
                                        <p:attrNameLst>
                                          <p:attrName>r</p:attrName>
                                        </p:attrNameLst>
                                      </p:cBhvr>
                                    </p:animRot>
                                  </p:childTnLst>
                                </p:cTn>
                              </p:par>
                              <p:par>
                                <p:cTn id="43" presetID="8" presetClass="emph" presetSubtype="0" repeatCount="indefinite" fill="hold" grpId="10" nodeType="withEffect">
                                  <p:childTnLst>
                                    <p:animRot by="-21600000">
                                      <p:cBhvr>
                                        <p:cTn id="44" dur="2000" fill="hold"/>
                                        <p:tgtEl>
                                          <p:spTgt spid="15"/>
                                        </p:tgtEl>
                                        <p:attrNameLst>
                                          <p:attrName>r</p:attrName>
                                        </p:attrNameLst>
                                      </p:cBhvr>
                                    </p:animRot>
                                  </p:childTnLst>
                                </p:cTn>
                              </p:par>
                              <p:par>
                                <p:cTn id="45" presetID="8" presetClass="emph" presetSubtype="0" repeatCount="indefinite" fill="hold" grpId="16" nodeType="withEffect">
                                  <p:childTnLst>
                                    <p:animRot by="-21600000">
                                      <p:cBhvr>
                                        <p:cTn id="46" dur="3000" fill="hold"/>
                                        <p:tgtEl>
                                          <p:spTgt spid="21"/>
                                        </p:tgtEl>
                                        <p:attrNameLst>
                                          <p:attrName>r</p:attrName>
                                        </p:attrNameLst>
                                      </p:cBhvr>
                                    </p:animRot>
                                  </p:childTnLst>
                                </p:cTn>
                              </p:par>
                              <p:par>
                                <p:cTn id="47" presetID="8" presetClass="emph" presetSubtype="0" repeatCount="indefinite" fill="hold" grpId="2" nodeType="withEffect">
                                  <p:childTnLst>
                                    <p:animRot by="-21600000">
                                      <p:cBhvr>
                                        <p:cTn id="48" dur="2000" fill="hold"/>
                                        <p:tgtEl>
                                          <p:spTgt spid="7"/>
                                        </p:tgtEl>
                                        <p:attrNameLst>
                                          <p:attrName>r</p:attrName>
                                        </p:attrNameLst>
                                      </p:cBhvr>
                                    </p:animRot>
                                  </p:childTnLst>
                                </p:cTn>
                              </p:par>
                              <p:par>
                                <p:cTn id="49" presetID="8" presetClass="emph" presetSubtype="0" repeatCount="indefinite" fill="hold" grpId="19" nodeType="withEffect">
                                  <p:childTnLst>
                                    <p:animRot by="-21600000">
                                      <p:cBhvr>
                                        <p:cTn id="50" dur="3000" fill="hold"/>
                                        <p:tgtEl>
                                          <p:spTgt spid="24"/>
                                        </p:tgtEl>
                                        <p:attrNameLst>
                                          <p:attrName>r</p:attrName>
                                        </p:attrNameLst>
                                      </p:cBhvr>
                                    </p:animRot>
                                  </p:childTnLst>
                                </p:cTn>
                              </p:par>
                              <p:par>
                                <p:cTn id="51" presetID="8" presetClass="emph" presetSubtype="0" repeatCount="indefinite" fill="hold" grpId="25" nodeType="withEffect">
                                  <p:childTnLst>
                                    <p:animRot by="-21600000">
                                      <p:cBhvr>
                                        <p:cTn id="52" dur="1000" fill="hold"/>
                                        <p:tgtEl>
                                          <p:spTgt spid="30"/>
                                        </p:tgtEl>
                                        <p:attrNameLst>
                                          <p:attrName>r</p:attrName>
                                        </p:attrNameLst>
                                      </p:cBhvr>
                                    </p:animRot>
                                  </p:childTnLst>
                                </p:cTn>
                              </p:par>
                              <p:par>
                                <p:cTn id="53" presetID="8" presetClass="emph" presetSubtype="0" repeatCount="indefinite" fill="hold" grpId="21" nodeType="withEffect">
                                  <p:childTnLst>
                                    <p:animRot by="-21600000">
                                      <p:cBhvr>
                                        <p:cTn id="54" dur="500" fill="hold"/>
                                        <p:tgtEl>
                                          <p:spTgt spid="26"/>
                                        </p:tgtEl>
                                        <p:attrNameLst>
                                          <p:attrName>r</p:attrName>
                                        </p:attrNameLst>
                                      </p:cBhvr>
                                    </p:animRot>
                                  </p:childTnLst>
                                </p:cTn>
                              </p:par>
                              <p:par>
                                <p:cTn id="55" presetID="8" presetClass="emph" presetSubtype="0" repeatCount="indefinite" fill="hold" grpId="8" nodeType="withEffect">
                                  <p:childTnLst>
                                    <p:animRot by="-21600000">
                                      <p:cBhvr>
                                        <p:cTn id="56"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2" animBg="1"/>
      <p:bldP spid="8" grpId="3" animBg="1"/>
      <p:bldP spid="9" grpId="4" animBg="1"/>
      <p:bldP spid="10" grpId="5" animBg="1"/>
      <p:bldP spid="11" grpId="6" animBg="1"/>
      <p:bldP spid="12" grpId="7" animBg="1"/>
      <p:bldP spid="13" grpId="8" animBg="1"/>
      <p:bldP spid="14" grpId="9" animBg="1"/>
      <p:bldP spid="15" grpId="10" animBg="1"/>
      <p:bldP spid="16" grpId="11" animBg="1"/>
      <p:bldP spid="17" grpId="12" animBg="1"/>
      <p:bldP spid="18" grpId="13" animBg="1"/>
      <p:bldP spid="19" grpId="14" animBg="1"/>
      <p:bldP spid="20" grpId="15" animBg="1"/>
      <p:bldP spid="21" grpId="16" animBg="1"/>
      <p:bldP spid="22" grpId="17" animBg="1"/>
      <p:bldP spid="23" grpId="18" animBg="1"/>
      <p:bldP spid="24" grpId="19" animBg="1"/>
      <p:bldP spid="25" grpId="20" animBg="1"/>
      <p:bldP spid="26" grpId="21" animBg="1"/>
      <p:bldP spid="27" grpId="22" animBg="1"/>
      <p:bldP spid="28" grpId="23" animBg="1"/>
      <p:bldP spid="29" grpId="24" animBg="1"/>
      <p:bldP spid="30" grpId="2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445080" y="187556"/>
            <a:ext cx="7187260" cy="627801"/>
          </a:xfrm>
        </p:spPr>
        <p:txBody>
          <a:bodyPr/>
          <a:lstStyle/>
          <a:p>
            <a:r>
              <a:rPr lang="fr-CA" dirty="0"/>
              <a:t>La gouvernance pour des solutions numériques</a:t>
            </a:r>
          </a:p>
        </p:txBody>
      </p:sp>
      <p:sp>
        <p:nvSpPr>
          <p:cNvPr id="4" name="Slide Number Placeholder 3"/>
          <p:cNvSpPr>
            <a:spLocks noGrp="1"/>
          </p:cNvSpPr>
          <p:nvPr>
            <p:ph type="sldNum" sz="quarter" idx="4"/>
            <p:custDataLst>
              <p:tags r:id="rId2"/>
            </p:custDataLst>
          </p:nvPr>
        </p:nvSpPr>
        <p:spPr>
          <a:xfrm>
            <a:off x="8701608" y="6589861"/>
            <a:ext cx="442392" cy="268139"/>
          </a:xfrm>
        </p:spPr>
        <p:txBody>
          <a:bodyPr/>
          <a:lstStyle/>
          <a:p>
            <a:fld id="{32D4B517-E49B-41B6-9DBC-23634E0F1CDC}" type="slidenum">
              <a:rPr lang="fr-CA" smtClean="0">
                <a:solidFill>
                  <a:prstClr val="black">
                    <a:tint val="75000"/>
                  </a:prstClr>
                </a:solidFill>
              </a:rPr>
              <a:t>5</a:t>
            </a:fld>
            <a:endParaRPr lang="fr-CA" dirty="0">
              <a:solidFill>
                <a:prstClr val="black">
                  <a:tint val="75000"/>
                </a:prstClr>
              </a:solidFill>
            </a:endParaRPr>
          </a:p>
        </p:txBody>
      </p:sp>
      <p:sp>
        <p:nvSpPr>
          <p:cNvPr id="6" name="Rectangle 5"/>
          <p:cNvSpPr/>
          <p:nvPr>
            <p:custDataLst>
              <p:tags r:id="rId3"/>
            </p:custDataLst>
          </p:nvPr>
        </p:nvSpPr>
        <p:spPr>
          <a:xfrm>
            <a:off x="2467679" y="2952619"/>
            <a:ext cx="1998306" cy="257709"/>
          </a:xfrm>
          <a:prstGeom prst="rect">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rgbClr val="2E75B6"/>
                </a:solidFill>
              </a:rPr>
              <a:t>Directive</a:t>
            </a:r>
            <a:endParaRPr lang="fr-CA" sz="1050" spc="225" dirty="0">
              <a:solidFill>
                <a:srgbClr val="2E75B6"/>
              </a:solidFill>
            </a:endParaRPr>
          </a:p>
        </p:txBody>
      </p:sp>
      <p:sp>
        <p:nvSpPr>
          <p:cNvPr id="7" name="TextBox 6"/>
          <p:cNvSpPr txBox="1"/>
          <p:nvPr>
            <p:custDataLst>
              <p:tags r:id="rId4"/>
            </p:custDataLst>
          </p:nvPr>
        </p:nvSpPr>
        <p:spPr>
          <a:xfrm>
            <a:off x="248263" y="2952619"/>
            <a:ext cx="2048028" cy="251711"/>
          </a:xfrm>
          <a:prstGeom prst="rect">
            <a:avLst/>
          </a:prstGeom>
          <a:solidFill>
            <a:srgbClr val="ACCCEA"/>
          </a:solidFill>
          <a:ln>
            <a:solidFill>
              <a:srgbClr val="ACCCEA"/>
            </a:solidFill>
          </a:ln>
        </p:spPr>
        <p:txBody>
          <a:bodyPr wrap="square" rtlCol="0">
            <a:spAutoFit/>
          </a:bodyPr>
          <a:lstStyle/>
          <a:p>
            <a:pPr algn="ctr"/>
            <a:r>
              <a:rPr lang="fr-CA" sz="1050" dirty="0" smtClean="0">
                <a:solidFill>
                  <a:srgbClr val="2E75B6"/>
                </a:solidFill>
              </a:rPr>
              <a:t>Procédure obligatoire </a:t>
            </a:r>
            <a:endParaRPr lang="fr-CA" sz="1050" dirty="0">
              <a:solidFill>
                <a:srgbClr val="2E75B6"/>
              </a:solidFill>
            </a:endParaRPr>
          </a:p>
        </p:txBody>
      </p:sp>
      <p:sp>
        <p:nvSpPr>
          <p:cNvPr id="8" name="TextBox 7"/>
          <p:cNvSpPr txBox="1"/>
          <p:nvPr>
            <p:custDataLst>
              <p:tags r:id="rId5"/>
            </p:custDataLst>
          </p:nvPr>
        </p:nvSpPr>
        <p:spPr>
          <a:xfrm>
            <a:off x="6876256" y="2964002"/>
            <a:ext cx="2052228" cy="269735"/>
          </a:xfrm>
          <a:prstGeom prst="rect">
            <a:avLst/>
          </a:prstGeom>
          <a:solidFill>
            <a:srgbClr val="ACCCEA"/>
          </a:solidFill>
        </p:spPr>
        <p:txBody>
          <a:bodyPr wrap="square" rtlCol="0" anchor="ctr">
            <a:noAutofit/>
          </a:bodyPr>
          <a:lstStyle/>
          <a:p>
            <a:pPr algn="ctr"/>
            <a:r>
              <a:rPr lang="fr-CA" sz="1050" dirty="0" smtClean="0">
                <a:solidFill>
                  <a:srgbClr val="2E75B6"/>
                </a:solidFill>
              </a:rPr>
              <a:t>Surveillance continue des projets</a:t>
            </a:r>
            <a:endParaRPr lang="fr-CA" sz="1050" dirty="0">
              <a:solidFill>
                <a:srgbClr val="2E75B6"/>
              </a:solidFill>
            </a:endParaRPr>
          </a:p>
        </p:txBody>
      </p:sp>
      <p:sp>
        <p:nvSpPr>
          <p:cNvPr id="9" name="Rectangle 8"/>
          <p:cNvSpPr/>
          <p:nvPr>
            <p:custDataLst>
              <p:tags r:id="rId6"/>
            </p:custDataLst>
          </p:nvPr>
        </p:nvSpPr>
        <p:spPr>
          <a:xfrm>
            <a:off x="223696" y="1078031"/>
            <a:ext cx="2057400" cy="5241158"/>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10" name="Rectangle 9"/>
          <p:cNvSpPr/>
          <p:nvPr>
            <p:custDataLst>
              <p:tags r:id="rId7"/>
            </p:custDataLst>
          </p:nvPr>
        </p:nvSpPr>
        <p:spPr>
          <a:xfrm>
            <a:off x="2438132" y="1078031"/>
            <a:ext cx="2057400" cy="524443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11" name="Rectangle 10"/>
          <p:cNvSpPr/>
          <p:nvPr>
            <p:custDataLst>
              <p:tags r:id="rId8"/>
            </p:custDataLst>
          </p:nvPr>
        </p:nvSpPr>
        <p:spPr>
          <a:xfrm>
            <a:off x="6871084" y="1078030"/>
            <a:ext cx="2057400" cy="5231289"/>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12" name="TextBox 11"/>
          <p:cNvSpPr txBox="1"/>
          <p:nvPr>
            <p:custDataLst>
              <p:tags r:id="rId9"/>
            </p:custDataLst>
          </p:nvPr>
        </p:nvSpPr>
        <p:spPr>
          <a:xfrm>
            <a:off x="6830983" y="1094073"/>
            <a:ext cx="2098549" cy="320360"/>
          </a:xfrm>
          <a:prstGeom prst="rect">
            <a:avLst/>
          </a:prstGeom>
          <a:noFill/>
          <a:ln>
            <a:noFill/>
          </a:ln>
        </p:spPr>
        <p:txBody>
          <a:bodyPr wrap="square" rtlCol="0">
            <a:spAutoFit/>
          </a:bodyPr>
          <a:lstStyle/>
          <a:p>
            <a:pPr algn="ctr"/>
            <a:r>
              <a:rPr lang="fr-CA" sz="1500" b="1" dirty="0">
                <a:solidFill>
                  <a:srgbClr val="2E75B6"/>
                </a:solidFill>
              </a:rPr>
              <a:t>CERTIFICATION</a:t>
            </a:r>
          </a:p>
        </p:txBody>
      </p:sp>
      <p:sp>
        <p:nvSpPr>
          <p:cNvPr id="13" name="TextBox 12"/>
          <p:cNvSpPr txBox="1"/>
          <p:nvPr>
            <p:custDataLst>
              <p:tags r:id="rId10"/>
            </p:custDataLst>
          </p:nvPr>
        </p:nvSpPr>
        <p:spPr>
          <a:xfrm>
            <a:off x="214468" y="1094073"/>
            <a:ext cx="2122817" cy="323165"/>
          </a:xfrm>
          <a:prstGeom prst="rect">
            <a:avLst/>
          </a:prstGeom>
          <a:ln>
            <a:noFill/>
            <a:prstDash val="sysDash"/>
          </a:ln>
        </p:spPr>
        <p:txBody>
          <a:bodyPr wrap="square">
            <a:spAutoFit/>
          </a:bodyPr>
          <a:lstStyle>
            <a:defPPr>
              <a:defRPr lang="en-US"/>
            </a:defPPr>
            <a:lvl1pPr marL="228600" indent="-228600">
              <a:buSzPts val="1000"/>
              <a:tabLst>
                <a:tab pos="228600" algn="l"/>
              </a:tabLst>
              <a:defRPr sz="1400">
                <a:solidFill>
                  <a:schemeClr val="tx2"/>
                </a:solidFill>
              </a:defRPr>
            </a:lvl1pPr>
          </a:lstStyle>
          <a:p>
            <a:pPr algn="ctr"/>
            <a:r>
              <a:rPr lang="fr-CA" sz="1500" b="1" dirty="0">
                <a:solidFill>
                  <a:srgbClr val="2E75B6"/>
                </a:solidFill>
              </a:rPr>
              <a:t>MOBILISATION PRÉCOCE</a:t>
            </a:r>
          </a:p>
        </p:txBody>
      </p:sp>
      <p:sp>
        <p:nvSpPr>
          <p:cNvPr id="14" name="TextBox 13"/>
          <p:cNvSpPr txBox="1"/>
          <p:nvPr>
            <p:custDataLst>
              <p:tags r:id="rId11"/>
            </p:custDataLst>
          </p:nvPr>
        </p:nvSpPr>
        <p:spPr>
          <a:xfrm>
            <a:off x="2457967" y="1094073"/>
            <a:ext cx="2141836" cy="549189"/>
          </a:xfrm>
          <a:prstGeom prst="rect">
            <a:avLst/>
          </a:prstGeom>
          <a:noFill/>
          <a:ln>
            <a:noFill/>
          </a:ln>
        </p:spPr>
        <p:txBody>
          <a:bodyPr wrap="square" rtlCol="0">
            <a:spAutoFit/>
          </a:bodyPr>
          <a:lstStyle/>
          <a:p>
            <a:pPr marL="228600" indent="-228600" algn="ctr">
              <a:buSzPts val="1000"/>
              <a:tabLst>
                <a:tab pos="228600" algn="l"/>
              </a:tabLst>
            </a:pPr>
            <a:r>
              <a:rPr lang="fr-CA" sz="1500" b="1" dirty="0">
                <a:solidFill>
                  <a:srgbClr val="2E75B6"/>
                </a:solidFill>
              </a:rPr>
              <a:t>HARMONISATION DES SOLUTIONS</a:t>
            </a:r>
          </a:p>
        </p:txBody>
      </p:sp>
      <p:sp>
        <p:nvSpPr>
          <p:cNvPr id="19" name="TextBox 18"/>
          <p:cNvSpPr txBox="1"/>
          <p:nvPr>
            <p:custDataLst>
              <p:tags r:id="rId12"/>
            </p:custDataLst>
          </p:nvPr>
        </p:nvSpPr>
        <p:spPr>
          <a:xfrm>
            <a:off x="236991" y="3356992"/>
            <a:ext cx="1959824" cy="2492990"/>
          </a:xfrm>
          <a:prstGeom prst="rect">
            <a:avLst/>
          </a:prstGeom>
          <a:noFill/>
          <a:ln>
            <a:noFill/>
          </a:ln>
        </p:spPr>
        <p:txBody>
          <a:bodyPr wrap="square" rtlCol="0">
            <a:spAutoFit/>
          </a:bodyPr>
          <a:lstStyle/>
          <a:p>
            <a:r>
              <a:rPr lang="fr-CA" sz="1300" dirty="0">
                <a:solidFill>
                  <a:srgbClr val="2E75B6"/>
                </a:solidFill>
              </a:rPr>
              <a:t>Le problème ou l’occasion </a:t>
            </a:r>
            <a:r>
              <a:rPr lang="fr-CA" sz="1300" dirty="0" err="1">
                <a:solidFill>
                  <a:srgbClr val="2E75B6"/>
                </a:solidFill>
              </a:rPr>
              <a:t>a-t-il</a:t>
            </a:r>
            <a:r>
              <a:rPr lang="fr-CA" sz="1300" dirty="0">
                <a:solidFill>
                  <a:srgbClr val="2E75B6"/>
                </a:solidFill>
              </a:rPr>
              <a:t> été bien défini?</a:t>
            </a:r>
          </a:p>
          <a:p>
            <a:endParaRPr lang="fr-CA" sz="1300" dirty="0">
              <a:solidFill>
                <a:srgbClr val="2E75B6"/>
              </a:solidFill>
            </a:endParaRPr>
          </a:p>
          <a:p>
            <a:r>
              <a:rPr lang="fr-CA" sz="1300" dirty="0">
                <a:solidFill>
                  <a:srgbClr val="2E75B6"/>
                </a:solidFill>
              </a:rPr>
              <a:t>Existe-t-il une vision claire des résultats opérationnels escomptés et de l’état futur?</a:t>
            </a:r>
          </a:p>
          <a:p>
            <a:endParaRPr lang="fr-CA" sz="1300" dirty="0">
              <a:solidFill>
                <a:srgbClr val="2E75B6"/>
              </a:solidFill>
            </a:endParaRPr>
          </a:p>
          <a:p>
            <a:r>
              <a:rPr lang="fr-CA" sz="1300" dirty="0">
                <a:solidFill>
                  <a:srgbClr val="2E75B6"/>
                </a:solidFill>
              </a:rPr>
              <a:t>Existe-t-il une possibilité d’harmonisation en se servant des </a:t>
            </a:r>
            <a:r>
              <a:rPr lang="fr-CA" sz="1300" b="1" dirty="0">
                <a:solidFill>
                  <a:srgbClr val="2E75B6"/>
                </a:solidFill>
              </a:rPr>
              <a:t>normes du GC relatives au numérique</a:t>
            </a:r>
            <a:r>
              <a:rPr lang="fr-CA" sz="1300" dirty="0">
                <a:solidFill>
                  <a:srgbClr val="2E75B6"/>
                </a:solidFill>
              </a:rPr>
              <a:t>?</a:t>
            </a:r>
          </a:p>
        </p:txBody>
      </p:sp>
      <p:sp>
        <p:nvSpPr>
          <p:cNvPr id="20" name="TextBox 19"/>
          <p:cNvSpPr txBox="1"/>
          <p:nvPr>
            <p:custDataLst>
              <p:tags r:id="rId13"/>
            </p:custDataLst>
          </p:nvPr>
        </p:nvSpPr>
        <p:spPr>
          <a:xfrm>
            <a:off x="2546617" y="3356992"/>
            <a:ext cx="1931797" cy="2654412"/>
          </a:xfrm>
          <a:prstGeom prst="rect">
            <a:avLst/>
          </a:prstGeom>
          <a:noFill/>
          <a:ln>
            <a:noFill/>
          </a:ln>
        </p:spPr>
        <p:txBody>
          <a:bodyPr wrap="square" rtlCol="0">
            <a:spAutoFit/>
          </a:bodyPr>
          <a:lstStyle/>
          <a:p>
            <a:r>
              <a:rPr lang="fr-CA" sz="1400" dirty="0">
                <a:solidFill>
                  <a:srgbClr val="2E75B6"/>
                </a:solidFill>
              </a:rPr>
              <a:t>Les </a:t>
            </a:r>
            <a:r>
              <a:rPr lang="fr-CA" sz="1400" b="1" dirty="0">
                <a:solidFill>
                  <a:srgbClr val="2E75B6"/>
                </a:solidFill>
              </a:rPr>
              <a:t>normes du GC relatives au numérique </a:t>
            </a:r>
            <a:r>
              <a:rPr lang="fr-CA" sz="1400" dirty="0">
                <a:solidFill>
                  <a:srgbClr val="2E75B6"/>
                </a:solidFill>
              </a:rPr>
              <a:t>et les </a:t>
            </a:r>
            <a:r>
              <a:rPr lang="fr-CA" sz="1400" b="1" dirty="0">
                <a:solidFill>
                  <a:srgbClr val="2E75B6"/>
                </a:solidFill>
              </a:rPr>
              <a:t>normes d’architecture </a:t>
            </a:r>
            <a:r>
              <a:rPr lang="fr-CA" sz="1400" dirty="0">
                <a:solidFill>
                  <a:srgbClr val="2E75B6"/>
                </a:solidFill>
              </a:rPr>
              <a:t>du GC </a:t>
            </a:r>
            <a:r>
              <a:rPr lang="fr-CA" sz="1400" dirty="0" err="1">
                <a:solidFill>
                  <a:srgbClr val="2E75B6"/>
                </a:solidFill>
              </a:rPr>
              <a:t>ont-elles</a:t>
            </a:r>
            <a:r>
              <a:rPr lang="fr-CA" sz="1400" dirty="0">
                <a:solidFill>
                  <a:srgbClr val="2E75B6"/>
                </a:solidFill>
              </a:rPr>
              <a:t> été appliquées?</a:t>
            </a:r>
          </a:p>
          <a:p>
            <a:endParaRPr lang="fr-CA" sz="1400" dirty="0">
              <a:solidFill>
                <a:srgbClr val="2E75B6"/>
              </a:solidFill>
            </a:endParaRPr>
          </a:p>
          <a:p>
            <a:r>
              <a:rPr lang="fr-CA" sz="1400" dirty="0">
                <a:solidFill>
                  <a:srgbClr val="2E75B6"/>
                </a:solidFill>
              </a:rPr>
              <a:t>L’initiative est-elle un candidat pour évincer les nouvelles architectures de références du GC?</a:t>
            </a:r>
          </a:p>
        </p:txBody>
      </p:sp>
      <p:sp>
        <p:nvSpPr>
          <p:cNvPr id="21" name="TextBox 20"/>
          <p:cNvSpPr txBox="1"/>
          <p:nvPr>
            <p:custDataLst>
              <p:tags r:id="rId14"/>
            </p:custDataLst>
          </p:nvPr>
        </p:nvSpPr>
        <p:spPr>
          <a:xfrm>
            <a:off x="7038032" y="3356992"/>
            <a:ext cx="1868978" cy="1586545"/>
          </a:xfrm>
          <a:prstGeom prst="rect">
            <a:avLst/>
          </a:prstGeom>
          <a:noFill/>
          <a:ln>
            <a:noFill/>
          </a:ln>
        </p:spPr>
        <p:txBody>
          <a:bodyPr wrap="square" rtlCol="0">
            <a:spAutoFit/>
          </a:bodyPr>
          <a:lstStyle/>
          <a:p>
            <a:r>
              <a:rPr lang="fr-CA" sz="1400" dirty="0">
                <a:solidFill>
                  <a:srgbClr val="2E75B6"/>
                </a:solidFill>
              </a:rPr>
              <a:t>Le projet est-il en bonne position pour réussir?</a:t>
            </a:r>
          </a:p>
          <a:p>
            <a:endParaRPr lang="fr-CA" sz="1400" dirty="0">
              <a:solidFill>
                <a:srgbClr val="2E75B6"/>
              </a:solidFill>
            </a:endParaRPr>
          </a:p>
          <a:p>
            <a:r>
              <a:rPr lang="fr-CA" sz="1400" dirty="0">
                <a:solidFill>
                  <a:srgbClr val="2E75B6"/>
                </a:solidFill>
              </a:rPr>
              <a:t>Faut-il apporter des corrections de trajectoire? </a:t>
            </a:r>
          </a:p>
        </p:txBody>
      </p:sp>
      <p:sp>
        <p:nvSpPr>
          <p:cNvPr id="24" name="Rectangle 23"/>
          <p:cNvSpPr/>
          <p:nvPr>
            <p:custDataLst>
              <p:tags r:id="rId15"/>
            </p:custDataLst>
          </p:nvPr>
        </p:nvSpPr>
        <p:spPr>
          <a:xfrm>
            <a:off x="4638396" y="2964002"/>
            <a:ext cx="2101242" cy="269735"/>
          </a:xfrm>
          <a:prstGeom prst="rect">
            <a:avLst/>
          </a:prstGeom>
          <a:solidFill>
            <a:srgbClr val="ACCC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50" dirty="0" smtClean="0">
                <a:solidFill>
                  <a:srgbClr val="2E75B6"/>
                </a:solidFill>
              </a:rPr>
              <a:t>Exigences de l’ECOGP</a:t>
            </a:r>
            <a:endParaRPr lang="fr-CA" sz="1050" dirty="0">
              <a:solidFill>
                <a:srgbClr val="2E75B6"/>
              </a:solidFill>
            </a:endParaRPr>
          </a:p>
        </p:txBody>
      </p:sp>
      <p:sp>
        <p:nvSpPr>
          <p:cNvPr id="25" name="Rectangle 24"/>
          <p:cNvSpPr/>
          <p:nvPr>
            <p:custDataLst>
              <p:tags r:id="rId16"/>
            </p:custDataLst>
          </p:nvPr>
        </p:nvSpPr>
        <p:spPr>
          <a:xfrm>
            <a:off x="4626979" y="1078031"/>
            <a:ext cx="2112659" cy="5244437"/>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dirty="0"/>
          </a:p>
        </p:txBody>
      </p:sp>
      <p:sp>
        <p:nvSpPr>
          <p:cNvPr id="26" name="TextBox 25"/>
          <p:cNvSpPr txBox="1"/>
          <p:nvPr>
            <p:custDataLst>
              <p:tags r:id="rId17"/>
            </p:custDataLst>
          </p:nvPr>
        </p:nvSpPr>
        <p:spPr>
          <a:xfrm>
            <a:off x="4612546" y="1094073"/>
            <a:ext cx="2141836" cy="320360"/>
          </a:xfrm>
          <a:prstGeom prst="rect">
            <a:avLst/>
          </a:prstGeom>
          <a:noFill/>
          <a:ln>
            <a:noFill/>
          </a:ln>
        </p:spPr>
        <p:txBody>
          <a:bodyPr wrap="square" rtlCol="0">
            <a:spAutoFit/>
          </a:bodyPr>
          <a:lstStyle/>
          <a:p>
            <a:pPr marL="228600" indent="-228600" algn="ctr">
              <a:buSzPts val="1000"/>
              <a:tabLst>
                <a:tab pos="228600" algn="l"/>
              </a:tabLst>
            </a:pPr>
            <a:r>
              <a:rPr lang="fr-CA" sz="1500" b="1" dirty="0">
                <a:solidFill>
                  <a:srgbClr val="2E75B6"/>
                </a:solidFill>
              </a:rPr>
              <a:t>CHARGÉ DE PROJET</a:t>
            </a:r>
          </a:p>
        </p:txBody>
      </p:sp>
      <p:sp>
        <p:nvSpPr>
          <p:cNvPr id="28" name="TextBox 27"/>
          <p:cNvSpPr txBox="1"/>
          <p:nvPr>
            <p:custDataLst>
              <p:tags r:id="rId18"/>
            </p:custDataLst>
          </p:nvPr>
        </p:nvSpPr>
        <p:spPr>
          <a:xfrm>
            <a:off x="4800154" y="3356992"/>
            <a:ext cx="1912872" cy="2227265"/>
          </a:xfrm>
          <a:prstGeom prst="rect">
            <a:avLst/>
          </a:prstGeom>
          <a:noFill/>
          <a:ln>
            <a:noFill/>
          </a:ln>
        </p:spPr>
        <p:txBody>
          <a:bodyPr wrap="square" rtlCol="0">
            <a:spAutoFit/>
          </a:bodyPr>
          <a:lstStyle/>
          <a:p>
            <a:r>
              <a:rPr lang="fr-CA" sz="1400" dirty="0">
                <a:solidFill>
                  <a:srgbClr val="2E75B6"/>
                </a:solidFill>
              </a:rPr>
              <a:t>Le projet est-il conforme aux </a:t>
            </a:r>
            <a:r>
              <a:rPr lang="fr-CA" sz="1400" b="1" dirty="0">
                <a:solidFill>
                  <a:srgbClr val="2E75B6"/>
                </a:solidFill>
              </a:rPr>
              <a:t>politiques du CT</a:t>
            </a:r>
            <a:r>
              <a:rPr lang="fr-CA" sz="1400" dirty="0">
                <a:solidFill>
                  <a:srgbClr val="2E75B6"/>
                </a:solidFill>
              </a:rPr>
              <a:t>?</a:t>
            </a:r>
          </a:p>
          <a:p>
            <a:endParaRPr lang="fr-CA" sz="1400" dirty="0">
              <a:solidFill>
                <a:srgbClr val="2E75B6"/>
              </a:solidFill>
            </a:endParaRPr>
          </a:p>
          <a:p>
            <a:r>
              <a:rPr lang="fr-CA" sz="1400" dirty="0">
                <a:solidFill>
                  <a:srgbClr val="2E75B6"/>
                </a:solidFill>
              </a:rPr>
              <a:t>Est-il harmonisé avec les </a:t>
            </a:r>
            <a:r>
              <a:rPr lang="fr-CA" sz="1400" b="1" dirty="0">
                <a:solidFill>
                  <a:srgbClr val="2E75B6"/>
                </a:solidFill>
              </a:rPr>
              <a:t>stratégies du GC</a:t>
            </a:r>
            <a:r>
              <a:rPr lang="fr-CA" sz="1400" dirty="0">
                <a:solidFill>
                  <a:srgbClr val="2E75B6"/>
                </a:solidFill>
              </a:rPr>
              <a:t>?</a:t>
            </a:r>
          </a:p>
          <a:p>
            <a:endParaRPr lang="fr-CA" sz="1400" dirty="0">
              <a:solidFill>
                <a:srgbClr val="2E75B6"/>
              </a:solidFill>
            </a:endParaRPr>
          </a:p>
          <a:p>
            <a:r>
              <a:rPr lang="fr-CA" sz="1400" dirty="0">
                <a:solidFill>
                  <a:srgbClr val="2E75B6"/>
                </a:solidFill>
              </a:rPr>
              <a:t>Le projet est-il passé par le </a:t>
            </a:r>
            <a:r>
              <a:rPr lang="fr-CA" sz="1400" b="1" dirty="0">
                <a:solidFill>
                  <a:srgbClr val="2E75B6"/>
                </a:solidFill>
              </a:rPr>
              <a:t>CEAI GC</a:t>
            </a:r>
            <a:r>
              <a:rPr lang="fr-CA" sz="1400" dirty="0">
                <a:solidFill>
                  <a:srgbClr val="2E75B6"/>
                </a:solidFill>
              </a:rPr>
              <a:t>?</a:t>
            </a:r>
          </a:p>
          <a:p>
            <a:endParaRPr lang="fr-CA" sz="1400" dirty="0">
              <a:solidFill>
                <a:srgbClr val="2E75B6"/>
              </a:solidFill>
            </a:endParaRPr>
          </a:p>
        </p:txBody>
      </p:sp>
      <p:sp>
        <p:nvSpPr>
          <p:cNvPr id="36" name="TextBox 35"/>
          <p:cNvSpPr txBox="1"/>
          <p:nvPr>
            <p:custDataLst>
              <p:tags r:id="rId19"/>
            </p:custDataLst>
          </p:nvPr>
        </p:nvSpPr>
        <p:spPr>
          <a:xfrm>
            <a:off x="388283" y="1318796"/>
            <a:ext cx="1831143" cy="457657"/>
          </a:xfrm>
          <a:prstGeom prst="rect">
            <a:avLst/>
          </a:prstGeom>
          <a:noFill/>
        </p:spPr>
        <p:txBody>
          <a:bodyPr wrap="square" rtlCol="0">
            <a:spAutoFit/>
          </a:bodyPr>
          <a:lstStyle/>
          <a:p>
            <a:pPr algn="ctr"/>
            <a:r>
              <a:rPr lang="fr-CA" sz="1200" dirty="0"/>
              <a:t>Proposition de budget et MC</a:t>
            </a:r>
          </a:p>
        </p:txBody>
      </p:sp>
      <p:sp>
        <p:nvSpPr>
          <p:cNvPr id="41" name="TextBox 40"/>
          <p:cNvSpPr txBox="1"/>
          <p:nvPr>
            <p:custDataLst>
              <p:tags r:id="rId20"/>
            </p:custDataLst>
          </p:nvPr>
        </p:nvSpPr>
        <p:spPr>
          <a:xfrm>
            <a:off x="2600304" y="1498127"/>
            <a:ext cx="1784306" cy="274594"/>
          </a:xfrm>
          <a:prstGeom prst="rect">
            <a:avLst/>
          </a:prstGeom>
          <a:noFill/>
        </p:spPr>
        <p:txBody>
          <a:bodyPr wrap="square" rtlCol="0">
            <a:spAutoFit/>
          </a:bodyPr>
          <a:lstStyle/>
          <a:p>
            <a:pPr algn="ctr"/>
            <a:r>
              <a:rPr lang="fr-CA" sz="1200" dirty="0"/>
              <a:t>Architecture de solution </a:t>
            </a:r>
          </a:p>
        </p:txBody>
      </p:sp>
      <p:sp>
        <p:nvSpPr>
          <p:cNvPr id="42" name="TextBox 41"/>
          <p:cNvSpPr txBox="1"/>
          <p:nvPr>
            <p:custDataLst>
              <p:tags r:id="rId21"/>
            </p:custDataLst>
          </p:nvPr>
        </p:nvSpPr>
        <p:spPr>
          <a:xfrm>
            <a:off x="4832998" y="1440646"/>
            <a:ext cx="1786628" cy="274594"/>
          </a:xfrm>
          <a:prstGeom prst="rect">
            <a:avLst/>
          </a:prstGeom>
          <a:noFill/>
        </p:spPr>
        <p:txBody>
          <a:bodyPr wrap="square" rtlCol="0">
            <a:spAutoFit/>
          </a:bodyPr>
          <a:lstStyle/>
          <a:p>
            <a:pPr algn="ctr"/>
            <a:r>
              <a:rPr lang="fr-CA" sz="1200" dirty="0"/>
              <a:t>Présentation au CT</a:t>
            </a:r>
          </a:p>
        </p:txBody>
      </p:sp>
      <p:sp>
        <p:nvSpPr>
          <p:cNvPr id="43" name="TextBox 42"/>
          <p:cNvSpPr txBox="1"/>
          <p:nvPr>
            <p:custDataLst>
              <p:tags r:id="rId22"/>
            </p:custDataLst>
          </p:nvPr>
        </p:nvSpPr>
        <p:spPr>
          <a:xfrm>
            <a:off x="7037140" y="1425643"/>
            <a:ext cx="1786629" cy="274594"/>
          </a:xfrm>
          <a:prstGeom prst="rect">
            <a:avLst/>
          </a:prstGeom>
          <a:noFill/>
        </p:spPr>
        <p:txBody>
          <a:bodyPr wrap="square" rtlCol="0">
            <a:spAutoFit/>
          </a:bodyPr>
          <a:lstStyle/>
          <a:p>
            <a:pPr algn="ctr"/>
            <a:r>
              <a:rPr lang="fr-CA" sz="1200" dirty="0"/>
              <a:t>Exécution du projet</a:t>
            </a:r>
          </a:p>
        </p:txBody>
      </p:sp>
      <p:grpSp>
        <p:nvGrpSpPr>
          <p:cNvPr id="44" name="Group 43"/>
          <p:cNvGrpSpPr/>
          <p:nvPr>
            <p:custDataLst>
              <p:tags r:id="rId23"/>
            </p:custDataLst>
          </p:nvPr>
        </p:nvGrpSpPr>
        <p:grpSpPr>
          <a:xfrm>
            <a:off x="309382" y="1741341"/>
            <a:ext cx="1969606" cy="1116219"/>
            <a:chOff x="2520277" y="-155772"/>
            <a:chExt cx="2146714" cy="1116219"/>
          </a:xfrm>
        </p:grpSpPr>
        <p:sp>
          <p:nvSpPr>
            <p:cNvPr id="45" name="Rounded Rectangle 44"/>
            <p:cNvSpPr/>
            <p:nvPr/>
          </p:nvSpPr>
          <p:spPr>
            <a:xfrm>
              <a:off x="2520277" y="-155772"/>
              <a:ext cx="2146714"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CA" dirty="0"/>
            </a:p>
          </p:txBody>
        </p:sp>
        <p:sp>
          <p:nvSpPr>
            <p:cNvPr id="46" name="Rounded Rectangle 4"/>
            <p:cNvSpPr/>
            <p:nvPr/>
          </p:nvSpPr>
          <p:spPr>
            <a:xfrm>
              <a:off x="2572501" y="-88421"/>
              <a:ext cx="2094490" cy="974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0"/>
                </a:spcAft>
              </a:pPr>
              <a:r>
                <a:rPr lang="fr-CA" sz="2200" kern="1200" baseline="0" dirty="0">
                  <a:solidFill>
                    <a:srgbClr val="005172"/>
                  </a:solidFill>
                  <a:latin typeface="+mj-lt"/>
                </a:rPr>
                <a:t>Cas conceptuel</a:t>
              </a:r>
            </a:p>
            <a:p>
              <a:pPr lvl="0" algn="ctr" defTabSz="1066800">
                <a:lnSpc>
                  <a:spcPct val="90000"/>
                </a:lnSpc>
                <a:spcBef>
                  <a:spcPct val="0"/>
                </a:spcBef>
                <a:spcAft>
                  <a:spcPct val="35000"/>
                </a:spcAft>
              </a:pPr>
              <a:r>
                <a:rPr lang="fr-CA" sz="1200" kern="1200" dirty="0">
                  <a:solidFill>
                    <a:srgbClr val="005172"/>
                  </a:solidFill>
                  <a:effectLst/>
                  <a:ea typeface="Calibri"/>
                  <a:cs typeface="Times New Roman"/>
                </a:rPr>
                <a:t>Identifier et définir les besoins stratégiques opérationnels</a:t>
              </a:r>
            </a:p>
          </p:txBody>
        </p:sp>
      </p:grpSp>
      <p:sp>
        <p:nvSpPr>
          <p:cNvPr id="48" name="Rounded Rectangle 47"/>
          <p:cNvSpPr/>
          <p:nvPr>
            <p:custDataLst>
              <p:tags r:id="rId24"/>
            </p:custDataLst>
          </p:nvPr>
        </p:nvSpPr>
        <p:spPr>
          <a:xfrm>
            <a:off x="2507654" y="1772721"/>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lvl="0" algn="ctr" defTabSz="1066800">
              <a:lnSpc>
                <a:spcPct val="100000"/>
              </a:lnSpc>
              <a:spcBef>
                <a:spcPct val="0"/>
              </a:spcBef>
              <a:spcAft>
                <a:spcPct val="0"/>
              </a:spcAft>
            </a:pPr>
            <a:r>
              <a:rPr lang="fr-CA" sz="2400" dirty="0">
                <a:solidFill>
                  <a:srgbClr val="005172"/>
                </a:solidFill>
              </a:rPr>
              <a:t>CEAI GC</a:t>
            </a:r>
          </a:p>
        </p:txBody>
      </p:sp>
      <p:sp>
        <p:nvSpPr>
          <p:cNvPr id="49" name="Rounded Rectangle 48"/>
          <p:cNvSpPr/>
          <p:nvPr>
            <p:custDataLst>
              <p:tags r:id="rId25"/>
            </p:custDataLst>
          </p:nvPr>
        </p:nvSpPr>
        <p:spPr>
          <a:xfrm>
            <a:off x="4652568" y="1772721"/>
            <a:ext cx="205854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algn="ctr"/>
            <a:r>
              <a:rPr lang="fr-CA" sz="2200" dirty="0">
                <a:solidFill>
                  <a:srgbClr val="005172"/>
                </a:solidFill>
                <a:latin typeface="+mj-lt"/>
              </a:rPr>
              <a:t>PRÉSENTATION AU CT</a:t>
            </a:r>
          </a:p>
        </p:txBody>
      </p:sp>
      <p:sp>
        <p:nvSpPr>
          <p:cNvPr id="29" name="Rounded Rectangle 28"/>
          <p:cNvSpPr/>
          <p:nvPr>
            <p:custDataLst>
              <p:tags r:id="rId26"/>
            </p:custDataLst>
          </p:nvPr>
        </p:nvSpPr>
        <p:spPr>
          <a:xfrm>
            <a:off x="6935536" y="1808587"/>
            <a:ext cx="1969606" cy="1116219"/>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t"/>
          <a:lstStyle/>
          <a:p>
            <a:pPr lvl="0" algn="ctr" defTabSz="1066800">
              <a:lnSpc>
                <a:spcPct val="100000"/>
              </a:lnSpc>
              <a:spcBef>
                <a:spcPct val="0"/>
              </a:spcBef>
              <a:spcAft>
                <a:spcPct val="0"/>
              </a:spcAft>
            </a:pPr>
            <a:r>
              <a:rPr lang="fr-CA" sz="2400" dirty="0">
                <a:solidFill>
                  <a:srgbClr val="005172"/>
                </a:solidFill>
              </a:rPr>
              <a:t>Surveillance des projets</a:t>
            </a:r>
          </a:p>
        </p:txBody>
      </p:sp>
    </p:spTree>
    <p:extLst>
      <p:ext uri="{BB962C8B-B14F-4D97-AF65-F5344CB8AC3E}">
        <p14:creationId xmlns:p14="http://schemas.microsoft.com/office/powerpoint/2010/main" val="30765294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8917632" y="6483114"/>
            <a:ext cx="226368" cy="365125"/>
          </a:xfrm>
        </p:spPr>
        <p:txBody>
          <a:bodyPr/>
          <a:lstStyle/>
          <a:p>
            <a:fld id="{32D4B517-E49B-41B6-9DBC-23634E0F1CDC}" type="slidenum">
              <a:rPr lang="fr-CA" sz="800" smtClean="0">
                <a:solidFill>
                  <a:prstClr val="black">
                    <a:tint val="75000"/>
                  </a:prstClr>
                </a:solidFill>
              </a:rPr>
              <a:t>6</a:t>
            </a:fld>
            <a:endParaRPr lang="fr-CA" sz="800" dirty="0">
              <a:solidFill>
                <a:prstClr val="black">
                  <a:tint val="75000"/>
                </a:prstClr>
              </a:solidFill>
            </a:endParaRPr>
          </a:p>
        </p:txBody>
      </p:sp>
      <p:sp>
        <p:nvSpPr>
          <p:cNvPr id="4" name="Title 3"/>
          <p:cNvSpPr>
            <a:spLocks noGrp="1"/>
          </p:cNvSpPr>
          <p:nvPr>
            <p:ph type="title"/>
            <p:custDataLst>
              <p:tags r:id="rId2"/>
            </p:custDataLst>
          </p:nvPr>
        </p:nvSpPr>
        <p:spPr>
          <a:xfrm>
            <a:off x="503548" y="116632"/>
            <a:ext cx="5432982" cy="654200"/>
          </a:xfrm>
        </p:spPr>
        <p:txBody>
          <a:bodyPr/>
          <a:lstStyle/>
          <a:p>
            <a:r>
              <a:rPr lang="fr-CA" dirty="0"/>
              <a:t>Pourquoi des cas conceptuels?</a:t>
            </a:r>
          </a:p>
        </p:txBody>
      </p:sp>
      <p:sp>
        <p:nvSpPr>
          <p:cNvPr id="16" name="TextBox 15"/>
          <p:cNvSpPr txBox="1"/>
          <p:nvPr>
            <p:custDataLst>
              <p:tags r:id="rId3"/>
            </p:custDataLst>
          </p:nvPr>
        </p:nvSpPr>
        <p:spPr>
          <a:xfrm>
            <a:off x="2618037" y="3388751"/>
            <a:ext cx="5979036" cy="1800119"/>
          </a:xfrm>
          <a:prstGeom prst="rect">
            <a:avLst/>
          </a:prstGeom>
          <a:noFill/>
        </p:spPr>
        <p:txBody>
          <a:bodyPr wrap="square" rtlCol="0">
            <a:spAutoFit/>
          </a:bodyPr>
          <a:lstStyle/>
          <a:p>
            <a:pPr marL="285750" indent="-285750">
              <a:buFont typeface="Arial" panose="020B0604020202020204" pitchFamily="34" charset="0"/>
              <a:buChar char="•"/>
            </a:pPr>
            <a:r>
              <a:rPr lang="fr-CA" sz="1400" dirty="0">
                <a:solidFill>
                  <a:schemeClr val="tx2"/>
                </a:solidFill>
              </a:rPr>
              <a:t>Assurer une compréhension claire des problèmes opérationnels </a:t>
            </a:r>
            <a:r>
              <a:rPr lang="fr-CA" sz="1400" b="1" dirty="0">
                <a:solidFill>
                  <a:schemeClr val="tx2"/>
                </a:solidFill>
              </a:rPr>
              <a:t>avant </a:t>
            </a:r>
            <a:r>
              <a:rPr lang="fr-CA" sz="1400" dirty="0">
                <a:solidFill>
                  <a:schemeClr val="tx2"/>
                </a:solidFill>
              </a:rPr>
              <a:t>de discuter des solutions.</a:t>
            </a:r>
          </a:p>
          <a:p>
            <a:pPr marL="285750" indent="-285750">
              <a:buFont typeface="Arial" panose="020B0604020202020204" pitchFamily="34" charset="0"/>
              <a:buChar char="•"/>
            </a:pPr>
            <a:endParaRPr lang="fr-CA" sz="1400" dirty="0">
              <a:solidFill>
                <a:schemeClr val="tx2"/>
              </a:solidFill>
            </a:endParaRPr>
          </a:p>
          <a:p>
            <a:pPr marL="285750" indent="-285750">
              <a:buFont typeface="Arial" panose="020B0604020202020204" pitchFamily="34" charset="0"/>
              <a:buChar char="•"/>
            </a:pPr>
            <a:r>
              <a:rPr lang="fr-CA" sz="1400" dirty="0" smtClean="0">
                <a:solidFill>
                  <a:schemeClr val="tx2"/>
                </a:solidFill>
              </a:rPr>
              <a:t>Mobilisation </a:t>
            </a:r>
            <a:r>
              <a:rPr lang="fr-CA" sz="1400" dirty="0">
                <a:solidFill>
                  <a:schemeClr val="tx2"/>
                </a:solidFill>
              </a:rPr>
              <a:t>précoce avec le SCT pour assurer l’harmonisation avant de procéder au processus de planification de l’investissement.</a:t>
            </a:r>
          </a:p>
          <a:p>
            <a:pPr marL="285750" indent="-285750">
              <a:buFont typeface="Arial" panose="020B0604020202020204" pitchFamily="34" charset="0"/>
              <a:buChar char="•"/>
            </a:pPr>
            <a:endParaRPr lang="fr-CA" sz="1400" dirty="0">
              <a:solidFill>
                <a:schemeClr val="tx2"/>
              </a:solidFill>
            </a:endParaRPr>
          </a:p>
          <a:p>
            <a:pPr marL="285750" indent="-285750">
              <a:buFont typeface="Arial" panose="020B0604020202020204" pitchFamily="34" charset="0"/>
              <a:buChar char="•"/>
            </a:pPr>
            <a:r>
              <a:rPr lang="fr-CA" sz="1400" dirty="0">
                <a:solidFill>
                  <a:schemeClr val="tx2"/>
                </a:solidFill>
              </a:rPr>
              <a:t>Assurer que les investissements sont conçus de manière à s’harmoniser avec les normes relatives au numérique du gouvernement du Canada.</a:t>
            </a:r>
          </a:p>
        </p:txBody>
      </p:sp>
      <p:pic>
        <p:nvPicPr>
          <p:cNvPr id="17" name="Picture 16"/>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74808" y="1201494"/>
            <a:ext cx="1579235" cy="800786"/>
          </a:xfrm>
          <a:prstGeom prst="rect">
            <a:avLst/>
          </a:prstGeom>
        </p:spPr>
      </p:pic>
      <p:sp>
        <p:nvSpPr>
          <p:cNvPr id="18" name="Rectangle 17"/>
          <p:cNvSpPr/>
          <p:nvPr>
            <p:custDataLst>
              <p:tags r:id="rId5"/>
            </p:custDataLst>
          </p:nvPr>
        </p:nvSpPr>
        <p:spPr>
          <a:xfrm>
            <a:off x="833758" y="1125785"/>
            <a:ext cx="8191435" cy="1078037"/>
          </a:xfrm>
          <a:prstGeom prst="rect">
            <a:avLst/>
          </a:prstGeom>
        </p:spPr>
        <p:txBody>
          <a:bodyPr wrap="square">
            <a:spAutoFit/>
          </a:bodyPr>
          <a:lstStyle/>
          <a:p>
            <a:pPr algn="ctr"/>
            <a:r>
              <a:rPr lang="fr-CA" sz="2400" b="1" dirty="0">
                <a:solidFill>
                  <a:prstClr val="black"/>
                </a:solidFill>
              </a:rPr>
              <a:t>« Laissons travailler le problème, les gens.  </a:t>
            </a:r>
          </a:p>
          <a:p>
            <a:pPr algn="ctr">
              <a:spcAft>
                <a:spcPts val="800"/>
              </a:spcAft>
            </a:pPr>
            <a:r>
              <a:rPr lang="fr-CA" sz="2400" b="1" dirty="0">
                <a:solidFill>
                  <a:prstClr val="black"/>
                </a:solidFill>
              </a:rPr>
              <a:t>Ne rendons pas les choses plus difficiles en devinant. » </a:t>
            </a:r>
          </a:p>
          <a:p>
            <a:pPr algn="ctr"/>
            <a:r>
              <a:rPr lang="fr-CA" sz="1000" dirty="0">
                <a:solidFill>
                  <a:prstClr val="black"/>
                </a:solidFill>
              </a:rPr>
              <a:t>Gene </a:t>
            </a:r>
            <a:r>
              <a:rPr lang="fr-CA" sz="1000" dirty="0" err="1">
                <a:solidFill>
                  <a:prstClr val="black"/>
                </a:solidFill>
              </a:rPr>
              <a:t>Kranz</a:t>
            </a:r>
            <a:r>
              <a:rPr lang="fr-CA" sz="1000" dirty="0">
                <a:solidFill>
                  <a:prstClr val="black"/>
                </a:solidFill>
              </a:rPr>
              <a:t>, directeur de vol, Apollo 13</a:t>
            </a:r>
          </a:p>
        </p:txBody>
      </p:sp>
      <p:sp>
        <p:nvSpPr>
          <p:cNvPr id="15" name="TextBox 14"/>
          <p:cNvSpPr txBox="1"/>
          <p:nvPr>
            <p:custDataLst>
              <p:tags r:id="rId6"/>
            </p:custDataLst>
          </p:nvPr>
        </p:nvSpPr>
        <p:spPr>
          <a:xfrm>
            <a:off x="2618036" y="2960948"/>
            <a:ext cx="5698380" cy="400110"/>
          </a:xfrm>
          <a:prstGeom prst="rect">
            <a:avLst/>
          </a:prstGeom>
          <a:noFill/>
        </p:spPr>
        <p:txBody>
          <a:bodyPr wrap="square" rtlCol="0">
            <a:spAutoFit/>
          </a:bodyPr>
          <a:lstStyle/>
          <a:p>
            <a:r>
              <a:rPr lang="fr-CA" sz="2000" b="1" dirty="0">
                <a:solidFill>
                  <a:schemeClr val="tx2"/>
                </a:solidFill>
              </a:rPr>
              <a:t>Étudier et perfectionner le problème opérationnel</a:t>
            </a:r>
          </a:p>
        </p:txBody>
      </p:sp>
      <p:sp>
        <p:nvSpPr>
          <p:cNvPr id="3" name="Rounded Rectangle 2"/>
          <p:cNvSpPr/>
          <p:nvPr>
            <p:custDataLst>
              <p:tags r:id="rId7"/>
            </p:custDataLst>
          </p:nvPr>
        </p:nvSpPr>
        <p:spPr>
          <a:xfrm>
            <a:off x="503548" y="1016732"/>
            <a:ext cx="8183252" cy="1296144"/>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23" name="Group 22"/>
          <p:cNvGrpSpPr/>
          <p:nvPr>
            <p:custDataLst>
              <p:tags r:id="rId8"/>
            </p:custDataLst>
          </p:nvPr>
        </p:nvGrpSpPr>
        <p:grpSpPr>
          <a:xfrm>
            <a:off x="647564" y="3388750"/>
            <a:ext cx="1687037" cy="1682013"/>
            <a:chOff x="3599892" y="2339082"/>
            <a:chExt cx="1687037" cy="1682013"/>
          </a:xfrm>
        </p:grpSpPr>
        <p:sp>
          <p:nvSpPr>
            <p:cNvPr id="14" name="Oval 13"/>
            <p:cNvSpPr/>
            <p:nvPr/>
          </p:nvSpPr>
          <p:spPr>
            <a:xfrm>
              <a:off x="3599892" y="2339082"/>
              <a:ext cx="1687037" cy="1603866"/>
            </a:xfrm>
            <a:prstGeom prst="ellipse">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sp>
          <p:nvSpPr>
            <p:cNvPr id="22" name="TextBox 21"/>
            <p:cNvSpPr txBox="1"/>
            <p:nvPr/>
          </p:nvSpPr>
          <p:spPr>
            <a:xfrm>
              <a:off x="3879794" y="2451435"/>
              <a:ext cx="1127232" cy="1569660"/>
            </a:xfrm>
            <a:prstGeom prst="rect">
              <a:avLst/>
            </a:prstGeom>
            <a:noFill/>
          </p:spPr>
          <p:txBody>
            <a:bodyPr wrap="none" rtlCol="0">
              <a:spAutoFit/>
            </a:bodyPr>
            <a:lstStyle/>
            <a:p>
              <a:r>
                <a:rPr lang="fr-CA" sz="9600" b="1" dirty="0" smtClean="0">
                  <a:solidFill>
                    <a:srgbClr val="009900"/>
                  </a:solidFill>
                  <a:sym typeface="Wingdings 2" panose="05020102010507070707" pitchFamily="18" charset="2"/>
                </a:rPr>
                <a:t></a:t>
              </a:r>
              <a:endParaRPr lang="fr-CA" sz="9600" b="1" dirty="0">
                <a:solidFill>
                  <a:srgbClr val="009900"/>
                </a:solidFill>
              </a:endParaRPr>
            </a:p>
          </p:txBody>
        </p:sp>
      </p:grpSp>
      <p:sp>
        <p:nvSpPr>
          <p:cNvPr id="28" name="TextBox 27"/>
          <p:cNvSpPr txBox="1"/>
          <p:nvPr>
            <p:custDataLst>
              <p:tags r:id="rId9"/>
            </p:custDataLst>
          </p:nvPr>
        </p:nvSpPr>
        <p:spPr>
          <a:xfrm>
            <a:off x="2618037" y="5373619"/>
            <a:ext cx="4538622" cy="396636"/>
          </a:xfrm>
          <a:prstGeom prst="rect">
            <a:avLst/>
          </a:prstGeom>
          <a:noFill/>
        </p:spPr>
        <p:txBody>
          <a:bodyPr wrap="square" rtlCol="0">
            <a:spAutoFit/>
          </a:bodyPr>
          <a:lstStyle/>
          <a:p>
            <a:r>
              <a:rPr lang="fr-CA" sz="2000" b="1" dirty="0">
                <a:solidFill>
                  <a:schemeClr val="tx2"/>
                </a:solidFill>
              </a:rPr>
              <a:t>Ne pas sauter directement aux solutions</a:t>
            </a:r>
          </a:p>
        </p:txBody>
      </p:sp>
    </p:spTree>
    <p:extLst>
      <p:ext uri="{BB962C8B-B14F-4D97-AF65-F5344CB8AC3E}">
        <p14:creationId xmlns:p14="http://schemas.microsoft.com/office/powerpoint/2010/main" val="1275668937"/>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custDataLst>
              <p:tags r:id="rId1"/>
            </p:custDataLst>
          </p:nvPr>
        </p:nvSpPr>
        <p:spPr>
          <a:xfrm>
            <a:off x="128192" y="1206408"/>
            <a:ext cx="8941521" cy="5336559"/>
          </a:xfrm>
          <a:prstGeom prst="rect">
            <a:avLst/>
          </a:prstGeom>
          <a:solidFill>
            <a:schemeClr val="bg1"/>
          </a:solidFill>
          <a:ln w="412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prstClr val="white"/>
                </a:solidFill>
              </a:rPr>
              <a:t>P</a:t>
            </a:r>
            <a:endParaRPr lang="fr-CA" dirty="0">
              <a:solidFill>
                <a:prstClr val="white"/>
              </a:solidFill>
            </a:endParaRPr>
          </a:p>
        </p:txBody>
      </p:sp>
      <p:sp>
        <p:nvSpPr>
          <p:cNvPr id="4" name="TextBox 3"/>
          <p:cNvSpPr txBox="1"/>
          <p:nvPr>
            <p:custDataLst>
              <p:tags r:id="rId2"/>
            </p:custDataLst>
          </p:nvPr>
        </p:nvSpPr>
        <p:spPr>
          <a:xfrm>
            <a:off x="115663" y="1498901"/>
            <a:ext cx="8928992" cy="307777"/>
          </a:xfrm>
          <a:prstGeom prst="rect">
            <a:avLst/>
          </a:prstGeom>
          <a:noFill/>
          <a:ln w="19050">
            <a:solidFill>
              <a:schemeClr val="accent1"/>
            </a:solidFill>
          </a:ln>
        </p:spPr>
        <p:txBody>
          <a:bodyPr wrap="square" rtlCol="0">
            <a:spAutoFit/>
          </a:bodyPr>
          <a:lstStyle/>
          <a:p>
            <a:endParaRPr lang="fr-CA" sz="1400" dirty="0">
              <a:solidFill>
                <a:prstClr val="black"/>
              </a:solidFill>
            </a:endParaRPr>
          </a:p>
        </p:txBody>
      </p:sp>
      <p:sp>
        <p:nvSpPr>
          <p:cNvPr id="5" name="TextBox 4"/>
          <p:cNvSpPr txBox="1"/>
          <p:nvPr>
            <p:custDataLst>
              <p:tags r:id="rId3"/>
            </p:custDataLst>
          </p:nvPr>
        </p:nvSpPr>
        <p:spPr>
          <a:xfrm>
            <a:off x="128192" y="1514086"/>
            <a:ext cx="1667631" cy="305105"/>
          </a:xfrm>
          <a:prstGeom prst="rect">
            <a:avLst/>
          </a:prstGeom>
          <a:noFill/>
        </p:spPr>
        <p:txBody>
          <a:bodyPr wrap="none" rtlCol="0">
            <a:spAutoFit/>
          </a:bodyPr>
          <a:lstStyle/>
          <a:p>
            <a:r>
              <a:rPr lang="fr-CA" sz="1400" b="1" dirty="0" smtClean="0">
                <a:solidFill>
                  <a:srgbClr val="004D71"/>
                </a:solidFill>
              </a:rPr>
              <a:t>Initiative proposée :</a:t>
            </a:r>
            <a:endParaRPr lang="fr-CA" sz="1400" b="1" dirty="0">
              <a:solidFill>
                <a:srgbClr val="004D71"/>
              </a:solidFill>
            </a:endParaRPr>
          </a:p>
        </p:txBody>
      </p:sp>
      <p:sp>
        <p:nvSpPr>
          <p:cNvPr id="7" name="TextBox 6"/>
          <p:cNvSpPr txBox="1"/>
          <p:nvPr>
            <p:custDataLst>
              <p:tags r:id="rId4"/>
            </p:custDataLst>
          </p:nvPr>
        </p:nvSpPr>
        <p:spPr>
          <a:xfrm>
            <a:off x="2644094" y="1520155"/>
            <a:ext cx="986049" cy="305105"/>
          </a:xfrm>
          <a:prstGeom prst="rect">
            <a:avLst/>
          </a:prstGeom>
          <a:noFill/>
        </p:spPr>
        <p:txBody>
          <a:bodyPr wrap="none" rtlCol="0">
            <a:spAutoFit/>
          </a:bodyPr>
          <a:lstStyle/>
          <a:p>
            <a:r>
              <a:rPr lang="fr-CA" sz="1400" b="1" dirty="0" smtClean="0">
                <a:solidFill>
                  <a:srgbClr val="004D71"/>
                </a:solidFill>
              </a:rPr>
              <a:t>Ministère :</a:t>
            </a:r>
            <a:endParaRPr lang="fr-CA" sz="1400" b="1" dirty="0">
              <a:solidFill>
                <a:srgbClr val="004D71"/>
              </a:solidFill>
            </a:endParaRPr>
          </a:p>
        </p:txBody>
      </p:sp>
      <p:sp>
        <p:nvSpPr>
          <p:cNvPr id="8" name="TextBox 7"/>
          <p:cNvSpPr txBox="1"/>
          <p:nvPr>
            <p:custDataLst>
              <p:tags r:id="rId5"/>
            </p:custDataLst>
          </p:nvPr>
        </p:nvSpPr>
        <p:spPr>
          <a:xfrm>
            <a:off x="4667095" y="1524476"/>
            <a:ext cx="2289684" cy="305105"/>
          </a:xfrm>
          <a:prstGeom prst="rect">
            <a:avLst/>
          </a:prstGeom>
          <a:noFill/>
        </p:spPr>
        <p:txBody>
          <a:bodyPr wrap="none" rtlCol="0">
            <a:spAutoFit/>
          </a:bodyPr>
          <a:lstStyle/>
          <a:p>
            <a:r>
              <a:rPr lang="fr-CA" sz="1400" b="1" dirty="0" smtClean="0">
                <a:solidFill>
                  <a:srgbClr val="004D71"/>
                </a:solidFill>
              </a:rPr>
              <a:t>Chef opérationnel des SMA :</a:t>
            </a:r>
            <a:endParaRPr lang="fr-CA" sz="1400" b="1" dirty="0">
              <a:solidFill>
                <a:srgbClr val="004D71"/>
              </a:solidFill>
            </a:endParaRPr>
          </a:p>
        </p:txBody>
      </p:sp>
      <p:sp>
        <p:nvSpPr>
          <p:cNvPr id="9" name="TextBox 8"/>
          <p:cNvSpPr txBox="1"/>
          <p:nvPr>
            <p:custDataLst>
              <p:tags r:id="rId6"/>
            </p:custDataLst>
          </p:nvPr>
        </p:nvSpPr>
        <p:spPr>
          <a:xfrm>
            <a:off x="7719685" y="1505096"/>
            <a:ext cx="623749" cy="305105"/>
          </a:xfrm>
          <a:prstGeom prst="rect">
            <a:avLst/>
          </a:prstGeom>
          <a:noFill/>
        </p:spPr>
        <p:txBody>
          <a:bodyPr wrap="none" rtlCol="0">
            <a:spAutoFit/>
          </a:bodyPr>
          <a:lstStyle/>
          <a:p>
            <a:r>
              <a:rPr lang="fr-CA" sz="1400" b="1" dirty="0" smtClean="0">
                <a:solidFill>
                  <a:srgbClr val="004D71"/>
                </a:solidFill>
              </a:rPr>
              <a:t>Date :</a:t>
            </a:r>
            <a:endParaRPr lang="fr-CA" sz="1400" b="1" dirty="0">
              <a:solidFill>
                <a:srgbClr val="004D71"/>
              </a:solidFill>
            </a:endParaRPr>
          </a:p>
        </p:txBody>
      </p:sp>
      <p:cxnSp>
        <p:nvCxnSpPr>
          <p:cNvPr id="13" name="Straight Connector 12"/>
          <p:cNvCxnSpPr/>
          <p:nvPr>
            <p:custDataLst>
              <p:tags r:id="rId7"/>
            </p:custDataLst>
          </p:nvPr>
        </p:nvCxnSpPr>
        <p:spPr>
          <a:xfrm flipH="1">
            <a:off x="2644094" y="1510987"/>
            <a:ext cx="0" cy="31397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flipH="1">
            <a:off x="4667095" y="1492705"/>
            <a:ext cx="0" cy="29603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Rectangle 17"/>
          <p:cNvSpPr/>
          <p:nvPr>
            <p:custDataLst>
              <p:tags r:id="rId9"/>
            </p:custDataLst>
          </p:nvPr>
        </p:nvSpPr>
        <p:spPr>
          <a:xfrm>
            <a:off x="103134" y="1052736"/>
            <a:ext cx="8958420" cy="439969"/>
          </a:xfrm>
          <a:prstGeom prst="rect">
            <a:avLst/>
          </a:prstGeom>
          <a:solidFill>
            <a:schemeClr val="tx2"/>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solidFill>
                  <a:prstClr val="white"/>
                </a:solidFill>
              </a:rPr>
              <a:t>Cas conceptuel </a:t>
            </a:r>
            <a:endParaRPr lang="fr-CA" b="1" dirty="0">
              <a:solidFill>
                <a:prstClr val="white"/>
              </a:solidFill>
            </a:endParaRPr>
          </a:p>
        </p:txBody>
      </p:sp>
      <p:grpSp>
        <p:nvGrpSpPr>
          <p:cNvPr id="110" name="Group 109"/>
          <p:cNvGrpSpPr/>
          <p:nvPr>
            <p:custDataLst>
              <p:tags r:id="rId10"/>
            </p:custDataLst>
          </p:nvPr>
        </p:nvGrpSpPr>
        <p:grpSpPr>
          <a:xfrm>
            <a:off x="247777" y="2013179"/>
            <a:ext cx="8582725" cy="1367493"/>
            <a:chOff x="619125" y="2057400"/>
            <a:chExt cx="3906576" cy="1267693"/>
          </a:xfrm>
        </p:grpSpPr>
        <p:grpSp>
          <p:nvGrpSpPr>
            <p:cNvPr id="113" name="Group 112"/>
            <p:cNvGrpSpPr/>
            <p:nvPr/>
          </p:nvGrpSpPr>
          <p:grpSpPr>
            <a:xfrm>
              <a:off x="2619375" y="2057400"/>
              <a:ext cx="1906326" cy="1267693"/>
              <a:chOff x="2619375" y="2057400"/>
              <a:chExt cx="1906326" cy="1267693"/>
            </a:xfrm>
          </p:grpSpPr>
          <p:sp>
            <p:nvSpPr>
              <p:cNvPr id="119" name="Rectangle 118"/>
              <p:cNvSpPr/>
              <p:nvPr>
                <p:custDataLst>
                  <p:tags r:id="rId32"/>
                </p:custDataLst>
              </p:nvPr>
            </p:nvSpPr>
            <p:spPr>
              <a:xfrm>
                <a:off x="2619375" y="2057400"/>
                <a:ext cx="1905000" cy="12676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44513" indent="-274638">
                  <a:buFont typeface="Arial" panose="020B0604020202020204" pitchFamily="34" charset="0"/>
                  <a:buChar char="•"/>
                </a:pPr>
                <a:r>
                  <a:rPr lang="fr-CA" sz="1400" i="1" dirty="0" smtClean="0">
                    <a:solidFill>
                      <a:srgbClr val="004D71"/>
                    </a:solidFill>
                  </a:rPr>
                  <a:t>Quels sont vos résultats opérationnels souhaités?</a:t>
                </a:r>
                <a:endParaRPr lang="fr-CA" sz="1400" i="1" dirty="0">
                  <a:solidFill>
                    <a:srgbClr val="004D71"/>
                  </a:solidFill>
                </a:endParaRPr>
              </a:p>
            </p:txBody>
          </p:sp>
          <p:sp>
            <p:nvSpPr>
              <p:cNvPr id="120" name="Rectangle 119"/>
              <p:cNvSpPr/>
              <p:nvPr>
                <p:custDataLst>
                  <p:tags r:id="rId33"/>
                </p:custDataLst>
              </p:nvPr>
            </p:nvSpPr>
            <p:spPr>
              <a:xfrm>
                <a:off x="2620701"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600" b="1" dirty="0" smtClean="0">
                    <a:solidFill>
                      <a:prstClr val="white"/>
                    </a:solidFill>
                  </a:rPr>
                  <a:t>          Résultat opérationnel souhaité</a:t>
                </a:r>
                <a:endParaRPr lang="fr-CA" sz="1600" b="1" dirty="0">
                  <a:solidFill>
                    <a:prstClr val="white"/>
                  </a:solidFill>
                </a:endParaRPr>
              </a:p>
            </p:txBody>
          </p:sp>
        </p:grpSp>
        <p:grpSp>
          <p:nvGrpSpPr>
            <p:cNvPr id="114" name="Group 113"/>
            <p:cNvGrpSpPr/>
            <p:nvPr/>
          </p:nvGrpSpPr>
          <p:grpSpPr>
            <a:xfrm>
              <a:off x="619125" y="2057400"/>
              <a:ext cx="1906326" cy="1267692"/>
              <a:chOff x="619125" y="2057400"/>
              <a:chExt cx="1906326" cy="1267692"/>
            </a:xfrm>
          </p:grpSpPr>
          <p:sp>
            <p:nvSpPr>
              <p:cNvPr id="115" name="Rectangle 114"/>
              <p:cNvSpPr/>
              <p:nvPr>
                <p:custDataLst>
                  <p:tags r:id="rId30"/>
                </p:custDataLst>
              </p:nvPr>
            </p:nvSpPr>
            <p:spPr>
              <a:xfrm>
                <a:off x="619125" y="2057400"/>
                <a:ext cx="1905000" cy="126769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544513" indent="-274638">
                  <a:buFont typeface="Arial" panose="020B0604020202020204" pitchFamily="34" charset="0"/>
                  <a:buChar char="•"/>
                </a:pPr>
                <a:endParaRPr lang="fr-CA" sz="1400" i="1" dirty="0" smtClean="0">
                  <a:solidFill>
                    <a:srgbClr val="004D71"/>
                  </a:solidFill>
                </a:endParaRPr>
              </a:p>
              <a:p>
                <a:pPr marL="544513" indent="-274638">
                  <a:buFont typeface="Arial" panose="020B0604020202020204" pitchFamily="34" charset="0"/>
                  <a:buChar char="•"/>
                </a:pPr>
                <a:r>
                  <a:rPr lang="fr-CA" sz="1400" i="1" dirty="0" smtClean="0">
                    <a:solidFill>
                      <a:srgbClr val="004D71"/>
                    </a:solidFill>
                  </a:rPr>
                  <a:t>Expliquer en une seule phrase la possibilité ou le problème opérationnel qui doit être réglé.</a:t>
                </a:r>
                <a:endParaRPr lang="fr-CA" sz="1400" i="1" dirty="0">
                  <a:solidFill>
                    <a:srgbClr val="004D71"/>
                  </a:solidFill>
                </a:endParaRPr>
              </a:p>
            </p:txBody>
          </p:sp>
          <p:sp>
            <p:nvSpPr>
              <p:cNvPr id="116" name="Rectangle 115"/>
              <p:cNvSpPr/>
              <p:nvPr>
                <p:custDataLst>
                  <p:tags r:id="rId31"/>
                </p:custDataLst>
              </p:nvPr>
            </p:nvSpPr>
            <p:spPr>
              <a:xfrm>
                <a:off x="620451"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A" sz="1600" b="1" dirty="0" smtClean="0">
                    <a:solidFill>
                      <a:prstClr val="white"/>
                    </a:solidFill>
                  </a:rPr>
                  <a:t>Possibilité ou problème</a:t>
                </a:r>
                <a:endParaRPr lang="fr-CA" sz="1600" b="1" dirty="0">
                  <a:solidFill>
                    <a:prstClr val="white"/>
                  </a:solidFill>
                </a:endParaRPr>
              </a:p>
            </p:txBody>
          </p:sp>
        </p:grpSp>
      </p:grpSp>
      <p:grpSp>
        <p:nvGrpSpPr>
          <p:cNvPr id="164" name="Group 163"/>
          <p:cNvGrpSpPr/>
          <p:nvPr>
            <p:custDataLst>
              <p:tags r:id="rId11"/>
            </p:custDataLst>
          </p:nvPr>
        </p:nvGrpSpPr>
        <p:grpSpPr>
          <a:xfrm>
            <a:off x="250690" y="3486713"/>
            <a:ext cx="8594767" cy="1455131"/>
            <a:chOff x="619125" y="2087793"/>
            <a:chExt cx="3912057" cy="1275385"/>
          </a:xfrm>
        </p:grpSpPr>
        <p:grpSp>
          <p:nvGrpSpPr>
            <p:cNvPr id="165" name="Group 164"/>
            <p:cNvGrpSpPr/>
            <p:nvPr/>
          </p:nvGrpSpPr>
          <p:grpSpPr>
            <a:xfrm>
              <a:off x="2619375" y="2087793"/>
              <a:ext cx="1911807" cy="1275385"/>
              <a:chOff x="2619375" y="2087793"/>
              <a:chExt cx="1911807" cy="1275385"/>
            </a:xfrm>
          </p:grpSpPr>
          <p:sp>
            <p:nvSpPr>
              <p:cNvPr id="171" name="Rectangle 170"/>
              <p:cNvSpPr/>
              <p:nvPr>
                <p:custDataLst>
                  <p:tags r:id="rId28"/>
                </p:custDataLst>
              </p:nvPr>
            </p:nvSpPr>
            <p:spPr>
              <a:xfrm>
                <a:off x="2619375" y="2095487"/>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endParaRPr lang="fr-CA" sz="1400" i="1" dirty="0" smtClean="0">
                  <a:solidFill>
                    <a:srgbClr val="004D71"/>
                  </a:solidFill>
                </a:endParaRPr>
              </a:p>
              <a:p>
                <a:pPr marL="544513" indent="-274638">
                  <a:buFont typeface="Arial" panose="020B0604020202020204" pitchFamily="34" charset="0"/>
                  <a:buChar char="•"/>
                </a:pPr>
                <a:r>
                  <a:rPr lang="fr-CA" sz="1400" i="1" dirty="0" smtClean="0">
                    <a:solidFill>
                      <a:srgbClr val="004D71"/>
                    </a:solidFill>
                  </a:rPr>
                  <a:t>Décrire la situation future pour ce qui est des capacités opérationnelles requises.</a:t>
                </a:r>
                <a:endParaRPr lang="fr-CA" sz="1400" i="1" dirty="0">
                  <a:solidFill>
                    <a:srgbClr val="004D71"/>
                  </a:solidFill>
                </a:endParaRPr>
              </a:p>
            </p:txBody>
          </p:sp>
          <p:sp>
            <p:nvSpPr>
              <p:cNvPr id="172" name="Rectangle 171"/>
              <p:cNvSpPr/>
              <p:nvPr>
                <p:custDataLst>
                  <p:tags r:id="rId29"/>
                </p:custDataLst>
              </p:nvPr>
            </p:nvSpPr>
            <p:spPr>
              <a:xfrm>
                <a:off x="2626182" y="2087793"/>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600" b="1" dirty="0" smtClean="0">
                    <a:solidFill>
                      <a:prstClr val="white"/>
                    </a:solidFill>
                  </a:rPr>
                  <a:t>Situation future </a:t>
                </a:r>
                <a:endParaRPr lang="fr-CA" sz="1600" b="1" dirty="0">
                  <a:solidFill>
                    <a:prstClr val="white"/>
                  </a:solidFill>
                </a:endParaRPr>
              </a:p>
            </p:txBody>
          </p:sp>
        </p:grpSp>
        <p:grpSp>
          <p:nvGrpSpPr>
            <p:cNvPr id="166" name="Group 165"/>
            <p:cNvGrpSpPr/>
            <p:nvPr/>
          </p:nvGrpSpPr>
          <p:grpSpPr>
            <a:xfrm>
              <a:off x="619125" y="2095487"/>
              <a:ext cx="1905000" cy="1267691"/>
              <a:chOff x="619125" y="2095487"/>
              <a:chExt cx="1905000" cy="1267691"/>
            </a:xfrm>
          </p:grpSpPr>
          <p:sp>
            <p:nvSpPr>
              <p:cNvPr id="167" name="Rectangle 166"/>
              <p:cNvSpPr/>
              <p:nvPr>
                <p:custDataLst>
                  <p:tags r:id="rId26"/>
                </p:custDataLst>
              </p:nvPr>
            </p:nvSpPr>
            <p:spPr>
              <a:xfrm>
                <a:off x="619125" y="2095487"/>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544513" indent="-285750">
                  <a:buFont typeface="Arial" panose="020B0604020202020204" pitchFamily="34" charset="0"/>
                  <a:buChar char="•"/>
                </a:pPr>
                <a:endParaRPr lang="fr-CA" sz="1400" i="1" dirty="0" smtClean="0">
                  <a:solidFill>
                    <a:srgbClr val="004D71"/>
                  </a:solidFill>
                </a:endParaRPr>
              </a:p>
              <a:p>
                <a:pPr marL="544513" indent="-285750">
                  <a:buFont typeface="Arial" panose="020B0604020202020204" pitchFamily="34" charset="0"/>
                  <a:buChar char="•"/>
                </a:pPr>
                <a:endParaRPr lang="fr-CA" sz="1400" i="1" dirty="0" smtClean="0">
                  <a:solidFill>
                    <a:srgbClr val="004D71"/>
                  </a:solidFill>
                </a:endParaRPr>
              </a:p>
              <a:p>
                <a:pPr marL="544513" indent="-274638">
                  <a:buFont typeface="Arial" panose="020B0604020202020204" pitchFamily="34" charset="0"/>
                  <a:buChar char="•"/>
                </a:pPr>
                <a:r>
                  <a:rPr lang="fr-CA" sz="1400" i="1" dirty="0" smtClean="0">
                    <a:solidFill>
                      <a:srgbClr val="004D71"/>
                    </a:solidFill>
                  </a:rPr>
                  <a:t>Expliquer la situation actuelle dans laquelle la possibilité ou le problème existe.</a:t>
                </a:r>
              </a:p>
              <a:p>
                <a:pPr marL="544513" indent="-274638">
                  <a:buFont typeface="Arial" panose="020B0604020202020204" pitchFamily="34" charset="0"/>
                  <a:buChar char="•"/>
                </a:pPr>
                <a:r>
                  <a:rPr lang="fr-CA" sz="1400" i="1" dirty="0" smtClean="0">
                    <a:solidFill>
                      <a:srgbClr val="004D71"/>
                    </a:solidFill>
                  </a:rPr>
                  <a:t>Fournir des éléments de preuve à l’appui de la possibilité ou du problème opérationnel.</a:t>
                </a:r>
                <a:endParaRPr lang="fr-CA" sz="1400" i="1" dirty="0">
                  <a:solidFill>
                    <a:srgbClr val="004D71"/>
                  </a:solidFill>
                </a:endParaRPr>
              </a:p>
            </p:txBody>
          </p:sp>
          <p:sp>
            <p:nvSpPr>
              <p:cNvPr id="168" name="Rectangle 167"/>
              <p:cNvSpPr/>
              <p:nvPr>
                <p:custDataLst>
                  <p:tags r:id="rId27"/>
                </p:custDataLst>
              </p:nvPr>
            </p:nvSpPr>
            <p:spPr>
              <a:xfrm>
                <a:off x="619125" y="2095898"/>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A" sz="1600" b="1" dirty="0" smtClean="0">
                    <a:solidFill>
                      <a:prstClr val="white"/>
                    </a:solidFill>
                  </a:rPr>
                  <a:t>État ou contexte actuel</a:t>
                </a:r>
                <a:endParaRPr lang="fr-CA" sz="1600" b="1" dirty="0">
                  <a:solidFill>
                    <a:prstClr val="white"/>
                  </a:solidFill>
                </a:endParaRPr>
              </a:p>
            </p:txBody>
          </p:sp>
        </p:grpSp>
      </p:grpSp>
      <p:grpSp>
        <p:nvGrpSpPr>
          <p:cNvPr id="175" name="Group 174"/>
          <p:cNvGrpSpPr/>
          <p:nvPr>
            <p:custDataLst>
              <p:tags r:id="rId12"/>
            </p:custDataLst>
          </p:nvPr>
        </p:nvGrpSpPr>
        <p:grpSpPr>
          <a:xfrm>
            <a:off x="247777" y="5014906"/>
            <a:ext cx="8582725" cy="1426343"/>
            <a:chOff x="617799" y="2044256"/>
            <a:chExt cx="3906576" cy="1280834"/>
          </a:xfrm>
        </p:grpSpPr>
        <p:grpSp>
          <p:nvGrpSpPr>
            <p:cNvPr id="176" name="Group 175"/>
            <p:cNvGrpSpPr/>
            <p:nvPr/>
          </p:nvGrpSpPr>
          <p:grpSpPr>
            <a:xfrm>
              <a:off x="2618049" y="2044256"/>
              <a:ext cx="1906326" cy="1280834"/>
              <a:chOff x="2618049" y="2044256"/>
              <a:chExt cx="1906326" cy="1280834"/>
            </a:xfrm>
          </p:grpSpPr>
          <p:sp>
            <p:nvSpPr>
              <p:cNvPr id="182" name="Rectangle 181"/>
              <p:cNvSpPr/>
              <p:nvPr>
                <p:custDataLst>
                  <p:tags r:id="rId24"/>
                </p:custDataLst>
              </p:nvPr>
            </p:nvSpPr>
            <p:spPr>
              <a:xfrm>
                <a:off x="2619375" y="2057400"/>
                <a:ext cx="1905000" cy="12676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p>
                <a:pPr marL="450850" indent="-285750">
                  <a:buFont typeface="Arial" panose="020B0604020202020204" pitchFamily="34" charset="0"/>
                  <a:buChar char="•"/>
                </a:pPr>
                <a:endParaRPr lang="fr-CA" sz="1400" i="1" dirty="0" smtClean="0">
                  <a:solidFill>
                    <a:srgbClr val="004D71"/>
                  </a:solidFill>
                </a:endParaRPr>
              </a:p>
              <a:p>
                <a:pPr marL="544513" indent="-285750">
                  <a:buFont typeface="Arial" panose="020B0604020202020204" pitchFamily="34" charset="0"/>
                  <a:buChar char="•"/>
                </a:pPr>
                <a:r>
                  <a:rPr lang="fr-CA" sz="1400" i="1" dirty="0" smtClean="0">
                    <a:solidFill>
                      <a:srgbClr val="004D71"/>
                    </a:solidFill>
                  </a:rPr>
                  <a:t>Quelles sont les prochaines étapes?</a:t>
                </a:r>
              </a:p>
              <a:p>
                <a:pPr marL="544513" indent="-285750">
                  <a:buFont typeface="Arial" panose="020B0604020202020204" pitchFamily="34" charset="0"/>
                  <a:buChar char="•"/>
                </a:pPr>
                <a:r>
                  <a:rPr lang="fr-CA" sz="1400" i="1" dirty="0" smtClean="0">
                    <a:solidFill>
                      <a:srgbClr val="004D71"/>
                    </a:solidFill>
                  </a:rPr>
                  <a:t>Y </a:t>
                </a:r>
                <a:r>
                  <a:rPr lang="fr-CA" sz="1400" i="1" dirty="0" err="1" smtClean="0">
                    <a:solidFill>
                      <a:srgbClr val="004D71"/>
                    </a:solidFill>
                  </a:rPr>
                  <a:t>a-t-il</a:t>
                </a:r>
                <a:r>
                  <a:rPr lang="fr-CA" sz="1400" i="1" dirty="0" smtClean="0">
                    <a:solidFill>
                      <a:srgbClr val="004D71"/>
                    </a:solidFill>
                  </a:rPr>
                  <a:t> des contraintes de temps connues pour aller de l’avant?</a:t>
                </a:r>
                <a:endParaRPr lang="fr-CA" sz="1400" i="1" dirty="0">
                  <a:solidFill>
                    <a:srgbClr val="004D71"/>
                  </a:solidFill>
                </a:endParaRPr>
              </a:p>
            </p:txBody>
          </p:sp>
          <p:sp>
            <p:nvSpPr>
              <p:cNvPr id="183" name="Rectangle 182"/>
              <p:cNvSpPr/>
              <p:nvPr>
                <p:custDataLst>
                  <p:tags r:id="rId25"/>
                </p:custDataLst>
              </p:nvPr>
            </p:nvSpPr>
            <p:spPr>
              <a:xfrm>
                <a:off x="2618049" y="2044256"/>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CA" sz="1600" b="1" dirty="0" smtClean="0">
                    <a:solidFill>
                      <a:prstClr val="white"/>
                    </a:solidFill>
                  </a:rPr>
                  <a:t>Prochaines étapes</a:t>
                </a:r>
                <a:endParaRPr lang="fr-CA" sz="1600" b="1" dirty="0">
                  <a:solidFill>
                    <a:prstClr val="white"/>
                  </a:solidFill>
                </a:endParaRPr>
              </a:p>
            </p:txBody>
          </p:sp>
        </p:grpSp>
        <p:grpSp>
          <p:nvGrpSpPr>
            <p:cNvPr id="177" name="Group 176"/>
            <p:cNvGrpSpPr/>
            <p:nvPr/>
          </p:nvGrpSpPr>
          <p:grpSpPr>
            <a:xfrm>
              <a:off x="617799" y="2057399"/>
              <a:ext cx="1906326" cy="1267691"/>
              <a:chOff x="617799" y="2057399"/>
              <a:chExt cx="1906326" cy="1267691"/>
            </a:xfrm>
          </p:grpSpPr>
          <p:sp>
            <p:nvSpPr>
              <p:cNvPr id="178" name="Rectangle 177"/>
              <p:cNvSpPr/>
              <p:nvPr>
                <p:custDataLst>
                  <p:tags r:id="rId22"/>
                </p:custDataLst>
              </p:nvPr>
            </p:nvSpPr>
            <p:spPr>
              <a:xfrm>
                <a:off x="619125" y="2057399"/>
                <a:ext cx="1905000" cy="1267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bIns="72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544513" indent="-285750">
                  <a:buFont typeface="Arial" panose="020B0604020202020204" pitchFamily="34" charset="0"/>
                  <a:buChar char="•"/>
                </a:pPr>
                <a:r>
                  <a:rPr lang="fr-CA" sz="1400" i="1" dirty="0" smtClean="0">
                    <a:solidFill>
                      <a:srgbClr val="004D71"/>
                    </a:solidFill>
                  </a:rPr>
                  <a:t>Pourquoi la possibilité ou le problème existe-t-il?</a:t>
                </a:r>
                <a:endParaRPr lang="fr-CA" sz="1400" i="1" dirty="0">
                  <a:solidFill>
                    <a:srgbClr val="004D71"/>
                  </a:solidFill>
                </a:endParaRPr>
              </a:p>
            </p:txBody>
          </p:sp>
          <p:sp>
            <p:nvSpPr>
              <p:cNvPr id="179" name="Rectangle 178"/>
              <p:cNvSpPr/>
              <p:nvPr>
                <p:custDataLst>
                  <p:tags r:id="rId23"/>
                </p:custDataLst>
              </p:nvPr>
            </p:nvSpPr>
            <p:spPr>
              <a:xfrm>
                <a:off x="617799" y="2057400"/>
                <a:ext cx="1905000" cy="3705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CA" sz="1600" b="1" dirty="0" smtClean="0">
                    <a:solidFill>
                      <a:prstClr val="white"/>
                    </a:solidFill>
                  </a:rPr>
                  <a:t>Cause fondamentale</a:t>
                </a:r>
                <a:endParaRPr lang="fr-CA" sz="1600" b="1" dirty="0">
                  <a:solidFill>
                    <a:prstClr val="white"/>
                  </a:solidFill>
                </a:endParaRPr>
              </a:p>
            </p:txBody>
          </p:sp>
        </p:grpSp>
      </p:grpSp>
      <p:sp>
        <p:nvSpPr>
          <p:cNvPr id="200" name="Freeform 199"/>
          <p:cNvSpPr/>
          <p:nvPr>
            <p:custDataLst>
              <p:tags r:id="rId13"/>
            </p:custDataLst>
          </p:nvPr>
        </p:nvSpPr>
        <p:spPr bwMode="auto">
          <a:xfrm>
            <a:off x="822271" y="2013179"/>
            <a:ext cx="388377" cy="358596"/>
          </a:xfrm>
          <a:custGeom>
            <a:avLst/>
            <a:gdLst>
              <a:gd name="T0" fmla="*/ 436 w 487"/>
              <a:gd name="T1" fmla="*/ 262 h 460"/>
              <a:gd name="T2" fmla="*/ 393 w 487"/>
              <a:gd name="T3" fmla="*/ 276 h 460"/>
              <a:gd name="T4" fmla="*/ 363 w 487"/>
              <a:gd name="T5" fmla="*/ 290 h 460"/>
              <a:gd name="T6" fmla="*/ 326 w 487"/>
              <a:gd name="T7" fmla="*/ 242 h 460"/>
              <a:gd name="T8" fmla="*/ 334 w 487"/>
              <a:gd name="T9" fmla="*/ 165 h 460"/>
              <a:gd name="T10" fmla="*/ 337 w 487"/>
              <a:gd name="T11" fmla="*/ 149 h 460"/>
              <a:gd name="T12" fmla="*/ 289 w 487"/>
              <a:gd name="T13" fmla="*/ 154 h 460"/>
              <a:gd name="T14" fmla="*/ 206 w 487"/>
              <a:gd name="T15" fmla="*/ 150 h 460"/>
              <a:gd name="T16" fmla="*/ 199 w 487"/>
              <a:gd name="T17" fmla="*/ 105 h 460"/>
              <a:gd name="T18" fmla="*/ 222 w 487"/>
              <a:gd name="T19" fmla="*/ 72 h 460"/>
              <a:gd name="T20" fmla="*/ 211 w 487"/>
              <a:gd name="T21" fmla="*/ 13 h 460"/>
              <a:gd name="T22" fmla="*/ 130 w 487"/>
              <a:gd name="T23" fmla="*/ 13 h 460"/>
              <a:gd name="T24" fmla="*/ 117 w 487"/>
              <a:gd name="T25" fmla="*/ 75 h 460"/>
              <a:gd name="T26" fmla="*/ 136 w 487"/>
              <a:gd name="T27" fmla="*/ 109 h 460"/>
              <a:gd name="T28" fmla="*/ 127 w 487"/>
              <a:gd name="T29" fmla="*/ 150 h 460"/>
              <a:gd name="T30" fmla="*/ 21 w 487"/>
              <a:gd name="T31" fmla="*/ 153 h 460"/>
              <a:gd name="T32" fmla="*/ 5 w 487"/>
              <a:gd name="T33" fmla="*/ 150 h 460"/>
              <a:gd name="T34" fmla="*/ 0 w 487"/>
              <a:gd name="T35" fmla="*/ 449 h 460"/>
              <a:gd name="T36" fmla="*/ 1 w 487"/>
              <a:gd name="T37" fmla="*/ 450 h 460"/>
              <a:gd name="T38" fmla="*/ 13 w 487"/>
              <a:gd name="T39" fmla="*/ 451 h 460"/>
              <a:gd name="T40" fmla="*/ 93 w 487"/>
              <a:gd name="T41" fmla="*/ 460 h 460"/>
              <a:gd name="T42" fmla="*/ 141 w 487"/>
              <a:gd name="T43" fmla="*/ 423 h 460"/>
              <a:gd name="T44" fmla="*/ 126 w 487"/>
              <a:gd name="T45" fmla="*/ 393 h 460"/>
              <a:gd name="T46" fmla="*/ 112 w 487"/>
              <a:gd name="T47" fmla="*/ 350 h 460"/>
              <a:gd name="T48" fmla="*/ 171 w 487"/>
              <a:gd name="T49" fmla="*/ 299 h 460"/>
              <a:gd name="T50" fmla="*/ 227 w 487"/>
              <a:gd name="T51" fmla="*/ 348 h 460"/>
              <a:gd name="T52" fmla="*/ 210 w 487"/>
              <a:gd name="T53" fmla="*/ 388 h 460"/>
              <a:gd name="T54" fmla="*/ 194 w 487"/>
              <a:gd name="T55" fmla="*/ 426 h 460"/>
              <a:gd name="T56" fmla="*/ 237 w 487"/>
              <a:gd name="T57" fmla="*/ 458 h 460"/>
              <a:gd name="T58" fmla="*/ 299 w 487"/>
              <a:gd name="T59" fmla="*/ 452 h 460"/>
              <a:gd name="T60" fmla="*/ 337 w 487"/>
              <a:gd name="T61" fmla="*/ 449 h 460"/>
              <a:gd name="T62" fmla="*/ 333 w 487"/>
              <a:gd name="T63" fmla="*/ 414 h 460"/>
              <a:gd name="T64" fmla="*/ 360 w 487"/>
              <a:gd name="T65" fmla="*/ 344 h 460"/>
              <a:gd name="T66" fmla="*/ 398 w 487"/>
              <a:gd name="T67" fmla="*/ 360 h 460"/>
              <a:gd name="T68" fmla="*/ 438 w 487"/>
              <a:gd name="T69" fmla="*/ 376 h 460"/>
              <a:gd name="T70" fmla="*/ 487 w 487"/>
              <a:gd name="T71" fmla="*/ 32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7" h="460">
                <a:moveTo>
                  <a:pt x="473" y="279"/>
                </a:moveTo>
                <a:cubicBezTo>
                  <a:pt x="465" y="268"/>
                  <a:pt x="452" y="262"/>
                  <a:pt x="436" y="262"/>
                </a:cubicBezTo>
                <a:cubicBezTo>
                  <a:pt x="428" y="262"/>
                  <a:pt x="420" y="263"/>
                  <a:pt x="412" y="266"/>
                </a:cubicBezTo>
                <a:cubicBezTo>
                  <a:pt x="404" y="269"/>
                  <a:pt x="398" y="272"/>
                  <a:pt x="393" y="276"/>
                </a:cubicBezTo>
                <a:cubicBezTo>
                  <a:pt x="388" y="280"/>
                  <a:pt x="383" y="283"/>
                  <a:pt x="377" y="286"/>
                </a:cubicBezTo>
                <a:cubicBezTo>
                  <a:pt x="372" y="289"/>
                  <a:pt x="367" y="290"/>
                  <a:pt x="363" y="290"/>
                </a:cubicBezTo>
                <a:cubicBezTo>
                  <a:pt x="354" y="290"/>
                  <a:pt x="345" y="286"/>
                  <a:pt x="337" y="277"/>
                </a:cubicBezTo>
                <a:cubicBezTo>
                  <a:pt x="330" y="269"/>
                  <a:pt x="326" y="258"/>
                  <a:pt x="326" y="242"/>
                </a:cubicBezTo>
                <a:cubicBezTo>
                  <a:pt x="326" y="224"/>
                  <a:pt x="329" y="200"/>
                  <a:pt x="333" y="171"/>
                </a:cubicBezTo>
                <a:cubicBezTo>
                  <a:pt x="334" y="165"/>
                  <a:pt x="334" y="165"/>
                  <a:pt x="334" y="165"/>
                </a:cubicBezTo>
                <a:cubicBezTo>
                  <a:pt x="336" y="155"/>
                  <a:pt x="336" y="155"/>
                  <a:pt x="336" y="155"/>
                </a:cubicBezTo>
                <a:cubicBezTo>
                  <a:pt x="337" y="149"/>
                  <a:pt x="337" y="149"/>
                  <a:pt x="337" y="149"/>
                </a:cubicBezTo>
                <a:cubicBezTo>
                  <a:pt x="337" y="149"/>
                  <a:pt x="337" y="149"/>
                  <a:pt x="337" y="149"/>
                </a:cubicBezTo>
                <a:cubicBezTo>
                  <a:pt x="328" y="149"/>
                  <a:pt x="312" y="151"/>
                  <a:pt x="289" y="154"/>
                </a:cubicBezTo>
                <a:cubicBezTo>
                  <a:pt x="267" y="157"/>
                  <a:pt x="249" y="158"/>
                  <a:pt x="237" y="158"/>
                </a:cubicBezTo>
                <a:cubicBezTo>
                  <a:pt x="225" y="158"/>
                  <a:pt x="215" y="156"/>
                  <a:pt x="206" y="150"/>
                </a:cubicBezTo>
                <a:cubicBezTo>
                  <a:pt x="198" y="145"/>
                  <a:pt x="194" y="137"/>
                  <a:pt x="194" y="126"/>
                </a:cubicBezTo>
                <a:cubicBezTo>
                  <a:pt x="194" y="119"/>
                  <a:pt x="196" y="112"/>
                  <a:pt x="199" y="105"/>
                </a:cubicBezTo>
                <a:cubicBezTo>
                  <a:pt x="203" y="99"/>
                  <a:pt x="206" y="93"/>
                  <a:pt x="210" y="89"/>
                </a:cubicBezTo>
                <a:cubicBezTo>
                  <a:pt x="214" y="84"/>
                  <a:pt x="218" y="79"/>
                  <a:pt x="222" y="72"/>
                </a:cubicBezTo>
                <a:cubicBezTo>
                  <a:pt x="225" y="64"/>
                  <a:pt x="227" y="57"/>
                  <a:pt x="227" y="49"/>
                </a:cubicBezTo>
                <a:cubicBezTo>
                  <a:pt x="227" y="33"/>
                  <a:pt x="221" y="21"/>
                  <a:pt x="211" y="13"/>
                </a:cubicBezTo>
                <a:cubicBezTo>
                  <a:pt x="200" y="4"/>
                  <a:pt x="187" y="0"/>
                  <a:pt x="172" y="0"/>
                </a:cubicBezTo>
                <a:cubicBezTo>
                  <a:pt x="155" y="0"/>
                  <a:pt x="141" y="4"/>
                  <a:pt x="130" y="13"/>
                </a:cubicBezTo>
                <a:cubicBezTo>
                  <a:pt x="118" y="22"/>
                  <a:pt x="112" y="34"/>
                  <a:pt x="112" y="50"/>
                </a:cubicBezTo>
                <a:cubicBezTo>
                  <a:pt x="112" y="59"/>
                  <a:pt x="114" y="67"/>
                  <a:pt x="117" y="75"/>
                </a:cubicBezTo>
                <a:cubicBezTo>
                  <a:pt x="120" y="82"/>
                  <a:pt x="123" y="89"/>
                  <a:pt x="126" y="93"/>
                </a:cubicBezTo>
                <a:cubicBezTo>
                  <a:pt x="130" y="98"/>
                  <a:pt x="133" y="103"/>
                  <a:pt x="136" y="109"/>
                </a:cubicBezTo>
                <a:cubicBezTo>
                  <a:pt x="139" y="115"/>
                  <a:pt x="141" y="119"/>
                  <a:pt x="141" y="124"/>
                </a:cubicBezTo>
                <a:cubicBezTo>
                  <a:pt x="141" y="132"/>
                  <a:pt x="136" y="141"/>
                  <a:pt x="127" y="150"/>
                </a:cubicBezTo>
                <a:cubicBezTo>
                  <a:pt x="120" y="157"/>
                  <a:pt x="109" y="160"/>
                  <a:pt x="93" y="160"/>
                </a:cubicBezTo>
                <a:cubicBezTo>
                  <a:pt x="74" y="160"/>
                  <a:pt x="51" y="158"/>
                  <a:pt x="21" y="153"/>
                </a:cubicBezTo>
                <a:cubicBezTo>
                  <a:pt x="15" y="152"/>
                  <a:pt x="15" y="152"/>
                  <a:pt x="15" y="152"/>
                </a:cubicBezTo>
                <a:cubicBezTo>
                  <a:pt x="5" y="150"/>
                  <a:pt x="5" y="150"/>
                  <a:pt x="5" y="150"/>
                </a:cubicBezTo>
                <a:cubicBezTo>
                  <a:pt x="0" y="149"/>
                  <a:pt x="0" y="149"/>
                  <a:pt x="0" y="149"/>
                </a:cubicBezTo>
                <a:cubicBezTo>
                  <a:pt x="0" y="449"/>
                  <a:pt x="0" y="449"/>
                  <a:pt x="0" y="449"/>
                </a:cubicBezTo>
                <a:cubicBezTo>
                  <a:pt x="1" y="449"/>
                  <a:pt x="1" y="449"/>
                  <a:pt x="1" y="449"/>
                </a:cubicBezTo>
                <a:cubicBezTo>
                  <a:pt x="1" y="450"/>
                  <a:pt x="1" y="450"/>
                  <a:pt x="1" y="450"/>
                </a:cubicBezTo>
                <a:cubicBezTo>
                  <a:pt x="5" y="450"/>
                  <a:pt x="5" y="450"/>
                  <a:pt x="5" y="450"/>
                </a:cubicBezTo>
                <a:cubicBezTo>
                  <a:pt x="13" y="451"/>
                  <a:pt x="13" y="451"/>
                  <a:pt x="13" y="451"/>
                </a:cubicBezTo>
                <a:cubicBezTo>
                  <a:pt x="21" y="453"/>
                  <a:pt x="21" y="453"/>
                  <a:pt x="21" y="453"/>
                </a:cubicBezTo>
                <a:cubicBezTo>
                  <a:pt x="51" y="457"/>
                  <a:pt x="74" y="460"/>
                  <a:pt x="93" y="460"/>
                </a:cubicBezTo>
                <a:cubicBezTo>
                  <a:pt x="109" y="460"/>
                  <a:pt x="120" y="456"/>
                  <a:pt x="127" y="449"/>
                </a:cubicBezTo>
                <a:cubicBezTo>
                  <a:pt x="136" y="441"/>
                  <a:pt x="141" y="432"/>
                  <a:pt x="141" y="423"/>
                </a:cubicBezTo>
                <a:cubicBezTo>
                  <a:pt x="141" y="419"/>
                  <a:pt x="139" y="414"/>
                  <a:pt x="136" y="408"/>
                </a:cubicBezTo>
                <a:cubicBezTo>
                  <a:pt x="133" y="403"/>
                  <a:pt x="130" y="398"/>
                  <a:pt x="126" y="393"/>
                </a:cubicBezTo>
                <a:cubicBezTo>
                  <a:pt x="123" y="388"/>
                  <a:pt x="120" y="382"/>
                  <a:pt x="117" y="374"/>
                </a:cubicBezTo>
                <a:cubicBezTo>
                  <a:pt x="114" y="366"/>
                  <a:pt x="112" y="358"/>
                  <a:pt x="112" y="350"/>
                </a:cubicBezTo>
                <a:cubicBezTo>
                  <a:pt x="112" y="334"/>
                  <a:pt x="118" y="321"/>
                  <a:pt x="130" y="313"/>
                </a:cubicBezTo>
                <a:cubicBezTo>
                  <a:pt x="141" y="304"/>
                  <a:pt x="155" y="299"/>
                  <a:pt x="171" y="299"/>
                </a:cubicBezTo>
                <a:cubicBezTo>
                  <a:pt x="187" y="299"/>
                  <a:pt x="200" y="304"/>
                  <a:pt x="211" y="312"/>
                </a:cubicBezTo>
                <a:cubicBezTo>
                  <a:pt x="221" y="321"/>
                  <a:pt x="227" y="333"/>
                  <a:pt x="227" y="348"/>
                </a:cubicBezTo>
                <a:cubicBezTo>
                  <a:pt x="227" y="356"/>
                  <a:pt x="225" y="364"/>
                  <a:pt x="222" y="371"/>
                </a:cubicBezTo>
                <a:cubicBezTo>
                  <a:pt x="218" y="378"/>
                  <a:pt x="214" y="384"/>
                  <a:pt x="210" y="388"/>
                </a:cubicBezTo>
                <a:cubicBezTo>
                  <a:pt x="206" y="393"/>
                  <a:pt x="203" y="398"/>
                  <a:pt x="199" y="405"/>
                </a:cubicBezTo>
                <a:cubicBezTo>
                  <a:pt x="196" y="411"/>
                  <a:pt x="194" y="418"/>
                  <a:pt x="194" y="426"/>
                </a:cubicBezTo>
                <a:cubicBezTo>
                  <a:pt x="194" y="437"/>
                  <a:pt x="198" y="445"/>
                  <a:pt x="206" y="450"/>
                </a:cubicBezTo>
                <a:cubicBezTo>
                  <a:pt x="215" y="455"/>
                  <a:pt x="225" y="458"/>
                  <a:pt x="237" y="458"/>
                </a:cubicBezTo>
                <a:cubicBezTo>
                  <a:pt x="246" y="458"/>
                  <a:pt x="255" y="457"/>
                  <a:pt x="265" y="456"/>
                </a:cubicBezTo>
                <a:cubicBezTo>
                  <a:pt x="275" y="455"/>
                  <a:pt x="287" y="454"/>
                  <a:pt x="299" y="452"/>
                </a:cubicBezTo>
                <a:cubicBezTo>
                  <a:pt x="311" y="451"/>
                  <a:pt x="321" y="450"/>
                  <a:pt x="328" y="449"/>
                </a:cubicBezTo>
                <a:cubicBezTo>
                  <a:pt x="330" y="449"/>
                  <a:pt x="333" y="449"/>
                  <a:pt x="337" y="449"/>
                </a:cubicBezTo>
                <a:cubicBezTo>
                  <a:pt x="337" y="447"/>
                  <a:pt x="337" y="447"/>
                  <a:pt x="337" y="447"/>
                </a:cubicBezTo>
                <a:cubicBezTo>
                  <a:pt x="337" y="440"/>
                  <a:pt x="336" y="428"/>
                  <a:pt x="333" y="414"/>
                </a:cubicBezTo>
                <a:cubicBezTo>
                  <a:pt x="330" y="399"/>
                  <a:pt x="328" y="388"/>
                  <a:pt x="328" y="380"/>
                </a:cubicBezTo>
                <a:cubicBezTo>
                  <a:pt x="328" y="356"/>
                  <a:pt x="339" y="344"/>
                  <a:pt x="360" y="344"/>
                </a:cubicBezTo>
                <a:cubicBezTo>
                  <a:pt x="368" y="344"/>
                  <a:pt x="374" y="345"/>
                  <a:pt x="381" y="349"/>
                </a:cubicBezTo>
                <a:cubicBezTo>
                  <a:pt x="388" y="352"/>
                  <a:pt x="393" y="356"/>
                  <a:pt x="398" y="360"/>
                </a:cubicBezTo>
                <a:cubicBezTo>
                  <a:pt x="402" y="364"/>
                  <a:pt x="408" y="368"/>
                  <a:pt x="415" y="371"/>
                </a:cubicBezTo>
                <a:cubicBezTo>
                  <a:pt x="422" y="374"/>
                  <a:pt x="430" y="376"/>
                  <a:pt x="438" y="376"/>
                </a:cubicBezTo>
                <a:cubicBezTo>
                  <a:pt x="453" y="376"/>
                  <a:pt x="465" y="371"/>
                  <a:pt x="474" y="360"/>
                </a:cubicBezTo>
                <a:cubicBezTo>
                  <a:pt x="482" y="350"/>
                  <a:pt x="487" y="337"/>
                  <a:pt x="487" y="321"/>
                </a:cubicBezTo>
                <a:cubicBezTo>
                  <a:pt x="487" y="304"/>
                  <a:pt x="482" y="291"/>
                  <a:pt x="473" y="279"/>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prstClr val="black"/>
              </a:solidFill>
            </a:endParaRPr>
          </a:p>
        </p:txBody>
      </p:sp>
      <p:sp>
        <p:nvSpPr>
          <p:cNvPr id="201" name="Freeform 200"/>
          <p:cNvSpPr>
            <a:spLocks noEditPoints="1"/>
          </p:cNvSpPr>
          <p:nvPr>
            <p:custDataLst>
              <p:tags r:id="rId14"/>
            </p:custDataLst>
          </p:nvPr>
        </p:nvSpPr>
        <p:spPr bwMode="auto">
          <a:xfrm>
            <a:off x="5148064" y="2079567"/>
            <a:ext cx="432048" cy="266926"/>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prstClr val="black"/>
              </a:solidFill>
            </a:endParaRPr>
          </a:p>
        </p:txBody>
      </p:sp>
      <p:sp>
        <p:nvSpPr>
          <p:cNvPr id="203" name="Freeform 202"/>
          <p:cNvSpPr>
            <a:spLocks noEditPoints="1"/>
          </p:cNvSpPr>
          <p:nvPr>
            <p:custDataLst>
              <p:tags r:id="rId15"/>
            </p:custDataLst>
          </p:nvPr>
        </p:nvSpPr>
        <p:spPr bwMode="auto">
          <a:xfrm>
            <a:off x="858306" y="3535125"/>
            <a:ext cx="366040" cy="339563"/>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prstClr val="black"/>
              </a:solidFill>
            </a:endParaRPr>
          </a:p>
        </p:txBody>
      </p:sp>
      <p:sp>
        <p:nvSpPr>
          <p:cNvPr id="205" name="Freeform 204"/>
          <p:cNvSpPr>
            <a:spLocks noEditPoints="1"/>
          </p:cNvSpPr>
          <p:nvPr>
            <p:custDataLst>
              <p:tags r:id="rId16"/>
            </p:custDataLst>
          </p:nvPr>
        </p:nvSpPr>
        <p:spPr bwMode="auto">
          <a:xfrm>
            <a:off x="5270781" y="5067617"/>
            <a:ext cx="346042" cy="340771"/>
          </a:xfrm>
          <a:custGeom>
            <a:avLst/>
            <a:gdLst>
              <a:gd name="T0" fmla="*/ 328 w 420"/>
              <a:gd name="T1" fmla="*/ 2 h 420"/>
              <a:gd name="T2" fmla="*/ 322 w 420"/>
              <a:gd name="T3" fmla="*/ 0 h 420"/>
              <a:gd name="T4" fmla="*/ 255 w 420"/>
              <a:gd name="T5" fmla="*/ 0 h 420"/>
              <a:gd name="T6" fmla="*/ 249 w 420"/>
              <a:gd name="T7" fmla="*/ 2 h 420"/>
              <a:gd name="T8" fmla="*/ 247 w 420"/>
              <a:gd name="T9" fmla="*/ 8 h 420"/>
              <a:gd name="T10" fmla="*/ 247 w 420"/>
              <a:gd name="T11" fmla="*/ 60 h 420"/>
              <a:gd name="T12" fmla="*/ 330 w 420"/>
              <a:gd name="T13" fmla="*/ 60 h 420"/>
              <a:gd name="T14" fmla="*/ 330 w 420"/>
              <a:gd name="T15" fmla="*/ 8 h 420"/>
              <a:gd name="T16" fmla="*/ 328 w 420"/>
              <a:gd name="T17" fmla="*/ 2 h 420"/>
              <a:gd name="T18" fmla="*/ 170 w 420"/>
              <a:gd name="T19" fmla="*/ 2 h 420"/>
              <a:gd name="T20" fmla="*/ 165 w 420"/>
              <a:gd name="T21" fmla="*/ 0 h 420"/>
              <a:gd name="T22" fmla="*/ 97 w 420"/>
              <a:gd name="T23" fmla="*/ 0 h 420"/>
              <a:gd name="T24" fmla="*/ 92 w 420"/>
              <a:gd name="T25" fmla="*/ 2 h 420"/>
              <a:gd name="T26" fmla="*/ 90 w 420"/>
              <a:gd name="T27" fmla="*/ 8 h 420"/>
              <a:gd name="T28" fmla="*/ 90 w 420"/>
              <a:gd name="T29" fmla="*/ 60 h 420"/>
              <a:gd name="T30" fmla="*/ 172 w 420"/>
              <a:gd name="T31" fmla="*/ 60 h 420"/>
              <a:gd name="T32" fmla="*/ 172 w 420"/>
              <a:gd name="T33" fmla="*/ 8 h 420"/>
              <a:gd name="T34" fmla="*/ 170 w 420"/>
              <a:gd name="T35" fmla="*/ 2 h 420"/>
              <a:gd name="T36" fmla="*/ 361 w 420"/>
              <a:gd name="T37" fmla="*/ 81 h 420"/>
              <a:gd name="T38" fmla="*/ 354 w 420"/>
              <a:gd name="T39" fmla="*/ 75 h 420"/>
              <a:gd name="T40" fmla="*/ 255 w 420"/>
              <a:gd name="T41" fmla="*/ 75 h 420"/>
              <a:gd name="T42" fmla="*/ 255 w 420"/>
              <a:gd name="T43" fmla="*/ 255 h 420"/>
              <a:gd name="T44" fmla="*/ 259 w 420"/>
              <a:gd name="T45" fmla="*/ 266 h 420"/>
              <a:gd name="T46" fmla="*/ 270 w 420"/>
              <a:gd name="T47" fmla="*/ 270 h 420"/>
              <a:gd name="T48" fmla="*/ 270 w 420"/>
              <a:gd name="T49" fmla="*/ 405 h 420"/>
              <a:gd name="T50" fmla="*/ 274 w 420"/>
              <a:gd name="T51" fmla="*/ 416 h 420"/>
              <a:gd name="T52" fmla="*/ 285 w 420"/>
              <a:gd name="T53" fmla="*/ 420 h 420"/>
              <a:gd name="T54" fmla="*/ 405 w 420"/>
              <a:gd name="T55" fmla="*/ 420 h 420"/>
              <a:gd name="T56" fmla="*/ 415 w 420"/>
              <a:gd name="T57" fmla="*/ 416 h 420"/>
              <a:gd name="T58" fmla="*/ 420 w 420"/>
              <a:gd name="T59" fmla="*/ 405 h 420"/>
              <a:gd name="T60" fmla="*/ 420 w 420"/>
              <a:gd name="T61" fmla="*/ 285 h 420"/>
              <a:gd name="T62" fmla="*/ 361 w 420"/>
              <a:gd name="T63" fmla="*/ 81 h 420"/>
              <a:gd name="T64" fmla="*/ 180 w 420"/>
              <a:gd name="T65" fmla="*/ 75 h 420"/>
              <a:gd name="T66" fmla="*/ 180 w 420"/>
              <a:gd name="T67" fmla="*/ 240 h 420"/>
              <a:gd name="T68" fmla="*/ 240 w 420"/>
              <a:gd name="T69" fmla="*/ 240 h 420"/>
              <a:gd name="T70" fmla="*/ 240 w 420"/>
              <a:gd name="T71" fmla="*/ 75 h 420"/>
              <a:gd name="T72" fmla="*/ 180 w 420"/>
              <a:gd name="T73" fmla="*/ 75 h 420"/>
              <a:gd name="T74" fmla="*/ 65 w 420"/>
              <a:gd name="T75" fmla="*/ 75 h 420"/>
              <a:gd name="T76" fmla="*/ 58 w 420"/>
              <a:gd name="T77" fmla="*/ 81 h 420"/>
              <a:gd name="T78" fmla="*/ 0 w 420"/>
              <a:gd name="T79" fmla="*/ 285 h 420"/>
              <a:gd name="T80" fmla="*/ 0 w 420"/>
              <a:gd name="T81" fmla="*/ 405 h 420"/>
              <a:gd name="T82" fmla="*/ 4 w 420"/>
              <a:gd name="T83" fmla="*/ 416 h 420"/>
              <a:gd name="T84" fmla="*/ 15 w 420"/>
              <a:gd name="T85" fmla="*/ 420 h 420"/>
              <a:gd name="T86" fmla="*/ 135 w 420"/>
              <a:gd name="T87" fmla="*/ 420 h 420"/>
              <a:gd name="T88" fmla="*/ 145 w 420"/>
              <a:gd name="T89" fmla="*/ 416 h 420"/>
              <a:gd name="T90" fmla="*/ 150 w 420"/>
              <a:gd name="T91" fmla="*/ 405 h 420"/>
              <a:gd name="T92" fmla="*/ 150 w 420"/>
              <a:gd name="T93" fmla="*/ 270 h 420"/>
              <a:gd name="T94" fmla="*/ 160 w 420"/>
              <a:gd name="T95" fmla="*/ 266 h 420"/>
              <a:gd name="T96" fmla="*/ 165 w 420"/>
              <a:gd name="T97" fmla="*/ 255 h 420"/>
              <a:gd name="T98" fmla="*/ 165 w 420"/>
              <a:gd name="T99" fmla="*/ 75 h 420"/>
              <a:gd name="T100" fmla="*/ 65 w 420"/>
              <a:gd name="T101" fmla="*/ 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328" y="2"/>
                </a:moveTo>
                <a:cubicBezTo>
                  <a:pt x="322" y="0"/>
                  <a:pt x="322" y="0"/>
                  <a:pt x="322" y="0"/>
                </a:cubicBezTo>
                <a:cubicBezTo>
                  <a:pt x="255" y="0"/>
                  <a:pt x="255" y="0"/>
                  <a:pt x="255" y="0"/>
                </a:cubicBezTo>
                <a:cubicBezTo>
                  <a:pt x="249" y="2"/>
                  <a:pt x="249" y="2"/>
                  <a:pt x="249" y="2"/>
                </a:cubicBezTo>
                <a:cubicBezTo>
                  <a:pt x="247" y="8"/>
                  <a:pt x="247" y="8"/>
                  <a:pt x="247" y="8"/>
                </a:cubicBezTo>
                <a:cubicBezTo>
                  <a:pt x="247" y="60"/>
                  <a:pt x="247" y="60"/>
                  <a:pt x="247" y="60"/>
                </a:cubicBezTo>
                <a:cubicBezTo>
                  <a:pt x="330" y="60"/>
                  <a:pt x="330" y="60"/>
                  <a:pt x="330" y="60"/>
                </a:cubicBezTo>
                <a:cubicBezTo>
                  <a:pt x="330" y="8"/>
                  <a:pt x="330" y="8"/>
                  <a:pt x="330" y="8"/>
                </a:cubicBezTo>
                <a:lnTo>
                  <a:pt x="328" y="2"/>
                </a:lnTo>
                <a:close/>
                <a:moveTo>
                  <a:pt x="170" y="2"/>
                </a:moveTo>
                <a:cubicBezTo>
                  <a:pt x="165" y="0"/>
                  <a:pt x="165" y="0"/>
                  <a:pt x="165" y="0"/>
                </a:cubicBezTo>
                <a:cubicBezTo>
                  <a:pt x="97" y="0"/>
                  <a:pt x="97" y="0"/>
                  <a:pt x="97" y="0"/>
                </a:cubicBezTo>
                <a:cubicBezTo>
                  <a:pt x="92" y="2"/>
                  <a:pt x="92" y="2"/>
                  <a:pt x="92" y="2"/>
                </a:cubicBezTo>
                <a:cubicBezTo>
                  <a:pt x="90" y="8"/>
                  <a:pt x="90" y="8"/>
                  <a:pt x="90" y="8"/>
                </a:cubicBezTo>
                <a:cubicBezTo>
                  <a:pt x="90" y="60"/>
                  <a:pt x="90" y="60"/>
                  <a:pt x="90" y="60"/>
                </a:cubicBezTo>
                <a:cubicBezTo>
                  <a:pt x="172" y="60"/>
                  <a:pt x="172" y="60"/>
                  <a:pt x="172" y="60"/>
                </a:cubicBezTo>
                <a:cubicBezTo>
                  <a:pt x="172" y="8"/>
                  <a:pt x="172" y="8"/>
                  <a:pt x="172" y="8"/>
                </a:cubicBezTo>
                <a:lnTo>
                  <a:pt x="170" y="2"/>
                </a:lnTo>
                <a:close/>
                <a:moveTo>
                  <a:pt x="361" y="81"/>
                </a:moveTo>
                <a:cubicBezTo>
                  <a:pt x="360" y="77"/>
                  <a:pt x="358" y="75"/>
                  <a:pt x="354" y="75"/>
                </a:cubicBezTo>
                <a:cubicBezTo>
                  <a:pt x="255" y="75"/>
                  <a:pt x="255" y="75"/>
                  <a:pt x="255" y="75"/>
                </a:cubicBezTo>
                <a:cubicBezTo>
                  <a:pt x="255" y="255"/>
                  <a:pt x="255" y="255"/>
                  <a:pt x="255" y="255"/>
                </a:cubicBezTo>
                <a:cubicBezTo>
                  <a:pt x="255" y="260"/>
                  <a:pt x="256" y="263"/>
                  <a:pt x="259" y="266"/>
                </a:cubicBezTo>
                <a:cubicBezTo>
                  <a:pt x="262" y="269"/>
                  <a:pt x="266" y="270"/>
                  <a:pt x="270" y="270"/>
                </a:cubicBezTo>
                <a:cubicBezTo>
                  <a:pt x="270" y="405"/>
                  <a:pt x="270" y="405"/>
                  <a:pt x="270" y="405"/>
                </a:cubicBezTo>
                <a:cubicBezTo>
                  <a:pt x="270" y="410"/>
                  <a:pt x="271" y="413"/>
                  <a:pt x="274" y="416"/>
                </a:cubicBezTo>
                <a:cubicBezTo>
                  <a:pt x="277" y="419"/>
                  <a:pt x="281" y="420"/>
                  <a:pt x="285" y="420"/>
                </a:cubicBezTo>
                <a:cubicBezTo>
                  <a:pt x="405" y="420"/>
                  <a:pt x="405" y="420"/>
                  <a:pt x="405" y="420"/>
                </a:cubicBezTo>
                <a:cubicBezTo>
                  <a:pt x="409" y="420"/>
                  <a:pt x="412" y="419"/>
                  <a:pt x="415" y="416"/>
                </a:cubicBezTo>
                <a:cubicBezTo>
                  <a:pt x="418" y="413"/>
                  <a:pt x="420" y="410"/>
                  <a:pt x="420" y="405"/>
                </a:cubicBezTo>
                <a:cubicBezTo>
                  <a:pt x="420" y="285"/>
                  <a:pt x="420" y="285"/>
                  <a:pt x="420" y="285"/>
                </a:cubicBezTo>
                <a:lnTo>
                  <a:pt x="361" y="81"/>
                </a:lnTo>
                <a:close/>
                <a:moveTo>
                  <a:pt x="180" y="75"/>
                </a:moveTo>
                <a:cubicBezTo>
                  <a:pt x="180" y="240"/>
                  <a:pt x="180" y="240"/>
                  <a:pt x="180" y="240"/>
                </a:cubicBezTo>
                <a:cubicBezTo>
                  <a:pt x="240" y="240"/>
                  <a:pt x="240" y="240"/>
                  <a:pt x="240" y="240"/>
                </a:cubicBezTo>
                <a:cubicBezTo>
                  <a:pt x="240" y="75"/>
                  <a:pt x="240" y="75"/>
                  <a:pt x="240" y="75"/>
                </a:cubicBezTo>
                <a:lnTo>
                  <a:pt x="180" y="75"/>
                </a:lnTo>
                <a:close/>
                <a:moveTo>
                  <a:pt x="65" y="75"/>
                </a:moveTo>
                <a:cubicBezTo>
                  <a:pt x="61" y="75"/>
                  <a:pt x="59" y="77"/>
                  <a:pt x="58" y="81"/>
                </a:cubicBezTo>
                <a:cubicBezTo>
                  <a:pt x="0" y="285"/>
                  <a:pt x="0" y="285"/>
                  <a:pt x="0" y="285"/>
                </a:cubicBezTo>
                <a:cubicBezTo>
                  <a:pt x="0" y="405"/>
                  <a:pt x="0" y="405"/>
                  <a:pt x="0" y="405"/>
                </a:cubicBezTo>
                <a:cubicBezTo>
                  <a:pt x="0" y="410"/>
                  <a:pt x="1" y="413"/>
                  <a:pt x="4" y="416"/>
                </a:cubicBezTo>
                <a:cubicBezTo>
                  <a:pt x="7" y="419"/>
                  <a:pt x="11" y="420"/>
                  <a:pt x="15" y="420"/>
                </a:cubicBezTo>
                <a:cubicBezTo>
                  <a:pt x="135" y="420"/>
                  <a:pt x="135" y="420"/>
                  <a:pt x="135" y="420"/>
                </a:cubicBezTo>
                <a:cubicBezTo>
                  <a:pt x="139" y="420"/>
                  <a:pt x="142" y="419"/>
                  <a:pt x="145" y="416"/>
                </a:cubicBezTo>
                <a:cubicBezTo>
                  <a:pt x="148" y="413"/>
                  <a:pt x="150" y="410"/>
                  <a:pt x="150" y="405"/>
                </a:cubicBezTo>
                <a:cubicBezTo>
                  <a:pt x="150" y="270"/>
                  <a:pt x="150" y="270"/>
                  <a:pt x="150" y="270"/>
                </a:cubicBezTo>
                <a:cubicBezTo>
                  <a:pt x="154" y="270"/>
                  <a:pt x="157" y="269"/>
                  <a:pt x="160" y="266"/>
                </a:cubicBezTo>
                <a:cubicBezTo>
                  <a:pt x="163" y="263"/>
                  <a:pt x="165" y="260"/>
                  <a:pt x="165" y="255"/>
                </a:cubicBezTo>
                <a:cubicBezTo>
                  <a:pt x="165" y="75"/>
                  <a:pt x="165" y="75"/>
                  <a:pt x="165" y="75"/>
                </a:cubicBezTo>
                <a:lnTo>
                  <a:pt x="65" y="75"/>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prstClr val="black"/>
              </a:solidFill>
            </a:endParaRPr>
          </a:p>
        </p:txBody>
      </p:sp>
      <p:sp>
        <p:nvSpPr>
          <p:cNvPr id="209" name="Freeform 208"/>
          <p:cNvSpPr/>
          <p:nvPr>
            <p:custDataLst>
              <p:tags r:id="rId17"/>
            </p:custDataLst>
          </p:nvPr>
        </p:nvSpPr>
        <p:spPr bwMode="auto">
          <a:xfrm>
            <a:off x="5364088" y="3556358"/>
            <a:ext cx="367815" cy="301959"/>
          </a:xfrm>
          <a:custGeom>
            <a:avLst/>
            <a:gdLst>
              <a:gd name="T0" fmla="*/ 182 w 189"/>
              <a:gd name="T1" fmla="*/ 0 h 188"/>
              <a:gd name="T2" fmla="*/ 178 w 189"/>
              <a:gd name="T3" fmla="*/ 1 h 188"/>
              <a:gd name="T4" fmla="*/ 3 w 189"/>
              <a:gd name="T5" fmla="*/ 102 h 188"/>
              <a:gd name="T6" fmla="*/ 0 w 189"/>
              <a:gd name="T7" fmla="*/ 108 h 188"/>
              <a:gd name="T8" fmla="*/ 4 w 189"/>
              <a:gd name="T9" fmla="*/ 114 h 188"/>
              <a:gd name="T10" fmla="*/ 46 w 189"/>
              <a:gd name="T11" fmla="*/ 131 h 188"/>
              <a:gd name="T12" fmla="*/ 158 w 189"/>
              <a:gd name="T13" fmla="*/ 33 h 188"/>
              <a:gd name="T14" fmla="*/ 67 w 189"/>
              <a:gd name="T15" fmla="*/ 145 h 188"/>
              <a:gd name="T16" fmla="*/ 67 w 189"/>
              <a:gd name="T17" fmla="*/ 181 h 188"/>
              <a:gd name="T18" fmla="*/ 68 w 189"/>
              <a:gd name="T19" fmla="*/ 185 h 188"/>
              <a:gd name="T20" fmla="*/ 72 w 189"/>
              <a:gd name="T21" fmla="*/ 188 h 188"/>
              <a:gd name="T22" fmla="*/ 74 w 189"/>
              <a:gd name="T23" fmla="*/ 188 h 188"/>
              <a:gd name="T24" fmla="*/ 79 w 189"/>
              <a:gd name="T25" fmla="*/ 186 h 188"/>
              <a:gd name="T26" fmla="*/ 105 w 189"/>
              <a:gd name="T27" fmla="*/ 155 h 188"/>
              <a:gd name="T28" fmla="*/ 152 w 189"/>
              <a:gd name="T29" fmla="*/ 174 h 188"/>
              <a:gd name="T30" fmla="*/ 155 w 189"/>
              <a:gd name="T31" fmla="*/ 175 h 188"/>
              <a:gd name="T32" fmla="*/ 158 w 189"/>
              <a:gd name="T33" fmla="*/ 174 h 188"/>
              <a:gd name="T34" fmla="*/ 161 w 189"/>
              <a:gd name="T35" fmla="*/ 169 h 188"/>
              <a:gd name="T36" fmla="*/ 188 w 189"/>
              <a:gd name="T37" fmla="*/ 8 h 188"/>
              <a:gd name="T38" fmla="*/ 185 w 189"/>
              <a:gd name="T39" fmla="*/ 1 h 188"/>
              <a:gd name="T40" fmla="*/ 182 w 189"/>
              <a:gd name="T4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188">
                <a:moveTo>
                  <a:pt x="182" y="0"/>
                </a:moveTo>
                <a:cubicBezTo>
                  <a:pt x="178" y="1"/>
                  <a:pt x="178" y="1"/>
                  <a:pt x="178" y="1"/>
                </a:cubicBezTo>
                <a:cubicBezTo>
                  <a:pt x="3" y="102"/>
                  <a:pt x="3" y="102"/>
                  <a:pt x="3" y="102"/>
                </a:cubicBezTo>
                <a:cubicBezTo>
                  <a:pt x="1" y="103"/>
                  <a:pt x="0" y="105"/>
                  <a:pt x="0" y="108"/>
                </a:cubicBezTo>
                <a:cubicBezTo>
                  <a:pt x="0" y="111"/>
                  <a:pt x="2" y="113"/>
                  <a:pt x="4" y="114"/>
                </a:cubicBezTo>
                <a:cubicBezTo>
                  <a:pt x="46" y="131"/>
                  <a:pt x="46" y="131"/>
                  <a:pt x="46" y="131"/>
                </a:cubicBezTo>
                <a:cubicBezTo>
                  <a:pt x="158" y="33"/>
                  <a:pt x="158" y="33"/>
                  <a:pt x="158" y="33"/>
                </a:cubicBezTo>
                <a:cubicBezTo>
                  <a:pt x="67" y="145"/>
                  <a:pt x="67" y="145"/>
                  <a:pt x="67" y="145"/>
                </a:cubicBezTo>
                <a:cubicBezTo>
                  <a:pt x="67" y="181"/>
                  <a:pt x="67" y="181"/>
                  <a:pt x="67" y="181"/>
                </a:cubicBezTo>
                <a:cubicBezTo>
                  <a:pt x="68" y="185"/>
                  <a:pt x="68" y="185"/>
                  <a:pt x="68" y="185"/>
                </a:cubicBezTo>
                <a:cubicBezTo>
                  <a:pt x="72" y="188"/>
                  <a:pt x="72" y="188"/>
                  <a:pt x="72" y="188"/>
                </a:cubicBezTo>
                <a:cubicBezTo>
                  <a:pt x="74" y="188"/>
                  <a:pt x="74" y="188"/>
                  <a:pt x="74" y="188"/>
                </a:cubicBezTo>
                <a:cubicBezTo>
                  <a:pt x="76" y="188"/>
                  <a:pt x="78" y="187"/>
                  <a:pt x="79" y="186"/>
                </a:cubicBezTo>
                <a:cubicBezTo>
                  <a:pt x="105" y="155"/>
                  <a:pt x="105" y="155"/>
                  <a:pt x="105" y="155"/>
                </a:cubicBezTo>
                <a:cubicBezTo>
                  <a:pt x="152" y="174"/>
                  <a:pt x="152" y="174"/>
                  <a:pt x="152" y="174"/>
                </a:cubicBezTo>
                <a:cubicBezTo>
                  <a:pt x="155" y="175"/>
                  <a:pt x="155" y="175"/>
                  <a:pt x="155" y="175"/>
                </a:cubicBezTo>
                <a:cubicBezTo>
                  <a:pt x="158" y="174"/>
                  <a:pt x="158" y="174"/>
                  <a:pt x="158" y="174"/>
                </a:cubicBezTo>
                <a:cubicBezTo>
                  <a:pt x="160" y="173"/>
                  <a:pt x="161" y="171"/>
                  <a:pt x="161" y="169"/>
                </a:cubicBezTo>
                <a:cubicBezTo>
                  <a:pt x="188" y="8"/>
                  <a:pt x="188" y="8"/>
                  <a:pt x="188" y="8"/>
                </a:cubicBezTo>
                <a:cubicBezTo>
                  <a:pt x="189" y="5"/>
                  <a:pt x="188" y="3"/>
                  <a:pt x="185" y="1"/>
                </a:cubicBezTo>
                <a:lnTo>
                  <a:pt x="182" y="0"/>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prstClr val="black"/>
              </a:solidFill>
            </a:endParaRPr>
          </a:p>
        </p:txBody>
      </p:sp>
      <p:sp>
        <p:nvSpPr>
          <p:cNvPr id="213" name="Freeform 212"/>
          <p:cNvSpPr>
            <a:spLocks noEditPoints="1"/>
          </p:cNvSpPr>
          <p:nvPr>
            <p:custDataLst>
              <p:tags r:id="rId18"/>
            </p:custDataLst>
          </p:nvPr>
        </p:nvSpPr>
        <p:spPr bwMode="auto">
          <a:xfrm>
            <a:off x="858306" y="5029543"/>
            <a:ext cx="396762" cy="383355"/>
          </a:xfrm>
          <a:custGeom>
            <a:avLst/>
            <a:gdLst>
              <a:gd name="T0" fmla="*/ 101 w 330"/>
              <a:gd name="T1" fmla="*/ 27 h 361"/>
              <a:gd name="T2" fmla="*/ 101 w 330"/>
              <a:gd name="T3" fmla="*/ 154 h 361"/>
              <a:gd name="T4" fmla="*/ 229 w 330"/>
              <a:gd name="T5" fmla="*/ 154 h 361"/>
              <a:gd name="T6" fmla="*/ 229 w 330"/>
              <a:gd name="T7" fmla="*/ 27 h 361"/>
              <a:gd name="T8" fmla="*/ 329 w 330"/>
              <a:gd name="T9" fmla="*/ 269 h 361"/>
              <a:gd name="T10" fmla="*/ 312 w 330"/>
              <a:gd name="T11" fmla="*/ 206 h 361"/>
              <a:gd name="T12" fmla="*/ 265 w 330"/>
              <a:gd name="T13" fmla="*/ 167 h 361"/>
              <a:gd name="T14" fmla="*/ 270 w 330"/>
              <a:gd name="T15" fmla="*/ 188 h 361"/>
              <a:gd name="T16" fmla="*/ 270 w 330"/>
              <a:gd name="T17" fmla="*/ 209 h 361"/>
              <a:gd name="T18" fmla="*/ 292 w 330"/>
              <a:gd name="T19" fmla="*/ 241 h 361"/>
              <a:gd name="T20" fmla="*/ 300 w 330"/>
              <a:gd name="T21" fmla="*/ 291 h 361"/>
              <a:gd name="T22" fmla="*/ 301 w 330"/>
              <a:gd name="T23" fmla="*/ 324 h 361"/>
              <a:gd name="T24" fmla="*/ 269 w 330"/>
              <a:gd name="T25" fmla="*/ 324 h 361"/>
              <a:gd name="T26" fmla="*/ 270 w 330"/>
              <a:gd name="T27" fmla="*/ 291 h 361"/>
              <a:gd name="T28" fmla="*/ 261 w 330"/>
              <a:gd name="T29" fmla="*/ 249 h 361"/>
              <a:gd name="T30" fmla="*/ 219 w 330"/>
              <a:gd name="T31" fmla="*/ 249 h 361"/>
              <a:gd name="T32" fmla="*/ 210 w 330"/>
              <a:gd name="T33" fmla="*/ 291 h 361"/>
              <a:gd name="T34" fmla="*/ 211 w 330"/>
              <a:gd name="T35" fmla="*/ 324 h 361"/>
              <a:gd name="T36" fmla="*/ 179 w 330"/>
              <a:gd name="T37" fmla="*/ 324 h 361"/>
              <a:gd name="T38" fmla="*/ 180 w 330"/>
              <a:gd name="T39" fmla="*/ 291 h 361"/>
              <a:gd name="T40" fmla="*/ 198 w 330"/>
              <a:gd name="T41" fmla="*/ 228 h 361"/>
              <a:gd name="T42" fmla="*/ 240 w 330"/>
              <a:gd name="T43" fmla="*/ 196 h 361"/>
              <a:gd name="T44" fmla="*/ 165 w 330"/>
              <a:gd name="T45" fmla="*/ 198 h 361"/>
              <a:gd name="T46" fmla="*/ 90 w 330"/>
              <a:gd name="T47" fmla="*/ 196 h 361"/>
              <a:gd name="T48" fmla="*/ 112 w 330"/>
              <a:gd name="T49" fmla="*/ 260 h 361"/>
              <a:gd name="T50" fmla="*/ 107 w 330"/>
              <a:gd name="T51" fmla="*/ 318 h 361"/>
              <a:gd name="T52" fmla="*/ 43 w 330"/>
              <a:gd name="T53" fmla="*/ 318 h 361"/>
              <a:gd name="T54" fmla="*/ 38 w 330"/>
              <a:gd name="T55" fmla="*/ 260 h 361"/>
              <a:gd name="T56" fmla="*/ 60 w 330"/>
              <a:gd name="T57" fmla="*/ 196 h 361"/>
              <a:gd name="T58" fmla="*/ 37 w 330"/>
              <a:gd name="T59" fmla="*/ 182 h 361"/>
              <a:gd name="T60" fmla="*/ 7 w 330"/>
              <a:gd name="T61" fmla="*/ 237 h 361"/>
              <a:gd name="T62" fmla="*/ 0 w 330"/>
              <a:gd name="T63" fmla="*/ 300 h 361"/>
              <a:gd name="T64" fmla="*/ 63 w 330"/>
              <a:gd name="T65" fmla="*/ 361 h 361"/>
              <a:gd name="T66" fmla="*/ 313 w 330"/>
              <a:gd name="T67" fmla="*/ 345 h 361"/>
              <a:gd name="T68" fmla="*/ 329 w 330"/>
              <a:gd name="T69" fmla="*/ 269 h 361"/>
              <a:gd name="T70" fmla="*/ 64 w 330"/>
              <a:gd name="T71" fmla="*/ 275 h 361"/>
              <a:gd name="T72" fmla="*/ 64 w 330"/>
              <a:gd name="T73" fmla="*/ 296 h 361"/>
              <a:gd name="T74" fmla="*/ 86 w 330"/>
              <a:gd name="T75" fmla="*/ 296 h 361"/>
              <a:gd name="T76" fmla="*/ 86 w 330"/>
              <a:gd name="T77" fmla="*/ 27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61">
                <a:moveTo>
                  <a:pt x="165" y="0"/>
                </a:moveTo>
                <a:cubicBezTo>
                  <a:pt x="140" y="0"/>
                  <a:pt x="119" y="9"/>
                  <a:pt x="101" y="27"/>
                </a:cubicBezTo>
                <a:cubicBezTo>
                  <a:pt x="84" y="44"/>
                  <a:pt x="75" y="66"/>
                  <a:pt x="75" y="90"/>
                </a:cubicBezTo>
                <a:cubicBezTo>
                  <a:pt x="75" y="115"/>
                  <a:pt x="84" y="136"/>
                  <a:pt x="101" y="154"/>
                </a:cubicBezTo>
                <a:cubicBezTo>
                  <a:pt x="119" y="172"/>
                  <a:pt x="140" y="181"/>
                  <a:pt x="165" y="181"/>
                </a:cubicBezTo>
                <a:cubicBezTo>
                  <a:pt x="190" y="181"/>
                  <a:pt x="211" y="172"/>
                  <a:pt x="229" y="154"/>
                </a:cubicBezTo>
                <a:cubicBezTo>
                  <a:pt x="246" y="136"/>
                  <a:pt x="255" y="115"/>
                  <a:pt x="255" y="90"/>
                </a:cubicBezTo>
                <a:cubicBezTo>
                  <a:pt x="255" y="66"/>
                  <a:pt x="246" y="44"/>
                  <a:pt x="229" y="27"/>
                </a:cubicBezTo>
                <a:cubicBezTo>
                  <a:pt x="211" y="9"/>
                  <a:pt x="190" y="0"/>
                  <a:pt x="165" y="0"/>
                </a:cubicBezTo>
                <a:close/>
                <a:moveTo>
                  <a:pt x="329" y="269"/>
                </a:moveTo>
                <a:cubicBezTo>
                  <a:pt x="328" y="259"/>
                  <a:pt x="326" y="249"/>
                  <a:pt x="323" y="237"/>
                </a:cubicBezTo>
                <a:cubicBezTo>
                  <a:pt x="321" y="225"/>
                  <a:pt x="317" y="215"/>
                  <a:pt x="312" y="206"/>
                </a:cubicBezTo>
                <a:cubicBezTo>
                  <a:pt x="308" y="197"/>
                  <a:pt x="301" y="189"/>
                  <a:pt x="293" y="182"/>
                </a:cubicBezTo>
                <a:cubicBezTo>
                  <a:pt x="285" y="174"/>
                  <a:pt x="276" y="170"/>
                  <a:pt x="265" y="167"/>
                </a:cubicBezTo>
                <a:cubicBezTo>
                  <a:pt x="268" y="177"/>
                  <a:pt x="268" y="177"/>
                  <a:pt x="268" y="177"/>
                </a:cubicBezTo>
                <a:cubicBezTo>
                  <a:pt x="269" y="180"/>
                  <a:pt x="270" y="184"/>
                  <a:pt x="270" y="188"/>
                </a:cubicBezTo>
                <a:cubicBezTo>
                  <a:pt x="270" y="192"/>
                  <a:pt x="270" y="195"/>
                  <a:pt x="270" y="198"/>
                </a:cubicBezTo>
                <a:cubicBezTo>
                  <a:pt x="270" y="200"/>
                  <a:pt x="270" y="204"/>
                  <a:pt x="270" y="209"/>
                </a:cubicBezTo>
                <a:cubicBezTo>
                  <a:pt x="270" y="214"/>
                  <a:pt x="270" y="217"/>
                  <a:pt x="270" y="219"/>
                </a:cubicBezTo>
                <a:cubicBezTo>
                  <a:pt x="280" y="224"/>
                  <a:pt x="287" y="231"/>
                  <a:pt x="292" y="241"/>
                </a:cubicBezTo>
                <a:cubicBezTo>
                  <a:pt x="298" y="250"/>
                  <a:pt x="300" y="260"/>
                  <a:pt x="300" y="271"/>
                </a:cubicBezTo>
                <a:cubicBezTo>
                  <a:pt x="300" y="291"/>
                  <a:pt x="300" y="291"/>
                  <a:pt x="300" y="291"/>
                </a:cubicBezTo>
                <a:cubicBezTo>
                  <a:pt x="305" y="296"/>
                  <a:pt x="308" y="302"/>
                  <a:pt x="308" y="308"/>
                </a:cubicBezTo>
                <a:cubicBezTo>
                  <a:pt x="308" y="314"/>
                  <a:pt x="306" y="320"/>
                  <a:pt x="301" y="324"/>
                </a:cubicBezTo>
                <a:cubicBezTo>
                  <a:pt x="297" y="328"/>
                  <a:pt x="292" y="331"/>
                  <a:pt x="285" y="331"/>
                </a:cubicBezTo>
                <a:cubicBezTo>
                  <a:pt x="279" y="331"/>
                  <a:pt x="274" y="328"/>
                  <a:pt x="269" y="324"/>
                </a:cubicBezTo>
                <a:cubicBezTo>
                  <a:pt x="265" y="320"/>
                  <a:pt x="263" y="314"/>
                  <a:pt x="263" y="308"/>
                </a:cubicBezTo>
                <a:cubicBezTo>
                  <a:pt x="263" y="302"/>
                  <a:pt x="265" y="296"/>
                  <a:pt x="270" y="291"/>
                </a:cubicBezTo>
                <a:cubicBezTo>
                  <a:pt x="270" y="271"/>
                  <a:pt x="270" y="271"/>
                  <a:pt x="270" y="271"/>
                </a:cubicBezTo>
                <a:cubicBezTo>
                  <a:pt x="270" y="262"/>
                  <a:pt x="267" y="255"/>
                  <a:pt x="261" y="249"/>
                </a:cubicBezTo>
                <a:cubicBezTo>
                  <a:pt x="255" y="244"/>
                  <a:pt x="248" y="241"/>
                  <a:pt x="240" y="241"/>
                </a:cubicBezTo>
                <a:cubicBezTo>
                  <a:pt x="232" y="241"/>
                  <a:pt x="225" y="244"/>
                  <a:pt x="219" y="249"/>
                </a:cubicBezTo>
                <a:cubicBezTo>
                  <a:pt x="213" y="255"/>
                  <a:pt x="210" y="262"/>
                  <a:pt x="210" y="271"/>
                </a:cubicBezTo>
                <a:cubicBezTo>
                  <a:pt x="210" y="291"/>
                  <a:pt x="210" y="291"/>
                  <a:pt x="210" y="291"/>
                </a:cubicBezTo>
                <a:cubicBezTo>
                  <a:pt x="215" y="296"/>
                  <a:pt x="218" y="302"/>
                  <a:pt x="218" y="308"/>
                </a:cubicBezTo>
                <a:cubicBezTo>
                  <a:pt x="218" y="314"/>
                  <a:pt x="216" y="320"/>
                  <a:pt x="211" y="324"/>
                </a:cubicBezTo>
                <a:cubicBezTo>
                  <a:pt x="207" y="328"/>
                  <a:pt x="201" y="331"/>
                  <a:pt x="195" y="331"/>
                </a:cubicBezTo>
                <a:cubicBezTo>
                  <a:pt x="189" y="331"/>
                  <a:pt x="184" y="328"/>
                  <a:pt x="179" y="324"/>
                </a:cubicBezTo>
                <a:cubicBezTo>
                  <a:pt x="175" y="320"/>
                  <a:pt x="173" y="314"/>
                  <a:pt x="173" y="308"/>
                </a:cubicBezTo>
                <a:cubicBezTo>
                  <a:pt x="173" y="302"/>
                  <a:pt x="175" y="296"/>
                  <a:pt x="180" y="291"/>
                </a:cubicBezTo>
                <a:cubicBezTo>
                  <a:pt x="180" y="271"/>
                  <a:pt x="180" y="271"/>
                  <a:pt x="180" y="271"/>
                </a:cubicBezTo>
                <a:cubicBezTo>
                  <a:pt x="180" y="254"/>
                  <a:pt x="186" y="240"/>
                  <a:pt x="198" y="228"/>
                </a:cubicBezTo>
                <a:cubicBezTo>
                  <a:pt x="210" y="216"/>
                  <a:pt x="224" y="211"/>
                  <a:pt x="240" y="211"/>
                </a:cubicBezTo>
                <a:cubicBezTo>
                  <a:pt x="240" y="196"/>
                  <a:pt x="240" y="196"/>
                  <a:pt x="240" y="196"/>
                </a:cubicBezTo>
                <a:cubicBezTo>
                  <a:pt x="240" y="186"/>
                  <a:pt x="238" y="179"/>
                  <a:pt x="234" y="174"/>
                </a:cubicBezTo>
                <a:cubicBezTo>
                  <a:pt x="214" y="190"/>
                  <a:pt x="191" y="198"/>
                  <a:pt x="165" y="198"/>
                </a:cubicBezTo>
                <a:cubicBezTo>
                  <a:pt x="140" y="198"/>
                  <a:pt x="117" y="190"/>
                  <a:pt x="96" y="174"/>
                </a:cubicBezTo>
                <a:cubicBezTo>
                  <a:pt x="92" y="179"/>
                  <a:pt x="90" y="186"/>
                  <a:pt x="90" y="196"/>
                </a:cubicBezTo>
                <a:cubicBezTo>
                  <a:pt x="90" y="243"/>
                  <a:pt x="90" y="243"/>
                  <a:pt x="90" y="243"/>
                </a:cubicBezTo>
                <a:cubicBezTo>
                  <a:pt x="99" y="246"/>
                  <a:pt x="106" y="252"/>
                  <a:pt x="112" y="260"/>
                </a:cubicBezTo>
                <a:cubicBezTo>
                  <a:pt x="117" y="267"/>
                  <a:pt x="120" y="276"/>
                  <a:pt x="120" y="286"/>
                </a:cubicBezTo>
                <a:cubicBezTo>
                  <a:pt x="120" y="298"/>
                  <a:pt x="116" y="309"/>
                  <a:pt x="107" y="318"/>
                </a:cubicBezTo>
                <a:cubicBezTo>
                  <a:pt x="98" y="326"/>
                  <a:pt x="88" y="331"/>
                  <a:pt x="75" y="331"/>
                </a:cubicBezTo>
                <a:cubicBezTo>
                  <a:pt x="63" y="331"/>
                  <a:pt x="52" y="326"/>
                  <a:pt x="43" y="318"/>
                </a:cubicBezTo>
                <a:cubicBezTo>
                  <a:pt x="34" y="309"/>
                  <a:pt x="30" y="298"/>
                  <a:pt x="30" y="286"/>
                </a:cubicBezTo>
                <a:cubicBezTo>
                  <a:pt x="30" y="276"/>
                  <a:pt x="33" y="267"/>
                  <a:pt x="38" y="260"/>
                </a:cubicBezTo>
                <a:cubicBezTo>
                  <a:pt x="44" y="252"/>
                  <a:pt x="51" y="246"/>
                  <a:pt x="60" y="243"/>
                </a:cubicBezTo>
                <a:cubicBezTo>
                  <a:pt x="60" y="196"/>
                  <a:pt x="60" y="196"/>
                  <a:pt x="60" y="196"/>
                </a:cubicBezTo>
                <a:cubicBezTo>
                  <a:pt x="60" y="185"/>
                  <a:pt x="62" y="175"/>
                  <a:pt x="65" y="167"/>
                </a:cubicBezTo>
                <a:cubicBezTo>
                  <a:pt x="55" y="170"/>
                  <a:pt x="45" y="174"/>
                  <a:pt x="37" y="182"/>
                </a:cubicBezTo>
                <a:cubicBezTo>
                  <a:pt x="29" y="189"/>
                  <a:pt x="23" y="197"/>
                  <a:pt x="18" y="206"/>
                </a:cubicBezTo>
                <a:cubicBezTo>
                  <a:pt x="13" y="215"/>
                  <a:pt x="10" y="225"/>
                  <a:pt x="7" y="237"/>
                </a:cubicBezTo>
                <a:cubicBezTo>
                  <a:pt x="4" y="249"/>
                  <a:pt x="2" y="259"/>
                  <a:pt x="1" y="269"/>
                </a:cubicBezTo>
                <a:cubicBezTo>
                  <a:pt x="0" y="279"/>
                  <a:pt x="0" y="289"/>
                  <a:pt x="0" y="300"/>
                </a:cubicBezTo>
                <a:cubicBezTo>
                  <a:pt x="0" y="319"/>
                  <a:pt x="6" y="334"/>
                  <a:pt x="17" y="345"/>
                </a:cubicBezTo>
                <a:cubicBezTo>
                  <a:pt x="29" y="355"/>
                  <a:pt x="44" y="361"/>
                  <a:pt x="63" y="361"/>
                </a:cubicBezTo>
                <a:cubicBezTo>
                  <a:pt x="268" y="361"/>
                  <a:pt x="268" y="361"/>
                  <a:pt x="268" y="361"/>
                </a:cubicBezTo>
                <a:cubicBezTo>
                  <a:pt x="287" y="361"/>
                  <a:pt x="302" y="355"/>
                  <a:pt x="313" y="345"/>
                </a:cubicBezTo>
                <a:cubicBezTo>
                  <a:pt x="325" y="334"/>
                  <a:pt x="330" y="319"/>
                  <a:pt x="330" y="300"/>
                </a:cubicBezTo>
                <a:cubicBezTo>
                  <a:pt x="330" y="289"/>
                  <a:pt x="330" y="279"/>
                  <a:pt x="329" y="269"/>
                </a:cubicBezTo>
                <a:close/>
                <a:moveTo>
                  <a:pt x="75" y="271"/>
                </a:moveTo>
                <a:cubicBezTo>
                  <a:pt x="71" y="271"/>
                  <a:pt x="67" y="272"/>
                  <a:pt x="64" y="275"/>
                </a:cubicBezTo>
                <a:cubicBezTo>
                  <a:pt x="62" y="278"/>
                  <a:pt x="60" y="282"/>
                  <a:pt x="60" y="286"/>
                </a:cubicBezTo>
                <a:cubicBezTo>
                  <a:pt x="60" y="290"/>
                  <a:pt x="62" y="293"/>
                  <a:pt x="64" y="296"/>
                </a:cubicBezTo>
                <a:cubicBezTo>
                  <a:pt x="67" y="299"/>
                  <a:pt x="71" y="301"/>
                  <a:pt x="75" y="301"/>
                </a:cubicBezTo>
                <a:cubicBezTo>
                  <a:pt x="79" y="301"/>
                  <a:pt x="83" y="299"/>
                  <a:pt x="86" y="296"/>
                </a:cubicBezTo>
                <a:cubicBezTo>
                  <a:pt x="89" y="293"/>
                  <a:pt x="90" y="290"/>
                  <a:pt x="90" y="286"/>
                </a:cubicBezTo>
                <a:cubicBezTo>
                  <a:pt x="90" y="282"/>
                  <a:pt x="89" y="278"/>
                  <a:pt x="86" y="275"/>
                </a:cubicBezTo>
                <a:cubicBezTo>
                  <a:pt x="83" y="272"/>
                  <a:pt x="79" y="271"/>
                  <a:pt x="75" y="271"/>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solidFill>
                <a:prstClr val="black"/>
              </a:solidFill>
            </a:endParaRPr>
          </a:p>
        </p:txBody>
      </p:sp>
      <p:sp>
        <p:nvSpPr>
          <p:cNvPr id="2" name="Slide Number Placeholder 1"/>
          <p:cNvSpPr>
            <a:spLocks noGrp="1"/>
          </p:cNvSpPr>
          <p:nvPr>
            <p:ph type="sldNum" sz="quarter" idx="12"/>
            <p:custDataLst>
              <p:tags r:id="rId19"/>
            </p:custDataLst>
          </p:nvPr>
        </p:nvSpPr>
        <p:spPr>
          <a:xfrm>
            <a:off x="8827588" y="6471090"/>
            <a:ext cx="316411" cy="365125"/>
          </a:xfrm>
        </p:spPr>
        <p:txBody>
          <a:bodyPr/>
          <a:lstStyle/>
          <a:p>
            <a:fld id="{32D4B517-E49B-41B6-9DBC-23634E0F1CDC}" type="slidenum">
              <a:rPr lang="fr-CA" sz="800" smtClean="0">
                <a:solidFill>
                  <a:prstClr val="black">
                    <a:tint val="75000"/>
                  </a:prstClr>
                </a:solidFill>
              </a:rPr>
              <a:t>7</a:t>
            </a:fld>
            <a:endParaRPr lang="fr-CA" sz="800" dirty="0">
              <a:solidFill>
                <a:prstClr val="black">
                  <a:tint val="75000"/>
                </a:prstClr>
              </a:solidFill>
            </a:endParaRPr>
          </a:p>
        </p:txBody>
      </p:sp>
      <p:sp>
        <p:nvSpPr>
          <p:cNvPr id="3" name="Text Placeholder 2"/>
          <p:cNvSpPr>
            <a:spLocks noGrp="1"/>
          </p:cNvSpPr>
          <p:nvPr>
            <p:ph type="body" sz="quarter" idx="11"/>
            <p:custDataLst>
              <p:tags r:id="rId20"/>
            </p:custDataLst>
          </p:nvPr>
        </p:nvSpPr>
        <p:spPr>
          <a:xfrm>
            <a:off x="431539" y="81443"/>
            <a:ext cx="5300363" cy="764792"/>
          </a:xfrm>
        </p:spPr>
        <p:txBody>
          <a:bodyPr lIns="0" tIns="0" rIns="0" bIns="0" anchor="ctr"/>
          <a:lstStyle/>
          <a:p>
            <a:r>
              <a:rPr lang="fr-CA" dirty="0">
                <a:latin typeface="Segoe UI" panose="020B0502040204020203" pitchFamily="34" charset="0"/>
                <a:cs typeface="Segoe UI" panose="020B0502040204020203" pitchFamily="34" charset="0"/>
              </a:rPr>
              <a:t>Qu’est-ce qu’un cas conceptuel?</a:t>
            </a:r>
          </a:p>
        </p:txBody>
      </p:sp>
      <p:cxnSp>
        <p:nvCxnSpPr>
          <p:cNvPr id="47" name="Straight Connector 46"/>
          <p:cNvCxnSpPr/>
          <p:nvPr>
            <p:custDataLst>
              <p:tags r:id="rId21"/>
            </p:custDataLst>
          </p:nvPr>
        </p:nvCxnSpPr>
        <p:spPr>
          <a:xfrm flipH="1">
            <a:off x="7724120" y="1518265"/>
            <a:ext cx="0" cy="31397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189215"/>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custDataLst>
              <p:tags r:id="rId1"/>
            </p:custDataLst>
          </p:nvPr>
        </p:nvSpPr>
        <p:spPr>
          <a:xfrm>
            <a:off x="1117518" y="5928228"/>
            <a:ext cx="6910866" cy="682710"/>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Slide Number Placeholder 1"/>
          <p:cNvSpPr>
            <a:spLocks noGrp="1"/>
          </p:cNvSpPr>
          <p:nvPr>
            <p:ph type="sldNum" sz="quarter" idx="12"/>
            <p:custDataLst>
              <p:tags r:id="rId2"/>
            </p:custDataLst>
          </p:nvPr>
        </p:nvSpPr>
        <p:spPr>
          <a:xfrm>
            <a:off x="8748464" y="6453171"/>
            <a:ext cx="346720" cy="365125"/>
          </a:xfrm>
        </p:spPr>
        <p:txBody>
          <a:bodyPr/>
          <a:lstStyle/>
          <a:p>
            <a:fld id="{32D4B517-E49B-41B6-9DBC-23634E0F1CDC}" type="slidenum">
              <a:rPr lang="fr-CA" sz="800" smtClean="0">
                <a:solidFill>
                  <a:prstClr val="black">
                    <a:tint val="75000"/>
                  </a:prstClr>
                </a:solidFill>
              </a:rPr>
              <a:t>8</a:t>
            </a:fld>
            <a:endParaRPr lang="fr-CA" sz="800" dirty="0">
              <a:solidFill>
                <a:prstClr val="black">
                  <a:tint val="75000"/>
                </a:prstClr>
              </a:solidFill>
            </a:endParaRPr>
          </a:p>
        </p:txBody>
      </p:sp>
      <p:sp>
        <p:nvSpPr>
          <p:cNvPr id="4" name="Title 3"/>
          <p:cNvSpPr>
            <a:spLocks noGrp="1"/>
          </p:cNvSpPr>
          <p:nvPr>
            <p:ph type="title"/>
            <p:custDataLst>
              <p:tags r:id="rId3"/>
            </p:custDataLst>
          </p:nvPr>
        </p:nvSpPr>
        <p:spPr>
          <a:xfrm>
            <a:off x="467544" y="138062"/>
            <a:ext cx="5432982" cy="711459"/>
          </a:xfrm>
        </p:spPr>
        <p:txBody>
          <a:bodyPr/>
          <a:lstStyle/>
          <a:p>
            <a:r>
              <a:rPr lang="fr-CA" dirty="0"/>
              <a:t>La résolution de problèmes est un investissement</a:t>
            </a:r>
          </a:p>
        </p:txBody>
      </p:sp>
      <p:sp>
        <p:nvSpPr>
          <p:cNvPr id="9" name="TextBox 8"/>
          <p:cNvSpPr txBox="1"/>
          <p:nvPr>
            <p:custDataLst>
              <p:tags r:id="rId4"/>
            </p:custDataLst>
          </p:nvPr>
        </p:nvSpPr>
        <p:spPr>
          <a:xfrm>
            <a:off x="1155966" y="5945795"/>
            <a:ext cx="6731764" cy="640720"/>
          </a:xfrm>
          <a:prstGeom prst="rect">
            <a:avLst/>
          </a:prstGeom>
          <a:noFill/>
        </p:spPr>
        <p:txBody>
          <a:bodyPr wrap="square" rtlCol="0">
            <a:spAutoFit/>
          </a:bodyPr>
          <a:lstStyle/>
          <a:p>
            <a:pPr algn="ctr" defTabSz="457200">
              <a:defRPr/>
            </a:pPr>
            <a:r>
              <a:rPr lang="fr-CA" b="1" kern="0" dirty="0">
                <a:solidFill>
                  <a:prstClr val="black"/>
                </a:solidFill>
              </a:rPr>
              <a:t>« Ce n’est pas que je sois si intelligent, c’est juste que je reste avec des problèmes plus longtemps. » </a:t>
            </a:r>
            <a:r>
              <a:rPr lang="fr-CA" kern="0" dirty="0">
                <a:solidFill>
                  <a:prstClr val="black"/>
                </a:solidFill>
              </a:rPr>
              <a:t>Albert Einstein</a:t>
            </a:r>
          </a:p>
        </p:txBody>
      </p:sp>
      <p:sp>
        <p:nvSpPr>
          <p:cNvPr id="5" name="Freeform 4"/>
          <p:cNvSpPr/>
          <p:nvPr>
            <p:custDataLst>
              <p:tags r:id="rId5"/>
            </p:custDataLst>
          </p:nvPr>
        </p:nvSpPr>
        <p:spPr>
          <a:xfrm>
            <a:off x="3742410" y="3591643"/>
            <a:ext cx="1731187" cy="1731187"/>
          </a:xfrm>
          <a:custGeom>
            <a:avLst/>
            <a:gdLst>
              <a:gd name="connsiteX0" fmla="*/ 0 w 1731187"/>
              <a:gd name="connsiteY0" fmla="*/ 865594 h 1731187"/>
              <a:gd name="connsiteX1" fmla="*/ 865594 w 1731187"/>
              <a:gd name="connsiteY1" fmla="*/ 0 h 1731187"/>
              <a:gd name="connsiteX2" fmla="*/ 1731188 w 1731187"/>
              <a:gd name="connsiteY2" fmla="*/ 865594 h 1731187"/>
              <a:gd name="connsiteX3" fmla="*/ 865594 w 1731187"/>
              <a:gd name="connsiteY3" fmla="*/ 1731188 h 1731187"/>
              <a:gd name="connsiteX4" fmla="*/ 0 w 1731187"/>
              <a:gd name="connsiteY4" fmla="*/ 865594 h 173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187" h="1731187">
                <a:moveTo>
                  <a:pt x="0" y="865594"/>
                </a:moveTo>
                <a:cubicBezTo>
                  <a:pt x="0" y="387540"/>
                  <a:pt x="387540" y="0"/>
                  <a:pt x="865594" y="0"/>
                </a:cubicBezTo>
                <a:cubicBezTo>
                  <a:pt x="1343648" y="0"/>
                  <a:pt x="1731188" y="387540"/>
                  <a:pt x="1731188" y="865594"/>
                </a:cubicBezTo>
                <a:cubicBezTo>
                  <a:pt x="1731188" y="1343648"/>
                  <a:pt x="1343648" y="1731188"/>
                  <a:pt x="865594" y="1731188"/>
                </a:cubicBezTo>
                <a:cubicBezTo>
                  <a:pt x="387540" y="1731188"/>
                  <a:pt x="0" y="1343648"/>
                  <a:pt x="0" y="865594"/>
                </a:cubicBezTo>
                <a:close/>
              </a:path>
            </a:pathLst>
          </a:custGeom>
          <a:solidFill>
            <a:schemeClr val="accent2"/>
          </a:solidFill>
          <a:ln w="25400" cap="flat" cmpd="sng" algn="ctr">
            <a:noFill/>
            <a:prstDash val="solid"/>
          </a:ln>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70671" tIns="270671" rIns="270671" bIns="270671" numCol="1" spcCol="1270" anchor="ctr" anchorCtr="0">
            <a:noAutofit/>
          </a:bodyPr>
          <a:lstStyle/>
          <a:p>
            <a:pPr lvl="0" algn="ctr" defTabSz="1200150">
              <a:lnSpc>
                <a:spcPct val="90000"/>
              </a:lnSpc>
              <a:spcBef>
                <a:spcPct val="0"/>
              </a:spcBef>
              <a:spcAft>
                <a:spcPct val="35000"/>
              </a:spcAft>
            </a:pPr>
            <a:r>
              <a:rPr lang="fr-CA" sz="2200" kern="1200" dirty="0">
                <a:solidFill>
                  <a:schemeClr val="accent6">
                    <a:lumMod val="40000"/>
                    <a:lumOff val="60000"/>
                  </a:schemeClr>
                </a:solidFill>
                <a:latin typeface="Calibri"/>
                <a:ea typeface="+mn-ea"/>
                <a:cs typeface="+mn-cs"/>
              </a:rPr>
              <a:t>Analyse de problème</a:t>
            </a:r>
          </a:p>
        </p:txBody>
      </p:sp>
      <p:sp>
        <p:nvSpPr>
          <p:cNvPr id="6" name="Left Arrow 5"/>
          <p:cNvSpPr/>
          <p:nvPr>
            <p:custDataLst>
              <p:tags r:id="rId6"/>
            </p:custDataLst>
          </p:nvPr>
        </p:nvSpPr>
        <p:spPr>
          <a:xfrm rot="10800000">
            <a:off x="1723433" y="426306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7" name="Freeform 6"/>
          <p:cNvSpPr/>
          <p:nvPr>
            <p:custDataLst>
              <p:tags r:id="rId7"/>
            </p:custDataLst>
          </p:nvPr>
        </p:nvSpPr>
        <p:spPr>
          <a:xfrm>
            <a:off x="1117518" y="397250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Historique du problème</a:t>
            </a:r>
          </a:p>
        </p:txBody>
      </p:sp>
      <p:sp>
        <p:nvSpPr>
          <p:cNvPr id="8" name="Left Arrow 7"/>
          <p:cNvSpPr/>
          <p:nvPr>
            <p:custDataLst>
              <p:tags r:id="rId8"/>
            </p:custDataLst>
          </p:nvPr>
        </p:nvSpPr>
        <p:spPr>
          <a:xfrm rot="12600000">
            <a:off x="1950179" y="336431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11" name="Freeform 10"/>
          <p:cNvSpPr/>
          <p:nvPr>
            <p:custDataLst>
              <p:tags r:id="rId9"/>
            </p:custDataLst>
          </p:nvPr>
        </p:nvSpPr>
        <p:spPr>
          <a:xfrm>
            <a:off x="1503977" y="267309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Contraintes</a:t>
            </a:r>
          </a:p>
        </p:txBody>
      </p:sp>
      <p:sp>
        <p:nvSpPr>
          <p:cNvPr id="12" name="Left Arrow 11"/>
          <p:cNvSpPr/>
          <p:nvPr>
            <p:custDataLst>
              <p:tags r:id="rId10"/>
            </p:custDataLst>
          </p:nvPr>
        </p:nvSpPr>
        <p:spPr>
          <a:xfrm rot="14400000">
            <a:off x="2633471" y="2634312"/>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13" name="Freeform 12"/>
          <p:cNvSpPr/>
          <p:nvPr>
            <p:custDataLst>
              <p:tags r:id="rId11"/>
            </p:custDataLst>
          </p:nvPr>
        </p:nvSpPr>
        <p:spPr>
          <a:xfrm>
            <a:off x="2447764" y="1523431"/>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Cause fondamentale</a:t>
            </a:r>
          </a:p>
        </p:txBody>
      </p:sp>
      <p:sp>
        <p:nvSpPr>
          <p:cNvPr id="14" name="Left Arrow 13"/>
          <p:cNvSpPr/>
          <p:nvPr>
            <p:custDataLst>
              <p:tags r:id="rId12"/>
            </p:custDataLst>
          </p:nvPr>
        </p:nvSpPr>
        <p:spPr>
          <a:xfrm rot="16200000">
            <a:off x="3654037" y="2343753"/>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15" name="Freeform 14"/>
          <p:cNvSpPr/>
          <p:nvPr>
            <p:custDataLst>
              <p:tags r:id="rId13"/>
            </p:custDataLst>
          </p:nvPr>
        </p:nvSpPr>
        <p:spPr>
          <a:xfrm>
            <a:off x="4002088" y="108793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Valeur du problème</a:t>
            </a:r>
          </a:p>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(ICR, paramètres)</a:t>
            </a:r>
          </a:p>
        </p:txBody>
      </p:sp>
      <p:sp>
        <p:nvSpPr>
          <p:cNvPr id="16" name="Left Arrow 15"/>
          <p:cNvSpPr/>
          <p:nvPr>
            <p:custDataLst>
              <p:tags r:id="rId14"/>
            </p:custDataLst>
          </p:nvPr>
        </p:nvSpPr>
        <p:spPr>
          <a:xfrm rot="18000000">
            <a:off x="4621224" y="2570498"/>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17" name="Freeform 16"/>
          <p:cNvSpPr/>
          <p:nvPr>
            <p:custDataLst>
              <p:tags r:id="rId15"/>
            </p:custDataLst>
          </p:nvPr>
        </p:nvSpPr>
        <p:spPr>
          <a:xfrm>
            <a:off x="5520409" y="1523431"/>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Point de vue du client</a:t>
            </a:r>
          </a:p>
        </p:txBody>
      </p:sp>
      <p:sp>
        <p:nvSpPr>
          <p:cNvPr id="18" name="Left Arrow 17"/>
          <p:cNvSpPr/>
          <p:nvPr>
            <p:custDataLst>
              <p:tags r:id="rId16"/>
            </p:custDataLst>
          </p:nvPr>
        </p:nvSpPr>
        <p:spPr>
          <a:xfrm rot="19800000">
            <a:off x="5294082" y="3329990"/>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19" name="Freeform 18"/>
          <p:cNvSpPr/>
          <p:nvPr>
            <p:custDataLst>
              <p:tags r:id="rId17"/>
            </p:custDataLst>
          </p:nvPr>
        </p:nvSpPr>
        <p:spPr>
          <a:xfrm>
            <a:off x="6500198" y="267309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Analyse environnementale (PESTLE)</a:t>
            </a:r>
          </a:p>
        </p:txBody>
      </p:sp>
      <p:sp>
        <p:nvSpPr>
          <p:cNvPr id="20" name="Left Arrow 19"/>
          <p:cNvSpPr/>
          <p:nvPr>
            <p:custDataLst>
              <p:tags r:id="rId18"/>
            </p:custDataLst>
          </p:nvPr>
        </p:nvSpPr>
        <p:spPr>
          <a:xfrm>
            <a:off x="5584641" y="4263069"/>
            <a:ext cx="1907932" cy="365760"/>
          </a:xfrm>
          <a:prstGeom prst="leftArrow">
            <a:avLst>
              <a:gd name="adj1" fmla="val 60000"/>
              <a:gd name="adj2" fmla="val 50000"/>
            </a:avLst>
          </a:prstGeom>
          <a:solidFill>
            <a:schemeClr val="accent6"/>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a:lstStyle/>
          <a:p>
            <a:endParaRPr lang="fr-CA" dirty="0"/>
          </a:p>
        </p:txBody>
      </p:sp>
      <p:sp>
        <p:nvSpPr>
          <p:cNvPr id="21" name="Freeform 20"/>
          <p:cNvSpPr/>
          <p:nvPr>
            <p:custDataLst>
              <p:tags r:id="rId19"/>
            </p:custDataLst>
          </p:nvPr>
        </p:nvSpPr>
        <p:spPr>
          <a:xfrm>
            <a:off x="6886658" y="3972505"/>
            <a:ext cx="1211831" cy="969465"/>
          </a:xfrm>
          <a:custGeom>
            <a:avLst/>
            <a:gdLst>
              <a:gd name="connsiteX0" fmla="*/ 0 w 1211831"/>
              <a:gd name="connsiteY0" fmla="*/ 96947 h 969465"/>
              <a:gd name="connsiteX1" fmla="*/ 96947 w 1211831"/>
              <a:gd name="connsiteY1" fmla="*/ 0 h 969465"/>
              <a:gd name="connsiteX2" fmla="*/ 1114885 w 1211831"/>
              <a:gd name="connsiteY2" fmla="*/ 0 h 969465"/>
              <a:gd name="connsiteX3" fmla="*/ 1211832 w 1211831"/>
              <a:gd name="connsiteY3" fmla="*/ 96947 h 969465"/>
              <a:gd name="connsiteX4" fmla="*/ 1211831 w 1211831"/>
              <a:gd name="connsiteY4" fmla="*/ 872519 h 969465"/>
              <a:gd name="connsiteX5" fmla="*/ 1114884 w 1211831"/>
              <a:gd name="connsiteY5" fmla="*/ 969466 h 969465"/>
              <a:gd name="connsiteX6" fmla="*/ 96947 w 1211831"/>
              <a:gd name="connsiteY6" fmla="*/ 969465 h 969465"/>
              <a:gd name="connsiteX7" fmla="*/ 0 w 1211831"/>
              <a:gd name="connsiteY7" fmla="*/ 872518 h 969465"/>
              <a:gd name="connsiteX8" fmla="*/ 0 w 1211831"/>
              <a:gd name="connsiteY8" fmla="*/ 96947 h 96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831" h="969465">
                <a:moveTo>
                  <a:pt x="0" y="96947"/>
                </a:moveTo>
                <a:cubicBezTo>
                  <a:pt x="0" y="43405"/>
                  <a:pt x="43405" y="0"/>
                  <a:pt x="96947" y="0"/>
                </a:cubicBezTo>
                <a:lnTo>
                  <a:pt x="1114885" y="0"/>
                </a:lnTo>
                <a:cubicBezTo>
                  <a:pt x="1168427" y="0"/>
                  <a:pt x="1211832" y="43405"/>
                  <a:pt x="1211832" y="96947"/>
                </a:cubicBezTo>
                <a:cubicBezTo>
                  <a:pt x="1211832" y="355471"/>
                  <a:pt x="1211831" y="613995"/>
                  <a:pt x="1211831" y="872519"/>
                </a:cubicBezTo>
                <a:cubicBezTo>
                  <a:pt x="1211831" y="926061"/>
                  <a:pt x="1168426" y="969466"/>
                  <a:pt x="1114884" y="969466"/>
                </a:cubicBezTo>
                <a:lnTo>
                  <a:pt x="96947" y="969465"/>
                </a:lnTo>
                <a:cubicBezTo>
                  <a:pt x="43405" y="969465"/>
                  <a:pt x="0" y="926060"/>
                  <a:pt x="0" y="872518"/>
                </a:cubicBezTo>
                <a:lnTo>
                  <a:pt x="0" y="96947"/>
                </a:lnTo>
                <a:close/>
              </a:path>
            </a:pathLst>
          </a:custGeom>
          <a:solidFill>
            <a:schemeClr val="accent1"/>
          </a:solidFill>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55065" tIns="55065" rIns="55065" bIns="55065" numCol="1" spcCol="1270" anchor="ctr" anchorCtr="0">
            <a:noAutofit/>
          </a:bodyPr>
          <a:lstStyle/>
          <a:p>
            <a:pPr lvl="0" algn="ctr" defTabSz="622300">
              <a:lnSpc>
                <a:spcPct val="90000"/>
              </a:lnSpc>
              <a:spcBef>
                <a:spcPct val="0"/>
              </a:spcBef>
              <a:spcAft>
                <a:spcPct val="35000"/>
              </a:spcAft>
            </a:pPr>
            <a:r>
              <a:rPr lang="fr-CA" sz="1400" b="1" kern="1200" dirty="0">
                <a:solidFill>
                  <a:sysClr val="window" lastClr="FFFFFF"/>
                </a:solidFill>
                <a:latin typeface="Calibri"/>
                <a:ea typeface="+mn-ea"/>
                <a:cs typeface="+mn-cs"/>
              </a:rPr>
              <a:t>Responsable opérationnel</a:t>
            </a:r>
          </a:p>
        </p:txBody>
      </p:sp>
    </p:spTree>
    <p:extLst>
      <p:ext uri="{BB962C8B-B14F-4D97-AF65-F5344CB8AC3E}">
        <p14:creationId xmlns:p14="http://schemas.microsoft.com/office/powerpoint/2010/main" val="3563174127"/>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a:xfrm>
            <a:off x="8917632" y="6471977"/>
            <a:ext cx="226368" cy="365125"/>
          </a:xfrm>
        </p:spPr>
        <p:txBody>
          <a:bodyPr/>
          <a:lstStyle/>
          <a:p>
            <a:fld id="{32D4B517-E49B-41B6-9DBC-23634E0F1CDC}" type="slidenum">
              <a:rPr lang="fr-CA" sz="800" smtClean="0">
                <a:solidFill>
                  <a:prstClr val="black">
                    <a:tint val="75000"/>
                  </a:prstClr>
                </a:solidFill>
              </a:rPr>
              <a:t>9</a:t>
            </a:fld>
            <a:endParaRPr lang="fr-CA" sz="800" dirty="0">
              <a:solidFill>
                <a:prstClr val="black">
                  <a:tint val="75000"/>
                </a:prstClr>
              </a:solidFill>
            </a:endParaRPr>
          </a:p>
        </p:txBody>
      </p:sp>
      <p:sp>
        <p:nvSpPr>
          <p:cNvPr id="4" name="Title 3"/>
          <p:cNvSpPr>
            <a:spLocks noGrp="1"/>
          </p:cNvSpPr>
          <p:nvPr>
            <p:ph type="title"/>
            <p:custDataLst>
              <p:tags r:id="rId2"/>
            </p:custDataLst>
          </p:nvPr>
        </p:nvSpPr>
        <p:spPr>
          <a:xfrm>
            <a:off x="435162" y="138062"/>
            <a:ext cx="5432982" cy="699952"/>
          </a:xfrm>
        </p:spPr>
        <p:txBody>
          <a:bodyPr/>
          <a:lstStyle/>
          <a:p>
            <a:r>
              <a:rPr lang="fr-CA" dirty="0"/>
              <a:t>Processus des cas conceptuels</a:t>
            </a:r>
          </a:p>
        </p:txBody>
      </p:sp>
      <p:grpSp>
        <p:nvGrpSpPr>
          <p:cNvPr id="5" name="Group 4"/>
          <p:cNvGrpSpPr/>
          <p:nvPr>
            <p:custDataLst>
              <p:tags r:id="rId3"/>
            </p:custDataLst>
          </p:nvPr>
        </p:nvGrpSpPr>
        <p:grpSpPr>
          <a:xfrm>
            <a:off x="290240" y="1109263"/>
            <a:ext cx="8511797" cy="2787789"/>
            <a:chOff x="290240" y="1725213"/>
            <a:chExt cx="8511797" cy="2167144"/>
          </a:xfrm>
        </p:grpSpPr>
        <p:sp>
          <p:nvSpPr>
            <p:cNvPr id="7" name="Freeform 6"/>
            <p:cNvSpPr/>
            <p:nvPr/>
          </p:nvSpPr>
          <p:spPr>
            <a:xfrm>
              <a:off x="290240" y="1741604"/>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accent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71788" rIns="95588" bIns="171788" numCol="1" spcCol="1270" anchor="t" anchorCtr="0">
              <a:noAutofit/>
            </a:bodyPr>
            <a:lstStyle/>
            <a:p>
              <a:pPr lvl="0" algn="ctr" defTabSz="889000">
                <a:lnSpc>
                  <a:spcPct val="90000"/>
                </a:lnSpc>
                <a:spcBef>
                  <a:spcPct val="0"/>
                </a:spcBef>
                <a:spcAft>
                  <a:spcPct val="35000"/>
                </a:spcAft>
              </a:pPr>
              <a:r>
                <a:rPr lang="fr-CA" sz="2000" b="1" kern="1200" dirty="0">
                  <a:solidFill>
                    <a:schemeClr val="bg2"/>
                  </a:solidFill>
                  <a:ea typeface="+mn-ea"/>
                  <a:cs typeface="+mn-cs"/>
                </a:rPr>
                <a:t>Identifier</a:t>
              </a:r>
            </a:p>
            <a:p>
              <a:pPr marL="114300" lvl="1" indent="-114300" algn="l" defTabSz="622300">
                <a:lnSpc>
                  <a:spcPct val="90000"/>
                </a:lnSpc>
                <a:spcBef>
                  <a:spcPct val="0"/>
                </a:spcBef>
                <a:spcAft>
                  <a:spcPts val="800"/>
                </a:spcAft>
                <a:buChar char="•"/>
              </a:pPr>
              <a:r>
                <a:rPr lang="fr-CA" sz="1250" kern="1200" dirty="0">
                  <a:solidFill>
                    <a:sysClr val="window" lastClr="FFFFFF"/>
                  </a:solidFill>
                  <a:latin typeface="Calibri"/>
                  <a:ea typeface="+mn-ea"/>
                  <a:cs typeface="+mn-cs"/>
                </a:rPr>
                <a:t>Utiliser les critères (ci-dessous) pour déterminer quels investissements potentiels exigent un cas conceptuel</a:t>
              </a:r>
            </a:p>
            <a:p>
              <a:pPr marL="114300" lvl="1" indent="-114300" algn="l" defTabSz="622300">
                <a:lnSpc>
                  <a:spcPct val="90000"/>
                </a:lnSpc>
                <a:spcBef>
                  <a:spcPct val="0"/>
                </a:spcBef>
                <a:spcAft>
                  <a:spcPct val="15000"/>
                </a:spcAft>
                <a:buChar char="•"/>
              </a:pPr>
              <a:r>
                <a:rPr lang="fr-CA" sz="1250" kern="1200" dirty="0">
                  <a:solidFill>
                    <a:sysClr val="window" lastClr="FFFFFF"/>
                  </a:solidFill>
                  <a:latin typeface="Calibri"/>
                  <a:ea typeface="+mn-ea"/>
                  <a:cs typeface="+mn-cs"/>
                </a:rPr>
                <a:t>Collaborer avec l’analyste des secteurs de programme du SCT et le Bureau du dirigeant principal de l’information (BDPI)</a:t>
              </a:r>
            </a:p>
          </p:txBody>
        </p:sp>
        <p:sp>
          <p:nvSpPr>
            <p:cNvPr id="8" name="Freeform 7"/>
            <p:cNvSpPr/>
            <p:nvPr>
              <p:custDataLst>
                <p:tags r:id="rId9"/>
              </p:custDataLst>
            </p:nvPr>
          </p:nvSpPr>
          <p:spPr>
            <a:xfrm>
              <a:off x="2468033"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rgbClr val="2B6667"/>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71788" rIns="95588" bIns="171788" numCol="1" spcCol="1270" anchor="t" anchorCtr="0">
              <a:noAutofit/>
            </a:bodyPr>
            <a:lstStyle/>
            <a:p>
              <a:pPr lvl="0" algn="ctr" defTabSz="889000">
                <a:lnSpc>
                  <a:spcPct val="90000"/>
                </a:lnSpc>
                <a:spcBef>
                  <a:spcPct val="0"/>
                </a:spcBef>
                <a:spcAft>
                  <a:spcPct val="35000"/>
                </a:spcAft>
              </a:pPr>
              <a:r>
                <a:rPr lang="fr-CA" sz="2000" b="1" kern="1200" dirty="0">
                  <a:solidFill>
                    <a:sysClr val="window" lastClr="FFFFFF"/>
                  </a:solidFill>
                  <a:latin typeface="Calibri"/>
                  <a:ea typeface="+mn-ea"/>
                  <a:cs typeface="+mn-cs"/>
                </a:rPr>
                <a:t>Élaborer</a:t>
              </a:r>
            </a:p>
            <a:p>
              <a:pPr marL="114300" lvl="1" indent="-114300" algn="l" defTabSz="533400">
                <a:lnSpc>
                  <a:spcPct val="90000"/>
                </a:lnSpc>
                <a:spcBef>
                  <a:spcPct val="0"/>
                </a:spcBef>
                <a:spcAft>
                  <a:spcPts val="800"/>
                </a:spcAft>
                <a:buChar char="•"/>
              </a:pPr>
              <a:r>
                <a:rPr lang="fr-CA" sz="1400" kern="1200" dirty="0">
                  <a:solidFill>
                    <a:sysClr val="window" lastClr="FFFFFF"/>
                  </a:solidFill>
                  <a:latin typeface="Calibri"/>
                  <a:ea typeface="+mn-ea"/>
                  <a:cs typeface="+mn-cs"/>
                </a:rPr>
                <a:t>Collaborer directement avec le BDPI du SCT pour obtenir des conseils sur l’élaboration de cas conceptuels</a:t>
              </a:r>
            </a:p>
            <a:p>
              <a:pPr marL="114300" lvl="1" indent="-114300" algn="l" defTabSz="533400">
                <a:lnSpc>
                  <a:spcPct val="90000"/>
                </a:lnSpc>
                <a:spcBef>
                  <a:spcPct val="0"/>
                </a:spcBef>
                <a:spcAft>
                  <a:spcPct val="15000"/>
                </a:spcAft>
                <a:buChar char="•"/>
              </a:pPr>
              <a:r>
                <a:rPr lang="fr-CA" sz="1400" kern="1200" dirty="0">
                  <a:solidFill>
                    <a:sysClr val="window" lastClr="FFFFFF"/>
                  </a:solidFill>
                  <a:latin typeface="Calibri"/>
                  <a:ea typeface="+mn-ea"/>
                  <a:cs typeface="+mn-cs"/>
                </a:rPr>
                <a:t>Présenter le cas conceptuel à l’analyste des secteurs de programme du SCT </a:t>
              </a:r>
            </a:p>
          </p:txBody>
        </p:sp>
        <p:sp>
          <p:nvSpPr>
            <p:cNvPr id="12" name="Freeform 11"/>
            <p:cNvSpPr/>
            <p:nvPr/>
          </p:nvSpPr>
          <p:spPr>
            <a:xfrm>
              <a:off x="4645827"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bg1">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87028" rIns="95588" bIns="187028" numCol="1" spcCol="1270" anchor="t" anchorCtr="0">
              <a:noAutofit/>
            </a:bodyPr>
            <a:lstStyle/>
            <a:p>
              <a:pPr lvl="0" algn="ctr" defTabSz="1066800">
                <a:lnSpc>
                  <a:spcPct val="90000"/>
                </a:lnSpc>
                <a:spcBef>
                  <a:spcPct val="0"/>
                </a:spcBef>
                <a:spcAft>
                  <a:spcPct val="35000"/>
                </a:spcAft>
              </a:pPr>
              <a:r>
                <a:rPr lang="fr-CA" sz="2400" b="1" kern="1200" dirty="0" smtClean="0">
                  <a:solidFill>
                    <a:sysClr val="window" lastClr="FFFFFF"/>
                  </a:solidFill>
                  <a:latin typeface="Calibri"/>
                  <a:ea typeface="+mn-ea"/>
                  <a:cs typeface="+mn-cs"/>
                </a:rPr>
                <a:t>Examiner</a:t>
              </a:r>
              <a:endParaRPr lang="fr-CA" sz="2400" b="1" kern="1200" dirty="0">
                <a:solidFill>
                  <a:sysClr val="window" lastClr="FFFFFF"/>
                </a:solidFill>
                <a:latin typeface="Calibri"/>
                <a:ea typeface="+mn-ea"/>
                <a:cs typeface="+mn-cs"/>
              </a:endParaRPr>
            </a:p>
            <a:p>
              <a:pPr marL="114300" lvl="1" indent="-114300" algn="l" defTabSz="533400">
                <a:lnSpc>
                  <a:spcPct val="90000"/>
                </a:lnSpc>
                <a:spcBef>
                  <a:spcPct val="0"/>
                </a:spcBef>
                <a:spcAft>
                  <a:spcPct val="15000"/>
                </a:spcAft>
                <a:buChar char="•"/>
              </a:pPr>
              <a:r>
                <a:rPr lang="fr-CA" sz="1400" kern="1200" dirty="0">
                  <a:solidFill>
                    <a:sysClr val="window" lastClr="FFFFFF"/>
                  </a:solidFill>
                  <a:latin typeface="Calibri"/>
                  <a:ea typeface="+mn-ea"/>
                  <a:cs typeface="+mn-cs"/>
                </a:rPr>
                <a:t>Les experts en la matière du BDPI (par exemple, cybernétique, infonuagique) analysent les cas conceptuels et donne de la rétroaction</a:t>
              </a:r>
            </a:p>
          </p:txBody>
        </p:sp>
        <p:sp>
          <p:nvSpPr>
            <p:cNvPr id="13" name="Freeform 12"/>
            <p:cNvSpPr/>
            <p:nvPr/>
          </p:nvSpPr>
          <p:spPr>
            <a:xfrm>
              <a:off x="6843907" y="1725213"/>
              <a:ext cx="1958130" cy="2150753"/>
            </a:xfrm>
            <a:custGeom>
              <a:avLst/>
              <a:gdLst>
                <a:gd name="connsiteX0" fmla="*/ 0 w 1958130"/>
                <a:gd name="connsiteY0" fmla="*/ 326362 h 2150753"/>
                <a:gd name="connsiteX1" fmla="*/ 326362 w 1958130"/>
                <a:gd name="connsiteY1" fmla="*/ 0 h 2150753"/>
                <a:gd name="connsiteX2" fmla="*/ 1631768 w 1958130"/>
                <a:gd name="connsiteY2" fmla="*/ 0 h 2150753"/>
                <a:gd name="connsiteX3" fmla="*/ 1958130 w 1958130"/>
                <a:gd name="connsiteY3" fmla="*/ 326362 h 2150753"/>
                <a:gd name="connsiteX4" fmla="*/ 1958130 w 1958130"/>
                <a:gd name="connsiteY4" fmla="*/ 1824391 h 2150753"/>
                <a:gd name="connsiteX5" fmla="*/ 1631768 w 1958130"/>
                <a:gd name="connsiteY5" fmla="*/ 2150753 h 2150753"/>
                <a:gd name="connsiteX6" fmla="*/ 326362 w 1958130"/>
                <a:gd name="connsiteY6" fmla="*/ 2150753 h 2150753"/>
                <a:gd name="connsiteX7" fmla="*/ 0 w 1958130"/>
                <a:gd name="connsiteY7" fmla="*/ 1824391 h 2150753"/>
                <a:gd name="connsiteX8" fmla="*/ 0 w 1958130"/>
                <a:gd name="connsiteY8" fmla="*/ 326362 h 215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130" h="2150753">
                  <a:moveTo>
                    <a:pt x="0" y="326362"/>
                  </a:moveTo>
                  <a:cubicBezTo>
                    <a:pt x="0" y="146117"/>
                    <a:pt x="146117" y="0"/>
                    <a:pt x="326362" y="0"/>
                  </a:cubicBezTo>
                  <a:lnTo>
                    <a:pt x="1631768" y="0"/>
                  </a:lnTo>
                  <a:cubicBezTo>
                    <a:pt x="1812013" y="0"/>
                    <a:pt x="1958130" y="146117"/>
                    <a:pt x="1958130" y="326362"/>
                  </a:cubicBezTo>
                  <a:lnTo>
                    <a:pt x="1958130" y="1824391"/>
                  </a:lnTo>
                  <a:cubicBezTo>
                    <a:pt x="1958130" y="2004636"/>
                    <a:pt x="1812013" y="2150753"/>
                    <a:pt x="1631768" y="2150753"/>
                  </a:cubicBezTo>
                  <a:lnTo>
                    <a:pt x="326362" y="2150753"/>
                  </a:lnTo>
                  <a:cubicBezTo>
                    <a:pt x="146117" y="2150753"/>
                    <a:pt x="0" y="2004636"/>
                    <a:pt x="0" y="1824391"/>
                  </a:cubicBezTo>
                  <a:lnTo>
                    <a:pt x="0" y="326362"/>
                  </a:lnTo>
                  <a:close/>
                </a:path>
              </a:pathLst>
            </a:custGeom>
            <a:solidFill>
              <a:schemeClr val="tx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588" tIns="187028" rIns="95588" bIns="187028" numCol="1" spcCol="1270" anchor="t" anchorCtr="0">
              <a:noAutofit/>
            </a:bodyPr>
            <a:lstStyle/>
            <a:p>
              <a:pPr lvl="0" algn="ctr" defTabSz="889000">
                <a:lnSpc>
                  <a:spcPct val="90000"/>
                </a:lnSpc>
                <a:spcBef>
                  <a:spcPct val="0"/>
                </a:spcBef>
                <a:spcAft>
                  <a:spcPct val="35000"/>
                </a:spcAft>
              </a:pPr>
              <a:r>
                <a:rPr lang="fr-CA" sz="2000" b="1" kern="1200" dirty="0">
                  <a:solidFill>
                    <a:sysClr val="window" lastClr="FFFFFF"/>
                  </a:solidFill>
                  <a:latin typeface="Calibri"/>
                  <a:ea typeface="+mn-ea"/>
                  <a:cs typeface="+mn-cs"/>
                </a:rPr>
                <a:t>Répondre</a:t>
              </a:r>
            </a:p>
            <a:p>
              <a:pPr marL="93663" marR="0" lvl="0" indent="-93663" algn="l" defTabSz="914400" eaLnBrk="1" fontAlgn="auto" latinLnBrk="0" hangingPunct="1">
                <a:lnSpc>
                  <a:spcPct val="100000"/>
                </a:lnSpc>
                <a:spcBef>
                  <a:spcPct val="0"/>
                </a:spcBef>
                <a:spcAft>
                  <a:spcPts val="800"/>
                </a:spcAft>
                <a:buClrTx/>
                <a:buSzTx/>
                <a:buFontTx/>
                <a:buChar char="•"/>
                <a:defRPr/>
              </a:pPr>
              <a:r>
                <a:rPr lang="fr-CA" sz="1400" kern="1200" dirty="0">
                  <a:solidFill>
                    <a:sysClr val="window" lastClr="FFFFFF"/>
                  </a:solidFill>
                  <a:latin typeface="Calibri"/>
                  <a:ea typeface="+mn-ea"/>
                  <a:cs typeface="+mn-cs"/>
                </a:rPr>
                <a:t>Le </a:t>
              </a:r>
              <a:r>
                <a:rPr lang="fr-CA" sz="1400" kern="1200" dirty="0" smtClean="0">
                  <a:solidFill>
                    <a:sysClr val="window" lastClr="FFFFFF"/>
                  </a:solidFill>
                  <a:latin typeface="Calibri"/>
                  <a:ea typeface="+mn-ea"/>
                  <a:cs typeface="+mn-cs"/>
                </a:rPr>
                <a:t>DPI </a:t>
              </a:r>
              <a:r>
                <a:rPr lang="fr-CA" sz="1400" kern="1200" dirty="0">
                  <a:solidFill>
                    <a:sysClr val="window" lastClr="FFFFFF"/>
                  </a:solidFill>
                  <a:latin typeface="Calibri"/>
                  <a:ea typeface="+mn-ea"/>
                  <a:cs typeface="+mn-cs"/>
                </a:rPr>
                <a:t>du GC appuie le cas conceptuel</a:t>
              </a:r>
            </a:p>
            <a:p>
              <a:pPr marL="93663" marR="0" lvl="0" indent="-93663" algn="l" defTabSz="914400" eaLnBrk="1" fontAlgn="auto" latinLnBrk="0" hangingPunct="1">
                <a:lnSpc>
                  <a:spcPct val="100000"/>
                </a:lnSpc>
                <a:spcBef>
                  <a:spcPct val="0"/>
                </a:spcBef>
                <a:spcAft>
                  <a:spcPct val="0"/>
                </a:spcAft>
                <a:buClrTx/>
                <a:buSzTx/>
                <a:buFontTx/>
                <a:buChar char="•"/>
                <a:defRPr/>
              </a:pPr>
              <a:r>
                <a:rPr lang="fr-CA" sz="1400" kern="1200" dirty="0">
                  <a:solidFill>
                    <a:sysClr val="window" lastClr="FFFFFF"/>
                  </a:solidFill>
                  <a:latin typeface="Calibri"/>
                  <a:ea typeface="+mn-ea"/>
                  <a:cs typeface="+mn-cs"/>
                </a:rPr>
                <a:t>Réponse fournie au ministère avec du soutien et de l’orientation</a:t>
              </a:r>
            </a:p>
          </p:txBody>
        </p:sp>
      </p:grpSp>
      <p:sp>
        <p:nvSpPr>
          <p:cNvPr id="10" name="Rectangular Callout 9"/>
          <p:cNvSpPr/>
          <p:nvPr>
            <p:custDataLst>
              <p:tags r:id="rId4"/>
            </p:custDataLst>
          </p:nvPr>
        </p:nvSpPr>
        <p:spPr>
          <a:xfrm>
            <a:off x="290239" y="4581128"/>
            <a:ext cx="4135923" cy="1869098"/>
          </a:xfrm>
          <a:prstGeom prst="wedgeRectCallout">
            <a:avLst>
              <a:gd name="adj1" fmla="val -20439"/>
              <a:gd name="adj2" fmla="val -47829"/>
            </a:avLst>
          </a:prstGeom>
        </p:spPr>
        <p:style>
          <a:lnRef idx="2">
            <a:schemeClr val="accent2"/>
          </a:lnRef>
          <a:fillRef idx="1">
            <a:schemeClr val="lt1"/>
          </a:fillRef>
          <a:effectRef idx="0">
            <a:schemeClr val="accent2"/>
          </a:effectRef>
          <a:fontRef idx="minor">
            <a:schemeClr val="dk1"/>
          </a:fontRef>
        </p:style>
        <p:txBody>
          <a:bodyPr rtlCol="0" anchor="ctr"/>
          <a:lstStyle/>
          <a:p>
            <a:pPr defTabSz="457200">
              <a:defRPr/>
            </a:pPr>
            <a:r>
              <a:rPr lang="fr-CA" sz="1300" b="1" kern="0" dirty="0">
                <a:solidFill>
                  <a:prstClr val="black"/>
                </a:solidFill>
              </a:rPr>
              <a:t>Critères*</a:t>
            </a:r>
          </a:p>
          <a:p>
            <a:pPr marL="171450" indent="-171450" defTabSz="457200">
              <a:buFont typeface="Arial" panose="020B0604020202020204" pitchFamily="34" charset="0"/>
              <a:buChar char="•"/>
              <a:defRPr/>
            </a:pPr>
            <a:r>
              <a:rPr lang="fr-CA" sz="1100" kern="0" dirty="0">
                <a:solidFill>
                  <a:prstClr val="black"/>
                </a:solidFill>
              </a:rPr>
              <a:t>L’initiative est à l’étape conceptuelle préalable à un mémoire au Cabinet, une analyse de rentabilisation, ou une présentation au Conseil du Trésor.</a:t>
            </a:r>
          </a:p>
          <a:p>
            <a:pPr marL="171450" indent="-171450" defTabSz="457200">
              <a:buFont typeface="Arial" panose="020B0604020202020204" pitchFamily="34" charset="0"/>
              <a:buChar char="•"/>
              <a:defRPr/>
            </a:pPr>
            <a:r>
              <a:rPr lang="fr-CA" sz="1100" kern="0" dirty="0">
                <a:solidFill>
                  <a:prstClr val="black"/>
                </a:solidFill>
              </a:rPr>
              <a:t>Il est probable que l’initiative utilisera de la technologie numérique.</a:t>
            </a:r>
          </a:p>
          <a:p>
            <a:pPr marL="171450" indent="-171450" defTabSz="457200">
              <a:buFont typeface="Arial" panose="020B0604020202020204" pitchFamily="34" charset="0"/>
              <a:buChar char="•"/>
              <a:defRPr/>
            </a:pPr>
            <a:r>
              <a:rPr lang="fr-CA" sz="1100" kern="0" dirty="0">
                <a:solidFill>
                  <a:prstClr val="black"/>
                </a:solidFill>
              </a:rPr>
              <a:t>Le ministère est prêt à dépenser plus que ce qui suit pour résoudre le problème opérationnel :</a:t>
            </a:r>
          </a:p>
          <a:p>
            <a:pPr marL="571500" lvl="1" indent="-228600" defTabSz="457200">
              <a:buFont typeface="Arial" panose="020B0604020202020204" pitchFamily="34" charset="0"/>
              <a:buChar char="•"/>
              <a:tabLst>
                <a:tab pos="2743200" algn="l"/>
              </a:tabLst>
              <a:defRPr/>
            </a:pPr>
            <a:r>
              <a:rPr lang="fr-CA" sz="1100" kern="0" dirty="0">
                <a:solidFill>
                  <a:prstClr val="black"/>
                </a:solidFill>
              </a:rPr>
              <a:t>Petits ministères et organismes =	2,5 millions</a:t>
            </a:r>
          </a:p>
          <a:p>
            <a:pPr marL="571500" lvl="1" indent="-228600" defTabSz="457200">
              <a:buFont typeface="Arial" panose="020B0604020202020204" pitchFamily="34" charset="0"/>
              <a:buChar char="•"/>
              <a:tabLst>
                <a:tab pos="2743200" algn="l"/>
              </a:tabLst>
              <a:defRPr/>
            </a:pPr>
            <a:r>
              <a:rPr lang="fr-CA" sz="1100" kern="0" dirty="0">
                <a:solidFill>
                  <a:prstClr val="black"/>
                </a:solidFill>
              </a:rPr>
              <a:t>Des moyens aux grands ministères = 5,0 millions</a:t>
            </a:r>
          </a:p>
          <a:p>
            <a:pPr marL="571500" lvl="1" indent="-228600" defTabSz="457200">
              <a:buFont typeface="Arial" panose="020B0604020202020204" pitchFamily="34" charset="0"/>
              <a:buChar char="•"/>
              <a:tabLst>
                <a:tab pos="2743200" algn="l"/>
              </a:tabLst>
              <a:defRPr/>
            </a:pPr>
            <a:r>
              <a:rPr lang="fr-CA" sz="1100" kern="0" dirty="0">
                <a:solidFill>
                  <a:prstClr val="black"/>
                </a:solidFill>
              </a:rPr>
              <a:t>Ministère de la Défense nationale = 15 millions</a:t>
            </a:r>
          </a:p>
        </p:txBody>
      </p:sp>
      <p:sp>
        <p:nvSpPr>
          <p:cNvPr id="11" name="Rectangle 10"/>
          <p:cNvSpPr/>
          <p:nvPr>
            <p:custDataLst>
              <p:tags r:id="rId5"/>
            </p:custDataLst>
          </p:nvPr>
        </p:nvSpPr>
        <p:spPr>
          <a:xfrm>
            <a:off x="175318" y="6531430"/>
            <a:ext cx="7745054" cy="246221"/>
          </a:xfrm>
          <a:prstGeom prst="rect">
            <a:avLst/>
          </a:prstGeom>
        </p:spPr>
        <p:txBody>
          <a:bodyPr wrap="square">
            <a:spAutoFit/>
          </a:bodyPr>
          <a:lstStyle/>
          <a:p>
            <a:pPr defTabSz="457200">
              <a:defRPr/>
            </a:pPr>
            <a:r>
              <a:rPr lang="fr-CA" sz="1000" kern="0" dirty="0">
                <a:solidFill>
                  <a:prstClr val="black"/>
                </a:solidFill>
              </a:rPr>
              <a:t>*Procédure obligatoire sur les cas conceptuels (Politique de planification des investissements – Actifs et services acquis)</a:t>
            </a:r>
          </a:p>
        </p:txBody>
      </p:sp>
      <p:sp>
        <p:nvSpPr>
          <p:cNvPr id="14" name="Down Arrow 13"/>
          <p:cNvSpPr/>
          <p:nvPr>
            <p:custDataLst>
              <p:tags r:id="rId6"/>
            </p:custDataLst>
          </p:nvPr>
        </p:nvSpPr>
        <p:spPr>
          <a:xfrm>
            <a:off x="1115616" y="3875967"/>
            <a:ext cx="180020" cy="6331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Rectangular Callout 14"/>
          <p:cNvSpPr/>
          <p:nvPr>
            <p:custDataLst>
              <p:tags r:id="rId7"/>
            </p:custDataLst>
          </p:nvPr>
        </p:nvSpPr>
        <p:spPr>
          <a:xfrm>
            <a:off x="4645827" y="4581128"/>
            <a:ext cx="4156210" cy="1869098"/>
          </a:xfrm>
          <a:prstGeom prst="wedgeRectCallout">
            <a:avLst>
              <a:gd name="adj1" fmla="val -20439"/>
              <a:gd name="adj2" fmla="val -47829"/>
            </a:avLst>
          </a:prstGeom>
          <a:ln>
            <a:solidFill>
              <a:srgbClr val="2B6667"/>
            </a:solidFill>
          </a:ln>
        </p:spPr>
        <p:style>
          <a:lnRef idx="2">
            <a:schemeClr val="accent2"/>
          </a:lnRef>
          <a:fillRef idx="1">
            <a:schemeClr val="lt1"/>
          </a:fillRef>
          <a:effectRef idx="0">
            <a:schemeClr val="accent2"/>
          </a:effectRef>
          <a:fontRef idx="minor">
            <a:schemeClr val="dk1"/>
          </a:fontRef>
        </p:style>
        <p:txBody>
          <a:bodyPr rtlCol="0" anchor="t"/>
          <a:lstStyle/>
          <a:p>
            <a:pPr defTabSz="457200">
              <a:defRPr/>
            </a:pPr>
            <a:r>
              <a:rPr lang="fr-CA" sz="1400" b="1" kern="0" dirty="0">
                <a:solidFill>
                  <a:prstClr val="black"/>
                </a:solidFill>
              </a:rPr>
              <a:t>Liens pour les procédures obligatoires sur les cas conceptuels et le modèle de cas conceptuel</a:t>
            </a:r>
          </a:p>
          <a:p>
            <a:pPr defTabSz="457200">
              <a:defRPr/>
            </a:pPr>
            <a:endParaRPr lang="fr-CA" sz="1400" b="1" kern="0" dirty="0">
              <a:solidFill>
                <a:prstClr val="black"/>
              </a:solidFill>
            </a:endParaRPr>
          </a:p>
          <a:p>
            <a:pPr defTabSz="457200">
              <a:defRPr/>
            </a:pPr>
            <a:endParaRPr lang="fr-CA" sz="1400" b="1" kern="0" dirty="0">
              <a:solidFill>
                <a:prstClr val="black"/>
              </a:solidFill>
            </a:endParaRPr>
          </a:p>
          <a:p>
            <a:pPr defTabSz="457200">
              <a:defRPr/>
            </a:pPr>
            <a:endParaRPr lang="fr-CA" sz="1200" kern="0" dirty="0" smtClean="0">
              <a:solidFill>
                <a:prstClr val="black"/>
              </a:solidFill>
            </a:endParaRPr>
          </a:p>
          <a:p>
            <a:pPr defTabSz="457200">
              <a:defRPr/>
            </a:pPr>
            <a:endParaRPr lang="fr-CA" sz="1200" kern="0" dirty="0">
              <a:solidFill>
                <a:prstClr val="black"/>
              </a:solidFill>
            </a:endParaRPr>
          </a:p>
        </p:txBody>
      </p:sp>
      <p:sp>
        <p:nvSpPr>
          <p:cNvPr id="3" name="Rectangle 2"/>
          <p:cNvSpPr/>
          <p:nvPr>
            <p:custDataLst>
              <p:tags r:id="rId8"/>
            </p:custDataLst>
          </p:nvPr>
        </p:nvSpPr>
        <p:spPr>
          <a:xfrm>
            <a:off x="4749788" y="4978795"/>
            <a:ext cx="3610431" cy="1369606"/>
          </a:xfrm>
          <a:prstGeom prst="rect">
            <a:avLst/>
          </a:prstGeom>
        </p:spPr>
        <p:txBody>
          <a:bodyPr wrap="square">
            <a:spAutoFit/>
          </a:bodyPr>
          <a:lstStyle/>
          <a:p>
            <a:endParaRPr lang="fr-CA" sz="1000" u="sng" dirty="0">
              <a:solidFill>
                <a:srgbClr val="1F497D"/>
              </a:solidFill>
              <a:latin typeface="Calibri" panose="020F0502020204030204" pitchFamily="34" charset="0"/>
              <a:ea typeface="Calibri" panose="020F0502020204030204" pitchFamily="34" charset="0"/>
            </a:endParaRPr>
          </a:p>
          <a:p>
            <a:r>
              <a:rPr lang="fr-CA" sz="1100" b="1" kern="0" dirty="0" smtClean="0">
                <a:solidFill>
                  <a:prstClr val="black"/>
                </a:solidFill>
              </a:rPr>
              <a:t>Français</a:t>
            </a:r>
            <a:endParaRPr lang="fr-CA" sz="1100" b="1" kern="0" dirty="0">
              <a:solidFill>
                <a:prstClr val="black"/>
              </a:solidFill>
            </a:endParaRPr>
          </a:p>
          <a:p>
            <a:r>
              <a:rPr lang="fr-CA" sz="1000" u="sng" dirty="0">
                <a:solidFill>
                  <a:srgbClr val="1F497D"/>
                </a:solidFill>
                <a:latin typeface="Calibri" panose="020F0502020204030204" pitchFamily="34" charset="0"/>
                <a:ea typeface="Calibri" panose="020F0502020204030204" pitchFamily="34" charset="0"/>
                <a:hlinkClick r:id="rId12"/>
              </a:rPr>
              <a:t>https://</a:t>
            </a:r>
            <a:r>
              <a:rPr lang="fr-CA" sz="1000" u="sng" dirty="0" smtClean="0">
                <a:solidFill>
                  <a:srgbClr val="1F497D"/>
                </a:solidFill>
                <a:latin typeface="Calibri" panose="020F0502020204030204" pitchFamily="34" charset="0"/>
                <a:ea typeface="Calibri" panose="020F0502020204030204" pitchFamily="34" charset="0"/>
                <a:hlinkClick r:id="rId12"/>
              </a:rPr>
              <a:t>www.tbs-sct.gc.ca/pol/doc-fra.aspx?id=32578</a:t>
            </a:r>
            <a:endParaRPr lang="fr-CA" sz="1000" u="sng" dirty="0" smtClean="0">
              <a:solidFill>
                <a:srgbClr val="1F497D"/>
              </a:solidFill>
              <a:latin typeface="Calibri" panose="020F0502020204030204" pitchFamily="34" charset="0"/>
              <a:ea typeface="Calibri" panose="020F0502020204030204" pitchFamily="34" charset="0"/>
            </a:endParaRPr>
          </a:p>
          <a:p>
            <a:endParaRPr lang="fr-CA" sz="1100" b="1" kern="0" dirty="0" smtClean="0">
              <a:solidFill>
                <a:prstClr val="black"/>
              </a:solidFill>
            </a:endParaRPr>
          </a:p>
          <a:p>
            <a:r>
              <a:rPr lang="fr-CA" sz="1100" b="1" kern="0" dirty="0" smtClean="0">
                <a:solidFill>
                  <a:prstClr val="black"/>
                </a:solidFill>
              </a:rPr>
              <a:t>Anglais</a:t>
            </a:r>
            <a:endParaRPr lang="fr-CA" sz="1100" b="1" kern="0" dirty="0">
              <a:solidFill>
                <a:prstClr val="black"/>
              </a:solidFill>
            </a:endParaRPr>
          </a:p>
          <a:p>
            <a:r>
              <a:rPr lang="fr-CA" sz="1000" u="sng" dirty="0">
                <a:solidFill>
                  <a:srgbClr val="1F497D"/>
                </a:solidFill>
                <a:latin typeface="Calibri" panose="020F0502020204030204" pitchFamily="34" charset="0"/>
                <a:ea typeface="Calibri" panose="020F0502020204030204" pitchFamily="34" charset="0"/>
                <a:hlinkClick r:id="rId13"/>
              </a:rPr>
              <a:t>https://www.tbs-sct.gc.ca/pol/doc-eng.aspx?id=32578</a:t>
            </a:r>
            <a:endParaRPr lang="fr-CA" sz="1000" u="sng" dirty="0">
              <a:solidFill>
                <a:srgbClr val="1F497D"/>
              </a:solidFill>
              <a:latin typeface="Calibri" panose="020F0502020204030204" pitchFamily="34" charset="0"/>
              <a:ea typeface="Calibri" panose="020F0502020204030204" pitchFamily="34" charset="0"/>
            </a:endParaRPr>
          </a:p>
          <a:p>
            <a:endParaRPr lang="fr-CA" sz="1000" dirty="0">
              <a:latin typeface="Times New Roman" panose="02020603050405020304" pitchFamily="18" charset="0"/>
              <a:ea typeface="Calibri" panose="020F0502020204030204" pitchFamily="34" charset="0"/>
            </a:endParaRPr>
          </a:p>
          <a:p>
            <a:endParaRPr lang="fr-CA" sz="1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2679696"/>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7.04.19"/>
  <p:tag name="AS_TITLE" val="Aspose.Slides for .NET 4.0"/>
  <p:tag name="AS_VERSION" val="17.4"/>
  <p:tag name="ENGAGE" val="{&quot;SavedSwatch&quot;:&quot;-16756366|-13593164|-13155766|-3334100|-3351552|Treasury Board&quot;,&quot;Id&quot;:&quot;5cd0508d303942072c1532c9&quot;,&quot;SmartGridHorizontal&quot;:0,&quot;LinkedExcelSources&quot;:{},&quot;LinkedProjectSources&quot;:{},&quot;FlowConfig&quot;:{&quot;Canvas&quot;:{&quot;Slide&quot;:0,&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1"/>
</p:tagLst>
</file>

<file path=ppt/tags/tag100.xml><?xml version="1.0" encoding="utf-8"?>
<p:tagLst xmlns:a="http://schemas.openxmlformats.org/drawingml/2006/main" xmlns:r="http://schemas.openxmlformats.org/officeDocument/2006/relationships" xmlns:p="http://schemas.openxmlformats.org/presentationml/2006/main">
  <p:tag name="NUM" val="26"/>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20.xml><?xml version="1.0" encoding="utf-8"?>
<p:tagLst xmlns:a="http://schemas.openxmlformats.org/drawingml/2006/main" xmlns:r="http://schemas.openxmlformats.org/officeDocument/2006/relationships" xmlns:p="http://schemas.openxmlformats.org/presentationml/2006/main">
  <p:tag name="NUM" val="11"/>
</p:tagLst>
</file>

<file path=ppt/tags/tag121.xml><?xml version="1.0" encoding="utf-8"?>
<p:tagLst xmlns:a="http://schemas.openxmlformats.org/drawingml/2006/main" xmlns:r="http://schemas.openxmlformats.org/officeDocument/2006/relationships" xmlns:p="http://schemas.openxmlformats.org/presentationml/2006/main">
  <p:tag name="NUM" val="12"/>
</p:tagLst>
</file>

<file path=ppt/tags/tag122.xml><?xml version="1.0" encoding="utf-8"?>
<p:tagLst xmlns:a="http://schemas.openxmlformats.org/drawingml/2006/main" xmlns:r="http://schemas.openxmlformats.org/officeDocument/2006/relationships" xmlns:p="http://schemas.openxmlformats.org/presentationml/2006/main">
  <p:tag name="NUM" val="13"/>
</p:tagLst>
</file>

<file path=ppt/tags/tag123.xml><?xml version="1.0" encoding="utf-8"?>
<p:tagLst xmlns:a="http://schemas.openxmlformats.org/drawingml/2006/main" xmlns:r="http://schemas.openxmlformats.org/officeDocument/2006/relationships" xmlns:p="http://schemas.openxmlformats.org/presentationml/2006/main">
  <p:tag name="NUM" val="14"/>
</p:tagLst>
</file>

<file path=ppt/tags/tag124.xml><?xml version="1.0" encoding="utf-8"?>
<p:tagLst xmlns:a="http://schemas.openxmlformats.org/drawingml/2006/main" xmlns:r="http://schemas.openxmlformats.org/officeDocument/2006/relationships" xmlns:p="http://schemas.openxmlformats.org/presentationml/2006/main">
  <p:tag name="NUM" val="15"/>
</p:tagLst>
</file>

<file path=ppt/tags/tag125.xml><?xml version="1.0" encoding="utf-8"?>
<p:tagLst xmlns:a="http://schemas.openxmlformats.org/drawingml/2006/main" xmlns:r="http://schemas.openxmlformats.org/officeDocument/2006/relationships" xmlns:p="http://schemas.openxmlformats.org/presentationml/2006/main">
  <p:tag name="NUM" val="16"/>
</p:tagLst>
</file>

<file path=ppt/tags/tag126.xml><?xml version="1.0" encoding="utf-8"?>
<p:tagLst xmlns:a="http://schemas.openxmlformats.org/drawingml/2006/main" xmlns:r="http://schemas.openxmlformats.org/officeDocument/2006/relationships" xmlns:p="http://schemas.openxmlformats.org/presentationml/2006/main">
  <p:tag name="NUM" val="17"/>
</p:tagLst>
</file>

<file path=ppt/tags/tag127.xml><?xml version="1.0" encoding="utf-8"?>
<p:tagLst xmlns:a="http://schemas.openxmlformats.org/drawingml/2006/main" xmlns:r="http://schemas.openxmlformats.org/officeDocument/2006/relationships" xmlns:p="http://schemas.openxmlformats.org/presentationml/2006/main">
  <p:tag name="NUM" val="18"/>
</p:tagLst>
</file>

<file path=ppt/tags/tag128.xml><?xml version="1.0" encoding="utf-8"?>
<p:tagLst xmlns:a="http://schemas.openxmlformats.org/drawingml/2006/main" xmlns:r="http://schemas.openxmlformats.org/officeDocument/2006/relationships" xmlns:p="http://schemas.openxmlformats.org/presentationml/2006/main">
  <p:tag name="NUM" val="19"/>
</p:tagLst>
</file>

<file path=ppt/tags/tag129.xml><?xml version="1.0" encoding="utf-8"?>
<p:tagLst xmlns:a="http://schemas.openxmlformats.org/drawingml/2006/main" xmlns:r="http://schemas.openxmlformats.org/officeDocument/2006/relationships" xmlns:p="http://schemas.openxmlformats.org/presentationml/2006/main">
  <p:tag name="NUM" val="20"/>
</p:tagLst>
</file>

<file path=ppt/tags/tag13.xml><?xml version="1.0" encoding="utf-8"?>
<p:tagLst xmlns:a="http://schemas.openxmlformats.org/drawingml/2006/main" xmlns:r="http://schemas.openxmlformats.org/officeDocument/2006/relationships" xmlns:p="http://schemas.openxmlformats.org/presentationml/2006/main">
  <p:tag name="NUM" val="14"/>
</p:tagLst>
</file>

<file path=ppt/tags/tag130.xml><?xml version="1.0" encoding="utf-8"?>
<p:tagLst xmlns:a="http://schemas.openxmlformats.org/drawingml/2006/main" xmlns:r="http://schemas.openxmlformats.org/officeDocument/2006/relationships" xmlns:p="http://schemas.openxmlformats.org/presentationml/2006/main">
  <p:tag name="NUM" val="21"/>
</p:tagLst>
</file>

<file path=ppt/tags/tag13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33.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3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3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37.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38.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3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2,&quot;BrightnessModifier&quot;:0}}"/>
</p:tagLst>
</file>

<file path=ppt/tags/tag14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142.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2,&quot;BrightnessModifier&quot;:0}}"/>
</p:tagLst>
</file>

<file path=ppt/tags/tag14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0"/>
</p:tagLst>
</file>

<file path=ppt/tags/tag153.xml><?xml version="1.0" encoding="utf-8"?>
<p:tagLst xmlns:a="http://schemas.openxmlformats.org/drawingml/2006/main" xmlns:r="http://schemas.openxmlformats.org/officeDocument/2006/relationships" xmlns:p="http://schemas.openxmlformats.org/presentationml/2006/main">
  <p:tag name="NUM" val="11"/>
</p:tagLst>
</file>

<file path=ppt/tags/tag154.xml><?xml version="1.0" encoding="utf-8"?>
<p:tagLst xmlns:a="http://schemas.openxmlformats.org/drawingml/2006/main" xmlns:r="http://schemas.openxmlformats.org/officeDocument/2006/relationships" xmlns:p="http://schemas.openxmlformats.org/presentationml/2006/main">
  <p:tag name="NUM" val="12"/>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14"/>
</p:tagLst>
</file>

<file path=ppt/tags/tag157.xml><?xml version="1.0" encoding="utf-8"?>
<p:tagLst xmlns:a="http://schemas.openxmlformats.org/drawingml/2006/main" xmlns:r="http://schemas.openxmlformats.org/officeDocument/2006/relationships" xmlns:p="http://schemas.openxmlformats.org/presentationml/2006/main">
  <p:tag name="NUM" val="15"/>
</p:tagLst>
</file>

<file path=ppt/tags/tag158.xml><?xml version="1.0" encoding="utf-8"?>
<p:tagLst xmlns:a="http://schemas.openxmlformats.org/drawingml/2006/main" xmlns:r="http://schemas.openxmlformats.org/officeDocument/2006/relationships" xmlns:p="http://schemas.openxmlformats.org/presentationml/2006/main">
  <p:tag name="NUM" val="16"/>
</p:tagLst>
</file>

<file path=ppt/tags/tag159.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8"/>
</p:tagLst>
</file>

<file path=ppt/tags/tag161.xml><?xml version="1.0" encoding="utf-8"?>
<p:tagLst xmlns:a="http://schemas.openxmlformats.org/drawingml/2006/main" xmlns:r="http://schemas.openxmlformats.org/officeDocument/2006/relationships" xmlns:p="http://schemas.openxmlformats.org/presentationml/2006/main">
  <p:tag name="NUM" val="19"/>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7"/>
</p:tagLst>
</file>

<file path=ppt/tags/tag169.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2,&quot;BrightnessModifier&quot;:0}}"/>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ENGAGECOLOR" val="{&quot;TextColor&quot;:{&quot;ColorIndex&quot;:3,&quot;ColorModifier&quot;:1,&quot;BrightnessModifier&quot;:0}}"/>
  <p:tag name="NUM" val="3"/>
</p:tagLst>
</file>

<file path=ppt/tags/tag174.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0"/>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7"/>
</p:tagLst>
</file>

<file path=ppt/tags/tag188.xml><?xml version="1.0" encoding="utf-8"?>
<p:tagLst xmlns:a="http://schemas.openxmlformats.org/drawingml/2006/main" xmlns:r="http://schemas.openxmlformats.org/officeDocument/2006/relationships" xmlns:p="http://schemas.openxmlformats.org/presentationml/2006/main">
  <p:tag name="NUM" val="8"/>
</p:tagLst>
</file>

<file path=ppt/tags/tag189.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10"/>
</p:tagLst>
</file>

<file path=ppt/tags/tag191.xml><?xml version="1.0" encoding="utf-8"?>
<p:tagLst xmlns:a="http://schemas.openxmlformats.org/drawingml/2006/main" xmlns:r="http://schemas.openxmlformats.org/officeDocument/2006/relationships" xmlns:p="http://schemas.openxmlformats.org/presentationml/2006/main">
  <p:tag name="NUM" val="11"/>
</p:tagLst>
</file>

<file path=ppt/tags/tag192.xml><?xml version="1.0" encoding="utf-8"?>
<p:tagLst xmlns:a="http://schemas.openxmlformats.org/drawingml/2006/main" xmlns:r="http://schemas.openxmlformats.org/officeDocument/2006/relationships" xmlns:p="http://schemas.openxmlformats.org/presentationml/2006/main">
  <p:tag name="NUM" val="12"/>
</p:tagLst>
</file>

<file path=ppt/tags/tag193.xml><?xml version="1.0" encoding="utf-8"?>
<p:tagLst xmlns:a="http://schemas.openxmlformats.org/drawingml/2006/main" xmlns:r="http://schemas.openxmlformats.org/officeDocument/2006/relationships" xmlns:p="http://schemas.openxmlformats.org/presentationml/2006/main">
  <p:tag name="NUM" val="13"/>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3"/>
</p:tagLst>
</file>

<file path=ppt/tags/tag19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4"/>
</p:tagLst>
</file>

<file path=ppt/tags/tag19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6"/>
</p:tagLst>
</file>

<file path=ppt/tags/tag20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7"/>
</p:tagLst>
</file>

<file path=ppt/tags/tag20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8"/>
</p:tagLst>
</file>

<file path=ppt/tags/tag203.xml><?xml version="1.0" encoding="utf-8"?>
<p:tagLst xmlns:a="http://schemas.openxmlformats.org/drawingml/2006/main" xmlns:r="http://schemas.openxmlformats.org/officeDocument/2006/relationships" xmlns:p="http://schemas.openxmlformats.org/presentationml/2006/main">
  <p:tag name="NUM" val="9"/>
</p:tagLst>
</file>

<file path=ppt/tags/tag204.xml><?xml version="1.0" encoding="utf-8"?>
<p:tagLst xmlns:a="http://schemas.openxmlformats.org/drawingml/2006/main" xmlns:r="http://schemas.openxmlformats.org/officeDocument/2006/relationships" xmlns:p="http://schemas.openxmlformats.org/presentationml/2006/main">
  <p:tag name="NUM" val="10"/>
</p:tagLst>
</file>

<file path=ppt/tags/tag20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11"/>
</p:tagLst>
</file>

<file path=ppt/tags/tag206.xml><?xml version="1.0" encoding="utf-8"?>
<p:tagLst xmlns:a="http://schemas.openxmlformats.org/drawingml/2006/main" xmlns:r="http://schemas.openxmlformats.org/officeDocument/2006/relationships" xmlns:p="http://schemas.openxmlformats.org/presentationml/2006/main">
  <p:tag name="NUM" val="12"/>
</p:tagLst>
</file>

<file path=ppt/tags/tag207.xml><?xml version="1.0" encoding="utf-8"?>
<p:tagLst xmlns:a="http://schemas.openxmlformats.org/drawingml/2006/main" xmlns:r="http://schemas.openxmlformats.org/officeDocument/2006/relationships" xmlns:p="http://schemas.openxmlformats.org/presentationml/2006/main">
  <p:tag name="NUM" val="13"/>
</p:tagLst>
</file>

<file path=ppt/tags/tag208.xml><?xml version="1.0" encoding="utf-8"?>
<p:tagLst xmlns:a="http://schemas.openxmlformats.org/drawingml/2006/main" xmlns:r="http://schemas.openxmlformats.org/officeDocument/2006/relationships" xmlns:p="http://schemas.openxmlformats.org/presentationml/2006/main">
  <p:tag name="NUM" val="14"/>
</p:tagLst>
</file>

<file path=ppt/tags/tag209.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6"/>
</p:tagLst>
</file>

<file path=ppt/tags/tag211.xml><?xml version="1.0" encoding="utf-8"?>
<p:tagLst xmlns:a="http://schemas.openxmlformats.org/drawingml/2006/main" xmlns:r="http://schemas.openxmlformats.org/officeDocument/2006/relationships" xmlns:p="http://schemas.openxmlformats.org/presentationml/2006/main">
  <p:tag name="NUM" val="17"/>
</p:tagLst>
</file>

<file path=ppt/tags/tag212.xml><?xml version="1.0" encoding="utf-8"?>
<p:tagLst xmlns:a="http://schemas.openxmlformats.org/drawingml/2006/main" xmlns:r="http://schemas.openxmlformats.org/officeDocument/2006/relationships" xmlns:p="http://schemas.openxmlformats.org/presentationml/2006/main">
  <p:tag name="NUM" val="18"/>
</p:tagLst>
</file>

<file path=ppt/tags/tag213.xml><?xml version="1.0" encoding="utf-8"?>
<p:tagLst xmlns:a="http://schemas.openxmlformats.org/drawingml/2006/main" xmlns:r="http://schemas.openxmlformats.org/officeDocument/2006/relationships" xmlns:p="http://schemas.openxmlformats.org/presentationml/2006/main">
  <p:tag name="NUM" val="19"/>
</p:tagLst>
</file>

<file path=ppt/tags/tag2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20"/>
</p:tagLst>
</file>

<file path=ppt/tags/tag215.xml><?xml version="1.0" encoding="utf-8"?>
<p:tagLst xmlns:a="http://schemas.openxmlformats.org/drawingml/2006/main" xmlns:r="http://schemas.openxmlformats.org/officeDocument/2006/relationships" xmlns:p="http://schemas.openxmlformats.org/presentationml/2006/main">
  <p:tag name="NUM" val="21"/>
</p:tagLst>
</file>

<file path=ppt/tags/tag216.xml><?xml version="1.0" encoding="utf-8"?>
<p:tagLst xmlns:a="http://schemas.openxmlformats.org/drawingml/2006/main" xmlns:r="http://schemas.openxmlformats.org/officeDocument/2006/relationships" xmlns:p="http://schemas.openxmlformats.org/presentationml/2006/main">
  <p:tag name="NUM" val="22"/>
</p:tagLst>
</file>

<file path=ppt/tags/tag217.xml><?xml version="1.0" encoding="utf-8"?>
<p:tagLst xmlns:a="http://schemas.openxmlformats.org/drawingml/2006/main" xmlns:r="http://schemas.openxmlformats.org/officeDocument/2006/relationships" xmlns:p="http://schemas.openxmlformats.org/presentationml/2006/main">
  <p:tag name="NUM" val="23"/>
</p:tagLst>
</file>

<file path=ppt/tags/tag218.xml><?xml version="1.0" encoding="utf-8"?>
<p:tagLst xmlns:a="http://schemas.openxmlformats.org/drawingml/2006/main" xmlns:r="http://schemas.openxmlformats.org/officeDocument/2006/relationships" xmlns:p="http://schemas.openxmlformats.org/presentationml/2006/main">
  <p:tag name="NUM" val="24"/>
</p:tagLst>
</file>

<file path=ppt/tags/tag219.xml><?xml version="1.0" encoding="utf-8"?>
<p:tagLst xmlns:a="http://schemas.openxmlformats.org/drawingml/2006/main" xmlns:r="http://schemas.openxmlformats.org/officeDocument/2006/relationships" xmlns:p="http://schemas.openxmlformats.org/presentationml/2006/main">
  <p:tag name="NUM" val="25"/>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 name="NUM" val="26"/>
</p:tagLst>
</file>

<file path=ppt/tags/tag22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 name="NUM" val="27"/>
</p:tagLst>
</file>

<file path=ppt/tags/tag22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20"/>
</p:tagLst>
</file>

<file path=ppt/tags/tag223.xml><?xml version="1.0" encoding="utf-8"?>
<p:tagLst xmlns:a="http://schemas.openxmlformats.org/drawingml/2006/main" xmlns:r="http://schemas.openxmlformats.org/officeDocument/2006/relationships" xmlns:p="http://schemas.openxmlformats.org/presentationml/2006/main">
  <p:tag name="NUM" val="22"/>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7"/>
</p:tagLst>
</file>

<file path=ppt/tags/tag231.xml><?xml version="1.0" encoding="utf-8"?>
<p:tagLst xmlns:a="http://schemas.openxmlformats.org/drawingml/2006/main" xmlns:r="http://schemas.openxmlformats.org/officeDocument/2006/relationships" xmlns:p="http://schemas.openxmlformats.org/presentationml/2006/main">
  <p:tag name="NUM" val="8"/>
</p:tagLst>
</file>

<file path=ppt/tags/tag232.xml><?xml version="1.0" encoding="utf-8"?>
<p:tagLst xmlns:a="http://schemas.openxmlformats.org/drawingml/2006/main" xmlns:r="http://schemas.openxmlformats.org/officeDocument/2006/relationships" xmlns:p="http://schemas.openxmlformats.org/presentationml/2006/main">
  <p:tag name="NUM" val="9"/>
</p:tagLst>
</file>

<file path=ppt/tags/tag233.xml><?xml version="1.0" encoding="utf-8"?>
<p:tagLst xmlns:a="http://schemas.openxmlformats.org/drawingml/2006/main" xmlns:r="http://schemas.openxmlformats.org/officeDocument/2006/relationships" xmlns:p="http://schemas.openxmlformats.org/presentationml/2006/main">
  <p:tag name="NUM" val="10"/>
</p:tagLst>
</file>

<file path=ppt/tags/tag234.xml><?xml version="1.0" encoding="utf-8"?>
<p:tagLst xmlns:a="http://schemas.openxmlformats.org/drawingml/2006/main" xmlns:r="http://schemas.openxmlformats.org/officeDocument/2006/relationships" xmlns:p="http://schemas.openxmlformats.org/presentationml/2006/main">
  <p:tag name="NUM" val="11"/>
</p:tagLst>
</file>

<file path=ppt/tags/tag235.xml><?xml version="1.0" encoding="utf-8"?>
<p:tagLst xmlns:a="http://schemas.openxmlformats.org/drawingml/2006/main" xmlns:r="http://schemas.openxmlformats.org/officeDocument/2006/relationships" xmlns:p="http://schemas.openxmlformats.org/presentationml/2006/main">
  <p:tag name="NUM" val="12"/>
</p:tagLst>
</file>

<file path=ppt/tags/tag236.xml><?xml version="1.0" encoding="utf-8"?>
<p:tagLst xmlns:a="http://schemas.openxmlformats.org/drawingml/2006/main" xmlns:r="http://schemas.openxmlformats.org/officeDocument/2006/relationships" xmlns:p="http://schemas.openxmlformats.org/presentationml/2006/main">
  <p:tag name="NUM" val="13"/>
</p:tagLst>
</file>

<file path=ppt/tags/tag237.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 name="NUM" val="14"/>
</p:tagLst>
</file>

<file path=ppt/tags/tag238.xml><?xml version="1.0" encoding="utf-8"?>
<p:tagLst xmlns:a="http://schemas.openxmlformats.org/drawingml/2006/main" xmlns:r="http://schemas.openxmlformats.org/officeDocument/2006/relationships" xmlns:p="http://schemas.openxmlformats.org/presentationml/2006/main">
  <p:tag name="NUM" val="1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7"/>
</p:tagLst>
</file>

<file path=ppt/tags/tag246.xml><?xml version="1.0" encoding="utf-8"?>
<p:tagLst xmlns:a="http://schemas.openxmlformats.org/drawingml/2006/main" xmlns:r="http://schemas.openxmlformats.org/officeDocument/2006/relationships" xmlns:p="http://schemas.openxmlformats.org/presentationml/2006/main">
  <p:tag name="NUM" val="8"/>
</p:tagLst>
</file>

<file path=ppt/tags/tag247.xml><?xml version="1.0" encoding="utf-8"?>
<p:tagLst xmlns:a="http://schemas.openxmlformats.org/drawingml/2006/main" xmlns:r="http://schemas.openxmlformats.org/officeDocument/2006/relationships" xmlns:p="http://schemas.openxmlformats.org/presentationml/2006/main">
  <p:tag name="NUM" val="9"/>
</p:tagLst>
</file>

<file path=ppt/tags/tag248.xml><?xml version="1.0" encoding="utf-8"?>
<p:tagLst xmlns:a="http://schemas.openxmlformats.org/drawingml/2006/main" xmlns:r="http://schemas.openxmlformats.org/officeDocument/2006/relationships" xmlns:p="http://schemas.openxmlformats.org/presentationml/2006/main">
  <p:tag name="NUM" val="10"/>
</p:tagLst>
</file>

<file path=ppt/tags/tag249.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12"/>
</p:tagLst>
</file>

<file path=ppt/tags/tag251.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8"/>
</p:tagLst>
</file>

<file path=ppt/tags/tag258.xml><?xml version="1.0" encoding="utf-8"?>
<p:tagLst xmlns:a="http://schemas.openxmlformats.org/drawingml/2006/main" xmlns:r="http://schemas.openxmlformats.org/officeDocument/2006/relationships" xmlns:p="http://schemas.openxmlformats.org/presentationml/2006/main">
  <p:tag name="NUM" val="9"/>
</p:tagLst>
</file>

<file path=ppt/tags/tag259.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6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 name="NUM" val="11"/>
</p:tagLst>
</file>

<file path=ppt/tags/tag261.xml><?xml version="1.0" encoding="utf-8"?>
<p:tagLst xmlns:a="http://schemas.openxmlformats.org/drawingml/2006/main" xmlns:r="http://schemas.openxmlformats.org/officeDocument/2006/relationships" xmlns:p="http://schemas.openxmlformats.org/presentationml/2006/main">
  <p:tag name="NUM" val="12"/>
</p:tagLst>
</file>

<file path=ppt/tags/tag262.xml><?xml version="1.0" encoding="utf-8"?>
<p:tagLst xmlns:a="http://schemas.openxmlformats.org/drawingml/2006/main" xmlns:r="http://schemas.openxmlformats.org/officeDocument/2006/relationships" xmlns:p="http://schemas.openxmlformats.org/presentationml/2006/main">
  <p:tag name="NUM" val="13"/>
</p:tagLst>
</file>

<file path=ppt/tags/tag263.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1,&quot;BrightnessModifier&quot;:0}}"/>
  <p:tag name="NUM" val="16"/>
</p:tagLst>
</file>

<file path=ppt/tags/tag26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65.xml><?xml version="1.0" encoding="utf-8"?>
<p:tagLst xmlns:a="http://schemas.openxmlformats.org/drawingml/2006/main" xmlns:r="http://schemas.openxmlformats.org/officeDocument/2006/relationships" xmlns:p="http://schemas.openxmlformats.org/presentationml/2006/main">
  <p:tag name="ENGAGE" val="{&quot;IsSmartGrid&quot;:false,&quot;FillColor&quot;:{&quot;ColorIndex&quot;:1,&quot;ColorModifier&quot;:0}}"/>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70.xml><?xml version="1.0" encoding="utf-8"?>
<p:tagLst xmlns:a="http://schemas.openxmlformats.org/drawingml/2006/main" xmlns:r="http://schemas.openxmlformats.org/officeDocument/2006/relationships" xmlns:p="http://schemas.openxmlformats.org/presentationml/2006/main">
  <p:tag name="NUM" val="5"/>
</p:tagLst>
</file>

<file path=ppt/tags/tag271.xml><?xml version="1.0" encoding="utf-8"?>
<p:tagLst xmlns:a="http://schemas.openxmlformats.org/drawingml/2006/main" xmlns:r="http://schemas.openxmlformats.org/officeDocument/2006/relationships" xmlns:p="http://schemas.openxmlformats.org/presentationml/2006/main">
  <p:tag name="NUM" val="6"/>
</p:tagLst>
</file>

<file path=ppt/tags/tag272.xml><?xml version="1.0" encoding="utf-8"?>
<p:tagLst xmlns:a="http://schemas.openxmlformats.org/drawingml/2006/main" xmlns:r="http://schemas.openxmlformats.org/officeDocument/2006/relationships" xmlns:p="http://schemas.openxmlformats.org/presentationml/2006/main">
  <p:tag name="NUM" val="7"/>
</p:tagLst>
</file>

<file path=ppt/tags/tag273.xml><?xml version="1.0" encoding="utf-8"?>
<p:tagLst xmlns:a="http://schemas.openxmlformats.org/drawingml/2006/main" xmlns:r="http://schemas.openxmlformats.org/officeDocument/2006/relationships" xmlns:p="http://schemas.openxmlformats.org/presentationml/2006/main">
  <p:tag name="NUM" val="8"/>
</p:tagLst>
</file>

<file path=ppt/tags/tag274.xml><?xml version="1.0" encoding="utf-8"?>
<p:tagLst xmlns:a="http://schemas.openxmlformats.org/drawingml/2006/main" xmlns:r="http://schemas.openxmlformats.org/officeDocument/2006/relationships" xmlns:p="http://schemas.openxmlformats.org/presentationml/2006/main">
  <p:tag name="NUM" val="9"/>
</p:tagLst>
</file>

<file path=ppt/tags/tag275.xml><?xml version="1.0" encoding="utf-8"?>
<p:tagLst xmlns:a="http://schemas.openxmlformats.org/drawingml/2006/main" xmlns:r="http://schemas.openxmlformats.org/officeDocument/2006/relationships" xmlns:p="http://schemas.openxmlformats.org/presentationml/2006/main">
  <p:tag name="NUM" val="10"/>
</p:tagLst>
</file>

<file path=ppt/tags/tag276.xml><?xml version="1.0" encoding="utf-8"?>
<p:tagLst xmlns:a="http://schemas.openxmlformats.org/drawingml/2006/main" xmlns:r="http://schemas.openxmlformats.org/officeDocument/2006/relationships" xmlns:p="http://schemas.openxmlformats.org/presentationml/2006/main">
  <p:tag name="NUM" val="11"/>
</p:tagLst>
</file>

<file path=ppt/tags/tag277.xml><?xml version="1.0" encoding="utf-8"?>
<p:tagLst xmlns:a="http://schemas.openxmlformats.org/drawingml/2006/main" xmlns:r="http://schemas.openxmlformats.org/officeDocument/2006/relationships" xmlns:p="http://schemas.openxmlformats.org/presentationml/2006/main">
  <p:tag name="NUM" val="12"/>
</p:tagLst>
</file>

<file path=ppt/tags/tag278.xml><?xml version="1.0" encoding="utf-8"?>
<p:tagLst xmlns:a="http://schemas.openxmlformats.org/drawingml/2006/main" xmlns:r="http://schemas.openxmlformats.org/officeDocument/2006/relationships" xmlns:p="http://schemas.openxmlformats.org/presentationml/2006/main">
  <p:tag name="NUM" val="13"/>
</p:tagLst>
</file>

<file path=ppt/tags/tag279.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80.xml><?xml version="1.0" encoding="utf-8"?>
<p:tagLst xmlns:a="http://schemas.openxmlformats.org/drawingml/2006/main" xmlns:r="http://schemas.openxmlformats.org/officeDocument/2006/relationships" xmlns:p="http://schemas.openxmlformats.org/presentationml/2006/main">
  <p:tag name="NUM" val="15"/>
</p:tagLst>
</file>

<file path=ppt/tags/tag281.xml><?xml version="1.0" encoding="utf-8"?>
<p:tagLst xmlns:a="http://schemas.openxmlformats.org/drawingml/2006/main" xmlns:r="http://schemas.openxmlformats.org/officeDocument/2006/relationships" xmlns:p="http://schemas.openxmlformats.org/presentationml/2006/main">
  <p:tag name="NUM" val="16"/>
</p:tagLst>
</file>

<file path=ppt/tags/tag282.xml><?xml version="1.0" encoding="utf-8"?>
<p:tagLst xmlns:a="http://schemas.openxmlformats.org/drawingml/2006/main" xmlns:r="http://schemas.openxmlformats.org/officeDocument/2006/relationships" xmlns:p="http://schemas.openxmlformats.org/presentationml/2006/main">
  <p:tag name="NUM" val="17"/>
</p:tagLst>
</file>

<file path=ppt/tags/tag283.xml><?xml version="1.0" encoding="utf-8"?>
<p:tagLst xmlns:a="http://schemas.openxmlformats.org/drawingml/2006/main" xmlns:r="http://schemas.openxmlformats.org/officeDocument/2006/relationships" xmlns:p="http://schemas.openxmlformats.org/presentationml/2006/main">
  <p:tag name="NUM" val="18"/>
</p:tagLst>
</file>

<file path=ppt/tags/tag284.xml><?xml version="1.0" encoding="utf-8"?>
<p:tagLst xmlns:a="http://schemas.openxmlformats.org/drawingml/2006/main" xmlns:r="http://schemas.openxmlformats.org/officeDocument/2006/relationships" xmlns:p="http://schemas.openxmlformats.org/presentationml/2006/main">
  <p:tag name="NUM" val="19"/>
</p:tagLst>
</file>

<file path=ppt/tags/tag285.xml><?xml version="1.0" encoding="utf-8"?>
<p:tagLst xmlns:a="http://schemas.openxmlformats.org/drawingml/2006/main" xmlns:r="http://schemas.openxmlformats.org/officeDocument/2006/relationships" xmlns:p="http://schemas.openxmlformats.org/presentationml/2006/main">
  <p:tag name="NUM" val="20"/>
</p:tagLst>
</file>

<file path=ppt/tags/tag286.xml><?xml version="1.0" encoding="utf-8"?>
<p:tagLst xmlns:a="http://schemas.openxmlformats.org/drawingml/2006/main" xmlns:r="http://schemas.openxmlformats.org/officeDocument/2006/relationships" xmlns:p="http://schemas.openxmlformats.org/presentationml/2006/main">
  <p:tag name="NUM" val="21"/>
</p:tagLst>
</file>

<file path=ppt/tags/tag287.xml><?xml version="1.0" encoding="utf-8"?>
<p:tagLst xmlns:a="http://schemas.openxmlformats.org/drawingml/2006/main" xmlns:r="http://schemas.openxmlformats.org/officeDocument/2006/relationships" xmlns:p="http://schemas.openxmlformats.org/presentationml/2006/main">
  <p:tag name="NUM" val="22"/>
</p:tagLst>
</file>

<file path=ppt/tags/tag288.xml><?xml version="1.0" encoding="utf-8"?>
<p:tagLst xmlns:a="http://schemas.openxmlformats.org/drawingml/2006/main" xmlns:r="http://schemas.openxmlformats.org/officeDocument/2006/relationships" xmlns:p="http://schemas.openxmlformats.org/presentationml/2006/main">
  <p:tag name="NUM" val="23"/>
</p:tagLst>
</file>

<file path=ppt/tags/tag289.xml><?xml version="1.0" encoding="utf-8"?>
<p:tagLst xmlns:a="http://schemas.openxmlformats.org/drawingml/2006/main" xmlns:r="http://schemas.openxmlformats.org/officeDocument/2006/relationships" xmlns:p="http://schemas.openxmlformats.org/presentationml/2006/main">
  <p:tag name="NUM" val="24"/>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290.xml><?xml version="1.0" encoding="utf-8"?>
<p:tagLst xmlns:a="http://schemas.openxmlformats.org/drawingml/2006/main" xmlns:r="http://schemas.openxmlformats.org/officeDocument/2006/relationships" xmlns:p="http://schemas.openxmlformats.org/presentationml/2006/main">
  <p:tag name="NUM" val="25"/>
</p:tagLst>
</file>

<file path=ppt/tags/tag291.xml><?xml version="1.0" encoding="utf-8"?>
<p:tagLst xmlns:a="http://schemas.openxmlformats.org/drawingml/2006/main" xmlns:r="http://schemas.openxmlformats.org/officeDocument/2006/relationships" xmlns:p="http://schemas.openxmlformats.org/presentationml/2006/main">
  <p:tag name="NUM" val="26"/>
</p:tagLst>
</file>

<file path=ppt/tags/tag292.xml><?xml version="1.0" encoding="utf-8"?>
<p:tagLst xmlns:a="http://schemas.openxmlformats.org/drawingml/2006/main" xmlns:r="http://schemas.openxmlformats.org/officeDocument/2006/relationships" xmlns:p="http://schemas.openxmlformats.org/presentationml/2006/main">
  <p:tag name="NUM" val="27"/>
</p:tagLst>
</file>

<file path=ppt/tags/tag293.xml><?xml version="1.0" encoding="utf-8"?>
<p:tagLst xmlns:a="http://schemas.openxmlformats.org/drawingml/2006/main" xmlns:r="http://schemas.openxmlformats.org/officeDocument/2006/relationships" xmlns:p="http://schemas.openxmlformats.org/presentationml/2006/main">
  <p:tag name="NUM" val="28"/>
</p:tagLst>
</file>

<file path=ppt/tags/tag294.xml><?xml version="1.0" encoding="utf-8"?>
<p:tagLst xmlns:a="http://schemas.openxmlformats.org/drawingml/2006/main" xmlns:r="http://schemas.openxmlformats.org/officeDocument/2006/relationships" xmlns:p="http://schemas.openxmlformats.org/presentationml/2006/main">
  <p:tag name="NUM" val="29"/>
</p:tagLst>
</file>

<file path=ppt/tags/tag295.xml><?xml version="1.0" encoding="utf-8"?>
<p:tagLst xmlns:a="http://schemas.openxmlformats.org/drawingml/2006/main" xmlns:r="http://schemas.openxmlformats.org/officeDocument/2006/relationships" xmlns:p="http://schemas.openxmlformats.org/presentationml/2006/main">
  <p:tag name="NUM" val="30"/>
</p:tagLst>
</file>

<file path=ppt/tags/tag296.xml><?xml version="1.0" encoding="utf-8"?>
<p:tagLst xmlns:a="http://schemas.openxmlformats.org/drawingml/2006/main" xmlns:r="http://schemas.openxmlformats.org/officeDocument/2006/relationships" xmlns:p="http://schemas.openxmlformats.org/presentationml/2006/main">
  <p:tag name="NUM" val="31"/>
</p:tagLst>
</file>

<file path=ppt/tags/tag297.xml><?xml version="1.0" encoding="utf-8"?>
<p:tagLst xmlns:a="http://schemas.openxmlformats.org/drawingml/2006/main" xmlns:r="http://schemas.openxmlformats.org/officeDocument/2006/relationships" xmlns:p="http://schemas.openxmlformats.org/presentationml/2006/main">
  <p:tag name="NUM" val="32"/>
</p:tagLst>
</file>

<file path=ppt/tags/tag298.xml><?xml version="1.0" encoding="utf-8"?>
<p:tagLst xmlns:a="http://schemas.openxmlformats.org/drawingml/2006/main" xmlns:r="http://schemas.openxmlformats.org/officeDocument/2006/relationships" xmlns:p="http://schemas.openxmlformats.org/presentationml/2006/main">
  <p:tag name="NUM" val="33"/>
</p:tagLst>
</file>

<file path=ppt/tags/tag299.xml><?xml version="1.0" encoding="utf-8"?>
<p:tagLst xmlns:a="http://schemas.openxmlformats.org/drawingml/2006/main" xmlns:r="http://schemas.openxmlformats.org/officeDocument/2006/relationships" xmlns:p="http://schemas.openxmlformats.org/presentationml/2006/main">
  <p:tag name="NUM" val="34"/>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00.xml><?xml version="1.0" encoding="utf-8"?>
<p:tagLst xmlns:a="http://schemas.openxmlformats.org/drawingml/2006/main" xmlns:r="http://schemas.openxmlformats.org/officeDocument/2006/relationships" xmlns:p="http://schemas.openxmlformats.org/presentationml/2006/main">
  <p:tag name="NUM" val="35"/>
</p:tagLst>
</file>

<file path=ppt/tags/tag301.xml><?xml version="1.0" encoding="utf-8"?>
<p:tagLst xmlns:a="http://schemas.openxmlformats.org/drawingml/2006/main" xmlns:r="http://schemas.openxmlformats.org/officeDocument/2006/relationships" xmlns:p="http://schemas.openxmlformats.org/presentationml/2006/main">
  <p:tag name="NUM" val="36"/>
</p:tagLst>
</file>

<file path=ppt/tags/tag302.xml><?xml version="1.0" encoding="utf-8"?>
<p:tagLst xmlns:a="http://schemas.openxmlformats.org/drawingml/2006/main" xmlns:r="http://schemas.openxmlformats.org/officeDocument/2006/relationships" xmlns:p="http://schemas.openxmlformats.org/presentationml/2006/main">
  <p:tag name="NUM" val="37"/>
</p:tagLst>
</file>

<file path=ppt/tags/tag303.xml><?xml version="1.0" encoding="utf-8"?>
<p:tagLst xmlns:a="http://schemas.openxmlformats.org/drawingml/2006/main" xmlns:r="http://schemas.openxmlformats.org/officeDocument/2006/relationships" xmlns:p="http://schemas.openxmlformats.org/presentationml/2006/main">
  <p:tag name="NUM" val="38"/>
</p:tagLst>
</file>

<file path=ppt/tags/tag304.xml><?xml version="1.0" encoding="utf-8"?>
<p:tagLst xmlns:a="http://schemas.openxmlformats.org/drawingml/2006/main" xmlns:r="http://schemas.openxmlformats.org/officeDocument/2006/relationships" xmlns:p="http://schemas.openxmlformats.org/presentationml/2006/main">
  <p:tag name="NUM" val="39"/>
</p:tagLst>
</file>

<file path=ppt/tags/tag305.xml><?xml version="1.0" encoding="utf-8"?>
<p:tagLst xmlns:a="http://schemas.openxmlformats.org/drawingml/2006/main" xmlns:r="http://schemas.openxmlformats.org/officeDocument/2006/relationships" xmlns:p="http://schemas.openxmlformats.org/presentationml/2006/main">
  <p:tag name="NUM" val="40"/>
</p:tagLst>
</file>

<file path=ppt/tags/tag306.xml><?xml version="1.0" encoding="utf-8"?>
<p:tagLst xmlns:a="http://schemas.openxmlformats.org/drawingml/2006/main" xmlns:r="http://schemas.openxmlformats.org/officeDocument/2006/relationships" xmlns:p="http://schemas.openxmlformats.org/presentationml/2006/main">
  <p:tag name="NUM" val="41"/>
</p:tagLst>
</file>

<file path=ppt/tags/tag307.xml><?xml version="1.0" encoding="utf-8"?>
<p:tagLst xmlns:a="http://schemas.openxmlformats.org/drawingml/2006/main" xmlns:r="http://schemas.openxmlformats.org/officeDocument/2006/relationships" xmlns:p="http://schemas.openxmlformats.org/presentationml/2006/main">
  <p:tag name="NUM" val="42"/>
</p:tagLst>
</file>

<file path=ppt/tags/tag308.xml><?xml version="1.0" encoding="utf-8"?>
<p:tagLst xmlns:a="http://schemas.openxmlformats.org/drawingml/2006/main" xmlns:r="http://schemas.openxmlformats.org/officeDocument/2006/relationships" xmlns:p="http://schemas.openxmlformats.org/presentationml/2006/main">
  <p:tag name="NUM" val="43"/>
</p:tagLst>
</file>

<file path=ppt/tags/tag309.xml><?xml version="1.0" encoding="utf-8"?>
<p:tagLst xmlns:a="http://schemas.openxmlformats.org/drawingml/2006/main" xmlns:r="http://schemas.openxmlformats.org/officeDocument/2006/relationships" xmlns:p="http://schemas.openxmlformats.org/presentationml/2006/main">
  <p:tag name="NUM" val="44"/>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10.xml><?xml version="1.0" encoding="utf-8"?>
<p:tagLst xmlns:a="http://schemas.openxmlformats.org/drawingml/2006/main" xmlns:r="http://schemas.openxmlformats.org/officeDocument/2006/relationships" xmlns:p="http://schemas.openxmlformats.org/presentationml/2006/main">
  <p:tag name="NUM" val="45"/>
</p:tagLst>
</file>

<file path=ppt/tags/tag311.xml><?xml version="1.0" encoding="utf-8"?>
<p:tagLst xmlns:a="http://schemas.openxmlformats.org/drawingml/2006/main" xmlns:r="http://schemas.openxmlformats.org/officeDocument/2006/relationships" xmlns:p="http://schemas.openxmlformats.org/presentationml/2006/main">
  <p:tag name="NUM" val="46"/>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14.xml><?xml version="1.0" encoding="utf-8"?>
<p:tagLst xmlns:a="http://schemas.openxmlformats.org/drawingml/2006/main" xmlns:r="http://schemas.openxmlformats.org/officeDocument/2006/relationships" xmlns:p="http://schemas.openxmlformats.org/presentationml/2006/main">
  <p:tag name="NUM" val="3"/>
</p:tagLst>
</file>

<file path=ppt/tags/tag315.xml><?xml version="1.0" encoding="utf-8"?>
<p:tagLst xmlns:a="http://schemas.openxmlformats.org/drawingml/2006/main" xmlns:r="http://schemas.openxmlformats.org/officeDocument/2006/relationships" xmlns:p="http://schemas.openxmlformats.org/presentationml/2006/main">
  <p:tag name="NUM" val="4"/>
</p:tagLst>
</file>

<file path=ppt/tags/tag316.xml><?xml version="1.0" encoding="utf-8"?>
<p:tagLst xmlns:a="http://schemas.openxmlformats.org/drawingml/2006/main" xmlns:r="http://schemas.openxmlformats.org/officeDocument/2006/relationships" xmlns:p="http://schemas.openxmlformats.org/presentationml/2006/main">
  <p:tag name="NUM" val="5"/>
</p:tagLst>
</file>

<file path=ppt/tags/tag317.xml><?xml version="1.0" encoding="utf-8"?>
<p:tagLst xmlns:a="http://schemas.openxmlformats.org/drawingml/2006/main" xmlns:r="http://schemas.openxmlformats.org/officeDocument/2006/relationships" xmlns:p="http://schemas.openxmlformats.org/presentationml/2006/main">
  <p:tag name="NUM" val="6"/>
</p:tagLst>
</file>

<file path=ppt/tags/tag318.xml><?xml version="1.0" encoding="utf-8"?>
<p:tagLst xmlns:a="http://schemas.openxmlformats.org/drawingml/2006/main" xmlns:r="http://schemas.openxmlformats.org/officeDocument/2006/relationships" xmlns:p="http://schemas.openxmlformats.org/presentationml/2006/main">
  <p:tag name="NUM" val="7"/>
</p:tagLst>
</file>

<file path=ppt/tags/tag319.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20.xml><?xml version="1.0" encoding="utf-8"?>
<p:tagLst xmlns:a="http://schemas.openxmlformats.org/drawingml/2006/main" xmlns:r="http://schemas.openxmlformats.org/officeDocument/2006/relationships" xmlns:p="http://schemas.openxmlformats.org/presentationml/2006/main">
  <p:tag name="NUM" val="9"/>
</p:tagLst>
</file>

<file path=ppt/tags/tag321.xml><?xml version="1.0" encoding="utf-8"?>
<p:tagLst xmlns:a="http://schemas.openxmlformats.org/drawingml/2006/main" xmlns:r="http://schemas.openxmlformats.org/officeDocument/2006/relationships" xmlns:p="http://schemas.openxmlformats.org/presentationml/2006/main">
  <p:tag name="NUM" val="1"/>
</p:tagLst>
</file>

<file path=ppt/tags/tag322.xml><?xml version="1.0" encoding="utf-8"?>
<p:tagLst xmlns:a="http://schemas.openxmlformats.org/drawingml/2006/main" xmlns:r="http://schemas.openxmlformats.org/officeDocument/2006/relationships" xmlns:p="http://schemas.openxmlformats.org/presentationml/2006/main">
  <p:tag name="NUM" val="2"/>
</p:tagLst>
</file>

<file path=ppt/tags/tag323.xml><?xml version="1.0" encoding="utf-8"?>
<p:tagLst xmlns:a="http://schemas.openxmlformats.org/drawingml/2006/main" xmlns:r="http://schemas.openxmlformats.org/officeDocument/2006/relationships" xmlns:p="http://schemas.openxmlformats.org/presentationml/2006/main">
  <p:tag name="NUM" val="3"/>
</p:tagLst>
</file>

<file path=ppt/tags/tag324.xml><?xml version="1.0" encoding="utf-8"?>
<p:tagLst xmlns:a="http://schemas.openxmlformats.org/drawingml/2006/main" xmlns:r="http://schemas.openxmlformats.org/officeDocument/2006/relationships" xmlns:p="http://schemas.openxmlformats.org/presentationml/2006/main">
  <p:tag name="NUM" val="1"/>
</p:tagLst>
</file>

<file path=ppt/tags/tag325.xml><?xml version="1.0" encoding="utf-8"?>
<p:tagLst xmlns:a="http://schemas.openxmlformats.org/drawingml/2006/main" xmlns:r="http://schemas.openxmlformats.org/officeDocument/2006/relationships" xmlns:p="http://schemas.openxmlformats.org/presentationml/2006/main">
  <p:tag name="NUM" val="2"/>
</p:tagLst>
</file>

<file path=ppt/tags/tag326.xml><?xml version="1.0" encoding="utf-8"?>
<p:tagLst xmlns:a="http://schemas.openxmlformats.org/drawingml/2006/main" xmlns:r="http://schemas.openxmlformats.org/officeDocument/2006/relationships" xmlns:p="http://schemas.openxmlformats.org/presentationml/2006/main">
  <p:tag name="NUM" val="3"/>
</p:tagLst>
</file>

<file path=ppt/tags/tag327.xml><?xml version="1.0" encoding="utf-8"?>
<p:tagLst xmlns:a="http://schemas.openxmlformats.org/drawingml/2006/main" xmlns:r="http://schemas.openxmlformats.org/officeDocument/2006/relationships" xmlns:p="http://schemas.openxmlformats.org/presentationml/2006/main">
  <p:tag name="NUM" val="1"/>
</p:tagLst>
</file>

<file path=ppt/tags/tag328.xml><?xml version="1.0" encoding="utf-8"?>
<p:tagLst xmlns:a="http://schemas.openxmlformats.org/drawingml/2006/main" xmlns:r="http://schemas.openxmlformats.org/officeDocument/2006/relationships" xmlns:p="http://schemas.openxmlformats.org/presentationml/2006/main">
  <p:tag name="NUM" val="2"/>
</p:tagLst>
</file>

<file path=ppt/tags/tag329.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30.xml><?xml version="1.0" encoding="utf-8"?>
<p:tagLst xmlns:a="http://schemas.openxmlformats.org/drawingml/2006/main" xmlns:r="http://schemas.openxmlformats.org/officeDocument/2006/relationships" xmlns:p="http://schemas.openxmlformats.org/presentationml/2006/main">
  <p:tag name="NUM" val="4"/>
</p:tagLst>
</file>

<file path=ppt/tags/tag331.xml><?xml version="1.0" encoding="utf-8"?>
<p:tagLst xmlns:a="http://schemas.openxmlformats.org/drawingml/2006/main" xmlns:r="http://schemas.openxmlformats.org/officeDocument/2006/relationships" xmlns:p="http://schemas.openxmlformats.org/presentationml/2006/main">
  <p:tag name="NUM" val="1"/>
</p:tagLst>
</file>

<file path=ppt/tags/tag332.xml><?xml version="1.0" encoding="utf-8"?>
<p:tagLst xmlns:a="http://schemas.openxmlformats.org/drawingml/2006/main" xmlns:r="http://schemas.openxmlformats.org/officeDocument/2006/relationships" xmlns:p="http://schemas.openxmlformats.org/presentationml/2006/main">
  <p:tag name="NUM" val="2"/>
</p:tagLst>
</file>

<file path=ppt/tags/tag333.xml><?xml version="1.0" encoding="utf-8"?>
<p:tagLst xmlns:a="http://schemas.openxmlformats.org/drawingml/2006/main" xmlns:r="http://schemas.openxmlformats.org/officeDocument/2006/relationships" xmlns:p="http://schemas.openxmlformats.org/presentationml/2006/main">
  <p:tag name="NUM" val="3"/>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40.xml><?xml version="1.0" encoding="utf-8"?>
<p:tagLst xmlns:a="http://schemas.openxmlformats.org/drawingml/2006/main" xmlns:r="http://schemas.openxmlformats.org/officeDocument/2006/relationships" xmlns:p="http://schemas.openxmlformats.org/presentationml/2006/main">
  <p:tag name="NUM" val="4"/>
</p:tagLst>
</file>

<file path=ppt/tags/tag34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5"/>
</p:tagLst>
</file>

<file path=ppt/tags/tag34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6"/>
</p:tagLst>
</file>

<file path=ppt/tags/tag34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7"/>
</p:tagLst>
</file>

<file path=ppt/tags/tag3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8"/>
</p:tagLst>
</file>

<file path=ppt/tags/tag34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9"/>
</p:tagLst>
</file>

<file path=ppt/tags/tag34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10"/>
</p:tagLst>
</file>

<file path=ppt/tags/tag34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11"/>
</p:tagLst>
</file>

<file path=ppt/tags/tag348.xml><?xml version="1.0" encoding="utf-8"?>
<p:tagLst xmlns:a="http://schemas.openxmlformats.org/drawingml/2006/main" xmlns:r="http://schemas.openxmlformats.org/officeDocument/2006/relationships" xmlns:p="http://schemas.openxmlformats.org/presentationml/2006/main">
  <p:tag name="NUM" val="12"/>
</p:tagLst>
</file>

<file path=ppt/tags/tag349.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50.xml><?xml version="1.0" encoding="utf-8"?>
<p:tagLst xmlns:a="http://schemas.openxmlformats.org/drawingml/2006/main" xmlns:r="http://schemas.openxmlformats.org/officeDocument/2006/relationships" xmlns:p="http://schemas.openxmlformats.org/presentationml/2006/main">
  <p:tag name="NUM" val="14"/>
</p:tagLst>
</file>

<file path=ppt/tags/tag351.xml><?xml version="1.0" encoding="utf-8"?>
<p:tagLst xmlns:a="http://schemas.openxmlformats.org/drawingml/2006/main" xmlns:r="http://schemas.openxmlformats.org/officeDocument/2006/relationships" xmlns:p="http://schemas.openxmlformats.org/presentationml/2006/main">
  <p:tag name="NUM" val="15"/>
</p:tagLst>
</file>

<file path=ppt/tags/tag352.xml><?xml version="1.0" encoding="utf-8"?>
<p:tagLst xmlns:a="http://schemas.openxmlformats.org/drawingml/2006/main" xmlns:r="http://schemas.openxmlformats.org/officeDocument/2006/relationships" xmlns:p="http://schemas.openxmlformats.org/presentationml/2006/main">
  <p:tag name="NUM" val="16"/>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3"/>
</p:tagLst>
</file>

<file path=ppt/tags/tag356.xml><?xml version="1.0" encoding="utf-8"?>
<p:tagLst xmlns:a="http://schemas.openxmlformats.org/drawingml/2006/main" xmlns:r="http://schemas.openxmlformats.org/officeDocument/2006/relationships" xmlns:p="http://schemas.openxmlformats.org/presentationml/2006/main">
  <p:tag name="NUM" val="4"/>
</p:tagLst>
</file>

<file path=ppt/tags/tag357.xml><?xml version="1.0" encoding="utf-8"?>
<p:tagLst xmlns:a="http://schemas.openxmlformats.org/drawingml/2006/main" xmlns:r="http://schemas.openxmlformats.org/officeDocument/2006/relationships" xmlns:p="http://schemas.openxmlformats.org/presentationml/2006/main">
  <p:tag name="NUM" val="5"/>
</p:tagLst>
</file>

<file path=ppt/tags/tag358.xml><?xml version="1.0" encoding="utf-8"?>
<p:tagLst xmlns:a="http://schemas.openxmlformats.org/drawingml/2006/main" xmlns:r="http://schemas.openxmlformats.org/officeDocument/2006/relationships" xmlns:p="http://schemas.openxmlformats.org/presentationml/2006/main">
  <p:tag name="NUM" val="6"/>
</p:tagLst>
</file>

<file path=ppt/tags/tag359.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ENGAGECOLOR" val="{}"/>
  <p:tag name="NUM" val="5"/>
</p:tagLst>
</file>

<file path=ppt/tags/tag360.xml><?xml version="1.0" encoding="utf-8"?>
<p:tagLst xmlns:a="http://schemas.openxmlformats.org/drawingml/2006/main" xmlns:r="http://schemas.openxmlformats.org/officeDocument/2006/relationships" xmlns:p="http://schemas.openxmlformats.org/presentationml/2006/main">
  <p:tag name="NUM" val="8"/>
</p:tagLst>
</file>

<file path=ppt/tags/tag361.xml><?xml version="1.0" encoding="utf-8"?>
<p:tagLst xmlns:a="http://schemas.openxmlformats.org/drawingml/2006/main" xmlns:r="http://schemas.openxmlformats.org/officeDocument/2006/relationships" xmlns:p="http://schemas.openxmlformats.org/presentationml/2006/main">
  <p:tag name="NUM" val="9"/>
</p:tagLst>
</file>

<file path=ppt/tags/tag362.xml><?xml version="1.0" encoding="utf-8"?>
<p:tagLst xmlns:a="http://schemas.openxmlformats.org/drawingml/2006/main" xmlns:r="http://schemas.openxmlformats.org/officeDocument/2006/relationships" xmlns:p="http://schemas.openxmlformats.org/presentationml/2006/main">
  <p:tag name="NUM" val="10"/>
</p:tagLst>
</file>

<file path=ppt/tags/tag363.xml><?xml version="1.0" encoding="utf-8"?>
<p:tagLst xmlns:a="http://schemas.openxmlformats.org/drawingml/2006/main" xmlns:r="http://schemas.openxmlformats.org/officeDocument/2006/relationships" xmlns:p="http://schemas.openxmlformats.org/presentationml/2006/main">
  <p:tag name="NUM" val="11"/>
</p:tagLst>
</file>

<file path=ppt/tags/tag364.xml><?xml version="1.0" encoding="utf-8"?>
<p:tagLst xmlns:a="http://schemas.openxmlformats.org/drawingml/2006/main" xmlns:r="http://schemas.openxmlformats.org/officeDocument/2006/relationships" xmlns:p="http://schemas.openxmlformats.org/presentationml/2006/main">
  <p:tag name="NUM" val="12"/>
</p:tagLst>
</file>

<file path=ppt/tags/tag365.xml><?xml version="1.0" encoding="utf-8"?>
<p:tagLst xmlns:a="http://schemas.openxmlformats.org/drawingml/2006/main" xmlns:r="http://schemas.openxmlformats.org/officeDocument/2006/relationships" xmlns:p="http://schemas.openxmlformats.org/presentationml/2006/main">
  <p:tag name="NUM" val="13"/>
</p:tagLst>
</file>

<file path=ppt/tags/tag366.xml><?xml version="1.0" encoding="utf-8"?>
<p:tagLst xmlns:a="http://schemas.openxmlformats.org/drawingml/2006/main" xmlns:r="http://schemas.openxmlformats.org/officeDocument/2006/relationships" xmlns:p="http://schemas.openxmlformats.org/presentationml/2006/main">
  <p:tag name="NUM" val="14"/>
</p:tagLst>
</file>

<file path=ppt/tags/tag367.xml><?xml version="1.0" encoding="utf-8"?>
<p:tagLst xmlns:a="http://schemas.openxmlformats.org/drawingml/2006/main" xmlns:r="http://schemas.openxmlformats.org/officeDocument/2006/relationships" xmlns:p="http://schemas.openxmlformats.org/presentationml/2006/main">
  <p:tag name="NUM" val="15"/>
</p:tagLst>
</file>

<file path=ppt/tags/tag368.xml><?xml version="1.0" encoding="utf-8"?>
<p:tagLst xmlns:a="http://schemas.openxmlformats.org/drawingml/2006/main" xmlns:r="http://schemas.openxmlformats.org/officeDocument/2006/relationships" xmlns:p="http://schemas.openxmlformats.org/presentationml/2006/main">
  <p:tag name="NUM" val="1"/>
</p:tagLst>
</file>

<file path=ppt/tags/tag369.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70.xml><?xml version="1.0" encoding="utf-8"?>
<p:tagLst xmlns:a="http://schemas.openxmlformats.org/drawingml/2006/main" xmlns:r="http://schemas.openxmlformats.org/officeDocument/2006/relationships" xmlns:p="http://schemas.openxmlformats.org/presentationml/2006/main">
  <p:tag name="NUM" val="3"/>
</p:tagLst>
</file>

<file path=ppt/tags/tag371.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15"/>
</p:tagLst>
</file>

<file path=ppt/tags/tag47.xml><?xml version="1.0" encoding="utf-8"?>
<p:tagLst xmlns:a="http://schemas.openxmlformats.org/drawingml/2006/main" xmlns:r="http://schemas.openxmlformats.org/officeDocument/2006/relationships" xmlns:p="http://schemas.openxmlformats.org/presentationml/2006/main">
  <p:tag name="NUM" val="16"/>
</p:tagLst>
</file>

<file path=ppt/tags/tag48.xml><?xml version="1.0" encoding="utf-8"?>
<p:tagLst xmlns:a="http://schemas.openxmlformats.org/drawingml/2006/main" xmlns:r="http://schemas.openxmlformats.org/officeDocument/2006/relationships" xmlns:p="http://schemas.openxmlformats.org/presentationml/2006/main">
  <p:tag name="NUM" val="17"/>
</p:tagLst>
</file>

<file path=ppt/tags/tag49.xml><?xml version="1.0" encoding="utf-8"?>
<p:tagLst xmlns:a="http://schemas.openxmlformats.org/drawingml/2006/main" xmlns:r="http://schemas.openxmlformats.org/officeDocument/2006/relationships" xmlns:p="http://schemas.openxmlformats.org/presentationml/2006/main">
  <p:tag name="NUM" val="18"/>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9"/>
</p:tagLst>
</file>

<file path=ppt/tags/tag51.xml><?xml version="1.0" encoding="utf-8"?>
<p:tagLst xmlns:a="http://schemas.openxmlformats.org/drawingml/2006/main" xmlns:r="http://schemas.openxmlformats.org/officeDocument/2006/relationships" xmlns:p="http://schemas.openxmlformats.org/presentationml/2006/main">
  <p:tag name="NUM" val="20"/>
</p:tagLst>
</file>

<file path=ppt/tags/tag52.xml><?xml version="1.0" encoding="utf-8"?>
<p:tagLst xmlns:a="http://schemas.openxmlformats.org/drawingml/2006/main" xmlns:r="http://schemas.openxmlformats.org/officeDocument/2006/relationships" xmlns:p="http://schemas.openxmlformats.org/presentationml/2006/main">
  <p:tag name="NUM" val="21"/>
</p:tagLst>
</file>

<file path=ppt/tags/tag53.xml><?xml version="1.0" encoding="utf-8"?>
<p:tagLst xmlns:a="http://schemas.openxmlformats.org/drawingml/2006/main" xmlns:r="http://schemas.openxmlformats.org/officeDocument/2006/relationships" xmlns:p="http://schemas.openxmlformats.org/presentationml/2006/main">
  <p:tag name="NUM" val="22"/>
</p:tagLst>
</file>

<file path=ppt/tags/tag54.xml><?xml version="1.0" encoding="utf-8"?>
<p:tagLst xmlns:a="http://schemas.openxmlformats.org/drawingml/2006/main" xmlns:r="http://schemas.openxmlformats.org/officeDocument/2006/relationships" xmlns:p="http://schemas.openxmlformats.org/presentationml/2006/main">
  <p:tag name="NUM" val="23"/>
</p:tagLst>
</file>

<file path=ppt/tags/tag55.xml><?xml version="1.0" encoding="utf-8"?>
<p:tagLst xmlns:a="http://schemas.openxmlformats.org/drawingml/2006/main" xmlns:r="http://schemas.openxmlformats.org/officeDocument/2006/relationships" xmlns:p="http://schemas.openxmlformats.org/presentationml/2006/main">
  <p:tag name="NUM" val="24"/>
</p:tagLst>
</file>

<file path=ppt/tags/tag56.xml><?xml version="1.0" encoding="utf-8"?>
<p:tagLst xmlns:a="http://schemas.openxmlformats.org/drawingml/2006/main" xmlns:r="http://schemas.openxmlformats.org/officeDocument/2006/relationships" xmlns:p="http://schemas.openxmlformats.org/presentationml/2006/main">
  <p:tag name="NUM" val="25"/>
</p:tagLst>
</file>

<file path=ppt/tags/tag57.xml><?xml version="1.0" encoding="utf-8"?>
<p:tagLst xmlns:a="http://schemas.openxmlformats.org/drawingml/2006/main" xmlns:r="http://schemas.openxmlformats.org/officeDocument/2006/relationships" xmlns:p="http://schemas.openxmlformats.org/presentationml/2006/main">
  <p:tag name="NUM" val="26"/>
</p:tagLst>
</file>

<file path=ppt/tags/tag58.xml><?xml version="1.0" encoding="utf-8"?>
<p:tagLst xmlns:a="http://schemas.openxmlformats.org/drawingml/2006/main" xmlns:r="http://schemas.openxmlformats.org/officeDocument/2006/relationships" xmlns:p="http://schemas.openxmlformats.org/presentationml/2006/main">
  <p:tag name="NUM" val="27"/>
</p:tagLst>
</file>

<file path=ppt/tags/tag59.xml><?xml version="1.0" encoding="utf-8"?>
<p:tagLst xmlns:a="http://schemas.openxmlformats.org/drawingml/2006/main" xmlns:r="http://schemas.openxmlformats.org/officeDocument/2006/relationships" xmlns:p="http://schemas.openxmlformats.org/presentationml/2006/main">
  <p:tag name="NUM" val="28"/>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29"/>
</p:tagLst>
</file>

<file path=ppt/tags/tag61.xml><?xml version="1.0" encoding="utf-8"?>
<p:tagLst xmlns:a="http://schemas.openxmlformats.org/drawingml/2006/main" xmlns:r="http://schemas.openxmlformats.org/officeDocument/2006/relationships" xmlns:p="http://schemas.openxmlformats.org/presentationml/2006/main">
  <p:tag name="NUM" val="30"/>
</p:tagLst>
</file>

<file path=ppt/tags/tag62.xml><?xml version="1.0" encoding="utf-8"?>
<p:tagLst xmlns:a="http://schemas.openxmlformats.org/drawingml/2006/main" xmlns:r="http://schemas.openxmlformats.org/officeDocument/2006/relationships" xmlns:p="http://schemas.openxmlformats.org/presentationml/2006/main">
  <p:tag name="NUM" val="31"/>
</p:tagLst>
</file>

<file path=ppt/tags/tag63.xml><?xml version="1.0" encoding="utf-8"?>
<p:tagLst xmlns:a="http://schemas.openxmlformats.org/drawingml/2006/main" xmlns:r="http://schemas.openxmlformats.org/officeDocument/2006/relationships" xmlns:p="http://schemas.openxmlformats.org/presentationml/2006/main">
  <p:tag name="NUM" val="32"/>
</p:tagLst>
</file>

<file path=ppt/tags/tag64.xml><?xml version="1.0" encoding="utf-8"?>
<p:tagLst xmlns:a="http://schemas.openxmlformats.org/drawingml/2006/main" xmlns:r="http://schemas.openxmlformats.org/officeDocument/2006/relationships" xmlns:p="http://schemas.openxmlformats.org/presentationml/2006/main">
  <p:tag name="NUM" val="33"/>
</p:tagLst>
</file>

<file path=ppt/tags/tag65.xml><?xml version="1.0" encoding="utf-8"?>
<p:tagLst xmlns:a="http://schemas.openxmlformats.org/drawingml/2006/main" xmlns:r="http://schemas.openxmlformats.org/officeDocument/2006/relationships" xmlns:p="http://schemas.openxmlformats.org/presentationml/2006/main">
  <p:tag name="NUM" val="34"/>
</p:tagLst>
</file>

<file path=ppt/tags/tag66.xml><?xml version="1.0" encoding="utf-8"?>
<p:tagLst xmlns:a="http://schemas.openxmlformats.org/drawingml/2006/main" xmlns:r="http://schemas.openxmlformats.org/officeDocument/2006/relationships" xmlns:p="http://schemas.openxmlformats.org/presentationml/2006/main">
  <p:tag name="NUM" val="35"/>
</p:tagLst>
</file>

<file path=ppt/tags/tag67.xml><?xml version="1.0" encoding="utf-8"?>
<p:tagLst xmlns:a="http://schemas.openxmlformats.org/drawingml/2006/main" xmlns:r="http://schemas.openxmlformats.org/officeDocument/2006/relationships" xmlns:p="http://schemas.openxmlformats.org/presentationml/2006/main">
  <p:tag name="NUM" val="36"/>
</p:tagLst>
</file>

<file path=ppt/tags/tag68.xml><?xml version="1.0" encoding="utf-8"?>
<p:tagLst xmlns:a="http://schemas.openxmlformats.org/drawingml/2006/main" xmlns:r="http://schemas.openxmlformats.org/officeDocument/2006/relationships" xmlns:p="http://schemas.openxmlformats.org/presentationml/2006/main">
  <p:tag name="NUM" val="37"/>
</p:tagLst>
</file>

<file path=ppt/tags/tag69.xml><?xml version="1.0" encoding="utf-8"?>
<p:tagLst xmlns:a="http://schemas.openxmlformats.org/drawingml/2006/main" xmlns:r="http://schemas.openxmlformats.org/officeDocument/2006/relationships" xmlns:p="http://schemas.openxmlformats.org/presentationml/2006/main">
  <p:tag name="NUM" val="38"/>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8"/>
</p:tagLst>
</file>

<file path=ppt/tags/tag7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39"/>
</p:tagLst>
</file>

<file path=ppt/tags/tag71.xml><?xml version="1.0" encoding="utf-8"?>
<p:tagLst xmlns:a="http://schemas.openxmlformats.org/drawingml/2006/main" xmlns:r="http://schemas.openxmlformats.org/officeDocument/2006/relationships" xmlns:p="http://schemas.openxmlformats.org/presentationml/2006/main">
  <p:tag name="NUM" val="40"/>
</p:tagLst>
</file>

<file path=ppt/tags/tag72.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 name="NUM" val="41"/>
</p:tagLst>
</file>

<file path=ppt/tags/tag73.xml><?xml version="1.0" encoding="utf-8"?>
<p:tagLst xmlns:a="http://schemas.openxmlformats.org/drawingml/2006/main" xmlns:r="http://schemas.openxmlformats.org/officeDocument/2006/relationships" xmlns:p="http://schemas.openxmlformats.org/presentationml/2006/main">
  <p:tag name="NUM" val="42"/>
</p:tagLst>
</file>

<file path=ppt/tags/tag74.xml><?xml version="1.0" encoding="utf-8"?>
<p:tagLst xmlns:a="http://schemas.openxmlformats.org/drawingml/2006/main" xmlns:r="http://schemas.openxmlformats.org/officeDocument/2006/relationships" xmlns:p="http://schemas.openxmlformats.org/presentationml/2006/main">
  <p:tag name="NUM" val="4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NUM" val="9"/>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14"/>
</p:tagLst>
</file>

<file path=ppt/tags/tag89.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10"/>
</p:tagLst>
</file>

<file path=ppt/tags/tag90.xml><?xml version="1.0" encoding="utf-8"?>
<p:tagLst xmlns:a="http://schemas.openxmlformats.org/drawingml/2006/main" xmlns:r="http://schemas.openxmlformats.org/officeDocument/2006/relationships" xmlns:p="http://schemas.openxmlformats.org/presentationml/2006/main">
  <p:tag name="NUM" val="16"/>
</p:tagLst>
</file>

<file path=ppt/tags/tag91.xml><?xml version="1.0" encoding="utf-8"?>
<p:tagLst xmlns:a="http://schemas.openxmlformats.org/drawingml/2006/main" xmlns:r="http://schemas.openxmlformats.org/officeDocument/2006/relationships" xmlns:p="http://schemas.openxmlformats.org/presentationml/2006/main">
  <p:tag name="NUM" val="17"/>
</p:tagLst>
</file>

<file path=ppt/tags/tag92.xml><?xml version="1.0" encoding="utf-8"?>
<p:tagLst xmlns:a="http://schemas.openxmlformats.org/drawingml/2006/main" xmlns:r="http://schemas.openxmlformats.org/officeDocument/2006/relationships" xmlns:p="http://schemas.openxmlformats.org/presentationml/2006/main">
  <p:tag name="NUM" val="18"/>
</p:tagLst>
</file>

<file path=ppt/tags/tag93.xml><?xml version="1.0" encoding="utf-8"?>
<p:tagLst xmlns:a="http://schemas.openxmlformats.org/drawingml/2006/main" xmlns:r="http://schemas.openxmlformats.org/officeDocument/2006/relationships" xmlns:p="http://schemas.openxmlformats.org/presentationml/2006/main">
  <p:tag name="NUM" val="19"/>
</p:tagLst>
</file>

<file path=ppt/tags/tag94.xml><?xml version="1.0" encoding="utf-8"?>
<p:tagLst xmlns:a="http://schemas.openxmlformats.org/drawingml/2006/main" xmlns:r="http://schemas.openxmlformats.org/officeDocument/2006/relationships" xmlns:p="http://schemas.openxmlformats.org/presentationml/2006/main">
  <p:tag name="NUM" val="20"/>
</p:tagLst>
</file>

<file path=ppt/tags/tag95.xml><?xml version="1.0" encoding="utf-8"?>
<p:tagLst xmlns:a="http://schemas.openxmlformats.org/drawingml/2006/main" xmlns:r="http://schemas.openxmlformats.org/officeDocument/2006/relationships" xmlns:p="http://schemas.openxmlformats.org/presentationml/2006/main">
  <p:tag name="NUM" val="21"/>
</p:tagLst>
</file>

<file path=ppt/tags/tag96.xml><?xml version="1.0" encoding="utf-8"?>
<p:tagLst xmlns:a="http://schemas.openxmlformats.org/drawingml/2006/main" xmlns:r="http://schemas.openxmlformats.org/officeDocument/2006/relationships" xmlns:p="http://schemas.openxmlformats.org/presentationml/2006/main">
  <p:tag name="NUM" val="22"/>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4"/>
</p:tagLst>
</file>

<file path=ppt/tags/tag99.xml><?xml version="1.0" encoding="utf-8"?>
<p:tagLst xmlns:a="http://schemas.openxmlformats.org/drawingml/2006/main" xmlns:r="http://schemas.openxmlformats.org/officeDocument/2006/relationships" xmlns:p="http://schemas.openxmlformats.org/presentationml/2006/main">
  <p:tag name="NUM" val="25"/>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20785</TotalTime>
  <Words>3791</Words>
  <Application>Microsoft Office PowerPoint</Application>
  <PresentationFormat>On-screen Show (4:3)</PresentationFormat>
  <Paragraphs>563</Paragraphs>
  <Slides>28</Slides>
  <Notes>20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28</vt:i4>
      </vt:variant>
    </vt:vector>
  </HeadingPairs>
  <TitlesOfParts>
    <vt:vector size="46" baseType="lpstr">
      <vt:lpstr>맑은 고딕</vt:lpstr>
      <vt:lpstr>ＭＳ Ｐゴシック</vt:lpstr>
      <vt:lpstr>Aharoni</vt:lpstr>
      <vt:lpstr>Arial</vt:lpstr>
      <vt:lpstr>Arial</vt:lpstr>
      <vt:lpstr>Arial Black</vt:lpstr>
      <vt:lpstr>Arial Narrow</vt:lpstr>
      <vt:lpstr>Calibri</vt:lpstr>
      <vt:lpstr>Mangal</vt:lpstr>
      <vt:lpstr>Segoe UI</vt:lpstr>
      <vt:lpstr>Times New Roman</vt:lpstr>
      <vt:lpstr>Trebuchet MS</vt:lpstr>
      <vt:lpstr>Wingdings</vt:lpstr>
      <vt:lpstr>Wingdings 2</vt:lpstr>
      <vt:lpstr>Office Theme</vt:lpstr>
      <vt:lpstr>1_blank</vt:lpstr>
      <vt:lpstr>1_Office Theme</vt:lpstr>
      <vt:lpstr>2_Office Theme</vt:lpstr>
      <vt:lpstr>PowerPoint Presentation</vt:lpstr>
      <vt:lpstr>PowerPoint Presentation</vt:lpstr>
      <vt:lpstr>PowerPoint Presentation</vt:lpstr>
      <vt:lpstr>PowerPoint Presentation</vt:lpstr>
      <vt:lpstr>PowerPoint Presentation</vt:lpstr>
      <vt:lpstr>Pourquoi des cas conceptuels?</vt:lpstr>
      <vt:lpstr>PowerPoint Presentation</vt:lpstr>
      <vt:lpstr>La résolution de problèmes est un investissement</vt:lpstr>
      <vt:lpstr>Processus des cas conceptuels</vt:lpstr>
      <vt:lpstr>PowerPoint Presentation</vt:lpstr>
      <vt:lpstr>À quel moment se présenter au CEAI GC?</vt:lpstr>
      <vt:lpstr>Critères d'engagement - Ce qui a changé</vt:lpstr>
      <vt:lpstr>PowerPoint Presentation</vt:lpstr>
      <vt:lpstr>Comment vous y prenez-vous pour être à l’ordre du jour? </vt:lpstr>
      <vt:lpstr>Comment ça marche... à quoi s’attendre   </vt:lpstr>
      <vt:lpstr>PowerPoint Presentation</vt:lpstr>
      <vt:lpstr>PowerPoint Presentation</vt:lpstr>
      <vt:lpstr>PowerPoint Presentation</vt:lpstr>
      <vt:lpstr>PowerPoint Presentation</vt:lpstr>
      <vt:lpstr>Architecture opérationnelle</vt:lpstr>
      <vt:lpstr>Architecture de l’information</vt:lpstr>
      <vt:lpstr>PowerPoint Presentation</vt:lpstr>
      <vt:lpstr>PowerPoint Presentation</vt:lpstr>
      <vt:lpstr>Architecture de sécurité et de la protection des renseignements personnels</vt:lpstr>
      <vt:lpstr>PowerPoint Presentation</vt:lpstr>
      <vt:lpstr>Ministère – Titre Sommaire de l’évaluation de l’architecture intégrée</vt:lpstr>
      <vt:lpstr>PowerPoint Presentation</vt:lpstr>
      <vt:lpstr>Harmonisation numérique</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Roberge, Nancy</cp:lastModifiedBy>
  <cp:revision>1257</cp:revision>
  <cp:lastPrinted>2018-12-04T16:46:22Z</cp:lastPrinted>
  <dcterms:created xsi:type="dcterms:W3CDTF">2015-11-06T15:38:40Z</dcterms:created>
  <dcterms:modified xsi:type="dcterms:W3CDTF">2019-05-06T15:20:29Z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SSCTCLASSIFICATION2">
    <vt:lpwstr>Unclassified/Non classifié</vt:lpwstr>
  </property>
  <property fmtid="{D5CDD505-2E9C-101B-9397-08002B2CF9AE}" pid="3" name="TBSSCTVisual Marking">
    <vt:lpwstr>No</vt:lpwstr>
  </property>
  <property fmtid="{D5CDD505-2E9C-101B-9397-08002B2CF9AE}" pid="4" name="TBSSCTVISUALMARKINGNO">
    <vt:lpwstr>NO</vt:lpwstr>
  </property>
  <property fmtid="{D5CDD505-2E9C-101B-9397-08002B2CF9AE}" pid="5" name="TitusGUID">
    <vt:lpwstr>1a081885-0b90-4f16-8df7-9dc3b18e90ae</vt:lpwstr>
  </property>
  <property fmtid="{D5CDD505-2E9C-101B-9397-08002B2CF9AE}" pid="6" name="TBSSCTCLASSIFICATION">
    <vt:lpwstr>UNCLASSIFIED</vt:lpwstr>
  </property>
  <property fmtid="{D5CDD505-2E9C-101B-9397-08002B2CF9AE}" pid="7" name="SECCLASS">
    <vt:lpwstr>CLASSU</vt:lpwstr>
  </property>
</Properties>
</file>