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7" r:id="rId5"/>
    <p:sldId id="279" r:id="rId6"/>
    <p:sldId id="278" r:id="rId7"/>
    <p:sldId id="280" r:id="rId8"/>
    <p:sldId id="298" r:id="rId9"/>
    <p:sldId id="299" r:id="rId10"/>
    <p:sldId id="303" r:id="rId11"/>
    <p:sldId id="302" r:id="rId12"/>
    <p:sldId id="304" r:id="rId13"/>
    <p:sldId id="314" r:id="rId14"/>
    <p:sldId id="315" r:id="rId15"/>
    <p:sldId id="300" r:id="rId16"/>
    <p:sldId id="301" r:id="rId17"/>
    <p:sldId id="305" r:id="rId18"/>
    <p:sldId id="306" r:id="rId19"/>
    <p:sldId id="281" r:id="rId20"/>
    <p:sldId id="282" r:id="rId21"/>
    <p:sldId id="311" r:id="rId22"/>
    <p:sldId id="310" r:id="rId23"/>
    <p:sldId id="31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307" r:id="rId36"/>
    <p:sldId id="309" r:id="rId37"/>
    <p:sldId id="294" r:id="rId38"/>
    <p:sldId id="295" r:id="rId39"/>
    <p:sldId id="296" r:id="rId40"/>
    <p:sldId id="297" r:id="rId41"/>
    <p:sldId id="313" r:id="rId42"/>
    <p:sldId id="308" r:id="rId43"/>
    <p:sldId id="266" r:id="rId4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B6"/>
    <a:srgbClr val="505096"/>
    <a:srgbClr val="B7B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4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8C9C-53D1-4D86-BF8E-B98D86A92999}" type="datetimeFigureOut">
              <a:rPr lang="en-US"/>
              <a:pPr>
                <a:defRPr/>
              </a:pPr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050C0-259C-4EF6-AAA8-3CA16D5A5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4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7406-9E71-4D52-BDFA-52A8D7A619EF}" type="datetimeFigureOut">
              <a:rPr lang="en-US"/>
              <a:pPr>
                <a:defRPr/>
              </a:pPr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00069-4EB1-4BC5-B8EE-2732C6A68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4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D0861-FD06-437F-86C1-596EA7828A17}" type="datetimeFigureOut">
              <a:rPr lang="en-US"/>
              <a:pPr>
                <a:defRPr/>
              </a:pPr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ACDB0-91A2-4BD8-A392-FB6C8D1C2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2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6D14-FBAC-4DAF-98E7-EFAAADF6C881}" type="datetimeFigureOut">
              <a:rPr lang="en-US"/>
              <a:pPr>
                <a:defRPr/>
              </a:pPr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432E-A869-4706-B258-494F3B4FA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5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47F85-9ED1-4A76-A8F0-130B8D0753EB}" type="datetimeFigureOut">
              <a:rPr lang="en-US"/>
              <a:pPr>
                <a:defRPr/>
              </a:pPr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4A714-0C5C-47E9-8150-227256A60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3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85BF7-99C9-44C2-A15F-BAFF569E352E}" type="datetimeFigureOut">
              <a:rPr lang="en-US"/>
              <a:pPr>
                <a:defRPr/>
              </a:pPr>
              <a:t>2/19/2020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8D8F1-B937-4521-A46B-184C2021C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9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D5348-4622-4047-B1D4-2357252951F6}" type="datetimeFigureOut">
              <a:rPr lang="en-US"/>
              <a:pPr>
                <a:defRPr/>
              </a:pPr>
              <a:t>2/19/2020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6693D-3BED-4AA4-A26F-15400BA82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4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65F79-0B57-444A-AD67-9A7EB98BB891}" type="datetimeFigureOut">
              <a:rPr lang="en-US"/>
              <a:pPr>
                <a:defRPr/>
              </a:pPr>
              <a:t>2/19/2020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F6A31-1BE0-4A0A-85A3-482E27D9C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7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F76EA-A277-4AE5-8CA5-507AE9EE06C8}" type="datetimeFigureOut">
              <a:rPr lang="en-US"/>
              <a:pPr>
                <a:defRPr/>
              </a:pPr>
              <a:t>2/19/2020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5ADA-1455-40D5-AAE1-962943DE1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4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8E0D5-26D9-42D0-8892-1D0DDD840B7B}" type="datetimeFigureOut">
              <a:rPr lang="en-US"/>
              <a:pPr>
                <a:defRPr/>
              </a:pPr>
              <a:t>2/19/2020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F04A2-7868-40F9-8821-375D9D9C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3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F1EF-8B87-4AC4-9B57-0B240649F940}" type="datetimeFigureOut">
              <a:rPr lang="en-US"/>
              <a:pPr>
                <a:defRPr/>
              </a:pPr>
              <a:t>2/19/2020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AD1D8-11A1-46B7-8338-9E582C69B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7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05CF99-8CC6-4447-9DB6-CF1D30F03C6A}" type="datetimeFigureOut">
              <a:rPr lang="en-US"/>
              <a:pPr>
                <a:defRPr/>
              </a:pPr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353685-60E8-4192-9562-5F59C5A86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DFO.IMTS.DWS-SEN.GIST.MPO@dfo-mpo.gc.c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6313" y="1815630"/>
            <a:ext cx="8220075" cy="2587625"/>
          </a:xfrm>
        </p:spPr>
        <p:txBody>
          <a:bodyPr rtlCol="0" anchor="ctr">
            <a:normAutofit fontScale="90000"/>
          </a:bodyPr>
          <a:lstStyle/>
          <a:p>
            <a:pPr algn="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505096"/>
                </a:solidFill>
              </a:rPr>
              <a:t>Microsoft Teams Training</a:t>
            </a:r>
            <a:r>
              <a:rPr lang="en-US" dirty="0" smtClean="0">
                <a:solidFill>
                  <a:srgbClr val="505096"/>
                </a:solidFill>
              </a:rPr>
              <a:t/>
            </a:r>
            <a:br>
              <a:rPr lang="en-US" dirty="0" smtClean="0">
                <a:solidFill>
                  <a:srgbClr val="505096"/>
                </a:solidFill>
              </a:rPr>
            </a:br>
            <a:r>
              <a:rPr lang="en-US" dirty="0" smtClean="0">
                <a:solidFill>
                  <a:srgbClr val="505096"/>
                </a:solidFill>
              </a:rPr>
              <a:t>Module 3B</a:t>
            </a:r>
            <a:endParaRPr lang="en-US" dirty="0">
              <a:solidFill>
                <a:srgbClr val="505096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5936776" y="4424215"/>
            <a:ext cx="5799612" cy="982663"/>
          </a:xfrm>
        </p:spPr>
        <p:txBody>
          <a:bodyPr anchor="ctr"/>
          <a:lstStyle/>
          <a:p>
            <a:pPr algn="r"/>
            <a:r>
              <a:rPr lang="en-US" altLang="en-US" dirty="0" smtClean="0">
                <a:solidFill>
                  <a:srgbClr val="505096"/>
                </a:solidFill>
              </a:rPr>
              <a:t>CUSTOMIZING TEAMS FOR OWNERS</a:t>
            </a:r>
          </a:p>
        </p:txBody>
      </p:sp>
      <p:pic>
        <p:nvPicPr>
          <p:cNvPr id="2052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239354"/>
            <a:ext cx="5428204" cy="417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b="1" u="sng" dirty="0"/>
              <a:t>Add a Member – Method 2</a:t>
            </a:r>
            <a:endParaRPr lang="en-US" altLang="en-US" dirty="0" smtClean="0"/>
          </a:p>
          <a:p>
            <a:pPr marL="457200" indent="-457200"/>
            <a:r>
              <a:rPr lang="en-US" altLang="en-US" dirty="0" smtClean="0"/>
              <a:t>Click on </a:t>
            </a:r>
            <a:r>
              <a:rPr lang="en-US" altLang="en-US" b="1" dirty="0" smtClean="0"/>
              <a:t>Teams</a:t>
            </a:r>
            <a:r>
              <a:rPr lang="en-US" altLang="en-US" dirty="0" smtClean="0"/>
              <a:t> to access the Teams panel</a:t>
            </a:r>
          </a:p>
          <a:p>
            <a:pPr marL="457200" indent="-457200"/>
            <a:r>
              <a:rPr lang="en-US" altLang="en-US" dirty="0"/>
              <a:t>Click the three dots beside the team name for </a:t>
            </a:r>
            <a:r>
              <a:rPr lang="en-US" altLang="en-US" b="1" dirty="0"/>
              <a:t>More Options</a:t>
            </a:r>
            <a:endParaRPr lang="en-US" altLang="en-US" dirty="0"/>
          </a:p>
          <a:p>
            <a:pPr marL="457200" indent="-457200"/>
            <a:r>
              <a:rPr lang="en-US" altLang="en-US" dirty="0" smtClean="0"/>
              <a:t>Select </a:t>
            </a:r>
            <a:r>
              <a:rPr lang="en-US" altLang="en-US" b="1" dirty="0" smtClean="0"/>
              <a:t>Manage Team</a:t>
            </a:r>
            <a:endParaRPr lang="en-US" altLang="en-US" dirty="0"/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Add a Member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202721" y="1303338"/>
            <a:ext cx="5989279" cy="5229225"/>
            <a:chOff x="6202721" y="1303338"/>
            <a:chExt cx="5989279" cy="5229225"/>
          </a:xfrm>
        </p:grpSpPr>
        <p:grpSp>
          <p:nvGrpSpPr>
            <p:cNvPr id="6" name="Group 5"/>
            <p:cNvGrpSpPr/>
            <p:nvPr/>
          </p:nvGrpSpPr>
          <p:grpSpPr>
            <a:xfrm>
              <a:off x="6202721" y="1303338"/>
              <a:ext cx="5989279" cy="5229225"/>
              <a:chOff x="6202721" y="1303338"/>
              <a:chExt cx="5989279" cy="522922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2721" y="1303338"/>
                <a:ext cx="5981700" cy="5229225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0091854" y="1303338"/>
                <a:ext cx="2100146" cy="9667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202721" y="3359979"/>
                <a:ext cx="3130850" cy="31725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9450234" y="1826864"/>
              <a:ext cx="485503" cy="2361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450233" y="3030229"/>
              <a:ext cx="1857103" cy="393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83576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239354"/>
            <a:ext cx="4971137" cy="41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b="1" u="sng" dirty="0"/>
              <a:t>Add a Member – Method 2</a:t>
            </a:r>
            <a:endParaRPr lang="en-US" altLang="en-US" dirty="0" smtClean="0"/>
          </a:p>
          <a:p>
            <a:pPr marL="457200" indent="-457200"/>
            <a:r>
              <a:rPr lang="en-US" altLang="en-US" dirty="0" smtClean="0"/>
              <a:t>Select the </a:t>
            </a:r>
            <a:r>
              <a:rPr lang="en-US" altLang="en-US" b="1" dirty="0" smtClean="0"/>
              <a:t>Members </a:t>
            </a:r>
            <a:r>
              <a:rPr lang="en-US" altLang="en-US" dirty="0" smtClean="0"/>
              <a:t>tab</a:t>
            </a:r>
          </a:p>
          <a:p>
            <a:pPr marL="457200" indent="-457200"/>
            <a:r>
              <a:rPr lang="en-US" altLang="en-US" dirty="0" smtClean="0"/>
              <a:t>Click </a:t>
            </a:r>
            <a:r>
              <a:rPr lang="en-US" altLang="en-US" b="1" dirty="0" smtClean="0"/>
              <a:t>+ Add member</a:t>
            </a:r>
            <a:endParaRPr lang="en-US" altLang="en-US" dirty="0"/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Add a Member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553307" y="1303338"/>
            <a:ext cx="6638693" cy="5437614"/>
            <a:chOff x="5553307" y="1303338"/>
            <a:chExt cx="6638693" cy="54376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3307" y="1303338"/>
              <a:ext cx="6638693" cy="543761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693360" y="2413253"/>
              <a:ext cx="752046" cy="3745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443083" y="2862962"/>
              <a:ext cx="1600233" cy="3597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232739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236617"/>
            <a:ext cx="5428204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b="1" u="sng" dirty="0" smtClean="0"/>
              <a:t>Add a Member – Method 2</a:t>
            </a:r>
            <a:endParaRPr lang="en-US" dirty="0"/>
          </a:p>
          <a:p>
            <a:pPr marL="457200" indent="-457200"/>
            <a:r>
              <a:rPr lang="en-US" altLang="en-US" dirty="0" smtClean="0"/>
              <a:t>Type the </a:t>
            </a:r>
            <a:r>
              <a:rPr lang="en-US" altLang="en-US" b="1" dirty="0" smtClean="0"/>
              <a:t>name or email address </a:t>
            </a:r>
            <a:r>
              <a:rPr lang="en-US" altLang="en-US" dirty="0" smtClean="0"/>
              <a:t>of the person you’d like to add in the </a:t>
            </a:r>
            <a:r>
              <a:rPr lang="en-US" altLang="en-US" b="1" dirty="0" smtClean="0"/>
              <a:t>search box</a:t>
            </a:r>
          </a:p>
          <a:p>
            <a:pPr marL="457200" indent="-457200"/>
            <a:r>
              <a:rPr lang="en-US" altLang="en-US" dirty="0" smtClean="0"/>
              <a:t>Click </a:t>
            </a:r>
            <a:r>
              <a:rPr lang="en-US" altLang="en-US" b="1" dirty="0" smtClean="0"/>
              <a:t>Add</a:t>
            </a:r>
          </a:p>
          <a:p>
            <a:pPr marL="457200" indent="-457200"/>
            <a:r>
              <a:rPr lang="en-US" altLang="en-US" b="1" dirty="0" smtClean="0"/>
              <a:t>Close</a:t>
            </a:r>
            <a:r>
              <a:rPr lang="en-US" altLang="en-US" dirty="0" smtClean="0"/>
              <a:t> the window</a:t>
            </a:r>
            <a:endParaRPr lang="en-US" altLang="en-US" dirty="0"/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Add a Member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010374" y="1869482"/>
            <a:ext cx="6081861" cy="4298238"/>
            <a:chOff x="6010374" y="1869482"/>
            <a:chExt cx="6081861" cy="42982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0374" y="1869482"/>
              <a:ext cx="6081861" cy="4298238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096000" y="2933681"/>
              <a:ext cx="4687229" cy="3447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928195" y="5716510"/>
              <a:ext cx="1060810" cy="3163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928195" y="2933681"/>
              <a:ext cx="1060810" cy="3163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640665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7467505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b="1" u="sng" dirty="0" smtClean="0"/>
              <a:t>Generate a Team Code</a:t>
            </a:r>
            <a:endParaRPr lang="en-US" dirty="0"/>
          </a:p>
          <a:p>
            <a:pPr>
              <a:buNone/>
            </a:pPr>
            <a:r>
              <a:rPr lang="en-US" altLang="en-US" dirty="0" smtClean="0"/>
              <a:t>To </a:t>
            </a:r>
            <a:r>
              <a:rPr lang="en-US" altLang="en-US" dirty="0" smtClean="0"/>
              <a:t>generate a </a:t>
            </a:r>
            <a:r>
              <a:rPr lang="en-US" altLang="en-US" b="1" dirty="0" smtClean="0"/>
              <a:t>team code</a:t>
            </a:r>
            <a:r>
              <a:rPr lang="en-US" altLang="en-US" dirty="0" smtClean="0"/>
              <a:t> to share for people trying to join your team:</a:t>
            </a:r>
            <a:endParaRPr lang="en-US" altLang="en-US" dirty="0" smtClean="0"/>
          </a:p>
          <a:p>
            <a:pPr marL="457200" indent="-457200"/>
            <a:r>
              <a:rPr lang="en-US" altLang="en-US" dirty="0" smtClean="0"/>
              <a:t>Click </a:t>
            </a:r>
            <a:r>
              <a:rPr lang="en-US" altLang="en-US" b="1" dirty="0" smtClean="0"/>
              <a:t>Teams</a:t>
            </a:r>
          </a:p>
          <a:p>
            <a:pPr marL="457200" indent="-457200"/>
            <a:r>
              <a:rPr lang="en-US" altLang="en-US" dirty="0" smtClean="0"/>
              <a:t>Click the three dots beside the team name for </a:t>
            </a:r>
            <a:r>
              <a:rPr lang="en-US" altLang="en-US" b="1" dirty="0" smtClean="0"/>
              <a:t>More Options</a:t>
            </a:r>
            <a:endParaRPr lang="en-US" altLang="en-US" dirty="0" smtClean="0"/>
          </a:p>
          <a:p>
            <a:pPr marL="457200" indent="-457200"/>
            <a:r>
              <a:rPr lang="en-US" altLang="en-US" dirty="0" smtClean="0"/>
              <a:t>Select </a:t>
            </a:r>
            <a:r>
              <a:rPr lang="en-US" altLang="en-US" b="1" dirty="0" smtClean="0"/>
              <a:t>Manage Team</a:t>
            </a:r>
            <a:endParaRPr lang="en-US" altLang="en-US" b="1" dirty="0" smtClean="0"/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Add a Member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377881" y="1303338"/>
            <a:ext cx="3353274" cy="2601397"/>
            <a:chOff x="7827394" y="1303339"/>
            <a:chExt cx="4364606" cy="29940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909" b="48709"/>
            <a:stretch/>
          </p:blipFill>
          <p:spPr>
            <a:xfrm>
              <a:off x="7831265" y="1303339"/>
              <a:ext cx="4360735" cy="299407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827394" y="3091908"/>
              <a:ext cx="830882" cy="6430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021" r="2334" b="2935"/>
          <a:stretch/>
        </p:blipFill>
        <p:spPr>
          <a:xfrm>
            <a:off x="8377881" y="3904735"/>
            <a:ext cx="3353274" cy="296229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178293" y="4167674"/>
            <a:ext cx="255132" cy="169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10191739" y="4866896"/>
            <a:ext cx="1020119" cy="2140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1877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1" y="2239354"/>
            <a:ext cx="4508814" cy="41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b="1" u="sng" dirty="0" smtClean="0"/>
              <a:t>Generate a Team Code</a:t>
            </a:r>
            <a:endParaRPr lang="en-US" altLang="en-US" dirty="0" smtClean="0"/>
          </a:p>
          <a:p>
            <a:pPr marL="457200" indent="-457200"/>
            <a:r>
              <a:rPr lang="en-US" altLang="en-US" dirty="0" smtClean="0"/>
              <a:t>Select the </a:t>
            </a:r>
            <a:r>
              <a:rPr lang="en-US" altLang="en-US" b="1" dirty="0" smtClean="0"/>
              <a:t>Settings </a:t>
            </a:r>
            <a:r>
              <a:rPr lang="en-US" altLang="en-US" dirty="0" smtClean="0"/>
              <a:t>tab</a:t>
            </a:r>
          </a:p>
          <a:p>
            <a:pPr marL="457200" indent="-457200"/>
            <a:r>
              <a:rPr lang="en-US" altLang="en-US" dirty="0" smtClean="0"/>
              <a:t>Click </a:t>
            </a:r>
            <a:r>
              <a:rPr lang="en-US" altLang="en-US" dirty="0" smtClean="0"/>
              <a:t>on </a:t>
            </a:r>
            <a:r>
              <a:rPr lang="en-US" altLang="en-US" b="1" dirty="0" smtClean="0"/>
              <a:t>Team code</a:t>
            </a:r>
            <a:r>
              <a:rPr lang="en-US" altLang="en-US" dirty="0" smtClean="0"/>
              <a:t> to drop down the section</a:t>
            </a:r>
          </a:p>
          <a:p>
            <a:pPr marL="457200" indent="-457200"/>
            <a:r>
              <a:rPr lang="en-US" altLang="en-US" dirty="0" smtClean="0"/>
              <a:t>Click </a:t>
            </a:r>
            <a:r>
              <a:rPr lang="en-US" altLang="en-US" b="1" dirty="0" smtClean="0"/>
              <a:t>Generate team code</a:t>
            </a:r>
          </a:p>
          <a:p>
            <a:pPr>
              <a:buNone/>
            </a:pPr>
            <a:r>
              <a:rPr lang="en-US" altLang="en-US" dirty="0" smtClean="0"/>
              <a:t>Now you can share this code with people so they can join your </a:t>
            </a:r>
            <a:r>
              <a:rPr lang="en-US" altLang="en-US" smtClean="0"/>
              <a:t>team directly.</a:t>
            </a:r>
            <a:endParaRPr lang="en-US" altLang="en-US" dirty="0"/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Add a Member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90984" y="2004576"/>
            <a:ext cx="7101016" cy="4056836"/>
            <a:chOff x="5090984" y="2004576"/>
            <a:chExt cx="7101016" cy="40568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984" y="2004576"/>
              <a:ext cx="7101016" cy="4056836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5295884" y="2656703"/>
              <a:ext cx="2081100" cy="2211859"/>
              <a:chOff x="5112359" y="2579222"/>
              <a:chExt cx="2081100" cy="221185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5112359" y="4543946"/>
                <a:ext cx="758928" cy="24713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56042" y="2579222"/>
                <a:ext cx="437417" cy="28374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954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698594"/>
            <a:ext cx="5428204" cy="372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/>
            <a:r>
              <a:rPr lang="en-US" altLang="en-US" dirty="0" smtClean="0"/>
              <a:t>Click on </a:t>
            </a:r>
            <a:r>
              <a:rPr lang="en-US" altLang="en-US" b="1" dirty="0" smtClean="0"/>
              <a:t>Teams</a:t>
            </a:r>
            <a:r>
              <a:rPr lang="en-US" altLang="en-US" dirty="0" smtClean="0"/>
              <a:t> to access the Teams panel</a:t>
            </a:r>
          </a:p>
          <a:p>
            <a:pPr marL="457200" indent="-457200"/>
            <a:r>
              <a:rPr lang="en-US" altLang="en-US" dirty="0"/>
              <a:t>Click the three dots beside the team name for </a:t>
            </a:r>
            <a:r>
              <a:rPr lang="en-US" altLang="en-US" b="1" dirty="0"/>
              <a:t>More Options</a:t>
            </a:r>
            <a:endParaRPr lang="en-US" altLang="en-US" dirty="0"/>
          </a:p>
          <a:p>
            <a:pPr marL="457200" indent="-457200"/>
            <a:r>
              <a:rPr lang="en-US" altLang="en-US" dirty="0" smtClean="0"/>
              <a:t>Select </a:t>
            </a:r>
            <a:r>
              <a:rPr lang="en-US" altLang="en-US" b="1" dirty="0" smtClean="0"/>
              <a:t>Manage Team</a:t>
            </a:r>
            <a:endParaRPr lang="en-US" altLang="en-US" dirty="0"/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Remove a Member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202721" y="1303338"/>
            <a:ext cx="5989279" cy="5229225"/>
            <a:chOff x="6202721" y="1303338"/>
            <a:chExt cx="5989279" cy="5229225"/>
          </a:xfrm>
        </p:grpSpPr>
        <p:grpSp>
          <p:nvGrpSpPr>
            <p:cNvPr id="6" name="Group 5"/>
            <p:cNvGrpSpPr/>
            <p:nvPr/>
          </p:nvGrpSpPr>
          <p:grpSpPr>
            <a:xfrm>
              <a:off x="6202721" y="1303338"/>
              <a:ext cx="5989279" cy="5229225"/>
              <a:chOff x="6202721" y="1303338"/>
              <a:chExt cx="5989279" cy="522922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2721" y="1303338"/>
                <a:ext cx="5981700" cy="5229225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0091854" y="1303338"/>
                <a:ext cx="2100146" cy="9667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202721" y="3359979"/>
                <a:ext cx="3130850" cy="31725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9450234" y="1826864"/>
              <a:ext cx="485503" cy="2361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450233" y="3030229"/>
              <a:ext cx="1857103" cy="393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100127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709746"/>
            <a:ext cx="4971137" cy="370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/>
            <a:r>
              <a:rPr lang="en-US" altLang="en-US" dirty="0" smtClean="0"/>
              <a:t>Select the </a:t>
            </a:r>
            <a:r>
              <a:rPr lang="en-US" altLang="en-US" b="1" dirty="0" smtClean="0"/>
              <a:t>Members </a:t>
            </a:r>
            <a:r>
              <a:rPr lang="en-US" altLang="en-US" dirty="0" smtClean="0"/>
              <a:t>tab</a:t>
            </a:r>
          </a:p>
          <a:p>
            <a:pPr marL="457200" indent="-457200"/>
            <a:r>
              <a:rPr lang="en-US" altLang="en-US" dirty="0" smtClean="0"/>
              <a:t>Click the </a:t>
            </a:r>
            <a:r>
              <a:rPr lang="en-US" altLang="en-US" b="1" dirty="0" smtClean="0"/>
              <a:t>X</a:t>
            </a:r>
            <a:r>
              <a:rPr lang="en-US" altLang="en-US" dirty="0" smtClean="0"/>
              <a:t> beside the name of the member you want to remove</a:t>
            </a:r>
            <a:endParaRPr lang="en-US" altLang="en-US" dirty="0"/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Remove a Member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553307" y="1303338"/>
            <a:ext cx="6638693" cy="5437614"/>
            <a:chOff x="5553307" y="1303338"/>
            <a:chExt cx="6638693" cy="54376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3307" y="1303338"/>
              <a:ext cx="6638693" cy="543761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693360" y="2413253"/>
              <a:ext cx="752046" cy="3745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496908" y="6096815"/>
              <a:ext cx="390292" cy="3445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229306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698594"/>
            <a:ext cx="5428204" cy="372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/>
            <a:r>
              <a:rPr lang="en-US" altLang="en-US" dirty="0" smtClean="0"/>
              <a:t>Click on </a:t>
            </a:r>
            <a:r>
              <a:rPr lang="en-US" altLang="en-US" b="1" dirty="0" smtClean="0"/>
              <a:t>Teams</a:t>
            </a:r>
            <a:r>
              <a:rPr lang="en-US" altLang="en-US" dirty="0" smtClean="0"/>
              <a:t> to access the Teams panel</a:t>
            </a:r>
          </a:p>
          <a:p>
            <a:pPr marL="457200" indent="-457200"/>
            <a:r>
              <a:rPr lang="en-US" altLang="en-US" dirty="0"/>
              <a:t>Click the three dots beside the team name for </a:t>
            </a:r>
            <a:r>
              <a:rPr lang="en-US" altLang="en-US" b="1" dirty="0"/>
              <a:t>More Options</a:t>
            </a:r>
            <a:endParaRPr lang="en-US" altLang="en-US" dirty="0"/>
          </a:p>
          <a:p>
            <a:pPr marL="457200" indent="-457200"/>
            <a:r>
              <a:rPr lang="en-US" altLang="en-US" dirty="0" smtClean="0"/>
              <a:t>Select </a:t>
            </a:r>
            <a:r>
              <a:rPr lang="en-US" altLang="en-US" b="1" dirty="0" smtClean="0"/>
              <a:t>Manage Team</a:t>
            </a:r>
            <a:endParaRPr lang="en-US" altLang="en-US" dirty="0"/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Change Member Roles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202721" y="1303338"/>
            <a:ext cx="5989279" cy="5229225"/>
            <a:chOff x="6202721" y="1303338"/>
            <a:chExt cx="5989279" cy="5229225"/>
          </a:xfrm>
        </p:grpSpPr>
        <p:grpSp>
          <p:nvGrpSpPr>
            <p:cNvPr id="6" name="Group 5"/>
            <p:cNvGrpSpPr/>
            <p:nvPr/>
          </p:nvGrpSpPr>
          <p:grpSpPr>
            <a:xfrm>
              <a:off x="6202721" y="1303338"/>
              <a:ext cx="5989279" cy="5229225"/>
              <a:chOff x="6202721" y="1303338"/>
              <a:chExt cx="5989279" cy="522922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2721" y="1303338"/>
                <a:ext cx="5981700" cy="5229225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0091854" y="1303338"/>
                <a:ext cx="2100146" cy="9667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202721" y="3359979"/>
                <a:ext cx="3130850" cy="31725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9450234" y="1826864"/>
              <a:ext cx="485503" cy="2361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450233" y="3030229"/>
              <a:ext cx="1857103" cy="393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900854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709746"/>
            <a:ext cx="4971137" cy="370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/>
            <a:r>
              <a:rPr lang="en-US" altLang="en-US" dirty="0" smtClean="0"/>
              <a:t>Select the </a:t>
            </a:r>
            <a:r>
              <a:rPr lang="en-US" altLang="en-US" b="1" dirty="0" smtClean="0"/>
              <a:t>Members </a:t>
            </a:r>
            <a:r>
              <a:rPr lang="en-US" altLang="en-US" dirty="0" smtClean="0"/>
              <a:t>tab</a:t>
            </a:r>
          </a:p>
          <a:p>
            <a:pPr marL="457200" indent="-457200"/>
            <a:r>
              <a:rPr lang="en-US" altLang="en-US" dirty="0" smtClean="0"/>
              <a:t>Click the </a:t>
            </a:r>
            <a:r>
              <a:rPr lang="en-US" altLang="en-US" b="1" dirty="0" smtClean="0"/>
              <a:t>drop-down menu</a:t>
            </a:r>
            <a:r>
              <a:rPr lang="en-US" altLang="en-US" dirty="0" smtClean="0"/>
              <a:t> beside the member’s </a:t>
            </a:r>
            <a:r>
              <a:rPr lang="en-US" altLang="en-US" b="1" dirty="0" smtClean="0"/>
              <a:t>role</a:t>
            </a:r>
          </a:p>
          <a:p>
            <a:pPr marL="457200" indent="-457200"/>
            <a:r>
              <a:rPr lang="en-US" altLang="en-US" dirty="0" smtClean="0"/>
              <a:t>Select the member’s role</a:t>
            </a:r>
          </a:p>
          <a:p>
            <a:pPr marL="1143000" lvl="1" indent="-457200"/>
            <a:r>
              <a:rPr lang="en-US" altLang="en-US" dirty="0" smtClean="0"/>
              <a:t>Owner</a:t>
            </a:r>
          </a:p>
          <a:p>
            <a:pPr marL="1143000" lvl="1" indent="-457200"/>
            <a:r>
              <a:rPr lang="en-US" altLang="en-US" dirty="0" smtClean="0"/>
              <a:t>Member</a:t>
            </a:r>
            <a:endParaRPr lang="en-US" altLang="en-US" dirty="0"/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Change Member Roles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989033" y="1303338"/>
            <a:ext cx="6202967" cy="4930194"/>
            <a:chOff x="5553307" y="1303338"/>
            <a:chExt cx="6638693" cy="54376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3307" y="1303338"/>
              <a:ext cx="6638693" cy="543761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693360" y="2413253"/>
              <a:ext cx="752046" cy="3745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446668" y="6072217"/>
              <a:ext cx="953674" cy="39815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0561222" y="3872743"/>
            <a:ext cx="891080" cy="3610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6535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270070"/>
            <a:ext cx="7647430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dirty="0" smtClean="0"/>
              <a:t>Recall that Teams are made up of channels, which are dedicated to specific topics, departments, or projects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b="1" u="sng" dirty="0" smtClean="0"/>
              <a:t>To Create a Channel</a:t>
            </a:r>
            <a:endParaRPr lang="en-US" dirty="0"/>
          </a:p>
          <a:p>
            <a:pPr marL="457200" indent="-457200"/>
            <a:r>
              <a:rPr lang="en-US" altLang="en-US" dirty="0" smtClean="0"/>
              <a:t>Click </a:t>
            </a:r>
            <a:r>
              <a:rPr lang="en-US" altLang="en-US" b="1" dirty="0" smtClean="0"/>
              <a:t>Teams</a:t>
            </a:r>
          </a:p>
          <a:p>
            <a:pPr marL="457200" indent="-457200"/>
            <a:r>
              <a:rPr lang="en-US" altLang="en-US" dirty="0" smtClean="0"/>
              <a:t>Click the three dots beside the team name for </a:t>
            </a:r>
            <a:r>
              <a:rPr lang="en-US" altLang="en-US" b="1" dirty="0" smtClean="0"/>
              <a:t>More options</a:t>
            </a:r>
            <a:endParaRPr lang="en-US" altLang="en-US" dirty="0"/>
          </a:p>
          <a:p>
            <a:pPr marL="457200" indent="-457200"/>
            <a:r>
              <a:rPr lang="en-US" altLang="en-US" dirty="0" smtClean="0"/>
              <a:t>Click </a:t>
            </a:r>
            <a:r>
              <a:rPr lang="en-US" altLang="en-US" b="1" dirty="0" smtClean="0"/>
              <a:t>Add channel</a:t>
            </a:r>
            <a:endParaRPr lang="en-US" altLang="en-US" dirty="0" smtClean="0"/>
          </a:p>
          <a:p>
            <a:pPr>
              <a:buNone/>
            </a:pPr>
            <a:endParaRPr lang="en-US" altLang="en-US" dirty="0"/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8377881" y="1303338"/>
            <a:ext cx="3353274" cy="2601397"/>
            <a:chOff x="7827394" y="1303339"/>
            <a:chExt cx="4364606" cy="299407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/>
            <a:srcRect t="909" b="48709"/>
            <a:stretch/>
          </p:blipFill>
          <p:spPr>
            <a:xfrm>
              <a:off x="7831265" y="1303339"/>
              <a:ext cx="4360735" cy="2994075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7827394" y="3091908"/>
              <a:ext cx="830882" cy="6430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377881" y="3904735"/>
            <a:ext cx="3353274" cy="2962298"/>
            <a:chOff x="8377881" y="3904735"/>
            <a:chExt cx="3353274" cy="296229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/>
            <a:srcRect l="3021" r="2334" b="2935"/>
            <a:stretch/>
          </p:blipFill>
          <p:spPr>
            <a:xfrm>
              <a:off x="8377881" y="3904735"/>
              <a:ext cx="3353274" cy="2962298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0187818" y="4186724"/>
              <a:ext cx="255132" cy="1697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178293" y="5131259"/>
              <a:ext cx="994532" cy="21226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21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Add a Channel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8339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07465" y="1303338"/>
            <a:ext cx="7808913" cy="1325562"/>
          </a:xfrm>
        </p:spPr>
        <p:txBody>
          <a:bodyPr/>
          <a:lstStyle/>
          <a:p>
            <a:r>
              <a:rPr lang="en-US" altLang="en-US" sz="4000" b="1" dirty="0" smtClean="0"/>
              <a:t>In this module you will learn how to: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07465" y="2720050"/>
            <a:ext cx="5200605" cy="3865117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2400" dirty="0"/>
              <a:t>J</a:t>
            </a:r>
            <a:r>
              <a:rPr lang="en-US" altLang="en-US" sz="2400" dirty="0" smtClean="0"/>
              <a:t>oin a team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A</a:t>
            </a:r>
            <a:r>
              <a:rPr lang="en-US" altLang="en-US" sz="2400" dirty="0" smtClean="0"/>
              <a:t>dd/remove a team member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C</a:t>
            </a:r>
            <a:r>
              <a:rPr lang="en-US" altLang="en-US" sz="2400" dirty="0" smtClean="0"/>
              <a:t>hange member roles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A</a:t>
            </a:r>
            <a:r>
              <a:rPr lang="en-US" altLang="en-US" sz="2400" dirty="0" smtClean="0"/>
              <a:t>dd a channel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A</a:t>
            </a:r>
            <a:r>
              <a:rPr lang="en-US" altLang="en-US" sz="2400" dirty="0" smtClean="0"/>
              <a:t>dd channel tabs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 smtClean="0"/>
              <a:t>GCdocs folder</a:t>
            </a:r>
          </a:p>
        </p:txBody>
      </p:sp>
      <p:pic>
        <p:nvPicPr>
          <p:cNvPr id="3076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423540" y="2720050"/>
            <a:ext cx="5200605" cy="386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400" dirty="0"/>
              <a:t>C</a:t>
            </a:r>
            <a:r>
              <a:rPr lang="en-US" altLang="en-US" sz="2400" dirty="0" smtClean="0"/>
              <a:t>ustomize your interface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000" dirty="0" smtClean="0"/>
              <a:t>Pin channels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000" dirty="0" smtClean="0"/>
              <a:t>Hide/show teams and channels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000" dirty="0" smtClean="0"/>
              <a:t>Manage your team’s channels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dirty="0"/>
              <a:t>C</a:t>
            </a:r>
            <a:r>
              <a:rPr lang="en-US" altLang="en-US" sz="2400" dirty="0" smtClean="0"/>
              <a:t>ustomize your settings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000" dirty="0" smtClean="0"/>
              <a:t>Status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000" dirty="0" smtClean="0"/>
              <a:t>Notifications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000" dirty="0" smtClean="0"/>
              <a:t>Manage your team’s settings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1" y="2317781"/>
            <a:ext cx="5879330" cy="410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/>
            <a:r>
              <a:rPr lang="en-US" altLang="en-US" sz="2000" dirty="0" smtClean="0"/>
              <a:t>Enter a </a:t>
            </a:r>
            <a:r>
              <a:rPr lang="en-US" altLang="en-US" sz="2000" b="1" dirty="0" smtClean="0"/>
              <a:t>Channel name</a:t>
            </a:r>
          </a:p>
          <a:p>
            <a:pPr marL="457200" indent="-457200"/>
            <a:r>
              <a:rPr lang="en-US" altLang="en-US" sz="2000" dirty="0" smtClean="0"/>
              <a:t>Enter a </a:t>
            </a:r>
            <a:r>
              <a:rPr lang="en-US" altLang="en-US" sz="2000" b="1" dirty="0" smtClean="0"/>
              <a:t>Description </a:t>
            </a:r>
            <a:r>
              <a:rPr lang="en-US" altLang="en-US" sz="2000" dirty="0" smtClean="0"/>
              <a:t>for the channel</a:t>
            </a:r>
          </a:p>
          <a:p>
            <a:pPr marL="457200" indent="-457200"/>
            <a:r>
              <a:rPr lang="en-US" altLang="en-US" sz="2000" dirty="0" smtClean="0"/>
              <a:t>Select the </a:t>
            </a:r>
            <a:r>
              <a:rPr lang="en-US" altLang="en-US" sz="2000" b="1" dirty="0" smtClean="0"/>
              <a:t>Privacy</a:t>
            </a:r>
            <a:r>
              <a:rPr lang="en-US" altLang="en-US" sz="2000" dirty="0" smtClean="0"/>
              <a:t> of the channel</a:t>
            </a:r>
          </a:p>
          <a:p>
            <a:pPr marL="1143000" lvl="1" indent="-457200"/>
            <a:r>
              <a:rPr lang="en-US" altLang="en-US" sz="1800" b="1" dirty="0" smtClean="0"/>
              <a:t>Standard</a:t>
            </a:r>
            <a:r>
              <a:rPr lang="en-US" altLang="en-US" sz="1800" dirty="0" smtClean="0"/>
              <a:t> – accessible to everyone on the team</a:t>
            </a:r>
            <a:endParaRPr lang="en-US" altLang="en-US" sz="1800" b="1" dirty="0" smtClean="0"/>
          </a:p>
          <a:p>
            <a:pPr marL="1143000" lvl="1" indent="-457200"/>
            <a:r>
              <a:rPr lang="en-US" altLang="en-US" sz="1800" b="1" dirty="0" smtClean="0"/>
              <a:t>Private</a:t>
            </a:r>
            <a:r>
              <a:rPr lang="en-US" altLang="en-US" sz="1800" dirty="0" smtClean="0"/>
              <a:t> – only accessible to members you invite</a:t>
            </a:r>
          </a:p>
          <a:p>
            <a:pPr marL="457200" indent="-457200"/>
            <a:r>
              <a:rPr lang="en-US" altLang="en-US" sz="2000" dirty="0" smtClean="0"/>
              <a:t>Select whether or not you want the channel to automatically show the channel in everyone’s list</a:t>
            </a:r>
          </a:p>
          <a:p>
            <a:pPr marL="1143000" lvl="1" indent="-457200"/>
            <a:r>
              <a:rPr lang="en-US" altLang="en-US" sz="1800" dirty="0" smtClean="0"/>
              <a:t>NOTE: if you do not select this option, the channel will appear as a hidden channel in the team list and users will have to “Unhide” the channel to view it</a:t>
            </a:r>
            <a:endParaRPr lang="en-US" altLang="en-US" sz="1800" dirty="0"/>
          </a:p>
          <a:p>
            <a:pPr marL="457200" indent="-457200"/>
            <a:r>
              <a:rPr lang="en-US" altLang="en-US" sz="2000" dirty="0" smtClean="0"/>
              <a:t>Click </a:t>
            </a:r>
            <a:r>
              <a:rPr lang="en-US" altLang="en-US" sz="2000" b="1" dirty="0" smtClean="0"/>
              <a:t>Add </a:t>
            </a:r>
            <a:r>
              <a:rPr lang="en-US" altLang="en-US" sz="2000" dirty="0" smtClean="0"/>
              <a:t>to create the channel</a:t>
            </a:r>
          </a:p>
          <a:p>
            <a:pPr>
              <a:buNone/>
            </a:pPr>
            <a:endParaRPr lang="en-US" altLang="en-US" sz="2000" dirty="0"/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333934" y="2120862"/>
            <a:ext cx="5676900" cy="4067175"/>
            <a:chOff x="6333934" y="2120862"/>
            <a:chExt cx="5676900" cy="40671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3934" y="2120862"/>
              <a:ext cx="5676900" cy="4067175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6621911" y="2908863"/>
              <a:ext cx="5046214" cy="3201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21911" y="3650504"/>
              <a:ext cx="5046214" cy="6928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21911" y="5261539"/>
              <a:ext cx="3293614" cy="2820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810875" y="5785414"/>
              <a:ext cx="857250" cy="2820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22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Add a Channel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6621910" y="4748464"/>
            <a:ext cx="4718879" cy="2820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4147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303736"/>
            <a:ext cx="5796774" cy="41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en-US" altLang="en-US" sz="2400" b="1" u="sng" dirty="0" smtClean="0"/>
              <a:t>Add a Channel – Method 2</a:t>
            </a:r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/>
              <a:t>Click on </a:t>
            </a:r>
            <a:r>
              <a:rPr lang="en-US" altLang="en-US" sz="2400" b="1" dirty="0"/>
              <a:t>Teams</a:t>
            </a:r>
            <a:r>
              <a:rPr lang="en-US" altLang="en-US" sz="2400" dirty="0"/>
              <a:t> to access the Teams panel</a:t>
            </a:r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/>
              <a:t>Click the three dots beside the team name for </a:t>
            </a:r>
            <a:r>
              <a:rPr lang="en-US" altLang="en-US" sz="2400" b="1" dirty="0"/>
              <a:t>More Options</a:t>
            </a:r>
            <a:endParaRPr lang="en-US" altLang="en-US" sz="2400" dirty="0"/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/>
              <a:t>Select </a:t>
            </a:r>
            <a:r>
              <a:rPr lang="en-US" altLang="en-US" sz="2400" b="1" dirty="0"/>
              <a:t>Manage Team</a:t>
            </a:r>
            <a:endParaRPr lang="en-US" altLang="en-US" sz="2400" dirty="0"/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6490010" y="1303338"/>
            <a:ext cx="5701990" cy="5108613"/>
            <a:chOff x="6202721" y="1303338"/>
            <a:chExt cx="5989279" cy="5229225"/>
          </a:xfrm>
        </p:grpSpPr>
        <p:grpSp>
          <p:nvGrpSpPr>
            <p:cNvPr id="40" name="Group 39"/>
            <p:cNvGrpSpPr/>
            <p:nvPr/>
          </p:nvGrpSpPr>
          <p:grpSpPr>
            <a:xfrm>
              <a:off x="6202721" y="1303338"/>
              <a:ext cx="5989279" cy="5229225"/>
              <a:chOff x="6202721" y="1303338"/>
              <a:chExt cx="5989279" cy="5229225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2721" y="1303338"/>
                <a:ext cx="5981700" cy="5229225"/>
              </a:xfrm>
              <a:prstGeom prst="rect">
                <a:avLst/>
              </a:prstGeom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10091854" y="1303338"/>
                <a:ext cx="2100146" cy="9667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02721" y="3359979"/>
                <a:ext cx="3130850" cy="31725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9450234" y="1826864"/>
              <a:ext cx="485503" cy="2361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450233" y="3030229"/>
              <a:ext cx="1857103" cy="393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52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Add a Channel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24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Content Placeholder 6"/>
          <p:cNvSpPr txBox="1">
            <a:spLocks/>
          </p:cNvSpPr>
          <p:nvPr/>
        </p:nvSpPr>
        <p:spPr bwMode="auto">
          <a:xfrm>
            <a:off x="582170" y="2303736"/>
            <a:ext cx="5167916" cy="41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en-US" altLang="en-US" sz="2400" b="1" u="sng" dirty="0" smtClean="0"/>
              <a:t>Add a Channel – Method 2</a:t>
            </a:r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 smtClean="0"/>
              <a:t>Select the </a:t>
            </a:r>
            <a:r>
              <a:rPr lang="en-US" altLang="en-US" sz="2400" b="1" dirty="0" smtClean="0"/>
              <a:t>Channels</a:t>
            </a:r>
            <a:r>
              <a:rPr lang="en-US" altLang="en-US" sz="2400" dirty="0" smtClean="0"/>
              <a:t> tab</a:t>
            </a:r>
            <a:endParaRPr lang="en-US" altLang="en-US" sz="2400" dirty="0"/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 smtClean="0"/>
              <a:t>Click </a:t>
            </a:r>
            <a:r>
              <a:rPr lang="en-US" altLang="en-US" sz="2400" b="1" dirty="0" smtClean="0"/>
              <a:t>Add channel</a:t>
            </a:r>
            <a:endParaRPr lang="en-US" alt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5750086" y="2120862"/>
            <a:ext cx="6441914" cy="3351341"/>
            <a:chOff x="5750086" y="2120862"/>
            <a:chExt cx="6441914" cy="335134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0086" y="2120862"/>
              <a:ext cx="6441914" cy="335134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314878" y="2852663"/>
              <a:ext cx="494997" cy="26529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1005135" y="3161539"/>
              <a:ext cx="1047603" cy="2438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55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Add a Channel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6468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1" y="2317781"/>
            <a:ext cx="5879330" cy="410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/>
            <a:r>
              <a:rPr lang="en-US" altLang="en-US" sz="2000" dirty="0" smtClean="0"/>
              <a:t>Enter a </a:t>
            </a:r>
            <a:r>
              <a:rPr lang="en-US" altLang="en-US" sz="2000" b="1" dirty="0" smtClean="0"/>
              <a:t>Channel name</a:t>
            </a:r>
          </a:p>
          <a:p>
            <a:pPr marL="457200" indent="-457200"/>
            <a:r>
              <a:rPr lang="en-US" altLang="en-US" sz="2000" dirty="0" smtClean="0"/>
              <a:t>Enter a </a:t>
            </a:r>
            <a:r>
              <a:rPr lang="en-US" altLang="en-US" sz="2000" b="1" dirty="0" smtClean="0"/>
              <a:t>Description </a:t>
            </a:r>
            <a:r>
              <a:rPr lang="en-US" altLang="en-US" sz="2000" dirty="0" smtClean="0"/>
              <a:t>for the channel</a:t>
            </a:r>
          </a:p>
          <a:p>
            <a:pPr marL="457200" indent="-457200"/>
            <a:r>
              <a:rPr lang="en-US" altLang="en-US" sz="2000" dirty="0" smtClean="0"/>
              <a:t>Select the </a:t>
            </a:r>
            <a:r>
              <a:rPr lang="en-US" altLang="en-US" sz="2000" b="1" dirty="0" smtClean="0"/>
              <a:t>Privacy</a:t>
            </a:r>
            <a:r>
              <a:rPr lang="en-US" altLang="en-US" sz="2000" dirty="0" smtClean="0"/>
              <a:t> of the channel</a:t>
            </a:r>
          </a:p>
          <a:p>
            <a:pPr marL="1143000" lvl="1" indent="-457200"/>
            <a:r>
              <a:rPr lang="en-US" altLang="en-US" sz="1800" b="1" dirty="0"/>
              <a:t>Standard</a:t>
            </a:r>
            <a:r>
              <a:rPr lang="en-US" altLang="en-US" sz="1800" dirty="0"/>
              <a:t> – accessible to everyone on the team</a:t>
            </a:r>
            <a:endParaRPr lang="en-US" altLang="en-US" sz="1800" b="1" dirty="0"/>
          </a:p>
          <a:p>
            <a:pPr marL="1143000" lvl="1" indent="-457200"/>
            <a:r>
              <a:rPr lang="en-US" altLang="en-US" sz="1800" b="1" dirty="0"/>
              <a:t>Private</a:t>
            </a:r>
            <a:r>
              <a:rPr lang="en-US" altLang="en-US" sz="1800" dirty="0"/>
              <a:t> – only accessible to members you invite</a:t>
            </a:r>
          </a:p>
          <a:p>
            <a:pPr marL="457200" indent="-457200"/>
            <a:r>
              <a:rPr lang="en-US" altLang="en-US" sz="2000" dirty="0" smtClean="0"/>
              <a:t>Select whether or not you want the channel to automatically show the channel in everyone’s list</a:t>
            </a:r>
          </a:p>
          <a:p>
            <a:pPr marL="1143000" lvl="1" indent="-457200"/>
            <a:r>
              <a:rPr lang="en-US" altLang="en-US" sz="1800" dirty="0" smtClean="0"/>
              <a:t>NOTE: if you do not select this option, the channel will appear as a hidden channel in the team list and users will have to “Unhide” the channel to view it</a:t>
            </a:r>
            <a:endParaRPr lang="en-US" altLang="en-US" sz="1800" dirty="0"/>
          </a:p>
          <a:p>
            <a:pPr marL="457200" indent="-457200"/>
            <a:r>
              <a:rPr lang="en-US" altLang="en-US" sz="2000" dirty="0" smtClean="0"/>
              <a:t>Click </a:t>
            </a:r>
            <a:r>
              <a:rPr lang="en-US" altLang="en-US" sz="2000" b="1" dirty="0" smtClean="0"/>
              <a:t>Add </a:t>
            </a:r>
            <a:r>
              <a:rPr lang="en-US" altLang="en-US" sz="2000" dirty="0" smtClean="0"/>
              <a:t>to create the channel</a:t>
            </a:r>
          </a:p>
          <a:p>
            <a:pPr>
              <a:buNone/>
            </a:pPr>
            <a:endParaRPr lang="en-US" altLang="en-US" sz="2000" dirty="0"/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333934" y="2120862"/>
            <a:ext cx="5676900" cy="4067175"/>
            <a:chOff x="6333934" y="2120862"/>
            <a:chExt cx="5676900" cy="40671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3934" y="2120862"/>
              <a:ext cx="5676900" cy="4067175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6621911" y="2908863"/>
              <a:ext cx="5046214" cy="3201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21911" y="3650504"/>
              <a:ext cx="5046214" cy="6928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21911" y="5261539"/>
              <a:ext cx="3293614" cy="2820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810875" y="5785414"/>
              <a:ext cx="857250" cy="2820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22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Add a Channel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6621910" y="4748464"/>
            <a:ext cx="4718879" cy="2820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5257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1" y="2317781"/>
            <a:ext cx="5879330" cy="410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2400" dirty="0" smtClean="0"/>
              <a:t>For every new channel, three tabs are automatically generated: Posts, Files and Wiki</a:t>
            </a:r>
          </a:p>
          <a:p>
            <a:pPr>
              <a:buNone/>
            </a:pPr>
            <a:r>
              <a:rPr lang="en-US" altLang="en-US" sz="2400" b="1" u="sng" dirty="0" smtClean="0"/>
              <a:t>To Create a New Channel Tab</a:t>
            </a:r>
          </a:p>
          <a:p>
            <a:pPr marL="457200" indent="-457200"/>
            <a:r>
              <a:rPr lang="en-US" altLang="en-US" sz="2400" dirty="0" smtClean="0"/>
              <a:t>Click on the </a:t>
            </a:r>
            <a:r>
              <a:rPr lang="en-US" altLang="en-US" sz="2400" b="1" dirty="0" smtClean="0"/>
              <a:t>channel</a:t>
            </a:r>
            <a:r>
              <a:rPr lang="en-US" altLang="en-US" sz="2400" dirty="0" smtClean="0"/>
              <a:t> you want to add the tab to</a:t>
            </a:r>
          </a:p>
          <a:p>
            <a:pPr>
              <a:buNone/>
            </a:pPr>
            <a:endParaRPr lang="en-US" altLang="en-US" sz="2400" dirty="0" smtClean="0"/>
          </a:p>
          <a:p>
            <a:pPr marL="457200" indent="-457200"/>
            <a:r>
              <a:rPr lang="en-US" altLang="en-US" sz="2400" dirty="0" smtClean="0"/>
              <a:t>Click on the </a:t>
            </a:r>
            <a:r>
              <a:rPr lang="en-US" altLang="en-US" sz="2400" b="1" dirty="0" smtClean="0"/>
              <a:t>+</a:t>
            </a:r>
            <a:r>
              <a:rPr lang="en-US" altLang="en-US" sz="2400" dirty="0" smtClean="0"/>
              <a:t> at the top of the channel beside the other tabs</a:t>
            </a:r>
            <a:endParaRPr lang="en-US" altLang="en-US" sz="2400" b="1" dirty="0" smtClean="0"/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915274" y="2946430"/>
            <a:ext cx="3043238" cy="1669935"/>
            <a:chOff x="7915274" y="2946430"/>
            <a:chExt cx="3043238" cy="16699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15275" y="2946430"/>
              <a:ext cx="3043237" cy="1669935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7915274" y="3640391"/>
              <a:ext cx="3043237" cy="25533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62823" y="4786076"/>
            <a:ext cx="4148138" cy="1048500"/>
            <a:chOff x="7362823" y="4786076"/>
            <a:chExt cx="4148138" cy="10485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r="1247" b="4279"/>
            <a:stretch/>
          </p:blipFill>
          <p:spPr>
            <a:xfrm>
              <a:off x="7362823" y="4786076"/>
              <a:ext cx="4148138" cy="104850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0001250" y="5350474"/>
              <a:ext cx="352425" cy="3645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Add a Channel Tab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75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1" y="2317781"/>
            <a:ext cx="5923404" cy="410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/>
            <a:r>
              <a:rPr lang="en-US" altLang="en-US" sz="2400" dirty="0" smtClean="0"/>
              <a:t>From here, you can select what type of tab you would like to add:</a:t>
            </a:r>
          </a:p>
          <a:p>
            <a:pPr marL="1028700" lvl="1" indent="-342900"/>
            <a:r>
              <a:rPr lang="en-US" altLang="en-US" sz="2000" dirty="0" smtClean="0"/>
              <a:t>An Excel spreadsheet</a:t>
            </a:r>
          </a:p>
          <a:p>
            <a:pPr marL="1028700" lvl="1" indent="-342900"/>
            <a:r>
              <a:rPr lang="en-US" altLang="en-US" sz="2000" dirty="0" smtClean="0"/>
              <a:t>A OneNote notebook</a:t>
            </a:r>
          </a:p>
          <a:p>
            <a:pPr marL="1028700" lvl="1" indent="-342900"/>
            <a:r>
              <a:rPr lang="en-US" altLang="en-US" sz="2000" dirty="0" smtClean="0"/>
              <a:t>A Planner project plan</a:t>
            </a:r>
          </a:p>
          <a:p>
            <a:pPr marL="1028700" lvl="1" indent="-342900"/>
            <a:r>
              <a:rPr lang="en-US" altLang="en-US" sz="2000" dirty="0" smtClean="0"/>
              <a:t>A PowerPoint presentation</a:t>
            </a:r>
          </a:p>
          <a:p>
            <a:pPr marL="1028700" lvl="1" indent="-342900"/>
            <a:r>
              <a:rPr lang="en-US" altLang="en-US" sz="2000" dirty="0" smtClean="0"/>
              <a:t>A website</a:t>
            </a:r>
          </a:p>
          <a:p>
            <a:pPr marL="1028700" lvl="1" indent="-342900"/>
            <a:r>
              <a:rPr lang="en-US" altLang="en-US" sz="2000" dirty="0" smtClean="0"/>
              <a:t>A Word document</a:t>
            </a:r>
          </a:p>
          <a:p>
            <a:pPr marL="342900" indent="-342900"/>
            <a:r>
              <a:rPr lang="en-US" altLang="en-US" sz="2400" b="1" dirty="0" smtClean="0"/>
              <a:t>We highly recommend adding the relevant </a:t>
            </a:r>
            <a:r>
              <a:rPr lang="en-US" altLang="en-US" sz="2400" b="1" dirty="0" err="1" smtClean="0"/>
              <a:t>Gcdocs</a:t>
            </a:r>
            <a:r>
              <a:rPr lang="en-US" altLang="en-US" sz="2400" b="1" dirty="0" smtClean="0"/>
              <a:t> folder to your channel tabs</a:t>
            </a:r>
          </a:p>
          <a:p>
            <a:pPr marL="342900" indent="-342900"/>
            <a:r>
              <a:rPr lang="en-US" altLang="en-US" sz="2400" dirty="0" smtClean="0"/>
              <a:t>Click </a:t>
            </a:r>
            <a:r>
              <a:rPr lang="en-US" altLang="en-US" sz="2400" b="1" dirty="0" smtClean="0"/>
              <a:t>Website</a:t>
            </a:r>
            <a:endParaRPr lang="en-US" altLang="en-US" sz="2400" dirty="0" smtClean="0"/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410451" y="1303339"/>
            <a:ext cx="5771691" cy="4686344"/>
            <a:chOff x="6410451" y="1303339"/>
            <a:chExt cx="5771691" cy="46863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0451" y="1303339"/>
              <a:ext cx="5771691" cy="468634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9691956" y="3589381"/>
              <a:ext cx="737919" cy="9159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Add a Channel Tab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1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317781"/>
            <a:ext cx="6039741" cy="410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/>
            <a:r>
              <a:rPr lang="en-US" altLang="en-US" sz="2400" dirty="0" smtClean="0"/>
              <a:t>Go to the relevant GCdocs folder in your web browser and copy the URL</a:t>
            </a:r>
          </a:p>
          <a:p>
            <a:pPr marL="342900" indent="-342900"/>
            <a:r>
              <a:rPr lang="en-US" altLang="en-US" sz="2400" dirty="0" smtClean="0"/>
              <a:t>Enter the </a:t>
            </a:r>
            <a:r>
              <a:rPr lang="en-US" altLang="en-US" sz="2400" b="1" dirty="0" smtClean="0"/>
              <a:t>Tab Name</a:t>
            </a:r>
            <a:r>
              <a:rPr lang="en-US" altLang="en-US" sz="2400" dirty="0" smtClean="0"/>
              <a:t> using the naming convention </a:t>
            </a:r>
            <a:r>
              <a:rPr lang="en-US" altLang="en-US" sz="2400" b="1" dirty="0" smtClean="0"/>
              <a:t>GCdocs – Folder Name</a:t>
            </a:r>
          </a:p>
          <a:p>
            <a:pPr marL="1028700" lvl="1" indent="-342900"/>
            <a:r>
              <a:rPr lang="en-US" altLang="en-US" sz="2000" dirty="0" smtClean="0"/>
              <a:t>Ex. GCdocs – Teams Training Documents</a:t>
            </a:r>
          </a:p>
          <a:p>
            <a:pPr marL="342900" indent="-342900"/>
            <a:r>
              <a:rPr lang="en-US" altLang="en-US" sz="2400" b="1" dirty="0" smtClean="0"/>
              <a:t>Paste</a:t>
            </a:r>
            <a:r>
              <a:rPr lang="en-US" altLang="en-US" sz="2400" dirty="0" smtClean="0"/>
              <a:t> the </a:t>
            </a:r>
            <a:r>
              <a:rPr lang="en-US" altLang="en-US" sz="2400" b="1" dirty="0" smtClean="0"/>
              <a:t>URL</a:t>
            </a:r>
            <a:r>
              <a:rPr lang="en-US" altLang="en-US" sz="2400" dirty="0" smtClean="0"/>
              <a:t> in the URL box</a:t>
            </a:r>
          </a:p>
          <a:p>
            <a:pPr marL="342900" indent="-342900"/>
            <a:r>
              <a:rPr lang="en-US" altLang="en-US" sz="2400" dirty="0" smtClean="0"/>
              <a:t>Select whether or not you want to </a:t>
            </a:r>
            <a:r>
              <a:rPr lang="en-US" altLang="en-US" sz="2400" b="1" dirty="0" smtClean="0"/>
              <a:t>Post</a:t>
            </a:r>
            <a:r>
              <a:rPr lang="en-US" altLang="en-US" sz="2400" dirty="0" smtClean="0"/>
              <a:t> to the channel about the tab</a:t>
            </a:r>
          </a:p>
          <a:p>
            <a:pPr marL="342900" indent="-342900"/>
            <a:r>
              <a:rPr lang="en-US" altLang="en-US" sz="2400" dirty="0" smtClean="0"/>
              <a:t>Click </a:t>
            </a:r>
            <a:r>
              <a:rPr lang="en-US" altLang="en-US" sz="2400" b="1" dirty="0" smtClean="0"/>
              <a:t>Save</a:t>
            </a:r>
            <a:endParaRPr lang="en-US" altLang="en-US" sz="2400" dirty="0" smtClean="0"/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448425" y="2120862"/>
            <a:ext cx="5657850" cy="3381375"/>
            <a:chOff x="6524625" y="2120862"/>
            <a:chExt cx="5657850" cy="33813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4625" y="2120862"/>
              <a:ext cx="5657850" cy="338137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810374" y="3011741"/>
              <a:ext cx="5086351" cy="3124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10373" y="3874045"/>
              <a:ext cx="5086351" cy="3124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10372" y="4902116"/>
              <a:ext cx="2381253" cy="3124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001375" y="4902116"/>
              <a:ext cx="895349" cy="3124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23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Add a Channel Tab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204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725403"/>
            <a:ext cx="6039741" cy="369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/>
            <a:r>
              <a:rPr lang="en-US" altLang="en-US" sz="2400" dirty="0" smtClean="0"/>
              <a:t>The tab should now be added at the top of the channel</a:t>
            </a:r>
          </a:p>
          <a:p>
            <a:pPr marL="342900" indent="-342900"/>
            <a:r>
              <a:rPr lang="en-US" altLang="en-US" sz="2400" dirty="0" smtClean="0"/>
              <a:t>Click on the tab to access it</a:t>
            </a:r>
          </a:p>
          <a:p>
            <a:pPr marL="342900" indent="-342900"/>
            <a:r>
              <a:rPr lang="en-US" altLang="en-US" sz="2400" dirty="0" smtClean="0"/>
              <a:t>You will be prompted to </a:t>
            </a:r>
            <a:r>
              <a:rPr lang="en-US" altLang="en-US" sz="2400" b="1" dirty="0" smtClean="0"/>
              <a:t>Sign In</a:t>
            </a:r>
            <a:r>
              <a:rPr lang="en-US" altLang="en-US" sz="2400" dirty="0" smtClean="0"/>
              <a:t> as usual</a:t>
            </a:r>
            <a:endParaRPr lang="en-US" altLang="en-US" sz="2000" dirty="0" smtClean="0"/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729410" y="3005997"/>
            <a:ext cx="4657725" cy="511144"/>
            <a:chOff x="6729412" y="2317782"/>
            <a:chExt cx="4657725" cy="5111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b="14820"/>
            <a:stretch/>
          </p:blipFill>
          <p:spPr>
            <a:xfrm>
              <a:off x="6729412" y="2317782"/>
              <a:ext cx="4657725" cy="51114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296400" y="2412919"/>
              <a:ext cx="1771650" cy="3124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83771" y="3843370"/>
            <a:ext cx="4349005" cy="2195512"/>
            <a:chOff x="6919069" y="2924063"/>
            <a:chExt cx="4349005" cy="21955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9069" y="2924063"/>
              <a:ext cx="4349005" cy="219551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8207746" y="3913202"/>
              <a:ext cx="1771650" cy="37304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Add a Channel Tab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83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3543300"/>
            <a:ext cx="6039741" cy="287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/>
            <a:r>
              <a:rPr lang="en-US" altLang="en-US" sz="2400" dirty="0" smtClean="0"/>
              <a:t>Sign in with your credentials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057637" y="2120862"/>
            <a:ext cx="3562350" cy="4143375"/>
            <a:chOff x="7724775" y="1869482"/>
            <a:chExt cx="3562350" cy="41433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4775" y="1869482"/>
              <a:ext cx="3562350" cy="4143375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7839076" y="4591049"/>
              <a:ext cx="3314700" cy="2952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39076" y="4959264"/>
              <a:ext cx="3314700" cy="26996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39076" y="5629275"/>
              <a:ext cx="1904999" cy="29154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Add a Channel Tab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863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725403"/>
            <a:ext cx="5161405" cy="369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/>
            <a:r>
              <a:rPr lang="en-US" altLang="en-US" sz="2400" dirty="0" smtClean="0"/>
              <a:t>The GCdocs folder will then open in Teams</a:t>
            </a:r>
          </a:p>
          <a:p>
            <a:pPr marL="342900" indent="-342900"/>
            <a:r>
              <a:rPr lang="en-US" altLang="en-US" sz="2400" dirty="0" smtClean="0"/>
              <a:t>You can still drag/drop to add/update files in the folder and should have the full functionalities that the website offers</a:t>
            </a:r>
            <a:endParaRPr lang="en-US" altLang="en-US" sz="2000" dirty="0" smtClean="0"/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120862"/>
            <a:ext cx="6172200" cy="416425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Add a Channel Tab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72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7467505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b="1" u="sng" dirty="0" smtClean="0"/>
              <a:t>Request to Join</a:t>
            </a:r>
            <a:endParaRPr lang="en-US" dirty="0"/>
          </a:p>
          <a:p>
            <a:pPr>
              <a:buNone/>
            </a:pPr>
            <a:r>
              <a:rPr lang="en-US" altLang="en-US" dirty="0" smtClean="0"/>
              <a:t>To join a specific team:</a:t>
            </a:r>
          </a:p>
          <a:p>
            <a:pPr marL="457200" indent="-457200"/>
            <a:r>
              <a:rPr lang="en-US" altLang="en-US" dirty="0" smtClean="0"/>
              <a:t>Click </a:t>
            </a:r>
            <a:r>
              <a:rPr lang="en-US" altLang="en-US" b="1" dirty="0" smtClean="0"/>
              <a:t>Teams</a:t>
            </a:r>
          </a:p>
          <a:p>
            <a:pPr>
              <a:buNone/>
            </a:pPr>
            <a:endParaRPr lang="en-US" altLang="en-US" b="1" dirty="0" smtClean="0"/>
          </a:p>
          <a:p>
            <a:pPr marL="457200" indent="-457200"/>
            <a:r>
              <a:rPr lang="en-US" altLang="en-US" dirty="0" smtClean="0"/>
              <a:t>At the bottom of the Teams panel, select </a:t>
            </a:r>
            <a:r>
              <a:rPr lang="en-US" altLang="en-US" b="1" dirty="0" smtClean="0"/>
              <a:t>Join or create a team</a:t>
            </a:r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Join a team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079395" y="1303337"/>
            <a:ext cx="4108960" cy="3130674"/>
            <a:chOff x="7827394" y="1303339"/>
            <a:chExt cx="4364606" cy="29940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909" b="48709"/>
            <a:stretch/>
          </p:blipFill>
          <p:spPr>
            <a:xfrm>
              <a:off x="7831265" y="1303339"/>
              <a:ext cx="4360735" cy="299407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827394" y="3091908"/>
              <a:ext cx="830882" cy="6430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79395" y="4660522"/>
            <a:ext cx="4089385" cy="485775"/>
            <a:chOff x="8095394" y="4041491"/>
            <a:chExt cx="4089385" cy="4857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618"/>
            <a:stretch/>
          </p:blipFill>
          <p:spPr>
            <a:xfrm>
              <a:off x="8095394" y="4041491"/>
              <a:ext cx="4089385" cy="485775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8923267" y="4117910"/>
              <a:ext cx="1617306" cy="33293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198219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329863"/>
            <a:ext cx="5967717" cy="40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2400" b="1" u="sng" dirty="0" smtClean="0"/>
              <a:t>Pin your Favorite Channels</a:t>
            </a:r>
          </a:p>
          <a:p>
            <a:pPr marL="457200" indent="-457200"/>
            <a:r>
              <a:rPr lang="en-US" altLang="en-US" sz="2400" dirty="0"/>
              <a:t>Click on the </a:t>
            </a:r>
            <a:r>
              <a:rPr lang="en-US" altLang="en-US" sz="2400" dirty="0" smtClean="0"/>
              <a:t>three dots for </a:t>
            </a:r>
            <a:r>
              <a:rPr lang="en-US" altLang="en-US" sz="2400" b="1" dirty="0" smtClean="0"/>
              <a:t>More Options </a:t>
            </a:r>
            <a:r>
              <a:rPr lang="en-US" altLang="en-US" sz="2400" dirty="0" smtClean="0"/>
              <a:t>beside the </a:t>
            </a:r>
            <a:r>
              <a:rPr lang="en-US" altLang="en-US" sz="2400" b="1" dirty="0" smtClean="0"/>
              <a:t>channel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you want </a:t>
            </a:r>
            <a:r>
              <a:rPr lang="en-US" altLang="en-US" sz="2400" dirty="0" smtClean="0"/>
              <a:t>to pin</a:t>
            </a:r>
          </a:p>
          <a:p>
            <a:pPr marL="457200" indent="-457200"/>
            <a:endParaRPr lang="en-US" altLang="en-US" sz="2400" dirty="0"/>
          </a:p>
          <a:p>
            <a:pPr marL="457200" indent="-457200"/>
            <a:r>
              <a:rPr lang="en-US" altLang="en-US" sz="2400" dirty="0" smtClean="0"/>
              <a:t>Select </a:t>
            </a:r>
            <a:r>
              <a:rPr lang="en-US" altLang="en-US" sz="2400" b="1" dirty="0" smtClean="0"/>
              <a:t>Pin </a:t>
            </a:r>
            <a:r>
              <a:rPr lang="en-US" altLang="en-US" sz="2400" dirty="0" smtClean="0"/>
              <a:t>to pin the channel to the top of your teams list</a:t>
            </a:r>
            <a:endParaRPr lang="en-US" altLang="en-US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08134" y="1332860"/>
            <a:ext cx="5913777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400" b="1" dirty="0" smtClean="0">
                <a:latin typeface="Calibri Light" panose="020F0302020204030204" pitchFamily="34" charset="0"/>
              </a:rPr>
              <a:t>Customize your Interface </a:t>
            </a:r>
            <a:endParaRPr lang="en-US" altLang="en-US" sz="4400" b="1" dirty="0">
              <a:latin typeface="Calibri Light" panose="020F0302020204030204" pitchFamily="34" charset="0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3"/>
          <a:srcRect l="36277" t="30732" r="57557" b="59933"/>
          <a:stretch/>
        </p:blipFill>
        <p:spPr>
          <a:xfrm>
            <a:off x="7104204" y="2329863"/>
            <a:ext cx="4015553" cy="1139900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10572750" y="3178217"/>
            <a:ext cx="444229" cy="193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630" y="3590925"/>
            <a:ext cx="4838700" cy="2533650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9667875" y="4930817"/>
            <a:ext cx="590550" cy="2317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39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3525715"/>
            <a:ext cx="5967717" cy="289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/>
            <a:r>
              <a:rPr lang="en-US" altLang="en-US" sz="2400" dirty="0" smtClean="0"/>
              <a:t>The channel will now appear in the </a:t>
            </a:r>
            <a:r>
              <a:rPr lang="en-US" altLang="en-US" sz="2400" b="1" dirty="0" smtClean="0"/>
              <a:t>Pinned</a:t>
            </a:r>
            <a:r>
              <a:rPr lang="en-US" altLang="en-US" sz="2400" dirty="0" smtClean="0"/>
              <a:t> section at the top of your Teams panel</a:t>
            </a:r>
            <a:endParaRPr lang="en-US" altLang="en-US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08134" y="1332860"/>
            <a:ext cx="5913777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400" b="1" dirty="0" smtClean="0">
                <a:latin typeface="Calibri Light" panose="020F0302020204030204" pitchFamily="34" charset="0"/>
              </a:rPr>
              <a:t>Customize your Interface </a:t>
            </a:r>
            <a:endParaRPr lang="en-US" altLang="en-US" sz="4400" b="1" dirty="0">
              <a:latin typeface="Calibri Light" panose="020F0302020204030204" pitchFamily="34" charset="0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473463" y="1303338"/>
            <a:ext cx="4721664" cy="5551600"/>
            <a:chOff x="7473463" y="1303338"/>
            <a:chExt cx="4721664" cy="5551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73463" y="1303338"/>
              <a:ext cx="4721664" cy="5551600"/>
            </a:xfrm>
            <a:prstGeom prst="rect">
              <a:avLst/>
            </a:prstGeom>
          </p:spPr>
        </p:pic>
        <p:sp>
          <p:nvSpPr>
            <p:cNvPr id="81" name="Rectangle 80"/>
            <p:cNvSpPr/>
            <p:nvPr/>
          </p:nvSpPr>
          <p:spPr>
            <a:xfrm>
              <a:off x="8357821" y="4453664"/>
              <a:ext cx="1498356" cy="4788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362315" y="2681653"/>
              <a:ext cx="570670" cy="2144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58232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329863"/>
            <a:ext cx="5967717" cy="40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en-US" altLang="en-US" sz="2400" b="1" u="sng" dirty="0" smtClean="0"/>
              <a:t>Hide a Team or Channel</a:t>
            </a:r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/>
              <a:t>Click </a:t>
            </a:r>
            <a:r>
              <a:rPr lang="en-US" altLang="en-US" sz="2400" b="1" dirty="0" smtClean="0"/>
              <a:t>Teams</a:t>
            </a:r>
            <a:r>
              <a:rPr lang="en-US" altLang="en-US" sz="2400" dirty="0" smtClean="0"/>
              <a:t> to access your teams panel</a:t>
            </a:r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/>
              <a:t>Click the three dots beside the team </a:t>
            </a:r>
            <a:r>
              <a:rPr lang="en-US" altLang="en-US" sz="2400" dirty="0" smtClean="0"/>
              <a:t>or channel name </a:t>
            </a:r>
            <a:r>
              <a:rPr lang="en-US" altLang="en-US" sz="2400" dirty="0"/>
              <a:t>for </a:t>
            </a:r>
            <a:r>
              <a:rPr lang="en-US" altLang="en-US" sz="2400" b="1" dirty="0"/>
              <a:t>More options</a:t>
            </a:r>
            <a:endParaRPr lang="en-US" altLang="en-US" sz="2400" dirty="0"/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/>
              <a:t>Click </a:t>
            </a:r>
            <a:r>
              <a:rPr lang="en-US" altLang="en-US" sz="2400" b="1" dirty="0" smtClean="0"/>
              <a:t>Hide</a:t>
            </a:r>
            <a:endParaRPr lang="en-US" altLang="en-US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08134" y="1332860"/>
            <a:ext cx="5913777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400" b="1" dirty="0" smtClean="0">
                <a:latin typeface="Calibri Light" panose="020F0302020204030204" pitchFamily="34" charset="0"/>
              </a:rPr>
              <a:t>Customize your Interface </a:t>
            </a:r>
            <a:endParaRPr lang="en-US" altLang="en-US" sz="4400" b="1" dirty="0">
              <a:latin typeface="Calibri Light" panose="020F0302020204030204" pitchFamily="34" charset="0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935951" y="1303338"/>
            <a:ext cx="3036849" cy="2462242"/>
            <a:chOff x="7827394" y="1303339"/>
            <a:chExt cx="4364606" cy="299407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/>
            <a:srcRect t="909" b="48709"/>
            <a:stretch/>
          </p:blipFill>
          <p:spPr>
            <a:xfrm>
              <a:off x="7831265" y="1303339"/>
              <a:ext cx="4360735" cy="2994075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7827394" y="3091908"/>
              <a:ext cx="830882" cy="6430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779085" y="3765580"/>
            <a:ext cx="3353274" cy="2962298"/>
            <a:chOff x="6575112" y="3674857"/>
            <a:chExt cx="3353274" cy="296229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"/>
            <a:srcRect l="3021" r="2334" b="2935"/>
            <a:stretch/>
          </p:blipFill>
          <p:spPr>
            <a:xfrm>
              <a:off x="6575112" y="3674857"/>
              <a:ext cx="3353274" cy="2962298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8385049" y="3956846"/>
              <a:ext cx="255132" cy="1697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341460" y="4214343"/>
              <a:ext cx="657574" cy="2572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7658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303736"/>
            <a:ext cx="6408647" cy="430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en-US" altLang="en-US" sz="2400" b="1" u="sng" dirty="0" smtClean="0"/>
              <a:t>Show a Team</a:t>
            </a:r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 smtClean="0"/>
              <a:t>Click </a:t>
            </a:r>
            <a:r>
              <a:rPr lang="en-US" altLang="en-US" sz="2400" b="1" dirty="0" smtClean="0"/>
              <a:t>Teams</a:t>
            </a:r>
            <a:r>
              <a:rPr lang="en-US" altLang="en-US" sz="2400" dirty="0" smtClean="0"/>
              <a:t> to access your teams panel list</a:t>
            </a:r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 smtClean="0"/>
              <a:t>Select </a:t>
            </a:r>
            <a:r>
              <a:rPr lang="en-US" altLang="en-US" sz="2400" b="1" dirty="0" smtClean="0"/>
              <a:t>Hidden Team(s)</a:t>
            </a:r>
            <a:r>
              <a:rPr lang="en-US" altLang="en-US" sz="2400" dirty="0" smtClean="0"/>
              <a:t> at the bottom of the teams panel list</a:t>
            </a:r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/>
              <a:t>Click the three dots beside the team or channel name for </a:t>
            </a:r>
            <a:r>
              <a:rPr lang="en-US" altLang="en-US" sz="2400" b="1" dirty="0"/>
              <a:t>More options</a:t>
            </a:r>
            <a:endParaRPr lang="en-US" altLang="en-US" sz="2400" dirty="0"/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/>
              <a:t>Click </a:t>
            </a:r>
            <a:r>
              <a:rPr lang="en-US" altLang="en-US" sz="2400" b="1" dirty="0" smtClean="0"/>
              <a:t>Show</a:t>
            </a:r>
            <a:endParaRPr lang="en-US" altLang="en-US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08134" y="1332860"/>
            <a:ext cx="5913777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400" b="1" dirty="0" smtClean="0">
                <a:latin typeface="Calibri Light" panose="020F0302020204030204" pitchFamily="34" charset="0"/>
              </a:rPr>
              <a:t>Customize your Interface </a:t>
            </a:r>
            <a:endParaRPr lang="en-US" altLang="en-US" sz="4400" b="1" dirty="0">
              <a:latin typeface="Calibri Light" panose="020F0302020204030204" pitchFamily="34" charset="0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58847" y="1303338"/>
            <a:ext cx="5033153" cy="5479896"/>
            <a:chOff x="7158847" y="1303338"/>
            <a:chExt cx="5033153" cy="5479896"/>
          </a:xfrm>
        </p:grpSpPr>
        <p:grpSp>
          <p:nvGrpSpPr>
            <p:cNvPr id="14" name="Group 13"/>
            <p:cNvGrpSpPr/>
            <p:nvPr/>
          </p:nvGrpSpPr>
          <p:grpSpPr>
            <a:xfrm>
              <a:off x="7158847" y="1303338"/>
              <a:ext cx="5033153" cy="5479896"/>
              <a:chOff x="3095625" y="347662"/>
              <a:chExt cx="6000750" cy="616267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95625" y="347662"/>
                <a:ext cx="6000750" cy="6162675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8514069" y="4842953"/>
                <a:ext cx="582306" cy="1554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179943" y="347662"/>
                <a:ext cx="3011851" cy="39761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7190381" y="4852019"/>
              <a:ext cx="1143722" cy="36006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923801" y="1407006"/>
              <a:ext cx="918370" cy="3505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909914" y="5300584"/>
              <a:ext cx="357492" cy="2772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6647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303737"/>
            <a:ext cx="11030710" cy="167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en-US" altLang="en-US" sz="2400" b="1" u="sng" dirty="0" smtClean="0"/>
              <a:t>Show a Channel</a:t>
            </a:r>
          </a:p>
          <a:p>
            <a:pPr marL="457200" indent="-457200"/>
            <a:r>
              <a:rPr lang="en-US" altLang="en-US" sz="2400" dirty="0" smtClean="0"/>
              <a:t>Drop-down the channels list of the team</a:t>
            </a:r>
          </a:p>
          <a:p>
            <a:pPr marL="457200" indent="-457200"/>
            <a:r>
              <a:rPr lang="en-US" altLang="en-US" sz="2400" dirty="0" smtClean="0"/>
              <a:t>Select </a:t>
            </a:r>
            <a:r>
              <a:rPr lang="en-US" altLang="en-US" sz="2400" b="1" dirty="0" smtClean="0"/>
              <a:t>Hidden Channel(s)</a:t>
            </a:r>
            <a:r>
              <a:rPr lang="en-US" altLang="en-US" sz="2400" dirty="0" smtClean="0"/>
              <a:t> at the bottom of the team and click </a:t>
            </a:r>
            <a:r>
              <a:rPr lang="en-US" altLang="en-US" sz="2400" b="1" dirty="0" smtClean="0"/>
              <a:t>Show</a:t>
            </a:r>
            <a:r>
              <a:rPr lang="en-US" altLang="en-US" sz="2400" dirty="0" smtClean="0"/>
              <a:t> beside the channel you want to show</a:t>
            </a:r>
            <a:endParaRPr lang="en-US" altLang="en-US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08134" y="1332860"/>
            <a:ext cx="5913777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400" b="1" dirty="0" smtClean="0">
                <a:latin typeface="Calibri Light" panose="020F0302020204030204" pitchFamily="34" charset="0"/>
              </a:rPr>
              <a:t>Customize your Interface </a:t>
            </a:r>
            <a:endParaRPr lang="en-US" altLang="en-US" sz="4400" b="1" dirty="0">
              <a:latin typeface="Calibri Light" panose="020F0302020204030204" pitchFamily="34" charset="0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46366" y="4158098"/>
            <a:ext cx="8310154" cy="2576357"/>
            <a:chOff x="3263934" y="3826886"/>
            <a:chExt cx="8686800" cy="2680854"/>
          </a:xfrm>
        </p:grpSpPr>
        <p:grpSp>
          <p:nvGrpSpPr>
            <p:cNvPr id="5" name="Group 4"/>
            <p:cNvGrpSpPr/>
            <p:nvPr/>
          </p:nvGrpSpPr>
          <p:grpSpPr>
            <a:xfrm>
              <a:off x="3263934" y="3826886"/>
              <a:ext cx="8686800" cy="2680854"/>
              <a:chOff x="2140528" y="1849582"/>
              <a:chExt cx="8686800" cy="2680854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/>
              <a:srcRect l="28372" t="34646" r="24129" b="39293"/>
              <a:stretch/>
            </p:blipFill>
            <p:spPr>
              <a:xfrm>
                <a:off x="2140528" y="1849582"/>
                <a:ext cx="8686800" cy="2680854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7459038" y="2024045"/>
                <a:ext cx="3368290" cy="10890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10821819" y="5944768"/>
              <a:ext cx="987003" cy="33846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943156" y="5603268"/>
              <a:ext cx="1726124" cy="3415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6346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303736"/>
            <a:ext cx="5796774" cy="41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en-US" altLang="en-US" sz="2400" b="1" u="sng" dirty="0" smtClean="0"/>
              <a:t>Manage your Team’s Channels</a:t>
            </a:r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/>
              <a:t>Click on </a:t>
            </a:r>
            <a:r>
              <a:rPr lang="en-US" altLang="en-US" sz="2400" b="1" dirty="0"/>
              <a:t>Teams</a:t>
            </a:r>
            <a:r>
              <a:rPr lang="en-US" altLang="en-US" sz="2400" dirty="0"/>
              <a:t> to access the Teams panel</a:t>
            </a:r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/>
              <a:t>Click the three dots beside the team name for </a:t>
            </a:r>
            <a:r>
              <a:rPr lang="en-US" altLang="en-US" sz="2400" b="1" dirty="0"/>
              <a:t>More Options</a:t>
            </a:r>
            <a:endParaRPr lang="en-US" altLang="en-US" sz="2400" dirty="0"/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/>
              <a:t>Select </a:t>
            </a:r>
            <a:r>
              <a:rPr lang="en-US" altLang="en-US" sz="2400" b="1" dirty="0"/>
              <a:t>Manage Team</a:t>
            </a:r>
            <a:endParaRPr lang="en-US" altLang="en-US" sz="2400" dirty="0"/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47000" y="1332860"/>
            <a:ext cx="6474911" cy="788002"/>
            <a:chOff x="147000" y="1332860"/>
            <a:chExt cx="6474911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Customize your Interface 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47000" y="1434140"/>
              <a:ext cx="527767" cy="518485"/>
              <a:chOff x="679395" y="2069683"/>
              <a:chExt cx="560927" cy="652804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679395" y="2069683"/>
                <a:ext cx="559513" cy="282690"/>
                <a:chOff x="679395" y="2069683"/>
                <a:chExt cx="559513" cy="282690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876399" y="2069683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2" name="Freeform 1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31" name="Freeform 30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grpSp>
              <p:nvGrpSpPr>
                <p:cNvPr id="35" name="Group 34"/>
                <p:cNvGrpSpPr/>
                <p:nvPr/>
              </p:nvGrpSpPr>
              <p:grpSpPr>
                <a:xfrm rot="3840000">
                  <a:off x="1087386" y="2200851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36" name="Freeform 35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37" name="Freeform 36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grpSp>
              <p:nvGrpSpPr>
                <p:cNvPr id="41" name="Group 40"/>
                <p:cNvGrpSpPr/>
                <p:nvPr/>
              </p:nvGrpSpPr>
              <p:grpSpPr>
                <a:xfrm rot="17760000" flipH="1">
                  <a:off x="677893" y="2198673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42" name="Freeform 41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43" name="Freeform 42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sp>
              <p:nvSpPr>
                <p:cNvPr id="12" name="Freeform 11"/>
                <p:cNvSpPr/>
                <p:nvPr/>
              </p:nvSpPr>
              <p:spPr>
                <a:xfrm>
                  <a:off x="828675" y="2207420"/>
                  <a:ext cx="80963" cy="54769"/>
                </a:xfrm>
                <a:custGeom>
                  <a:avLst/>
                  <a:gdLst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45244 w 80963"/>
                    <a:gd name="connsiteY1" fmla="*/ 26194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40481 w 80963"/>
                    <a:gd name="connsiteY1" fmla="*/ 30956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963" h="54769">
                      <a:moveTo>
                        <a:pt x="0" y="54769"/>
                      </a:moveTo>
                      <a:cubicBezTo>
                        <a:pt x="17462" y="34131"/>
                        <a:pt x="30162" y="18256"/>
                        <a:pt x="80963" y="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 flipH="1">
                  <a:off x="1004083" y="2209801"/>
                  <a:ext cx="80963" cy="54769"/>
                </a:xfrm>
                <a:custGeom>
                  <a:avLst/>
                  <a:gdLst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45244 w 80963"/>
                    <a:gd name="connsiteY1" fmla="*/ 26194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40481 w 80963"/>
                    <a:gd name="connsiteY1" fmla="*/ 30956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963" h="54769">
                      <a:moveTo>
                        <a:pt x="0" y="54769"/>
                      </a:moveTo>
                      <a:cubicBezTo>
                        <a:pt x="17462" y="34131"/>
                        <a:pt x="30162" y="18256"/>
                        <a:pt x="80963" y="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 flipV="1">
                <a:off x="680809" y="2439797"/>
                <a:ext cx="559513" cy="282690"/>
                <a:chOff x="679395" y="2069683"/>
                <a:chExt cx="559513" cy="282690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876399" y="2069683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65" name="Freeform 64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66" name="Freeform 65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grpSp>
              <p:nvGrpSpPr>
                <p:cNvPr id="57" name="Group 56"/>
                <p:cNvGrpSpPr/>
                <p:nvPr/>
              </p:nvGrpSpPr>
              <p:grpSpPr>
                <a:xfrm rot="3840000">
                  <a:off x="1087386" y="2200851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63" name="Freeform 62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64" name="Freeform 63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grpSp>
              <p:nvGrpSpPr>
                <p:cNvPr id="58" name="Group 57"/>
                <p:cNvGrpSpPr/>
                <p:nvPr/>
              </p:nvGrpSpPr>
              <p:grpSpPr>
                <a:xfrm rot="17760000" flipH="1">
                  <a:off x="677893" y="2198673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61" name="Freeform 60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62" name="Freeform 61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sp>
              <p:nvSpPr>
                <p:cNvPr id="59" name="Freeform 58"/>
                <p:cNvSpPr/>
                <p:nvPr/>
              </p:nvSpPr>
              <p:spPr>
                <a:xfrm>
                  <a:off x="828675" y="2207420"/>
                  <a:ext cx="80963" cy="54769"/>
                </a:xfrm>
                <a:custGeom>
                  <a:avLst/>
                  <a:gdLst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45244 w 80963"/>
                    <a:gd name="connsiteY1" fmla="*/ 26194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40481 w 80963"/>
                    <a:gd name="connsiteY1" fmla="*/ 30956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963" h="54769">
                      <a:moveTo>
                        <a:pt x="0" y="54769"/>
                      </a:moveTo>
                      <a:cubicBezTo>
                        <a:pt x="17462" y="34131"/>
                        <a:pt x="30162" y="18256"/>
                        <a:pt x="80963" y="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 flipH="1">
                  <a:off x="1004083" y="2209801"/>
                  <a:ext cx="80963" cy="54769"/>
                </a:xfrm>
                <a:custGeom>
                  <a:avLst/>
                  <a:gdLst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45244 w 80963"/>
                    <a:gd name="connsiteY1" fmla="*/ 26194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40481 w 80963"/>
                    <a:gd name="connsiteY1" fmla="*/ 30956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963" h="54769">
                      <a:moveTo>
                        <a:pt x="0" y="54769"/>
                      </a:moveTo>
                      <a:cubicBezTo>
                        <a:pt x="17462" y="34131"/>
                        <a:pt x="30162" y="18256"/>
                        <a:pt x="80963" y="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67" name="Freeform 66"/>
              <p:cNvSpPr/>
              <p:nvPr/>
            </p:nvSpPr>
            <p:spPr>
              <a:xfrm rot="18240000">
                <a:off x="756828" y="237021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8" name="Freeform 67"/>
              <p:cNvSpPr/>
              <p:nvPr/>
            </p:nvSpPr>
            <p:spPr>
              <a:xfrm rot="3360000" flipH="1">
                <a:off x="1080690" y="2374929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902870" y="2338315"/>
                <a:ext cx="108000" cy="106841"/>
              </a:xfrm>
              <a:prstGeom prst="ellipse">
                <a:avLst/>
              </a:pr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6490010" y="1303338"/>
            <a:ext cx="5701990" cy="5108613"/>
            <a:chOff x="6202721" y="1303338"/>
            <a:chExt cx="5989279" cy="5229225"/>
          </a:xfrm>
        </p:grpSpPr>
        <p:grpSp>
          <p:nvGrpSpPr>
            <p:cNvPr id="40" name="Group 39"/>
            <p:cNvGrpSpPr/>
            <p:nvPr/>
          </p:nvGrpSpPr>
          <p:grpSpPr>
            <a:xfrm>
              <a:off x="6202721" y="1303338"/>
              <a:ext cx="5989279" cy="5229225"/>
              <a:chOff x="6202721" y="1303338"/>
              <a:chExt cx="5989279" cy="5229225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2721" y="1303338"/>
                <a:ext cx="5981700" cy="5229225"/>
              </a:xfrm>
              <a:prstGeom prst="rect">
                <a:avLst/>
              </a:prstGeom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10091854" y="1303338"/>
                <a:ext cx="2100146" cy="9667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02721" y="3359979"/>
                <a:ext cx="3130850" cy="31725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9450234" y="1826864"/>
              <a:ext cx="485503" cy="2361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450233" y="3030229"/>
              <a:ext cx="1857103" cy="393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22297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47000" y="1332860"/>
            <a:ext cx="6474911" cy="788002"/>
            <a:chOff x="147000" y="1332860"/>
            <a:chExt cx="6474911" cy="788002"/>
          </a:xfrm>
        </p:grpSpPr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Customize your Interface 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47000" y="1434140"/>
              <a:ext cx="527767" cy="518485"/>
              <a:chOff x="679395" y="2069683"/>
              <a:chExt cx="560927" cy="652804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679395" y="2069683"/>
                <a:ext cx="559513" cy="282690"/>
                <a:chOff x="679395" y="2069683"/>
                <a:chExt cx="559513" cy="282690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876399" y="2069683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49" name="Freeform 48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50" name="Freeform 49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grpSp>
              <p:nvGrpSpPr>
                <p:cNvPr id="41" name="Group 40"/>
                <p:cNvGrpSpPr/>
                <p:nvPr/>
              </p:nvGrpSpPr>
              <p:grpSpPr>
                <a:xfrm rot="3840000">
                  <a:off x="1087386" y="2200851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47" name="Freeform 46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48" name="Freeform 47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grpSp>
              <p:nvGrpSpPr>
                <p:cNvPr id="42" name="Group 41"/>
                <p:cNvGrpSpPr/>
                <p:nvPr/>
              </p:nvGrpSpPr>
              <p:grpSpPr>
                <a:xfrm rot="17760000" flipH="1">
                  <a:off x="677893" y="2198673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45" name="Freeform 44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46" name="Freeform 45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sp>
              <p:nvSpPr>
                <p:cNvPr id="43" name="Freeform 42"/>
                <p:cNvSpPr/>
                <p:nvPr/>
              </p:nvSpPr>
              <p:spPr>
                <a:xfrm>
                  <a:off x="828675" y="2207420"/>
                  <a:ext cx="80963" cy="54769"/>
                </a:xfrm>
                <a:custGeom>
                  <a:avLst/>
                  <a:gdLst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45244 w 80963"/>
                    <a:gd name="connsiteY1" fmla="*/ 26194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40481 w 80963"/>
                    <a:gd name="connsiteY1" fmla="*/ 30956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963" h="54769">
                      <a:moveTo>
                        <a:pt x="0" y="54769"/>
                      </a:moveTo>
                      <a:cubicBezTo>
                        <a:pt x="17462" y="34131"/>
                        <a:pt x="30162" y="18256"/>
                        <a:pt x="80963" y="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 flipH="1">
                  <a:off x="1004083" y="2209801"/>
                  <a:ext cx="80963" cy="54769"/>
                </a:xfrm>
                <a:custGeom>
                  <a:avLst/>
                  <a:gdLst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45244 w 80963"/>
                    <a:gd name="connsiteY1" fmla="*/ 26194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40481 w 80963"/>
                    <a:gd name="connsiteY1" fmla="*/ 30956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963" h="54769">
                      <a:moveTo>
                        <a:pt x="0" y="54769"/>
                      </a:moveTo>
                      <a:cubicBezTo>
                        <a:pt x="17462" y="34131"/>
                        <a:pt x="30162" y="18256"/>
                        <a:pt x="80963" y="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 flipV="1">
                <a:off x="680809" y="2439797"/>
                <a:ext cx="559513" cy="282690"/>
                <a:chOff x="679395" y="2069683"/>
                <a:chExt cx="559513" cy="282690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876399" y="2069683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38" name="Freeform 37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39" name="Freeform 38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 rot="3840000">
                  <a:off x="1087386" y="2200851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36" name="Freeform 35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37" name="Freeform 36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 rot="17760000" flipH="1">
                  <a:off x="677893" y="2198673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34" name="Freeform 33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35" name="Freeform 34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sp>
              <p:nvSpPr>
                <p:cNvPr id="32" name="Freeform 31"/>
                <p:cNvSpPr/>
                <p:nvPr/>
              </p:nvSpPr>
              <p:spPr>
                <a:xfrm>
                  <a:off x="828675" y="2207420"/>
                  <a:ext cx="80963" cy="54769"/>
                </a:xfrm>
                <a:custGeom>
                  <a:avLst/>
                  <a:gdLst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45244 w 80963"/>
                    <a:gd name="connsiteY1" fmla="*/ 26194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40481 w 80963"/>
                    <a:gd name="connsiteY1" fmla="*/ 30956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963" h="54769">
                      <a:moveTo>
                        <a:pt x="0" y="54769"/>
                      </a:moveTo>
                      <a:cubicBezTo>
                        <a:pt x="17462" y="34131"/>
                        <a:pt x="30162" y="18256"/>
                        <a:pt x="80963" y="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 flipH="1">
                  <a:off x="1004083" y="2209801"/>
                  <a:ext cx="80963" cy="54769"/>
                </a:xfrm>
                <a:custGeom>
                  <a:avLst/>
                  <a:gdLst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45244 w 80963"/>
                    <a:gd name="connsiteY1" fmla="*/ 26194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40481 w 80963"/>
                    <a:gd name="connsiteY1" fmla="*/ 30956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963" h="54769">
                      <a:moveTo>
                        <a:pt x="0" y="54769"/>
                      </a:moveTo>
                      <a:cubicBezTo>
                        <a:pt x="17462" y="34131"/>
                        <a:pt x="30162" y="18256"/>
                        <a:pt x="80963" y="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26" name="Freeform 25"/>
              <p:cNvSpPr/>
              <p:nvPr/>
            </p:nvSpPr>
            <p:spPr>
              <a:xfrm rot="18240000">
                <a:off x="756828" y="237021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7" name="Freeform 26"/>
              <p:cNvSpPr/>
              <p:nvPr/>
            </p:nvSpPr>
            <p:spPr>
              <a:xfrm rot="3360000" flipH="1">
                <a:off x="1080690" y="2374929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902870" y="2338315"/>
                <a:ext cx="108000" cy="106841"/>
              </a:xfrm>
              <a:prstGeom prst="ellipse">
                <a:avLst/>
              </a:pr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52" name="Content Placeholder 6"/>
          <p:cNvSpPr txBox="1">
            <a:spLocks/>
          </p:cNvSpPr>
          <p:nvPr/>
        </p:nvSpPr>
        <p:spPr bwMode="auto">
          <a:xfrm>
            <a:off x="582170" y="2303736"/>
            <a:ext cx="5167916" cy="41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en-US" altLang="en-US" sz="2400" b="1" u="sng" dirty="0" smtClean="0"/>
              <a:t>Manage your Team’s Channels</a:t>
            </a:r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 smtClean="0"/>
              <a:t>Select the </a:t>
            </a:r>
            <a:r>
              <a:rPr lang="en-US" altLang="en-US" sz="2400" b="1" dirty="0" smtClean="0"/>
              <a:t>Channels</a:t>
            </a:r>
            <a:r>
              <a:rPr lang="en-US" altLang="en-US" sz="2400" dirty="0" smtClean="0"/>
              <a:t> tab</a:t>
            </a:r>
            <a:endParaRPr lang="en-US" altLang="en-US" sz="2400" dirty="0"/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 smtClean="0"/>
              <a:t>Select whether you want any channel to automatically show up for</a:t>
            </a:r>
          </a:p>
          <a:p>
            <a:pPr marL="1143000" lvl="1" indent="-457200">
              <a:spcAft>
                <a:spcPts val="1200"/>
              </a:spcAft>
            </a:pPr>
            <a:r>
              <a:rPr lang="en-US" altLang="en-US" sz="2000" b="1" dirty="0" smtClean="0"/>
              <a:t>Yourself</a:t>
            </a:r>
          </a:p>
          <a:p>
            <a:pPr marL="1143000" lvl="1" indent="-457200">
              <a:spcAft>
                <a:spcPts val="1200"/>
              </a:spcAft>
            </a:pPr>
            <a:r>
              <a:rPr lang="en-US" altLang="en-US" sz="2000" b="1" dirty="0" smtClean="0"/>
              <a:t>Team members</a:t>
            </a:r>
            <a:endParaRPr lang="en-US" altLang="en-US" sz="20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5750086" y="2120862"/>
            <a:ext cx="6441914" cy="3351341"/>
            <a:chOff x="5750086" y="2120862"/>
            <a:chExt cx="6441914" cy="335134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0086" y="2120862"/>
              <a:ext cx="6441914" cy="335134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314878" y="2852663"/>
              <a:ext cx="494997" cy="26529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944764" y="4390500"/>
              <a:ext cx="239807" cy="2250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744400" y="4390500"/>
              <a:ext cx="239807" cy="2250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535381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303737"/>
            <a:ext cx="6667716" cy="4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en-US" altLang="en-US" sz="2400" b="1" u="sng" dirty="0" smtClean="0"/>
              <a:t>Customize your Status</a:t>
            </a:r>
          </a:p>
          <a:p>
            <a:pPr marL="457200" indent="-457200"/>
            <a:r>
              <a:rPr lang="en-US" sz="2400" dirty="0"/>
              <a:t>Click on your </a:t>
            </a:r>
            <a:r>
              <a:rPr lang="en-US" sz="2400" b="1" dirty="0"/>
              <a:t>profile</a:t>
            </a:r>
            <a:r>
              <a:rPr lang="en-US" sz="2400" dirty="0"/>
              <a:t> </a:t>
            </a:r>
            <a:endParaRPr lang="en-US" sz="7200" dirty="0"/>
          </a:p>
          <a:p>
            <a:pPr marL="457200" indent="-457200"/>
            <a:r>
              <a:rPr lang="en-US" sz="2400" dirty="0" smtClean="0"/>
              <a:t>Hover over </a:t>
            </a:r>
            <a:r>
              <a:rPr lang="en-US" sz="2400" dirty="0"/>
              <a:t>your </a:t>
            </a:r>
            <a:r>
              <a:rPr lang="en-US" sz="2400" b="1" dirty="0" smtClean="0"/>
              <a:t>status</a:t>
            </a:r>
          </a:p>
          <a:p>
            <a:pPr marL="457200" indent="-457200"/>
            <a:r>
              <a:rPr lang="en-US" altLang="en-US" sz="2400" dirty="0" smtClean="0"/>
              <a:t>Select your desired status</a:t>
            </a:r>
          </a:p>
          <a:p>
            <a:pPr marL="1143000" lvl="1" indent="-457200"/>
            <a:r>
              <a:rPr lang="en-US" altLang="en-US" sz="2000" dirty="0" smtClean="0"/>
              <a:t>Available</a:t>
            </a:r>
          </a:p>
          <a:p>
            <a:pPr marL="1143000" lvl="1" indent="-457200"/>
            <a:r>
              <a:rPr lang="en-US" altLang="en-US" sz="2000" dirty="0" smtClean="0"/>
              <a:t>Busy</a:t>
            </a:r>
          </a:p>
          <a:p>
            <a:pPr marL="1143000" lvl="1" indent="-457200"/>
            <a:r>
              <a:rPr lang="en-US" altLang="en-US" sz="2000" dirty="0" smtClean="0"/>
              <a:t>Do not disturb</a:t>
            </a:r>
          </a:p>
          <a:p>
            <a:pPr marL="1143000" lvl="1" indent="-457200"/>
            <a:r>
              <a:rPr lang="en-US" altLang="en-US" sz="2000" dirty="0" smtClean="0"/>
              <a:t>Be right back</a:t>
            </a:r>
          </a:p>
          <a:p>
            <a:pPr marL="1143000" lvl="1" indent="-457200"/>
            <a:r>
              <a:rPr lang="en-US" altLang="en-US" sz="2000" dirty="0" smtClean="0"/>
              <a:t>Appear away</a:t>
            </a:r>
          </a:p>
          <a:p>
            <a:pPr marL="1143000" lvl="1" indent="-457200"/>
            <a:r>
              <a:rPr lang="en-US" altLang="en-US" sz="2000" dirty="0" smtClean="0"/>
              <a:t>Reset status</a:t>
            </a:r>
            <a:endParaRPr lang="en-US" altLang="en-US" sz="20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08134" y="1332860"/>
            <a:ext cx="5913777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400" b="1" dirty="0" smtClean="0">
                <a:latin typeface="Calibri Light" panose="020F0302020204030204" pitchFamily="34" charset="0"/>
              </a:rPr>
              <a:t>Customize your Settings </a:t>
            </a:r>
            <a:endParaRPr lang="en-US" altLang="en-US" sz="4400" b="1" dirty="0">
              <a:latin typeface="Calibri Light" panose="020F0302020204030204" pitchFamily="34" charset="0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25999" y="1303338"/>
            <a:ext cx="5766001" cy="5554662"/>
            <a:chOff x="6425999" y="1303338"/>
            <a:chExt cx="5766001" cy="5554662"/>
          </a:xfrm>
        </p:grpSpPr>
        <p:grpSp>
          <p:nvGrpSpPr>
            <p:cNvPr id="11" name="Group 10"/>
            <p:cNvGrpSpPr/>
            <p:nvPr/>
          </p:nvGrpSpPr>
          <p:grpSpPr>
            <a:xfrm>
              <a:off x="6425999" y="1303338"/>
              <a:ext cx="5766001" cy="5554662"/>
              <a:chOff x="6425999" y="1303338"/>
              <a:chExt cx="5766001" cy="555466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l="60042" t="679" b="30888"/>
              <a:stretch/>
            </p:blipFill>
            <p:spPr>
              <a:xfrm>
                <a:off x="6425999" y="1303338"/>
                <a:ext cx="5766001" cy="5554662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6425999" y="1833472"/>
                <a:ext cx="2529315" cy="7355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455026" y="5149986"/>
                <a:ext cx="2529316" cy="17080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10096781" y="1317852"/>
              <a:ext cx="600248" cy="454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120694" y="2682421"/>
              <a:ext cx="2955191" cy="3816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0040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303737"/>
            <a:ext cx="5872856" cy="4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en-US" altLang="en-US" sz="2400" b="1" u="sng" dirty="0" smtClean="0"/>
              <a:t>Customize your Channel Notifications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/>
              <a:t>In the Teams panel, click on the </a:t>
            </a:r>
            <a:r>
              <a:rPr lang="en-US" sz="2400" dirty="0" smtClean="0"/>
              <a:t>three dots for </a:t>
            </a:r>
            <a:r>
              <a:rPr lang="en-US" sz="2400" b="1" dirty="0"/>
              <a:t>More Options </a:t>
            </a:r>
            <a:r>
              <a:rPr lang="en-US" sz="2400" dirty="0"/>
              <a:t>beside the Channel name 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/>
              <a:t>Select </a:t>
            </a:r>
            <a:r>
              <a:rPr lang="en-US" sz="2400" b="1" dirty="0"/>
              <a:t>Channel Notifications 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/>
              <a:t>Choose the settings you want for post notifications or Channel mentions 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/>
              <a:t>Click </a:t>
            </a:r>
            <a:r>
              <a:rPr lang="en-US" sz="2400" b="1" dirty="0"/>
              <a:t>Save </a:t>
            </a:r>
            <a:endParaRPr lang="en-US" altLang="en-US" sz="20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08134" y="1332860"/>
            <a:ext cx="5913777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400" b="1" dirty="0" smtClean="0">
                <a:latin typeface="Calibri Light" panose="020F0302020204030204" pitchFamily="34" charset="0"/>
              </a:rPr>
              <a:t>Customize your Settings </a:t>
            </a:r>
            <a:endParaRPr lang="en-US" altLang="en-US" sz="4400" b="1" dirty="0">
              <a:latin typeface="Calibri Light" panose="020F0302020204030204" pitchFamily="34" charset="0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55026" y="2303737"/>
            <a:ext cx="5715098" cy="3616034"/>
            <a:chOff x="6455026" y="2303737"/>
            <a:chExt cx="5715098" cy="3616034"/>
          </a:xfrm>
        </p:grpSpPr>
        <p:grpSp>
          <p:nvGrpSpPr>
            <p:cNvPr id="5" name="Group 4"/>
            <p:cNvGrpSpPr/>
            <p:nvPr/>
          </p:nvGrpSpPr>
          <p:grpSpPr>
            <a:xfrm>
              <a:off x="6455026" y="2303737"/>
              <a:ext cx="5715098" cy="3616034"/>
              <a:chOff x="6476902" y="1841337"/>
              <a:chExt cx="5715098" cy="3616034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6902" y="1841337"/>
                <a:ext cx="5715098" cy="3616034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1146971" y="1841337"/>
                <a:ext cx="1045029" cy="11340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621911" y="3909623"/>
                <a:ext cx="2797860" cy="14316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9545239" y="3173026"/>
              <a:ext cx="440590" cy="2648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545238" y="3649732"/>
              <a:ext cx="2356475" cy="39975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5395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303737"/>
            <a:ext cx="5872856" cy="4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en-US" altLang="en-US" sz="2400" b="1" u="sng" dirty="0" smtClean="0"/>
              <a:t>Customize All your Notifications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 smtClean="0"/>
              <a:t>Click on your </a:t>
            </a:r>
            <a:r>
              <a:rPr lang="en-US" sz="2400" b="1" dirty="0" smtClean="0"/>
              <a:t>Profile</a:t>
            </a:r>
            <a:endParaRPr lang="en-US" sz="2400" dirty="0"/>
          </a:p>
          <a:p>
            <a:pPr marL="457200" indent="-457200">
              <a:lnSpc>
                <a:spcPct val="100000"/>
              </a:lnSpc>
            </a:pPr>
            <a:r>
              <a:rPr lang="en-US" sz="2400" dirty="0"/>
              <a:t>Select </a:t>
            </a:r>
            <a:r>
              <a:rPr lang="en-US" sz="2400" b="1" dirty="0" smtClean="0"/>
              <a:t>Settings</a:t>
            </a:r>
            <a:endParaRPr lang="en-US" sz="24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08134" y="1332860"/>
            <a:ext cx="5913777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400" b="1" dirty="0" smtClean="0">
                <a:latin typeface="Calibri Light" panose="020F0302020204030204" pitchFamily="34" charset="0"/>
              </a:rPr>
              <a:t>Customize your Settings </a:t>
            </a:r>
            <a:endParaRPr lang="en-US" altLang="en-US" sz="4400" b="1" dirty="0">
              <a:latin typeface="Calibri Light" panose="020F0302020204030204" pitchFamily="34" charset="0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133367" y="1303338"/>
            <a:ext cx="3058633" cy="5556652"/>
            <a:chOff x="9133367" y="1303338"/>
            <a:chExt cx="3058633" cy="555665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/>
            <a:srcRect l="686" t="192" r="2327" b="551"/>
            <a:stretch/>
          </p:blipFill>
          <p:spPr>
            <a:xfrm>
              <a:off x="9133367" y="1303338"/>
              <a:ext cx="3058633" cy="5556652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0212150" y="1306919"/>
              <a:ext cx="557450" cy="4909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261464" y="3709035"/>
              <a:ext cx="950686" cy="3694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1768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6780533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b="1" u="sng" dirty="0" smtClean="0"/>
              <a:t>Request to Join</a:t>
            </a:r>
            <a:endParaRPr lang="en-US" dirty="0"/>
          </a:p>
          <a:p>
            <a:pPr marL="457200" indent="-457200">
              <a:spcAft>
                <a:spcPts val="1000"/>
              </a:spcAft>
            </a:pPr>
            <a:r>
              <a:rPr lang="en-US" altLang="en-US" dirty="0" smtClean="0"/>
              <a:t>To join a team with the </a:t>
            </a:r>
            <a:r>
              <a:rPr lang="en-US" altLang="en-US" b="1" dirty="0" smtClean="0"/>
              <a:t>team code</a:t>
            </a:r>
            <a:r>
              <a:rPr lang="en-US" altLang="en-US" dirty="0" smtClean="0"/>
              <a:t>:</a:t>
            </a:r>
          </a:p>
          <a:p>
            <a:pPr marL="1143000" lvl="1" indent="-457200"/>
            <a:r>
              <a:rPr lang="en-US" altLang="en-US" dirty="0"/>
              <a:t>E</a:t>
            </a:r>
            <a:r>
              <a:rPr lang="en-US" altLang="en-US" dirty="0" smtClean="0"/>
              <a:t>nter the </a:t>
            </a:r>
            <a:r>
              <a:rPr lang="en-US" altLang="en-US" b="1" dirty="0" smtClean="0"/>
              <a:t>team code</a:t>
            </a:r>
            <a:endParaRPr lang="en-US" altLang="en-US" dirty="0" smtClean="0"/>
          </a:p>
          <a:p>
            <a:pPr marL="1143000" lvl="1" indent="-457200"/>
            <a:r>
              <a:rPr lang="en-US" altLang="en-US" dirty="0"/>
              <a:t>C</a:t>
            </a:r>
            <a:r>
              <a:rPr lang="en-US" altLang="en-US" dirty="0" smtClean="0"/>
              <a:t>lick </a:t>
            </a:r>
            <a:r>
              <a:rPr lang="en-US" altLang="en-US" b="1" dirty="0" smtClean="0"/>
              <a:t>join</a:t>
            </a:r>
            <a:endParaRPr lang="en-US" altLang="en-US" b="1" dirty="0"/>
          </a:p>
          <a:p>
            <a:pPr marL="457200" indent="-457200"/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Join a team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669854" y="2270070"/>
            <a:ext cx="3114223" cy="3342803"/>
            <a:chOff x="8742218" y="1303338"/>
            <a:chExt cx="2770909" cy="300181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42218" y="1303338"/>
              <a:ext cx="2770909" cy="300181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9319019" y="3566396"/>
              <a:ext cx="1564769" cy="29350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988345" y="3010237"/>
              <a:ext cx="2251491" cy="31680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6626481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303737"/>
            <a:ext cx="5872856" cy="4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en-US" altLang="en-US" sz="2400" b="1" u="sng" dirty="0" smtClean="0"/>
              <a:t>Customize All your Notifications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 smtClean="0"/>
              <a:t>Click on </a:t>
            </a:r>
            <a:r>
              <a:rPr lang="en-US" sz="2400" b="1" dirty="0" smtClean="0"/>
              <a:t>Notifications</a:t>
            </a:r>
            <a:endParaRPr lang="en-US" sz="2400" b="1" dirty="0"/>
          </a:p>
          <a:p>
            <a:pPr marL="457200" indent="-457200">
              <a:lnSpc>
                <a:spcPct val="100000"/>
              </a:lnSpc>
            </a:pPr>
            <a:r>
              <a:rPr lang="en-US" sz="2400" dirty="0" smtClean="0"/>
              <a:t>Choose the settings you want for:</a:t>
            </a:r>
          </a:p>
          <a:p>
            <a:pPr marL="1143000" lvl="1" indent="-457200">
              <a:lnSpc>
                <a:spcPct val="100000"/>
              </a:lnSpc>
            </a:pPr>
            <a:r>
              <a:rPr lang="en-US" sz="2000" dirty="0" smtClean="0"/>
              <a:t>@mentions</a:t>
            </a:r>
          </a:p>
          <a:p>
            <a:pPr marL="1143000" lvl="1" indent="-457200">
              <a:lnSpc>
                <a:spcPct val="100000"/>
              </a:lnSpc>
            </a:pPr>
            <a:r>
              <a:rPr lang="en-US" sz="2000" dirty="0" smtClean="0"/>
              <a:t>Messages</a:t>
            </a:r>
          </a:p>
          <a:p>
            <a:pPr marL="1143000" lvl="1" indent="-457200">
              <a:lnSpc>
                <a:spcPct val="100000"/>
              </a:lnSpc>
            </a:pPr>
            <a:r>
              <a:rPr lang="en-US" sz="2000" dirty="0" smtClean="0"/>
              <a:t>Meetings</a:t>
            </a:r>
          </a:p>
          <a:p>
            <a:pPr marL="1143000" lvl="1" indent="-457200">
              <a:lnSpc>
                <a:spcPct val="100000"/>
              </a:lnSpc>
            </a:pPr>
            <a:r>
              <a:rPr lang="en-US" sz="2000" dirty="0" smtClean="0"/>
              <a:t>Other</a:t>
            </a:r>
            <a:endParaRPr lang="en-US" sz="2000" dirty="0"/>
          </a:p>
          <a:p>
            <a:pPr marL="457200" indent="-457200">
              <a:lnSpc>
                <a:spcPct val="100000"/>
              </a:lnSpc>
            </a:pPr>
            <a:r>
              <a:rPr lang="en-US" sz="2400" dirty="0" smtClean="0"/>
              <a:t>Exit the settings window and your selections will be saved automatically</a:t>
            </a:r>
            <a:endParaRPr lang="en-US" altLang="en-US" sz="20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08134" y="1332860"/>
            <a:ext cx="5913777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400" b="1" dirty="0" smtClean="0">
                <a:latin typeface="Calibri Light" panose="020F0302020204030204" pitchFamily="34" charset="0"/>
              </a:rPr>
              <a:t>Customize your Settings </a:t>
            </a:r>
            <a:endParaRPr lang="en-US" altLang="en-US" sz="4400" b="1" dirty="0">
              <a:latin typeface="Calibri Light" panose="020F0302020204030204" pitchFamily="34" charset="0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495040" y="2303737"/>
            <a:ext cx="3152775" cy="3476625"/>
            <a:chOff x="8917440" y="1434140"/>
            <a:chExt cx="3152775" cy="34766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7440" y="1434140"/>
              <a:ext cx="3152775" cy="3476625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9066266" y="3056340"/>
              <a:ext cx="2864477" cy="41257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7610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303736"/>
            <a:ext cx="5796774" cy="41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en-US" altLang="en-US" sz="2400" b="1" u="sng" dirty="0" smtClean="0"/>
              <a:t>Manage your Team’s Settings</a:t>
            </a:r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/>
              <a:t>Click on </a:t>
            </a:r>
            <a:r>
              <a:rPr lang="en-US" altLang="en-US" sz="2400" b="1" dirty="0"/>
              <a:t>Teams</a:t>
            </a:r>
            <a:r>
              <a:rPr lang="en-US" altLang="en-US" sz="2400" dirty="0"/>
              <a:t> to access the Teams panel</a:t>
            </a:r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/>
              <a:t>Click the three dots beside the team name for </a:t>
            </a:r>
            <a:r>
              <a:rPr lang="en-US" altLang="en-US" sz="2400" b="1" dirty="0"/>
              <a:t>More Options</a:t>
            </a:r>
            <a:endParaRPr lang="en-US" altLang="en-US" sz="2400" dirty="0"/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/>
              <a:t>Select </a:t>
            </a:r>
            <a:r>
              <a:rPr lang="en-US" altLang="en-US" sz="2400" b="1" dirty="0"/>
              <a:t>Manage Team</a:t>
            </a:r>
            <a:endParaRPr lang="en-US" altLang="en-US" sz="2400" dirty="0"/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47000" y="1332860"/>
            <a:ext cx="6474911" cy="788002"/>
            <a:chOff x="147000" y="1332860"/>
            <a:chExt cx="6474911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Customize your Settings 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47000" y="1434140"/>
              <a:ext cx="527767" cy="518485"/>
              <a:chOff x="679395" y="2069683"/>
              <a:chExt cx="560927" cy="652804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679395" y="2069683"/>
                <a:ext cx="559513" cy="282690"/>
                <a:chOff x="679395" y="2069683"/>
                <a:chExt cx="559513" cy="282690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876399" y="2069683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2" name="Freeform 1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31" name="Freeform 30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grpSp>
              <p:nvGrpSpPr>
                <p:cNvPr id="35" name="Group 34"/>
                <p:cNvGrpSpPr/>
                <p:nvPr/>
              </p:nvGrpSpPr>
              <p:grpSpPr>
                <a:xfrm rot="3840000">
                  <a:off x="1087386" y="2200851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36" name="Freeform 35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37" name="Freeform 36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grpSp>
              <p:nvGrpSpPr>
                <p:cNvPr id="41" name="Group 40"/>
                <p:cNvGrpSpPr/>
                <p:nvPr/>
              </p:nvGrpSpPr>
              <p:grpSpPr>
                <a:xfrm rot="17760000" flipH="1">
                  <a:off x="677893" y="2198673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42" name="Freeform 41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43" name="Freeform 42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sp>
              <p:nvSpPr>
                <p:cNvPr id="12" name="Freeform 11"/>
                <p:cNvSpPr/>
                <p:nvPr/>
              </p:nvSpPr>
              <p:spPr>
                <a:xfrm>
                  <a:off x="828675" y="2207420"/>
                  <a:ext cx="80963" cy="54769"/>
                </a:xfrm>
                <a:custGeom>
                  <a:avLst/>
                  <a:gdLst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45244 w 80963"/>
                    <a:gd name="connsiteY1" fmla="*/ 26194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40481 w 80963"/>
                    <a:gd name="connsiteY1" fmla="*/ 30956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963" h="54769">
                      <a:moveTo>
                        <a:pt x="0" y="54769"/>
                      </a:moveTo>
                      <a:cubicBezTo>
                        <a:pt x="17462" y="34131"/>
                        <a:pt x="30162" y="18256"/>
                        <a:pt x="80963" y="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 flipH="1">
                  <a:off x="1004083" y="2209801"/>
                  <a:ext cx="80963" cy="54769"/>
                </a:xfrm>
                <a:custGeom>
                  <a:avLst/>
                  <a:gdLst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45244 w 80963"/>
                    <a:gd name="connsiteY1" fmla="*/ 26194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40481 w 80963"/>
                    <a:gd name="connsiteY1" fmla="*/ 30956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963" h="54769">
                      <a:moveTo>
                        <a:pt x="0" y="54769"/>
                      </a:moveTo>
                      <a:cubicBezTo>
                        <a:pt x="17462" y="34131"/>
                        <a:pt x="30162" y="18256"/>
                        <a:pt x="80963" y="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 flipV="1">
                <a:off x="680809" y="2439797"/>
                <a:ext cx="559513" cy="282690"/>
                <a:chOff x="679395" y="2069683"/>
                <a:chExt cx="559513" cy="282690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876399" y="2069683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65" name="Freeform 64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66" name="Freeform 65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grpSp>
              <p:nvGrpSpPr>
                <p:cNvPr id="57" name="Group 56"/>
                <p:cNvGrpSpPr/>
                <p:nvPr/>
              </p:nvGrpSpPr>
              <p:grpSpPr>
                <a:xfrm rot="3840000">
                  <a:off x="1087386" y="2200851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63" name="Freeform 62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64" name="Freeform 63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grpSp>
              <p:nvGrpSpPr>
                <p:cNvPr id="58" name="Group 57"/>
                <p:cNvGrpSpPr/>
                <p:nvPr/>
              </p:nvGrpSpPr>
              <p:grpSpPr>
                <a:xfrm rot="17760000" flipH="1">
                  <a:off x="677893" y="2198673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61" name="Freeform 60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62" name="Freeform 61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sp>
              <p:nvSpPr>
                <p:cNvPr id="59" name="Freeform 58"/>
                <p:cNvSpPr/>
                <p:nvPr/>
              </p:nvSpPr>
              <p:spPr>
                <a:xfrm>
                  <a:off x="828675" y="2207420"/>
                  <a:ext cx="80963" cy="54769"/>
                </a:xfrm>
                <a:custGeom>
                  <a:avLst/>
                  <a:gdLst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45244 w 80963"/>
                    <a:gd name="connsiteY1" fmla="*/ 26194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40481 w 80963"/>
                    <a:gd name="connsiteY1" fmla="*/ 30956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963" h="54769">
                      <a:moveTo>
                        <a:pt x="0" y="54769"/>
                      </a:moveTo>
                      <a:cubicBezTo>
                        <a:pt x="17462" y="34131"/>
                        <a:pt x="30162" y="18256"/>
                        <a:pt x="80963" y="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 flipH="1">
                  <a:off x="1004083" y="2209801"/>
                  <a:ext cx="80963" cy="54769"/>
                </a:xfrm>
                <a:custGeom>
                  <a:avLst/>
                  <a:gdLst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45244 w 80963"/>
                    <a:gd name="connsiteY1" fmla="*/ 26194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40481 w 80963"/>
                    <a:gd name="connsiteY1" fmla="*/ 30956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963" h="54769">
                      <a:moveTo>
                        <a:pt x="0" y="54769"/>
                      </a:moveTo>
                      <a:cubicBezTo>
                        <a:pt x="17462" y="34131"/>
                        <a:pt x="30162" y="18256"/>
                        <a:pt x="80963" y="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67" name="Freeform 66"/>
              <p:cNvSpPr/>
              <p:nvPr/>
            </p:nvSpPr>
            <p:spPr>
              <a:xfrm rot="18240000">
                <a:off x="756828" y="237021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8" name="Freeform 67"/>
              <p:cNvSpPr/>
              <p:nvPr/>
            </p:nvSpPr>
            <p:spPr>
              <a:xfrm rot="3360000" flipH="1">
                <a:off x="1080690" y="2374929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902870" y="2338315"/>
                <a:ext cx="108000" cy="106841"/>
              </a:xfrm>
              <a:prstGeom prst="ellipse">
                <a:avLst/>
              </a:pr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6490010" y="1303338"/>
            <a:ext cx="5701990" cy="5108613"/>
            <a:chOff x="6202721" y="1303338"/>
            <a:chExt cx="5989279" cy="5229225"/>
          </a:xfrm>
        </p:grpSpPr>
        <p:grpSp>
          <p:nvGrpSpPr>
            <p:cNvPr id="40" name="Group 39"/>
            <p:cNvGrpSpPr/>
            <p:nvPr/>
          </p:nvGrpSpPr>
          <p:grpSpPr>
            <a:xfrm>
              <a:off x="6202721" y="1303338"/>
              <a:ext cx="5989279" cy="5229225"/>
              <a:chOff x="6202721" y="1303338"/>
              <a:chExt cx="5989279" cy="5229225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2721" y="1303338"/>
                <a:ext cx="5981700" cy="5229225"/>
              </a:xfrm>
              <a:prstGeom prst="rect">
                <a:avLst/>
              </a:prstGeom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10091854" y="1303338"/>
                <a:ext cx="2100146" cy="9667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02721" y="3359979"/>
                <a:ext cx="3130850" cy="31725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9450234" y="1826864"/>
              <a:ext cx="485503" cy="2361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450233" y="3030229"/>
              <a:ext cx="1857103" cy="393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0624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303737"/>
            <a:ext cx="5415303" cy="4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en-US" altLang="en-US" sz="2400" b="1" u="sng" dirty="0" smtClean="0"/>
              <a:t>Manage your Team’s Settings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 smtClean="0"/>
              <a:t>Select the </a:t>
            </a:r>
            <a:r>
              <a:rPr lang="en-US" sz="2400" b="1" dirty="0" smtClean="0"/>
              <a:t>Settings</a:t>
            </a:r>
            <a:r>
              <a:rPr lang="en-US" sz="2400" dirty="0" smtClean="0"/>
              <a:t> tab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 smtClean="0"/>
              <a:t>From here you can:</a:t>
            </a:r>
          </a:p>
          <a:p>
            <a:pPr marL="1143000" lvl="1" indent="-457200">
              <a:lnSpc>
                <a:spcPct val="100000"/>
              </a:lnSpc>
            </a:pPr>
            <a:r>
              <a:rPr lang="en-US" sz="2000" dirty="0" smtClean="0"/>
              <a:t>Set a team picture</a:t>
            </a:r>
          </a:p>
          <a:p>
            <a:pPr marL="1143000" lvl="1" indent="-457200">
              <a:lnSpc>
                <a:spcPct val="100000"/>
              </a:lnSpc>
            </a:pPr>
            <a:r>
              <a:rPr lang="en-US" sz="2000" dirty="0" smtClean="0"/>
              <a:t>Set member permissions</a:t>
            </a:r>
          </a:p>
          <a:p>
            <a:pPr marL="1143000" lvl="1" indent="-457200">
              <a:lnSpc>
                <a:spcPct val="100000"/>
              </a:lnSpc>
            </a:pPr>
            <a:r>
              <a:rPr lang="en-US" sz="2000" dirty="0" smtClean="0"/>
              <a:t>Set guest permissions</a:t>
            </a:r>
          </a:p>
          <a:p>
            <a:pPr marL="1143000" lvl="1" indent="-457200">
              <a:lnSpc>
                <a:spcPct val="100000"/>
              </a:lnSpc>
            </a:pPr>
            <a:r>
              <a:rPr lang="en-US" sz="2000" dirty="0" smtClean="0"/>
              <a:t>Enable team @mentions in channels</a:t>
            </a:r>
          </a:p>
          <a:p>
            <a:pPr marL="1143000" lvl="1" indent="-457200">
              <a:lnSpc>
                <a:spcPct val="100000"/>
              </a:lnSpc>
            </a:pPr>
            <a:r>
              <a:rPr lang="en-US" sz="2000" dirty="0" smtClean="0"/>
              <a:t>Enable usage of GIFs, emojis and stickers</a:t>
            </a:r>
            <a:endParaRPr lang="en-US" sz="20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08134" y="1332860"/>
            <a:ext cx="5913777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400" b="1" dirty="0" smtClean="0">
                <a:latin typeface="Calibri Light" panose="020F0302020204030204" pitchFamily="34" charset="0"/>
              </a:rPr>
              <a:t>Customize your Settings </a:t>
            </a:r>
            <a:endParaRPr lang="en-US" altLang="en-US" sz="4400" b="1" dirty="0">
              <a:latin typeface="Calibri Light" panose="020F0302020204030204" pitchFamily="34" charset="0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97473" y="2741146"/>
            <a:ext cx="6194527" cy="3446991"/>
            <a:chOff x="5997473" y="2741146"/>
            <a:chExt cx="6194527" cy="34469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7473" y="2741146"/>
              <a:ext cx="6194527" cy="3446991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7942519" y="3402993"/>
              <a:ext cx="454349" cy="25460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51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192338" y="1963113"/>
            <a:ext cx="7807325" cy="1325562"/>
          </a:xfrm>
        </p:spPr>
        <p:txBody>
          <a:bodyPr/>
          <a:lstStyle/>
          <a:p>
            <a:pPr algn="ctr"/>
            <a:r>
              <a:rPr lang="en-US" altLang="en-US" b="1" dirty="0" smtClean="0"/>
              <a:t>Congratulations!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381250" y="2794000"/>
            <a:ext cx="7429500" cy="2398713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dirty="0" smtClean="0"/>
              <a:t>You should now have a be able to customize your Teams experience.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dirty="0" smtClean="0"/>
              <a:t>Start customizing!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19488" y="4775200"/>
            <a:ext cx="5400675" cy="161448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dirty="0" smtClean="0"/>
              <a:t>Join us in the next learning module </a:t>
            </a:r>
            <a:r>
              <a:rPr lang="en-US" sz="3000" b="1" dirty="0" smtClean="0"/>
              <a:t>Collaborating in Teams &amp; Channels</a:t>
            </a: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100" dirty="0" smtClean="0"/>
              <a:t>For questions or feedback please contact </a:t>
            </a:r>
            <a:r>
              <a:rPr lang="en-CA" sz="2100" u="sng" dirty="0" smtClean="0">
                <a:hlinkClick r:id="rId2"/>
              </a:rPr>
              <a:t>DFO.IMTS.DWS-SEN.GIST.MPO@dfo-mpo.gc.ca</a:t>
            </a:r>
            <a:endParaRPr lang="en-US" sz="2100" dirty="0" smtClean="0"/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12293" name="Picture 12" descr="header_cro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10538912" cy="230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b="1" u="sng" dirty="0" smtClean="0"/>
              <a:t>Request to Join</a:t>
            </a:r>
            <a:endParaRPr lang="en-US" dirty="0"/>
          </a:p>
          <a:p>
            <a:pPr marL="457200" indent="-457200">
              <a:spcAft>
                <a:spcPts val="1000"/>
              </a:spcAft>
            </a:pPr>
            <a:r>
              <a:rPr lang="en-US" altLang="en-US" dirty="0" smtClean="0"/>
              <a:t>To join a team without the team code:</a:t>
            </a:r>
          </a:p>
          <a:p>
            <a:pPr marL="1143000" lvl="1" indent="-457200"/>
            <a:r>
              <a:rPr lang="en-US" altLang="en-US" dirty="0" smtClean="0"/>
              <a:t>Search for the </a:t>
            </a:r>
            <a:r>
              <a:rPr lang="en-US" altLang="en-US" b="1" dirty="0" smtClean="0"/>
              <a:t>team name</a:t>
            </a:r>
            <a:r>
              <a:rPr lang="en-US" altLang="en-US" dirty="0" smtClean="0"/>
              <a:t> in the </a:t>
            </a:r>
            <a:r>
              <a:rPr lang="en-US" altLang="en-US" b="1" dirty="0" smtClean="0"/>
              <a:t>Search teams</a:t>
            </a:r>
            <a:r>
              <a:rPr lang="en-US" altLang="en-US" dirty="0" smtClean="0"/>
              <a:t> box</a:t>
            </a:r>
          </a:p>
          <a:p>
            <a:pPr marL="1143000" lvl="1" indent="-457200"/>
            <a:r>
              <a:rPr lang="en-US" altLang="en-US" dirty="0" smtClean="0"/>
              <a:t>Select the team you want to join and click </a:t>
            </a:r>
            <a:r>
              <a:rPr lang="en-US" altLang="en-US" b="1" dirty="0" smtClean="0"/>
              <a:t>Join team</a:t>
            </a:r>
            <a:endParaRPr lang="en-US" altLang="en-US" dirty="0" smtClean="0"/>
          </a:p>
          <a:p>
            <a:pPr marL="457200" indent="-457200"/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Join a team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627213" y="4572000"/>
            <a:ext cx="6937574" cy="2054639"/>
            <a:chOff x="2627213" y="4662432"/>
            <a:chExt cx="6937574" cy="20546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7213" y="4662433"/>
              <a:ext cx="6937574" cy="2054638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8167396" y="4662432"/>
              <a:ext cx="1397391" cy="30145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47166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7467505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b="1" u="sng" dirty="0" smtClean="0"/>
              <a:t>Request to Add a Member</a:t>
            </a:r>
            <a:endParaRPr lang="en-US" dirty="0"/>
          </a:p>
          <a:p>
            <a:pPr>
              <a:buNone/>
            </a:pPr>
            <a:r>
              <a:rPr lang="en-US" altLang="en-US" dirty="0" smtClean="0"/>
              <a:t>To request someone be added to a team you’re a member of:</a:t>
            </a:r>
          </a:p>
          <a:p>
            <a:pPr marL="457200" indent="-457200"/>
            <a:r>
              <a:rPr lang="en-US" altLang="en-US" dirty="0" smtClean="0"/>
              <a:t>Click </a:t>
            </a:r>
            <a:r>
              <a:rPr lang="en-US" altLang="en-US" b="1" dirty="0" smtClean="0"/>
              <a:t>Teams</a:t>
            </a:r>
          </a:p>
          <a:p>
            <a:pPr marL="457200" indent="-457200"/>
            <a:r>
              <a:rPr lang="en-US" altLang="en-US" dirty="0" smtClean="0"/>
              <a:t>Click the three dots beside the team name for </a:t>
            </a:r>
            <a:r>
              <a:rPr lang="en-US" altLang="en-US" b="1" dirty="0" smtClean="0"/>
              <a:t>More Options</a:t>
            </a:r>
            <a:endParaRPr lang="en-US" altLang="en-US" dirty="0" smtClean="0"/>
          </a:p>
          <a:p>
            <a:pPr marL="457200" indent="-457200"/>
            <a:r>
              <a:rPr lang="en-US" altLang="en-US" dirty="0" smtClean="0"/>
              <a:t>Select </a:t>
            </a:r>
            <a:r>
              <a:rPr lang="en-US" altLang="en-US" b="1" dirty="0" smtClean="0"/>
              <a:t>Add member</a:t>
            </a:r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Add a Member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377881" y="1303338"/>
            <a:ext cx="3353274" cy="2601397"/>
            <a:chOff x="7827394" y="1303339"/>
            <a:chExt cx="4364606" cy="29940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909" b="48709"/>
            <a:stretch/>
          </p:blipFill>
          <p:spPr>
            <a:xfrm>
              <a:off x="7831265" y="1303339"/>
              <a:ext cx="4360735" cy="299407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827394" y="3091908"/>
              <a:ext cx="830882" cy="6430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021" r="2334" b="2935"/>
          <a:stretch/>
        </p:blipFill>
        <p:spPr>
          <a:xfrm>
            <a:off x="8377881" y="3904735"/>
            <a:ext cx="3353274" cy="296229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178293" y="4167674"/>
            <a:ext cx="255132" cy="169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10191739" y="5385883"/>
            <a:ext cx="1020119" cy="2140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0010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270070"/>
            <a:ext cx="6279728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b="1" u="sng" dirty="0" smtClean="0"/>
              <a:t>Request to Add a Member</a:t>
            </a:r>
            <a:endParaRPr lang="en-US" dirty="0"/>
          </a:p>
          <a:p>
            <a:pPr marL="457200" indent="-457200"/>
            <a:r>
              <a:rPr lang="en-US" altLang="en-US" dirty="0" smtClean="0"/>
              <a:t>Type the </a:t>
            </a:r>
            <a:r>
              <a:rPr lang="en-US" altLang="en-US" b="1" dirty="0" smtClean="0"/>
              <a:t>name or email address </a:t>
            </a:r>
            <a:r>
              <a:rPr lang="en-US" altLang="en-US" dirty="0" smtClean="0"/>
              <a:t>of the person you’d like to add in the </a:t>
            </a:r>
            <a:r>
              <a:rPr lang="en-US" altLang="en-US" b="1" dirty="0" smtClean="0"/>
              <a:t>search box</a:t>
            </a:r>
          </a:p>
          <a:p>
            <a:pPr marL="457200" indent="-457200"/>
            <a:r>
              <a:rPr lang="en-US" altLang="en-US" dirty="0" smtClean="0"/>
              <a:t>Click </a:t>
            </a:r>
            <a:r>
              <a:rPr lang="en-US" altLang="en-US" b="1" dirty="0" smtClean="0"/>
              <a:t>Send Request</a:t>
            </a:r>
            <a:endParaRPr lang="en-US" altLang="en-US" dirty="0"/>
          </a:p>
          <a:p>
            <a:pPr marL="457200" indent="-457200"/>
            <a:r>
              <a:rPr lang="en-US" altLang="en-US" dirty="0" smtClean="0"/>
              <a:t>The team owner(s) will receive an alert that they have a pending request</a:t>
            </a:r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Add a Member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861897" y="1306110"/>
            <a:ext cx="5177703" cy="5551890"/>
            <a:chOff x="7014297" y="1306110"/>
            <a:chExt cx="5177703" cy="55518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4297" y="1306110"/>
              <a:ext cx="5177703" cy="555189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7285260" y="2270070"/>
              <a:ext cx="4814882" cy="3363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827520" y="6340979"/>
              <a:ext cx="1100855" cy="29757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166884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7467505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b="1" u="sng" dirty="0" smtClean="0"/>
              <a:t>Add a Member – Method 1</a:t>
            </a:r>
            <a:endParaRPr lang="en-US" dirty="0"/>
          </a:p>
          <a:p>
            <a:pPr>
              <a:buNone/>
            </a:pPr>
            <a:r>
              <a:rPr lang="en-US" altLang="en-US" dirty="0" smtClean="0"/>
              <a:t>To add a member to a team you are the owner of:</a:t>
            </a:r>
          </a:p>
          <a:p>
            <a:pPr marL="457200" indent="-457200"/>
            <a:r>
              <a:rPr lang="en-US" altLang="en-US" dirty="0" smtClean="0"/>
              <a:t>Click </a:t>
            </a:r>
            <a:r>
              <a:rPr lang="en-US" altLang="en-US" b="1" dirty="0" smtClean="0"/>
              <a:t>Teams</a:t>
            </a:r>
          </a:p>
          <a:p>
            <a:pPr marL="457200" indent="-457200"/>
            <a:r>
              <a:rPr lang="en-US" altLang="en-US" dirty="0" smtClean="0"/>
              <a:t>Click the three dots beside the team name for </a:t>
            </a:r>
            <a:r>
              <a:rPr lang="en-US" altLang="en-US" b="1" dirty="0" smtClean="0"/>
              <a:t>More Options</a:t>
            </a:r>
            <a:endParaRPr lang="en-US" altLang="en-US" dirty="0" smtClean="0"/>
          </a:p>
          <a:p>
            <a:pPr marL="457200" indent="-457200"/>
            <a:r>
              <a:rPr lang="en-US" altLang="en-US" dirty="0" smtClean="0"/>
              <a:t>Select </a:t>
            </a:r>
            <a:r>
              <a:rPr lang="en-US" altLang="en-US" b="1" dirty="0" smtClean="0"/>
              <a:t>Add member</a:t>
            </a:r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Add a Member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377881" y="1303338"/>
            <a:ext cx="3353274" cy="2601397"/>
            <a:chOff x="7827394" y="1303339"/>
            <a:chExt cx="4364606" cy="29940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909" b="48709"/>
            <a:stretch/>
          </p:blipFill>
          <p:spPr>
            <a:xfrm>
              <a:off x="7831265" y="1303339"/>
              <a:ext cx="4360735" cy="299407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827394" y="3091908"/>
              <a:ext cx="830882" cy="6430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021" r="2334" b="2935"/>
          <a:stretch/>
        </p:blipFill>
        <p:spPr>
          <a:xfrm>
            <a:off x="8377881" y="3904735"/>
            <a:ext cx="3353274" cy="296229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178293" y="4167674"/>
            <a:ext cx="255132" cy="169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10191739" y="5385883"/>
            <a:ext cx="1020119" cy="2140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7110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270070"/>
            <a:ext cx="5428204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b="1" u="sng" dirty="0" smtClean="0"/>
              <a:t>Add a Member – Method 1</a:t>
            </a:r>
            <a:endParaRPr lang="en-US" dirty="0"/>
          </a:p>
          <a:p>
            <a:pPr marL="457200" indent="-457200"/>
            <a:r>
              <a:rPr lang="en-US" altLang="en-US" dirty="0" smtClean="0"/>
              <a:t>Type the </a:t>
            </a:r>
            <a:r>
              <a:rPr lang="en-US" altLang="en-US" b="1" dirty="0" smtClean="0"/>
              <a:t>name or email address </a:t>
            </a:r>
            <a:r>
              <a:rPr lang="en-US" altLang="en-US" dirty="0" smtClean="0"/>
              <a:t>of the person you’d like to add in the </a:t>
            </a:r>
            <a:r>
              <a:rPr lang="en-US" altLang="en-US" b="1" dirty="0" smtClean="0"/>
              <a:t>search box</a:t>
            </a:r>
          </a:p>
          <a:p>
            <a:pPr marL="457200" indent="-457200"/>
            <a:r>
              <a:rPr lang="en-US" altLang="en-US" dirty="0" smtClean="0"/>
              <a:t>Click </a:t>
            </a:r>
            <a:r>
              <a:rPr lang="en-US" altLang="en-US" b="1" dirty="0" smtClean="0"/>
              <a:t>Add</a:t>
            </a:r>
          </a:p>
          <a:p>
            <a:pPr marL="457200" indent="-457200"/>
            <a:r>
              <a:rPr lang="en-US" altLang="en-US" b="1" dirty="0" smtClean="0"/>
              <a:t>Close</a:t>
            </a:r>
            <a:r>
              <a:rPr lang="en-US" altLang="en-US" dirty="0" smtClean="0"/>
              <a:t> the window</a:t>
            </a:r>
            <a:endParaRPr lang="en-US" altLang="en-US" dirty="0"/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Add a Member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010374" y="1869482"/>
            <a:ext cx="6081861" cy="4298238"/>
            <a:chOff x="6010374" y="1869482"/>
            <a:chExt cx="6081861" cy="42982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0374" y="1869482"/>
              <a:ext cx="6081861" cy="4298238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096000" y="2933681"/>
              <a:ext cx="4687229" cy="3447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928195" y="5716510"/>
              <a:ext cx="1060810" cy="3163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928195" y="2933681"/>
              <a:ext cx="1060810" cy="3163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236578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1485</Words>
  <Application>Microsoft Office PowerPoint</Application>
  <PresentationFormat>Widescreen</PresentationFormat>
  <Paragraphs>245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Microsoft Teams Training Module 3B</vt:lpstr>
      <vt:lpstr>In this module you will learn how to: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Congratulations!</vt:lpstr>
    </vt:vector>
  </TitlesOfParts>
  <Company>DFO-MPO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Natasha</dc:creator>
  <cp:lastModifiedBy>Lim, Natasha</cp:lastModifiedBy>
  <cp:revision>140</cp:revision>
  <dcterms:created xsi:type="dcterms:W3CDTF">2020-01-14T16:21:08Z</dcterms:created>
  <dcterms:modified xsi:type="dcterms:W3CDTF">2020-02-19T12:41:00Z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bfb733f-faef-464c-9b6d-731b56f94973_Enabled">
    <vt:lpwstr>true</vt:lpwstr>
  </property>
  <property fmtid="{D5CDD505-2E9C-101B-9397-08002B2CF9AE}" pid="3" name="MSIP_Label_1bfb733f-faef-464c-9b6d-731b56f94973_SetDate">
    <vt:lpwstr>2020-01-14T16:33:44Z</vt:lpwstr>
  </property>
  <property fmtid="{D5CDD505-2E9C-101B-9397-08002B2CF9AE}" pid="4" name="MSIP_Label_1bfb733f-faef-464c-9b6d-731b56f94973_Method">
    <vt:lpwstr>Standard</vt:lpwstr>
  </property>
  <property fmtid="{D5CDD505-2E9C-101B-9397-08002B2CF9AE}" pid="5" name="MSIP_Label_1bfb733f-faef-464c-9b6d-731b56f94973_Name">
    <vt:lpwstr>Unclass - Non-Classifié</vt:lpwstr>
  </property>
  <property fmtid="{D5CDD505-2E9C-101B-9397-08002B2CF9AE}" pid="6" name="MSIP_Label_1bfb733f-faef-464c-9b6d-731b56f94973_SiteId">
    <vt:lpwstr>1594fdae-a1d9-4405-915d-011467234338</vt:lpwstr>
  </property>
  <property fmtid="{D5CDD505-2E9C-101B-9397-08002B2CF9AE}" pid="7" name="MSIP_Label_1bfb733f-faef-464c-9b6d-731b56f94973_ActionId">
    <vt:lpwstr>16b07ae4-d42b-42ec-907a-0000637cddcc</vt:lpwstr>
  </property>
</Properties>
</file>