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6" r:id="rId2"/>
    <p:sldId id="387" r:id="rId3"/>
    <p:sldId id="308" r:id="rId4"/>
    <p:sldId id="389" r:id="rId5"/>
  </p:sldIdLst>
  <p:sldSz cx="9144000" cy="6858000" type="screen4x3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nning, Nick" initials="SN" lastIdx="1" clrIdx="0">
    <p:extLst>
      <p:ext uri="{19B8F6BF-5375-455C-9EA6-DF929625EA0E}">
        <p15:presenceInfo xmlns:p15="http://schemas.microsoft.com/office/powerpoint/2012/main" userId="S::nschonn@tbs-sct.gc.ca::f61aae11-a39f-4edc-87e7-8c583836f1f2" providerId="AD"/>
      </p:ext>
    </p:extLst>
  </p:cmAuthor>
  <p:cmAuthor id="2" name="Bélanger, Kelly" initials="BK" lastIdx="3" clrIdx="1">
    <p:extLst>
      <p:ext uri="{19B8F6BF-5375-455C-9EA6-DF929625EA0E}">
        <p15:presenceInfo xmlns:p15="http://schemas.microsoft.com/office/powerpoint/2012/main" userId="Bélanger, Kel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848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81" autoAdjust="0"/>
    <p:restoredTop sz="93939" autoAdjust="0"/>
  </p:normalViewPr>
  <p:slideViewPr>
    <p:cSldViewPr showGuides="1">
      <p:cViewPr varScale="1">
        <p:scale>
          <a:sx n="101" d="100"/>
          <a:sy n="101" d="100"/>
        </p:scale>
        <p:origin x="930" y="60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2946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763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676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00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V 0.3   </a:t>
            </a:r>
            <a:fld id="{51C76846-324A-4E68-841A-95AA23758A51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9060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61" y="6492875"/>
            <a:ext cx="42031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58234" y="6494329"/>
            <a:ext cx="38576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59" y="6525344"/>
            <a:ext cx="419641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‹N°›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497864"/>
            <a:ext cx="454732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11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‹N°›</a:t>
            </a:fld>
            <a:endParaRPr lang="en-CA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hr" descr="UNCLASSIFIED / NON CLASSIFIÉ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70" r:id="rId9"/>
    <p:sldLayoutId id="214748367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239" y="1952836"/>
            <a:ext cx="8430579" cy="666449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200" b="1" kern="0" dirty="0"/>
              <a:t>Government of Canada</a:t>
            </a:r>
            <a:br>
              <a:rPr lang="en-CA" sz="3200" b="1" kern="0" dirty="0"/>
            </a:br>
            <a:r>
              <a:rPr lang="en-CA" sz="3200" b="1" kern="0" dirty="0"/>
              <a:t>Enterprise Architecture Review Board (GC EARB)</a:t>
            </a:r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431540" y="1609502"/>
            <a:ext cx="8430579" cy="13306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b="1" kern="0" dirty="0"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20372" y="6597352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/>
              <a:t>GC Docs #XXXXXXX0</a:t>
            </a:r>
          </a:p>
        </p:txBody>
      </p:sp>
      <p:sp>
        <p:nvSpPr>
          <p:cNvPr id="22" name="Rectangle 21"/>
          <p:cNvSpPr/>
          <p:nvPr>
            <p:custDataLst>
              <p:tags r:id="rId1"/>
            </p:custDataLst>
          </p:nvPr>
        </p:nvSpPr>
        <p:spPr>
          <a:xfrm>
            <a:off x="503548" y="5392809"/>
            <a:ext cx="1947672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Presentation for:</a:t>
            </a:r>
          </a:p>
        </p:txBody>
      </p:sp>
      <p:sp>
        <p:nvSpPr>
          <p:cNvPr id="23" name="Rectangle 22"/>
          <p:cNvSpPr/>
          <p:nvPr>
            <p:custDataLst>
              <p:tags r:id="rId2"/>
            </p:custDataLst>
          </p:nvPr>
        </p:nvSpPr>
        <p:spPr>
          <a:xfrm>
            <a:off x="4572000" y="5636906"/>
            <a:ext cx="4272818" cy="852434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Presenter(s):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FF0000"/>
                </a:solidFill>
              </a:rPr>
              <a:t>Presenter Name</a:t>
            </a:r>
          </a:p>
        </p:txBody>
      </p:sp>
      <p:sp>
        <p:nvSpPr>
          <p:cNvPr id="24" name="Rectangle 23"/>
          <p:cNvSpPr/>
          <p:nvPr>
            <p:custDataLst>
              <p:tags r:id="rId3"/>
            </p:custDataLst>
          </p:nvPr>
        </p:nvSpPr>
        <p:spPr>
          <a:xfrm>
            <a:off x="4572000" y="5392809"/>
            <a:ext cx="4272818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Contact Information: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43508" y="80346"/>
            <a:ext cx="2520280" cy="486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sz="2000" b="1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4"/>
            </p:custDataLst>
          </p:nvPr>
        </p:nvSpPr>
        <p:spPr>
          <a:xfrm>
            <a:off x="2519772" y="5636906"/>
            <a:ext cx="1944216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	</a:t>
            </a:r>
            <a:r>
              <a:rPr lang="en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Initial</a:t>
            </a:r>
          </a:p>
          <a:p>
            <a:pPr marL="287338" indent="-287338">
              <a:buFont typeface="Wingdings 2" panose="05020102010507070707" pitchFamily="18" charset="2"/>
              <a:buChar char=""/>
              <a:tabLst>
                <a:tab pos="287338" algn="l"/>
              </a:tabLst>
            </a:pPr>
            <a:r>
              <a:rPr lang="en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Follow-up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en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Final Architecture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>
            <p:custDataLst>
              <p:tags r:id="rId5"/>
            </p:custDataLst>
          </p:nvPr>
        </p:nvSpPr>
        <p:spPr>
          <a:xfrm>
            <a:off x="2519772" y="5392809"/>
            <a:ext cx="1944216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EARB Appearance: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6396" y="3304000"/>
            <a:ext cx="8430578" cy="1565160"/>
          </a:xfrm>
        </p:spPr>
        <p:txBody>
          <a:bodyPr/>
          <a:lstStyle/>
          <a:p>
            <a:pPr algn="ctr"/>
            <a:r>
              <a:rPr lang="en-CA" b="1" dirty="0">
                <a:solidFill>
                  <a:srgbClr val="FF0000"/>
                </a:solidFill>
              </a:rPr>
              <a:t>Organization Name – Initiative Name</a:t>
            </a:r>
          </a:p>
          <a:p>
            <a:pPr algn="ctr"/>
            <a:r>
              <a:rPr lang="en-CA" b="1" dirty="0">
                <a:solidFill>
                  <a:schemeClr val="bg1">
                    <a:lumMod val="50000"/>
                  </a:schemeClr>
                </a:solidFill>
              </a:rPr>
              <a:t>Follow-up for GC EARB Conditions</a:t>
            </a:r>
          </a:p>
          <a:p>
            <a:pPr algn="ctr"/>
            <a:r>
              <a:rPr lang="en-CA" b="1" dirty="0">
                <a:solidFill>
                  <a:srgbClr val="FF0000"/>
                </a:solidFill>
              </a:rPr>
              <a:t>EARB Date</a:t>
            </a:r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503548" y="5636906"/>
            <a:ext cx="1947672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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Endorsement</a:t>
            </a:r>
          </a:p>
          <a:p>
            <a:pPr>
              <a:tabLst>
                <a:tab pos="287338" algn="l"/>
              </a:tabLst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 </a:t>
            </a:r>
            <a:r>
              <a:rPr lang="en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8045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03548" y="1124744"/>
            <a:ext cx="8028892" cy="5293146"/>
          </a:xfrm>
        </p:spPr>
        <p:txBody>
          <a:bodyPr/>
          <a:lstStyle/>
          <a:p>
            <a:pPr algn="ctr"/>
            <a:endParaRPr lang="en-CA" sz="2400" dirty="0"/>
          </a:p>
          <a:p>
            <a:pPr algn="ctr"/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FF0000"/>
                </a:solidFill>
              </a:rPr>
              <a:t>(Org Name) </a:t>
            </a:r>
            <a:r>
              <a:rPr lang="en-CA" sz="2000" dirty="0">
                <a:solidFill>
                  <a:srgbClr val="002060"/>
                </a:solidFill>
              </a:rPr>
              <a:t>is providing information pursuant to the </a:t>
            </a:r>
            <a:r>
              <a:rPr lang="en-CA" sz="2000" b="1" dirty="0">
                <a:solidFill>
                  <a:srgbClr val="FF0000"/>
                </a:solidFill>
              </a:rPr>
              <a:t>(GC EARB Date) </a:t>
            </a:r>
            <a:r>
              <a:rPr lang="en-CA" sz="2000" dirty="0">
                <a:solidFill>
                  <a:srgbClr val="002060"/>
                </a:solidFill>
              </a:rPr>
              <a:t>GC EARB ROD on how it intends to fulfill the conditional approval of </a:t>
            </a:r>
            <a:r>
              <a:rPr lang="en-CA" sz="2000" b="1" dirty="0">
                <a:solidFill>
                  <a:srgbClr val="FF0000"/>
                </a:solidFill>
              </a:rPr>
              <a:t>(Initiative Name)</a:t>
            </a:r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Presentation Purpose</a:t>
            </a:r>
          </a:p>
        </p:txBody>
      </p:sp>
    </p:spTree>
    <p:extLst>
      <p:ext uri="{BB962C8B-B14F-4D97-AF65-F5344CB8AC3E}">
        <p14:creationId xmlns:p14="http://schemas.microsoft.com/office/powerpoint/2010/main" val="241890804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61E5378-DC89-4DF9-BDCF-CABA7DC295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1540" y="1016732"/>
            <a:ext cx="8254686" cy="547759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CA" sz="2000" b="1" dirty="0"/>
              <a:t>Recap: </a:t>
            </a:r>
          </a:p>
          <a:p>
            <a:pPr>
              <a:spcBef>
                <a:spcPts val="1000"/>
              </a:spcBef>
            </a:pPr>
            <a:endParaRPr lang="en-CA" sz="100" dirty="0"/>
          </a:p>
          <a:p>
            <a:endParaRPr lang="en-CA" sz="1600" dirty="0"/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CA" sz="2400" dirty="0">
              <a:solidFill>
                <a:srgbClr val="FF0000"/>
              </a:solidFill>
            </a:endParaRPr>
          </a:p>
          <a:p>
            <a:pPr lvl="1" indent="0">
              <a:spcBef>
                <a:spcPts val="1000"/>
              </a:spcBef>
              <a:buNone/>
            </a:pP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Summary of Previous GC EARB Presentations</a:t>
            </a:r>
            <a:endParaRPr lang="en-CA" sz="20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CA" dirty="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 of Previous GC EARB Presentations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52220" y="0"/>
            <a:ext cx="2591780" cy="404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985802840"/>
              </p:ext>
            </p:extLst>
          </p:nvPr>
        </p:nvGraphicFramePr>
        <p:xfrm>
          <a:off x="143508" y="1736812"/>
          <a:ext cx="8856984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135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Condition One from </a:t>
                      </a:r>
                      <a:r>
                        <a:rPr lang="en-US" sz="16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RoD</a:t>
                      </a:r>
                      <a:endParaRPr lang="en-US" sz="16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u="sng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Description:</a:t>
                      </a:r>
                    </a:p>
                    <a:p>
                      <a:pPr marL="628650" marR="0" lvl="1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Description of Condition from EARB Record of Discussion </a:t>
                      </a:r>
                    </a:p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u="sng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Response:</a:t>
                      </a:r>
                    </a:p>
                    <a:p>
                      <a:pPr marL="628650" marR="0" lvl="1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Response Detail</a:t>
                      </a:r>
                    </a:p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600" b="1" kern="120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Status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Ex: Condition met on date, reference to validation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600" b="1" kern="120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59532" y="260648"/>
            <a:ext cx="8712967" cy="61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Condition Responses  </a:t>
            </a:r>
            <a:r>
              <a:rPr lang="en-US" altLang="en-US" dirty="0">
                <a:solidFill>
                  <a:srgbClr val="FF0000"/>
                </a:solidFill>
              </a:rPr>
              <a:t>(Use one slide per condition)</a:t>
            </a:r>
            <a:endParaRPr lang="en-CA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36273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01d705536323941b046b9e6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20447</TotalTime>
  <Words>145</Words>
  <Application>Microsoft Office PowerPoint</Application>
  <PresentationFormat>Affichage à l'écran (4:3)</PresentationFormat>
  <Paragraphs>38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Times New Roman</vt:lpstr>
      <vt:lpstr>Wingdings 2</vt:lpstr>
      <vt:lpstr>Office Theme</vt:lpstr>
      <vt:lpstr>Government of Canada Enterprise Architecture Review Board (GC EARB)</vt:lpstr>
      <vt:lpstr>Presentation Purpose</vt:lpstr>
      <vt:lpstr>Summary of Previous GC EARB Presentations</vt:lpstr>
      <vt:lpstr>Présentation PowerPoint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Currah, John</cp:lastModifiedBy>
  <cp:revision>648</cp:revision>
  <cp:lastPrinted>2019-06-17T13:24:52Z</cp:lastPrinted>
  <dcterms:created xsi:type="dcterms:W3CDTF">2015-11-06T15:38:40Z</dcterms:created>
  <dcterms:modified xsi:type="dcterms:W3CDTF">2021-02-05T16:20:38Z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e4899d4a-5ce0-4d78-befe-db1d42d7664b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  <property fmtid="{D5CDD505-2E9C-101B-9397-08002B2CF9AE}" pid="6" name="MSIP_Label_dd4203d7-225b-41a9-8c54-a31e0ceca5df_Enabled">
    <vt:lpwstr>True</vt:lpwstr>
  </property>
  <property fmtid="{D5CDD505-2E9C-101B-9397-08002B2CF9AE}" pid="7" name="MSIP_Label_dd4203d7-225b-41a9-8c54-a31e0ceca5df_SiteId">
    <vt:lpwstr>6397df10-4595-4047-9c4f-03311282152b</vt:lpwstr>
  </property>
  <property fmtid="{D5CDD505-2E9C-101B-9397-08002B2CF9AE}" pid="8" name="MSIP_Label_dd4203d7-225b-41a9-8c54-a31e0ceca5df_Owner">
    <vt:lpwstr>nschonn@tbs-sct.gc.ca</vt:lpwstr>
  </property>
  <property fmtid="{D5CDD505-2E9C-101B-9397-08002B2CF9AE}" pid="9" name="MSIP_Label_dd4203d7-225b-41a9-8c54-a31e0ceca5df_SetDate">
    <vt:lpwstr>2020-07-27T23:43:49.6325497Z</vt:lpwstr>
  </property>
  <property fmtid="{D5CDD505-2E9C-101B-9397-08002B2CF9AE}" pid="10" name="MSIP_Label_dd4203d7-225b-41a9-8c54-a31e0ceca5df_Name">
    <vt:lpwstr>NO MARKING VISIBLE</vt:lpwstr>
  </property>
  <property fmtid="{D5CDD505-2E9C-101B-9397-08002B2CF9AE}" pid="11" name="MSIP_Label_dd4203d7-225b-41a9-8c54-a31e0ceca5df_Application">
    <vt:lpwstr>Microsoft Azure Information Protection</vt:lpwstr>
  </property>
  <property fmtid="{D5CDD505-2E9C-101B-9397-08002B2CF9AE}" pid="12" name="MSIP_Label_dd4203d7-225b-41a9-8c54-a31e0ceca5df_ActionId">
    <vt:lpwstr>ce557ff3-d547-41b5-880f-f7e1e8e1e49c</vt:lpwstr>
  </property>
  <property fmtid="{D5CDD505-2E9C-101B-9397-08002B2CF9AE}" pid="13" name="MSIP_Label_dd4203d7-225b-41a9-8c54-a31e0ceca5df_Extended_MSFT_Method">
    <vt:lpwstr>Automatic</vt:lpwstr>
  </property>
  <property fmtid="{D5CDD505-2E9C-101B-9397-08002B2CF9AE}" pid="14" name="MSIP_Label_3515d617-256d-4284-aedb-1064be1c4b48_Enabled">
    <vt:lpwstr>True</vt:lpwstr>
  </property>
  <property fmtid="{D5CDD505-2E9C-101B-9397-08002B2CF9AE}" pid="15" name="MSIP_Label_3515d617-256d-4284-aedb-1064be1c4b48_SiteId">
    <vt:lpwstr>6397df10-4595-4047-9c4f-03311282152b</vt:lpwstr>
  </property>
  <property fmtid="{D5CDD505-2E9C-101B-9397-08002B2CF9AE}" pid="16" name="MSIP_Label_3515d617-256d-4284-aedb-1064be1c4b48_Owner">
    <vt:lpwstr>nschonn@tbs-sct.gc.ca</vt:lpwstr>
  </property>
  <property fmtid="{D5CDD505-2E9C-101B-9397-08002B2CF9AE}" pid="17" name="MSIP_Label_3515d617-256d-4284-aedb-1064be1c4b48_SetDate">
    <vt:lpwstr>2020-07-27T23:43:49.6325497Z</vt:lpwstr>
  </property>
  <property fmtid="{D5CDD505-2E9C-101B-9397-08002B2CF9AE}" pid="18" name="MSIP_Label_3515d617-256d-4284-aedb-1064be1c4b48_Name">
    <vt:lpwstr>UNCLASSIFIED</vt:lpwstr>
  </property>
  <property fmtid="{D5CDD505-2E9C-101B-9397-08002B2CF9AE}" pid="19" name="MSIP_Label_3515d617-256d-4284-aedb-1064be1c4b48_Application">
    <vt:lpwstr>Microsoft Azure Information Protection</vt:lpwstr>
  </property>
  <property fmtid="{D5CDD505-2E9C-101B-9397-08002B2CF9AE}" pid="20" name="MSIP_Label_3515d617-256d-4284-aedb-1064be1c4b48_ActionId">
    <vt:lpwstr>ce557ff3-d547-41b5-880f-f7e1e8e1e49c</vt:lpwstr>
  </property>
  <property fmtid="{D5CDD505-2E9C-101B-9397-08002B2CF9AE}" pid="21" name="MSIP_Label_3515d617-256d-4284-aedb-1064be1c4b48_Parent">
    <vt:lpwstr>dd4203d7-225b-41a9-8c54-a31e0ceca5df</vt:lpwstr>
  </property>
  <property fmtid="{D5CDD505-2E9C-101B-9397-08002B2CF9AE}" pid="22" name="MSIP_Label_3515d617-256d-4284-aedb-1064be1c4b48_Extended_MSFT_Method">
    <vt:lpwstr>Automatic</vt:lpwstr>
  </property>
  <property fmtid="{D5CDD505-2E9C-101B-9397-08002B2CF9AE}" pid="23" name="Sensitivity">
    <vt:lpwstr>NO MARKING VISIBLE UNCLASSIFIED</vt:lpwstr>
  </property>
</Properties>
</file>