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5" r:id="rId5"/>
    <p:sldMasterId id="2147483778" r:id="rId6"/>
    <p:sldMasterId id="2147483809" r:id="rId7"/>
  </p:sldMasterIdLst>
  <p:notesMasterIdLst>
    <p:notesMasterId r:id="rId13"/>
  </p:notesMasterIdLst>
  <p:handoutMasterIdLst>
    <p:handoutMasterId r:id="rId14"/>
  </p:handoutMasterIdLst>
  <p:sldIdLst>
    <p:sldId id="4919" r:id="rId8"/>
    <p:sldId id="4972" r:id="rId9"/>
    <p:sldId id="4973" r:id="rId10"/>
    <p:sldId id="4975" r:id="rId11"/>
    <p:sldId id="4929" r:id="rId12"/>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ptos" panose="020B0004020202020204" pitchFamily="34" charset="0"/>
        <a:ea typeface="+mn-ea"/>
        <a:cs typeface="+mn-cs"/>
      </a:defRPr>
    </a:lvl5pPr>
    <a:lvl6pPr marL="2286000" algn="l" defTabSz="914400" rtl="0" eaLnBrk="1" latinLnBrk="0" hangingPunct="1">
      <a:defRPr kern="1200">
        <a:solidFill>
          <a:schemeClr val="tx1"/>
        </a:solidFill>
        <a:latin typeface="Aptos" panose="020B0004020202020204" pitchFamily="34" charset="0"/>
        <a:ea typeface="+mn-ea"/>
        <a:cs typeface="+mn-cs"/>
      </a:defRPr>
    </a:lvl6pPr>
    <a:lvl7pPr marL="2743200" algn="l" defTabSz="914400" rtl="0" eaLnBrk="1" latinLnBrk="0" hangingPunct="1">
      <a:defRPr kern="1200">
        <a:solidFill>
          <a:schemeClr val="tx1"/>
        </a:solidFill>
        <a:latin typeface="Aptos" panose="020B0004020202020204" pitchFamily="34" charset="0"/>
        <a:ea typeface="+mn-ea"/>
        <a:cs typeface="+mn-cs"/>
      </a:defRPr>
    </a:lvl7pPr>
    <a:lvl8pPr marL="3200400" algn="l" defTabSz="914400" rtl="0" eaLnBrk="1" latinLnBrk="0" hangingPunct="1">
      <a:defRPr kern="1200">
        <a:solidFill>
          <a:schemeClr val="tx1"/>
        </a:solidFill>
        <a:latin typeface="Aptos" panose="020B0004020202020204" pitchFamily="34" charset="0"/>
        <a:ea typeface="+mn-ea"/>
        <a:cs typeface="+mn-cs"/>
      </a:defRPr>
    </a:lvl8pPr>
    <a:lvl9pPr marL="3657600" algn="l" defTabSz="914400" rtl="0" eaLnBrk="1" latinLnBrk="0" hangingPunct="1">
      <a:defRPr kern="1200">
        <a:solidFill>
          <a:schemeClr val="tx1"/>
        </a:solidFill>
        <a:latin typeface="Aptos" panose="020B00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09B0C9B-2DED-C663-3716-06E8B93F8EB5}" name="Liang, Elaina (TC/TC)" initials="EL" userId="S::elaina.liang@tc.gc.ca::23215a2b-1398-46d8-8510-a65774c9f88e" providerId="AD"/>
  <p188:author id="{C08A61AB-298B-9C6F-4001-8426D7751860}" name="Tyrrell, Iain (he,him | il,lui) (TC/TC)" initials="IT" userId="S::iain.tyrrell@tc.gc.ca::189c249c-e383-4af5-914f-267baf06a24b" providerId="AD"/>
  <p188:author id="{A99B11AE-8EA0-E642-57CC-689CC2BF44DE}" name="Stacey, Colin (TC/TC)" initials="CS" userId="S::colin.stacey@tc.gc.ca::85672d4e-b511-49b1-b190-2a4e4711da78" providerId="AD"/>
  <p188:author id="{F2E39DD9-46B4-C839-51C6-E645EBBBC004}" name="Forkes, Kimberly (she,her | elle,la) (TC/TC)" initials="KF" userId="S::Kimberly.Forkes@tc.gc.ca::2303def4-798f-4ef2-8c61-8e87a55a78b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ick, Robert (TC/TC)" initials="RD" lastIdx="7" clrIdx="0">
    <p:extLst>
      <p:ext uri="{19B8F6BF-5375-455C-9EA6-DF929625EA0E}">
        <p15:presenceInfo xmlns:p15="http://schemas.microsoft.com/office/powerpoint/2012/main" userId="S::robert.dick@tc.gc.ca::c41b008b-bb11-4b10-8aa5-d3c7275680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6526"/>
    <a:srgbClr val="D4DF45"/>
    <a:srgbClr val="EAE8DC"/>
    <a:srgbClr val="0D1316"/>
    <a:srgbClr val="E4E1D2"/>
    <a:srgbClr val="D3DF44"/>
    <a:srgbClr val="DF6420"/>
    <a:srgbClr val="F2C1A6"/>
    <a:srgbClr val="00698C"/>
    <a:srgbClr val="AEBA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5" Type="http://schemas.openxmlformats.org/officeDocument/2006/relationships/slideMaster" Target="slideMasters/slideMaster1.xml"/><Relationship Id="rId15"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3DD8E5E-07B4-5E49-439B-E81A7362665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A4CB995-A1F6-1207-1D2A-A4B037EC4E0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095FEC2A-3FDE-435C-8D28-356E6E02A9DC}" type="datetimeFigureOut">
              <a:rPr lang="en-US"/>
              <a:pPr>
                <a:defRPr/>
              </a:pPr>
              <a:t>11/10/2025</a:t>
            </a:fld>
            <a:endParaRPr lang="en-US"/>
          </a:p>
        </p:txBody>
      </p:sp>
      <p:sp>
        <p:nvSpPr>
          <p:cNvPr id="4" name="Footer Placeholder 3">
            <a:extLst>
              <a:ext uri="{FF2B5EF4-FFF2-40B4-BE49-F238E27FC236}">
                <a16:creationId xmlns:a16="http://schemas.microsoft.com/office/drawing/2014/main" id="{465C2C96-78A0-4B44-B435-0B8B01C53A0A}"/>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8CF17894-0002-807D-E601-B4F773E1BCFD}"/>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36160422-AA0D-4E22-9B96-52281E532AF1}"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366816-7BF2-E7DE-2290-B3FA3CEE39D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128DFB2D-D249-D390-9584-6716A93FCA18}"/>
              </a:ext>
            </a:extLst>
          </p:cNvPr>
          <p:cNvSpPr>
            <a:spLocks noGrp="1"/>
          </p:cNvSpPr>
          <p:nvPr>
            <p:ph type="dt" idx="1"/>
          </p:nvPr>
        </p:nvSpPr>
        <p:spPr>
          <a:xfrm>
            <a:off x="3970938" y="0"/>
            <a:ext cx="3037840" cy="466434"/>
          </a:xfrm>
          <a:prstGeom prst="rect">
            <a:avLst/>
          </a:prstGeom>
        </p:spPr>
        <p:txBody>
          <a:bodyPr vert="horz" lIns="93177" tIns="46589" rIns="93177" bIns="46589" rtlCol="0"/>
          <a:lstStyle>
            <a:lvl1pPr algn="r" eaLnBrk="1" fontAlgn="auto" hangingPunct="1">
              <a:spcBef>
                <a:spcPts val="0"/>
              </a:spcBef>
              <a:spcAft>
                <a:spcPts val="0"/>
              </a:spcAft>
              <a:defRPr sz="1200">
                <a:latin typeface="+mn-lt"/>
              </a:defRPr>
            </a:lvl1pPr>
          </a:lstStyle>
          <a:p>
            <a:pPr>
              <a:defRPr/>
            </a:pPr>
            <a:fld id="{CB26D649-9FE0-4C5C-B970-370F9603ED2F}" type="datetimeFigureOut">
              <a:rPr lang="en-US"/>
              <a:pPr>
                <a:defRPr/>
              </a:pPr>
              <a:t>11/10/2025</a:t>
            </a:fld>
            <a:endParaRPr lang="en-US"/>
          </a:p>
        </p:txBody>
      </p:sp>
      <p:sp>
        <p:nvSpPr>
          <p:cNvPr id="4" name="Slide Image Placeholder 3">
            <a:extLst>
              <a:ext uri="{FF2B5EF4-FFF2-40B4-BE49-F238E27FC236}">
                <a16:creationId xmlns:a16="http://schemas.microsoft.com/office/drawing/2014/main" id="{183C489B-90A6-53C3-837D-A0029345806D}"/>
              </a:ext>
            </a:extLst>
          </p:cNvPr>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a:extLst>
              <a:ext uri="{FF2B5EF4-FFF2-40B4-BE49-F238E27FC236}">
                <a16:creationId xmlns:a16="http://schemas.microsoft.com/office/drawing/2014/main" id="{619F29D9-267F-9E33-E1D7-E4BAA2473418}"/>
              </a:ext>
            </a:extLst>
          </p:cNvPr>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7C021A6F-8686-763B-01CF-F864D588CC64}"/>
              </a:ext>
            </a:extLst>
          </p:cNvPr>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3C5E369D-30F8-8094-AE90-755D73637ACB}"/>
              </a:ext>
            </a:extLst>
          </p:cNvPr>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eaLnBrk="1" fontAlgn="auto" hangingPunct="1">
              <a:spcBef>
                <a:spcPts val="0"/>
              </a:spcBef>
              <a:spcAft>
                <a:spcPts val="0"/>
              </a:spcAft>
              <a:defRPr sz="1200">
                <a:latin typeface="+mn-lt"/>
              </a:defRPr>
            </a:lvl1pPr>
          </a:lstStyle>
          <a:p>
            <a:pPr>
              <a:defRPr/>
            </a:pPr>
            <a:fld id="{7507F20D-9A01-4807-96D0-4605F3BCD8EB}" type="slidenum">
              <a:rPr lang="en-US"/>
              <a:pPr>
                <a:defRPr/>
              </a:pPr>
              <a:t>‹#›</a:t>
            </a:fld>
            <a:endParaRPr lang="en-US"/>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83256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5FD97-C1D6-A0D9-3A07-497E09D648C5}"/>
            </a:ext>
          </a:extLst>
        </p:cNvPr>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895F7FFC-499A-6DE5-8764-6C43AB82F5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2BCD35FC-F202-C1A4-D8D5-9662E3E47997}"/>
              </a:ext>
            </a:extLst>
          </p:cNvPr>
          <p:cNvSpPr>
            <a:spLocks noGrp="1" noChangeArrowheads="1"/>
          </p:cNvSpPr>
          <p:nvPr>
            <p:ph type="body" idx="1"/>
          </p:nvPr>
        </p:nvSpPr>
        <p:spPr bwMode="auto">
          <a:xfrm>
            <a:off x="701675" y="4473575"/>
            <a:ext cx="5607050" cy="452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0" indent="0">
              <a:buFont typeface="Arial" panose="020B0604020202020204" pitchFamily="34" charset="0"/>
              <a:buNone/>
            </a:pPr>
            <a:endParaRPr lang="en-US" sz="1200" kern="1200">
              <a:solidFill>
                <a:schemeClr val="tx1"/>
              </a:solidFill>
              <a:effectLst/>
              <a:latin typeface="+mn-lt"/>
              <a:ea typeface="+mn-ea"/>
              <a:cs typeface="+mn-cs"/>
            </a:endParaRPr>
          </a:p>
        </p:txBody>
      </p:sp>
      <p:sp>
        <p:nvSpPr>
          <p:cNvPr id="43012" name="Slide Number Placeholder 3">
            <a:extLst>
              <a:ext uri="{FF2B5EF4-FFF2-40B4-BE49-F238E27FC236}">
                <a16:creationId xmlns:a16="http://schemas.microsoft.com/office/drawing/2014/main" id="{FA6A3CF0-106C-D50E-3621-3946E012FD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55650" indent="-290513">
              <a:defRPr>
                <a:solidFill>
                  <a:schemeClr val="tx1"/>
                </a:solidFill>
                <a:latin typeface="Arial" panose="020B0604020202020204" pitchFamily="34" charset="0"/>
              </a:defRPr>
            </a:lvl2pPr>
            <a:lvl3pPr marL="1163638" indent="-231775">
              <a:defRPr>
                <a:solidFill>
                  <a:schemeClr val="tx1"/>
                </a:solidFill>
                <a:latin typeface="Arial" panose="020B0604020202020204" pitchFamily="34" charset="0"/>
              </a:defRPr>
            </a:lvl3pPr>
            <a:lvl4pPr marL="1630363" indent="-231775">
              <a:defRPr>
                <a:solidFill>
                  <a:schemeClr val="tx1"/>
                </a:solidFill>
                <a:latin typeface="Arial" panose="020B0604020202020204" pitchFamily="34" charset="0"/>
              </a:defRPr>
            </a:lvl4pPr>
            <a:lvl5pPr marL="2095500" indent="-231775">
              <a:defRPr>
                <a:solidFill>
                  <a:schemeClr val="tx1"/>
                </a:solidFill>
                <a:latin typeface="Arial" panose="020B0604020202020204" pitchFamily="34" charset="0"/>
              </a:defRPr>
            </a:lvl5pPr>
            <a:lvl6pPr marL="2552700" indent="-231775" eaLnBrk="0" fontAlgn="base" hangingPunct="0">
              <a:spcBef>
                <a:spcPct val="0"/>
              </a:spcBef>
              <a:spcAft>
                <a:spcPct val="0"/>
              </a:spcAft>
              <a:defRPr>
                <a:solidFill>
                  <a:schemeClr val="tx1"/>
                </a:solidFill>
                <a:latin typeface="Arial" panose="020B0604020202020204" pitchFamily="34" charset="0"/>
              </a:defRPr>
            </a:lvl6pPr>
            <a:lvl7pPr marL="3009900" indent="-231775" eaLnBrk="0" fontAlgn="base" hangingPunct="0">
              <a:spcBef>
                <a:spcPct val="0"/>
              </a:spcBef>
              <a:spcAft>
                <a:spcPct val="0"/>
              </a:spcAft>
              <a:defRPr>
                <a:solidFill>
                  <a:schemeClr val="tx1"/>
                </a:solidFill>
                <a:latin typeface="Arial" panose="020B0604020202020204" pitchFamily="34" charset="0"/>
              </a:defRPr>
            </a:lvl7pPr>
            <a:lvl8pPr marL="3467100" indent="-231775" eaLnBrk="0" fontAlgn="base" hangingPunct="0">
              <a:spcBef>
                <a:spcPct val="0"/>
              </a:spcBef>
              <a:spcAft>
                <a:spcPct val="0"/>
              </a:spcAft>
              <a:defRPr>
                <a:solidFill>
                  <a:schemeClr val="tx1"/>
                </a:solidFill>
                <a:latin typeface="Arial" panose="020B0604020202020204" pitchFamily="34" charset="0"/>
              </a:defRPr>
            </a:lvl8pPr>
            <a:lvl9pPr marL="3924300" indent="-231775"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pPr>
            <a:fld id="{C9F33F04-41A9-4951-BF6F-AAF93C7A45CA}" type="slidenum">
              <a:rPr lang="en-US" altLang="en-US" smtClean="0">
                <a:latin typeface="Calibri" panose="020F0502020204030204" pitchFamily="34" charset="0"/>
              </a:rPr>
              <a:pPr fontAlgn="base">
                <a:spcBef>
                  <a:spcPct val="0"/>
                </a:spcBef>
                <a:spcAft>
                  <a:spcPct val="0"/>
                </a:spcAft>
              </a:pPr>
              <a:t>2</a:t>
            </a:fld>
            <a:endParaRPr lang="en-US" altLang="en-US">
              <a:latin typeface="Calibri" panose="020F0502020204030204" pitchFamily="34" charset="0"/>
            </a:endParaRPr>
          </a:p>
        </p:txBody>
      </p:sp>
    </p:spTree>
    <p:extLst>
      <p:ext uri="{BB962C8B-B14F-4D97-AF65-F5344CB8AC3E}">
        <p14:creationId xmlns:p14="http://schemas.microsoft.com/office/powerpoint/2010/main" val="2117745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6472" lvl="1" defTabSz="931774" eaLnBrk="1" hangingPunct="1">
              <a:spcBef>
                <a:spcPct val="0"/>
              </a:spcBef>
              <a:defRPr/>
            </a:pPr>
            <a:endParaRPr lang="en-CA" altLang="en-US"/>
          </a:p>
        </p:txBody>
      </p:sp>
      <p:sp>
        <p:nvSpPr>
          <p:cNvPr id="4" name="Slide Number Placeholder 3"/>
          <p:cNvSpPr>
            <a:spLocks noGrp="1"/>
          </p:cNvSpPr>
          <p:nvPr>
            <p:ph type="sldNum" sz="quarter" idx="5"/>
          </p:nvPr>
        </p:nvSpPr>
        <p:spPr/>
        <p:txBody>
          <a:bodyPr/>
          <a:lstStyle/>
          <a:p>
            <a:fld id="{C5F53ECD-F4AC-4BF6-8485-37B2FD26D26C}" type="slidenum">
              <a:rPr lang="en-US" smtClean="0"/>
              <a:t>5</a:t>
            </a:fld>
            <a:endParaRPr lang="en-US"/>
          </a:p>
        </p:txBody>
      </p:sp>
    </p:spTree>
    <p:extLst>
      <p:ext uri="{BB962C8B-B14F-4D97-AF65-F5344CB8AC3E}">
        <p14:creationId xmlns:p14="http://schemas.microsoft.com/office/powerpoint/2010/main" val="993724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6B7D-03FA-4E51-E8CD-424D2BE7B1D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CE2BC1-0AB7-9342-2073-899765CCEC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E12479-D5A5-7E00-94E5-822C3914089C}"/>
              </a:ext>
            </a:extLst>
          </p:cNvPr>
          <p:cNvSpPr>
            <a:spLocks noGrp="1"/>
          </p:cNvSpPr>
          <p:nvPr>
            <p:ph type="dt" sz="half" idx="10"/>
          </p:nvPr>
        </p:nvSpPr>
        <p:spPr/>
        <p:txBody>
          <a:bodyPr/>
          <a:lstStyle/>
          <a:p>
            <a:fld id="{E2EB5C0B-4A6C-4B22-B16A-4A6BB439F93F}" type="datetimeFigureOut">
              <a:rPr lang="en-US" smtClean="0"/>
              <a:t>11/10/2025</a:t>
            </a:fld>
            <a:endParaRPr lang="en-US"/>
          </a:p>
        </p:txBody>
      </p:sp>
      <p:sp>
        <p:nvSpPr>
          <p:cNvPr id="5" name="Footer Placeholder 4">
            <a:extLst>
              <a:ext uri="{FF2B5EF4-FFF2-40B4-BE49-F238E27FC236}">
                <a16:creationId xmlns:a16="http://schemas.microsoft.com/office/drawing/2014/main" id="{BCE5C9D7-F32D-CA34-F478-ADA3FD919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F79973-2AAD-CE89-641A-D8BFC2D7A8DB}"/>
              </a:ext>
            </a:extLst>
          </p:cNvPr>
          <p:cNvSpPr>
            <a:spLocks noGrp="1"/>
          </p:cNvSpPr>
          <p:nvPr>
            <p:ph type="sldNum" sz="quarter" idx="12"/>
          </p:nvPr>
        </p:nvSpPr>
        <p:spPr/>
        <p:txBody>
          <a:bodyPr/>
          <a:lstStyle/>
          <a:p>
            <a:fld id="{0E4752FB-8ACF-4539-A3B0-9FEE4CC5797E}" type="slidenum">
              <a:rPr lang="en-US" smtClean="0"/>
              <a:t>‹#›</a:t>
            </a:fld>
            <a:endParaRPr lang="en-US"/>
          </a:p>
        </p:txBody>
      </p:sp>
      <p:sp>
        <p:nvSpPr>
          <p:cNvPr id="7" name="Subtitle 2">
            <a:extLst>
              <a:ext uri="{FF2B5EF4-FFF2-40B4-BE49-F238E27FC236}">
                <a16:creationId xmlns:a16="http://schemas.microsoft.com/office/drawing/2014/main" id="{FCD4C27A-1DF9-0614-E0AC-4791ADBBA86B}"/>
              </a:ext>
            </a:extLst>
          </p:cNvPr>
          <p:cNvSpPr txBox="1">
            <a:spLocks/>
          </p:cNvSpPr>
          <p:nvPr userDrawn="1"/>
        </p:nvSpPr>
        <p:spPr>
          <a:xfrm>
            <a:off x="7019925" y="603250"/>
            <a:ext cx="2743200" cy="9842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r>
              <a:rPr lang="en-US">
                <a:latin typeface="Avenir Heavy" panose="020B0703020203020204" pitchFamily="34" charset="0"/>
              </a:rPr>
              <a:t>National Supply</a:t>
            </a:r>
          </a:p>
          <a:p>
            <a:pPr fontAlgn="auto">
              <a:spcAft>
                <a:spcPts val="0"/>
              </a:spcAft>
              <a:defRPr/>
            </a:pPr>
            <a:r>
              <a:rPr lang="en-US">
                <a:latin typeface="Avenir Heavy" panose="020B0703020203020204" pitchFamily="34" charset="0"/>
              </a:rPr>
              <a:t>Chain Office</a:t>
            </a:r>
          </a:p>
        </p:txBody>
      </p:sp>
    </p:spTree>
    <p:extLst>
      <p:ext uri="{BB962C8B-B14F-4D97-AF65-F5344CB8AC3E}">
        <p14:creationId xmlns:p14="http://schemas.microsoft.com/office/powerpoint/2010/main" val="30494889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5FFA-6E08-CE25-A429-E7623DF674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7C5D10-95D4-8C4A-FD2C-A54F6BA41C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6C998E-4C13-4274-486D-C156606A44E1}"/>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276358D-F387-29CB-996C-C903BF9F9BE1}"/>
              </a:ext>
            </a:extLst>
          </p:cNvPr>
          <p:cNvSpPr>
            <a:spLocks noGrp="1"/>
          </p:cNvSpPr>
          <p:nvPr>
            <p:ph type="ftr" sz="quarter" idx="11"/>
          </p:nvPr>
        </p:nvSpPr>
        <p:spPr/>
        <p:txBody>
          <a:bodyPr/>
          <a:lstStyle/>
          <a:p>
            <a:pPr>
              <a:defRPr/>
            </a:pPr>
            <a:r>
              <a:rPr lang="en-US"/>
              <a:t>footer</a:t>
            </a:r>
          </a:p>
        </p:txBody>
      </p:sp>
      <p:sp>
        <p:nvSpPr>
          <p:cNvPr id="6" name="Slide Number Placeholder 5">
            <a:extLst>
              <a:ext uri="{FF2B5EF4-FFF2-40B4-BE49-F238E27FC236}">
                <a16:creationId xmlns:a16="http://schemas.microsoft.com/office/drawing/2014/main" id="{5FE9AE24-7998-6216-DF79-2B6A1C58F654}"/>
              </a:ext>
            </a:extLst>
          </p:cNvPr>
          <p:cNvSpPr>
            <a:spLocks noGrp="1"/>
          </p:cNvSpPr>
          <p:nvPr>
            <p:ph type="sldNum" sz="quarter" idx="12"/>
          </p:nvPr>
        </p:nvSpPr>
        <p:spPr/>
        <p:txBody>
          <a:bodyPr/>
          <a:lstStyle/>
          <a:p>
            <a:pPr>
              <a:defRPr/>
            </a:pPr>
            <a:fld id="{8186EB36-F05B-4A6C-AA13-8F67765AB5D9}" type="slidenum">
              <a:rPr lang="en-US" smtClean="0"/>
              <a:pPr>
                <a:defRPr/>
              </a:pPr>
              <a:t>‹#›</a:t>
            </a:fld>
            <a:endParaRPr lang="en-US"/>
          </a:p>
        </p:txBody>
      </p:sp>
    </p:spTree>
    <p:extLst>
      <p:ext uri="{BB962C8B-B14F-4D97-AF65-F5344CB8AC3E}">
        <p14:creationId xmlns:p14="http://schemas.microsoft.com/office/powerpoint/2010/main" val="164655802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727A8A-BCD5-5687-D14E-522ADCF8E1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BB68E1-CAAA-6EC3-6698-A348D82493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E7EB2-AFE0-26AE-3C27-47364A2D3A70}"/>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8AD37AA-CEF0-9C93-A32B-FE10E08F6A77}"/>
              </a:ext>
            </a:extLst>
          </p:cNvPr>
          <p:cNvSpPr>
            <a:spLocks noGrp="1"/>
          </p:cNvSpPr>
          <p:nvPr>
            <p:ph type="ftr" sz="quarter" idx="11"/>
          </p:nvPr>
        </p:nvSpPr>
        <p:spPr/>
        <p:txBody>
          <a:bodyPr/>
          <a:lstStyle/>
          <a:p>
            <a:pPr>
              <a:defRPr/>
            </a:pPr>
            <a:r>
              <a:rPr lang="en-US"/>
              <a:t>footer</a:t>
            </a:r>
          </a:p>
        </p:txBody>
      </p:sp>
      <p:sp>
        <p:nvSpPr>
          <p:cNvPr id="6" name="Slide Number Placeholder 5">
            <a:extLst>
              <a:ext uri="{FF2B5EF4-FFF2-40B4-BE49-F238E27FC236}">
                <a16:creationId xmlns:a16="http://schemas.microsoft.com/office/drawing/2014/main" id="{20090E60-1E2B-A14C-E611-0F56984884F8}"/>
              </a:ext>
            </a:extLst>
          </p:cNvPr>
          <p:cNvSpPr>
            <a:spLocks noGrp="1"/>
          </p:cNvSpPr>
          <p:nvPr>
            <p:ph type="sldNum" sz="quarter" idx="12"/>
          </p:nvPr>
        </p:nvSpPr>
        <p:spPr/>
        <p:txBody>
          <a:bodyPr/>
          <a:lstStyle/>
          <a:p>
            <a:pPr>
              <a:defRPr/>
            </a:pPr>
            <a:fld id="{8186EB36-F05B-4A6C-AA13-8F67765AB5D9}" type="slidenum">
              <a:rPr lang="en-US" smtClean="0"/>
              <a:pPr>
                <a:defRPr/>
              </a:pPr>
              <a:t>‹#›</a:t>
            </a:fld>
            <a:endParaRPr lang="en-US"/>
          </a:p>
        </p:txBody>
      </p:sp>
    </p:spTree>
    <p:extLst>
      <p:ext uri="{BB962C8B-B14F-4D97-AF65-F5344CB8AC3E}">
        <p14:creationId xmlns:p14="http://schemas.microsoft.com/office/powerpoint/2010/main" val="100220272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2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1107CB4-8AEA-B6DE-61B9-0423B1404883}"/>
              </a:ext>
            </a:extLst>
          </p:cNvPr>
          <p:cNvSpPr txBox="1">
            <a:spLocks/>
          </p:cNvSpPr>
          <p:nvPr userDrawn="1"/>
        </p:nvSpPr>
        <p:spPr>
          <a:xfrm>
            <a:off x="11176000" y="6356350"/>
            <a:ext cx="736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DD48076C-02D8-4ADE-9469-15BB808F40D0}" type="slidenum">
              <a:rPr lang="en-US" smtClean="0">
                <a:solidFill>
                  <a:schemeClr val="tx2"/>
                </a:solidFill>
              </a:rPr>
              <a:pPr fontAlgn="auto">
                <a:spcBef>
                  <a:spcPts val="0"/>
                </a:spcBef>
                <a:spcAft>
                  <a:spcPts val="0"/>
                </a:spcAft>
                <a:defRPr/>
              </a:pPr>
              <a:t>‹#›</a:t>
            </a:fld>
            <a:endParaRPr lang="en-US">
              <a:solidFill>
                <a:schemeClr val="tx2"/>
              </a:solidFill>
            </a:endParaRPr>
          </a:p>
        </p:txBody>
      </p:sp>
      <p:pic>
        <p:nvPicPr>
          <p:cNvPr id="5" name="Graphic 7">
            <a:extLst>
              <a:ext uri="{FF2B5EF4-FFF2-40B4-BE49-F238E27FC236}">
                <a16:creationId xmlns:a16="http://schemas.microsoft.com/office/drawing/2014/main" id="{1E8A1FE7-9221-3318-36AC-2F070E9183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706437"/>
            <a:ext cx="9999133" cy="623743"/>
          </a:xfrm>
        </p:spPr>
        <p:txBody>
          <a:bodyPr anchor="t">
            <a:norm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534968"/>
            <a:ext cx="4859867" cy="4616594"/>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5977466" y="1534968"/>
            <a:ext cx="4859867" cy="4616594"/>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7">
            <a:extLst>
              <a:ext uri="{FF2B5EF4-FFF2-40B4-BE49-F238E27FC236}">
                <a16:creationId xmlns:a16="http://schemas.microsoft.com/office/drawing/2014/main" id="{EFDAA9D5-0BE4-779C-0E8B-3CC2A1E7EEC8}"/>
              </a:ext>
            </a:extLst>
          </p:cNvPr>
          <p:cNvSpPr>
            <a:spLocks noGrp="1"/>
          </p:cNvSpPr>
          <p:nvPr>
            <p:ph type="dt" sz="half" idx="14"/>
          </p:nvPr>
        </p:nvSpPr>
        <p:spPr/>
        <p:txBody>
          <a:bodyPr/>
          <a:lstStyle>
            <a:lvl1pPr>
              <a:defRPr/>
            </a:lvl1pPr>
          </a:lstStyle>
          <a:p>
            <a:pPr>
              <a:defRPr/>
            </a:pPr>
            <a:endParaRPr lang="en-US"/>
          </a:p>
        </p:txBody>
      </p:sp>
      <p:sp>
        <p:nvSpPr>
          <p:cNvPr id="8" name="Footer Placeholder 8">
            <a:extLst>
              <a:ext uri="{FF2B5EF4-FFF2-40B4-BE49-F238E27FC236}">
                <a16:creationId xmlns:a16="http://schemas.microsoft.com/office/drawing/2014/main" id="{76915ACF-8036-2983-3083-BA9F5A276A1D}"/>
              </a:ext>
            </a:extLst>
          </p:cNvPr>
          <p:cNvSpPr>
            <a:spLocks noGrp="1"/>
          </p:cNvSpPr>
          <p:nvPr>
            <p:ph type="ftr" sz="quarter" idx="15"/>
          </p:nvPr>
        </p:nvSpPr>
        <p:spPr/>
        <p:txBody>
          <a:bodyPr/>
          <a:lstStyle>
            <a:lvl1pPr>
              <a:defRPr/>
            </a:lvl1pPr>
          </a:lstStyle>
          <a:p>
            <a:pPr>
              <a:defRPr/>
            </a:pPr>
            <a:r>
              <a:rPr lang="en-US"/>
              <a:t>footer</a:t>
            </a:r>
          </a:p>
        </p:txBody>
      </p:sp>
      <p:sp>
        <p:nvSpPr>
          <p:cNvPr id="9" name="Slide Number Placeholder 9">
            <a:extLst>
              <a:ext uri="{FF2B5EF4-FFF2-40B4-BE49-F238E27FC236}">
                <a16:creationId xmlns:a16="http://schemas.microsoft.com/office/drawing/2014/main" id="{FF973DFA-6F62-E686-FCE9-29194B45D911}"/>
              </a:ext>
            </a:extLst>
          </p:cNvPr>
          <p:cNvSpPr>
            <a:spLocks noGrp="1"/>
          </p:cNvSpPr>
          <p:nvPr>
            <p:ph type="sldNum" sz="quarter" idx="16"/>
          </p:nvPr>
        </p:nvSpPr>
        <p:spPr>
          <a:xfrm>
            <a:off x="9099550" y="6321425"/>
            <a:ext cx="2743200" cy="365125"/>
          </a:xfrm>
        </p:spPr>
        <p:txBody>
          <a:bodyPr/>
          <a:lstStyle>
            <a:lvl1pPr>
              <a:defRPr/>
            </a:lvl1pPr>
          </a:lstStyle>
          <a:p>
            <a:pPr>
              <a:defRPr/>
            </a:pPr>
            <a:fld id="{9D7181F1-B17D-4F9C-8BF3-D6487DB2FC9E}" type="slidenum">
              <a:rPr lang="en-US"/>
              <a:pPr>
                <a:defRPr/>
              </a:pPr>
              <a:t>‹#›</a:t>
            </a:fld>
            <a:endParaRPr lang="en-US"/>
          </a:p>
        </p:txBody>
      </p:sp>
    </p:spTree>
    <p:extLst>
      <p:ext uri="{BB962C8B-B14F-4D97-AF65-F5344CB8AC3E}">
        <p14:creationId xmlns:p14="http://schemas.microsoft.com/office/powerpoint/2010/main" val="3492717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63DC0B1A-72AA-D8C0-9501-6887D433EA9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706437"/>
            <a:ext cx="10106890" cy="645971"/>
          </a:xfrm>
        </p:spPr>
        <p:txBody>
          <a:bodyPr anchor="t">
            <a:norm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627094"/>
            <a:ext cx="4859867" cy="4549869"/>
          </a:xfrm>
        </p:spPr>
        <p:txBody>
          <a:bodyPr/>
          <a:lstStyle>
            <a:lvl1pPr>
              <a:defRPr sz="24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3"/>
          </p:nvPr>
        </p:nvSpPr>
        <p:spPr>
          <a:xfrm>
            <a:off x="6270625" y="1627094"/>
            <a:ext cx="4674465" cy="4549869"/>
          </a:xfrm>
          <a:custGeom>
            <a:avLst/>
            <a:gdLst>
              <a:gd name="connsiteX0" fmla="*/ 0 w 3863975"/>
              <a:gd name="connsiteY0" fmla="*/ 0 h 4351338"/>
              <a:gd name="connsiteX1" fmla="*/ 3863975 w 3863975"/>
              <a:gd name="connsiteY1" fmla="*/ 0 h 4351338"/>
              <a:gd name="connsiteX2" fmla="*/ 3863975 w 3863975"/>
              <a:gd name="connsiteY2" fmla="*/ 4351338 h 4351338"/>
              <a:gd name="connsiteX3" fmla="*/ 0 w 3863975"/>
              <a:gd name="connsiteY3" fmla="*/ 4351338 h 4351338"/>
              <a:gd name="connsiteX4" fmla="*/ 0 w 3863975"/>
              <a:gd name="connsiteY4" fmla="*/ 0 h 4351338"/>
              <a:gd name="connsiteX0" fmla="*/ 0 w 4622511"/>
              <a:gd name="connsiteY0" fmla="*/ 0 h 4351338"/>
              <a:gd name="connsiteX1" fmla="*/ 4622511 w 4622511"/>
              <a:gd name="connsiteY1" fmla="*/ 0 h 4351338"/>
              <a:gd name="connsiteX2" fmla="*/ 3863975 w 4622511"/>
              <a:gd name="connsiteY2" fmla="*/ 4351338 h 4351338"/>
              <a:gd name="connsiteX3" fmla="*/ 0 w 4622511"/>
              <a:gd name="connsiteY3" fmla="*/ 4351338 h 4351338"/>
              <a:gd name="connsiteX4" fmla="*/ 0 w 4622511"/>
              <a:gd name="connsiteY4" fmla="*/ 0 h 4351338"/>
              <a:gd name="connsiteX0" fmla="*/ 0 w 4674465"/>
              <a:gd name="connsiteY0" fmla="*/ 0 h 4351338"/>
              <a:gd name="connsiteX1" fmla="*/ 4674465 w 4674465"/>
              <a:gd name="connsiteY1" fmla="*/ 0 h 4351338"/>
              <a:gd name="connsiteX2" fmla="*/ 3863975 w 4674465"/>
              <a:gd name="connsiteY2" fmla="*/ 4351338 h 4351338"/>
              <a:gd name="connsiteX3" fmla="*/ 0 w 4674465"/>
              <a:gd name="connsiteY3" fmla="*/ 4351338 h 4351338"/>
              <a:gd name="connsiteX4" fmla="*/ 0 w 4674465"/>
              <a:gd name="connsiteY4" fmla="*/ 0 h 4351338"/>
              <a:gd name="connsiteX0" fmla="*/ 997527 w 4674465"/>
              <a:gd name="connsiteY0" fmla="*/ 0 h 4351338"/>
              <a:gd name="connsiteX1" fmla="*/ 4674465 w 4674465"/>
              <a:gd name="connsiteY1" fmla="*/ 0 h 4351338"/>
              <a:gd name="connsiteX2" fmla="*/ 3863975 w 4674465"/>
              <a:gd name="connsiteY2" fmla="*/ 4351338 h 4351338"/>
              <a:gd name="connsiteX3" fmla="*/ 0 w 4674465"/>
              <a:gd name="connsiteY3" fmla="*/ 4351338 h 4351338"/>
              <a:gd name="connsiteX4" fmla="*/ 997527 w 4674465"/>
              <a:gd name="connsiteY4" fmla="*/ 0 h 4351338"/>
              <a:gd name="connsiteX0" fmla="*/ 924791 w 4674465"/>
              <a:gd name="connsiteY0" fmla="*/ 0 h 4351338"/>
              <a:gd name="connsiteX1" fmla="*/ 4674465 w 4674465"/>
              <a:gd name="connsiteY1" fmla="*/ 0 h 4351338"/>
              <a:gd name="connsiteX2" fmla="*/ 3863975 w 4674465"/>
              <a:gd name="connsiteY2" fmla="*/ 4351338 h 4351338"/>
              <a:gd name="connsiteX3" fmla="*/ 0 w 4674465"/>
              <a:gd name="connsiteY3" fmla="*/ 4351338 h 4351338"/>
              <a:gd name="connsiteX4" fmla="*/ 924791 w 4674465"/>
              <a:gd name="connsiteY4" fmla="*/ 0 h 4351338"/>
              <a:gd name="connsiteX0" fmla="*/ 852055 w 4674465"/>
              <a:gd name="connsiteY0" fmla="*/ 0 h 4351338"/>
              <a:gd name="connsiteX1" fmla="*/ 4674465 w 4674465"/>
              <a:gd name="connsiteY1" fmla="*/ 0 h 4351338"/>
              <a:gd name="connsiteX2" fmla="*/ 3863975 w 4674465"/>
              <a:gd name="connsiteY2" fmla="*/ 4351338 h 4351338"/>
              <a:gd name="connsiteX3" fmla="*/ 0 w 4674465"/>
              <a:gd name="connsiteY3" fmla="*/ 4351338 h 4351338"/>
              <a:gd name="connsiteX4" fmla="*/ 852055 w 4674465"/>
              <a:gd name="connsiteY4" fmla="*/ 0 h 435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465" h="4351338">
                <a:moveTo>
                  <a:pt x="852055" y="0"/>
                </a:moveTo>
                <a:lnTo>
                  <a:pt x="4674465" y="0"/>
                </a:lnTo>
                <a:lnTo>
                  <a:pt x="3863975" y="4351338"/>
                </a:lnTo>
                <a:lnTo>
                  <a:pt x="0" y="4351338"/>
                </a:lnTo>
                <a:lnTo>
                  <a:pt x="852055" y="0"/>
                </a:lnTo>
                <a:close/>
              </a:path>
            </a:pathLst>
          </a:custGeom>
        </p:spPr>
        <p:txBody>
          <a:bodyPr rtlCol="0">
            <a:normAutofit/>
          </a:bodyPr>
          <a:lstStyle/>
          <a:p>
            <a:pPr lvl="0"/>
            <a:endParaRPr lang="en-US" noProof="0"/>
          </a:p>
        </p:txBody>
      </p:sp>
      <p:sp>
        <p:nvSpPr>
          <p:cNvPr id="5" name="Date Placeholder 5">
            <a:extLst>
              <a:ext uri="{FF2B5EF4-FFF2-40B4-BE49-F238E27FC236}">
                <a16:creationId xmlns:a16="http://schemas.microsoft.com/office/drawing/2014/main" id="{7B5ECDE9-AD03-04F7-5BB0-19BC0F1CF519}"/>
              </a:ext>
            </a:extLst>
          </p:cNvPr>
          <p:cNvSpPr>
            <a:spLocks noGrp="1"/>
          </p:cNvSpPr>
          <p:nvPr>
            <p:ph type="dt" sz="half" idx="14"/>
          </p:nvPr>
        </p:nvSpPr>
        <p:spPr/>
        <p:txBody>
          <a:bodyPr/>
          <a:lstStyle>
            <a:lvl1pPr>
              <a:defRPr/>
            </a:lvl1pPr>
          </a:lstStyle>
          <a:p>
            <a:pPr>
              <a:defRPr/>
            </a:pPr>
            <a:endParaRPr lang="en-US"/>
          </a:p>
        </p:txBody>
      </p:sp>
      <p:sp>
        <p:nvSpPr>
          <p:cNvPr id="6" name="Footer Placeholder 6">
            <a:extLst>
              <a:ext uri="{FF2B5EF4-FFF2-40B4-BE49-F238E27FC236}">
                <a16:creationId xmlns:a16="http://schemas.microsoft.com/office/drawing/2014/main" id="{51E7EDB7-4891-359D-2A6E-F2D964738EDB}"/>
              </a:ext>
            </a:extLst>
          </p:cNvPr>
          <p:cNvSpPr>
            <a:spLocks noGrp="1"/>
          </p:cNvSpPr>
          <p:nvPr>
            <p:ph type="ftr" sz="quarter" idx="15"/>
          </p:nvPr>
        </p:nvSpPr>
        <p:spPr/>
        <p:txBody>
          <a:bodyPr/>
          <a:lstStyle>
            <a:lvl1pPr>
              <a:defRPr/>
            </a:lvl1pPr>
          </a:lstStyle>
          <a:p>
            <a:pPr>
              <a:defRPr/>
            </a:pPr>
            <a:r>
              <a:rPr lang="en-US"/>
              <a:t>footer</a:t>
            </a:r>
          </a:p>
        </p:txBody>
      </p:sp>
      <p:sp>
        <p:nvSpPr>
          <p:cNvPr id="7" name="Slide Number Placeholder 7">
            <a:extLst>
              <a:ext uri="{FF2B5EF4-FFF2-40B4-BE49-F238E27FC236}">
                <a16:creationId xmlns:a16="http://schemas.microsoft.com/office/drawing/2014/main" id="{A70A010E-786D-FCC0-3441-2AF9B77CA6A0}"/>
              </a:ext>
            </a:extLst>
          </p:cNvPr>
          <p:cNvSpPr>
            <a:spLocks noGrp="1"/>
          </p:cNvSpPr>
          <p:nvPr>
            <p:ph type="sldNum" sz="quarter" idx="16"/>
          </p:nvPr>
        </p:nvSpPr>
        <p:spPr>
          <a:xfrm>
            <a:off x="9186863" y="6356350"/>
            <a:ext cx="2743200" cy="365125"/>
          </a:xfrm>
        </p:spPr>
        <p:txBody>
          <a:bodyPr/>
          <a:lstStyle>
            <a:lvl1pPr>
              <a:defRPr/>
            </a:lvl1pPr>
          </a:lstStyle>
          <a:p>
            <a:pPr>
              <a:defRPr/>
            </a:pPr>
            <a:fld id="{3D7D7A7B-2DC9-4539-8295-AF8E59B328EE}" type="slidenum">
              <a:rPr lang="en-US"/>
              <a:pPr>
                <a:defRPr/>
              </a:pPr>
              <a:t>‹#›</a:t>
            </a:fld>
            <a:endParaRPr lang="en-US"/>
          </a:p>
        </p:txBody>
      </p:sp>
    </p:spTree>
    <p:extLst>
      <p:ext uri="{BB962C8B-B14F-4D97-AF65-F5344CB8AC3E}">
        <p14:creationId xmlns:p14="http://schemas.microsoft.com/office/powerpoint/2010/main" val="2523558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2038E9E-5235-B688-6593-0F9EFC8ADE6C}"/>
              </a:ext>
            </a:extLst>
          </p:cNvPr>
          <p:cNvSpPr txBox="1">
            <a:spLocks/>
          </p:cNvSpPr>
          <p:nvPr userDrawn="1"/>
        </p:nvSpPr>
        <p:spPr>
          <a:xfrm>
            <a:off x="11176000" y="6356350"/>
            <a:ext cx="736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CF2352A-9840-48E3-8725-812FD811A75B}" type="slidenum">
              <a:rPr lang="en-US" smtClean="0">
                <a:solidFill>
                  <a:schemeClr val="tx2"/>
                </a:solidFill>
              </a:rPr>
              <a:pPr fontAlgn="auto">
                <a:spcBef>
                  <a:spcPts val="0"/>
                </a:spcBef>
                <a:spcAft>
                  <a:spcPts val="0"/>
                </a:spcAft>
                <a:defRPr/>
              </a:pPr>
              <a:t>‹#›</a:t>
            </a:fld>
            <a:endParaRPr lang="en-US">
              <a:solidFill>
                <a:schemeClr val="tx2"/>
              </a:solidFill>
            </a:endParaRPr>
          </a:p>
        </p:txBody>
      </p:sp>
      <p:pic>
        <p:nvPicPr>
          <p:cNvPr id="5" name="Graphic 7">
            <a:extLst>
              <a:ext uri="{FF2B5EF4-FFF2-40B4-BE49-F238E27FC236}">
                <a16:creationId xmlns:a16="http://schemas.microsoft.com/office/drawing/2014/main" id="{708BDFD1-167B-6125-B9B5-58E33A9E1F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21772295-FEC3-8724-B391-AB74A66C90A2}"/>
              </a:ext>
            </a:extLst>
          </p:cNvPr>
          <p:cNvCxnSpPr>
            <a:cxnSpLocks/>
          </p:cNvCxnSpPr>
          <p:nvPr userDrawn="1"/>
        </p:nvCxnSpPr>
        <p:spPr>
          <a:xfrm>
            <a:off x="5949950" y="3429000"/>
            <a:ext cx="4975225" cy="0"/>
          </a:xfrm>
          <a:prstGeom prst="line">
            <a:avLst/>
          </a:prstGeom>
          <a:ln w="31750">
            <a:solidFill>
              <a:schemeClr val="bg2"/>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38201" y="706437"/>
            <a:ext cx="4859866" cy="1330181"/>
          </a:xfrm>
        </p:spPr>
        <p:txBody>
          <a:bodyPr anchor="t">
            <a:norm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85146"/>
            <a:ext cx="4859867" cy="3966415"/>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5997636" y="635037"/>
            <a:ext cx="4859867" cy="2726350"/>
          </a:xfrm>
        </p:spPr>
        <p:txBody>
          <a:bodyPr>
            <a:normAutofit/>
          </a:bodyPr>
          <a:lstStyle>
            <a:lvl1pPr marL="0" indent="0">
              <a:buNone/>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6" name="Content Placeholder 2"/>
          <p:cNvSpPr>
            <a:spLocks noGrp="1"/>
          </p:cNvSpPr>
          <p:nvPr>
            <p:ph idx="17"/>
          </p:nvPr>
        </p:nvSpPr>
        <p:spPr>
          <a:xfrm>
            <a:off x="5997637" y="3491234"/>
            <a:ext cx="4859867" cy="2726350"/>
          </a:xfrm>
        </p:spPr>
        <p:txBody>
          <a:bodyPr>
            <a:normAutofit/>
          </a:bodyPr>
          <a:lstStyle>
            <a:lvl1pPr marL="0" indent="0">
              <a:buNone/>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Date Placeholder 7">
            <a:extLst>
              <a:ext uri="{FF2B5EF4-FFF2-40B4-BE49-F238E27FC236}">
                <a16:creationId xmlns:a16="http://schemas.microsoft.com/office/drawing/2014/main" id="{00E929DB-7499-F275-A002-3C2B5293C2FE}"/>
              </a:ext>
            </a:extLst>
          </p:cNvPr>
          <p:cNvSpPr>
            <a:spLocks noGrp="1"/>
          </p:cNvSpPr>
          <p:nvPr>
            <p:ph type="dt" sz="half" idx="18"/>
          </p:nvPr>
        </p:nvSpPr>
        <p:spPr/>
        <p:txBody>
          <a:bodyPr/>
          <a:lstStyle>
            <a:lvl1pPr>
              <a:defRPr/>
            </a:lvl1pPr>
          </a:lstStyle>
          <a:p>
            <a:pPr>
              <a:defRPr/>
            </a:pPr>
            <a:endParaRPr lang="en-US"/>
          </a:p>
        </p:txBody>
      </p:sp>
      <p:sp>
        <p:nvSpPr>
          <p:cNvPr id="10" name="Footer Placeholder 8">
            <a:extLst>
              <a:ext uri="{FF2B5EF4-FFF2-40B4-BE49-F238E27FC236}">
                <a16:creationId xmlns:a16="http://schemas.microsoft.com/office/drawing/2014/main" id="{1678D9FC-B245-57B9-6CB1-EA4D0CB83673}"/>
              </a:ext>
            </a:extLst>
          </p:cNvPr>
          <p:cNvSpPr>
            <a:spLocks noGrp="1"/>
          </p:cNvSpPr>
          <p:nvPr>
            <p:ph type="ftr" sz="quarter" idx="19"/>
          </p:nvPr>
        </p:nvSpPr>
        <p:spPr/>
        <p:txBody>
          <a:bodyPr/>
          <a:lstStyle>
            <a:lvl1pPr>
              <a:defRPr/>
            </a:lvl1pPr>
          </a:lstStyle>
          <a:p>
            <a:pPr>
              <a:defRPr/>
            </a:pPr>
            <a:r>
              <a:rPr lang="en-US"/>
              <a:t>footer</a:t>
            </a:r>
          </a:p>
        </p:txBody>
      </p:sp>
      <p:sp>
        <p:nvSpPr>
          <p:cNvPr id="11" name="Slide Number Placeholder 9">
            <a:extLst>
              <a:ext uri="{FF2B5EF4-FFF2-40B4-BE49-F238E27FC236}">
                <a16:creationId xmlns:a16="http://schemas.microsoft.com/office/drawing/2014/main" id="{055B6496-190B-0592-6126-D74E8BE57B63}"/>
              </a:ext>
            </a:extLst>
          </p:cNvPr>
          <p:cNvSpPr>
            <a:spLocks noGrp="1"/>
          </p:cNvSpPr>
          <p:nvPr>
            <p:ph type="sldNum" sz="quarter" idx="20"/>
          </p:nvPr>
        </p:nvSpPr>
        <p:spPr>
          <a:xfrm>
            <a:off x="9099550" y="6321425"/>
            <a:ext cx="2743200" cy="365125"/>
          </a:xfrm>
        </p:spPr>
        <p:txBody>
          <a:bodyPr/>
          <a:lstStyle>
            <a:lvl1pPr>
              <a:defRPr/>
            </a:lvl1pPr>
          </a:lstStyle>
          <a:p>
            <a:pPr>
              <a:defRPr/>
            </a:pPr>
            <a:fld id="{65019AA9-3054-4A3E-95BC-CAB4C2736E58}" type="slidenum">
              <a:rPr lang="en-US"/>
              <a:pPr>
                <a:defRPr/>
              </a:pPr>
              <a:t>‹#›</a:t>
            </a:fld>
            <a:endParaRPr lang="en-US"/>
          </a:p>
        </p:txBody>
      </p:sp>
    </p:spTree>
    <p:extLst>
      <p:ext uri="{BB962C8B-B14F-4D97-AF65-F5344CB8AC3E}">
        <p14:creationId xmlns:p14="http://schemas.microsoft.com/office/powerpoint/2010/main" val="3943109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83F70AA3-7B2F-B381-071D-C76CB7BE04FF}"/>
              </a:ext>
            </a:extLst>
          </p:cNvPr>
          <p:cNvSpPr txBox="1">
            <a:spLocks/>
          </p:cNvSpPr>
          <p:nvPr/>
        </p:nvSpPr>
        <p:spPr>
          <a:xfrm>
            <a:off x="11176000" y="6356350"/>
            <a:ext cx="736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B8B56659-E2A4-8448-A77F-FA918D0057E5}" type="slidenum">
              <a:rPr lang="en-US" smtClean="0">
                <a:solidFill>
                  <a:schemeClr val="tx2"/>
                </a:solidFill>
              </a:rPr>
              <a:pPr fontAlgn="auto">
                <a:spcBef>
                  <a:spcPts val="0"/>
                </a:spcBef>
                <a:spcAft>
                  <a:spcPts val="0"/>
                </a:spcAft>
                <a:defRPr/>
              </a:pPr>
              <a:t>‹#›</a:t>
            </a:fld>
            <a:endParaRPr lang="en-US">
              <a:solidFill>
                <a:schemeClr val="tx2"/>
              </a:solidFill>
            </a:endParaRP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838200" y="1252800"/>
            <a:ext cx="8373533" cy="315912"/>
          </a:xfrm>
        </p:spPr>
        <p:txBody>
          <a:bodyPr>
            <a:noAutofit/>
          </a:bodyPr>
          <a:lstStyle>
            <a:lvl1pPr>
              <a:defRPr sz="2200">
                <a:solidFill>
                  <a:schemeClr val="tx2"/>
                </a:solidFill>
              </a:defRPr>
            </a:lvl1pPr>
          </a:lstStyle>
          <a:p>
            <a:r>
              <a:rPr lang="en-US"/>
              <a:t>Click to edit Master title style</a:t>
            </a:r>
          </a:p>
        </p:txBody>
      </p:sp>
      <p:sp>
        <p:nvSpPr>
          <p:cNvPr id="6" name="Text Placeholder 2"/>
          <p:cNvSpPr>
            <a:spLocks noGrp="1"/>
          </p:cNvSpPr>
          <p:nvPr>
            <p:ph type="body" idx="13"/>
          </p:nvPr>
        </p:nvSpPr>
        <p:spPr>
          <a:xfrm>
            <a:off x="2023531" y="646037"/>
            <a:ext cx="931335" cy="351631"/>
          </a:xfrm>
        </p:spPr>
        <p:txBody>
          <a:bodyPr>
            <a:normAutofit/>
          </a:bodyPr>
          <a:lstStyle>
            <a:lvl1pPr marL="0" indent="0">
              <a:buNone/>
              <a:defRPr sz="1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25270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A764022-AB04-3B47-4187-F3215F561E68}"/>
              </a:ext>
            </a:extLst>
          </p:cNvPr>
          <p:cNvSpPr txBox="1">
            <a:spLocks/>
          </p:cNvSpPr>
          <p:nvPr/>
        </p:nvSpPr>
        <p:spPr>
          <a:xfrm>
            <a:off x="11176000" y="6356350"/>
            <a:ext cx="736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51A1FB42-C0DD-504E-9ACC-23B456471566}" type="slidenum">
              <a:rPr lang="en-US" smtClean="0">
                <a:solidFill>
                  <a:schemeClr val="tx2"/>
                </a:solidFill>
              </a:rPr>
              <a:pPr fontAlgn="auto">
                <a:spcBef>
                  <a:spcPts val="0"/>
                </a:spcBef>
                <a:spcAft>
                  <a:spcPts val="0"/>
                </a:spcAft>
                <a:defRPr/>
              </a:pPr>
              <a:t>‹#›</a:t>
            </a:fld>
            <a:endParaRPr lang="en-US">
              <a:solidFill>
                <a:schemeClr val="tx2"/>
              </a:solidFill>
            </a:endParaRPr>
          </a:p>
        </p:txBody>
      </p:sp>
      <p:sp>
        <p:nvSpPr>
          <p:cNvPr id="2" name="Title 1"/>
          <p:cNvSpPr>
            <a:spLocks noGrp="1"/>
          </p:cNvSpPr>
          <p:nvPr>
            <p:ph type="title"/>
          </p:nvPr>
        </p:nvSpPr>
        <p:spPr>
          <a:xfrm>
            <a:off x="5274734" y="1709738"/>
            <a:ext cx="6072716" cy="2184929"/>
          </a:xfrm>
        </p:spPr>
        <p:txBody>
          <a:bodyPr anchor="b">
            <a:normAutofit/>
          </a:bodyPr>
          <a:lstStyle>
            <a:lvl1pPr>
              <a:defRPr sz="48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5274732" y="4191530"/>
            <a:ext cx="6072717"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p:cNvSpPr>
            <a:spLocks noGrp="1"/>
          </p:cNvSpPr>
          <p:nvPr>
            <p:ph type="body" idx="13"/>
          </p:nvPr>
        </p:nvSpPr>
        <p:spPr>
          <a:xfrm>
            <a:off x="5435601" y="693474"/>
            <a:ext cx="931335" cy="351631"/>
          </a:xfrm>
        </p:spPr>
        <p:txBody>
          <a:bodyPr>
            <a:normAutofit/>
          </a:bodyPr>
          <a:lstStyle>
            <a:lvl1pPr marL="0" indent="0">
              <a:buNone/>
              <a:defRPr sz="1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565377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AD53723-DA82-AC9F-95D0-D6C6D5776A1E}"/>
              </a:ext>
            </a:extLst>
          </p:cNvPr>
          <p:cNvSpPr txBox="1">
            <a:spLocks/>
          </p:cNvSpPr>
          <p:nvPr/>
        </p:nvSpPr>
        <p:spPr>
          <a:xfrm>
            <a:off x="11176000" y="6356350"/>
            <a:ext cx="736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3ED298E2-00D2-F848-98A8-625575FCAB34}" type="slidenum">
              <a:rPr lang="en-US" smtClean="0">
                <a:solidFill>
                  <a:schemeClr val="tx2"/>
                </a:solidFill>
              </a:rPr>
              <a:pPr fontAlgn="auto">
                <a:spcBef>
                  <a:spcPts val="0"/>
                </a:spcBef>
                <a:spcAft>
                  <a:spcPts val="0"/>
                </a:spcAft>
                <a:defRPr/>
              </a:pPr>
              <a:t>‹#›</a:t>
            </a:fld>
            <a:endParaRPr lang="en-US">
              <a:solidFill>
                <a:schemeClr val="tx2"/>
              </a:solidFill>
            </a:endParaRP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p:cNvSpPr>
            <a:spLocks noGrp="1"/>
          </p:cNvSpPr>
          <p:nvPr>
            <p:ph type="title"/>
          </p:nvPr>
        </p:nvSpPr>
        <p:spPr>
          <a:xfrm>
            <a:off x="838200" y="1252800"/>
            <a:ext cx="8373533" cy="315912"/>
          </a:xfrm>
        </p:spPr>
        <p:txBody>
          <a:bodyPr>
            <a:noAutofit/>
          </a:bodyPr>
          <a:lstStyle>
            <a:lvl1pPr>
              <a:defRPr sz="2200">
                <a:solidFill>
                  <a:schemeClr val="tx2"/>
                </a:solidFill>
              </a:defRPr>
            </a:lvl1pPr>
          </a:lstStyle>
          <a:p>
            <a:r>
              <a:rPr lang="en-US"/>
              <a:t>Click to edit Master title style</a:t>
            </a:r>
          </a:p>
        </p:txBody>
      </p:sp>
      <p:sp>
        <p:nvSpPr>
          <p:cNvPr id="6" name="Text Placeholder 2"/>
          <p:cNvSpPr>
            <a:spLocks noGrp="1"/>
          </p:cNvSpPr>
          <p:nvPr>
            <p:ph type="body" idx="13"/>
          </p:nvPr>
        </p:nvSpPr>
        <p:spPr>
          <a:xfrm>
            <a:off x="2023531" y="646037"/>
            <a:ext cx="931335" cy="351631"/>
          </a:xfrm>
        </p:spPr>
        <p:txBody>
          <a:bodyPr>
            <a:normAutofit/>
          </a:bodyPr>
          <a:lstStyle>
            <a:lvl1pPr marL="0" indent="0">
              <a:buNone/>
              <a:defRPr sz="1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29588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D5794A6-5CCE-7C00-D8E2-ECCBA7A18DA4}"/>
              </a:ext>
            </a:extLst>
          </p:cNvPr>
          <p:cNvSpPr txBox="1">
            <a:spLocks/>
          </p:cNvSpPr>
          <p:nvPr/>
        </p:nvSpPr>
        <p:spPr>
          <a:xfrm>
            <a:off x="11176000" y="6356350"/>
            <a:ext cx="736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ACC3356A-BCB9-3A4E-BD38-8A3C8D0BD869}" type="slidenum">
              <a:rPr lang="en-US" smtClean="0">
                <a:solidFill>
                  <a:schemeClr val="tx2"/>
                </a:solidFill>
              </a:rPr>
              <a:pPr fontAlgn="auto">
                <a:spcBef>
                  <a:spcPts val="0"/>
                </a:spcBef>
                <a:spcAft>
                  <a:spcPts val="0"/>
                </a:spcAft>
                <a:defRPr/>
              </a:pPr>
              <a:t>‹#›</a:t>
            </a:fld>
            <a:endParaRPr lang="en-US">
              <a:solidFill>
                <a:schemeClr val="tx2"/>
              </a:solidFill>
            </a:endParaRPr>
          </a:p>
        </p:txBody>
      </p:sp>
      <p:sp>
        <p:nvSpPr>
          <p:cNvPr id="2" name="Title 1"/>
          <p:cNvSpPr>
            <a:spLocks noGrp="1"/>
          </p:cNvSpPr>
          <p:nvPr>
            <p:ph type="title"/>
          </p:nvPr>
        </p:nvSpPr>
        <p:spPr>
          <a:xfrm>
            <a:off x="5274734" y="1709738"/>
            <a:ext cx="6072716" cy="2184929"/>
          </a:xfrm>
        </p:spPr>
        <p:txBody>
          <a:bodyPr anchor="b">
            <a:normAutofit/>
          </a:bodyPr>
          <a:lstStyle>
            <a:lvl1pPr>
              <a:defRPr sz="48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5274732" y="4191530"/>
            <a:ext cx="6072717"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p:cNvSpPr>
            <a:spLocks noGrp="1"/>
          </p:cNvSpPr>
          <p:nvPr>
            <p:ph type="body" idx="13"/>
          </p:nvPr>
        </p:nvSpPr>
        <p:spPr>
          <a:xfrm>
            <a:off x="5435601" y="693474"/>
            <a:ext cx="931335" cy="351631"/>
          </a:xfrm>
        </p:spPr>
        <p:txBody>
          <a:bodyPr>
            <a:normAutofit/>
          </a:bodyPr>
          <a:lstStyle>
            <a:lvl1pPr marL="0" indent="0">
              <a:buNone/>
              <a:defRPr sz="1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23727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DC47638D-0D0B-8026-2C37-0502D339D533}"/>
              </a:ext>
            </a:extLst>
          </p:cNvPr>
          <p:cNvSpPr txBox="1">
            <a:spLocks/>
          </p:cNvSpPr>
          <p:nvPr/>
        </p:nvSpPr>
        <p:spPr>
          <a:xfrm>
            <a:off x="11176000" y="6356350"/>
            <a:ext cx="736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0561CA17-4CD0-1A4A-9649-765B9E4CCD6C}" type="slidenum">
              <a:rPr lang="en-US" smtClean="0">
                <a:solidFill>
                  <a:schemeClr val="tx2"/>
                </a:solidFill>
              </a:rPr>
              <a:pPr fontAlgn="auto">
                <a:spcBef>
                  <a:spcPts val="0"/>
                </a:spcBef>
                <a:spcAft>
                  <a:spcPts val="0"/>
                </a:spcAft>
                <a:defRPr/>
              </a:pPr>
              <a:t>‹#›</a:t>
            </a:fld>
            <a:endParaRPr lang="en-US">
              <a:solidFill>
                <a:schemeClr val="tx2"/>
              </a:solidFill>
            </a:endParaRP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
          <p:cNvSpPr>
            <a:spLocks noGrp="1"/>
          </p:cNvSpPr>
          <p:nvPr>
            <p:ph type="body" idx="14"/>
          </p:nvPr>
        </p:nvSpPr>
        <p:spPr>
          <a:xfrm>
            <a:off x="2023531" y="646037"/>
            <a:ext cx="931335" cy="351631"/>
          </a:xfrm>
        </p:spPr>
        <p:txBody>
          <a:bodyPr>
            <a:normAutofit/>
          </a:bodyPr>
          <a:lstStyle>
            <a:lvl1pPr marL="0" indent="0">
              <a:buNone/>
              <a:defRPr sz="1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ext Placeholder 8"/>
          <p:cNvSpPr>
            <a:spLocks noGrp="1"/>
          </p:cNvSpPr>
          <p:nvPr>
            <p:ph type="body" sz="quarter" idx="15"/>
          </p:nvPr>
        </p:nvSpPr>
        <p:spPr>
          <a:xfrm>
            <a:off x="838201" y="1252801"/>
            <a:ext cx="8373533" cy="315912"/>
          </a:xfrm>
        </p:spPr>
        <p:txBody>
          <a:bodyPr>
            <a:noAutofit/>
          </a:bodyPr>
          <a:lstStyle>
            <a:lvl1pPr marL="0" indent="0">
              <a:buNone/>
              <a:defRPr sz="2200">
                <a:solidFill>
                  <a:schemeClr val="tx2"/>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78795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EC997-5C03-BC79-15CD-5FD14D19F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88507D-1BC4-503D-8434-5DF9643337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E4819-5ED6-1C4D-95C7-E68B4817CC1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73F57195-6A8C-242B-9A59-82889E6BF355}"/>
              </a:ext>
            </a:extLst>
          </p:cNvPr>
          <p:cNvSpPr>
            <a:spLocks noGrp="1"/>
          </p:cNvSpPr>
          <p:nvPr>
            <p:ph type="ftr" sz="quarter" idx="11"/>
          </p:nvPr>
        </p:nvSpPr>
        <p:spPr/>
        <p:txBody>
          <a:bodyPr/>
          <a:lstStyle/>
          <a:p>
            <a:pPr>
              <a:defRPr/>
            </a:pPr>
            <a:r>
              <a:rPr lang="en-US"/>
              <a:t>footer</a:t>
            </a:r>
          </a:p>
        </p:txBody>
      </p:sp>
      <p:sp>
        <p:nvSpPr>
          <p:cNvPr id="6" name="Slide Number Placeholder 5">
            <a:extLst>
              <a:ext uri="{FF2B5EF4-FFF2-40B4-BE49-F238E27FC236}">
                <a16:creationId xmlns:a16="http://schemas.microsoft.com/office/drawing/2014/main" id="{F42D4F74-6297-F7D7-500B-767DA071A2BD}"/>
              </a:ext>
            </a:extLst>
          </p:cNvPr>
          <p:cNvSpPr>
            <a:spLocks noGrp="1"/>
          </p:cNvSpPr>
          <p:nvPr>
            <p:ph type="sldNum" sz="quarter" idx="12"/>
          </p:nvPr>
        </p:nvSpPr>
        <p:spPr/>
        <p:txBody>
          <a:bodyPr/>
          <a:lstStyle/>
          <a:p>
            <a:pPr>
              <a:defRPr/>
            </a:pPr>
            <a:fld id="{B784DDF6-9581-4BA9-BFDB-64317DFB54F0}" type="slidenum">
              <a:rPr lang="en-US" smtClean="0"/>
              <a:pPr>
                <a:defRPr/>
              </a:pPr>
              <a:t>‹#›</a:t>
            </a:fld>
            <a:endParaRPr lang="en-US"/>
          </a:p>
        </p:txBody>
      </p:sp>
    </p:spTree>
    <p:extLst>
      <p:ext uri="{BB962C8B-B14F-4D97-AF65-F5344CB8AC3E}">
        <p14:creationId xmlns:p14="http://schemas.microsoft.com/office/powerpoint/2010/main" val="2201616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E8A52C2-A5D0-E854-DC0F-06FDF5CAC534}"/>
              </a:ext>
            </a:extLst>
          </p:cNvPr>
          <p:cNvSpPr txBox="1">
            <a:spLocks/>
          </p:cNvSpPr>
          <p:nvPr/>
        </p:nvSpPr>
        <p:spPr>
          <a:xfrm>
            <a:off x="11176000" y="6356350"/>
            <a:ext cx="736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1D3844FB-C7F7-BC42-9D0B-6C6EA6AEBF68}" type="slidenum">
              <a:rPr lang="en-US" smtClean="0">
                <a:solidFill>
                  <a:schemeClr val="tx2"/>
                </a:solidFill>
              </a:rPr>
              <a:pPr fontAlgn="auto">
                <a:spcBef>
                  <a:spcPts val="0"/>
                </a:spcBef>
                <a:spcAft>
                  <a:spcPts val="0"/>
                </a:spcAft>
                <a:defRPr/>
              </a:pPr>
              <a:t>‹#›</a:t>
            </a:fld>
            <a:endParaRPr lang="en-US">
              <a:solidFill>
                <a:schemeClr val="tx2"/>
              </a:solidFill>
            </a:endParaRPr>
          </a:p>
        </p:txBody>
      </p:sp>
      <p:sp>
        <p:nvSpPr>
          <p:cNvPr id="2" name="Title 1"/>
          <p:cNvSpPr>
            <a:spLocks noGrp="1"/>
          </p:cNvSpPr>
          <p:nvPr>
            <p:ph type="title"/>
          </p:nvPr>
        </p:nvSpPr>
        <p:spPr>
          <a:xfrm>
            <a:off x="5274734" y="1709738"/>
            <a:ext cx="6072716" cy="2184929"/>
          </a:xfrm>
        </p:spPr>
        <p:txBody>
          <a:bodyPr anchor="b">
            <a:normAutofit/>
          </a:bodyPr>
          <a:lstStyle>
            <a:lvl1pPr>
              <a:defRPr sz="48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5274732" y="4191530"/>
            <a:ext cx="6072717"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p:cNvSpPr>
            <a:spLocks noGrp="1"/>
          </p:cNvSpPr>
          <p:nvPr>
            <p:ph type="body" idx="13"/>
          </p:nvPr>
        </p:nvSpPr>
        <p:spPr>
          <a:xfrm>
            <a:off x="5435601" y="693474"/>
            <a:ext cx="931335" cy="351631"/>
          </a:xfrm>
        </p:spPr>
        <p:txBody>
          <a:bodyPr>
            <a:normAutofit/>
          </a:bodyPr>
          <a:lstStyle>
            <a:lvl1pPr marL="0" indent="0">
              <a:buNone/>
              <a:defRPr sz="1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203836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03E5AD6-4025-10B6-E1CE-0AA6D415E376}"/>
              </a:ext>
            </a:extLst>
          </p:cNvPr>
          <p:cNvSpPr txBox="1">
            <a:spLocks/>
          </p:cNvSpPr>
          <p:nvPr/>
        </p:nvSpPr>
        <p:spPr>
          <a:xfrm>
            <a:off x="11176000" y="6356350"/>
            <a:ext cx="736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BB968E72-D743-184B-8585-51146EC356F3}" type="slidenum">
              <a:rPr lang="en-US" smtClean="0">
                <a:solidFill>
                  <a:schemeClr val="tx2"/>
                </a:solidFill>
              </a:rPr>
              <a:pPr fontAlgn="auto">
                <a:spcBef>
                  <a:spcPts val="0"/>
                </a:spcBef>
                <a:spcAft>
                  <a:spcPts val="0"/>
                </a:spcAft>
                <a:defRPr/>
              </a:pPr>
              <a:t>‹#›</a:t>
            </a:fld>
            <a:endParaRPr lang="en-US">
              <a:solidFill>
                <a:schemeClr val="tx2"/>
              </a:solidFill>
            </a:endParaRPr>
          </a:p>
        </p:txBody>
      </p:sp>
      <p:sp>
        <p:nvSpPr>
          <p:cNvPr id="2" name="Title 1"/>
          <p:cNvSpPr>
            <a:spLocks noGrp="1"/>
          </p:cNvSpPr>
          <p:nvPr>
            <p:ph type="title"/>
          </p:nvPr>
        </p:nvSpPr>
        <p:spPr>
          <a:xfrm>
            <a:off x="838200" y="1254491"/>
            <a:ext cx="8373533" cy="315912"/>
          </a:xfrm>
        </p:spPr>
        <p:txBody>
          <a:bodyPr>
            <a:noAutofit/>
          </a:bodyPr>
          <a:lstStyle>
            <a:lvl1pPr>
              <a:defRPr sz="2200">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p:cNvSpPr>
            <a:spLocks noGrp="1"/>
          </p:cNvSpPr>
          <p:nvPr>
            <p:ph type="body" idx="13"/>
          </p:nvPr>
        </p:nvSpPr>
        <p:spPr>
          <a:xfrm>
            <a:off x="2023531" y="646037"/>
            <a:ext cx="931335" cy="351631"/>
          </a:xfrm>
        </p:spPr>
        <p:txBody>
          <a:bodyPr>
            <a:normAutofit/>
          </a:bodyPr>
          <a:lstStyle>
            <a:lvl1pPr marL="0" indent="0">
              <a:buNone/>
              <a:defRPr sz="1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27039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B288954-0BFF-6032-D0F4-4F01500EF05E}"/>
              </a:ext>
            </a:extLst>
          </p:cNvPr>
          <p:cNvSpPr txBox="1">
            <a:spLocks/>
          </p:cNvSpPr>
          <p:nvPr/>
        </p:nvSpPr>
        <p:spPr>
          <a:xfrm>
            <a:off x="11176000" y="6356350"/>
            <a:ext cx="736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D1310C6-A190-0041-81E4-BBE5977F42F8}" type="slidenum">
              <a:rPr lang="en-US" smtClean="0">
                <a:solidFill>
                  <a:schemeClr val="tx2"/>
                </a:solidFill>
              </a:rPr>
              <a:pPr fontAlgn="auto">
                <a:spcBef>
                  <a:spcPts val="0"/>
                </a:spcBef>
                <a:spcAft>
                  <a:spcPts val="0"/>
                </a:spcAft>
                <a:defRPr/>
              </a:pPr>
              <a:t>‹#›</a:t>
            </a:fld>
            <a:endParaRPr lang="en-US">
              <a:solidFill>
                <a:schemeClr val="tx2"/>
              </a:solidFill>
            </a:endParaRPr>
          </a:p>
        </p:txBody>
      </p:sp>
      <p:sp>
        <p:nvSpPr>
          <p:cNvPr id="2" name="Title 1"/>
          <p:cNvSpPr>
            <a:spLocks noGrp="1"/>
          </p:cNvSpPr>
          <p:nvPr>
            <p:ph type="title"/>
          </p:nvPr>
        </p:nvSpPr>
        <p:spPr>
          <a:xfrm>
            <a:off x="5274734" y="1709738"/>
            <a:ext cx="6072716" cy="2184929"/>
          </a:xfrm>
        </p:spPr>
        <p:txBody>
          <a:bodyPr anchor="b">
            <a:normAutofit/>
          </a:bodyPr>
          <a:lstStyle>
            <a:lvl1pPr>
              <a:defRPr sz="480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5274732" y="4191530"/>
            <a:ext cx="6072717"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Text Placeholder 2"/>
          <p:cNvSpPr>
            <a:spLocks noGrp="1"/>
          </p:cNvSpPr>
          <p:nvPr>
            <p:ph type="body" idx="13"/>
          </p:nvPr>
        </p:nvSpPr>
        <p:spPr>
          <a:xfrm>
            <a:off x="5435601" y="693474"/>
            <a:ext cx="931335" cy="351631"/>
          </a:xfrm>
        </p:spPr>
        <p:txBody>
          <a:bodyPr>
            <a:normAutofit/>
          </a:bodyPr>
          <a:lstStyle>
            <a:lvl1pPr marL="0" indent="0">
              <a:buNone/>
              <a:defRPr sz="18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91052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4139EF67-CC55-0180-61C7-795C05FD49E1}"/>
              </a:ext>
            </a:extLst>
          </p:cNvPr>
          <p:cNvPicPr>
            <a:picLocks noChangeAspect="1"/>
          </p:cNvPicPr>
          <p:nvPr/>
        </p:nvPicPr>
        <p:blipFill>
          <a:blip r:embed="rId2"/>
          <a:stretch>
            <a:fillRect/>
          </a:stretch>
        </p:blipFill>
        <p:spPr>
          <a:xfrm>
            <a:off x="0" y="0"/>
            <a:ext cx="12192000" cy="6991350"/>
          </a:xfrm>
          <a:prstGeom prst="rect">
            <a:avLst/>
          </a:prstGeom>
        </p:spPr>
      </p:pic>
      <p:sp>
        <p:nvSpPr>
          <p:cNvPr id="5" name="Slide Number Placeholder 5">
            <a:extLst>
              <a:ext uri="{FF2B5EF4-FFF2-40B4-BE49-F238E27FC236}">
                <a16:creationId xmlns:a16="http://schemas.microsoft.com/office/drawing/2014/main" id="{C48AB8D8-CCF4-DF65-0CDC-F211E49097C8}"/>
              </a:ext>
            </a:extLst>
          </p:cNvPr>
          <p:cNvSpPr txBox="1">
            <a:spLocks/>
          </p:cNvSpPr>
          <p:nvPr/>
        </p:nvSpPr>
        <p:spPr>
          <a:xfrm>
            <a:off x="11176000" y="6356350"/>
            <a:ext cx="736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EC24EDEA-8E25-CA48-A5B8-9A09A8EB5D58}" type="slidenum">
              <a:rPr lang="en-US" smtClean="0">
                <a:solidFill>
                  <a:schemeClr val="tx2"/>
                </a:solidFill>
              </a:rPr>
              <a:pPr fontAlgn="auto">
                <a:spcBef>
                  <a:spcPts val="0"/>
                </a:spcBef>
                <a:spcAft>
                  <a:spcPts val="0"/>
                </a:spcAft>
                <a:defRPr/>
              </a:pPr>
              <a:t>‹#›</a:t>
            </a:fld>
            <a:endParaRPr lang="en-US">
              <a:solidFill>
                <a:schemeClr val="tx2"/>
              </a:solidFill>
            </a:endParaRPr>
          </a:p>
        </p:txBody>
      </p:sp>
      <p:sp>
        <p:nvSpPr>
          <p:cNvPr id="2" name="Title 1"/>
          <p:cNvSpPr>
            <a:spLocks noGrp="1"/>
          </p:cNvSpPr>
          <p:nvPr>
            <p:ph type="title"/>
          </p:nvPr>
        </p:nvSpPr>
        <p:spPr>
          <a:xfrm>
            <a:off x="838200" y="706437"/>
            <a:ext cx="7247467" cy="939801"/>
          </a:xfrm>
        </p:spPr>
        <p:txBody>
          <a:bodyPr anchor="t">
            <a:normAutofit/>
          </a:bodyPr>
          <a:lstStyle>
            <a:lvl1pPr>
              <a:defRPr sz="3600">
                <a:solidFill>
                  <a:schemeClr val="tx2"/>
                </a:solidFill>
              </a:defRPr>
            </a:lvl1pPr>
          </a:lstStyle>
          <a:p>
            <a:r>
              <a:rPr lang="en-US"/>
              <a:t>Click to edit Master title style</a:t>
            </a:r>
          </a:p>
        </p:txBody>
      </p:sp>
      <p:sp>
        <p:nvSpPr>
          <p:cNvPr id="3" name="Content Placeholder 2"/>
          <p:cNvSpPr>
            <a:spLocks noGrp="1"/>
          </p:cNvSpPr>
          <p:nvPr>
            <p:ph idx="1"/>
          </p:nvPr>
        </p:nvSpPr>
        <p:spPr>
          <a:xfrm>
            <a:off x="838200" y="2033445"/>
            <a:ext cx="4859867" cy="41435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3"/>
          </p:nvPr>
        </p:nvSpPr>
        <p:spPr>
          <a:xfrm>
            <a:off x="6270625" y="1825625"/>
            <a:ext cx="4674465" cy="4351338"/>
          </a:xfrm>
          <a:custGeom>
            <a:avLst/>
            <a:gdLst>
              <a:gd name="connsiteX0" fmla="*/ 0 w 3863975"/>
              <a:gd name="connsiteY0" fmla="*/ 0 h 4351338"/>
              <a:gd name="connsiteX1" fmla="*/ 3863975 w 3863975"/>
              <a:gd name="connsiteY1" fmla="*/ 0 h 4351338"/>
              <a:gd name="connsiteX2" fmla="*/ 3863975 w 3863975"/>
              <a:gd name="connsiteY2" fmla="*/ 4351338 h 4351338"/>
              <a:gd name="connsiteX3" fmla="*/ 0 w 3863975"/>
              <a:gd name="connsiteY3" fmla="*/ 4351338 h 4351338"/>
              <a:gd name="connsiteX4" fmla="*/ 0 w 3863975"/>
              <a:gd name="connsiteY4" fmla="*/ 0 h 4351338"/>
              <a:gd name="connsiteX0" fmla="*/ 0 w 4622511"/>
              <a:gd name="connsiteY0" fmla="*/ 0 h 4351338"/>
              <a:gd name="connsiteX1" fmla="*/ 4622511 w 4622511"/>
              <a:gd name="connsiteY1" fmla="*/ 0 h 4351338"/>
              <a:gd name="connsiteX2" fmla="*/ 3863975 w 4622511"/>
              <a:gd name="connsiteY2" fmla="*/ 4351338 h 4351338"/>
              <a:gd name="connsiteX3" fmla="*/ 0 w 4622511"/>
              <a:gd name="connsiteY3" fmla="*/ 4351338 h 4351338"/>
              <a:gd name="connsiteX4" fmla="*/ 0 w 4622511"/>
              <a:gd name="connsiteY4" fmla="*/ 0 h 4351338"/>
              <a:gd name="connsiteX0" fmla="*/ 0 w 4674465"/>
              <a:gd name="connsiteY0" fmla="*/ 0 h 4351338"/>
              <a:gd name="connsiteX1" fmla="*/ 4674465 w 4674465"/>
              <a:gd name="connsiteY1" fmla="*/ 0 h 4351338"/>
              <a:gd name="connsiteX2" fmla="*/ 3863975 w 4674465"/>
              <a:gd name="connsiteY2" fmla="*/ 4351338 h 4351338"/>
              <a:gd name="connsiteX3" fmla="*/ 0 w 4674465"/>
              <a:gd name="connsiteY3" fmla="*/ 4351338 h 4351338"/>
              <a:gd name="connsiteX4" fmla="*/ 0 w 4674465"/>
              <a:gd name="connsiteY4" fmla="*/ 0 h 4351338"/>
              <a:gd name="connsiteX0" fmla="*/ 997527 w 4674465"/>
              <a:gd name="connsiteY0" fmla="*/ 0 h 4351338"/>
              <a:gd name="connsiteX1" fmla="*/ 4674465 w 4674465"/>
              <a:gd name="connsiteY1" fmla="*/ 0 h 4351338"/>
              <a:gd name="connsiteX2" fmla="*/ 3863975 w 4674465"/>
              <a:gd name="connsiteY2" fmla="*/ 4351338 h 4351338"/>
              <a:gd name="connsiteX3" fmla="*/ 0 w 4674465"/>
              <a:gd name="connsiteY3" fmla="*/ 4351338 h 4351338"/>
              <a:gd name="connsiteX4" fmla="*/ 997527 w 4674465"/>
              <a:gd name="connsiteY4" fmla="*/ 0 h 4351338"/>
              <a:gd name="connsiteX0" fmla="*/ 924791 w 4674465"/>
              <a:gd name="connsiteY0" fmla="*/ 0 h 4351338"/>
              <a:gd name="connsiteX1" fmla="*/ 4674465 w 4674465"/>
              <a:gd name="connsiteY1" fmla="*/ 0 h 4351338"/>
              <a:gd name="connsiteX2" fmla="*/ 3863975 w 4674465"/>
              <a:gd name="connsiteY2" fmla="*/ 4351338 h 4351338"/>
              <a:gd name="connsiteX3" fmla="*/ 0 w 4674465"/>
              <a:gd name="connsiteY3" fmla="*/ 4351338 h 4351338"/>
              <a:gd name="connsiteX4" fmla="*/ 924791 w 4674465"/>
              <a:gd name="connsiteY4" fmla="*/ 0 h 4351338"/>
              <a:gd name="connsiteX0" fmla="*/ 852055 w 4674465"/>
              <a:gd name="connsiteY0" fmla="*/ 0 h 4351338"/>
              <a:gd name="connsiteX1" fmla="*/ 4674465 w 4674465"/>
              <a:gd name="connsiteY1" fmla="*/ 0 h 4351338"/>
              <a:gd name="connsiteX2" fmla="*/ 3863975 w 4674465"/>
              <a:gd name="connsiteY2" fmla="*/ 4351338 h 4351338"/>
              <a:gd name="connsiteX3" fmla="*/ 0 w 4674465"/>
              <a:gd name="connsiteY3" fmla="*/ 4351338 h 4351338"/>
              <a:gd name="connsiteX4" fmla="*/ 852055 w 4674465"/>
              <a:gd name="connsiteY4" fmla="*/ 0 h 435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465" h="4351338">
                <a:moveTo>
                  <a:pt x="852055" y="0"/>
                </a:moveTo>
                <a:lnTo>
                  <a:pt x="4674465" y="0"/>
                </a:lnTo>
                <a:lnTo>
                  <a:pt x="3863975" y="4351338"/>
                </a:lnTo>
                <a:lnTo>
                  <a:pt x="0" y="4351338"/>
                </a:lnTo>
                <a:lnTo>
                  <a:pt x="852055" y="0"/>
                </a:lnTo>
                <a:close/>
              </a:path>
            </a:pathLst>
          </a:custGeom>
        </p:spPr>
        <p:txBody>
          <a:bodyPr rtlCol="0">
            <a:normAutofit/>
          </a:bodyPr>
          <a:lstStyle/>
          <a:p>
            <a:pPr lvl="0"/>
            <a:r>
              <a:rPr lang="en-US" noProof="0"/>
              <a:t>Click icon to add picture</a:t>
            </a:r>
          </a:p>
        </p:txBody>
      </p:sp>
    </p:spTree>
    <p:extLst>
      <p:ext uri="{BB962C8B-B14F-4D97-AF65-F5344CB8AC3E}">
        <p14:creationId xmlns:p14="http://schemas.microsoft.com/office/powerpoint/2010/main" val="18702654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B03D2C1-BF7F-9D10-38E8-15A494C75E2E}"/>
              </a:ext>
            </a:extLst>
          </p:cNvPr>
          <p:cNvSpPr txBox="1">
            <a:spLocks/>
          </p:cNvSpPr>
          <p:nvPr/>
        </p:nvSpPr>
        <p:spPr>
          <a:xfrm>
            <a:off x="11176000" y="6356350"/>
            <a:ext cx="736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ECDFADC7-4309-734A-9F9F-7B63B2281C15}" type="slidenum">
              <a:rPr lang="en-US" smtClean="0">
                <a:solidFill>
                  <a:schemeClr val="tx2"/>
                </a:solidFill>
              </a:rPr>
              <a:pPr fontAlgn="auto">
                <a:spcBef>
                  <a:spcPts val="0"/>
                </a:spcBef>
                <a:spcAft>
                  <a:spcPts val="0"/>
                </a:spcAft>
                <a:defRPr/>
              </a:pPr>
              <a:t>‹#›</a:t>
            </a:fld>
            <a:endParaRPr lang="en-US">
              <a:solidFill>
                <a:schemeClr val="tx2"/>
              </a:solidFill>
            </a:endParaRPr>
          </a:p>
        </p:txBody>
      </p:sp>
      <p:pic>
        <p:nvPicPr>
          <p:cNvPr id="5" name="Graphic 7">
            <a:extLst>
              <a:ext uri="{FF2B5EF4-FFF2-40B4-BE49-F238E27FC236}">
                <a16:creationId xmlns:a16="http://schemas.microsoft.com/office/drawing/2014/main" id="{82565C40-087E-EC8B-7698-9A8228EA782F}"/>
              </a:ext>
            </a:extLst>
          </p:cNvPr>
          <p:cNvPicPr>
            <a:picLocks noChangeAspect="1"/>
          </p:cNvPicPr>
          <p:nvPr/>
        </p:nvPicPr>
        <p:blipFill>
          <a:blip r:embed="rId2"/>
          <a:stretch>
            <a:fillRect/>
          </a:stretch>
        </p:blipFill>
        <p:spPr>
          <a:xfrm>
            <a:off x="0" y="0"/>
            <a:ext cx="12192000" cy="6991350"/>
          </a:xfrm>
          <a:prstGeom prst="rect">
            <a:avLst/>
          </a:prstGeom>
        </p:spPr>
      </p:pic>
      <p:sp>
        <p:nvSpPr>
          <p:cNvPr id="6" name="Slide Number Placeholder 5">
            <a:extLst>
              <a:ext uri="{FF2B5EF4-FFF2-40B4-BE49-F238E27FC236}">
                <a16:creationId xmlns:a16="http://schemas.microsoft.com/office/drawing/2014/main" id="{E839E32A-C9D6-13CA-A5B9-1190ED8A75B9}"/>
              </a:ext>
            </a:extLst>
          </p:cNvPr>
          <p:cNvSpPr txBox="1">
            <a:spLocks/>
          </p:cNvSpPr>
          <p:nvPr/>
        </p:nvSpPr>
        <p:spPr>
          <a:xfrm>
            <a:off x="11174413" y="6357938"/>
            <a:ext cx="736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70F85CA8-97EA-D74C-A48D-A1647A7B9629}" type="slidenum">
              <a:rPr lang="en-US" smtClean="0">
                <a:solidFill>
                  <a:schemeClr val="tx2"/>
                </a:solidFill>
              </a:rPr>
              <a:pPr fontAlgn="auto">
                <a:spcBef>
                  <a:spcPts val="0"/>
                </a:spcBef>
                <a:spcAft>
                  <a:spcPts val="0"/>
                </a:spcAft>
                <a:defRPr/>
              </a:pPr>
              <a:t>‹#›</a:t>
            </a:fld>
            <a:endParaRPr lang="en-US">
              <a:solidFill>
                <a:schemeClr val="tx2"/>
              </a:solidFill>
            </a:endParaRPr>
          </a:p>
        </p:txBody>
      </p:sp>
      <p:sp>
        <p:nvSpPr>
          <p:cNvPr id="2" name="Title 1"/>
          <p:cNvSpPr>
            <a:spLocks noGrp="1"/>
          </p:cNvSpPr>
          <p:nvPr>
            <p:ph type="title"/>
          </p:nvPr>
        </p:nvSpPr>
        <p:spPr>
          <a:xfrm>
            <a:off x="838200" y="706437"/>
            <a:ext cx="7247467" cy="939801"/>
          </a:xfrm>
        </p:spPr>
        <p:txBody>
          <a:bodyPr anchor="t">
            <a:normAutofit/>
          </a:bodyPr>
          <a:lstStyle>
            <a:lvl1pPr>
              <a:defRPr sz="3600">
                <a:solidFill>
                  <a:schemeClr val="tx2"/>
                </a:solidFill>
              </a:defRPr>
            </a:lvl1pPr>
          </a:lstStyle>
          <a:p>
            <a:r>
              <a:rPr lang="en-US"/>
              <a:t>Click to edit Master title style</a:t>
            </a:r>
          </a:p>
        </p:txBody>
      </p:sp>
      <p:sp>
        <p:nvSpPr>
          <p:cNvPr id="3" name="Content Placeholder 2"/>
          <p:cNvSpPr>
            <a:spLocks noGrp="1"/>
          </p:cNvSpPr>
          <p:nvPr>
            <p:ph idx="1"/>
          </p:nvPr>
        </p:nvSpPr>
        <p:spPr>
          <a:xfrm>
            <a:off x="838200" y="2036618"/>
            <a:ext cx="4859867" cy="41149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5977466" y="2036618"/>
            <a:ext cx="4859867" cy="41149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446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E3014D6A-4C36-1B0E-E62C-106558150AF8}"/>
              </a:ext>
            </a:extLst>
          </p:cNvPr>
          <p:cNvSpPr txBox="1">
            <a:spLocks/>
          </p:cNvSpPr>
          <p:nvPr/>
        </p:nvSpPr>
        <p:spPr>
          <a:xfrm>
            <a:off x="7019925" y="603250"/>
            <a:ext cx="2743200" cy="98425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defRPr/>
            </a:pPr>
            <a:r>
              <a:rPr lang="en-US">
                <a:latin typeface="Avenir Heavy" panose="020B0703020203020204" pitchFamily="34" charset="0"/>
              </a:rPr>
              <a:t>National Supply</a:t>
            </a:r>
          </a:p>
          <a:p>
            <a:pPr fontAlgn="auto">
              <a:spcAft>
                <a:spcPts val="0"/>
              </a:spcAft>
              <a:defRPr/>
            </a:pPr>
            <a:r>
              <a:rPr lang="en-US">
                <a:latin typeface="Avenir Heavy" panose="020B0703020203020204" pitchFamily="34" charset="0"/>
              </a:rPr>
              <a:t>Chain Office</a:t>
            </a:r>
          </a:p>
        </p:txBody>
      </p:sp>
      <p:sp>
        <p:nvSpPr>
          <p:cNvPr id="2" name="Title 1"/>
          <p:cNvSpPr>
            <a:spLocks noGrp="1"/>
          </p:cNvSpPr>
          <p:nvPr>
            <p:ph type="ctrTitle"/>
          </p:nvPr>
        </p:nvSpPr>
        <p:spPr>
          <a:xfrm>
            <a:off x="838200" y="3657600"/>
            <a:ext cx="7315200" cy="1835524"/>
          </a:xfrm>
        </p:spPr>
        <p:txBody>
          <a:bodyPr anchor="b">
            <a:normAutofit/>
          </a:bodyPr>
          <a:lstStyle>
            <a:lvl1pPr algn="l">
              <a:defRPr sz="44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5630954" y="1936376"/>
            <a:ext cx="4114801" cy="1264023"/>
          </a:xfrm>
        </p:spPr>
        <p:txBody>
          <a:bodyPr>
            <a:normAutofit/>
          </a:bodyPr>
          <a:lstStyle>
            <a:lvl1pPr marL="0" indent="0" algn="l">
              <a:buNone/>
              <a:defRPr sz="28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56628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921124"/>
            <a:ext cx="10515600" cy="769564"/>
          </a:xfrm>
        </p:spPr>
        <p:txBody>
          <a:bodyPr>
            <a:norm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EE596-8E69-0992-E8DE-16EA1310B4C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2E6B42A-5C1B-57F9-D516-F8ADA50CB668}"/>
              </a:ext>
            </a:extLst>
          </p:cNvPr>
          <p:cNvSpPr>
            <a:spLocks noGrp="1"/>
          </p:cNvSpPr>
          <p:nvPr>
            <p:ph type="ftr" sz="quarter" idx="11"/>
          </p:nvPr>
        </p:nvSpPr>
        <p:spPr/>
        <p:txBody>
          <a:bodyPr/>
          <a:lstStyle>
            <a:lvl1pPr>
              <a:defRPr/>
            </a:lvl1pPr>
          </a:lstStyle>
          <a:p>
            <a:pPr>
              <a:defRPr/>
            </a:pPr>
            <a:r>
              <a:rPr lang="en-US"/>
              <a:t>footer</a:t>
            </a:r>
          </a:p>
        </p:txBody>
      </p:sp>
      <p:sp>
        <p:nvSpPr>
          <p:cNvPr id="6" name="Slide Number Placeholder 5">
            <a:extLst>
              <a:ext uri="{FF2B5EF4-FFF2-40B4-BE49-F238E27FC236}">
                <a16:creationId xmlns:a16="http://schemas.microsoft.com/office/drawing/2014/main" id="{33AF42FC-AB91-87F3-ED7D-FBE6A6A435DC}"/>
              </a:ext>
            </a:extLst>
          </p:cNvPr>
          <p:cNvSpPr>
            <a:spLocks noGrp="1"/>
          </p:cNvSpPr>
          <p:nvPr>
            <p:ph type="sldNum" sz="quarter" idx="12"/>
          </p:nvPr>
        </p:nvSpPr>
        <p:spPr>
          <a:xfrm>
            <a:off x="9169400" y="6356350"/>
            <a:ext cx="2743200" cy="365125"/>
          </a:xfrm>
        </p:spPr>
        <p:txBody>
          <a:bodyPr/>
          <a:lstStyle>
            <a:lvl1pPr>
              <a:defRPr/>
            </a:lvl1pPr>
          </a:lstStyle>
          <a:p>
            <a:pPr>
              <a:defRPr/>
            </a:pPr>
            <a:fld id="{B784DDF6-9581-4BA9-BFDB-64317DFB54F0}" type="slidenum">
              <a:rPr lang="en-US" smtClean="0"/>
              <a:pPr>
                <a:defRPr/>
              </a:pPr>
              <a:t>‹#›</a:t>
            </a:fld>
            <a:endParaRPr lang="en-US"/>
          </a:p>
        </p:txBody>
      </p:sp>
    </p:spTree>
    <p:extLst>
      <p:ext uri="{BB962C8B-B14F-4D97-AF65-F5344CB8AC3E}">
        <p14:creationId xmlns:p14="http://schemas.microsoft.com/office/powerpoint/2010/main" val="817467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88658" y="1709738"/>
            <a:ext cx="7958791" cy="2852737"/>
          </a:xfrm>
        </p:spPr>
        <p:txBody>
          <a:bodyPr anchor="b">
            <a:normAutofit/>
          </a:bodyPr>
          <a:lstStyle>
            <a:lvl1pPr>
              <a:defRPr sz="44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3388658" y="4589463"/>
            <a:ext cx="7958792"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5A842B-70F2-F81F-DE66-C4A78C6EDF5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762CA5D9-F500-9234-FD23-075AEC9B06E8}"/>
              </a:ext>
            </a:extLst>
          </p:cNvPr>
          <p:cNvSpPr>
            <a:spLocks noGrp="1"/>
          </p:cNvSpPr>
          <p:nvPr>
            <p:ph type="ftr" sz="quarter" idx="11"/>
          </p:nvPr>
        </p:nvSpPr>
        <p:spPr/>
        <p:txBody>
          <a:bodyPr/>
          <a:lstStyle>
            <a:lvl1pPr>
              <a:defRPr/>
            </a:lvl1pPr>
          </a:lstStyle>
          <a:p>
            <a:pPr>
              <a:defRPr/>
            </a:pPr>
            <a:r>
              <a:rPr lang="en-US"/>
              <a:t>footer</a:t>
            </a:r>
          </a:p>
        </p:txBody>
      </p:sp>
      <p:sp>
        <p:nvSpPr>
          <p:cNvPr id="6" name="Slide Number Placeholder 5">
            <a:extLst>
              <a:ext uri="{FF2B5EF4-FFF2-40B4-BE49-F238E27FC236}">
                <a16:creationId xmlns:a16="http://schemas.microsoft.com/office/drawing/2014/main" id="{7B803262-DFCE-4857-BB7B-5D4E2EC1BEBF}"/>
              </a:ext>
            </a:extLst>
          </p:cNvPr>
          <p:cNvSpPr>
            <a:spLocks noGrp="1"/>
          </p:cNvSpPr>
          <p:nvPr>
            <p:ph type="sldNum" sz="quarter" idx="12"/>
          </p:nvPr>
        </p:nvSpPr>
        <p:spPr>
          <a:xfrm>
            <a:off x="9175750" y="6356350"/>
            <a:ext cx="2743200" cy="365125"/>
          </a:xfrm>
        </p:spPr>
        <p:txBody>
          <a:bodyPr/>
          <a:lstStyle>
            <a:lvl1pPr>
              <a:defRPr/>
            </a:lvl1pPr>
          </a:lstStyle>
          <a:p>
            <a:pPr>
              <a:defRPr/>
            </a:pPr>
            <a:fld id="{1A3FA7B1-D18A-44D1-B220-790E646EE05E}" type="slidenum">
              <a:rPr lang="en-US" smtClean="0"/>
              <a:pPr>
                <a:defRPr/>
              </a:pPr>
              <a:t>‹#›</a:t>
            </a:fld>
            <a:endParaRPr lang="en-US"/>
          </a:p>
        </p:txBody>
      </p:sp>
    </p:spTree>
    <p:extLst>
      <p:ext uri="{BB962C8B-B14F-4D97-AF65-F5344CB8AC3E}">
        <p14:creationId xmlns:p14="http://schemas.microsoft.com/office/powerpoint/2010/main" val="2540696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921124"/>
            <a:ext cx="10515600" cy="769564"/>
          </a:xfrm>
        </p:spPr>
        <p:txBody>
          <a:bodyPr>
            <a:norm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8648B1-1B8A-43C1-9767-9BCB23C7EEC2}"/>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BF855EF7-22C1-8AB9-32D3-688D4DF60DA6}"/>
              </a:ext>
            </a:extLst>
          </p:cNvPr>
          <p:cNvSpPr>
            <a:spLocks noGrp="1"/>
          </p:cNvSpPr>
          <p:nvPr>
            <p:ph type="ftr" sz="quarter" idx="11"/>
          </p:nvPr>
        </p:nvSpPr>
        <p:spPr/>
        <p:txBody>
          <a:bodyPr/>
          <a:lstStyle>
            <a:lvl1pPr>
              <a:defRPr/>
            </a:lvl1pPr>
          </a:lstStyle>
          <a:p>
            <a:pPr>
              <a:defRPr/>
            </a:pPr>
            <a:r>
              <a:rPr lang="en-US"/>
              <a:t>footer</a:t>
            </a:r>
          </a:p>
        </p:txBody>
      </p:sp>
      <p:sp>
        <p:nvSpPr>
          <p:cNvPr id="7" name="Slide Number Placeholder 6">
            <a:extLst>
              <a:ext uri="{FF2B5EF4-FFF2-40B4-BE49-F238E27FC236}">
                <a16:creationId xmlns:a16="http://schemas.microsoft.com/office/drawing/2014/main" id="{0C6E7B55-FFFB-4899-A3CA-567226FFCCC1}"/>
              </a:ext>
            </a:extLst>
          </p:cNvPr>
          <p:cNvSpPr>
            <a:spLocks noGrp="1"/>
          </p:cNvSpPr>
          <p:nvPr>
            <p:ph type="sldNum" sz="quarter" idx="12"/>
          </p:nvPr>
        </p:nvSpPr>
        <p:spPr>
          <a:xfrm>
            <a:off x="9194800" y="6356350"/>
            <a:ext cx="2743200" cy="365125"/>
          </a:xfrm>
        </p:spPr>
        <p:txBody>
          <a:bodyPr/>
          <a:lstStyle>
            <a:lvl1pPr>
              <a:defRPr/>
            </a:lvl1pPr>
          </a:lstStyle>
          <a:p>
            <a:pPr>
              <a:defRPr/>
            </a:pPr>
            <a:fld id="{8AF2D93C-1D51-4222-ABF7-33F7CF081353}" type="slidenum">
              <a:rPr lang="en-US" smtClean="0"/>
              <a:pPr>
                <a:defRPr/>
              </a:pPr>
              <a:t>‹#›</a:t>
            </a:fld>
            <a:endParaRPr lang="en-US"/>
          </a:p>
        </p:txBody>
      </p:sp>
    </p:spTree>
    <p:extLst>
      <p:ext uri="{BB962C8B-B14F-4D97-AF65-F5344CB8AC3E}">
        <p14:creationId xmlns:p14="http://schemas.microsoft.com/office/powerpoint/2010/main" val="10426951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914400"/>
            <a:ext cx="10515600" cy="776288"/>
          </a:xfrm>
        </p:spPr>
        <p:txBody>
          <a:bodyPr>
            <a:norm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6A0748-5C7A-1FFD-4369-119450CFA8E3}"/>
              </a:ext>
            </a:extLst>
          </p:cNvPr>
          <p:cNvSpPr>
            <a:spLocks noGrp="1"/>
          </p:cNvSpPr>
          <p:nvPr>
            <p:ph type="dt" sz="half" idx="10"/>
          </p:nvPr>
        </p:nvSpPr>
        <p:spPr/>
        <p:txBody>
          <a:bodyPr/>
          <a:lstStyle>
            <a:lvl1pPr>
              <a:defRPr/>
            </a:lvl1pPr>
          </a:lstStyle>
          <a:p>
            <a:pPr>
              <a:defRPr/>
            </a:pPr>
            <a:endParaRPr lang="en-US"/>
          </a:p>
        </p:txBody>
      </p:sp>
      <p:sp>
        <p:nvSpPr>
          <p:cNvPr id="8" name="Footer Placeholder 7">
            <a:extLst>
              <a:ext uri="{FF2B5EF4-FFF2-40B4-BE49-F238E27FC236}">
                <a16:creationId xmlns:a16="http://schemas.microsoft.com/office/drawing/2014/main" id="{DCCCDE14-AFCD-0CFC-A1B8-72A76DA2D574}"/>
              </a:ext>
            </a:extLst>
          </p:cNvPr>
          <p:cNvSpPr>
            <a:spLocks noGrp="1"/>
          </p:cNvSpPr>
          <p:nvPr>
            <p:ph type="ftr" sz="quarter" idx="11"/>
          </p:nvPr>
        </p:nvSpPr>
        <p:spPr/>
        <p:txBody>
          <a:bodyPr/>
          <a:lstStyle>
            <a:lvl1pPr>
              <a:defRPr/>
            </a:lvl1pPr>
          </a:lstStyle>
          <a:p>
            <a:pPr>
              <a:defRPr/>
            </a:pPr>
            <a:r>
              <a:rPr lang="en-US"/>
              <a:t>footer</a:t>
            </a:r>
          </a:p>
        </p:txBody>
      </p:sp>
      <p:sp>
        <p:nvSpPr>
          <p:cNvPr id="9" name="Slide Number Placeholder 8">
            <a:extLst>
              <a:ext uri="{FF2B5EF4-FFF2-40B4-BE49-F238E27FC236}">
                <a16:creationId xmlns:a16="http://schemas.microsoft.com/office/drawing/2014/main" id="{79F08035-EE04-E9F5-0BFE-D929E333A0FE}"/>
              </a:ext>
            </a:extLst>
          </p:cNvPr>
          <p:cNvSpPr>
            <a:spLocks noGrp="1"/>
          </p:cNvSpPr>
          <p:nvPr>
            <p:ph type="sldNum" sz="quarter" idx="12"/>
          </p:nvPr>
        </p:nvSpPr>
        <p:spPr>
          <a:xfrm>
            <a:off x="9155113" y="6356350"/>
            <a:ext cx="2743200" cy="365125"/>
          </a:xfrm>
        </p:spPr>
        <p:txBody>
          <a:bodyPr/>
          <a:lstStyle>
            <a:lvl1pPr>
              <a:defRPr/>
            </a:lvl1pPr>
          </a:lstStyle>
          <a:p>
            <a:pPr>
              <a:defRPr/>
            </a:pPr>
            <a:fld id="{316E6FE7-8402-4C36-8474-38F511AEEE24}" type="slidenum">
              <a:rPr lang="en-US" smtClean="0"/>
              <a:pPr>
                <a:defRPr/>
              </a:pPr>
              <a:t>‹#›</a:t>
            </a:fld>
            <a:endParaRPr lang="en-US"/>
          </a:p>
        </p:txBody>
      </p:sp>
    </p:spTree>
    <p:extLst>
      <p:ext uri="{BB962C8B-B14F-4D97-AF65-F5344CB8AC3E}">
        <p14:creationId xmlns:p14="http://schemas.microsoft.com/office/powerpoint/2010/main" val="3196999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76D5-D2D1-98E2-5FE6-33053E42BE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F01865-0AC0-0B0A-BBCC-FCC856005AE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C7FC8-88F5-82B2-602D-D473B9927D2D}"/>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5BED1703-6ACD-BF1A-F15B-C0B521BD1E1F}"/>
              </a:ext>
            </a:extLst>
          </p:cNvPr>
          <p:cNvSpPr>
            <a:spLocks noGrp="1"/>
          </p:cNvSpPr>
          <p:nvPr>
            <p:ph type="ftr" sz="quarter" idx="11"/>
          </p:nvPr>
        </p:nvSpPr>
        <p:spPr/>
        <p:txBody>
          <a:bodyPr/>
          <a:lstStyle/>
          <a:p>
            <a:pPr>
              <a:defRPr/>
            </a:pPr>
            <a:r>
              <a:rPr lang="en-US"/>
              <a:t>footer</a:t>
            </a:r>
          </a:p>
        </p:txBody>
      </p:sp>
      <p:sp>
        <p:nvSpPr>
          <p:cNvPr id="6" name="Slide Number Placeholder 5">
            <a:extLst>
              <a:ext uri="{FF2B5EF4-FFF2-40B4-BE49-F238E27FC236}">
                <a16:creationId xmlns:a16="http://schemas.microsoft.com/office/drawing/2014/main" id="{420E73F1-EA38-6931-1DEC-A358E272BD21}"/>
              </a:ext>
            </a:extLst>
          </p:cNvPr>
          <p:cNvSpPr>
            <a:spLocks noGrp="1"/>
          </p:cNvSpPr>
          <p:nvPr>
            <p:ph type="sldNum" sz="quarter" idx="12"/>
          </p:nvPr>
        </p:nvSpPr>
        <p:spPr/>
        <p:txBody>
          <a:bodyPr/>
          <a:lstStyle/>
          <a:p>
            <a:pPr>
              <a:defRPr/>
            </a:pPr>
            <a:fld id="{1A3FA7B1-D18A-44D1-B220-790E646EE05E}" type="slidenum">
              <a:rPr lang="en-US" smtClean="0"/>
              <a:pPr>
                <a:defRPr/>
              </a:pPr>
              <a:t>‹#›</a:t>
            </a:fld>
            <a:endParaRPr lang="en-US"/>
          </a:p>
        </p:txBody>
      </p:sp>
    </p:spTree>
    <p:extLst>
      <p:ext uri="{BB962C8B-B14F-4D97-AF65-F5344CB8AC3E}">
        <p14:creationId xmlns:p14="http://schemas.microsoft.com/office/powerpoint/2010/main" val="40929395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pic>
        <p:nvPicPr>
          <p:cNvPr id="4" name="Graphic 6">
            <a:extLst>
              <a:ext uri="{FF2B5EF4-FFF2-40B4-BE49-F238E27FC236}">
                <a16:creationId xmlns:a16="http://schemas.microsoft.com/office/drawing/2014/main" id="{63DC0B1A-72AA-D8C0-9501-6887D433EA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706437"/>
            <a:ext cx="10106890" cy="645971"/>
          </a:xfrm>
        </p:spPr>
        <p:txBody>
          <a:bodyPr anchor="t">
            <a:norm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627094"/>
            <a:ext cx="4859867" cy="4549869"/>
          </a:xfrm>
        </p:spPr>
        <p:txBody>
          <a:bodyPr/>
          <a:lstStyle>
            <a:lvl1pPr>
              <a:defRPr sz="2400">
                <a:solidFill>
                  <a:schemeClr val="tx1"/>
                </a:solidFill>
                <a:latin typeface="Arial" panose="020B0604020202020204" pitchFamily="34" charset="0"/>
                <a:cs typeface="Arial" panose="020B0604020202020204" pitchFamily="34" charset="0"/>
              </a:defRPr>
            </a:lvl1pPr>
            <a:lvl2pPr>
              <a:defRPr sz="2400">
                <a:solidFill>
                  <a:schemeClr val="tx1"/>
                </a:solidFill>
                <a:latin typeface="Arial" panose="020B0604020202020204" pitchFamily="34" charset="0"/>
                <a:cs typeface="Arial" panose="020B0604020202020204" pitchFamily="34" charset="0"/>
              </a:defRPr>
            </a:lvl2pPr>
            <a:lvl3pPr>
              <a:defRPr sz="2400">
                <a:solidFill>
                  <a:schemeClr val="tx1"/>
                </a:solidFill>
                <a:latin typeface="Arial" panose="020B0604020202020204" pitchFamily="34" charset="0"/>
                <a:cs typeface="Arial" panose="020B0604020202020204" pitchFamily="34" charset="0"/>
              </a:defRPr>
            </a:lvl3pPr>
            <a:lvl4pPr>
              <a:defRPr sz="2400">
                <a:solidFill>
                  <a:schemeClr val="tx1"/>
                </a:solidFill>
                <a:latin typeface="Arial" panose="020B0604020202020204" pitchFamily="34" charset="0"/>
                <a:cs typeface="Arial" panose="020B0604020202020204" pitchFamily="34" charset="0"/>
              </a:defRPr>
            </a:lvl4pPr>
            <a:lvl5pPr>
              <a:defRPr sz="2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p:cNvSpPr>
            <a:spLocks noGrp="1"/>
          </p:cNvSpPr>
          <p:nvPr>
            <p:ph type="pic" sz="quarter" idx="13"/>
          </p:nvPr>
        </p:nvSpPr>
        <p:spPr>
          <a:xfrm>
            <a:off x="6270625" y="1627094"/>
            <a:ext cx="4674465" cy="4549869"/>
          </a:xfrm>
          <a:custGeom>
            <a:avLst/>
            <a:gdLst>
              <a:gd name="connsiteX0" fmla="*/ 0 w 3863975"/>
              <a:gd name="connsiteY0" fmla="*/ 0 h 4351338"/>
              <a:gd name="connsiteX1" fmla="*/ 3863975 w 3863975"/>
              <a:gd name="connsiteY1" fmla="*/ 0 h 4351338"/>
              <a:gd name="connsiteX2" fmla="*/ 3863975 w 3863975"/>
              <a:gd name="connsiteY2" fmla="*/ 4351338 h 4351338"/>
              <a:gd name="connsiteX3" fmla="*/ 0 w 3863975"/>
              <a:gd name="connsiteY3" fmla="*/ 4351338 h 4351338"/>
              <a:gd name="connsiteX4" fmla="*/ 0 w 3863975"/>
              <a:gd name="connsiteY4" fmla="*/ 0 h 4351338"/>
              <a:gd name="connsiteX0" fmla="*/ 0 w 4622511"/>
              <a:gd name="connsiteY0" fmla="*/ 0 h 4351338"/>
              <a:gd name="connsiteX1" fmla="*/ 4622511 w 4622511"/>
              <a:gd name="connsiteY1" fmla="*/ 0 h 4351338"/>
              <a:gd name="connsiteX2" fmla="*/ 3863975 w 4622511"/>
              <a:gd name="connsiteY2" fmla="*/ 4351338 h 4351338"/>
              <a:gd name="connsiteX3" fmla="*/ 0 w 4622511"/>
              <a:gd name="connsiteY3" fmla="*/ 4351338 h 4351338"/>
              <a:gd name="connsiteX4" fmla="*/ 0 w 4622511"/>
              <a:gd name="connsiteY4" fmla="*/ 0 h 4351338"/>
              <a:gd name="connsiteX0" fmla="*/ 0 w 4674465"/>
              <a:gd name="connsiteY0" fmla="*/ 0 h 4351338"/>
              <a:gd name="connsiteX1" fmla="*/ 4674465 w 4674465"/>
              <a:gd name="connsiteY1" fmla="*/ 0 h 4351338"/>
              <a:gd name="connsiteX2" fmla="*/ 3863975 w 4674465"/>
              <a:gd name="connsiteY2" fmla="*/ 4351338 h 4351338"/>
              <a:gd name="connsiteX3" fmla="*/ 0 w 4674465"/>
              <a:gd name="connsiteY3" fmla="*/ 4351338 h 4351338"/>
              <a:gd name="connsiteX4" fmla="*/ 0 w 4674465"/>
              <a:gd name="connsiteY4" fmla="*/ 0 h 4351338"/>
              <a:gd name="connsiteX0" fmla="*/ 997527 w 4674465"/>
              <a:gd name="connsiteY0" fmla="*/ 0 h 4351338"/>
              <a:gd name="connsiteX1" fmla="*/ 4674465 w 4674465"/>
              <a:gd name="connsiteY1" fmla="*/ 0 h 4351338"/>
              <a:gd name="connsiteX2" fmla="*/ 3863975 w 4674465"/>
              <a:gd name="connsiteY2" fmla="*/ 4351338 h 4351338"/>
              <a:gd name="connsiteX3" fmla="*/ 0 w 4674465"/>
              <a:gd name="connsiteY3" fmla="*/ 4351338 h 4351338"/>
              <a:gd name="connsiteX4" fmla="*/ 997527 w 4674465"/>
              <a:gd name="connsiteY4" fmla="*/ 0 h 4351338"/>
              <a:gd name="connsiteX0" fmla="*/ 924791 w 4674465"/>
              <a:gd name="connsiteY0" fmla="*/ 0 h 4351338"/>
              <a:gd name="connsiteX1" fmla="*/ 4674465 w 4674465"/>
              <a:gd name="connsiteY1" fmla="*/ 0 h 4351338"/>
              <a:gd name="connsiteX2" fmla="*/ 3863975 w 4674465"/>
              <a:gd name="connsiteY2" fmla="*/ 4351338 h 4351338"/>
              <a:gd name="connsiteX3" fmla="*/ 0 w 4674465"/>
              <a:gd name="connsiteY3" fmla="*/ 4351338 h 4351338"/>
              <a:gd name="connsiteX4" fmla="*/ 924791 w 4674465"/>
              <a:gd name="connsiteY4" fmla="*/ 0 h 4351338"/>
              <a:gd name="connsiteX0" fmla="*/ 852055 w 4674465"/>
              <a:gd name="connsiteY0" fmla="*/ 0 h 4351338"/>
              <a:gd name="connsiteX1" fmla="*/ 4674465 w 4674465"/>
              <a:gd name="connsiteY1" fmla="*/ 0 h 4351338"/>
              <a:gd name="connsiteX2" fmla="*/ 3863975 w 4674465"/>
              <a:gd name="connsiteY2" fmla="*/ 4351338 h 4351338"/>
              <a:gd name="connsiteX3" fmla="*/ 0 w 4674465"/>
              <a:gd name="connsiteY3" fmla="*/ 4351338 h 4351338"/>
              <a:gd name="connsiteX4" fmla="*/ 852055 w 4674465"/>
              <a:gd name="connsiteY4" fmla="*/ 0 h 435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465" h="4351338">
                <a:moveTo>
                  <a:pt x="852055" y="0"/>
                </a:moveTo>
                <a:lnTo>
                  <a:pt x="4674465" y="0"/>
                </a:lnTo>
                <a:lnTo>
                  <a:pt x="3863975" y="4351338"/>
                </a:lnTo>
                <a:lnTo>
                  <a:pt x="0" y="4351338"/>
                </a:lnTo>
                <a:lnTo>
                  <a:pt x="852055" y="0"/>
                </a:lnTo>
                <a:close/>
              </a:path>
            </a:pathLst>
          </a:custGeom>
        </p:spPr>
        <p:txBody>
          <a:bodyPr rtlCol="0">
            <a:normAutofit/>
          </a:bodyPr>
          <a:lstStyle/>
          <a:p>
            <a:pPr lvl="0"/>
            <a:r>
              <a:rPr lang="en-US" noProof="0"/>
              <a:t>Click icon to add picture</a:t>
            </a:r>
          </a:p>
        </p:txBody>
      </p:sp>
      <p:sp>
        <p:nvSpPr>
          <p:cNvPr id="5" name="Date Placeholder 5">
            <a:extLst>
              <a:ext uri="{FF2B5EF4-FFF2-40B4-BE49-F238E27FC236}">
                <a16:creationId xmlns:a16="http://schemas.microsoft.com/office/drawing/2014/main" id="{7B5ECDE9-AD03-04F7-5BB0-19BC0F1CF519}"/>
              </a:ext>
            </a:extLst>
          </p:cNvPr>
          <p:cNvSpPr>
            <a:spLocks noGrp="1"/>
          </p:cNvSpPr>
          <p:nvPr>
            <p:ph type="dt" sz="half" idx="14"/>
          </p:nvPr>
        </p:nvSpPr>
        <p:spPr/>
        <p:txBody>
          <a:bodyPr/>
          <a:lstStyle>
            <a:lvl1pPr>
              <a:defRPr/>
            </a:lvl1pPr>
          </a:lstStyle>
          <a:p>
            <a:pPr>
              <a:defRPr/>
            </a:pPr>
            <a:endParaRPr lang="en-US"/>
          </a:p>
        </p:txBody>
      </p:sp>
      <p:sp>
        <p:nvSpPr>
          <p:cNvPr id="6" name="Footer Placeholder 6">
            <a:extLst>
              <a:ext uri="{FF2B5EF4-FFF2-40B4-BE49-F238E27FC236}">
                <a16:creationId xmlns:a16="http://schemas.microsoft.com/office/drawing/2014/main" id="{51E7EDB7-4891-359D-2A6E-F2D964738EDB}"/>
              </a:ext>
            </a:extLst>
          </p:cNvPr>
          <p:cNvSpPr>
            <a:spLocks noGrp="1"/>
          </p:cNvSpPr>
          <p:nvPr>
            <p:ph type="ftr" sz="quarter" idx="15"/>
          </p:nvPr>
        </p:nvSpPr>
        <p:spPr/>
        <p:txBody>
          <a:bodyPr/>
          <a:lstStyle>
            <a:lvl1pPr>
              <a:defRPr/>
            </a:lvl1pPr>
          </a:lstStyle>
          <a:p>
            <a:pPr>
              <a:defRPr/>
            </a:pPr>
            <a:r>
              <a:rPr lang="en-US"/>
              <a:t>footer</a:t>
            </a:r>
          </a:p>
        </p:txBody>
      </p:sp>
      <p:sp>
        <p:nvSpPr>
          <p:cNvPr id="7" name="Slide Number Placeholder 7">
            <a:extLst>
              <a:ext uri="{FF2B5EF4-FFF2-40B4-BE49-F238E27FC236}">
                <a16:creationId xmlns:a16="http://schemas.microsoft.com/office/drawing/2014/main" id="{A70A010E-786D-FCC0-3441-2AF9B77CA6A0}"/>
              </a:ext>
            </a:extLst>
          </p:cNvPr>
          <p:cNvSpPr>
            <a:spLocks noGrp="1"/>
          </p:cNvSpPr>
          <p:nvPr>
            <p:ph type="sldNum" sz="quarter" idx="16"/>
          </p:nvPr>
        </p:nvSpPr>
        <p:spPr>
          <a:xfrm>
            <a:off x="9186863" y="6356350"/>
            <a:ext cx="2743200" cy="365125"/>
          </a:xfrm>
        </p:spPr>
        <p:txBody>
          <a:bodyPr/>
          <a:lstStyle>
            <a:lvl1pPr>
              <a:defRPr/>
            </a:lvl1pPr>
          </a:lstStyle>
          <a:p>
            <a:pPr>
              <a:defRPr/>
            </a:pPr>
            <a:fld id="{3D7D7A7B-2DC9-4539-8295-AF8E59B328EE}" type="slidenum">
              <a:rPr lang="en-US" smtClean="0"/>
              <a:pPr>
                <a:defRPr/>
              </a:pPr>
              <a:t>‹#›</a:t>
            </a:fld>
            <a:endParaRPr lang="en-US"/>
          </a:p>
        </p:txBody>
      </p:sp>
    </p:spTree>
    <p:extLst>
      <p:ext uri="{BB962C8B-B14F-4D97-AF65-F5344CB8AC3E}">
        <p14:creationId xmlns:p14="http://schemas.microsoft.com/office/powerpoint/2010/main" val="21405546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1107CB4-8AEA-B6DE-61B9-0423B1404883}"/>
              </a:ext>
            </a:extLst>
          </p:cNvPr>
          <p:cNvSpPr txBox="1">
            <a:spLocks/>
          </p:cNvSpPr>
          <p:nvPr/>
        </p:nvSpPr>
        <p:spPr>
          <a:xfrm>
            <a:off x="11176000" y="6356350"/>
            <a:ext cx="736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DD48076C-02D8-4ADE-9469-15BB808F40D0}" type="slidenum">
              <a:rPr lang="en-US" smtClean="0">
                <a:solidFill>
                  <a:schemeClr val="tx2"/>
                </a:solidFill>
              </a:rPr>
              <a:pPr fontAlgn="auto">
                <a:spcBef>
                  <a:spcPts val="0"/>
                </a:spcBef>
                <a:spcAft>
                  <a:spcPts val="0"/>
                </a:spcAft>
                <a:defRPr/>
              </a:pPr>
              <a:t>‹#›</a:t>
            </a:fld>
            <a:endParaRPr lang="en-US">
              <a:solidFill>
                <a:schemeClr val="tx2"/>
              </a:solidFill>
            </a:endParaRPr>
          </a:p>
        </p:txBody>
      </p:sp>
      <p:pic>
        <p:nvPicPr>
          <p:cNvPr id="5" name="Graphic 7">
            <a:extLst>
              <a:ext uri="{FF2B5EF4-FFF2-40B4-BE49-F238E27FC236}">
                <a16:creationId xmlns:a16="http://schemas.microsoft.com/office/drawing/2014/main" id="{1E8A1FE7-9221-3318-36AC-2F070E9183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38200" y="706437"/>
            <a:ext cx="9999133" cy="623743"/>
          </a:xfrm>
        </p:spPr>
        <p:txBody>
          <a:bodyPr anchor="t">
            <a:norm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1534968"/>
            <a:ext cx="4859867" cy="4616594"/>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5977466" y="1534968"/>
            <a:ext cx="4859867" cy="4616594"/>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7">
            <a:extLst>
              <a:ext uri="{FF2B5EF4-FFF2-40B4-BE49-F238E27FC236}">
                <a16:creationId xmlns:a16="http://schemas.microsoft.com/office/drawing/2014/main" id="{EFDAA9D5-0BE4-779C-0E8B-3CC2A1E7EEC8}"/>
              </a:ext>
            </a:extLst>
          </p:cNvPr>
          <p:cNvSpPr>
            <a:spLocks noGrp="1"/>
          </p:cNvSpPr>
          <p:nvPr>
            <p:ph type="dt" sz="half" idx="14"/>
          </p:nvPr>
        </p:nvSpPr>
        <p:spPr/>
        <p:txBody>
          <a:bodyPr/>
          <a:lstStyle>
            <a:lvl1pPr>
              <a:defRPr/>
            </a:lvl1pPr>
          </a:lstStyle>
          <a:p>
            <a:pPr>
              <a:defRPr/>
            </a:pPr>
            <a:endParaRPr lang="en-US"/>
          </a:p>
        </p:txBody>
      </p:sp>
      <p:sp>
        <p:nvSpPr>
          <p:cNvPr id="8" name="Footer Placeholder 8">
            <a:extLst>
              <a:ext uri="{FF2B5EF4-FFF2-40B4-BE49-F238E27FC236}">
                <a16:creationId xmlns:a16="http://schemas.microsoft.com/office/drawing/2014/main" id="{76915ACF-8036-2983-3083-BA9F5A276A1D}"/>
              </a:ext>
            </a:extLst>
          </p:cNvPr>
          <p:cNvSpPr>
            <a:spLocks noGrp="1"/>
          </p:cNvSpPr>
          <p:nvPr>
            <p:ph type="ftr" sz="quarter" idx="15"/>
          </p:nvPr>
        </p:nvSpPr>
        <p:spPr/>
        <p:txBody>
          <a:bodyPr/>
          <a:lstStyle>
            <a:lvl1pPr>
              <a:defRPr/>
            </a:lvl1pPr>
          </a:lstStyle>
          <a:p>
            <a:pPr>
              <a:defRPr/>
            </a:pPr>
            <a:r>
              <a:rPr lang="en-US"/>
              <a:t>footer</a:t>
            </a:r>
          </a:p>
        </p:txBody>
      </p:sp>
      <p:sp>
        <p:nvSpPr>
          <p:cNvPr id="9" name="Slide Number Placeholder 9">
            <a:extLst>
              <a:ext uri="{FF2B5EF4-FFF2-40B4-BE49-F238E27FC236}">
                <a16:creationId xmlns:a16="http://schemas.microsoft.com/office/drawing/2014/main" id="{FF973DFA-6F62-E686-FCE9-29194B45D911}"/>
              </a:ext>
            </a:extLst>
          </p:cNvPr>
          <p:cNvSpPr>
            <a:spLocks noGrp="1"/>
          </p:cNvSpPr>
          <p:nvPr>
            <p:ph type="sldNum" sz="quarter" idx="16"/>
          </p:nvPr>
        </p:nvSpPr>
        <p:spPr>
          <a:xfrm>
            <a:off x="9099550" y="6321425"/>
            <a:ext cx="2743200" cy="365125"/>
          </a:xfrm>
        </p:spPr>
        <p:txBody>
          <a:bodyPr/>
          <a:lstStyle>
            <a:lvl1pPr>
              <a:defRPr/>
            </a:lvl1pPr>
          </a:lstStyle>
          <a:p>
            <a:pPr>
              <a:defRPr/>
            </a:pPr>
            <a:fld id="{9D7181F1-B17D-4F9C-8BF3-D6487DB2FC9E}" type="slidenum">
              <a:rPr lang="en-US" smtClean="0"/>
              <a:pPr>
                <a:defRPr/>
              </a:pPr>
              <a:t>‹#›</a:t>
            </a:fld>
            <a:endParaRPr lang="en-US"/>
          </a:p>
        </p:txBody>
      </p:sp>
    </p:spTree>
    <p:extLst>
      <p:ext uri="{BB962C8B-B14F-4D97-AF65-F5344CB8AC3E}">
        <p14:creationId xmlns:p14="http://schemas.microsoft.com/office/powerpoint/2010/main" val="25928408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4_Title and Content">
    <p:bg>
      <p:bgPr>
        <a:solidFill>
          <a:schemeClr val="bg1"/>
        </a:solid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E2038E9E-5235-B688-6593-0F9EFC8ADE6C}"/>
              </a:ext>
            </a:extLst>
          </p:cNvPr>
          <p:cNvSpPr txBox="1">
            <a:spLocks/>
          </p:cNvSpPr>
          <p:nvPr/>
        </p:nvSpPr>
        <p:spPr>
          <a:xfrm>
            <a:off x="11176000" y="6356350"/>
            <a:ext cx="736600" cy="365125"/>
          </a:xfrm>
          <a:prstGeom prst="rect">
            <a:avLst/>
          </a:prstGeom>
        </p:spPr>
        <p:txBody>
          <a:bodyPr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fld id="{CCF2352A-9840-48E3-8725-812FD811A75B}" type="slidenum">
              <a:rPr lang="en-US" smtClean="0">
                <a:solidFill>
                  <a:schemeClr val="tx2"/>
                </a:solidFill>
              </a:rPr>
              <a:pPr fontAlgn="auto">
                <a:spcBef>
                  <a:spcPts val="0"/>
                </a:spcBef>
                <a:spcAft>
                  <a:spcPts val="0"/>
                </a:spcAft>
                <a:defRPr/>
              </a:pPr>
              <a:t>‹#›</a:t>
            </a:fld>
            <a:endParaRPr lang="en-US">
              <a:solidFill>
                <a:schemeClr val="tx2"/>
              </a:solidFill>
            </a:endParaRPr>
          </a:p>
        </p:txBody>
      </p:sp>
      <p:pic>
        <p:nvPicPr>
          <p:cNvPr id="5" name="Graphic 7">
            <a:extLst>
              <a:ext uri="{FF2B5EF4-FFF2-40B4-BE49-F238E27FC236}">
                <a16:creationId xmlns:a16="http://schemas.microsoft.com/office/drawing/2014/main" id="{708BDFD1-167B-6125-B9B5-58E33A9E1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21772295-FEC3-8724-B391-AB74A66C90A2}"/>
              </a:ext>
            </a:extLst>
          </p:cNvPr>
          <p:cNvCxnSpPr>
            <a:cxnSpLocks/>
          </p:cNvCxnSpPr>
          <p:nvPr/>
        </p:nvCxnSpPr>
        <p:spPr>
          <a:xfrm>
            <a:off x="5949950" y="3429000"/>
            <a:ext cx="4975225" cy="0"/>
          </a:xfrm>
          <a:prstGeom prst="line">
            <a:avLst/>
          </a:prstGeom>
          <a:ln w="31750">
            <a:solidFill>
              <a:schemeClr val="bg2"/>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38201" y="706437"/>
            <a:ext cx="4859866" cy="1330181"/>
          </a:xfrm>
        </p:spPr>
        <p:txBody>
          <a:bodyPr anchor="t">
            <a:normAutofit/>
          </a:bodyPr>
          <a:lstStyle>
            <a:lvl1pPr>
              <a:defRPr sz="32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838200" y="2185146"/>
            <a:ext cx="4859867" cy="3966415"/>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idx="13"/>
          </p:nvPr>
        </p:nvSpPr>
        <p:spPr>
          <a:xfrm>
            <a:off x="5997636" y="635037"/>
            <a:ext cx="4859867" cy="2726350"/>
          </a:xfrm>
        </p:spPr>
        <p:txBody>
          <a:bodyPr>
            <a:normAutofit/>
          </a:bodyPr>
          <a:lstStyle>
            <a:lvl1pPr marL="0" indent="0">
              <a:buNone/>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6" name="Content Placeholder 2"/>
          <p:cNvSpPr>
            <a:spLocks noGrp="1"/>
          </p:cNvSpPr>
          <p:nvPr>
            <p:ph idx="17"/>
          </p:nvPr>
        </p:nvSpPr>
        <p:spPr>
          <a:xfrm>
            <a:off x="5997637" y="3491234"/>
            <a:ext cx="4859867" cy="2726350"/>
          </a:xfrm>
        </p:spPr>
        <p:txBody>
          <a:bodyPr>
            <a:normAutofit/>
          </a:bodyPr>
          <a:lstStyle>
            <a:lvl1pPr marL="0" indent="0">
              <a:buNone/>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9" name="Date Placeholder 7">
            <a:extLst>
              <a:ext uri="{FF2B5EF4-FFF2-40B4-BE49-F238E27FC236}">
                <a16:creationId xmlns:a16="http://schemas.microsoft.com/office/drawing/2014/main" id="{00E929DB-7499-F275-A002-3C2B5293C2FE}"/>
              </a:ext>
            </a:extLst>
          </p:cNvPr>
          <p:cNvSpPr>
            <a:spLocks noGrp="1"/>
          </p:cNvSpPr>
          <p:nvPr>
            <p:ph type="dt" sz="half" idx="18"/>
          </p:nvPr>
        </p:nvSpPr>
        <p:spPr/>
        <p:txBody>
          <a:bodyPr/>
          <a:lstStyle>
            <a:lvl1pPr>
              <a:defRPr/>
            </a:lvl1pPr>
          </a:lstStyle>
          <a:p>
            <a:pPr>
              <a:defRPr/>
            </a:pPr>
            <a:endParaRPr lang="en-US"/>
          </a:p>
        </p:txBody>
      </p:sp>
      <p:sp>
        <p:nvSpPr>
          <p:cNvPr id="10" name="Footer Placeholder 8">
            <a:extLst>
              <a:ext uri="{FF2B5EF4-FFF2-40B4-BE49-F238E27FC236}">
                <a16:creationId xmlns:a16="http://schemas.microsoft.com/office/drawing/2014/main" id="{1678D9FC-B245-57B9-6CB1-EA4D0CB83673}"/>
              </a:ext>
            </a:extLst>
          </p:cNvPr>
          <p:cNvSpPr>
            <a:spLocks noGrp="1"/>
          </p:cNvSpPr>
          <p:nvPr>
            <p:ph type="ftr" sz="quarter" idx="19"/>
          </p:nvPr>
        </p:nvSpPr>
        <p:spPr/>
        <p:txBody>
          <a:bodyPr/>
          <a:lstStyle>
            <a:lvl1pPr>
              <a:defRPr/>
            </a:lvl1pPr>
          </a:lstStyle>
          <a:p>
            <a:pPr>
              <a:defRPr/>
            </a:pPr>
            <a:r>
              <a:rPr lang="en-US"/>
              <a:t>footer</a:t>
            </a:r>
          </a:p>
        </p:txBody>
      </p:sp>
      <p:sp>
        <p:nvSpPr>
          <p:cNvPr id="11" name="Slide Number Placeholder 9">
            <a:extLst>
              <a:ext uri="{FF2B5EF4-FFF2-40B4-BE49-F238E27FC236}">
                <a16:creationId xmlns:a16="http://schemas.microsoft.com/office/drawing/2014/main" id="{055B6496-190B-0592-6126-D74E8BE57B63}"/>
              </a:ext>
            </a:extLst>
          </p:cNvPr>
          <p:cNvSpPr>
            <a:spLocks noGrp="1"/>
          </p:cNvSpPr>
          <p:nvPr>
            <p:ph type="sldNum" sz="quarter" idx="20"/>
          </p:nvPr>
        </p:nvSpPr>
        <p:spPr>
          <a:xfrm>
            <a:off x="9099550" y="6321425"/>
            <a:ext cx="2743200" cy="365125"/>
          </a:xfrm>
        </p:spPr>
        <p:txBody>
          <a:bodyPr/>
          <a:lstStyle>
            <a:lvl1pPr>
              <a:defRPr/>
            </a:lvl1pPr>
          </a:lstStyle>
          <a:p>
            <a:pPr>
              <a:defRPr/>
            </a:pPr>
            <a:fld id="{65019AA9-3054-4A3E-95BC-CAB4C2736E58}" type="slidenum">
              <a:rPr lang="en-US" smtClean="0"/>
              <a:pPr>
                <a:defRPr/>
              </a:pPr>
              <a:t>‹#›</a:t>
            </a:fld>
            <a:endParaRPr lang="en-US"/>
          </a:p>
        </p:txBody>
      </p:sp>
    </p:spTree>
    <p:extLst>
      <p:ext uri="{BB962C8B-B14F-4D97-AF65-F5344CB8AC3E}">
        <p14:creationId xmlns:p14="http://schemas.microsoft.com/office/powerpoint/2010/main" val="10729557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68186D5-DCCE-D445-93D0-02700C61D3AD}"/>
              </a:ext>
            </a:extLst>
          </p:cNvPr>
          <p:cNvSpPr>
            <a:spLocks noGrp="1"/>
          </p:cNvSpPr>
          <p:nvPr>
            <p:ph type="ctrTitle"/>
          </p:nvPr>
        </p:nvSpPr>
        <p:spPr>
          <a:xfrm>
            <a:off x="800108" y="545242"/>
            <a:ext cx="9359892" cy="2387600"/>
          </a:xfrm>
        </p:spPr>
        <p:txBody>
          <a:bodyPr anchor="b">
            <a:normAutofit/>
          </a:bodyPr>
          <a:lstStyle>
            <a:lvl1pPr algn="l">
              <a:defRPr sz="4400" b="1">
                <a:solidFill>
                  <a:schemeClr val="tx1">
                    <a:lumMod val="65000"/>
                    <a:lumOff val="35000"/>
                  </a:schemeClr>
                </a:solidFill>
              </a:defRPr>
            </a:lvl1pPr>
          </a:lstStyle>
          <a:p>
            <a:r>
              <a:rPr lang="en-US"/>
              <a:t>Click to edit Master title style</a:t>
            </a:r>
          </a:p>
        </p:txBody>
      </p:sp>
      <p:sp>
        <p:nvSpPr>
          <p:cNvPr id="11" name="Subtitle 2">
            <a:extLst>
              <a:ext uri="{FF2B5EF4-FFF2-40B4-BE49-F238E27FC236}">
                <a16:creationId xmlns:a16="http://schemas.microsoft.com/office/drawing/2014/main" id="{829B5E83-7799-BC46-993E-8BC62639C929}"/>
              </a:ext>
            </a:extLst>
          </p:cNvPr>
          <p:cNvSpPr>
            <a:spLocks noGrp="1"/>
          </p:cNvSpPr>
          <p:nvPr>
            <p:ph type="subTitle" idx="1"/>
          </p:nvPr>
        </p:nvSpPr>
        <p:spPr>
          <a:xfrm>
            <a:off x="800108" y="3024917"/>
            <a:ext cx="7843603" cy="939981"/>
          </a:xfrm>
        </p:spPr>
        <p:txBody>
          <a:bodyPr>
            <a:normAutofit/>
          </a:bodyPr>
          <a:lstStyle>
            <a:lvl1pPr marL="0" indent="0" algn="l">
              <a:buNone/>
              <a:defRPr sz="280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28800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Image slide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27960874-3F9B-4D3F-855A-5669B09C929B}"/>
              </a:ext>
            </a:extLst>
          </p:cNvPr>
          <p:cNvSpPr>
            <a:spLocks noGrp="1"/>
          </p:cNvSpPr>
          <p:nvPr>
            <p:ph type="pic" idx="12" hasCustomPrompt="1"/>
          </p:nvPr>
        </p:nvSpPr>
        <p:spPr>
          <a:xfrm>
            <a:off x="0" y="0"/>
            <a:ext cx="12192000" cy="3135087"/>
          </a:xfrm>
          <a:prstGeom prst="rect">
            <a:avLst/>
          </a:prstGeom>
          <a:solidFill>
            <a:schemeClr val="bg1">
              <a:lumMod val="95000"/>
            </a:schemeClr>
          </a:solidFill>
          <a:ln w="12700">
            <a:noFill/>
          </a:ln>
        </p:spPr>
        <p:txBody>
          <a:bodyPr anchor="ctr"/>
          <a:lstStyle>
            <a:lvl1pPr marL="0" indent="0" algn="ctr">
              <a:buNone/>
              <a:defRPr sz="18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And Send To Back </a:t>
            </a:r>
            <a:endParaRPr lang="ko-KR" altLang="en-US"/>
          </a:p>
        </p:txBody>
      </p:sp>
      <p:sp>
        <p:nvSpPr>
          <p:cNvPr id="5" name="Picture Placeholder 2">
            <a:extLst>
              <a:ext uri="{FF2B5EF4-FFF2-40B4-BE49-F238E27FC236}">
                <a16:creationId xmlns:a16="http://schemas.microsoft.com/office/drawing/2014/main" id="{2B1140DE-B7EF-4821-92DB-87F8292871AB}"/>
              </a:ext>
            </a:extLst>
          </p:cNvPr>
          <p:cNvSpPr>
            <a:spLocks noGrp="1"/>
          </p:cNvSpPr>
          <p:nvPr>
            <p:ph type="pic" idx="13" hasCustomPrompt="1"/>
          </p:nvPr>
        </p:nvSpPr>
        <p:spPr>
          <a:xfrm>
            <a:off x="905623" y="2078266"/>
            <a:ext cx="2298160" cy="208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p>
          <a:p>
            <a:r>
              <a:rPr lang="en-US" altLang="ko-KR"/>
              <a:t>And Send To Back </a:t>
            </a:r>
            <a:endParaRPr lang="ko-KR" altLang="en-US"/>
          </a:p>
        </p:txBody>
      </p:sp>
      <p:sp>
        <p:nvSpPr>
          <p:cNvPr id="6" name="Picture Placeholder 2">
            <a:extLst>
              <a:ext uri="{FF2B5EF4-FFF2-40B4-BE49-F238E27FC236}">
                <a16:creationId xmlns:a16="http://schemas.microsoft.com/office/drawing/2014/main" id="{72D1BE3B-CE32-4F45-9E7C-3CF4C5DACDCA}"/>
              </a:ext>
            </a:extLst>
          </p:cNvPr>
          <p:cNvSpPr>
            <a:spLocks noGrp="1"/>
          </p:cNvSpPr>
          <p:nvPr>
            <p:ph type="pic" idx="14" hasCustomPrompt="1"/>
          </p:nvPr>
        </p:nvSpPr>
        <p:spPr>
          <a:xfrm>
            <a:off x="6282361" y="2078266"/>
            <a:ext cx="2298160" cy="208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p>
          <a:p>
            <a:r>
              <a:rPr lang="en-US" altLang="ko-KR"/>
              <a:t>And Send To Back </a:t>
            </a:r>
            <a:endParaRPr lang="ko-KR" altLang="en-US"/>
          </a:p>
        </p:txBody>
      </p:sp>
      <p:sp>
        <p:nvSpPr>
          <p:cNvPr id="7" name="Picture Placeholder 2">
            <a:extLst>
              <a:ext uri="{FF2B5EF4-FFF2-40B4-BE49-F238E27FC236}">
                <a16:creationId xmlns:a16="http://schemas.microsoft.com/office/drawing/2014/main" id="{6F1FA09A-98C2-4BC7-A032-43C843531C64}"/>
              </a:ext>
            </a:extLst>
          </p:cNvPr>
          <p:cNvSpPr>
            <a:spLocks noGrp="1"/>
          </p:cNvSpPr>
          <p:nvPr>
            <p:ph type="pic" idx="15" hasCustomPrompt="1"/>
          </p:nvPr>
        </p:nvSpPr>
        <p:spPr>
          <a:xfrm>
            <a:off x="3593992" y="2078266"/>
            <a:ext cx="2298160" cy="208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p>
          <a:p>
            <a:r>
              <a:rPr lang="en-US" altLang="ko-KR"/>
              <a:t>And Send To Back </a:t>
            </a:r>
            <a:endParaRPr lang="ko-KR" altLang="en-US"/>
          </a:p>
        </p:txBody>
      </p:sp>
      <p:sp>
        <p:nvSpPr>
          <p:cNvPr id="8" name="Picture Placeholder 2">
            <a:extLst>
              <a:ext uri="{FF2B5EF4-FFF2-40B4-BE49-F238E27FC236}">
                <a16:creationId xmlns:a16="http://schemas.microsoft.com/office/drawing/2014/main" id="{28718837-365D-4859-B99D-1C4C5BB7E508}"/>
              </a:ext>
            </a:extLst>
          </p:cNvPr>
          <p:cNvSpPr>
            <a:spLocks noGrp="1"/>
          </p:cNvSpPr>
          <p:nvPr>
            <p:ph type="pic" idx="16" hasCustomPrompt="1"/>
          </p:nvPr>
        </p:nvSpPr>
        <p:spPr>
          <a:xfrm>
            <a:off x="8970731" y="2078266"/>
            <a:ext cx="2298160" cy="2088000"/>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 </a:t>
            </a:r>
          </a:p>
          <a:p>
            <a:r>
              <a:rPr lang="en-US" altLang="ko-KR"/>
              <a:t>And Send To Back </a:t>
            </a:r>
            <a:endParaRPr lang="ko-KR" altLang="en-US"/>
          </a:p>
        </p:txBody>
      </p:sp>
      <p:sp>
        <p:nvSpPr>
          <p:cNvPr id="22" name="Text Placeholder 9">
            <a:extLst>
              <a:ext uri="{FF2B5EF4-FFF2-40B4-BE49-F238E27FC236}">
                <a16:creationId xmlns:a16="http://schemas.microsoft.com/office/drawing/2014/main" id="{4111A57B-317A-41FC-8D5B-458B4DA86DA4}"/>
              </a:ext>
            </a:extLst>
          </p:cNvPr>
          <p:cNvSpPr>
            <a:spLocks noGrp="1"/>
          </p:cNvSpPr>
          <p:nvPr>
            <p:ph type="body" sz="quarter" idx="10" hasCustomPrompt="1"/>
          </p:nvPr>
        </p:nvSpPr>
        <p:spPr>
          <a:xfrm>
            <a:off x="323529" y="740105"/>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11969328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182CAEE-87A4-27F4-0B5D-C98AC1BC62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990980"/>
          </a:xfrm>
          <a:prstGeom prst="rect">
            <a:avLst/>
          </a:prstGeom>
        </p:spPr>
      </p:pic>
      <p:sp>
        <p:nvSpPr>
          <p:cNvPr id="2" name="Title 1">
            <a:extLst>
              <a:ext uri="{FF2B5EF4-FFF2-40B4-BE49-F238E27FC236}">
                <a16:creationId xmlns:a16="http://schemas.microsoft.com/office/drawing/2014/main" id="{750A1CF7-F3B4-6E42-9C91-732C3638AF6C}"/>
              </a:ext>
            </a:extLst>
          </p:cNvPr>
          <p:cNvSpPr>
            <a:spLocks noGrp="1"/>
          </p:cNvSpPr>
          <p:nvPr>
            <p:ph type="title"/>
          </p:nvPr>
        </p:nvSpPr>
        <p:spPr>
          <a:xfrm>
            <a:off x="838200" y="706437"/>
            <a:ext cx="7247467" cy="939801"/>
          </a:xfrm>
        </p:spPr>
        <p:txBody>
          <a:bodyPr anchor="t">
            <a:normAutofit/>
          </a:bodyPr>
          <a:lstStyle>
            <a:lvl1pPr>
              <a:defRPr sz="3600">
                <a:solidFill>
                  <a:schemeClr val="tx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A8BC01F-A7C9-260B-5306-DC47D673B42E}"/>
              </a:ext>
            </a:extLst>
          </p:cNvPr>
          <p:cNvSpPr>
            <a:spLocks noGrp="1"/>
          </p:cNvSpPr>
          <p:nvPr>
            <p:ph idx="1"/>
          </p:nvPr>
        </p:nvSpPr>
        <p:spPr>
          <a:xfrm>
            <a:off x="838200" y="2033445"/>
            <a:ext cx="4859867" cy="41435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39ED776D-872B-7D8D-EA23-329DC94A8A9E}"/>
              </a:ext>
            </a:extLst>
          </p:cNvPr>
          <p:cNvSpPr>
            <a:spLocks noGrp="1"/>
          </p:cNvSpPr>
          <p:nvPr>
            <p:ph type="pic" sz="quarter" idx="13"/>
          </p:nvPr>
        </p:nvSpPr>
        <p:spPr>
          <a:xfrm>
            <a:off x="6270625" y="1825625"/>
            <a:ext cx="4674465" cy="4351338"/>
          </a:xfrm>
          <a:custGeom>
            <a:avLst/>
            <a:gdLst>
              <a:gd name="connsiteX0" fmla="*/ 0 w 3863975"/>
              <a:gd name="connsiteY0" fmla="*/ 0 h 4351338"/>
              <a:gd name="connsiteX1" fmla="*/ 3863975 w 3863975"/>
              <a:gd name="connsiteY1" fmla="*/ 0 h 4351338"/>
              <a:gd name="connsiteX2" fmla="*/ 3863975 w 3863975"/>
              <a:gd name="connsiteY2" fmla="*/ 4351338 h 4351338"/>
              <a:gd name="connsiteX3" fmla="*/ 0 w 3863975"/>
              <a:gd name="connsiteY3" fmla="*/ 4351338 h 4351338"/>
              <a:gd name="connsiteX4" fmla="*/ 0 w 3863975"/>
              <a:gd name="connsiteY4" fmla="*/ 0 h 4351338"/>
              <a:gd name="connsiteX0" fmla="*/ 0 w 4622511"/>
              <a:gd name="connsiteY0" fmla="*/ 0 h 4351338"/>
              <a:gd name="connsiteX1" fmla="*/ 4622511 w 4622511"/>
              <a:gd name="connsiteY1" fmla="*/ 0 h 4351338"/>
              <a:gd name="connsiteX2" fmla="*/ 3863975 w 4622511"/>
              <a:gd name="connsiteY2" fmla="*/ 4351338 h 4351338"/>
              <a:gd name="connsiteX3" fmla="*/ 0 w 4622511"/>
              <a:gd name="connsiteY3" fmla="*/ 4351338 h 4351338"/>
              <a:gd name="connsiteX4" fmla="*/ 0 w 4622511"/>
              <a:gd name="connsiteY4" fmla="*/ 0 h 4351338"/>
              <a:gd name="connsiteX0" fmla="*/ 0 w 4674465"/>
              <a:gd name="connsiteY0" fmla="*/ 0 h 4351338"/>
              <a:gd name="connsiteX1" fmla="*/ 4674465 w 4674465"/>
              <a:gd name="connsiteY1" fmla="*/ 0 h 4351338"/>
              <a:gd name="connsiteX2" fmla="*/ 3863975 w 4674465"/>
              <a:gd name="connsiteY2" fmla="*/ 4351338 h 4351338"/>
              <a:gd name="connsiteX3" fmla="*/ 0 w 4674465"/>
              <a:gd name="connsiteY3" fmla="*/ 4351338 h 4351338"/>
              <a:gd name="connsiteX4" fmla="*/ 0 w 4674465"/>
              <a:gd name="connsiteY4" fmla="*/ 0 h 4351338"/>
              <a:gd name="connsiteX0" fmla="*/ 997527 w 4674465"/>
              <a:gd name="connsiteY0" fmla="*/ 0 h 4351338"/>
              <a:gd name="connsiteX1" fmla="*/ 4674465 w 4674465"/>
              <a:gd name="connsiteY1" fmla="*/ 0 h 4351338"/>
              <a:gd name="connsiteX2" fmla="*/ 3863975 w 4674465"/>
              <a:gd name="connsiteY2" fmla="*/ 4351338 h 4351338"/>
              <a:gd name="connsiteX3" fmla="*/ 0 w 4674465"/>
              <a:gd name="connsiteY3" fmla="*/ 4351338 h 4351338"/>
              <a:gd name="connsiteX4" fmla="*/ 997527 w 4674465"/>
              <a:gd name="connsiteY4" fmla="*/ 0 h 4351338"/>
              <a:gd name="connsiteX0" fmla="*/ 924791 w 4674465"/>
              <a:gd name="connsiteY0" fmla="*/ 0 h 4351338"/>
              <a:gd name="connsiteX1" fmla="*/ 4674465 w 4674465"/>
              <a:gd name="connsiteY1" fmla="*/ 0 h 4351338"/>
              <a:gd name="connsiteX2" fmla="*/ 3863975 w 4674465"/>
              <a:gd name="connsiteY2" fmla="*/ 4351338 h 4351338"/>
              <a:gd name="connsiteX3" fmla="*/ 0 w 4674465"/>
              <a:gd name="connsiteY3" fmla="*/ 4351338 h 4351338"/>
              <a:gd name="connsiteX4" fmla="*/ 924791 w 4674465"/>
              <a:gd name="connsiteY4" fmla="*/ 0 h 4351338"/>
              <a:gd name="connsiteX0" fmla="*/ 852055 w 4674465"/>
              <a:gd name="connsiteY0" fmla="*/ 0 h 4351338"/>
              <a:gd name="connsiteX1" fmla="*/ 4674465 w 4674465"/>
              <a:gd name="connsiteY1" fmla="*/ 0 h 4351338"/>
              <a:gd name="connsiteX2" fmla="*/ 3863975 w 4674465"/>
              <a:gd name="connsiteY2" fmla="*/ 4351338 h 4351338"/>
              <a:gd name="connsiteX3" fmla="*/ 0 w 4674465"/>
              <a:gd name="connsiteY3" fmla="*/ 4351338 h 4351338"/>
              <a:gd name="connsiteX4" fmla="*/ 852055 w 4674465"/>
              <a:gd name="connsiteY4" fmla="*/ 0 h 435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4465" h="4351338">
                <a:moveTo>
                  <a:pt x="852055" y="0"/>
                </a:moveTo>
                <a:lnTo>
                  <a:pt x="4674465" y="0"/>
                </a:lnTo>
                <a:lnTo>
                  <a:pt x="3863975" y="4351338"/>
                </a:lnTo>
                <a:lnTo>
                  <a:pt x="0" y="4351338"/>
                </a:lnTo>
                <a:lnTo>
                  <a:pt x="852055" y="0"/>
                </a:lnTo>
                <a:close/>
              </a:path>
            </a:pathLst>
          </a:custGeom>
        </p:spPr>
        <p:txBody>
          <a:bodyPr/>
          <a:lstStyle/>
          <a:p>
            <a:endParaRPr lang="en-US"/>
          </a:p>
        </p:txBody>
      </p:sp>
      <p:sp>
        <p:nvSpPr>
          <p:cNvPr id="12" name="Slide Number Placeholder 5">
            <a:extLst>
              <a:ext uri="{FF2B5EF4-FFF2-40B4-BE49-F238E27FC236}">
                <a16:creationId xmlns:a16="http://schemas.microsoft.com/office/drawing/2014/main" id="{30F759CE-3EDC-01DD-D350-0B09DA10ECD6}"/>
              </a:ext>
            </a:extLst>
          </p:cNvPr>
          <p:cNvSpPr txBox="1">
            <a:spLocks/>
          </p:cNvSpPr>
          <p:nvPr userDrawn="1"/>
        </p:nvSpPr>
        <p:spPr>
          <a:xfrm>
            <a:off x="11176000" y="6356350"/>
            <a:ext cx="736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C8A51B-ACDE-0F4E-A1CA-CD439F10E8A7}" type="slidenum">
              <a:rPr lang="en-US" smtClean="0">
                <a:solidFill>
                  <a:schemeClr val="tx2"/>
                </a:solidFill>
              </a:rPr>
              <a:pPr/>
              <a:t>‹#›</a:t>
            </a:fld>
            <a:endParaRPr lang="en-US">
              <a:solidFill>
                <a:schemeClr val="tx2"/>
              </a:solidFill>
            </a:endParaRPr>
          </a:p>
        </p:txBody>
      </p:sp>
    </p:spTree>
    <p:extLst>
      <p:ext uri="{BB962C8B-B14F-4D97-AF65-F5344CB8AC3E}">
        <p14:creationId xmlns:p14="http://schemas.microsoft.com/office/powerpoint/2010/main" val="2830524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E23A5-7642-134D-F07A-51465C34E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F7898A-D0FC-138C-2C54-5FFCEEAB18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A8A2E2-E375-79AB-0A1C-3776626704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D922FC-4CE8-CE5D-4777-007736AA249C}"/>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921226AA-4279-5F47-B1C3-9107EA3313DC}"/>
              </a:ext>
            </a:extLst>
          </p:cNvPr>
          <p:cNvSpPr>
            <a:spLocks noGrp="1"/>
          </p:cNvSpPr>
          <p:nvPr>
            <p:ph type="ftr" sz="quarter" idx="11"/>
          </p:nvPr>
        </p:nvSpPr>
        <p:spPr/>
        <p:txBody>
          <a:bodyPr/>
          <a:lstStyle/>
          <a:p>
            <a:pPr>
              <a:defRPr/>
            </a:pPr>
            <a:r>
              <a:rPr lang="en-US"/>
              <a:t>footer</a:t>
            </a:r>
          </a:p>
        </p:txBody>
      </p:sp>
      <p:sp>
        <p:nvSpPr>
          <p:cNvPr id="7" name="Slide Number Placeholder 6">
            <a:extLst>
              <a:ext uri="{FF2B5EF4-FFF2-40B4-BE49-F238E27FC236}">
                <a16:creationId xmlns:a16="http://schemas.microsoft.com/office/drawing/2014/main" id="{70895EA8-C93B-8EDB-FD15-67CB8DCAF3D1}"/>
              </a:ext>
            </a:extLst>
          </p:cNvPr>
          <p:cNvSpPr>
            <a:spLocks noGrp="1"/>
          </p:cNvSpPr>
          <p:nvPr>
            <p:ph type="sldNum" sz="quarter" idx="12"/>
          </p:nvPr>
        </p:nvSpPr>
        <p:spPr/>
        <p:txBody>
          <a:bodyPr/>
          <a:lstStyle/>
          <a:p>
            <a:pPr>
              <a:defRPr/>
            </a:pPr>
            <a:fld id="{8AF2D93C-1D51-4222-ABF7-33F7CF081353}" type="slidenum">
              <a:rPr lang="en-US" smtClean="0"/>
              <a:pPr>
                <a:defRPr/>
              </a:pPr>
              <a:t>‹#›</a:t>
            </a:fld>
            <a:endParaRPr lang="en-US"/>
          </a:p>
        </p:txBody>
      </p:sp>
    </p:spTree>
    <p:extLst>
      <p:ext uri="{BB962C8B-B14F-4D97-AF65-F5344CB8AC3E}">
        <p14:creationId xmlns:p14="http://schemas.microsoft.com/office/powerpoint/2010/main" val="3077796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98724-6B98-970C-5835-F2269A768C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FA0C97-E2C2-6571-394F-46F55F47B0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8D3D19-2DA5-24C8-0E6E-0E1EA7DB53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C7F0B7-15EA-8825-0D34-0BE4CFA08B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97C01A5-18FC-15B7-57D2-6E6DB716BE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E3A853-B998-7596-DB33-2EB77E165FA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ACF47891-04ED-F4EB-3285-E1DEEDCB9022}"/>
              </a:ext>
            </a:extLst>
          </p:cNvPr>
          <p:cNvSpPr>
            <a:spLocks noGrp="1"/>
          </p:cNvSpPr>
          <p:nvPr>
            <p:ph type="ftr" sz="quarter" idx="11"/>
          </p:nvPr>
        </p:nvSpPr>
        <p:spPr/>
        <p:txBody>
          <a:bodyPr/>
          <a:lstStyle/>
          <a:p>
            <a:pPr>
              <a:defRPr/>
            </a:pPr>
            <a:r>
              <a:rPr lang="en-US"/>
              <a:t>footer</a:t>
            </a:r>
          </a:p>
        </p:txBody>
      </p:sp>
      <p:sp>
        <p:nvSpPr>
          <p:cNvPr id="9" name="Slide Number Placeholder 8">
            <a:extLst>
              <a:ext uri="{FF2B5EF4-FFF2-40B4-BE49-F238E27FC236}">
                <a16:creationId xmlns:a16="http://schemas.microsoft.com/office/drawing/2014/main" id="{74A70857-504C-441A-2CBB-1E4EC01A702D}"/>
              </a:ext>
            </a:extLst>
          </p:cNvPr>
          <p:cNvSpPr>
            <a:spLocks noGrp="1"/>
          </p:cNvSpPr>
          <p:nvPr>
            <p:ph type="sldNum" sz="quarter" idx="12"/>
          </p:nvPr>
        </p:nvSpPr>
        <p:spPr/>
        <p:txBody>
          <a:bodyPr/>
          <a:lstStyle/>
          <a:p>
            <a:pPr>
              <a:defRPr/>
            </a:pPr>
            <a:fld id="{316E6FE7-8402-4C36-8474-38F511AEEE24}" type="slidenum">
              <a:rPr lang="en-US" smtClean="0"/>
              <a:pPr>
                <a:defRPr/>
              </a:pPr>
              <a:t>‹#›</a:t>
            </a:fld>
            <a:endParaRPr lang="en-US"/>
          </a:p>
        </p:txBody>
      </p:sp>
    </p:spTree>
    <p:extLst>
      <p:ext uri="{BB962C8B-B14F-4D97-AF65-F5344CB8AC3E}">
        <p14:creationId xmlns:p14="http://schemas.microsoft.com/office/powerpoint/2010/main" val="3795550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5A151-9983-0F71-777B-C4AE2D3B27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C4213F-4AFA-D861-BF38-6CD0BAF00123}"/>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61B3F404-6446-AEA8-1A86-18BB78A891C4}"/>
              </a:ext>
            </a:extLst>
          </p:cNvPr>
          <p:cNvSpPr>
            <a:spLocks noGrp="1"/>
          </p:cNvSpPr>
          <p:nvPr>
            <p:ph type="ftr" sz="quarter" idx="11"/>
          </p:nvPr>
        </p:nvSpPr>
        <p:spPr/>
        <p:txBody>
          <a:bodyPr/>
          <a:lstStyle/>
          <a:p>
            <a:pPr>
              <a:defRPr/>
            </a:pPr>
            <a:r>
              <a:rPr lang="en-US"/>
              <a:t>footer</a:t>
            </a:r>
          </a:p>
        </p:txBody>
      </p:sp>
      <p:sp>
        <p:nvSpPr>
          <p:cNvPr id="5" name="Slide Number Placeholder 4">
            <a:extLst>
              <a:ext uri="{FF2B5EF4-FFF2-40B4-BE49-F238E27FC236}">
                <a16:creationId xmlns:a16="http://schemas.microsoft.com/office/drawing/2014/main" id="{3DFAB1E6-A983-3608-8621-1CC62B660D99}"/>
              </a:ext>
            </a:extLst>
          </p:cNvPr>
          <p:cNvSpPr>
            <a:spLocks noGrp="1"/>
          </p:cNvSpPr>
          <p:nvPr>
            <p:ph type="sldNum" sz="quarter" idx="12"/>
          </p:nvPr>
        </p:nvSpPr>
        <p:spPr/>
        <p:txBody>
          <a:bodyPr/>
          <a:lstStyle/>
          <a:p>
            <a:pPr>
              <a:defRPr/>
            </a:pPr>
            <a:fld id="{8186EB36-F05B-4A6C-AA13-8F67765AB5D9}" type="slidenum">
              <a:rPr lang="en-US" smtClean="0"/>
              <a:pPr>
                <a:defRPr/>
              </a:pPr>
              <a:t>‹#›</a:t>
            </a:fld>
            <a:endParaRPr lang="en-US"/>
          </a:p>
        </p:txBody>
      </p:sp>
    </p:spTree>
    <p:extLst>
      <p:ext uri="{BB962C8B-B14F-4D97-AF65-F5344CB8AC3E}">
        <p14:creationId xmlns:p14="http://schemas.microsoft.com/office/powerpoint/2010/main" val="211749773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AAF878-D8B4-14DE-8EB5-A6588EBEE4CD}"/>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D20483C1-F997-139D-D8EF-6BA1F4C05177}"/>
              </a:ext>
            </a:extLst>
          </p:cNvPr>
          <p:cNvSpPr>
            <a:spLocks noGrp="1"/>
          </p:cNvSpPr>
          <p:nvPr>
            <p:ph type="ftr" sz="quarter" idx="11"/>
          </p:nvPr>
        </p:nvSpPr>
        <p:spPr/>
        <p:txBody>
          <a:bodyPr/>
          <a:lstStyle/>
          <a:p>
            <a:pPr>
              <a:defRPr/>
            </a:pPr>
            <a:r>
              <a:rPr lang="en-US"/>
              <a:t>footer</a:t>
            </a:r>
          </a:p>
        </p:txBody>
      </p:sp>
      <p:sp>
        <p:nvSpPr>
          <p:cNvPr id="4" name="Slide Number Placeholder 3">
            <a:extLst>
              <a:ext uri="{FF2B5EF4-FFF2-40B4-BE49-F238E27FC236}">
                <a16:creationId xmlns:a16="http://schemas.microsoft.com/office/drawing/2014/main" id="{A2E71AE4-917B-72D3-FBEF-5A1EFC34816A}"/>
              </a:ext>
            </a:extLst>
          </p:cNvPr>
          <p:cNvSpPr>
            <a:spLocks noGrp="1"/>
          </p:cNvSpPr>
          <p:nvPr>
            <p:ph type="sldNum" sz="quarter" idx="12"/>
          </p:nvPr>
        </p:nvSpPr>
        <p:spPr/>
        <p:txBody>
          <a:bodyPr/>
          <a:lstStyle/>
          <a:p>
            <a:pPr>
              <a:defRPr/>
            </a:pPr>
            <a:fld id="{8186EB36-F05B-4A6C-AA13-8F67765AB5D9}" type="slidenum">
              <a:rPr lang="en-US" smtClean="0"/>
              <a:pPr>
                <a:defRPr/>
              </a:pPr>
              <a:t>‹#›</a:t>
            </a:fld>
            <a:endParaRPr lang="en-US"/>
          </a:p>
        </p:txBody>
      </p:sp>
    </p:spTree>
    <p:extLst>
      <p:ext uri="{BB962C8B-B14F-4D97-AF65-F5344CB8AC3E}">
        <p14:creationId xmlns:p14="http://schemas.microsoft.com/office/powerpoint/2010/main" val="64850495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27730-C08B-47C4-6E92-D1D4A6AEC7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ED8BA3-0C30-F152-3270-FAACA870B6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DF67B4-4946-9C95-0811-98BA6246CE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3EB84C-BCA9-3204-6868-3F8306AAF0EF}"/>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6716CD28-C5F1-5E3E-B28A-CD2762B3B6FA}"/>
              </a:ext>
            </a:extLst>
          </p:cNvPr>
          <p:cNvSpPr>
            <a:spLocks noGrp="1"/>
          </p:cNvSpPr>
          <p:nvPr>
            <p:ph type="ftr" sz="quarter" idx="11"/>
          </p:nvPr>
        </p:nvSpPr>
        <p:spPr/>
        <p:txBody>
          <a:bodyPr/>
          <a:lstStyle/>
          <a:p>
            <a:pPr>
              <a:defRPr/>
            </a:pPr>
            <a:r>
              <a:rPr lang="en-US"/>
              <a:t>footer</a:t>
            </a:r>
          </a:p>
        </p:txBody>
      </p:sp>
      <p:sp>
        <p:nvSpPr>
          <p:cNvPr id="7" name="Slide Number Placeholder 6">
            <a:extLst>
              <a:ext uri="{FF2B5EF4-FFF2-40B4-BE49-F238E27FC236}">
                <a16:creationId xmlns:a16="http://schemas.microsoft.com/office/drawing/2014/main" id="{B9C9EE08-3818-A16E-7702-6470CCD20672}"/>
              </a:ext>
            </a:extLst>
          </p:cNvPr>
          <p:cNvSpPr>
            <a:spLocks noGrp="1"/>
          </p:cNvSpPr>
          <p:nvPr>
            <p:ph type="sldNum" sz="quarter" idx="12"/>
          </p:nvPr>
        </p:nvSpPr>
        <p:spPr/>
        <p:txBody>
          <a:bodyPr/>
          <a:lstStyle/>
          <a:p>
            <a:pPr>
              <a:defRPr/>
            </a:pPr>
            <a:fld id="{8186EB36-F05B-4A6C-AA13-8F67765AB5D9}" type="slidenum">
              <a:rPr lang="en-US" smtClean="0"/>
              <a:pPr>
                <a:defRPr/>
              </a:pPr>
              <a:t>‹#›</a:t>
            </a:fld>
            <a:endParaRPr lang="en-US"/>
          </a:p>
        </p:txBody>
      </p:sp>
    </p:spTree>
    <p:extLst>
      <p:ext uri="{BB962C8B-B14F-4D97-AF65-F5344CB8AC3E}">
        <p14:creationId xmlns:p14="http://schemas.microsoft.com/office/powerpoint/2010/main" val="3263157752"/>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54E95-2558-B9DF-8C36-849D9DF717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7DBFC0-3ECE-4FEC-A8F0-AF291B22F9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1CA9155-BC81-986C-4203-281E773E10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67FFF9-771D-D553-0247-F41A5234C8B3}"/>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C1F0DB3C-5F81-7D72-5FAF-03F992FFB94D}"/>
              </a:ext>
            </a:extLst>
          </p:cNvPr>
          <p:cNvSpPr>
            <a:spLocks noGrp="1"/>
          </p:cNvSpPr>
          <p:nvPr>
            <p:ph type="ftr" sz="quarter" idx="11"/>
          </p:nvPr>
        </p:nvSpPr>
        <p:spPr/>
        <p:txBody>
          <a:bodyPr/>
          <a:lstStyle/>
          <a:p>
            <a:pPr>
              <a:defRPr/>
            </a:pPr>
            <a:r>
              <a:rPr lang="en-US"/>
              <a:t>footer</a:t>
            </a:r>
          </a:p>
        </p:txBody>
      </p:sp>
      <p:sp>
        <p:nvSpPr>
          <p:cNvPr id="7" name="Slide Number Placeholder 6">
            <a:extLst>
              <a:ext uri="{FF2B5EF4-FFF2-40B4-BE49-F238E27FC236}">
                <a16:creationId xmlns:a16="http://schemas.microsoft.com/office/drawing/2014/main" id="{411E9F31-148D-2B06-03A9-8F0155BB7CFC}"/>
              </a:ext>
            </a:extLst>
          </p:cNvPr>
          <p:cNvSpPr>
            <a:spLocks noGrp="1"/>
          </p:cNvSpPr>
          <p:nvPr>
            <p:ph type="sldNum" sz="quarter" idx="12"/>
          </p:nvPr>
        </p:nvSpPr>
        <p:spPr/>
        <p:txBody>
          <a:bodyPr/>
          <a:lstStyle/>
          <a:p>
            <a:pPr>
              <a:defRPr/>
            </a:pPr>
            <a:fld id="{8186EB36-F05B-4A6C-AA13-8F67765AB5D9}" type="slidenum">
              <a:rPr lang="en-US" smtClean="0"/>
              <a:pPr>
                <a:defRPr/>
              </a:pPr>
              <a:t>‹#›</a:t>
            </a:fld>
            <a:endParaRPr lang="en-US"/>
          </a:p>
        </p:txBody>
      </p:sp>
    </p:spTree>
    <p:extLst>
      <p:ext uri="{BB962C8B-B14F-4D97-AF65-F5344CB8AC3E}">
        <p14:creationId xmlns:p14="http://schemas.microsoft.com/office/powerpoint/2010/main" val="3426719331"/>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6669EC-6123-0CEC-D942-51CFEF058C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80913D-DE88-44A9-62A1-6A1FEC0259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BCCC6B-2CCB-2E94-777E-9DC14E24AC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defRPr/>
            </a:pPr>
            <a:endParaRPr lang="en-US"/>
          </a:p>
        </p:txBody>
      </p:sp>
      <p:sp>
        <p:nvSpPr>
          <p:cNvPr id="5" name="Footer Placeholder 4">
            <a:extLst>
              <a:ext uri="{FF2B5EF4-FFF2-40B4-BE49-F238E27FC236}">
                <a16:creationId xmlns:a16="http://schemas.microsoft.com/office/drawing/2014/main" id="{4953438B-26E5-CFAC-955B-1787E3B773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defRPr/>
            </a:pPr>
            <a:r>
              <a:rPr lang="en-US"/>
              <a:t>footer</a:t>
            </a:r>
          </a:p>
        </p:txBody>
      </p:sp>
      <p:sp>
        <p:nvSpPr>
          <p:cNvPr id="6" name="Slide Number Placeholder 5">
            <a:extLst>
              <a:ext uri="{FF2B5EF4-FFF2-40B4-BE49-F238E27FC236}">
                <a16:creationId xmlns:a16="http://schemas.microsoft.com/office/drawing/2014/main" id="{730BF6B0-B803-F5C0-B8BC-E2E13FF17E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a:defRPr/>
            </a:pPr>
            <a:fld id="{8186EB36-F05B-4A6C-AA13-8F67765AB5D9}" type="slidenum">
              <a:rPr lang="en-US" smtClean="0"/>
              <a:pPr>
                <a:defRPr/>
              </a:pPr>
              <a:t>‹#›</a:t>
            </a:fld>
            <a:endParaRPr lang="en-US"/>
          </a:p>
        </p:txBody>
      </p:sp>
    </p:spTree>
    <p:extLst>
      <p:ext uri="{BB962C8B-B14F-4D97-AF65-F5344CB8AC3E}">
        <p14:creationId xmlns:p14="http://schemas.microsoft.com/office/powerpoint/2010/main" val="1633439968"/>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45" r:id="rId13"/>
    <p:sldLayoutId id="2147483747"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4D7FCB1-7FF1-3D2E-BC9E-0DCA8E25A12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B336F10-362B-E30F-DC3E-067B3F52654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2E41887-2C78-BDF8-4E1D-382DFFD9C3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923C4AA0-2104-9F44-9977-76C3E73FC114}" type="datetime1">
              <a:rPr lang="en-CA"/>
              <a:pPr>
                <a:defRPr/>
              </a:pPr>
              <a:t>2025-11-10</a:t>
            </a:fld>
            <a:endParaRPr lang="en-US"/>
          </a:p>
        </p:txBody>
      </p:sp>
      <p:sp>
        <p:nvSpPr>
          <p:cNvPr id="5" name="Footer Placeholder 4">
            <a:extLst>
              <a:ext uri="{FF2B5EF4-FFF2-40B4-BE49-F238E27FC236}">
                <a16:creationId xmlns:a16="http://schemas.microsoft.com/office/drawing/2014/main" id="{ACB2296B-480A-0BD9-E37D-62BDC8B8EF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387C032-A45E-A4F6-0D0E-CABE2AF713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BF4A4904-D68F-3641-9088-C521492DA789}" type="slidenum">
              <a:rPr lang="en-US"/>
              <a:pPr>
                <a:defRPr/>
              </a:pPr>
              <a:t>‹#›</a:t>
            </a:fld>
            <a:endParaRPr lang="en-US"/>
          </a:p>
        </p:txBody>
      </p:sp>
    </p:spTree>
    <p:extLst>
      <p:ext uri="{BB962C8B-B14F-4D97-AF65-F5344CB8AC3E}">
        <p14:creationId xmlns:p14="http://schemas.microsoft.com/office/powerpoint/2010/main" val="40295730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rial" panose="020B0604020202020204" pitchFamily="34" charset="0"/>
        </a:defRPr>
      </a:lvl2pPr>
      <a:lvl3pPr algn="l" rtl="0" eaLnBrk="1" fontAlgn="base" hangingPunct="1">
        <a:lnSpc>
          <a:spcPct val="90000"/>
        </a:lnSpc>
        <a:spcBef>
          <a:spcPct val="0"/>
        </a:spcBef>
        <a:spcAft>
          <a:spcPct val="0"/>
        </a:spcAft>
        <a:defRPr sz="4400">
          <a:solidFill>
            <a:schemeClr val="tx1"/>
          </a:solidFill>
          <a:latin typeface="Arial" panose="020B0604020202020204" pitchFamily="34" charset="0"/>
        </a:defRPr>
      </a:lvl3pPr>
      <a:lvl4pPr algn="l" rtl="0" eaLnBrk="1" fontAlgn="base" hangingPunct="1">
        <a:lnSpc>
          <a:spcPct val="90000"/>
        </a:lnSpc>
        <a:spcBef>
          <a:spcPct val="0"/>
        </a:spcBef>
        <a:spcAft>
          <a:spcPct val="0"/>
        </a:spcAft>
        <a:defRPr sz="4400">
          <a:solidFill>
            <a:schemeClr val="tx1"/>
          </a:solidFill>
          <a:latin typeface="Arial" panose="020B0604020202020204" pitchFamily="34" charset="0"/>
        </a:defRPr>
      </a:lvl4pPr>
      <a:lvl5pPr algn="l" rtl="0" eaLnBrk="1" fontAlgn="base" hangingPunct="1">
        <a:lnSpc>
          <a:spcPct val="90000"/>
        </a:lnSpc>
        <a:spcBef>
          <a:spcPct val="0"/>
        </a:spcBef>
        <a:spcAft>
          <a:spcPct val="0"/>
        </a:spcAft>
        <a:defRPr sz="4400">
          <a:solidFill>
            <a:schemeClr val="tx1"/>
          </a:solidFill>
          <a:latin typeface="Arial" panose="020B06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rial" panose="020B06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rial" panose="020B06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rial" panose="020B06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1FC0503-F4AA-7DFF-B7B4-EBEA6633CDD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441AF17-3759-B0AE-DD29-D4B82F41C66D}"/>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25BEB2E-D432-9C2D-0880-248B06DB03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82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DF046CA7-561B-49B8-0A90-417181620C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82000"/>
                  </a:schemeClr>
                </a:solidFill>
                <a:latin typeface="+mn-lt"/>
              </a:defRPr>
            </a:lvl1pPr>
          </a:lstStyle>
          <a:p>
            <a:pPr>
              <a:defRPr/>
            </a:pPr>
            <a:r>
              <a:rPr lang="en-US"/>
              <a:t>footer</a:t>
            </a:r>
          </a:p>
        </p:txBody>
      </p:sp>
      <p:sp>
        <p:nvSpPr>
          <p:cNvPr id="6" name="Slide Number Placeholder 5">
            <a:extLst>
              <a:ext uri="{FF2B5EF4-FFF2-40B4-BE49-F238E27FC236}">
                <a16:creationId xmlns:a16="http://schemas.microsoft.com/office/drawing/2014/main" id="{47C73E76-CE2E-E1D5-9DC9-28701E07C1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82000"/>
                  </a:schemeClr>
                </a:solidFill>
                <a:latin typeface="+mn-lt"/>
              </a:defRPr>
            </a:lvl1pPr>
          </a:lstStyle>
          <a:p>
            <a:pPr>
              <a:defRPr/>
            </a:pPr>
            <a:fld id="{8186EB36-F05B-4A6C-AA13-8F67765AB5D9}" type="slidenum">
              <a:rPr lang="en-US" smtClean="0"/>
              <a:pPr>
                <a:defRPr/>
              </a:pPr>
              <a:t>‹#›</a:t>
            </a:fld>
            <a:endParaRPr lang="en-US"/>
          </a:p>
        </p:txBody>
      </p:sp>
    </p:spTree>
    <p:extLst>
      <p:ext uri="{BB962C8B-B14F-4D97-AF65-F5344CB8AC3E}">
        <p14:creationId xmlns:p14="http://schemas.microsoft.com/office/powerpoint/2010/main" val="69126481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749" r:id="rId9"/>
    <p:sldLayoutId id="2147483761" r:id="rId10"/>
    <p:sldLayoutId id="2147483762" r:id="rId11"/>
  </p:sldLayoutIdLst>
  <p:hf hdr="0" ftr="0" dt="0"/>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2pPr>
      <a:lvl3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3pPr>
      <a:lvl4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4pPr>
      <a:lvl5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hyperlink" Target="http://canada.ca/supply-chain-office" TargetMode="External"/><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26.png"/><Relationship Id="rId5" Type="http://schemas.openxmlformats.org/officeDocument/2006/relationships/hyperlink" Target="mailto:SCOffice-BureauCA@tc.gc.ca" TargetMode="External"/><Relationship Id="rId4" Type="http://schemas.openxmlformats.org/officeDocument/2006/relationships/image" Target="../media/image25.png"/><Relationship Id="rId9"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C95D9-A8A3-9A7D-CC73-1AEF962851C2}"/>
              </a:ext>
            </a:extLst>
          </p:cNvPr>
          <p:cNvSpPr>
            <a:spLocks noGrp="1"/>
          </p:cNvSpPr>
          <p:nvPr>
            <p:ph type="ctrTitle"/>
          </p:nvPr>
        </p:nvSpPr>
        <p:spPr>
          <a:xfrm>
            <a:off x="447676" y="3425776"/>
            <a:ext cx="10277473" cy="512445"/>
          </a:xfrm>
        </p:spPr>
        <p:txBody>
          <a:bodyPr anchor="t">
            <a:noAutofit/>
          </a:bodyPr>
          <a:lstStyle/>
          <a:p>
            <a:pPr>
              <a:lnSpc>
                <a:spcPct val="110000"/>
              </a:lnSpc>
            </a:pPr>
            <a:r>
              <a:rPr lang="en-US" sz="2200" b="1" noProof="0" dirty="0">
                <a:latin typeface="Arial"/>
                <a:cs typeface="Arial"/>
              </a:rPr>
              <a:t>Economic resilience and infrastructure through a </a:t>
            </a:r>
            <a:r>
              <a:rPr lang="en-US" sz="2200" b="1" dirty="0">
                <a:latin typeface="Arial"/>
                <a:cs typeface="Arial"/>
              </a:rPr>
              <a:t>transportation </a:t>
            </a:r>
            <a:r>
              <a:rPr lang="en-US" sz="2200" b="1" noProof="0" dirty="0">
                <a:latin typeface="Arial"/>
                <a:cs typeface="Arial"/>
              </a:rPr>
              <a:t>supply chain lens</a:t>
            </a:r>
          </a:p>
        </p:txBody>
      </p:sp>
      <p:sp>
        <p:nvSpPr>
          <p:cNvPr id="5" name="TextBox 4">
            <a:extLst>
              <a:ext uri="{FF2B5EF4-FFF2-40B4-BE49-F238E27FC236}">
                <a16:creationId xmlns:a16="http://schemas.microsoft.com/office/drawing/2014/main" id="{C86783F7-5A67-831C-CC63-46ACBCE0DCEE}"/>
              </a:ext>
            </a:extLst>
          </p:cNvPr>
          <p:cNvSpPr txBox="1"/>
          <p:nvPr/>
        </p:nvSpPr>
        <p:spPr>
          <a:xfrm>
            <a:off x="7077076" y="1596781"/>
            <a:ext cx="3642701" cy="904799"/>
          </a:xfrm>
          <a:prstGeom prst="rect">
            <a:avLst/>
          </a:prstGeom>
          <a:noFill/>
        </p:spPr>
        <p:txBody>
          <a:bodyPr wrap="square" lIns="91440" tIns="45720" rIns="91440" bIns="45720" rtlCol="0" anchor="t">
            <a:spAutoFit/>
          </a:bodyPr>
          <a:lstStyle/>
          <a:p>
            <a:pPr>
              <a:lnSpc>
                <a:spcPct val="140000"/>
              </a:lnSpc>
            </a:pPr>
            <a:r>
              <a:rPr lang="en-US" sz="2000" i="1" dirty="0">
                <a:solidFill>
                  <a:schemeClr val="tx2"/>
                </a:solidFill>
                <a:latin typeface="Arial"/>
                <a:cs typeface="Arial"/>
              </a:rPr>
              <a:t>Bureau national de la </a:t>
            </a:r>
            <a:r>
              <a:rPr lang="en-US" sz="2000" i="1" dirty="0" err="1">
                <a:solidFill>
                  <a:schemeClr val="tx2"/>
                </a:solidFill>
                <a:latin typeface="Arial"/>
                <a:cs typeface="Arial"/>
              </a:rPr>
              <a:t>chaîne</a:t>
            </a:r>
            <a:r>
              <a:rPr lang="en-US" sz="2000" i="1" dirty="0">
                <a:solidFill>
                  <a:schemeClr val="tx2"/>
                </a:solidFill>
                <a:latin typeface="Arial"/>
                <a:cs typeface="Arial"/>
              </a:rPr>
              <a:t> </a:t>
            </a:r>
            <a:r>
              <a:rPr lang="en-US" sz="2000" i="1" dirty="0" err="1">
                <a:solidFill>
                  <a:schemeClr val="tx2"/>
                </a:solidFill>
                <a:latin typeface="Arial"/>
                <a:cs typeface="Arial"/>
              </a:rPr>
              <a:t>d’approvisionnement</a:t>
            </a:r>
          </a:p>
        </p:txBody>
      </p:sp>
      <p:sp>
        <p:nvSpPr>
          <p:cNvPr id="10" name="Title 1">
            <a:extLst>
              <a:ext uri="{FF2B5EF4-FFF2-40B4-BE49-F238E27FC236}">
                <a16:creationId xmlns:a16="http://schemas.microsoft.com/office/drawing/2014/main" id="{EA50D7C6-A750-7A2D-9EE1-1CF74FB0B818}"/>
              </a:ext>
            </a:extLst>
          </p:cNvPr>
          <p:cNvSpPr txBox="1">
            <a:spLocks/>
          </p:cNvSpPr>
          <p:nvPr/>
        </p:nvSpPr>
        <p:spPr bwMode="auto">
          <a:xfrm>
            <a:off x="443769" y="4143375"/>
            <a:ext cx="10424256"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7500"/>
          </a:bodyPr>
          <a:lstStyle>
            <a:lvl1pPr algn="l" rtl="0" eaLnBrk="1" fontAlgn="base" hangingPunct="1">
              <a:lnSpc>
                <a:spcPct val="90000"/>
              </a:lnSpc>
              <a:spcBef>
                <a:spcPct val="0"/>
              </a:spcBef>
              <a:spcAft>
                <a:spcPct val="0"/>
              </a:spcAft>
              <a:defRPr sz="4400" kern="1200">
                <a:solidFill>
                  <a:schemeClr val="tx2"/>
                </a:solidFill>
                <a:latin typeface="Arial" panose="020B0604020202020204" pitchFamily="34" charset="0"/>
                <a:ea typeface="+mj-ea"/>
                <a:cs typeface="Arial" panose="020B0604020202020204" pitchFamily="34" charset="0"/>
              </a:defRPr>
            </a:lvl1pPr>
            <a:lvl2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2pPr>
            <a:lvl3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3pPr>
            <a:lvl4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4pPr>
            <a:lvl5pPr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5pPr>
            <a:lvl6pPr marL="4572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6pPr>
            <a:lvl7pPr marL="9144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7pPr>
            <a:lvl8pPr marL="13716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8pPr>
            <a:lvl9pPr marL="1828800" algn="l" rtl="0" eaLnBrk="1" fontAlgn="base" hangingPunct="1">
              <a:lnSpc>
                <a:spcPct val="90000"/>
              </a:lnSpc>
              <a:spcBef>
                <a:spcPct val="0"/>
              </a:spcBef>
              <a:spcAft>
                <a:spcPct val="0"/>
              </a:spcAft>
              <a:defRPr sz="4400">
                <a:solidFill>
                  <a:schemeClr val="tx1"/>
                </a:solidFill>
                <a:latin typeface="Aptos Display" panose="020B0004020202020204" pitchFamily="34" charset="0"/>
              </a:defRPr>
            </a:lvl9pPr>
          </a:lstStyle>
          <a:p>
            <a:pPr>
              <a:lnSpc>
                <a:spcPct val="110000"/>
              </a:lnSpc>
            </a:pPr>
            <a:r>
              <a:rPr lang="fr-FR" sz="2200" i="1" dirty="0">
                <a:latin typeface="Arial"/>
                <a:cs typeface="Arial"/>
              </a:rPr>
              <a:t>Résilience économique et infrastructure à travers le prisme de la chaîne d'approvisionnement en transport</a:t>
            </a:r>
            <a:endParaRPr lang="en-US" sz="2200" i="1" dirty="0">
              <a:latin typeface="Arial"/>
              <a:cs typeface="Arial"/>
            </a:endParaRPr>
          </a:p>
        </p:txBody>
      </p:sp>
      <p:sp>
        <p:nvSpPr>
          <p:cNvPr id="18" name="TextBox 17">
            <a:extLst>
              <a:ext uri="{FF2B5EF4-FFF2-40B4-BE49-F238E27FC236}">
                <a16:creationId xmlns:a16="http://schemas.microsoft.com/office/drawing/2014/main" id="{A0DBFBF5-279F-C8A0-5B02-DC7B66BE1DF6}"/>
              </a:ext>
            </a:extLst>
          </p:cNvPr>
          <p:cNvSpPr txBox="1"/>
          <p:nvPr/>
        </p:nvSpPr>
        <p:spPr>
          <a:xfrm>
            <a:off x="447676" y="4839361"/>
            <a:ext cx="6631353" cy="1631216"/>
          </a:xfrm>
          <a:prstGeom prst="rect">
            <a:avLst/>
          </a:prstGeom>
          <a:noFill/>
        </p:spPr>
        <p:txBody>
          <a:bodyPr wrap="square" lIns="91440" tIns="45720" rIns="91440" bIns="45720" anchor="t">
            <a:spAutoFit/>
          </a:bodyPr>
          <a:lstStyle/>
          <a:p>
            <a:br>
              <a:rPr lang="en-US" sz="2000" b="0" i="0" u="none" strike="noStrike" kern="1200" cap="none" spc="0" normalizeH="0" baseline="0" noProof="0" dirty="0">
                <a:ln>
                  <a:noFill/>
                </a:ln>
                <a:effectLst/>
                <a:uLnTx/>
                <a:uFillTx/>
                <a:latin typeface="Arial"/>
                <a:ea typeface="+mj-ea"/>
                <a:cs typeface="Arial"/>
              </a:rPr>
            </a:br>
            <a:r>
              <a:rPr kumimoji="0" lang="en-US" sz="2000" b="0" i="0" u="none" strike="noStrike" kern="1200" cap="none" spc="0" normalizeH="0" baseline="0" noProof="0" dirty="0">
                <a:ln>
                  <a:noFill/>
                </a:ln>
                <a:solidFill>
                  <a:srgbClr val="00437B"/>
                </a:solidFill>
                <a:effectLst/>
                <a:uLnTx/>
                <a:uFillTx/>
                <a:latin typeface="Arial"/>
                <a:ea typeface="+mj-ea"/>
                <a:cs typeface="Arial"/>
              </a:rPr>
              <a:t>Polina </a:t>
            </a:r>
            <a:r>
              <a:rPr kumimoji="0" lang="en-US" sz="2000" b="0" i="0" u="none" strike="noStrike" kern="1200" cap="none" spc="0" normalizeH="0" baseline="0" noProof="0" dirty="0" err="1">
                <a:ln>
                  <a:noFill/>
                </a:ln>
                <a:solidFill>
                  <a:srgbClr val="00437B"/>
                </a:solidFill>
                <a:effectLst/>
                <a:uLnTx/>
                <a:uFillTx/>
                <a:latin typeface="Arial"/>
                <a:ea typeface="+mj-ea"/>
                <a:cs typeface="Arial"/>
              </a:rPr>
              <a:t>Hristeva</a:t>
            </a:r>
            <a:endParaRPr lang="en-US" dirty="0" err="1"/>
          </a:p>
          <a:p>
            <a:r>
              <a:rPr kumimoji="0" lang="en-US" sz="2000" b="0" i="0" u="none" strike="noStrike" kern="1200" cap="none" spc="0" normalizeH="0" baseline="0" noProof="0" dirty="0">
                <a:ln>
                  <a:noFill/>
                </a:ln>
                <a:solidFill>
                  <a:srgbClr val="00437B"/>
                </a:solidFill>
                <a:effectLst/>
                <a:uLnTx/>
                <a:uFillTx/>
                <a:latin typeface="Arial"/>
                <a:ea typeface="+mj-ea"/>
                <a:cs typeface="Arial"/>
              </a:rPr>
              <a:t>Director, Data and Solutions</a:t>
            </a:r>
            <a:endParaRPr lang="en-US" dirty="0">
              <a:ea typeface="+mj-ea"/>
            </a:endParaRPr>
          </a:p>
          <a:p>
            <a:r>
              <a:rPr lang="en-US" sz="2000" i="1" dirty="0" err="1">
                <a:solidFill>
                  <a:srgbClr val="00437B"/>
                </a:solidFill>
                <a:latin typeface="Arial"/>
                <a:cs typeface="Arial"/>
              </a:rPr>
              <a:t>Directrice</a:t>
            </a:r>
            <a:r>
              <a:rPr lang="en-US" sz="2000" i="1" dirty="0">
                <a:solidFill>
                  <a:srgbClr val="00437B"/>
                </a:solidFill>
                <a:latin typeface="Arial"/>
                <a:cs typeface="Arial"/>
              </a:rPr>
              <a:t>, Données et solutions </a:t>
            </a:r>
          </a:p>
          <a:p>
            <a:endParaRPr lang="en-US" sz="2000" dirty="0">
              <a:solidFill>
                <a:srgbClr val="00437B"/>
              </a:solidFill>
              <a:latin typeface="Arial"/>
              <a:cs typeface="Arial"/>
            </a:endParaRPr>
          </a:p>
        </p:txBody>
      </p:sp>
    </p:spTree>
    <p:extLst>
      <p:ext uri="{BB962C8B-B14F-4D97-AF65-F5344CB8AC3E}">
        <p14:creationId xmlns:p14="http://schemas.microsoft.com/office/powerpoint/2010/main" val="886647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346DE6F-1ED9-7D95-9ED7-F28004D4D6AA}"/>
            </a:ext>
          </a:extLst>
        </p:cNvPr>
        <p:cNvGrpSpPr/>
        <p:nvPr/>
      </p:nvGrpSpPr>
      <p:grpSpPr>
        <a:xfrm>
          <a:off x="0" y="0"/>
          <a:ext cx="0" cy="0"/>
          <a:chOff x="0" y="0"/>
          <a:chExt cx="0" cy="0"/>
        </a:xfrm>
      </p:grpSpPr>
      <p:grpSp>
        <p:nvGrpSpPr>
          <p:cNvPr id="41989" name="Group 20508">
            <a:extLst>
              <a:ext uri="{FF2B5EF4-FFF2-40B4-BE49-F238E27FC236}">
                <a16:creationId xmlns:a16="http://schemas.microsoft.com/office/drawing/2014/main" id="{AF3C4D64-4AC6-7300-FB6C-2BE9BBEDEF84}"/>
              </a:ext>
            </a:extLst>
          </p:cNvPr>
          <p:cNvGrpSpPr>
            <a:grpSpLocks/>
          </p:cNvGrpSpPr>
          <p:nvPr/>
        </p:nvGrpSpPr>
        <p:grpSpPr bwMode="auto">
          <a:xfrm>
            <a:off x="6779916" y="1423045"/>
            <a:ext cx="5013325" cy="4681537"/>
            <a:chOff x="3503647" y="1406488"/>
            <a:chExt cx="5240000" cy="4681575"/>
          </a:xfrm>
        </p:grpSpPr>
        <p:sp>
          <p:nvSpPr>
            <p:cNvPr id="20510" name="Google Shape;143;p16">
              <a:extLst>
                <a:ext uri="{FF2B5EF4-FFF2-40B4-BE49-F238E27FC236}">
                  <a16:creationId xmlns:a16="http://schemas.microsoft.com/office/drawing/2014/main" id="{BD535CA9-3B80-3E8C-0DCF-8AC1D18398BA}"/>
                </a:ext>
              </a:extLst>
            </p:cNvPr>
            <p:cNvSpPr>
              <a:spLocks/>
            </p:cNvSpPr>
            <p:nvPr/>
          </p:nvSpPr>
          <p:spPr bwMode="auto">
            <a:xfrm>
              <a:off x="5897985" y="4487850"/>
              <a:ext cx="1551425" cy="1600213"/>
            </a:xfrm>
            <a:custGeom>
              <a:avLst/>
              <a:gdLst/>
              <a:ahLst/>
              <a:cxnLst/>
              <a:rect l="l" t="t" r="r" b="b"/>
              <a:pathLst>
                <a:path w="18962" h="19578" extrusionOk="0">
                  <a:moveTo>
                    <a:pt x="4049" y="0"/>
                  </a:moveTo>
                  <a:lnTo>
                    <a:pt x="2050" y="3031"/>
                  </a:lnTo>
                  <a:lnTo>
                    <a:pt x="1" y="6174"/>
                  </a:lnTo>
                  <a:lnTo>
                    <a:pt x="126" y="8613"/>
                  </a:lnTo>
                  <a:lnTo>
                    <a:pt x="290" y="11065"/>
                  </a:lnTo>
                  <a:lnTo>
                    <a:pt x="579" y="9783"/>
                  </a:lnTo>
                  <a:lnTo>
                    <a:pt x="1245" y="10663"/>
                  </a:lnTo>
                  <a:lnTo>
                    <a:pt x="654" y="10876"/>
                  </a:lnTo>
                  <a:lnTo>
                    <a:pt x="1208" y="11103"/>
                  </a:lnTo>
                  <a:lnTo>
                    <a:pt x="579" y="11681"/>
                  </a:lnTo>
                  <a:lnTo>
                    <a:pt x="1384" y="11908"/>
                  </a:lnTo>
                  <a:lnTo>
                    <a:pt x="1459" y="11455"/>
                  </a:lnTo>
                  <a:lnTo>
                    <a:pt x="1862" y="11455"/>
                  </a:lnTo>
                  <a:lnTo>
                    <a:pt x="2566" y="11945"/>
                  </a:lnTo>
                  <a:lnTo>
                    <a:pt x="5256" y="12084"/>
                  </a:lnTo>
                  <a:lnTo>
                    <a:pt x="5294" y="11455"/>
                  </a:lnTo>
                  <a:lnTo>
                    <a:pt x="5696" y="11455"/>
                  </a:lnTo>
                  <a:lnTo>
                    <a:pt x="5520" y="10914"/>
                  </a:lnTo>
                  <a:lnTo>
                    <a:pt x="6313" y="10487"/>
                  </a:lnTo>
                  <a:lnTo>
                    <a:pt x="7444" y="10550"/>
                  </a:lnTo>
                  <a:lnTo>
                    <a:pt x="8400" y="11455"/>
                  </a:lnTo>
                  <a:lnTo>
                    <a:pt x="8651" y="11279"/>
                  </a:lnTo>
                  <a:lnTo>
                    <a:pt x="9054" y="11455"/>
                  </a:lnTo>
                  <a:lnTo>
                    <a:pt x="9091" y="12159"/>
                  </a:lnTo>
                  <a:lnTo>
                    <a:pt x="9720" y="12888"/>
                  </a:lnTo>
                  <a:lnTo>
                    <a:pt x="9821" y="13517"/>
                  </a:lnTo>
                  <a:lnTo>
                    <a:pt x="11292" y="13328"/>
                  </a:lnTo>
                  <a:lnTo>
                    <a:pt x="12272" y="13328"/>
                  </a:lnTo>
                  <a:lnTo>
                    <a:pt x="13077" y="13115"/>
                  </a:lnTo>
                  <a:lnTo>
                    <a:pt x="14020" y="13844"/>
                  </a:lnTo>
                  <a:lnTo>
                    <a:pt x="14058" y="14347"/>
                  </a:lnTo>
                  <a:lnTo>
                    <a:pt x="14649" y="14460"/>
                  </a:lnTo>
                  <a:lnTo>
                    <a:pt x="14611" y="14749"/>
                  </a:lnTo>
                  <a:lnTo>
                    <a:pt x="14058" y="14649"/>
                  </a:lnTo>
                  <a:lnTo>
                    <a:pt x="14209" y="15265"/>
                  </a:lnTo>
                  <a:lnTo>
                    <a:pt x="13957" y="15491"/>
                  </a:lnTo>
                  <a:lnTo>
                    <a:pt x="12964" y="14825"/>
                  </a:lnTo>
                  <a:lnTo>
                    <a:pt x="13115" y="17163"/>
                  </a:lnTo>
                  <a:lnTo>
                    <a:pt x="12562" y="18257"/>
                  </a:lnTo>
                  <a:lnTo>
                    <a:pt x="12712" y="18735"/>
                  </a:lnTo>
                  <a:lnTo>
                    <a:pt x="12021" y="19213"/>
                  </a:lnTo>
                  <a:lnTo>
                    <a:pt x="12197" y="19577"/>
                  </a:lnTo>
                  <a:lnTo>
                    <a:pt x="12926" y="18949"/>
                  </a:lnTo>
                  <a:lnTo>
                    <a:pt x="13731" y="17968"/>
                  </a:lnTo>
                  <a:lnTo>
                    <a:pt x="14498" y="17968"/>
                  </a:lnTo>
                  <a:lnTo>
                    <a:pt x="14573" y="17566"/>
                  </a:lnTo>
                  <a:lnTo>
                    <a:pt x="15340" y="17163"/>
                  </a:lnTo>
                  <a:lnTo>
                    <a:pt x="15491" y="16874"/>
                  </a:lnTo>
                  <a:lnTo>
                    <a:pt x="14724" y="16874"/>
                  </a:lnTo>
                  <a:lnTo>
                    <a:pt x="15227" y="15856"/>
                  </a:lnTo>
                  <a:lnTo>
                    <a:pt x="16434" y="15089"/>
                  </a:lnTo>
                  <a:lnTo>
                    <a:pt x="16799" y="15491"/>
                  </a:lnTo>
                  <a:lnTo>
                    <a:pt x="17239" y="15089"/>
                  </a:lnTo>
                  <a:lnTo>
                    <a:pt x="16723" y="14862"/>
                  </a:lnTo>
                  <a:lnTo>
                    <a:pt x="17792" y="14171"/>
                  </a:lnTo>
                  <a:lnTo>
                    <a:pt x="18371" y="13152"/>
                  </a:lnTo>
                  <a:lnTo>
                    <a:pt x="18961" y="12486"/>
                  </a:lnTo>
                  <a:lnTo>
                    <a:pt x="18660" y="12084"/>
                  </a:lnTo>
                  <a:lnTo>
                    <a:pt x="17428" y="12851"/>
                  </a:lnTo>
                  <a:lnTo>
                    <a:pt x="16095" y="12586"/>
                  </a:lnTo>
                  <a:lnTo>
                    <a:pt x="14649" y="12310"/>
                  </a:lnTo>
                  <a:lnTo>
                    <a:pt x="14171" y="11882"/>
                  </a:lnTo>
                  <a:lnTo>
                    <a:pt x="13806" y="11455"/>
                  </a:lnTo>
                  <a:lnTo>
                    <a:pt x="12310" y="6388"/>
                  </a:lnTo>
                  <a:lnTo>
                    <a:pt x="11355" y="6249"/>
                  </a:lnTo>
                  <a:lnTo>
                    <a:pt x="10914" y="5218"/>
                  </a:lnTo>
                  <a:lnTo>
                    <a:pt x="9971" y="5294"/>
                  </a:lnTo>
                  <a:lnTo>
                    <a:pt x="10223" y="4778"/>
                  </a:lnTo>
                  <a:lnTo>
                    <a:pt x="9607" y="3911"/>
                  </a:lnTo>
                  <a:lnTo>
                    <a:pt x="9607" y="3106"/>
                  </a:lnTo>
                  <a:lnTo>
                    <a:pt x="9054" y="2389"/>
                  </a:lnTo>
                  <a:lnTo>
                    <a:pt x="8915" y="1207"/>
                  </a:lnTo>
                  <a:lnTo>
                    <a:pt x="7922" y="1132"/>
                  </a:lnTo>
                  <a:lnTo>
                    <a:pt x="6866" y="1861"/>
                  </a:lnTo>
                  <a:lnTo>
                    <a:pt x="6539" y="1019"/>
                  </a:lnTo>
                  <a:lnTo>
                    <a:pt x="5080" y="730"/>
                  </a:lnTo>
                  <a:lnTo>
                    <a:pt x="4527" y="0"/>
                  </a:lnTo>
                  <a:close/>
                </a:path>
              </a:pathLst>
            </a:custGeom>
            <a:solidFill>
              <a:schemeClr val="accent4">
                <a:lumMod val="60000"/>
                <a:lumOff val="40000"/>
              </a:schemeClr>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grpSp>
          <p:nvGrpSpPr>
            <p:cNvPr id="20523" name="Google Shape;87;p16">
              <a:extLst>
                <a:ext uri="{FF2B5EF4-FFF2-40B4-BE49-F238E27FC236}">
                  <a16:creationId xmlns:a16="http://schemas.microsoft.com/office/drawing/2014/main" id="{BFC641F7-F594-DC27-A325-EED8DC4EF24F}"/>
                </a:ext>
              </a:extLst>
            </p:cNvPr>
            <p:cNvGrpSpPr>
              <a:grpSpLocks/>
            </p:cNvGrpSpPr>
            <p:nvPr/>
          </p:nvGrpSpPr>
          <p:grpSpPr bwMode="auto">
            <a:xfrm>
              <a:off x="4754335" y="1406488"/>
              <a:ext cx="2454386" cy="2743353"/>
              <a:chOff x="3673955" y="1434700"/>
              <a:chExt cx="1673615" cy="1872987"/>
            </a:xfrm>
            <a:solidFill>
              <a:schemeClr val="bg2">
                <a:lumMod val="90000"/>
              </a:schemeClr>
            </a:solidFill>
          </p:grpSpPr>
          <p:sp>
            <p:nvSpPr>
              <p:cNvPr id="20579" name="Google Shape;88;p16">
                <a:extLst>
                  <a:ext uri="{FF2B5EF4-FFF2-40B4-BE49-F238E27FC236}">
                    <a16:creationId xmlns:a16="http://schemas.microsoft.com/office/drawing/2014/main" id="{1EE17D80-1C24-56AD-94E5-33E4517E9857}"/>
                  </a:ext>
                </a:extLst>
              </p:cNvPr>
              <p:cNvSpPr>
                <a:spLocks/>
              </p:cNvSpPr>
              <p:nvPr/>
            </p:nvSpPr>
            <p:spPr>
              <a:xfrm>
                <a:off x="3673955" y="2383771"/>
                <a:ext cx="1067797" cy="923916"/>
              </a:xfrm>
              <a:custGeom>
                <a:avLst/>
                <a:gdLst/>
                <a:ahLst/>
                <a:cxnLst/>
                <a:rect l="l" t="t" r="r" b="b"/>
                <a:pathLst>
                  <a:path w="19125" h="16548" extrusionOk="0">
                    <a:moveTo>
                      <a:pt x="11857" y="1"/>
                    </a:moveTo>
                    <a:lnTo>
                      <a:pt x="11895" y="441"/>
                    </a:lnTo>
                    <a:lnTo>
                      <a:pt x="11580" y="491"/>
                    </a:lnTo>
                    <a:lnTo>
                      <a:pt x="11794" y="1270"/>
                    </a:lnTo>
                    <a:lnTo>
                      <a:pt x="11643" y="1987"/>
                    </a:lnTo>
                    <a:lnTo>
                      <a:pt x="11895" y="2515"/>
                    </a:lnTo>
                    <a:lnTo>
                      <a:pt x="12574" y="2742"/>
                    </a:lnTo>
                    <a:lnTo>
                      <a:pt x="13014" y="2704"/>
                    </a:lnTo>
                    <a:lnTo>
                      <a:pt x="13202" y="3144"/>
                    </a:lnTo>
                    <a:lnTo>
                      <a:pt x="12762" y="3483"/>
                    </a:lnTo>
                    <a:lnTo>
                      <a:pt x="13202" y="3672"/>
                    </a:lnTo>
                    <a:lnTo>
                      <a:pt x="13202" y="4326"/>
                    </a:lnTo>
                    <a:lnTo>
                      <a:pt x="12611" y="5256"/>
                    </a:lnTo>
                    <a:lnTo>
                      <a:pt x="12209" y="5256"/>
                    </a:lnTo>
                    <a:lnTo>
                      <a:pt x="12272" y="5847"/>
                    </a:lnTo>
                    <a:lnTo>
                      <a:pt x="12511" y="6501"/>
                    </a:lnTo>
                    <a:lnTo>
                      <a:pt x="12234" y="6690"/>
                    </a:lnTo>
                    <a:lnTo>
                      <a:pt x="11920" y="6564"/>
                    </a:lnTo>
                    <a:lnTo>
                      <a:pt x="11744" y="5508"/>
                    </a:lnTo>
                    <a:lnTo>
                      <a:pt x="11794" y="4766"/>
                    </a:lnTo>
                    <a:lnTo>
                      <a:pt x="11455" y="5017"/>
                    </a:lnTo>
                    <a:lnTo>
                      <a:pt x="11115" y="4540"/>
                    </a:lnTo>
                    <a:lnTo>
                      <a:pt x="10713" y="4728"/>
                    </a:lnTo>
                    <a:lnTo>
                      <a:pt x="11429" y="5608"/>
                    </a:lnTo>
                    <a:lnTo>
                      <a:pt x="11266" y="5797"/>
                    </a:lnTo>
                    <a:lnTo>
                      <a:pt x="10838" y="5420"/>
                    </a:lnTo>
                    <a:lnTo>
                      <a:pt x="10273" y="5734"/>
                    </a:lnTo>
                    <a:lnTo>
                      <a:pt x="9556" y="5545"/>
                    </a:lnTo>
                    <a:lnTo>
                      <a:pt x="8827" y="5797"/>
                    </a:lnTo>
                    <a:lnTo>
                      <a:pt x="8462" y="5256"/>
                    </a:lnTo>
                    <a:lnTo>
                      <a:pt x="7808" y="5256"/>
                    </a:lnTo>
                    <a:lnTo>
                      <a:pt x="7381" y="4426"/>
                    </a:lnTo>
                    <a:lnTo>
                      <a:pt x="6878" y="4917"/>
                    </a:lnTo>
                    <a:lnTo>
                      <a:pt x="6262" y="5256"/>
                    </a:lnTo>
                    <a:lnTo>
                      <a:pt x="6413" y="6665"/>
                    </a:lnTo>
                    <a:lnTo>
                      <a:pt x="6136" y="6727"/>
                    </a:lnTo>
                    <a:lnTo>
                      <a:pt x="6325" y="7469"/>
                    </a:lnTo>
                    <a:lnTo>
                      <a:pt x="5444" y="6413"/>
                    </a:lnTo>
                    <a:lnTo>
                      <a:pt x="5759" y="6099"/>
                    </a:lnTo>
                    <a:lnTo>
                      <a:pt x="5696" y="5696"/>
                    </a:lnTo>
                    <a:lnTo>
                      <a:pt x="5356" y="5973"/>
                    </a:lnTo>
                    <a:lnTo>
                      <a:pt x="5231" y="5043"/>
                    </a:lnTo>
                    <a:lnTo>
                      <a:pt x="4363" y="4955"/>
                    </a:lnTo>
                    <a:lnTo>
                      <a:pt x="3257" y="5105"/>
                    </a:lnTo>
                    <a:lnTo>
                      <a:pt x="2276" y="4602"/>
                    </a:lnTo>
                    <a:lnTo>
                      <a:pt x="2238" y="3986"/>
                    </a:lnTo>
                    <a:lnTo>
                      <a:pt x="3257" y="4012"/>
                    </a:lnTo>
                    <a:lnTo>
                      <a:pt x="3257" y="3672"/>
                    </a:lnTo>
                    <a:lnTo>
                      <a:pt x="2615" y="2867"/>
                    </a:lnTo>
                    <a:lnTo>
                      <a:pt x="2175" y="3333"/>
                    </a:lnTo>
                    <a:lnTo>
                      <a:pt x="1333" y="2239"/>
                    </a:lnTo>
                    <a:lnTo>
                      <a:pt x="490" y="2239"/>
                    </a:lnTo>
                    <a:lnTo>
                      <a:pt x="0" y="3773"/>
                    </a:lnTo>
                    <a:lnTo>
                      <a:pt x="1509" y="5445"/>
                    </a:lnTo>
                    <a:lnTo>
                      <a:pt x="3546" y="8035"/>
                    </a:lnTo>
                    <a:lnTo>
                      <a:pt x="4137" y="8035"/>
                    </a:lnTo>
                    <a:lnTo>
                      <a:pt x="4476" y="8437"/>
                    </a:lnTo>
                    <a:lnTo>
                      <a:pt x="4979" y="9242"/>
                    </a:lnTo>
                    <a:lnTo>
                      <a:pt x="6878" y="9959"/>
                    </a:lnTo>
                    <a:lnTo>
                      <a:pt x="8701" y="10336"/>
                    </a:lnTo>
                    <a:lnTo>
                      <a:pt x="8940" y="10965"/>
                    </a:lnTo>
                    <a:lnTo>
                      <a:pt x="8940" y="12574"/>
                    </a:lnTo>
                    <a:lnTo>
                      <a:pt x="8827" y="16547"/>
                    </a:lnTo>
                    <a:lnTo>
                      <a:pt x="8827" y="16547"/>
                    </a:lnTo>
                    <a:lnTo>
                      <a:pt x="13202" y="16396"/>
                    </a:lnTo>
                    <a:lnTo>
                      <a:pt x="13202" y="15944"/>
                    </a:lnTo>
                    <a:lnTo>
                      <a:pt x="14196" y="12989"/>
                    </a:lnTo>
                    <a:lnTo>
                      <a:pt x="14598" y="12863"/>
                    </a:lnTo>
                    <a:lnTo>
                      <a:pt x="14384" y="12235"/>
                    </a:lnTo>
                    <a:lnTo>
                      <a:pt x="14598" y="12172"/>
                    </a:lnTo>
                    <a:lnTo>
                      <a:pt x="15038" y="12297"/>
                    </a:lnTo>
                    <a:lnTo>
                      <a:pt x="15440" y="11493"/>
                    </a:lnTo>
                    <a:lnTo>
                      <a:pt x="14133" y="11204"/>
                    </a:lnTo>
                    <a:lnTo>
                      <a:pt x="12800" y="10965"/>
                    </a:lnTo>
                    <a:lnTo>
                      <a:pt x="11957" y="10525"/>
                    </a:lnTo>
                    <a:lnTo>
                      <a:pt x="12108" y="10122"/>
                    </a:lnTo>
                    <a:lnTo>
                      <a:pt x="13957" y="10613"/>
                    </a:lnTo>
                    <a:lnTo>
                      <a:pt x="14950" y="10965"/>
                    </a:lnTo>
                    <a:lnTo>
                      <a:pt x="15440" y="10965"/>
                    </a:lnTo>
                    <a:lnTo>
                      <a:pt x="15729" y="10311"/>
                    </a:lnTo>
                    <a:lnTo>
                      <a:pt x="16522" y="10122"/>
                    </a:lnTo>
                    <a:lnTo>
                      <a:pt x="16974" y="8689"/>
                    </a:lnTo>
                    <a:lnTo>
                      <a:pt x="16346" y="8412"/>
                    </a:lnTo>
                    <a:lnTo>
                      <a:pt x="15478" y="8375"/>
                    </a:lnTo>
                    <a:lnTo>
                      <a:pt x="14598" y="7670"/>
                    </a:lnTo>
                    <a:lnTo>
                      <a:pt x="15013" y="7444"/>
                    </a:lnTo>
                    <a:lnTo>
                      <a:pt x="16069" y="8035"/>
                    </a:lnTo>
                    <a:lnTo>
                      <a:pt x="16723" y="8249"/>
                    </a:lnTo>
                    <a:lnTo>
                      <a:pt x="17314" y="7343"/>
                    </a:lnTo>
                    <a:lnTo>
                      <a:pt x="16811" y="6790"/>
                    </a:lnTo>
                    <a:lnTo>
                      <a:pt x="17100" y="6476"/>
                    </a:lnTo>
                    <a:lnTo>
                      <a:pt x="18181" y="6627"/>
                    </a:lnTo>
                    <a:lnTo>
                      <a:pt x="17339" y="5822"/>
                    </a:lnTo>
                    <a:lnTo>
                      <a:pt x="17716" y="5545"/>
                    </a:lnTo>
                    <a:lnTo>
                      <a:pt x="18647" y="6451"/>
                    </a:lnTo>
                    <a:lnTo>
                      <a:pt x="19124" y="4917"/>
                    </a:lnTo>
                    <a:lnTo>
                      <a:pt x="18181" y="3773"/>
                    </a:lnTo>
                    <a:lnTo>
                      <a:pt x="18156" y="3483"/>
                    </a:lnTo>
                    <a:lnTo>
                      <a:pt x="18647" y="3207"/>
                    </a:lnTo>
                    <a:lnTo>
                      <a:pt x="18621" y="3018"/>
                    </a:lnTo>
                    <a:lnTo>
                      <a:pt x="18282" y="3018"/>
                    </a:lnTo>
                    <a:lnTo>
                      <a:pt x="18307" y="2616"/>
                    </a:lnTo>
                    <a:lnTo>
                      <a:pt x="18559" y="2465"/>
                    </a:lnTo>
                    <a:lnTo>
                      <a:pt x="17716" y="1987"/>
                    </a:lnTo>
                    <a:lnTo>
                      <a:pt x="17251" y="2151"/>
                    </a:lnTo>
                    <a:lnTo>
                      <a:pt x="16622" y="1987"/>
                    </a:lnTo>
                    <a:lnTo>
                      <a:pt x="16346" y="2427"/>
                    </a:lnTo>
                    <a:lnTo>
                      <a:pt x="17100" y="2704"/>
                    </a:lnTo>
                    <a:lnTo>
                      <a:pt x="17100" y="3270"/>
                    </a:lnTo>
                    <a:lnTo>
                      <a:pt x="16748" y="3358"/>
                    </a:lnTo>
                    <a:lnTo>
                      <a:pt x="16874" y="5256"/>
                    </a:lnTo>
                    <a:lnTo>
                      <a:pt x="16522" y="6099"/>
                    </a:lnTo>
                    <a:lnTo>
                      <a:pt x="15729" y="5256"/>
                    </a:lnTo>
                    <a:lnTo>
                      <a:pt x="15440" y="4200"/>
                    </a:lnTo>
                    <a:lnTo>
                      <a:pt x="15729" y="4012"/>
                    </a:lnTo>
                    <a:lnTo>
                      <a:pt x="15013" y="3144"/>
                    </a:lnTo>
                    <a:lnTo>
                      <a:pt x="14912" y="4514"/>
                    </a:lnTo>
                    <a:lnTo>
                      <a:pt x="14598" y="4602"/>
                    </a:lnTo>
                    <a:lnTo>
                      <a:pt x="14233" y="2930"/>
                    </a:lnTo>
                    <a:lnTo>
                      <a:pt x="13642" y="2955"/>
                    </a:lnTo>
                    <a:lnTo>
                      <a:pt x="12988" y="1987"/>
                    </a:lnTo>
                    <a:lnTo>
                      <a:pt x="13579" y="1623"/>
                    </a:lnTo>
                    <a:lnTo>
                      <a:pt x="12574" y="1"/>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80" name="Google Shape;89;p16">
                <a:extLst>
                  <a:ext uri="{FF2B5EF4-FFF2-40B4-BE49-F238E27FC236}">
                    <a16:creationId xmlns:a16="http://schemas.microsoft.com/office/drawing/2014/main" id="{84CC8B62-40A3-8B2A-B679-DF1E19997B80}"/>
                  </a:ext>
                </a:extLst>
              </p:cNvPr>
              <p:cNvSpPr>
                <a:spLocks/>
              </p:cNvSpPr>
              <p:nvPr/>
            </p:nvSpPr>
            <p:spPr>
              <a:xfrm>
                <a:off x="4249574" y="2535408"/>
                <a:ext cx="102564" cy="91286"/>
              </a:xfrm>
              <a:custGeom>
                <a:avLst/>
                <a:gdLst/>
                <a:ahLst/>
                <a:cxnLst/>
                <a:rect l="l" t="t" r="r" b="b"/>
                <a:pathLst>
                  <a:path w="1837" h="1635" extrusionOk="0">
                    <a:moveTo>
                      <a:pt x="730" y="0"/>
                    </a:moveTo>
                    <a:lnTo>
                      <a:pt x="0" y="1296"/>
                    </a:lnTo>
                    <a:lnTo>
                      <a:pt x="1547" y="1635"/>
                    </a:lnTo>
                    <a:lnTo>
                      <a:pt x="1836" y="1107"/>
                    </a:lnTo>
                    <a:lnTo>
                      <a:pt x="730"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81" name="Google Shape;90;p16">
                <a:extLst>
                  <a:ext uri="{FF2B5EF4-FFF2-40B4-BE49-F238E27FC236}">
                    <a16:creationId xmlns:a16="http://schemas.microsoft.com/office/drawing/2014/main" id="{8F066F9A-CFA8-BCE2-1BAD-4A84AA7EBB8C}"/>
                  </a:ext>
                </a:extLst>
              </p:cNvPr>
              <p:cNvSpPr>
                <a:spLocks/>
              </p:cNvSpPr>
              <p:nvPr/>
            </p:nvSpPr>
            <p:spPr>
              <a:xfrm>
                <a:off x="3829780" y="2263009"/>
                <a:ext cx="377707" cy="346162"/>
              </a:xfrm>
              <a:custGeom>
                <a:avLst/>
                <a:gdLst/>
                <a:ahLst/>
                <a:cxnLst/>
                <a:rect l="l" t="t" r="r" b="b"/>
                <a:pathLst>
                  <a:path w="6765" h="6200" extrusionOk="0">
                    <a:moveTo>
                      <a:pt x="3232" y="1"/>
                    </a:moveTo>
                    <a:lnTo>
                      <a:pt x="3257" y="1107"/>
                    </a:lnTo>
                    <a:lnTo>
                      <a:pt x="2842" y="4200"/>
                    </a:lnTo>
                    <a:lnTo>
                      <a:pt x="2414" y="4389"/>
                    </a:lnTo>
                    <a:lnTo>
                      <a:pt x="1886" y="4125"/>
                    </a:lnTo>
                    <a:lnTo>
                      <a:pt x="1207" y="4565"/>
                    </a:lnTo>
                    <a:lnTo>
                      <a:pt x="1107" y="4050"/>
                    </a:lnTo>
                    <a:lnTo>
                      <a:pt x="26" y="3786"/>
                    </a:lnTo>
                    <a:lnTo>
                      <a:pt x="0" y="4314"/>
                    </a:lnTo>
                    <a:lnTo>
                      <a:pt x="26" y="4729"/>
                    </a:lnTo>
                    <a:lnTo>
                      <a:pt x="843" y="4879"/>
                    </a:lnTo>
                    <a:lnTo>
                      <a:pt x="843" y="5885"/>
                    </a:lnTo>
                    <a:lnTo>
                      <a:pt x="1233" y="6200"/>
                    </a:lnTo>
                    <a:lnTo>
                      <a:pt x="2679" y="6200"/>
                    </a:lnTo>
                    <a:lnTo>
                      <a:pt x="3961" y="4993"/>
                    </a:lnTo>
                    <a:lnTo>
                      <a:pt x="4439" y="4993"/>
                    </a:lnTo>
                    <a:lnTo>
                      <a:pt x="4439" y="5571"/>
                    </a:lnTo>
                    <a:lnTo>
                      <a:pt x="4854" y="5860"/>
                    </a:lnTo>
                    <a:lnTo>
                      <a:pt x="6036" y="5885"/>
                    </a:lnTo>
                    <a:lnTo>
                      <a:pt x="6249" y="5408"/>
                    </a:lnTo>
                    <a:lnTo>
                      <a:pt x="5646" y="5433"/>
                    </a:lnTo>
                    <a:lnTo>
                      <a:pt x="5520" y="4879"/>
                    </a:lnTo>
                    <a:lnTo>
                      <a:pt x="6249" y="4653"/>
                    </a:lnTo>
                    <a:lnTo>
                      <a:pt x="6513" y="4879"/>
                    </a:lnTo>
                    <a:lnTo>
                      <a:pt x="6765" y="4515"/>
                    </a:lnTo>
                    <a:lnTo>
                      <a:pt x="6463" y="4175"/>
                    </a:lnTo>
                    <a:lnTo>
                      <a:pt x="5281" y="3019"/>
                    </a:lnTo>
                    <a:lnTo>
                      <a:pt x="5067" y="554"/>
                    </a:lnTo>
                    <a:lnTo>
                      <a:pt x="4602" y="1"/>
                    </a:lnTo>
                    <a:lnTo>
                      <a:pt x="4200" y="1"/>
                    </a:lnTo>
                    <a:lnTo>
                      <a:pt x="4464" y="1472"/>
                    </a:lnTo>
                    <a:lnTo>
                      <a:pt x="4024" y="2164"/>
                    </a:lnTo>
                    <a:lnTo>
                      <a:pt x="3760" y="2025"/>
                    </a:lnTo>
                    <a:lnTo>
                      <a:pt x="3571" y="491"/>
                    </a:lnTo>
                    <a:lnTo>
                      <a:pt x="3232" y="1"/>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82" name="Google Shape;91;p16">
                <a:extLst>
                  <a:ext uri="{FF2B5EF4-FFF2-40B4-BE49-F238E27FC236}">
                    <a16:creationId xmlns:a16="http://schemas.microsoft.com/office/drawing/2014/main" id="{BB4D950E-B3CC-648D-6E45-5635FEB588F7}"/>
                  </a:ext>
                </a:extLst>
              </p:cNvPr>
              <p:cNvSpPr>
                <a:spLocks/>
              </p:cNvSpPr>
              <p:nvPr/>
            </p:nvSpPr>
            <p:spPr>
              <a:xfrm>
                <a:off x="4001069" y="2598609"/>
                <a:ext cx="63202" cy="49858"/>
              </a:xfrm>
              <a:custGeom>
                <a:avLst/>
                <a:gdLst/>
                <a:ahLst/>
                <a:cxnLst/>
                <a:rect l="l" t="t" r="r" b="b"/>
                <a:pathLst>
                  <a:path w="1132" h="893" extrusionOk="0">
                    <a:moveTo>
                      <a:pt x="1132" y="0"/>
                    </a:moveTo>
                    <a:lnTo>
                      <a:pt x="0" y="503"/>
                    </a:lnTo>
                    <a:lnTo>
                      <a:pt x="139" y="893"/>
                    </a:lnTo>
                    <a:lnTo>
                      <a:pt x="1132" y="377"/>
                    </a:lnTo>
                    <a:lnTo>
                      <a:pt x="1132"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83" name="Google Shape;92;p16">
                <a:extLst>
                  <a:ext uri="{FF2B5EF4-FFF2-40B4-BE49-F238E27FC236}">
                    <a16:creationId xmlns:a16="http://schemas.microsoft.com/office/drawing/2014/main" id="{9A027476-A868-143C-B2B9-228F1D17F199}"/>
                  </a:ext>
                </a:extLst>
              </p:cNvPr>
              <p:cNvSpPr>
                <a:spLocks/>
              </p:cNvSpPr>
              <p:nvPr/>
            </p:nvSpPr>
            <p:spPr>
              <a:xfrm>
                <a:off x="4655298" y="2805686"/>
                <a:ext cx="182572" cy="190277"/>
              </a:xfrm>
              <a:custGeom>
                <a:avLst/>
                <a:gdLst/>
                <a:ahLst/>
                <a:cxnLst/>
                <a:rect l="l" t="t" r="r" b="b"/>
                <a:pathLst>
                  <a:path w="3270" h="3408" extrusionOk="0">
                    <a:moveTo>
                      <a:pt x="1" y="0"/>
                    </a:moveTo>
                    <a:lnTo>
                      <a:pt x="76" y="1484"/>
                    </a:lnTo>
                    <a:lnTo>
                      <a:pt x="139" y="2917"/>
                    </a:lnTo>
                    <a:lnTo>
                      <a:pt x="642" y="2817"/>
                    </a:lnTo>
                    <a:lnTo>
                      <a:pt x="743" y="3408"/>
                    </a:lnTo>
                    <a:lnTo>
                      <a:pt x="1107" y="3408"/>
                    </a:lnTo>
                    <a:lnTo>
                      <a:pt x="1811" y="1698"/>
                    </a:lnTo>
                    <a:lnTo>
                      <a:pt x="2516" y="2339"/>
                    </a:lnTo>
                    <a:lnTo>
                      <a:pt x="3270" y="2389"/>
                    </a:lnTo>
                    <a:lnTo>
                      <a:pt x="3270" y="1698"/>
                    </a:lnTo>
                    <a:lnTo>
                      <a:pt x="2666" y="2062"/>
                    </a:lnTo>
                    <a:lnTo>
                      <a:pt x="1987" y="1044"/>
                    </a:lnTo>
                    <a:lnTo>
                      <a:pt x="1384" y="956"/>
                    </a:lnTo>
                    <a:lnTo>
                      <a:pt x="793" y="377"/>
                    </a:lnTo>
                    <a:lnTo>
                      <a:pt x="579" y="830"/>
                    </a:lnTo>
                    <a:lnTo>
                      <a:pt x="365" y="843"/>
                    </a:lnTo>
                    <a:lnTo>
                      <a:pt x="1"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84" name="Google Shape;93;p16">
                <a:extLst>
                  <a:ext uri="{FF2B5EF4-FFF2-40B4-BE49-F238E27FC236}">
                    <a16:creationId xmlns:a16="http://schemas.microsoft.com/office/drawing/2014/main" id="{EDFCA7BD-A6B2-D597-A325-B23BC3156C39}"/>
                  </a:ext>
                </a:extLst>
              </p:cNvPr>
              <p:cNvSpPr>
                <a:spLocks/>
              </p:cNvSpPr>
              <p:nvPr/>
            </p:nvSpPr>
            <p:spPr>
              <a:xfrm>
                <a:off x="4771147" y="2995902"/>
                <a:ext cx="39362" cy="69567"/>
              </a:xfrm>
              <a:custGeom>
                <a:avLst/>
                <a:gdLst/>
                <a:ahLst/>
                <a:cxnLst/>
                <a:rect l="l" t="t" r="r" b="b"/>
                <a:pathLst>
                  <a:path w="705" h="1246" extrusionOk="0">
                    <a:moveTo>
                      <a:pt x="705" y="1"/>
                    </a:moveTo>
                    <a:lnTo>
                      <a:pt x="0" y="453"/>
                    </a:lnTo>
                    <a:lnTo>
                      <a:pt x="189" y="1245"/>
                    </a:lnTo>
                    <a:lnTo>
                      <a:pt x="705" y="1032"/>
                    </a:lnTo>
                    <a:lnTo>
                      <a:pt x="705" y="1"/>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85" name="Google Shape;94;p16">
                <a:extLst>
                  <a:ext uri="{FF2B5EF4-FFF2-40B4-BE49-F238E27FC236}">
                    <a16:creationId xmlns:a16="http://schemas.microsoft.com/office/drawing/2014/main" id="{521DCD22-947A-9B44-A00F-11704C863066}"/>
                  </a:ext>
                </a:extLst>
              </p:cNvPr>
              <p:cNvSpPr>
                <a:spLocks/>
              </p:cNvSpPr>
              <p:nvPr/>
            </p:nvSpPr>
            <p:spPr>
              <a:xfrm>
                <a:off x="4896097" y="3016281"/>
                <a:ext cx="27414" cy="49188"/>
              </a:xfrm>
              <a:custGeom>
                <a:avLst/>
                <a:gdLst/>
                <a:ahLst/>
                <a:cxnLst/>
                <a:rect l="l" t="t" r="r" b="b"/>
                <a:pathLst>
                  <a:path w="491" h="881" extrusionOk="0">
                    <a:moveTo>
                      <a:pt x="126" y="0"/>
                    </a:moveTo>
                    <a:lnTo>
                      <a:pt x="1" y="642"/>
                    </a:lnTo>
                    <a:lnTo>
                      <a:pt x="340" y="880"/>
                    </a:lnTo>
                    <a:lnTo>
                      <a:pt x="491" y="440"/>
                    </a:lnTo>
                    <a:lnTo>
                      <a:pt x="126"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86" name="Google Shape;95;p16">
                <a:extLst>
                  <a:ext uri="{FF2B5EF4-FFF2-40B4-BE49-F238E27FC236}">
                    <a16:creationId xmlns:a16="http://schemas.microsoft.com/office/drawing/2014/main" id="{C4DDAA2B-6BC0-7945-D87C-87019A4E0D70}"/>
                  </a:ext>
                </a:extLst>
              </p:cNvPr>
              <p:cNvSpPr>
                <a:spLocks/>
              </p:cNvSpPr>
              <p:nvPr/>
            </p:nvSpPr>
            <p:spPr>
              <a:xfrm>
                <a:off x="4469269" y="2175298"/>
                <a:ext cx="878301" cy="697850"/>
              </a:xfrm>
              <a:custGeom>
                <a:avLst/>
                <a:gdLst/>
                <a:ahLst/>
                <a:cxnLst/>
                <a:rect l="l" t="t" r="r" b="b"/>
                <a:pathLst>
                  <a:path w="15731" h="12499" extrusionOk="0">
                    <a:moveTo>
                      <a:pt x="2277" y="0"/>
                    </a:moveTo>
                    <a:lnTo>
                      <a:pt x="1899" y="277"/>
                    </a:lnTo>
                    <a:lnTo>
                      <a:pt x="1899" y="654"/>
                    </a:lnTo>
                    <a:lnTo>
                      <a:pt x="1522" y="805"/>
                    </a:lnTo>
                    <a:lnTo>
                      <a:pt x="1837" y="918"/>
                    </a:lnTo>
                    <a:lnTo>
                      <a:pt x="1598" y="1144"/>
                    </a:lnTo>
                    <a:lnTo>
                      <a:pt x="1799" y="1144"/>
                    </a:lnTo>
                    <a:lnTo>
                      <a:pt x="1749" y="1383"/>
                    </a:lnTo>
                    <a:lnTo>
                      <a:pt x="1522" y="1509"/>
                    </a:lnTo>
                    <a:lnTo>
                      <a:pt x="1384" y="1899"/>
                    </a:lnTo>
                    <a:lnTo>
                      <a:pt x="1874" y="1761"/>
                    </a:lnTo>
                    <a:lnTo>
                      <a:pt x="2075" y="2490"/>
                    </a:lnTo>
                    <a:lnTo>
                      <a:pt x="1535" y="2364"/>
                    </a:lnTo>
                    <a:lnTo>
                      <a:pt x="1497" y="2678"/>
                    </a:lnTo>
                    <a:lnTo>
                      <a:pt x="1950" y="2892"/>
                    </a:lnTo>
                    <a:lnTo>
                      <a:pt x="2138" y="3521"/>
                    </a:lnTo>
                    <a:lnTo>
                      <a:pt x="2075" y="3986"/>
                    </a:lnTo>
                    <a:lnTo>
                      <a:pt x="1686" y="4175"/>
                    </a:lnTo>
                    <a:lnTo>
                      <a:pt x="1522" y="3735"/>
                    </a:lnTo>
                    <a:lnTo>
                      <a:pt x="1799" y="3408"/>
                    </a:lnTo>
                    <a:lnTo>
                      <a:pt x="1497" y="3106"/>
                    </a:lnTo>
                    <a:lnTo>
                      <a:pt x="831" y="2276"/>
                    </a:lnTo>
                    <a:lnTo>
                      <a:pt x="982" y="491"/>
                    </a:lnTo>
                    <a:lnTo>
                      <a:pt x="579" y="503"/>
                    </a:lnTo>
                    <a:lnTo>
                      <a:pt x="1" y="1937"/>
                    </a:lnTo>
                    <a:lnTo>
                      <a:pt x="1" y="3131"/>
                    </a:lnTo>
                    <a:lnTo>
                      <a:pt x="177" y="3735"/>
                    </a:lnTo>
                    <a:lnTo>
                      <a:pt x="944" y="3923"/>
                    </a:lnTo>
                    <a:lnTo>
                      <a:pt x="1409" y="4326"/>
                    </a:lnTo>
                    <a:lnTo>
                      <a:pt x="1195" y="4414"/>
                    </a:lnTo>
                    <a:lnTo>
                      <a:pt x="391" y="4300"/>
                    </a:lnTo>
                    <a:lnTo>
                      <a:pt x="881" y="5092"/>
                    </a:lnTo>
                    <a:lnTo>
                      <a:pt x="1661" y="4690"/>
                    </a:lnTo>
                    <a:lnTo>
                      <a:pt x="1837" y="5155"/>
                    </a:lnTo>
                    <a:lnTo>
                      <a:pt x="3572" y="5269"/>
                    </a:lnTo>
                    <a:lnTo>
                      <a:pt x="3572" y="5269"/>
                    </a:lnTo>
                    <a:lnTo>
                      <a:pt x="3056" y="4514"/>
                    </a:lnTo>
                    <a:lnTo>
                      <a:pt x="3056" y="4514"/>
                    </a:lnTo>
                    <a:lnTo>
                      <a:pt x="3861" y="4627"/>
                    </a:lnTo>
                    <a:lnTo>
                      <a:pt x="4993" y="4564"/>
                    </a:lnTo>
                    <a:lnTo>
                      <a:pt x="4502" y="4288"/>
                    </a:lnTo>
                    <a:lnTo>
                      <a:pt x="4527" y="3735"/>
                    </a:lnTo>
                    <a:lnTo>
                      <a:pt x="5043" y="3169"/>
                    </a:lnTo>
                    <a:lnTo>
                      <a:pt x="5030" y="3546"/>
                    </a:lnTo>
                    <a:lnTo>
                      <a:pt x="5081" y="3923"/>
                    </a:lnTo>
                    <a:lnTo>
                      <a:pt x="5420" y="3936"/>
                    </a:lnTo>
                    <a:lnTo>
                      <a:pt x="5697" y="3948"/>
                    </a:lnTo>
                    <a:lnTo>
                      <a:pt x="5508" y="4879"/>
                    </a:lnTo>
                    <a:lnTo>
                      <a:pt x="5961" y="4225"/>
                    </a:lnTo>
                    <a:lnTo>
                      <a:pt x="6174" y="4476"/>
                    </a:lnTo>
                    <a:lnTo>
                      <a:pt x="6024" y="5092"/>
                    </a:lnTo>
                    <a:lnTo>
                      <a:pt x="6514" y="4627"/>
                    </a:lnTo>
                    <a:lnTo>
                      <a:pt x="6891" y="5357"/>
                    </a:lnTo>
                    <a:lnTo>
                      <a:pt x="6703" y="5998"/>
                    </a:lnTo>
                    <a:lnTo>
                      <a:pt x="7369" y="5269"/>
                    </a:lnTo>
                    <a:lnTo>
                      <a:pt x="7734" y="5394"/>
                    </a:lnTo>
                    <a:lnTo>
                      <a:pt x="7683" y="5885"/>
                    </a:lnTo>
                    <a:lnTo>
                      <a:pt x="8010" y="5306"/>
                    </a:lnTo>
                    <a:lnTo>
                      <a:pt x="8224" y="5847"/>
                    </a:lnTo>
                    <a:lnTo>
                      <a:pt x="8727" y="5947"/>
                    </a:lnTo>
                    <a:lnTo>
                      <a:pt x="9179" y="6979"/>
                    </a:lnTo>
                    <a:lnTo>
                      <a:pt x="9569" y="7532"/>
                    </a:lnTo>
                    <a:lnTo>
                      <a:pt x="9494" y="8274"/>
                    </a:lnTo>
                    <a:lnTo>
                      <a:pt x="8966" y="8827"/>
                    </a:lnTo>
                    <a:lnTo>
                      <a:pt x="9406" y="9330"/>
                    </a:lnTo>
                    <a:lnTo>
                      <a:pt x="9783" y="9833"/>
                    </a:lnTo>
                    <a:lnTo>
                      <a:pt x="9569" y="10046"/>
                    </a:lnTo>
                    <a:lnTo>
                      <a:pt x="9368" y="9896"/>
                    </a:lnTo>
                    <a:lnTo>
                      <a:pt x="8966" y="10537"/>
                    </a:lnTo>
                    <a:lnTo>
                      <a:pt x="7746" y="10537"/>
                    </a:lnTo>
                    <a:lnTo>
                      <a:pt x="7532" y="11178"/>
                    </a:lnTo>
                    <a:lnTo>
                      <a:pt x="8136" y="12008"/>
                    </a:lnTo>
                    <a:lnTo>
                      <a:pt x="8865" y="11782"/>
                    </a:lnTo>
                    <a:lnTo>
                      <a:pt x="9117" y="11291"/>
                    </a:lnTo>
                    <a:lnTo>
                      <a:pt x="9607" y="11291"/>
                    </a:lnTo>
                    <a:lnTo>
                      <a:pt x="9117" y="10876"/>
                    </a:lnTo>
                    <a:lnTo>
                      <a:pt x="9582" y="10625"/>
                    </a:lnTo>
                    <a:lnTo>
                      <a:pt x="9783" y="11052"/>
                    </a:lnTo>
                    <a:lnTo>
                      <a:pt x="10211" y="10839"/>
                    </a:lnTo>
                    <a:lnTo>
                      <a:pt x="11103" y="11568"/>
                    </a:lnTo>
                    <a:lnTo>
                      <a:pt x="11443" y="11291"/>
                    </a:lnTo>
                    <a:lnTo>
                      <a:pt x="12059" y="11606"/>
                    </a:lnTo>
                    <a:lnTo>
                      <a:pt x="11971" y="12008"/>
                    </a:lnTo>
                    <a:lnTo>
                      <a:pt x="13216" y="12184"/>
                    </a:lnTo>
                    <a:lnTo>
                      <a:pt x="14385" y="12498"/>
                    </a:lnTo>
                    <a:lnTo>
                      <a:pt x="15730" y="12335"/>
                    </a:lnTo>
                    <a:lnTo>
                      <a:pt x="15730" y="12008"/>
                    </a:lnTo>
                    <a:lnTo>
                      <a:pt x="14624" y="11882"/>
                    </a:lnTo>
                    <a:lnTo>
                      <a:pt x="13241" y="11291"/>
                    </a:lnTo>
                    <a:lnTo>
                      <a:pt x="12977" y="10663"/>
                    </a:lnTo>
                    <a:lnTo>
                      <a:pt x="14083" y="10663"/>
                    </a:lnTo>
                    <a:lnTo>
                      <a:pt x="15605" y="10939"/>
                    </a:lnTo>
                    <a:lnTo>
                      <a:pt x="15567" y="10449"/>
                    </a:lnTo>
                    <a:lnTo>
                      <a:pt x="14988" y="9795"/>
                    </a:lnTo>
                    <a:lnTo>
                      <a:pt x="15303" y="9644"/>
                    </a:lnTo>
                    <a:lnTo>
                      <a:pt x="14787" y="9166"/>
                    </a:lnTo>
                    <a:lnTo>
                      <a:pt x="14322" y="9405"/>
                    </a:lnTo>
                    <a:lnTo>
                      <a:pt x="14259" y="9028"/>
                    </a:lnTo>
                    <a:lnTo>
                      <a:pt x="11631" y="7934"/>
                    </a:lnTo>
                    <a:lnTo>
                      <a:pt x="11506" y="7595"/>
                    </a:lnTo>
                    <a:lnTo>
                      <a:pt x="12235" y="7595"/>
                    </a:lnTo>
                    <a:lnTo>
                      <a:pt x="11807" y="7192"/>
                    </a:lnTo>
                    <a:lnTo>
                      <a:pt x="12084" y="6928"/>
                    </a:lnTo>
                    <a:lnTo>
                      <a:pt x="12122" y="6564"/>
                    </a:lnTo>
                    <a:lnTo>
                      <a:pt x="12826" y="7054"/>
                    </a:lnTo>
                    <a:lnTo>
                      <a:pt x="12851" y="6853"/>
                    </a:lnTo>
                    <a:lnTo>
                      <a:pt x="12939" y="6677"/>
                    </a:lnTo>
                    <a:lnTo>
                      <a:pt x="13090" y="6727"/>
                    </a:lnTo>
                    <a:lnTo>
                      <a:pt x="13165" y="6765"/>
                    </a:lnTo>
                    <a:lnTo>
                      <a:pt x="13190" y="6916"/>
                    </a:lnTo>
                    <a:lnTo>
                      <a:pt x="13404" y="6224"/>
                    </a:lnTo>
                    <a:lnTo>
                      <a:pt x="13681" y="6224"/>
                    </a:lnTo>
                    <a:lnTo>
                      <a:pt x="13807" y="6765"/>
                    </a:lnTo>
                    <a:lnTo>
                      <a:pt x="13429" y="7230"/>
                    </a:lnTo>
                    <a:lnTo>
                      <a:pt x="14020" y="7620"/>
                    </a:lnTo>
                    <a:lnTo>
                      <a:pt x="14712" y="7695"/>
                    </a:lnTo>
                    <a:lnTo>
                      <a:pt x="14649" y="7142"/>
                    </a:lnTo>
                    <a:lnTo>
                      <a:pt x="14347" y="6802"/>
                    </a:lnTo>
                    <a:lnTo>
                      <a:pt x="14322" y="6564"/>
                    </a:lnTo>
                    <a:lnTo>
                      <a:pt x="14863" y="6740"/>
                    </a:lnTo>
                    <a:lnTo>
                      <a:pt x="14863" y="6740"/>
                    </a:lnTo>
                    <a:lnTo>
                      <a:pt x="14473" y="6224"/>
                    </a:lnTo>
                    <a:lnTo>
                      <a:pt x="14926" y="6098"/>
                    </a:lnTo>
                    <a:lnTo>
                      <a:pt x="14473" y="5922"/>
                    </a:lnTo>
                    <a:lnTo>
                      <a:pt x="14347" y="5671"/>
                    </a:lnTo>
                    <a:lnTo>
                      <a:pt x="14787" y="5432"/>
                    </a:lnTo>
                    <a:lnTo>
                      <a:pt x="14624" y="5030"/>
                    </a:lnTo>
                    <a:lnTo>
                      <a:pt x="13983" y="5507"/>
                    </a:lnTo>
                    <a:lnTo>
                      <a:pt x="13618" y="5633"/>
                    </a:lnTo>
                    <a:lnTo>
                      <a:pt x="13366" y="5784"/>
                    </a:lnTo>
                    <a:lnTo>
                      <a:pt x="13467" y="5030"/>
                    </a:lnTo>
                    <a:lnTo>
                      <a:pt x="12826" y="5394"/>
                    </a:lnTo>
                    <a:lnTo>
                      <a:pt x="12511" y="5369"/>
                    </a:lnTo>
                    <a:lnTo>
                      <a:pt x="12549" y="5030"/>
                    </a:lnTo>
                    <a:lnTo>
                      <a:pt x="12826" y="4904"/>
                    </a:lnTo>
                    <a:lnTo>
                      <a:pt x="12172" y="4728"/>
                    </a:lnTo>
                    <a:lnTo>
                      <a:pt x="11531" y="5092"/>
                    </a:lnTo>
                    <a:lnTo>
                      <a:pt x="10864" y="4602"/>
                    </a:lnTo>
                    <a:lnTo>
                      <a:pt x="10223" y="4728"/>
                    </a:lnTo>
                    <a:lnTo>
                      <a:pt x="10311" y="3898"/>
                    </a:lnTo>
                    <a:lnTo>
                      <a:pt x="9858" y="4388"/>
                    </a:lnTo>
                    <a:lnTo>
                      <a:pt x="9431" y="3986"/>
                    </a:lnTo>
                    <a:lnTo>
                      <a:pt x="10487" y="3408"/>
                    </a:lnTo>
                    <a:lnTo>
                      <a:pt x="9330" y="3735"/>
                    </a:lnTo>
                    <a:lnTo>
                      <a:pt x="9368" y="3408"/>
                    </a:lnTo>
                    <a:lnTo>
                      <a:pt x="9909" y="2754"/>
                    </a:lnTo>
                    <a:lnTo>
                      <a:pt x="9519" y="2553"/>
                    </a:lnTo>
                    <a:lnTo>
                      <a:pt x="9293" y="3131"/>
                    </a:lnTo>
                    <a:lnTo>
                      <a:pt x="8991" y="3496"/>
                    </a:lnTo>
                    <a:lnTo>
                      <a:pt x="9079" y="2968"/>
                    </a:lnTo>
                    <a:lnTo>
                      <a:pt x="8790" y="3282"/>
                    </a:lnTo>
                    <a:lnTo>
                      <a:pt x="8664" y="3131"/>
                    </a:lnTo>
                    <a:lnTo>
                      <a:pt x="8689" y="2150"/>
                    </a:lnTo>
                    <a:lnTo>
                      <a:pt x="7834" y="2892"/>
                    </a:lnTo>
                    <a:lnTo>
                      <a:pt x="7708" y="2578"/>
                    </a:lnTo>
                    <a:lnTo>
                      <a:pt x="7319" y="2854"/>
                    </a:lnTo>
                    <a:lnTo>
                      <a:pt x="6941" y="2540"/>
                    </a:lnTo>
                    <a:lnTo>
                      <a:pt x="7457" y="1685"/>
                    </a:lnTo>
                    <a:lnTo>
                      <a:pt x="6853" y="1534"/>
                    </a:lnTo>
                    <a:lnTo>
                      <a:pt x="6853" y="2213"/>
                    </a:lnTo>
                    <a:lnTo>
                      <a:pt x="6489" y="1999"/>
                    </a:lnTo>
                    <a:lnTo>
                      <a:pt x="6300" y="2251"/>
                    </a:lnTo>
                    <a:lnTo>
                      <a:pt x="6112" y="2238"/>
                    </a:lnTo>
                    <a:lnTo>
                      <a:pt x="5898" y="2301"/>
                    </a:lnTo>
                    <a:lnTo>
                      <a:pt x="5810" y="1358"/>
                    </a:lnTo>
                    <a:lnTo>
                      <a:pt x="5231" y="1660"/>
                    </a:lnTo>
                    <a:lnTo>
                      <a:pt x="5143" y="1358"/>
                    </a:lnTo>
                    <a:lnTo>
                      <a:pt x="5294" y="893"/>
                    </a:lnTo>
                    <a:lnTo>
                      <a:pt x="4376" y="893"/>
                    </a:lnTo>
                    <a:lnTo>
                      <a:pt x="4012" y="1295"/>
                    </a:lnTo>
                    <a:lnTo>
                      <a:pt x="4376" y="1484"/>
                    </a:lnTo>
                    <a:lnTo>
                      <a:pt x="4125" y="1660"/>
                    </a:lnTo>
                    <a:lnTo>
                      <a:pt x="4351" y="1911"/>
                    </a:lnTo>
                    <a:lnTo>
                      <a:pt x="4138" y="2188"/>
                    </a:lnTo>
                    <a:lnTo>
                      <a:pt x="3823" y="1748"/>
                    </a:lnTo>
                    <a:lnTo>
                      <a:pt x="3433" y="1937"/>
                    </a:lnTo>
                    <a:lnTo>
                      <a:pt x="3433" y="2364"/>
                    </a:lnTo>
                    <a:lnTo>
                      <a:pt x="3270" y="2339"/>
                    </a:lnTo>
                    <a:lnTo>
                      <a:pt x="2277"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87" name="Google Shape;96;p16">
                <a:extLst>
                  <a:ext uri="{FF2B5EF4-FFF2-40B4-BE49-F238E27FC236}">
                    <a16:creationId xmlns:a16="http://schemas.microsoft.com/office/drawing/2014/main" id="{8C6F735B-191B-E0FC-BDBD-FCAD22BA8EDA}"/>
                  </a:ext>
                </a:extLst>
              </p:cNvPr>
              <p:cNvSpPr>
                <a:spLocks/>
              </p:cNvSpPr>
              <p:nvPr/>
            </p:nvSpPr>
            <p:spPr>
              <a:xfrm>
                <a:off x="4855397" y="2541717"/>
                <a:ext cx="64598" cy="81515"/>
              </a:xfrm>
              <a:custGeom>
                <a:avLst/>
                <a:gdLst/>
                <a:ahLst/>
                <a:cxnLst/>
                <a:rect l="l" t="t" r="r" b="b"/>
                <a:pathLst>
                  <a:path w="1157" h="1460" extrusionOk="0">
                    <a:moveTo>
                      <a:pt x="579" y="1"/>
                    </a:moveTo>
                    <a:lnTo>
                      <a:pt x="0" y="202"/>
                    </a:lnTo>
                    <a:lnTo>
                      <a:pt x="25" y="1157"/>
                    </a:lnTo>
                    <a:lnTo>
                      <a:pt x="792" y="1459"/>
                    </a:lnTo>
                    <a:lnTo>
                      <a:pt x="1157" y="918"/>
                    </a:lnTo>
                    <a:lnTo>
                      <a:pt x="579" y="1"/>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88" name="Google Shape;97;p16">
                <a:extLst>
                  <a:ext uri="{FF2B5EF4-FFF2-40B4-BE49-F238E27FC236}">
                    <a16:creationId xmlns:a16="http://schemas.microsoft.com/office/drawing/2014/main" id="{BC225AFA-7B69-CA03-A871-558494D3C82C}"/>
                  </a:ext>
                </a:extLst>
              </p:cNvPr>
              <p:cNvSpPr>
                <a:spLocks/>
              </p:cNvSpPr>
              <p:nvPr/>
            </p:nvSpPr>
            <p:spPr>
              <a:xfrm>
                <a:off x="4919993" y="2517877"/>
                <a:ext cx="26018" cy="38636"/>
              </a:xfrm>
              <a:custGeom>
                <a:avLst/>
                <a:gdLst/>
                <a:ahLst/>
                <a:cxnLst/>
                <a:rect l="l" t="t" r="r" b="b"/>
                <a:pathLst>
                  <a:path w="466" h="692" extrusionOk="0">
                    <a:moveTo>
                      <a:pt x="465" y="0"/>
                    </a:moveTo>
                    <a:lnTo>
                      <a:pt x="0" y="214"/>
                    </a:lnTo>
                    <a:lnTo>
                      <a:pt x="151" y="490"/>
                    </a:lnTo>
                    <a:lnTo>
                      <a:pt x="314" y="692"/>
                    </a:lnTo>
                    <a:lnTo>
                      <a:pt x="465" y="428"/>
                    </a:lnTo>
                    <a:lnTo>
                      <a:pt x="465"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89" name="Google Shape;98;p16">
                <a:extLst>
                  <a:ext uri="{FF2B5EF4-FFF2-40B4-BE49-F238E27FC236}">
                    <a16:creationId xmlns:a16="http://schemas.microsoft.com/office/drawing/2014/main" id="{F8C6E54D-BB7E-FDA1-6990-7F683ED52671}"/>
                  </a:ext>
                </a:extLst>
              </p:cNvPr>
              <p:cNvSpPr>
                <a:spLocks/>
              </p:cNvSpPr>
              <p:nvPr/>
            </p:nvSpPr>
            <p:spPr>
              <a:xfrm>
                <a:off x="4626545" y="2175298"/>
                <a:ext cx="103234" cy="46397"/>
              </a:xfrm>
              <a:custGeom>
                <a:avLst/>
                <a:gdLst/>
                <a:ahLst/>
                <a:cxnLst/>
                <a:rect l="l" t="t" r="r" b="b"/>
                <a:pathLst>
                  <a:path w="1849" h="831" extrusionOk="0">
                    <a:moveTo>
                      <a:pt x="0" y="0"/>
                    </a:moveTo>
                    <a:lnTo>
                      <a:pt x="352" y="428"/>
                    </a:lnTo>
                    <a:lnTo>
                      <a:pt x="654" y="830"/>
                    </a:lnTo>
                    <a:lnTo>
                      <a:pt x="1849" y="289"/>
                    </a:lnTo>
                    <a:lnTo>
                      <a:pt x="654"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90" name="Google Shape;99;p16">
                <a:extLst>
                  <a:ext uri="{FF2B5EF4-FFF2-40B4-BE49-F238E27FC236}">
                    <a16:creationId xmlns:a16="http://schemas.microsoft.com/office/drawing/2014/main" id="{9D2C4CFA-6A98-2469-73B4-564434497395}"/>
                  </a:ext>
                </a:extLst>
              </p:cNvPr>
              <p:cNvSpPr>
                <a:spLocks/>
              </p:cNvSpPr>
              <p:nvPr/>
            </p:nvSpPr>
            <p:spPr>
              <a:xfrm>
                <a:off x="4320479" y="2189312"/>
                <a:ext cx="102508" cy="159402"/>
              </a:xfrm>
              <a:custGeom>
                <a:avLst/>
                <a:gdLst/>
                <a:ahLst/>
                <a:cxnLst/>
                <a:rect l="l" t="t" r="r" b="b"/>
                <a:pathLst>
                  <a:path w="1836" h="2855" extrusionOk="0">
                    <a:moveTo>
                      <a:pt x="101" y="1"/>
                    </a:moveTo>
                    <a:lnTo>
                      <a:pt x="176" y="164"/>
                    </a:lnTo>
                    <a:lnTo>
                      <a:pt x="227" y="177"/>
                    </a:lnTo>
                    <a:lnTo>
                      <a:pt x="528" y="290"/>
                    </a:lnTo>
                    <a:lnTo>
                      <a:pt x="566" y="353"/>
                    </a:lnTo>
                    <a:lnTo>
                      <a:pt x="440" y="504"/>
                    </a:lnTo>
                    <a:lnTo>
                      <a:pt x="352" y="579"/>
                    </a:lnTo>
                    <a:lnTo>
                      <a:pt x="0" y="579"/>
                    </a:lnTo>
                    <a:lnTo>
                      <a:pt x="214" y="1799"/>
                    </a:lnTo>
                    <a:lnTo>
                      <a:pt x="403" y="2855"/>
                    </a:lnTo>
                    <a:lnTo>
                      <a:pt x="981" y="2427"/>
                    </a:lnTo>
                    <a:lnTo>
                      <a:pt x="566" y="1723"/>
                    </a:lnTo>
                    <a:lnTo>
                      <a:pt x="956" y="1648"/>
                    </a:lnTo>
                    <a:lnTo>
                      <a:pt x="1371" y="1510"/>
                    </a:lnTo>
                    <a:lnTo>
                      <a:pt x="1622" y="768"/>
                    </a:lnTo>
                    <a:lnTo>
                      <a:pt x="1836" y="76"/>
                    </a:lnTo>
                    <a:lnTo>
                      <a:pt x="101" y="1"/>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91" name="Google Shape;100;p16">
                <a:extLst>
                  <a:ext uri="{FF2B5EF4-FFF2-40B4-BE49-F238E27FC236}">
                    <a16:creationId xmlns:a16="http://schemas.microsoft.com/office/drawing/2014/main" id="{E1472090-E5DF-DB5D-2A45-AFF75201A4A2}"/>
                  </a:ext>
                </a:extLst>
              </p:cNvPr>
              <p:cNvSpPr>
                <a:spLocks/>
              </p:cNvSpPr>
              <p:nvPr/>
            </p:nvSpPr>
            <p:spPr>
              <a:xfrm>
                <a:off x="4177272" y="2213878"/>
                <a:ext cx="134835" cy="189607"/>
              </a:xfrm>
              <a:custGeom>
                <a:avLst/>
                <a:gdLst/>
                <a:ahLst/>
                <a:cxnLst/>
                <a:rect l="l" t="t" r="r" b="b"/>
                <a:pathLst>
                  <a:path w="2415" h="3396" extrusionOk="0">
                    <a:moveTo>
                      <a:pt x="692" y="1"/>
                    </a:moveTo>
                    <a:lnTo>
                      <a:pt x="931" y="655"/>
                    </a:lnTo>
                    <a:lnTo>
                      <a:pt x="692" y="994"/>
                    </a:lnTo>
                    <a:lnTo>
                      <a:pt x="1107" y="1220"/>
                    </a:lnTo>
                    <a:lnTo>
                      <a:pt x="968" y="1623"/>
                    </a:lnTo>
                    <a:lnTo>
                      <a:pt x="541" y="1748"/>
                    </a:lnTo>
                    <a:lnTo>
                      <a:pt x="377" y="1359"/>
                    </a:lnTo>
                    <a:lnTo>
                      <a:pt x="76" y="1371"/>
                    </a:lnTo>
                    <a:lnTo>
                      <a:pt x="0" y="1748"/>
                    </a:lnTo>
                    <a:lnTo>
                      <a:pt x="880" y="2176"/>
                    </a:lnTo>
                    <a:lnTo>
                      <a:pt x="1371" y="3396"/>
                    </a:lnTo>
                    <a:lnTo>
                      <a:pt x="1673" y="3396"/>
                    </a:lnTo>
                    <a:lnTo>
                      <a:pt x="1773" y="2805"/>
                    </a:lnTo>
                    <a:lnTo>
                      <a:pt x="2414" y="2729"/>
                    </a:lnTo>
                    <a:lnTo>
                      <a:pt x="2326" y="1698"/>
                    </a:lnTo>
                    <a:lnTo>
                      <a:pt x="1962" y="1811"/>
                    </a:lnTo>
                    <a:lnTo>
                      <a:pt x="1748" y="1082"/>
                    </a:lnTo>
                    <a:lnTo>
                      <a:pt x="2037" y="994"/>
                    </a:lnTo>
                    <a:lnTo>
                      <a:pt x="1924" y="881"/>
                    </a:lnTo>
                    <a:lnTo>
                      <a:pt x="1698" y="617"/>
                    </a:lnTo>
                    <a:lnTo>
                      <a:pt x="1773" y="139"/>
                    </a:lnTo>
                    <a:lnTo>
                      <a:pt x="692" y="1"/>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92" name="Google Shape;101;p16">
                <a:extLst>
                  <a:ext uri="{FF2B5EF4-FFF2-40B4-BE49-F238E27FC236}">
                    <a16:creationId xmlns:a16="http://schemas.microsoft.com/office/drawing/2014/main" id="{6C775A5F-726C-1E71-84C4-46CE198FD19F}"/>
                  </a:ext>
                </a:extLst>
              </p:cNvPr>
              <p:cNvSpPr>
                <a:spLocks/>
              </p:cNvSpPr>
              <p:nvPr/>
            </p:nvSpPr>
            <p:spPr>
              <a:xfrm>
                <a:off x="4300826" y="2081893"/>
                <a:ext cx="56893" cy="61137"/>
              </a:xfrm>
              <a:custGeom>
                <a:avLst/>
                <a:gdLst/>
                <a:ahLst/>
                <a:cxnLst/>
                <a:rect l="l" t="t" r="r" b="b"/>
                <a:pathLst>
                  <a:path w="1019" h="1095" extrusionOk="0">
                    <a:moveTo>
                      <a:pt x="201" y="1"/>
                    </a:moveTo>
                    <a:lnTo>
                      <a:pt x="0" y="592"/>
                    </a:lnTo>
                    <a:lnTo>
                      <a:pt x="641" y="1095"/>
                    </a:lnTo>
                    <a:lnTo>
                      <a:pt x="1019" y="906"/>
                    </a:lnTo>
                    <a:lnTo>
                      <a:pt x="792" y="1"/>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93" name="Google Shape;102;p16">
                <a:extLst>
                  <a:ext uri="{FF2B5EF4-FFF2-40B4-BE49-F238E27FC236}">
                    <a16:creationId xmlns:a16="http://schemas.microsoft.com/office/drawing/2014/main" id="{862D4ED4-3E8F-9EBC-47F3-313732185833}"/>
                  </a:ext>
                </a:extLst>
              </p:cNvPr>
              <p:cNvSpPr>
                <a:spLocks/>
              </p:cNvSpPr>
              <p:nvPr/>
            </p:nvSpPr>
            <p:spPr>
              <a:xfrm>
                <a:off x="4357662" y="1984356"/>
                <a:ext cx="247896" cy="153093"/>
              </a:xfrm>
              <a:custGeom>
                <a:avLst/>
                <a:gdLst/>
                <a:ahLst/>
                <a:cxnLst/>
                <a:rect l="l" t="t" r="r" b="b"/>
                <a:pathLst>
                  <a:path w="4440" h="2742" extrusionOk="0">
                    <a:moveTo>
                      <a:pt x="1" y="0"/>
                    </a:moveTo>
                    <a:lnTo>
                      <a:pt x="1" y="818"/>
                    </a:lnTo>
                    <a:lnTo>
                      <a:pt x="252" y="1119"/>
                    </a:lnTo>
                    <a:lnTo>
                      <a:pt x="428" y="2490"/>
                    </a:lnTo>
                    <a:lnTo>
                      <a:pt x="1057" y="2741"/>
                    </a:lnTo>
                    <a:lnTo>
                      <a:pt x="1396" y="2301"/>
                    </a:lnTo>
                    <a:lnTo>
                      <a:pt x="1761" y="2414"/>
                    </a:lnTo>
                    <a:lnTo>
                      <a:pt x="1761" y="2653"/>
                    </a:lnTo>
                    <a:lnTo>
                      <a:pt x="2880" y="2414"/>
                    </a:lnTo>
                    <a:lnTo>
                      <a:pt x="3257" y="2062"/>
                    </a:lnTo>
                    <a:lnTo>
                      <a:pt x="3333" y="1748"/>
                    </a:lnTo>
                    <a:lnTo>
                      <a:pt x="3685" y="2213"/>
                    </a:lnTo>
                    <a:lnTo>
                      <a:pt x="4112" y="2301"/>
                    </a:lnTo>
                    <a:lnTo>
                      <a:pt x="4112" y="1748"/>
                    </a:lnTo>
                    <a:lnTo>
                      <a:pt x="4439" y="1547"/>
                    </a:lnTo>
                    <a:lnTo>
                      <a:pt x="4037" y="1371"/>
                    </a:lnTo>
                    <a:lnTo>
                      <a:pt x="4062" y="1006"/>
                    </a:lnTo>
                    <a:lnTo>
                      <a:pt x="4276" y="931"/>
                    </a:lnTo>
                    <a:lnTo>
                      <a:pt x="3848" y="579"/>
                    </a:lnTo>
                    <a:lnTo>
                      <a:pt x="3069" y="591"/>
                    </a:lnTo>
                    <a:lnTo>
                      <a:pt x="2226" y="1245"/>
                    </a:lnTo>
                    <a:lnTo>
                      <a:pt x="1321" y="1371"/>
                    </a:lnTo>
                    <a:lnTo>
                      <a:pt x="252" y="730"/>
                    </a:lnTo>
                    <a:lnTo>
                      <a:pt x="240" y="692"/>
                    </a:lnTo>
                    <a:lnTo>
                      <a:pt x="189" y="541"/>
                    </a:lnTo>
                    <a:lnTo>
                      <a:pt x="214" y="453"/>
                    </a:lnTo>
                    <a:lnTo>
                      <a:pt x="252" y="440"/>
                    </a:lnTo>
                    <a:lnTo>
                      <a:pt x="654" y="428"/>
                    </a:lnTo>
                    <a:lnTo>
                      <a:pt x="919" y="440"/>
                    </a:lnTo>
                    <a:lnTo>
                      <a:pt x="994" y="289"/>
                    </a:lnTo>
                    <a:lnTo>
                      <a:pt x="365"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94" name="Google Shape;103;p16">
                <a:extLst>
                  <a:ext uri="{FF2B5EF4-FFF2-40B4-BE49-F238E27FC236}">
                    <a16:creationId xmlns:a16="http://schemas.microsoft.com/office/drawing/2014/main" id="{E8B0C90A-04C5-02B6-8913-EB870C6050AE}"/>
                  </a:ext>
                </a:extLst>
              </p:cNvPr>
              <p:cNvSpPr>
                <a:spLocks/>
              </p:cNvSpPr>
              <p:nvPr/>
            </p:nvSpPr>
            <p:spPr>
              <a:xfrm>
                <a:off x="4314170" y="1434700"/>
                <a:ext cx="291390" cy="553914"/>
              </a:xfrm>
              <a:custGeom>
                <a:avLst/>
                <a:gdLst/>
                <a:ahLst/>
                <a:cxnLst/>
                <a:rect l="l" t="t" r="r" b="b"/>
                <a:pathLst>
                  <a:path w="5219" h="9921" extrusionOk="0">
                    <a:moveTo>
                      <a:pt x="4250" y="0"/>
                    </a:moveTo>
                    <a:lnTo>
                      <a:pt x="3835" y="113"/>
                    </a:lnTo>
                    <a:lnTo>
                      <a:pt x="3521" y="704"/>
                    </a:lnTo>
                    <a:lnTo>
                      <a:pt x="3470" y="138"/>
                    </a:lnTo>
                    <a:lnTo>
                      <a:pt x="3005" y="189"/>
                    </a:lnTo>
                    <a:lnTo>
                      <a:pt x="2892" y="465"/>
                    </a:lnTo>
                    <a:lnTo>
                      <a:pt x="2477" y="390"/>
                    </a:lnTo>
                    <a:lnTo>
                      <a:pt x="1962" y="390"/>
                    </a:lnTo>
                    <a:lnTo>
                      <a:pt x="2326" y="780"/>
                    </a:lnTo>
                    <a:lnTo>
                      <a:pt x="2326" y="780"/>
                    </a:lnTo>
                    <a:lnTo>
                      <a:pt x="1999" y="729"/>
                    </a:lnTo>
                    <a:lnTo>
                      <a:pt x="1660" y="667"/>
                    </a:lnTo>
                    <a:lnTo>
                      <a:pt x="1622" y="1019"/>
                    </a:lnTo>
                    <a:lnTo>
                      <a:pt x="1760" y="1144"/>
                    </a:lnTo>
                    <a:lnTo>
                      <a:pt x="1521" y="1258"/>
                    </a:lnTo>
                    <a:lnTo>
                      <a:pt x="1647" y="1647"/>
                    </a:lnTo>
                    <a:lnTo>
                      <a:pt x="1521" y="1949"/>
                    </a:lnTo>
                    <a:lnTo>
                      <a:pt x="1358" y="1836"/>
                    </a:lnTo>
                    <a:lnTo>
                      <a:pt x="1144" y="1434"/>
                    </a:lnTo>
                    <a:lnTo>
                      <a:pt x="905" y="1760"/>
                    </a:lnTo>
                    <a:lnTo>
                      <a:pt x="1069" y="1962"/>
                    </a:lnTo>
                    <a:lnTo>
                      <a:pt x="541" y="2389"/>
                    </a:lnTo>
                    <a:lnTo>
                      <a:pt x="277" y="2402"/>
                    </a:lnTo>
                    <a:lnTo>
                      <a:pt x="0" y="2854"/>
                    </a:lnTo>
                    <a:lnTo>
                      <a:pt x="340" y="2741"/>
                    </a:lnTo>
                    <a:lnTo>
                      <a:pt x="654" y="2691"/>
                    </a:lnTo>
                    <a:lnTo>
                      <a:pt x="604" y="3131"/>
                    </a:lnTo>
                    <a:lnTo>
                      <a:pt x="578" y="3521"/>
                    </a:lnTo>
                    <a:lnTo>
                      <a:pt x="1320" y="3030"/>
                    </a:lnTo>
                    <a:lnTo>
                      <a:pt x="1056" y="3558"/>
                    </a:lnTo>
                    <a:lnTo>
                      <a:pt x="1220" y="3873"/>
                    </a:lnTo>
                    <a:lnTo>
                      <a:pt x="1572" y="3257"/>
                    </a:lnTo>
                    <a:lnTo>
                      <a:pt x="1547" y="3961"/>
                    </a:lnTo>
                    <a:lnTo>
                      <a:pt x="1886" y="3911"/>
                    </a:lnTo>
                    <a:lnTo>
                      <a:pt x="1924" y="3433"/>
                    </a:lnTo>
                    <a:lnTo>
                      <a:pt x="2175" y="3848"/>
                    </a:lnTo>
                    <a:lnTo>
                      <a:pt x="2615" y="3596"/>
                    </a:lnTo>
                    <a:lnTo>
                      <a:pt x="2439" y="2615"/>
                    </a:lnTo>
                    <a:lnTo>
                      <a:pt x="2854" y="2590"/>
                    </a:lnTo>
                    <a:lnTo>
                      <a:pt x="2766" y="3181"/>
                    </a:lnTo>
                    <a:lnTo>
                      <a:pt x="3319" y="2955"/>
                    </a:lnTo>
                    <a:lnTo>
                      <a:pt x="3470" y="3181"/>
                    </a:lnTo>
                    <a:lnTo>
                      <a:pt x="3005" y="3684"/>
                    </a:lnTo>
                    <a:lnTo>
                      <a:pt x="2326" y="4501"/>
                    </a:lnTo>
                    <a:lnTo>
                      <a:pt x="2615" y="4728"/>
                    </a:lnTo>
                    <a:lnTo>
                      <a:pt x="2226" y="4803"/>
                    </a:lnTo>
                    <a:lnTo>
                      <a:pt x="1924" y="4778"/>
                    </a:lnTo>
                    <a:lnTo>
                      <a:pt x="1547" y="4627"/>
                    </a:lnTo>
                    <a:lnTo>
                      <a:pt x="1471" y="5105"/>
                    </a:lnTo>
                    <a:lnTo>
                      <a:pt x="2024" y="5243"/>
                    </a:lnTo>
                    <a:lnTo>
                      <a:pt x="2226" y="5721"/>
                    </a:lnTo>
                    <a:lnTo>
                      <a:pt x="2477" y="5998"/>
                    </a:lnTo>
                    <a:lnTo>
                      <a:pt x="3005" y="6111"/>
                    </a:lnTo>
                    <a:lnTo>
                      <a:pt x="3005" y="6388"/>
                    </a:lnTo>
                    <a:lnTo>
                      <a:pt x="2729" y="6702"/>
                    </a:lnTo>
                    <a:lnTo>
                      <a:pt x="2175" y="6702"/>
                    </a:lnTo>
                    <a:lnTo>
                      <a:pt x="1962" y="7167"/>
                    </a:lnTo>
                    <a:lnTo>
                      <a:pt x="2276" y="7142"/>
                    </a:lnTo>
                    <a:lnTo>
                      <a:pt x="2615" y="7054"/>
                    </a:lnTo>
                    <a:lnTo>
                      <a:pt x="2628" y="7494"/>
                    </a:lnTo>
                    <a:lnTo>
                      <a:pt x="2615" y="8022"/>
                    </a:lnTo>
                    <a:lnTo>
                      <a:pt x="2804" y="8072"/>
                    </a:lnTo>
                    <a:lnTo>
                      <a:pt x="3005" y="8035"/>
                    </a:lnTo>
                    <a:lnTo>
                      <a:pt x="3106" y="7733"/>
                    </a:lnTo>
                    <a:lnTo>
                      <a:pt x="3257" y="7796"/>
                    </a:lnTo>
                    <a:lnTo>
                      <a:pt x="3282" y="8512"/>
                    </a:lnTo>
                    <a:lnTo>
                      <a:pt x="2779" y="8538"/>
                    </a:lnTo>
                    <a:lnTo>
                      <a:pt x="1949" y="8035"/>
                    </a:lnTo>
                    <a:lnTo>
                      <a:pt x="2037" y="8286"/>
                    </a:lnTo>
                    <a:lnTo>
                      <a:pt x="2037" y="8512"/>
                    </a:lnTo>
                    <a:lnTo>
                      <a:pt x="2477" y="8739"/>
                    </a:lnTo>
                    <a:lnTo>
                      <a:pt x="1521" y="9543"/>
                    </a:lnTo>
                    <a:lnTo>
                      <a:pt x="1685" y="9845"/>
                    </a:lnTo>
                    <a:lnTo>
                      <a:pt x="2590" y="9694"/>
                    </a:lnTo>
                    <a:lnTo>
                      <a:pt x="2892" y="9921"/>
                    </a:lnTo>
                    <a:lnTo>
                      <a:pt x="2892" y="9619"/>
                    </a:lnTo>
                    <a:lnTo>
                      <a:pt x="3244" y="9355"/>
                    </a:lnTo>
                    <a:lnTo>
                      <a:pt x="3621" y="9330"/>
                    </a:lnTo>
                    <a:lnTo>
                      <a:pt x="3621" y="9594"/>
                    </a:lnTo>
                    <a:lnTo>
                      <a:pt x="3810" y="9129"/>
                    </a:lnTo>
                    <a:lnTo>
                      <a:pt x="4174" y="9279"/>
                    </a:lnTo>
                    <a:lnTo>
                      <a:pt x="4174" y="9770"/>
                    </a:lnTo>
                    <a:lnTo>
                      <a:pt x="4941" y="8890"/>
                    </a:lnTo>
                    <a:lnTo>
                      <a:pt x="4539" y="8688"/>
                    </a:lnTo>
                    <a:lnTo>
                      <a:pt x="4501" y="8362"/>
                    </a:lnTo>
                    <a:lnTo>
                      <a:pt x="3760" y="8550"/>
                    </a:lnTo>
                    <a:lnTo>
                      <a:pt x="3470" y="7796"/>
                    </a:lnTo>
                    <a:lnTo>
                      <a:pt x="3760" y="7884"/>
                    </a:lnTo>
                    <a:lnTo>
                      <a:pt x="3910" y="8098"/>
                    </a:lnTo>
                    <a:lnTo>
                      <a:pt x="4552" y="8072"/>
                    </a:lnTo>
                    <a:lnTo>
                      <a:pt x="4426" y="7896"/>
                    </a:lnTo>
                    <a:lnTo>
                      <a:pt x="4351" y="7695"/>
                    </a:lnTo>
                    <a:lnTo>
                      <a:pt x="4313" y="7444"/>
                    </a:lnTo>
                    <a:lnTo>
                      <a:pt x="4225" y="7205"/>
                    </a:lnTo>
                    <a:lnTo>
                      <a:pt x="4941" y="6966"/>
                    </a:lnTo>
                    <a:lnTo>
                      <a:pt x="4589" y="6740"/>
                    </a:lnTo>
                    <a:lnTo>
                      <a:pt x="4665" y="5885"/>
                    </a:lnTo>
                    <a:lnTo>
                      <a:pt x="4024" y="5885"/>
                    </a:lnTo>
                    <a:lnTo>
                      <a:pt x="3848" y="5206"/>
                    </a:lnTo>
                    <a:lnTo>
                      <a:pt x="4552" y="4816"/>
                    </a:lnTo>
                    <a:lnTo>
                      <a:pt x="4212" y="4325"/>
                    </a:lnTo>
                    <a:lnTo>
                      <a:pt x="4941" y="4325"/>
                    </a:lnTo>
                    <a:lnTo>
                      <a:pt x="4816" y="3647"/>
                    </a:lnTo>
                    <a:lnTo>
                      <a:pt x="4765" y="2892"/>
                    </a:lnTo>
                    <a:lnTo>
                      <a:pt x="5017" y="2314"/>
                    </a:lnTo>
                    <a:lnTo>
                      <a:pt x="5218" y="1798"/>
                    </a:lnTo>
                    <a:lnTo>
                      <a:pt x="4476" y="2364"/>
                    </a:lnTo>
                    <a:lnTo>
                      <a:pt x="4501" y="1924"/>
                    </a:lnTo>
                    <a:lnTo>
                      <a:pt x="4112" y="1798"/>
                    </a:lnTo>
                    <a:lnTo>
                      <a:pt x="4803" y="1295"/>
                    </a:lnTo>
                    <a:lnTo>
                      <a:pt x="5055" y="553"/>
                    </a:lnTo>
                    <a:lnTo>
                      <a:pt x="4589" y="390"/>
                    </a:lnTo>
                    <a:lnTo>
                      <a:pt x="4250"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95" name="Google Shape;104;p16">
                <a:extLst>
                  <a:ext uri="{FF2B5EF4-FFF2-40B4-BE49-F238E27FC236}">
                    <a16:creationId xmlns:a16="http://schemas.microsoft.com/office/drawing/2014/main" id="{1F70AFA9-BE67-0A66-5489-9E1292CE1E6C}"/>
                  </a:ext>
                </a:extLst>
              </p:cNvPr>
              <p:cNvSpPr>
                <a:spLocks/>
              </p:cNvSpPr>
              <p:nvPr/>
            </p:nvSpPr>
            <p:spPr>
              <a:xfrm>
                <a:off x="4376645" y="1906416"/>
                <a:ext cx="21105" cy="15521"/>
              </a:xfrm>
              <a:custGeom>
                <a:avLst/>
                <a:gdLst/>
                <a:ahLst/>
                <a:cxnLst/>
                <a:rect l="l" t="t" r="r" b="b"/>
                <a:pathLst>
                  <a:path w="378" h="278" extrusionOk="0">
                    <a:moveTo>
                      <a:pt x="0" y="1"/>
                    </a:moveTo>
                    <a:lnTo>
                      <a:pt x="0" y="277"/>
                    </a:lnTo>
                    <a:lnTo>
                      <a:pt x="377" y="227"/>
                    </a:lnTo>
                    <a:lnTo>
                      <a:pt x="0" y="1"/>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96" name="Google Shape;105;p16">
                <a:extLst>
                  <a:ext uri="{FF2B5EF4-FFF2-40B4-BE49-F238E27FC236}">
                    <a16:creationId xmlns:a16="http://schemas.microsoft.com/office/drawing/2014/main" id="{7BBFB0D5-7E37-D650-0D7B-B5CB5CF2AC21}"/>
                  </a:ext>
                </a:extLst>
              </p:cNvPr>
              <p:cNvSpPr>
                <a:spLocks/>
              </p:cNvSpPr>
              <p:nvPr/>
            </p:nvSpPr>
            <p:spPr>
              <a:xfrm>
                <a:off x="4092297" y="2205447"/>
                <a:ext cx="42209" cy="63984"/>
              </a:xfrm>
              <a:custGeom>
                <a:avLst/>
                <a:gdLst/>
                <a:ahLst/>
                <a:cxnLst/>
                <a:rect l="l" t="t" r="r" b="b"/>
                <a:pathLst>
                  <a:path w="756" h="1146" extrusionOk="0">
                    <a:moveTo>
                      <a:pt x="378" y="1"/>
                    </a:moveTo>
                    <a:lnTo>
                      <a:pt x="1" y="340"/>
                    </a:lnTo>
                    <a:lnTo>
                      <a:pt x="554" y="1145"/>
                    </a:lnTo>
                    <a:lnTo>
                      <a:pt x="755" y="290"/>
                    </a:lnTo>
                    <a:lnTo>
                      <a:pt x="378" y="1"/>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97" name="Google Shape;106;p16">
                <a:extLst>
                  <a:ext uri="{FF2B5EF4-FFF2-40B4-BE49-F238E27FC236}">
                    <a16:creationId xmlns:a16="http://schemas.microsoft.com/office/drawing/2014/main" id="{F8FD36C4-B9C3-C28F-A3E8-429D811F3EA2}"/>
                  </a:ext>
                </a:extLst>
              </p:cNvPr>
              <p:cNvSpPr>
                <a:spLocks/>
              </p:cNvSpPr>
              <p:nvPr/>
            </p:nvSpPr>
            <p:spPr>
              <a:xfrm>
                <a:off x="4051597" y="1968221"/>
                <a:ext cx="78668" cy="144662"/>
              </a:xfrm>
              <a:custGeom>
                <a:avLst/>
                <a:gdLst/>
                <a:ahLst/>
                <a:cxnLst/>
                <a:rect l="l" t="t" r="r" b="b"/>
                <a:pathLst>
                  <a:path w="1409" h="2591" extrusionOk="0">
                    <a:moveTo>
                      <a:pt x="617" y="0"/>
                    </a:moveTo>
                    <a:lnTo>
                      <a:pt x="315" y="63"/>
                    </a:lnTo>
                    <a:lnTo>
                      <a:pt x="252" y="805"/>
                    </a:lnTo>
                    <a:lnTo>
                      <a:pt x="403" y="1471"/>
                    </a:lnTo>
                    <a:lnTo>
                      <a:pt x="592" y="1660"/>
                    </a:lnTo>
                    <a:lnTo>
                      <a:pt x="504" y="1785"/>
                    </a:lnTo>
                    <a:lnTo>
                      <a:pt x="89" y="1660"/>
                    </a:lnTo>
                    <a:lnTo>
                      <a:pt x="1" y="2502"/>
                    </a:lnTo>
                    <a:lnTo>
                      <a:pt x="541" y="2288"/>
                    </a:lnTo>
                    <a:lnTo>
                      <a:pt x="906" y="2590"/>
                    </a:lnTo>
                    <a:lnTo>
                      <a:pt x="1245" y="2464"/>
                    </a:lnTo>
                    <a:lnTo>
                      <a:pt x="1409" y="1019"/>
                    </a:lnTo>
                    <a:lnTo>
                      <a:pt x="1208" y="1107"/>
                    </a:lnTo>
                    <a:lnTo>
                      <a:pt x="1107" y="1660"/>
                    </a:lnTo>
                    <a:lnTo>
                      <a:pt x="918" y="1572"/>
                    </a:lnTo>
                    <a:lnTo>
                      <a:pt x="566" y="1094"/>
                    </a:lnTo>
                    <a:lnTo>
                      <a:pt x="516" y="704"/>
                    </a:lnTo>
                    <a:lnTo>
                      <a:pt x="730" y="365"/>
                    </a:lnTo>
                    <a:lnTo>
                      <a:pt x="617"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98" name="Google Shape;107;p16">
                <a:extLst>
                  <a:ext uri="{FF2B5EF4-FFF2-40B4-BE49-F238E27FC236}">
                    <a16:creationId xmlns:a16="http://schemas.microsoft.com/office/drawing/2014/main" id="{06F63947-D88F-D212-9C21-BF3394AD4D57}"/>
                  </a:ext>
                </a:extLst>
              </p:cNvPr>
              <p:cNvSpPr>
                <a:spLocks/>
              </p:cNvSpPr>
              <p:nvPr/>
            </p:nvSpPr>
            <p:spPr>
              <a:xfrm>
                <a:off x="4189164" y="1994183"/>
                <a:ext cx="83637" cy="118700"/>
              </a:xfrm>
              <a:custGeom>
                <a:avLst/>
                <a:gdLst/>
                <a:ahLst/>
                <a:cxnLst/>
                <a:rect l="l" t="t" r="r" b="b"/>
                <a:pathLst>
                  <a:path w="1498" h="2126" extrusionOk="0">
                    <a:moveTo>
                      <a:pt x="605" y="0"/>
                    </a:moveTo>
                    <a:lnTo>
                      <a:pt x="843" y="918"/>
                    </a:lnTo>
                    <a:lnTo>
                      <a:pt x="630" y="931"/>
                    </a:lnTo>
                    <a:lnTo>
                      <a:pt x="328" y="227"/>
                    </a:lnTo>
                    <a:lnTo>
                      <a:pt x="114" y="176"/>
                    </a:lnTo>
                    <a:lnTo>
                      <a:pt x="378" y="893"/>
                    </a:lnTo>
                    <a:lnTo>
                      <a:pt x="1" y="1295"/>
                    </a:lnTo>
                    <a:lnTo>
                      <a:pt x="441" y="1195"/>
                    </a:lnTo>
                    <a:lnTo>
                      <a:pt x="881" y="1107"/>
                    </a:lnTo>
                    <a:lnTo>
                      <a:pt x="881" y="1308"/>
                    </a:lnTo>
                    <a:lnTo>
                      <a:pt x="441" y="1647"/>
                    </a:lnTo>
                    <a:lnTo>
                      <a:pt x="630" y="2125"/>
                    </a:lnTo>
                    <a:lnTo>
                      <a:pt x="1145" y="2125"/>
                    </a:lnTo>
                    <a:lnTo>
                      <a:pt x="1497" y="1396"/>
                    </a:lnTo>
                    <a:lnTo>
                      <a:pt x="1497" y="742"/>
                    </a:lnTo>
                    <a:lnTo>
                      <a:pt x="919"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99" name="Google Shape;108;p16">
                <a:extLst>
                  <a:ext uri="{FF2B5EF4-FFF2-40B4-BE49-F238E27FC236}">
                    <a16:creationId xmlns:a16="http://schemas.microsoft.com/office/drawing/2014/main" id="{0566643E-A5B7-ACE8-A7AD-05903B9C262C}"/>
                  </a:ext>
                </a:extLst>
              </p:cNvPr>
              <p:cNvSpPr>
                <a:spLocks/>
              </p:cNvSpPr>
              <p:nvPr/>
            </p:nvSpPr>
            <p:spPr>
              <a:xfrm>
                <a:off x="4159685" y="2007526"/>
                <a:ext cx="17643" cy="23226"/>
              </a:xfrm>
              <a:custGeom>
                <a:avLst/>
                <a:gdLst/>
                <a:ahLst/>
                <a:cxnLst/>
                <a:rect l="l" t="t" r="r" b="b"/>
                <a:pathLst>
                  <a:path w="316" h="416" extrusionOk="0">
                    <a:moveTo>
                      <a:pt x="1" y="0"/>
                    </a:moveTo>
                    <a:lnTo>
                      <a:pt x="101" y="415"/>
                    </a:lnTo>
                    <a:lnTo>
                      <a:pt x="315" y="226"/>
                    </a:lnTo>
                    <a:lnTo>
                      <a:pt x="177" y="113"/>
                    </a:lnTo>
                    <a:lnTo>
                      <a:pt x="1"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602" name="Google Shape;109;p16">
                <a:extLst>
                  <a:ext uri="{FF2B5EF4-FFF2-40B4-BE49-F238E27FC236}">
                    <a16:creationId xmlns:a16="http://schemas.microsoft.com/office/drawing/2014/main" id="{031CB83C-B296-9E9B-A252-C19154EC3B6E}"/>
                  </a:ext>
                </a:extLst>
              </p:cNvPr>
              <p:cNvSpPr>
                <a:spLocks/>
              </p:cNvSpPr>
              <p:nvPr/>
            </p:nvSpPr>
            <p:spPr>
              <a:xfrm>
                <a:off x="4140759" y="2085410"/>
                <a:ext cx="24622" cy="20435"/>
              </a:xfrm>
              <a:custGeom>
                <a:avLst/>
                <a:gdLst/>
                <a:ahLst/>
                <a:cxnLst/>
                <a:rect l="l" t="t" r="r" b="b"/>
                <a:pathLst>
                  <a:path w="441" h="366" extrusionOk="0">
                    <a:moveTo>
                      <a:pt x="264" y="1"/>
                    </a:moveTo>
                    <a:lnTo>
                      <a:pt x="0" y="365"/>
                    </a:lnTo>
                    <a:lnTo>
                      <a:pt x="340" y="365"/>
                    </a:lnTo>
                    <a:lnTo>
                      <a:pt x="440" y="1"/>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603" name="Google Shape;110;p16">
                <a:extLst>
                  <a:ext uri="{FF2B5EF4-FFF2-40B4-BE49-F238E27FC236}">
                    <a16:creationId xmlns:a16="http://schemas.microsoft.com/office/drawing/2014/main" id="{4D51FB77-636E-14D6-EEE8-068CFBA27B98}"/>
                  </a:ext>
                </a:extLst>
              </p:cNvPr>
              <p:cNvSpPr>
                <a:spLocks/>
              </p:cNvSpPr>
              <p:nvPr/>
            </p:nvSpPr>
            <p:spPr>
              <a:xfrm>
                <a:off x="4296583" y="1958395"/>
                <a:ext cx="47793" cy="60411"/>
              </a:xfrm>
              <a:custGeom>
                <a:avLst/>
                <a:gdLst/>
                <a:ahLst/>
                <a:cxnLst/>
                <a:rect l="l" t="t" r="r" b="b"/>
                <a:pathLst>
                  <a:path w="856" h="1082" extrusionOk="0">
                    <a:moveTo>
                      <a:pt x="1" y="0"/>
                    </a:moveTo>
                    <a:lnTo>
                      <a:pt x="1" y="465"/>
                    </a:lnTo>
                    <a:lnTo>
                      <a:pt x="692" y="1081"/>
                    </a:lnTo>
                    <a:lnTo>
                      <a:pt x="856" y="641"/>
                    </a:lnTo>
                    <a:lnTo>
                      <a:pt x="642" y="239"/>
                    </a:lnTo>
                    <a:lnTo>
                      <a:pt x="1"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604" name="Google Shape;111;p16">
                <a:extLst>
                  <a:ext uri="{FF2B5EF4-FFF2-40B4-BE49-F238E27FC236}">
                    <a16:creationId xmlns:a16="http://schemas.microsoft.com/office/drawing/2014/main" id="{61170CEF-B6A6-31BE-3EED-82CEFDD9C7C2}"/>
                  </a:ext>
                </a:extLst>
              </p:cNvPr>
              <p:cNvSpPr>
                <a:spLocks/>
              </p:cNvSpPr>
              <p:nvPr/>
            </p:nvSpPr>
            <p:spPr>
              <a:xfrm>
                <a:off x="4143550" y="1902899"/>
                <a:ext cx="25348" cy="38692"/>
              </a:xfrm>
              <a:custGeom>
                <a:avLst/>
                <a:gdLst/>
                <a:ahLst/>
                <a:cxnLst/>
                <a:rect l="l" t="t" r="r" b="b"/>
                <a:pathLst>
                  <a:path w="454" h="693" extrusionOk="0">
                    <a:moveTo>
                      <a:pt x="1" y="1"/>
                    </a:moveTo>
                    <a:lnTo>
                      <a:pt x="1" y="416"/>
                    </a:lnTo>
                    <a:lnTo>
                      <a:pt x="290" y="692"/>
                    </a:lnTo>
                    <a:lnTo>
                      <a:pt x="453" y="428"/>
                    </a:lnTo>
                    <a:lnTo>
                      <a:pt x="1" y="1"/>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605" name="Google Shape;112;p16">
                <a:extLst>
                  <a:ext uri="{FF2B5EF4-FFF2-40B4-BE49-F238E27FC236}">
                    <a16:creationId xmlns:a16="http://schemas.microsoft.com/office/drawing/2014/main" id="{43F0EAF8-89EA-BB27-554E-FBE7BD70C7BD}"/>
                  </a:ext>
                </a:extLst>
              </p:cNvPr>
              <p:cNvSpPr>
                <a:spLocks/>
              </p:cNvSpPr>
              <p:nvPr/>
            </p:nvSpPr>
            <p:spPr>
              <a:xfrm>
                <a:off x="4159685" y="1773762"/>
                <a:ext cx="77998" cy="111665"/>
              </a:xfrm>
              <a:custGeom>
                <a:avLst/>
                <a:gdLst/>
                <a:ahLst/>
                <a:cxnLst/>
                <a:rect l="l" t="t" r="r" b="b"/>
                <a:pathLst>
                  <a:path w="1397" h="2000" extrusionOk="0">
                    <a:moveTo>
                      <a:pt x="315" y="0"/>
                    </a:moveTo>
                    <a:lnTo>
                      <a:pt x="1" y="214"/>
                    </a:lnTo>
                    <a:lnTo>
                      <a:pt x="1" y="503"/>
                    </a:lnTo>
                    <a:lnTo>
                      <a:pt x="315" y="503"/>
                    </a:lnTo>
                    <a:lnTo>
                      <a:pt x="466" y="1207"/>
                    </a:lnTo>
                    <a:lnTo>
                      <a:pt x="1" y="1157"/>
                    </a:lnTo>
                    <a:lnTo>
                      <a:pt x="101" y="1446"/>
                    </a:lnTo>
                    <a:lnTo>
                      <a:pt x="881" y="1446"/>
                    </a:lnTo>
                    <a:lnTo>
                      <a:pt x="1397" y="1999"/>
                    </a:lnTo>
                    <a:lnTo>
                      <a:pt x="881" y="428"/>
                    </a:lnTo>
                    <a:lnTo>
                      <a:pt x="529" y="566"/>
                    </a:lnTo>
                    <a:lnTo>
                      <a:pt x="315"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606" name="Google Shape;113;p16">
                <a:extLst>
                  <a:ext uri="{FF2B5EF4-FFF2-40B4-BE49-F238E27FC236}">
                    <a16:creationId xmlns:a16="http://schemas.microsoft.com/office/drawing/2014/main" id="{F076A5DC-ADEA-0472-5307-5F017F52E601}"/>
                  </a:ext>
                </a:extLst>
              </p:cNvPr>
              <p:cNvSpPr>
                <a:spLocks/>
              </p:cNvSpPr>
              <p:nvPr/>
            </p:nvSpPr>
            <p:spPr>
              <a:xfrm>
                <a:off x="4260796" y="1812341"/>
                <a:ext cx="40088" cy="77272"/>
              </a:xfrm>
              <a:custGeom>
                <a:avLst/>
                <a:gdLst/>
                <a:ahLst/>
                <a:cxnLst/>
                <a:rect l="l" t="t" r="r" b="b"/>
                <a:pathLst>
                  <a:path w="718" h="1384" extrusionOk="0">
                    <a:moveTo>
                      <a:pt x="38" y="1"/>
                    </a:moveTo>
                    <a:lnTo>
                      <a:pt x="26" y="328"/>
                    </a:lnTo>
                    <a:lnTo>
                      <a:pt x="0" y="629"/>
                    </a:lnTo>
                    <a:lnTo>
                      <a:pt x="403" y="1384"/>
                    </a:lnTo>
                    <a:lnTo>
                      <a:pt x="642" y="1220"/>
                    </a:lnTo>
                    <a:lnTo>
                      <a:pt x="717" y="567"/>
                    </a:lnTo>
                    <a:lnTo>
                      <a:pt x="38" y="1"/>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607" name="Google Shape;114;p16">
                <a:extLst>
                  <a:ext uri="{FF2B5EF4-FFF2-40B4-BE49-F238E27FC236}">
                    <a16:creationId xmlns:a16="http://schemas.microsoft.com/office/drawing/2014/main" id="{A20AC4AE-3AD2-16EF-A55D-BA3491B97064}"/>
                  </a:ext>
                </a:extLst>
              </p:cNvPr>
              <p:cNvSpPr>
                <a:spLocks/>
              </p:cNvSpPr>
              <p:nvPr/>
            </p:nvSpPr>
            <p:spPr>
              <a:xfrm>
                <a:off x="4296583" y="1902899"/>
                <a:ext cx="33053" cy="19039"/>
              </a:xfrm>
              <a:custGeom>
                <a:avLst/>
                <a:gdLst/>
                <a:ahLst/>
                <a:cxnLst/>
                <a:rect l="l" t="t" r="r" b="b"/>
                <a:pathLst>
                  <a:path w="592" h="341" extrusionOk="0">
                    <a:moveTo>
                      <a:pt x="76" y="1"/>
                    </a:moveTo>
                    <a:lnTo>
                      <a:pt x="1" y="164"/>
                    </a:lnTo>
                    <a:lnTo>
                      <a:pt x="202" y="340"/>
                    </a:lnTo>
                    <a:lnTo>
                      <a:pt x="592" y="214"/>
                    </a:lnTo>
                    <a:lnTo>
                      <a:pt x="592" y="1"/>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640" name="Google Shape;115;p16">
                <a:extLst>
                  <a:ext uri="{FF2B5EF4-FFF2-40B4-BE49-F238E27FC236}">
                    <a16:creationId xmlns:a16="http://schemas.microsoft.com/office/drawing/2014/main" id="{AAFD14C0-CC44-A29D-4513-CD28333D9C79}"/>
                  </a:ext>
                </a:extLst>
              </p:cNvPr>
              <p:cNvSpPr>
                <a:spLocks/>
              </p:cNvSpPr>
              <p:nvPr/>
            </p:nvSpPr>
            <p:spPr>
              <a:xfrm>
                <a:off x="4283965" y="1630555"/>
                <a:ext cx="144662" cy="224670"/>
              </a:xfrm>
              <a:custGeom>
                <a:avLst/>
                <a:gdLst/>
                <a:ahLst/>
                <a:cxnLst/>
                <a:rect l="l" t="t" r="r" b="b"/>
                <a:pathLst>
                  <a:path w="2591" h="4024" extrusionOk="0">
                    <a:moveTo>
                      <a:pt x="654" y="0"/>
                    </a:moveTo>
                    <a:lnTo>
                      <a:pt x="302" y="239"/>
                    </a:lnTo>
                    <a:lnTo>
                      <a:pt x="541" y="654"/>
                    </a:lnTo>
                    <a:lnTo>
                      <a:pt x="302" y="868"/>
                    </a:lnTo>
                    <a:lnTo>
                      <a:pt x="51" y="918"/>
                    </a:lnTo>
                    <a:lnTo>
                      <a:pt x="0" y="1170"/>
                    </a:lnTo>
                    <a:lnTo>
                      <a:pt x="428" y="1383"/>
                    </a:lnTo>
                    <a:lnTo>
                      <a:pt x="390" y="1622"/>
                    </a:lnTo>
                    <a:lnTo>
                      <a:pt x="51" y="1459"/>
                    </a:lnTo>
                    <a:lnTo>
                      <a:pt x="51" y="1899"/>
                    </a:lnTo>
                    <a:lnTo>
                      <a:pt x="466" y="2087"/>
                    </a:lnTo>
                    <a:lnTo>
                      <a:pt x="516" y="2251"/>
                    </a:lnTo>
                    <a:lnTo>
                      <a:pt x="943" y="2301"/>
                    </a:lnTo>
                    <a:lnTo>
                      <a:pt x="1082" y="2565"/>
                    </a:lnTo>
                    <a:lnTo>
                      <a:pt x="730" y="2729"/>
                    </a:lnTo>
                    <a:lnTo>
                      <a:pt x="654" y="3169"/>
                    </a:lnTo>
                    <a:lnTo>
                      <a:pt x="1082" y="3357"/>
                    </a:lnTo>
                    <a:lnTo>
                      <a:pt x="1082" y="3496"/>
                    </a:lnTo>
                    <a:lnTo>
                      <a:pt x="1031" y="3634"/>
                    </a:lnTo>
                    <a:lnTo>
                      <a:pt x="918" y="3659"/>
                    </a:lnTo>
                    <a:lnTo>
                      <a:pt x="868" y="3684"/>
                    </a:lnTo>
                    <a:lnTo>
                      <a:pt x="1245" y="4024"/>
                    </a:lnTo>
                    <a:lnTo>
                      <a:pt x="1421" y="3772"/>
                    </a:lnTo>
                    <a:lnTo>
                      <a:pt x="1660" y="3772"/>
                    </a:lnTo>
                    <a:lnTo>
                      <a:pt x="1522" y="3357"/>
                    </a:lnTo>
                    <a:lnTo>
                      <a:pt x="1849" y="3357"/>
                    </a:lnTo>
                    <a:lnTo>
                      <a:pt x="1912" y="3772"/>
                    </a:lnTo>
                    <a:lnTo>
                      <a:pt x="2113" y="3357"/>
                    </a:lnTo>
                    <a:lnTo>
                      <a:pt x="1899" y="3068"/>
                    </a:lnTo>
                    <a:lnTo>
                      <a:pt x="1773" y="2729"/>
                    </a:lnTo>
                    <a:lnTo>
                      <a:pt x="1937" y="2565"/>
                    </a:lnTo>
                    <a:lnTo>
                      <a:pt x="2025" y="2716"/>
                    </a:lnTo>
                    <a:lnTo>
                      <a:pt x="2113" y="2917"/>
                    </a:lnTo>
                    <a:lnTo>
                      <a:pt x="2352" y="2615"/>
                    </a:lnTo>
                    <a:lnTo>
                      <a:pt x="2591" y="2251"/>
                    </a:lnTo>
                    <a:lnTo>
                      <a:pt x="2327" y="1962"/>
                    </a:lnTo>
                    <a:lnTo>
                      <a:pt x="1937" y="2025"/>
                    </a:lnTo>
                    <a:lnTo>
                      <a:pt x="1937" y="1647"/>
                    </a:lnTo>
                    <a:lnTo>
                      <a:pt x="654"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641" name="Google Shape;116;p16">
                <a:extLst>
                  <a:ext uri="{FF2B5EF4-FFF2-40B4-BE49-F238E27FC236}">
                    <a16:creationId xmlns:a16="http://schemas.microsoft.com/office/drawing/2014/main" id="{E2891D84-33E4-0742-2706-D9195C389DC5}"/>
                  </a:ext>
                </a:extLst>
              </p:cNvPr>
              <p:cNvSpPr>
                <a:spLocks/>
              </p:cNvSpPr>
              <p:nvPr/>
            </p:nvSpPr>
            <p:spPr>
              <a:xfrm>
                <a:off x="4239747" y="1722509"/>
                <a:ext cx="12004" cy="14070"/>
              </a:xfrm>
              <a:custGeom>
                <a:avLst/>
                <a:gdLst/>
                <a:ahLst/>
                <a:cxnLst/>
                <a:rect l="l" t="t" r="r" b="b"/>
                <a:pathLst>
                  <a:path w="215" h="252" extrusionOk="0">
                    <a:moveTo>
                      <a:pt x="0" y="0"/>
                    </a:moveTo>
                    <a:lnTo>
                      <a:pt x="214" y="252"/>
                    </a:lnTo>
                    <a:lnTo>
                      <a:pt x="151"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grpSp>
        <p:grpSp>
          <p:nvGrpSpPr>
            <p:cNvPr id="20541" name="Google Shape;117;p16">
              <a:extLst>
                <a:ext uri="{FF2B5EF4-FFF2-40B4-BE49-F238E27FC236}">
                  <a16:creationId xmlns:a16="http://schemas.microsoft.com/office/drawing/2014/main" id="{0CE48B98-DF59-8675-C5C4-D069ABA7E086}"/>
                </a:ext>
              </a:extLst>
            </p:cNvPr>
            <p:cNvGrpSpPr>
              <a:grpSpLocks/>
            </p:cNvGrpSpPr>
            <p:nvPr/>
          </p:nvGrpSpPr>
          <p:grpSpPr bwMode="auto">
            <a:xfrm>
              <a:off x="6620628" y="3624335"/>
              <a:ext cx="1626674" cy="1889968"/>
              <a:chOff x="4946625" y="2948893"/>
              <a:chExt cx="1109224" cy="1290345"/>
            </a:xfrm>
            <a:solidFill>
              <a:schemeClr val="accent4">
                <a:lumMod val="60000"/>
                <a:lumOff val="40000"/>
              </a:schemeClr>
            </a:solidFill>
          </p:grpSpPr>
          <p:sp>
            <p:nvSpPr>
              <p:cNvPr id="20576" name="Google Shape;118;p16">
                <a:extLst>
                  <a:ext uri="{FF2B5EF4-FFF2-40B4-BE49-F238E27FC236}">
                    <a16:creationId xmlns:a16="http://schemas.microsoft.com/office/drawing/2014/main" id="{74E32C3A-555B-F9C1-1EA3-F74DA641882F}"/>
                  </a:ext>
                </a:extLst>
              </p:cNvPr>
              <p:cNvSpPr>
                <a:spLocks/>
              </p:cNvSpPr>
              <p:nvPr/>
            </p:nvSpPr>
            <p:spPr>
              <a:xfrm>
                <a:off x="5030204" y="3451483"/>
                <a:ext cx="29535" cy="60467"/>
              </a:xfrm>
              <a:custGeom>
                <a:avLst/>
                <a:gdLst/>
                <a:ahLst/>
                <a:cxnLst/>
                <a:rect l="l" t="t" r="r" b="b"/>
                <a:pathLst>
                  <a:path w="529" h="1083" extrusionOk="0">
                    <a:moveTo>
                      <a:pt x="528" y="1"/>
                    </a:moveTo>
                    <a:lnTo>
                      <a:pt x="0" y="743"/>
                    </a:lnTo>
                    <a:lnTo>
                      <a:pt x="314" y="1082"/>
                    </a:lnTo>
                    <a:lnTo>
                      <a:pt x="428" y="579"/>
                    </a:lnTo>
                    <a:lnTo>
                      <a:pt x="528"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77" name="Google Shape;119;p16">
                <a:extLst>
                  <a:ext uri="{FF2B5EF4-FFF2-40B4-BE49-F238E27FC236}">
                    <a16:creationId xmlns:a16="http://schemas.microsoft.com/office/drawing/2014/main" id="{699A3E32-C04F-4E0F-6C13-B45B09042D57}"/>
                  </a:ext>
                </a:extLst>
              </p:cNvPr>
              <p:cNvSpPr>
                <a:spLocks/>
              </p:cNvSpPr>
              <p:nvPr/>
            </p:nvSpPr>
            <p:spPr>
              <a:xfrm>
                <a:off x="4946625" y="2948893"/>
                <a:ext cx="1109224" cy="1290345"/>
              </a:xfrm>
              <a:custGeom>
                <a:avLst/>
                <a:gdLst/>
                <a:ahLst/>
                <a:cxnLst/>
                <a:rect l="l" t="t" r="r" b="b"/>
                <a:pathLst>
                  <a:path w="19867" h="23111" extrusionOk="0">
                    <a:moveTo>
                      <a:pt x="2767" y="0"/>
                    </a:moveTo>
                    <a:lnTo>
                      <a:pt x="2239" y="641"/>
                    </a:lnTo>
                    <a:lnTo>
                      <a:pt x="906" y="390"/>
                    </a:lnTo>
                    <a:lnTo>
                      <a:pt x="1" y="843"/>
                    </a:lnTo>
                    <a:lnTo>
                      <a:pt x="944" y="1886"/>
                    </a:lnTo>
                    <a:lnTo>
                      <a:pt x="881" y="2025"/>
                    </a:lnTo>
                    <a:lnTo>
                      <a:pt x="642" y="2678"/>
                    </a:lnTo>
                    <a:lnTo>
                      <a:pt x="592" y="2930"/>
                    </a:lnTo>
                    <a:lnTo>
                      <a:pt x="604" y="3018"/>
                    </a:lnTo>
                    <a:lnTo>
                      <a:pt x="642" y="3018"/>
                    </a:lnTo>
                    <a:lnTo>
                      <a:pt x="818" y="3043"/>
                    </a:lnTo>
                    <a:lnTo>
                      <a:pt x="1283" y="3257"/>
                    </a:lnTo>
                    <a:lnTo>
                      <a:pt x="1359" y="3294"/>
                    </a:lnTo>
                    <a:lnTo>
                      <a:pt x="1497" y="3823"/>
                    </a:lnTo>
                    <a:lnTo>
                      <a:pt x="1799" y="3823"/>
                    </a:lnTo>
                    <a:lnTo>
                      <a:pt x="1824" y="4426"/>
                    </a:lnTo>
                    <a:lnTo>
                      <a:pt x="1598" y="5960"/>
                    </a:lnTo>
                    <a:lnTo>
                      <a:pt x="3069" y="6752"/>
                    </a:lnTo>
                    <a:lnTo>
                      <a:pt x="3760" y="8085"/>
                    </a:lnTo>
                    <a:lnTo>
                      <a:pt x="3710" y="9808"/>
                    </a:lnTo>
                    <a:lnTo>
                      <a:pt x="3534" y="10009"/>
                    </a:lnTo>
                    <a:lnTo>
                      <a:pt x="2780" y="10952"/>
                    </a:lnTo>
                    <a:lnTo>
                      <a:pt x="2415" y="11467"/>
                    </a:lnTo>
                    <a:lnTo>
                      <a:pt x="2402" y="11555"/>
                    </a:lnTo>
                    <a:lnTo>
                      <a:pt x="2893" y="12146"/>
                    </a:lnTo>
                    <a:lnTo>
                      <a:pt x="3295" y="12599"/>
                    </a:lnTo>
                    <a:lnTo>
                      <a:pt x="3459" y="13680"/>
                    </a:lnTo>
                    <a:lnTo>
                      <a:pt x="4125" y="14309"/>
                    </a:lnTo>
                    <a:lnTo>
                      <a:pt x="3987" y="15000"/>
                    </a:lnTo>
                    <a:lnTo>
                      <a:pt x="4452" y="15868"/>
                    </a:lnTo>
                    <a:lnTo>
                      <a:pt x="4263" y="16358"/>
                    </a:lnTo>
                    <a:lnTo>
                      <a:pt x="3534" y="15943"/>
                    </a:lnTo>
                    <a:lnTo>
                      <a:pt x="5231" y="21903"/>
                    </a:lnTo>
                    <a:lnTo>
                      <a:pt x="5948" y="22557"/>
                    </a:lnTo>
                    <a:lnTo>
                      <a:pt x="8412" y="23110"/>
                    </a:lnTo>
                    <a:lnTo>
                      <a:pt x="9846" y="22318"/>
                    </a:lnTo>
                    <a:lnTo>
                      <a:pt x="10374" y="22871"/>
                    </a:lnTo>
                    <a:lnTo>
                      <a:pt x="12071" y="22507"/>
                    </a:lnTo>
                    <a:lnTo>
                      <a:pt x="13040" y="21400"/>
                    </a:lnTo>
                    <a:lnTo>
                      <a:pt x="13366" y="17993"/>
                    </a:lnTo>
                    <a:lnTo>
                      <a:pt x="13693" y="18131"/>
                    </a:lnTo>
                    <a:lnTo>
                      <a:pt x="13807" y="17138"/>
                    </a:lnTo>
                    <a:lnTo>
                      <a:pt x="14284" y="16610"/>
                    </a:lnTo>
                    <a:lnTo>
                      <a:pt x="14724" y="16635"/>
                    </a:lnTo>
                    <a:lnTo>
                      <a:pt x="15466" y="15642"/>
                    </a:lnTo>
                    <a:lnTo>
                      <a:pt x="16359" y="15315"/>
                    </a:lnTo>
                    <a:lnTo>
                      <a:pt x="16686" y="14171"/>
                    </a:lnTo>
                    <a:lnTo>
                      <a:pt x="16359" y="13819"/>
                    </a:lnTo>
                    <a:lnTo>
                      <a:pt x="15391" y="14233"/>
                    </a:lnTo>
                    <a:lnTo>
                      <a:pt x="14171" y="15202"/>
                    </a:lnTo>
                    <a:lnTo>
                      <a:pt x="13392" y="16949"/>
                    </a:lnTo>
                    <a:lnTo>
                      <a:pt x="12863" y="18684"/>
                    </a:lnTo>
                    <a:lnTo>
                      <a:pt x="10713" y="22343"/>
                    </a:lnTo>
                    <a:lnTo>
                      <a:pt x="10487" y="22142"/>
                    </a:lnTo>
                    <a:lnTo>
                      <a:pt x="10537" y="21350"/>
                    </a:lnTo>
                    <a:lnTo>
                      <a:pt x="12511" y="18571"/>
                    </a:lnTo>
                    <a:lnTo>
                      <a:pt x="12725" y="17553"/>
                    </a:lnTo>
                    <a:lnTo>
                      <a:pt x="12725" y="17553"/>
                    </a:lnTo>
                    <a:lnTo>
                      <a:pt x="11845" y="17603"/>
                    </a:lnTo>
                    <a:lnTo>
                      <a:pt x="11795" y="17113"/>
                    </a:lnTo>
                    <a:lnTo>
                      <a:pt x="12763" y="17000"/>
                    </a:lnTo>
                    <a:lnTo>
                      <a:pt x="12813" y="16082"/>
                    </a:lnTo>
                    <a:lnTo>
                      <a:pt x="13781" y="14724"/>
                    </a:lnTo>
                    <a:lnTo>
                      <a:pt x="14083" y="13177"/>
                    </a:lnTo>
                    <a:lnTo>
                      <a:pt x="16082" y="11844"/>
                    </a:lnTo>
                    <a:lnTo>
                      <a:pt x="18270" y="10688"/>
                    </a:lnTo>
                    <a:lnTo>
                      <a:pt x="18899" y="9883"/>
                    </a:lnTo>
                    <a:lnTo>
                      <a:pt x="19100" y="8424"/>
                    </a:lnTo>
                    <a:lnTo>
                      <a:pt x="19427" y="7695"/>
                    </a:lnTo>
                    <a:lnTo>
                      <a:pt x="19867" y="7280"/>
                    </a:lnTo>
                    <a:lnTo>
                      <a:pt x="19565" y="6979"/>
                    </a:lnTo>
                    <a:lnTo>
                      <a:pt x="15579" y="9745"/>
                    </a:lnTo>
                    <a:lnTo>
                      <a:pt x="15026" y="9858"/>
                    </a:lnTo>
                    <a:lnTo>
                      <a:pt x="14385" y="9028"/>
                    </a:lnTo>
                    <a:lnTo>
                      <a:pt x="14888" y="10248"/>
                    </a:lnTo>
                    <a:lnTo>
                      <a:pt x="14863" y="10738"/>
                    </a:lnTo>
                    <a:lnTo>
                      <a:pt x="14498" y="10826"/>
                    </a:lnTo>
                    <a:lnTo>
                      <a:pt x="14146" y="10298"/>
                    </a:lnTo>
                    <a:lnTo>
                      <a:pt x="13555" y="10801"/>
                    </a:lnTo>
                    <a:lnTo>
                      <a:pt x="13115" y="10851"/>
                    </a:lnTo>
                    <a:lnTo>
                      <a:pt x="12700" y="9808"/>
                    </a:lnTo>
                    <a:lnTo>
                      <a:pt x="12511" y="10298"/>
                    </a:lnTo>
                    <a:lnTo>
                      <a:pt x="12210" y="10298"/>
                    </a:lnTo>
                    <a:lnTo>
                      <a:pt x="11543" y="9393"/>
                    </a:lnTo>
                    <a:lnTo>
                      <a:pt x="11128" y="9166"/>
                    </a:lnTo>
                    <a:lnTo>
                      <a:pt x="10625" y="7343"/>
                    </a:lnTo>
                    <a:lnTo>
                      <a:pt x="10902" y="7368"/>
                    </a:lnTo>
                    <a:lnTo>
                      <a:pt x="11065" y="6652"/>
                    </a:lnTo>
                    <a:lnTo>
                      <a:pt x="12172" y="6953"/>
                    </a:lnTo>
                    <a:lnTo>
                      <a:pt x="12599" y="6840"/>
                    </a:lnTo>
                    <a:lnTo>
                      <a:pt x="13040" y="6652"/>
                    </a:lnTo>
                    <a:lnTo>
                      <a:pt x="13128" y="6274"/>
                    </a:lnTo>
                    <a:lnTo>
                      <a:pt x="13228" y="5985"/>
                    </a:lnTo>
                    <a:lnTo>
                      <a:pt x="13090" y="5570"/>
                    </a:lnTo>
                    <a:lnTo>
                      <a:pt x="11933" y="4464"/>
                    </a:lnTo>
                    <a:lnTo>
                      <a:pt x="11707" y="3521"/>
                    </a:lnTo>
                    <a:lnTo>
                      <a:pt x="10877" y="2968"/>
                    </a:lnTo>
                    <a:lnTo>
                      <a:pt x="10349" y="1559"/>
                    </a:lnTo>
                    <a:lnTo>
                      <a:pt x="9934" y="1559"/>
                    </a:lnTo>
                    <a:lnTo>
                      <a:pt x="9016" y="201"/>
                    </a:lnTo>
                    <a:lnTo>
                      <a:pt x="9016" y="843"/>
                    </a:lnTo>
                    <a:lnTo>
                      <a:pt x="9267" y="1031"/>
                    </a:lnTo>
                    <a:lnTo>
                      <a:pt x="9242" y="1559"/>
                    </a:lnTo>
                    <a:lnTo>
                      <a:pt x="9607" y="1836"/>
                    </a:lnTo>
                    <a:lnTo>
                      <a:pt x="9381" y="2603"/>
                    </a:lnTo>
                    <a:lnTo>
                      <a:pt x="8853" y="3911"/>
                    </a:lnTo>
                    <a:lnTo>
                      <a:pt x="8551" y="3219"/>
                    </a:lnTo>
                    <a:lnTo>
                      <a:pt x="8274" y="3156"/>
                    </a:lnTo>
                    <a:lnTo>
                      <a:pt x="8324" y="3735"/>
                    </a:lnTo>
                    <a:lnTo>
                      <a:pt x="7809" y="3106"/>
                    </a:lnTo>
                    <a:lnTo>
                      <a:pt x="7218" y="3546"/>
                    </a:lnTo>
                    <a:lnTo>
                      <a:pt x="7168" y="3936"/>
                    </a:lnTo>
                    <a:lnTo>
                      <a:pt x="6728" y="3684"/>
                    </a:lnTo>
                    <a:lnTo>
                      <a:pt x="7055" y="3131"/>
                    </a:lnTo>
                    <a:lnTo>
                      <a:pt x="6451" y="2163"/>
                    </a:lnTo>
                    <a:lnTo>
                      <a:pt x="5860" y="2389"/>
                    </a:lnTo>
                    <a:lnTo>
                      <a:pt x="5646" y="2163"/>
                    </a:lnTo>
                    <a:lnTo>
                      <a:pt x="6174" y="1635"/>
                    </a:lnTo>
                    <a:lnTo>
                      <a:pt x="5948" y="843"/>
                    </a:lnTo>
                    <a:lnTo>
                      <a:pt x="5143" y="843"/>
                    </a:lnTo>
                    <a:lnTo>
                      <a:pt x="4816" y="1107"/>
                    </a:lnTo>
                    <a:lnTo>
                      <a:pt x="4175" y="843"/>
                    </a:lnTo>
                    <a:lnTo>
                      <a:pt x="4339" y="201"/>
                    </a:lnTo>
                    <a:lnTo>
                      <a:pt x="3534" y="478"/>
                    </a:lnTo>
                    <a:lnTo>
                      <a:pt x="353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solidFill>
                    <a:schemeClr val="accent4">
                      <a:lumMod val="20000"/>
                      <a:lumOff val="80000"/>
                    </a:schemeClr>
                  </a:solidFill>
                  <a:latin typeface="+mn-lt"/>
                </a:endParaRPr>
              </a:p>
            </p:txBody>
          </p:sp>
          <p:sp>
            <p:nvSpPr>
              <p:cNvPr id="20578" name="Google Shape;120;p16">
                <a:extLst>
                  <a:ext uri="{FF2B5EF4-FFF2-40B4-BE49-F238E27FC236}">
                    <a16:creationId xmlns:a16="http://schemas.microsoft.com/office/drawing/2014/main" id="{5888C070-38D7-ADAB-A4CB-6F32F46C86EE}"/>
                  </a:ext>
                </a:extLst>
              </p:cNvPr>
              <p:cNvSpPr>
                <a:spLocks/>
              </p:cNvSpPr>
              <p:nvPr/>
            </p:nvSpPr>
            <p:spPr>
              <a:xfrm>
                <a:off x="5843104" y="3641030"/>
                <a:ext cx="116578" cy="37966"/>
              </a:xfrm>
              <a:custGeom>
                <a:avLst/>
                <a:gdLst/>
                <a:ahLst/>
                <a:cxnLst/>
                <a:rect l="l" t="t" r="r" b="b"/>
                <a:pathLst>
                  <a:path w="2088" h="680" extrusionOk="0">
                    <a:moveTo>
                      <a:pt x="566" y="1"/>
                    </a:moveTo>
                    <a:lnTo>
                      <a:pt x="0" y="491"/>
                    </a:lnTo>
                    <a:lnTo>
                      <a:pt x="403" y="680"/>
                    </a:lnTo>
                    <a:lnTo>
                      <a:pt x="1698" y="491"/>
                    </a:lnTo>
                    <a:lnTo>
                      <a:pt x="2087"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grpSp>
        <p:grpSp>
          <p:nvGrpSpPr>
            <p:cNvPr id="20542" name="Google Shape;121;p16">
              <a:extLst>
                <a:ext uri="{FF2B5EF4-FFF2-40B4-BE49-F238E27FC236}">
                  <a16:creationId xmlns:a16="http://schemas.microsoft.com/office/drawing/2014/main" id="{0EC82F12-177C-3108-8325-80A4C091D458}"/>
                </a:ext>
              </a:extLst>
            </p:cNvPr>
            <p:cNvGrpSpPr>
              <a:grpSpLocks/>
            </p:cNvGrpSpPr>
            <p:nvPr/>
          </p:nvGrpSpPr>
          <p:grpSpPr bwMode="auto">
            <a:xfrm>
              <a:off x="7374321" y="3624314"/>
              <a:ext cx="1369326" cy="1069390"/>
              <a:chOff x="5460494" y="2948893"/>
              <a:chExt cx="933727" cy="730112"/>
            </a:xfrm>
            <a:solidFill>
              <a:schemeClr val="accent5">
                <a:lumMod val="20000"/>
                <a:lumOff val="80000"/>
              </a:schemeClr>
            </a:solidFill>
          </p:grpSpPr>
          <p:sp>
            <p:nvSpPr>
              <p:cNvPr id="20574" name="Google Shape;122;p16">
                <a:extLst>
                  <a:ext uri="{FF2B5EF4-FFF2-40B4-BE49-F238E27FC236}">
                    <a16:creationId xmlns:a16="http://schemas.microsoft.com/office/drawing/2014/main" id="{6190AE9A-021A-5AF8-AB3E-6F91093213BF}"/>
                  </a:ext>
                </a:extLst>
              </p:cNvPr>
              <p:cNvSpPr>
                <a:spLocks/>
              </p:cNvSpPr>
              <p:nvPr/>
            </p:nvSpPr>
            <p:spPr>
              <a:xfrm>
                <a:off x="5460494" y="2948893"/>
                <a:ext cx="622030" cy="582724"/>
              </a:xfrm>
              <a:custGeom>
                <a:avLst/>
                <a:gdLst/>
                <a:ahLst/>
                <a:cxnLst/>
                <a:rect l="l" t="t" r="r" b="b"/>
                <a:pathLst>
                  <a:path w="11141" h="10437" extrusionOk="0">
                    <a:moveTo>
                      <a:pt x="1" y="0"/>
                    </a:moveTo>
                    <a:lnTo>
                      <a:pt x="730" y="1346"/>
                    </a:lnTo>
                    <a:lnTo>
                      <a:pt x="1283" y="1346"/>
                    </a:lnTo>
                    <a:lnTo>
                      <a:pt x="1924" y="2829"/>
                    </a:lnTo>
                    <a:lnTo>
                      <a:pt x="2830" y="3458"/>
                    </a:lnTo>
                    <a:lnTo>
                      <a:pt x="3119" y="4426"/>
                    </a:lnTo>
                    <a:lnTo>
                      <a:pt x="4074" y="5394"/>
                    </a:lnTo>
                    <a:lnTo>
                      <a:pt x="4326" y="5897"/>
                    </a:lnTo>
                    <a:lnTo>
                      <a:pt x="4049" y="6740"/>
                    </a:lnTo>
                    <a:lnTo>
                      <a:pt x="3408" y="7167"/>
                    </a:lnTo>
                    <a:lnTo>
                      <a:pt x="2515" y="7167"/>
                    </a:lnTo>
                    <a:lnTo>
                      <a:pt x="2063" y="7054"/>
                    </a:lnTo>
                    <a:lnTo>
                      <a:pt x="2050" y="7632"/>
                    </a:lnTo>
                    <a:lnTo>
                      <a:pt x="1773" y="7632"/>
                    </a:lnTo>
                    <a:lnTo>
                      <a:pt x="2163" y="8802"/>
                    </a:lnTo>
                    <a:lnTo>
                      <a:pt x="3257" y="9896"/>
                    </a:lnTo>
                    <a:lnTo>
                      <a:pt x="3421" y="9330"/>
                    </a:lnTo>
                    <a:lnTo>
                      <a:pt x="3961" y="10411"/>
                    </a:lnTo>
                    <a:lnTo>
                      <a:pt x="4326" y="10411"/>
                    </a:lnTo>
                    <a:lnTo>
                      <a:pt x="4716" y="9996"/>
                    </a:lnTo>
                    <a:lnTo>
                      <a:pt x="4804" y="10072"/>
                    </a:lnTo>
                    <a:lnTo>
                      <a:pt x="5193" y="10348"/>
                    </a:lnTo>
                    <a:lnTo>
                      <a:pt x="5382" y="10436"/>
                    </a:lnTo>
                    <a:lnTo>
                      <a:pt x="5407" y="10411"/>
                    </a:lnTo>
                    <a:lnTo>
                      <a:pt x="5156" y="9632"/>
                    </a:lnTo>
                    <a:lnTo>
                      <a:pt x="4904" y="8990"/>
                    </a:lnTo>
                    <a:lnTo>
                      <a:pt x="5143" y="8613"/>
                    </a:lnTo>
                    <a:lnTo>
                      <a:pt x="5332" y="8714"/>
                    </a:lnTo>
                    <a:lnTo>
                      <a:pt x="5520" y="8915"/>
                    </a:lnTo>
                    <a:lnTo>
                      <a:pt x="5571" y="9204"/>
                    </a:lnTo>
                    <a:lnTo>
                      <a:pt x="5621" y="9405"/>
                    </a:lnTo>
                    <a:lnTo>
                      <a:pt x="5948" y="9619"/>
                    </a:lnTo>
                    <a:lnTo>
                      <a:pt x="6388" y="9405"/>
                    </a:lnTo>
                    <a:lnTo>
                      <a:pt x="10072" y="6714"/>
                    </a:lnTo>
                    <a:lnTo>
                      <a:pt x="10499" y="6689"/>
                    </a:lnTo>
                    <a:lnTo>
                      <a:pt x="10927" y="7180"/>
                    </a:lnTo>
                    <a:lnTo>
                      <a:pt x="11141" y="5784"/>
                    </a:lnTo>
                    <a:lnTo>
                      <a:pt x="10487" y="5533"/>
                    </a:lnTo>
                    <a:lnTo>
                      <a:pt x="10663" y="5118"/>
                    </a:lnTo>
                    <a:lnTo>
                      <a:pt x="9506" y="4200"/>
                    </a:lnTo>
                    <a:lnTo>
                      <a:pt x="9280" y="4275"/>
                    </a:lnTo>
                    <a:lnTo>
                      <a:pt x="9343" y="5218"/>
                    </a:lnTo>
                    <a:lnTo>
                      <a:pt x="8865" y="5357"/>
                    </a:lnTo>
                    <a:lnTo>
                      <a:pt x="8789" y="4426"/>
                    </a:lnTo>
                    <a:lnTo>
                      <a:pt x="8475" y="4464"/>
                    </a:lnTo>
                    <a:lnTo>
                      <a:pt x="7394" y="6815"/>
                    </a:lnTo>
                    <a:lnTo>
                      <a:pt x="7130" y="6513"/>
                    </a:lnTo>
                    <a:lnTo>
                      <a:pt x="6350" y="6564"/>
                    </a:lnTo>
                    <a:lnTo>
                      <a:pt x="6237" y="6325"/>
                    </a:lnTo>
                    <a:lnTo>
                      <a:pt x="6979" y="5973"/>
                    </a:lnTo>
                    <a:lnTo>
                      <a:pt x="7356" y="5608"/>
                    </a:lnTo>
                    <a:lnTo>
                      <a:pt x="7683" y="5218"/>
                    </a:lnTo>
                    <a:lnTo>
                      <a:pt x="7482" y="5206"/>
                    </a:lnTo>
                    <a:lnTo>
                      <a:pt x="7344" y="5218"/>
                    </a:lnTo>
                    <a:lnTo>
                      <a:pt x="8261" y="3747"/>
                    </a:lnTo>
                    <a:lnTo>
                      <a:pt x="7897" y="3785"/>
                    </a:lnTo>
                    <a:lnTo>
                      <a:pt x="7293" y="4338"/>
                    </a:lnTo>
                    <a:lnTo>
                      <a:pt x="6853" y="4162"/>
                    </a:lnTo>
                    <a:lnTo>
                      <a:pt x="6690" y="4376"/>
                    </a:lnTo>
                    <a:lnTo>
                      <a:pt x="6224" y="4275"/>
                    </a:lnTo>
                    <a:lnTo>
                      <a:pt x="6162" y="4652"/>
                    </a:lnTo>
                    <a:lnTo>
                      <a:pt x="5872" y="5004"/>
                    </a:lnTo>
                    <a:lnTo>
                      <a:pt x="5571" y="4866"/>
                    </a:lnTo>
                    <a:lnTo>
                      <a:pt x="5659" y="4288"/>
                    </a:lnTo>
                    <a:lnTo>
                      <a:pt x="4577" y="3659"/>
                    </a:lnTo>
                    <a:lnTo>
                      <a:pt x="4338" y="3885"/>
                    </a:lnTo>
                    <a:lnTo>
                      <a:pt x="4213" y="3584"/>
                    </a:lnTo>
                    <a:lnTo>
                      <a:pt x="3886" y="3634"/>
                    </a:lnTo>
                    <a:lnTo>
                      <a:pt x="3949" y="3332"/>
                    </a:lnTo>
                    <a:lnTo>
                      <a:pt x="3584" y="3269"/>
                    </a:lnTo>
                    <a:lnTo>
                      <a:pt x="3559" y="3043"/>
                    </a:lnTo>
                    <a:lnTo>
                      <a:pt x="3836" y="2754"/>
                    </a:lnTo>
                    <a:lnTo>
                      <a:pt x="3785" y="2515"/>
                    </a:lnTo>
                    <a:lnTo>
                      <a:pt x="3056" y="2666"/>
                    </a:lnTo>
                    <a:lnTo>
                      <a:pt x="2855" y="2477"/>
                    </a:lnTo>
                    <a:lnTo>
                      <a:pt x="2955" y="2012"/>
                    </a:lnTo>
                    <a:lnTo>
                      <a:pt x="2691" y="1899"/>
                    </a:lnTo>
                    <a:lnTo>
                      <a:pt x="2503" y="2213"/>
                    </a:lnTo>
                    <a:lnTo>
                      <a:pt x="2176" y="2188"/>
                    </a:lnTo>
                    <a:lnTo>
                      <a:pt x="2276" y="1647"/>
                    </a:lnTo>
                    <a:lnTo>
                      <a:pt x="1962" y="2025"/>
                    </a:lnTo>
                    <a:lnTo>
                      <a:pt x="1773" y="1773"/>
                    </a:lnTo>
                    <a:lnTo>
                      <a:pt x="1849" y="1258"/>
                    </a:lnTo>
                    <a:lnTo>
                      <a:pt x="1245" y="1019"/>
                    </a:lnTo>
                    <a:lnTo>
                      <a:pt x="1245" y="679"/>
                    </a:lnTo>
                    <a:lnTo>
                      <a:pt x="730" y="767"/>
                    </a:lnTo>
                    <a:lnTo>
                      <a:pt x="1"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75" name="Google Shape;123;p16">
                <a:extLst>
                  <a:ext uri="{FF2B5EF4-FFF2-40B4-BE49-F238E27FC236}">
                    <a16:creationId xmlns:a16="http://schemas.microsoft.com/office/drawing/2014/main" id="{9AB1D9AC-0B3C-73BF-A811-B3116DACF059}"/>
                  </a:ext>
                </a:extLst>
              </p:cNvPr>
              <p:cNvSpPr>
                <a:spLocks/>
              </p:cNvSpPr>
              <p:nvPr/>
            </p:nvSpPr>
            <p:spPr>
              <a:xfrm>
                <a:off x="6088091" y="3309003"/>
                <a:ext cx="306130" cy="370002"/>
              </a:xfrm>
              <a:custGeom>
                <a:avLst/>
                <a:gdLst/>
                <a:ahLst/>
                <a:cxnLst/>
                <a:rect l="l" t="t" r="r" b="b"/>
                <a:pathLst>
                  <a:path w="5483" h="6627" extrusionOk="0">
                    <a:moveTo>
                      <a:pt x="415" y="0"/>
                    </a:moveTo>
                    <a:lnTo>
                      <a:pt x="0" y="579"/>
                    </a:lnTo>
                    <a:lnTo>
                      <a:pt x="0" y="1899"/>
                    </a:lnTo>
                    <a:lnTo>
                      <a:pt x="214" y="1899"/>
                    </a:lnTo>
                    <a:lnTo>
                      <a:pt x="415" y="3622"/>
                    </a:lnTo>
                    <a:lnTo>
                      <a:pt x="214" y="3898"/>
                    </a:lnTo>
                    <a:lnTo>
                      <a:pt x="818" y="4363"/>
                    </a:lnTo>
                    <a:lnTo>
                      <a:pt x="491" y="4565"/>
                    </a:lnTo>
                    <a:lnTo>
                      <a:pt x="415" y="5244"/>
                    </a:lnTo>
                    <a:lnTo>
                      <a:pt x="704" y="5105"/>
                    </a:lnTo>
                    <a:lnTo>
                      <a:pt x="415" y="6388"/>
                    </a:lnTo>
                    <a:lnTo>
                      <a:pt x="818" y="6627"/>
                    </a:lnTo>
                    <a:lnTo>
                      <a:pt x="1157" y="5948"/>
                    </a:lnTo>
                    <a:lnTo>
                      <a:pt x="1547" y="5948"/>
                    </a:lnTo>
                    <a:lnTo>
                      <a:pt x="1547" y="5533"/>
                    </a:lnTo>
                    <a:lnTo>
                      <a:pt x="1861" y="5570"/>
                    </a:lnTo>
                    <a:lnTo>
                      <a:pt x="2729" y="4728"/>
                    </a:lnTo>
                    <a:lnTo>
                      <a:pt x="3307" y="4791"/>
                    </a:lnTo>
                    <a:lnTo>
                      <a:pt x="3207" y="4653"/>
                    </a:lnTo>
                    <a:lnTo>
                      <a:pt x="3169" y="4502"/>
                    </a:lnTo>
                    <a:lnTo>
                      <a:pt x="3609" y="4401"/>
                    </a:lnTo>
                    <a:lnTo>
                      <a:pt x="3986" y="4288"/>
                    </a:lnTo>
                    <a:lnTo>
                      <a:pt x="3496" y="5734"/>
                    </a:lnTo>
                    <a:lnTo>
                      <a:pt x="3986" y="5445"/>
                    </a:lnTo>
                    <a:lnTo>
                      <a:pt x="3961" y="5080"/>
                    </a:lnTo>
                    <a:lnTo>
                      <a:pt x="3986" y="4665"/>
                    </a:lnTo>
                    <a:lnTo>
                      <a:pt x="4087" y="4439"/>
                    </a:lnTo>
                    <a:lnTo>
                      <a:pt x="4162" y="4275"/>
                    </a:lnTo>
                    <a:lnTo>
                      <a:pt x="4275" y="3986"/>
                    </a:lnTo>
                    <a:lnTo>
                      <a:pt x="4087" y="3634"/>
                    </a:lnTo>
                    <a:lnTo>
                      <a:pt x="4615" y="3697"/>
                    </a:lnTo>
                    <a:lnTo>
                      <a:pt x="4778" y="4615"/>
                    </a:lnTo>
                    <a:lnTo>
                      <a:pt x="4904" y="4565"/>
                    </a:lnTo>
                    <a:lnTo>
                      <a:pt x="4904" y="3898"/>
                    </a:lnTo>
                    <a:lnTo>
                      <a:pt x="5206" y="3873"/>
                    </a:lnTo>
                    <a:lnTo>
                      <a:pt x="5482" y="4313"/>
                    </a:lnTo>
                    <a:lnTo>
                      <a:pt x="5482" y="3006"/>
                    </a:lnTo>
                    <a:lnTo>
                      <a:pt x="5080" y="3320"/>
                    </a:lnTo>
                    <a:lnTo>
                      <a:pt x="4879" y="3320"/>
                    </a:lnTo>
                    <a:lnTo>
                      <a:pt x="4816" y="3207"/>
                    </a:lnTo>
                    <a:lnTo>
                      <a:pt x="4741" y="3508"/>
                    </a:lnTo>
                    <a:lnTo>
                      <a:pt x="4275" y="3420"/>
                    </a:lnTo>
                    <a:lnTo>
                      <a:pt x="4212" y="2226"/>
                    </a:lnTo>
                    <a:lnTo>
                      <a:pt x="3986" y="2792"/>
                    </a:lnTo>
                    <a:lnTo>
                      <a:pt x="3659" y="2792"/>
                    </a:lnTo>
                    <a:lnTo>
                      <a:pt x="3672" y="2389"/>
                    </a:lnTo>
                    <a:lnTo>
                      <a:pt x="3420" y="2352"/>
                    </a:lnTo>
                    <a:lnTo>
                      <a:pt x="3383" y="2000"/>
                    </a:lnTo>
                    <a:lnTo>
                      <a:pt x="3697" y="1648"/>
                    </a:lnTo>
                    <a:lnTo>
                      <a:pt x="3169" y="1597"/>
                    </a:lnTo>
                    <a:lnTo>
                      <a:pt x="2603" y="2352"/>
                    </a:lnTo>
                    <a:lnTo>
                      <a:pt x="2741" y="3156"/>
                    </a:lnTo>
                    <a:lnTo>
                      <a:pt x="2314" y="3219"/>
                    </a:lnTo>
                    <a:lnTo>
                      <a:pt x="2188" y="2603"/>
                    </a:lnTo>
                    <a:lnTo>
                      <a:pt x="1673" y="2716"/>
                    </a:lnTo>
                    <a:lnTo>
                      <a:pt x="1509" y="2503"/>
                    </a:lnTo>
                    <a:lnTo>
                      <a:pt x="1673" y="2000"/>
                    </a:lnTo>
                    <a:lnTo>
                      <a:pt x="1157" y="2025"/>
                    </a:lnTo>
                    <a:lnTo>
                      <a:pt x="1157" y="2993"/>
                    </a:lnTo>
                    <a:lnTo>
                      <a:pt x="855" y="3031"/>
                    </a:lnTo>
                    <a:lnTo>
                      <a:pt x="642" y="2452"/>
                    </a:lnTo>
                    <a:lnTo>
                      <a:pt x="704" y="780"/>
                    </a:lnTo>
                    <a:lnTo>
                      <a:pt x="352" y="717"/>
                    </a:lnTo>
                    <a:lnTo>
                      <a:pt x="415"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grpSp>
        <p:grpSp>
          <p:nvGrpSpPr>
            <p:cNvPr id="20543" name="Google Shape;124;p16">
              <a:extLst>
                <a:ext uri="{FF2B5EF4-FFF2-40B4-BE49-F238E27FC236}">
                  <a16:creationId xmlns:a16="http://schemas.microsoft.com/office/drawing/2014/main" id="{07839A09-1092-A340-B3AA-1458B5FC8C6D}"/>
                </a:ext>
              </a:extLst>
            </p:cNvPr>
            <p:cNvGrpSpPr>
              <a:grpSpLocks/>
            </p:cNvGrpSpPr>
            <p:nvPr/>
          </p:nvGrpSpPr>
          <p:grpSpPr bwMode="auto">
            <a:xfrm>
              <a:off x="7767541" y="4912600"/>
              <a:ext cx="455157" cy="350743"/>
              <a:chOff x="5728650" y="3828454"/>
              <a:chExt cx="310367" cy="239466"/>
            </a:xfrm>
            <a:solidFill>
              <a:schemeClr val="accent5">
                <a:lumMod val="20000"/>
                <a:lumOff val="80000"/>
              </a:schemeClr>
            </a:solidFill>
          </p:grpSpPr>
          <p:sp>
            <p:nvSpPr>
              <p:cNvPr id="20572" name="Google Shape;125;p16">
                <a:extLst>
                  <a:ext uri="{FF2B5EF4-FFF2-40B4-BE49-F238E27FC236}">
                    <a16:creationId xmlns:a16="http://schemas.microsoft.com/office/drawing/2014/main" id="{7A2E86DE-2AD8-8722-5227-54355F4CC770}"/>
                  </a:ext>
                </a:extLst>
              </p:cNvPr>
              <p:cNvSpPr>
                <a:spLocks/>
              </p:cNvSpPr>
              <p:nvPr/>
            </p:nvSpPr>
            <p:spPr>
              <a:xfrm>
                <a:off x="5728650" y="3828454"/>
                <a:ext cx="231035" cy="239466"/>
              </a:xfrm>
              <a:custGeom>
                <a:avLst/>
                <a:gdLst/>
                <a:ahLst/>
                <a:cxnLst/>
                <a:rect l="l" t="t" r="r" b="b"/>
                <a:pathLst>
                  <a:path w="4138" h="4289" extrusionOk="0">
                    <a:moveTo>
                      <a:pt x="2792" y="1"/>
                    </a:moveTo>
                    <a:lnTo>
                      <a:pt x="2453" y="365"/>
                    </a:lnTo>
                    <a:lnTo>
                      <a:pt x="1434" y="479"/>
                    </a:lnTo>
                    <a:lnTo>
                      <a:pt x="818" y="1132"/>
                    </a:lnTo>
                    <a:lnTo>
                      <a:pt x="315" y="1132"/>
                    </a:lnTo>
                    <a:lnTo>
                      <a:pt x="126" y="1434"/>
                    </a:lnTo>
                    <a:lnTo>
                      <a:pt x="1" y="2428"/>
                    </a:lnTo>
                    <a:lnTo>
                      <a:pt x="378" y="1937"/>
                    </a:lnTo>
                    <a:lnTo>
                      <a:pt x="705" y="1811"/>
                    </a:lnTo>
                    <a:lnTo>
                      <a:pt x="1233" y="2490"/>
                    </a:lnTo>
                    <a:lnTo>
                      <a:pt x="1748" y="3886"/>
                    </a:lnTo>
                    <a:lnTo>
                      <a:pt x="2276" y="4288"/>
                    </a:lnTo>
                    <a:lnTo>
                      <a:pt x="2427" y="3961"/>
                    </a:lnTo>
                    <a:lnTo>
                      <a:pt x="2867" y="4125"/>
                    </a:lnTo>
                    <a:lnTo>
                      <a:pt x="3647" y="2528"/>
                    </a:lnTo>
                    <a:lnTo>
                      <a:pt x="3999" y="2176"/>
                    </a:lnTo>
                    <a:lnTo>
                      <a:pt x="4137" y="1761"/>
                    </a:lnTo>
                    <a:lnTo>
                      <a:pt x="3572" y="1661"/>
                    </a:lnTo>
                    <a:lnTo>
                      <a:pt x="3094" y="894"/>
                    </a:lnTo>
                    <a:lnTo>
                      <a:pt x="2792" y="1220"/>
                    </a:lnTo>
                    <a:lnTo>
                      <a:pt x="2591" y="894"/>
                    </a:lnTo>
                    <a:lnTo>
                      <a:pt x="2792"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73" name="Google Shape;126;p16">
                <a:extLst>
                  <a:ext uri="{FF2B5EF4-FFF2-40B4-BE49-F238E27FC236}">
                    <a16:creationId xmlns:a16="http://schemas.microsoft.com/office/drawing/2014/main" id="{86D4E1D8-4AB5-1619-FD44-73DB02E65922}"/>
                  </a:ext>
                </a:extLst>
              </p:cNvPr>
              <p:cNvSpPr>
                <a:spLocks/>
              </p:cNvSpPr>
              <p:nvPr/>
            </p:nvSpPr>
            <p:spPr>
              <a:xfrm>
                <a:off x="5943488" y="3843920"/>
                <a:ext cx="95529" cy="47067"/>
              </a:xfrm>
              <a:custGeom>
                <a:avLst/>
                <a:gdLst/>
                <a:ahLst/>
                <a:cxnLst/>
                <a:rect l="l" t="t" r="r" b="b"/>
                <a:pathLst>
                  <a:path w="1711" h="843" extrusionOk="0">
                    <a:moveTo>
                      <a:pt x="1710" y="0"/>
                    </a:moveTo>
                    <a:lnTo>
                      <a:pt x="440" y="642"/>
                    </a:lnTo>
                    <a:lnTo>
                      <a:pt x="0" y="642"/>
                    </a:lnTo>
                    <a:lnTo>
                      <a:pt x="289" y="843"/>
                    </a:lnTo>
                    <a:lnTo>
                      <a:pt x="1346" y="541"/>
                    </a:lnTo>
                    <a:lnTo>
                      <a:pt x="1421" y="692"/>
                    </a:lnTo>
                    <a:lnTo>
                      <a:pt x="1509" y="843"/>
                    </a:lnTo>
                    <a:lnTo>
                      <a:pt x="1622" y="428"/>
                    </a:lnTo>
                    <a:lnTo>
                      <a:pt x="1710"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grpSp>
        <p:grpSp>
          <p:nvGrpSpPr>
            <p:cNvPr id="20544" name="Google Shape;127;p16">
              <a:extLst>
                <a:ext uri="{FF2B5EF4-FFF2-40B4-BE49-F238E27FC236}">
                  <a16:creationId xmlns:a16="http://schemas.microsoft.com/office/drawing/2014/main" id="{C431930A-9F5D-7243-3EC0-DCC4F65E0903}"/>
                </a:ext>
              </a:extLst>
            </p:cNvPr>
            <p:cNvGrpSpPr>
              <a:grpSpLocks/>
            </p:cNvGrpSpPr>
            <p:nvPr/>
          </p:nvGrpSpPr>
          <p:grpSpPr bwMode="auto">
            <a:xfrm>
              <a:off x="8063063" y="4813888"/>
              <a:ext cx="327430" cy="564587"/>
              <a:chOff x="5930145" y="3761066"/>
              <a:chExt cx="223270" cy="385465"/>
            </a:xfrm>
            <a:solidFill>
              <a:schemeClr val="accent5">
                <a:lumMod val="20000"/>
                <a:lumOff val="80000"/>
              </a:schemeClr>
            </a:solidFill>
          </p:grpSpPr>
          <p:sp>
            <p:nvSpPr>
              <p:cNvPr id="20570" name="Google Shape;128;p16">
                <a:extLst>
                  <a:ext uri="{FF2B5EF4-FFF2-40B4-BE49-F238E27FC236}">
                    <a16:creationId xmlns:a16="http://schemas.microsoft.com/office/drawing/2014/main" id="{B116ED9E-FCD3-E4E7-49B3-CBEFE7C36275}"/>
                  </a:ext>
                </a:extLst>
              </p:cNvPr>
              <p:cNvSpPr>
                <a:spLocks/>
              </p:cNvSpPr>
              <p:nvPr/>
            </p:nvSpPr>
            <p:spPr>
              <a:xfrm>
                <a:off x="6083178" y="3761066"/>
                <a:ext cx="70237" cy="117304"/>
              </a:xfrm>
              <a:custGeom>
                <a:avLst/>
                <a:gdLst/>
                <a:ahLst/>
                <a:cxnLst/>
                <a:rect l="l" t="t" r="r" b="b"/>
                <a:pathLst>
                  <a:path w="1258" h="2101" extrusionOk="0">
                    <a:moveTo>
                      <a:pt x="264" y="1"/>
                    </a:moveTo>
                    <a:lnTo>
                      <a:pt x="0" y="868"/>
                    </a:lnTo>
                    <a:lnTo>
                      <a:pt x="264" y="2025"/>
                    </a:lnTo>
                    <a:lnTo>
                      <a:pt x="541" y="2101"/>
                    </a:lnTo>
                    <a:lnTo>
                      <a:pt x="1144" y="1208"/>
                    </a:lnTo>
                    <a:lnTo>
                      <a:pt x="1258" y="730"/>
                    </a:lnTo>
                    <a:lnTo>
                      <a:pt x="918" y="906"/>
                    </a:lnTo>
                    <a:lnTo>
                      <a:pt x="629" y="1334"/>
                    </a:lnTo>
                    <a:lnTo>
                      <a:pt x="466" y="1308"/>
                    </a:lnTo>
                    <a:lnTo>
                      <a:pt x="264"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71" name="Google Shape;129;p16">
                <a:extLst>
                  <a:ext uri="{FF2B5EF4-FFF2-40B4-BE49-F238E27FC236}">
                    <a16:creationId xmlns:a16="http://schemas.microsoft.com/office/drawing/2014/main" id="{9B38DD54-704D-33EE-A8E1-3C205051292C}"/>
                  </a:ext>
                </a:extLst>
              </p:cNvPr>
              <p:cNvSpPr>
                <a:spLocks/>
              </p:cNvSpPr>
              <p:nvPr/>
            </p:nvSpPr>
            <p:spPr>
              <a:xfrm>
                <a:off x="5930145" y="3878312"/>
                <a:ext cx="173416" cy="268219"/>
              </a:xfrm>
              <a:custGeom>
                <a:avLst/>
                <a:gdLst/>
                <a:ahLst/>
                <a:cxnLst/>
                <a:rect l="l" t="t" r="r" b="b"/>
                <a:pathLst>
                  <a:path w="3106" h="4804" extrusionOk="0">
                    <a:moveTo>
                      <a:pt x="2741" y="1"/>
                    </a:moveTo>
                    <a:lnTo>
                      <a:pt x="1735" y="1006"/>
                    </a:lnTo>
                    <a:lnTo>
                      <a:pt x="780" y="742"/>
                    </a:lnTo>
                    <a:lnTo>
                      <a:pt x="629" y="1371"/>
                    </a:lnTo>
                    <a:lnTo>
                      <a:pt x="528" y="1924"/>
                    </a:lnTo>
                    <a:lnTo>
                      <a:pt x="1735" y="1333"/>
                    </a:lnTo>
                    <a:lnTo>
                      <a:pt x="1735" y="1585"/>
                    </a:lnTo>
                    <a:lnTo>
                      <a:pt x="239" y="2754"/>
                    </a:lnTo>
                    <a:lnTo>
                      <a:pt x="239" y="3534"/>
                    </a:lnTo>
                    <a:lnTo>
                      <a:pt x="0" y="3534"/>
                    </a:lnTo>
                    <a:lnTo>
                      <a:pt x="415" y="4804"/>
                    </a:lnTo>
                    <a:lnTo>
                      <a:pt x="1019" y="4590"/>
                    </a:lnTo>
                    <a:lnTo>
                      <a:pt x="1371" y="3936"/>
                    </a:lnTo>
                    <a:lnTo>
                      <a:pt x="1308" y="3119"/>
                    </a:lnTo>
                    <a:lnTo>
                      <a:pt x="1509" y="2478"/>
                    </a:lnTo>
                    <a:lnTo>
                      <a:pt x="1735" y="2478"/>
                    </a:lnTo>
                    <a:lnTo>
                      <a:pt x="2829" y="1346"/>
                    </a:lnTo>
                    <a:lnTo>
                      <a:pt x="3106" y="227"/>
                    </a:lnTo>
                    <a:lnTo>
                      <a:pt x="2741" y="1"/>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grpSp>
        <p:grpSp>
          <p:nvGrpSpPr>
            <p:cNvPr id="20545" name="Google Shape;131;p16">
              <a:extLst>
                <a:ext uri="{FF2B5EF4-FFF2-40B4-BE49-F238E27FC236}">
                  <a16:creationId xmlns:a16="http://schemas.microsoft.com/office/drawing/2014/main" id="{EF03014F-A912-6222-73A2-44DD27FB5837}"/>
                </a:ext>
              </a:extLst>
            </p:cNvPr>
            <p:cNvGrpSpPr>
              <a:grpSpLocks/>
            </p:cNvGrpSpPr>
            <p:nvPr/>
          </p:nvGrpSpPr>
          <p:grpSpPr bwMode="auto">
            <a:xfrm>
              <a:off x="3503647" y="3532621"/>
              <a:ext cx="1040848" cy="1764513"/>
              <a:chOff x="2830848" y="2901236"/>
              <a:chExt cx="709742" cy="1204698"/>
            </a:xfrm>
            <a:solidFill>
              <a:schemeClr val="accent2">
                <a:lumMod val="60000"/>
                <a:lumOff val="40000"/>
              </a:schemeClr>
            </a:solidFill>
          </p:grpSpPr>
          <p:sp>
            <p:nvSpPr>
              <p:cNvPr id="20564" name="Google Shape;132;p16">
                <a:extLst>
                  <a:ext uri="{FF2B5EF4-FFF2-40B4-BE49-F238E27FC236}">
                    <a16:creationId xmlns:a16="http://schemas.microsoft.com/office/drawing/2014/main" id="{DDC5D0BB-2BBE-D0C6-7462-50FE88881BFE}"/>
                  </a:ext>
                </a:extLst>
              </p:cNvPr>
              <p:cNvSpPr>
                <a:spLocks/>
              </p:cNvSpPr>
              <p:nvPr/>
            </p:nvSpPr>
            <p:spPr>
              <a:xfrm>
                <a:off x="2866636" y="2901236"/>
                <a:ext cx="673954" cy="1204698"/>
              </a:xfrm>
              <a:custGeom>
                <a:avLst/>
                <a:gdLst/>
                <a:ahLst/>
                <a:cxnLst/>
                <a:rect l="l" t="t" r="r" b="b"/>
                <a:pathLst>
                  <a:path w="12071" h="21577" extrusionOk="0">
                    <a:moveTo>
                      <a:pt x="0" y="0"/>
                    </a:moveTo>
                    <a:lnTo>
                      <a:pt x="239" y="1534"/>
                    </a:lnTo>
                    <a:lnTo>
                      <a:pt x="818" y="1270"/>
                    </a:lnTo>
                    <a:lnTo>
                      <a:pt x="1396" y="1195"/>
                    </a:lnTo>
                    <a:lnTo>
                      <a:pt x="2025" y="1358"/>
                    </a:lnTo>
                    <a:lnTo>
                      <a:pt x="1874" y="2402"/>
                    </a:lnTo>
                    <a:lnTo>
                      <a:pt x="2201" y="3319"/>
                    </a:lnTo>
                    <a:lnTo>
                      <a:pt x="2100" y="6702"/>
                    </a:lnTo>
                    <a:lnTo>
                      <a:pt x="2402" y="7092"/>
                    </a:lnTo>
                    <a:lnTo>
                      <a:pt x="2704" y="7519"/>
                    </a:lnTo>
                    <a:lnTo>
                      <a:pt x="2766" y="7884"/>
                    </a:lnTo>
                    <a:lnTo>
                      <a:pt x="2817" y="8211"/>
                    </a:lnTo>
                    <a:lnTo>
                      <a:pt x="2452" y="9040"/>
                    </a:lnTo>
                    <a:lnTo>
                      <a:pt x="2779" y="8726"/>
                    </a:lnTo>
                    <a:lnTo>
                      <a:pt x="2854" y="9103"/>
                    </a:lnTo>
                    <a:lnTo>
                      <a:pt x="2540" y="9242"/>
                    </a:lnTo>
                    <a:lnTo>
                      <a:pt x="2704" y="9531"/>
                    </a:lnTo>
                    <a:lnTo>
                      <a:pt x="2251" y="9518"/>
                    </a:lnTo>
                    <a:lnTo>
                      <a:pt x="1685" y="9933"/>
                    </a:lnTo>
                    <a:lnTo>
                      <a:pt x="1685" y="10122"/>
                    </a:lnTo>
                    <a:lnTo>
                      <a:pt x="1924" y="10134"/>
                    </a:lnTo>
                    <a:lnTo>
                      <a:pt x="1937" y="10235"/>
                    </a:lnTo>
                    <a:lnTo>
                      <a:pt x="1937" y="10361"/>
                    </a:lnTo>
                    <a:lnTo>
                      <a:pt x="1823" y="10436"/>
                    </a:lnTo>
                    <a:lnTo>
                      <a:pt x="1723" y="10486"/>
                    </a:lnTo>
                    <a:lnTo>
                      <a:pt x="1962" y="11329"/>
                    </a:lnTo>
                    <a:lnTo>
                      <a:pt x="2352" y="11014"/>
                    </a:lnTo>
                    <a:lnTo>
                      <a:pt x="2678" y="10977"/>
                    </a:lnTo>
                    <a:lnTo>
                      <a:pt x="2691" y="11266"/>
                    </a:lnTo>
                    <a:lnTo>
                      <a:pt x="2490" y="11379"/>
                    </a:lnTo>
                    <a:lnTo>
                      <a:pt x="2766" y="11618"/>
                    </a:lnTo>
                    <a:lnTo>
                      <a:pt x="2766" y="11857"/>
                    </a:lnTo>
                    <a:lnTo>
                      <a:pt x="2540" y="11882"/>
                    </a:lnTo>
                    <a:lnTo>
                      <a:pt x="2440" y="11706"/>
                    </a:lnTo>
                    <a:lnTo>
                      <a:pt x="2226" y="12146"/>
                    </a:lnTo>
                    <a:lnTo>
                      <a:pt x="2226" y="12234"/>
                    </a:lnTo>
                    <a:lnTo>
                      <a:pt x="2553" y="12586"/>
                    </a:lnTo>
                    <a:lnTo>
                      <a:pt x="2616" y="12838"/>
                    </a:lnTo>
                    <a:lnTo>
                      <a:pt x="2175" y="13215"/>
                    </a:lnTo>
                    <a:lnTo>
                      <a:pt x="2389" y="13315"/>
                    </a:lnTo>
                    <a:lnTo>
                      <a:pt x="2427" y="13567"/>
                    </a:lnTo>
                    <a:lnTo>
                      <a:pt x="3118" y="13177"/>
                    </a:lnTo>
                    <a:lnTo>
                      <a:pt x="3332" y="13177"/>
                    </a:lnTo>
                    <a:lnTo>
                      <a:pt x="3383" y="13378"/>
                    </a:lnTo>
                    <a:lnTo>
                      <a:pt x="3106" y="13567"/>
                    </a:lnTo>
                    <a:lnTo>
                      <a:pt x="3081" y="14057"/>
                    </a:lnTo>
                    <a:lnTo>
                      <a:pt x="2817" y="14082"/>
                    </a:lnTo>
                    <a:lnTo>
                      <a:pt x="2465" y="14196"/>
                    </a:lnTo>
                    <a:lnTo>
                      <a:pt x="2175" y="14409"/>
                    </a:lnTo>
                    <a:lnTo>
                      <a:pt x="2150" y="14447"/>
                    </a:lnTo>
                    <a:lnTo>
                      <a:pt x="2678" y="14460"/>
                    </a:lnTo>
                    <a:lnTo>
                      <a:pt x="2691" y="14686"/>
                    </a:lnTo>
                    <a:lnTo>
                      <a:pt x="2314" y="14774"/>
                    </a:lnTo>
                    <a:lnTo>
                      <a:pt x="2251" y="15277"/>
                    </a:lnTo>
                    <a:lnTo>
                      <a:pt x="2465" y="15352"/>
                    </a:lnTo>
                    <a:lnTo>
                      <a:pt x="2616" y="15491"/>
                    </a:lnTo>
                    <a:lnTo>
                      <a:pt x="2364" y="15679"/>
                    </a:lnTo>
                    <a:lnTo>
                      <a:pt x="2364" y="15679"/>
                    </a:lnTo>
                    <a:lnTo>
                      <a:pt x="2653" y="15616"/>
                    </a:lnTo>
                    <a:lnTo>
                      <a:pt x="2980" y="15642"/>
                    </a:lnTo>
                    <a:lnTo>
                      <a:pt x="3144" y="16044"/>
                    </a:lnTo>
                    <a:lnTo>
                      <a:pt x="3521" y="16056"/>
                    </a:lnTo>
                    <a:lnTo>
                      <a:pt x="3521" y="16220"/>
                    </a:lnTo>
                    <a:lnTo>
                      <a:pt x="3093" y="16245"/>
                    </a:lnTo>
                    <a:lnTo>
                      <a:pt x="3018" y="16471"/>
                    </a:lnTo>
                    <a:lnTo>
                      <a:pt x="3458" y="16723"/>
                    </a:lnTo>
                    <a:lnTo>
                      <a:pt x="3785" y="16446"/>
                    </a:lnTo>
                    <a:lnTo>
                      <a:pt x="4049" y="16459"/>
                    </a:lnTo>
                    <a:lnTo>
                      <a:pt x="3860" y="16937"/>
                    </a:lnTo>
                    <a:lnTo>
                      <a:pt x="4150" y="17075"/>
                    </a:lnTo>
                    <a:lnTo>
                      <a:pt x="4150" y="17301"/>
                    </a:lnTo>
                    <a:lnTo>
                      <a:pt x="3835" y="17502"/>
                    </a:lnTo>
                    <a:lnTo>
                      <a:pt x="3835" y="17905"/>
                    </a:lnTo>
                    <a:lnTo>
                      <a:pt x="4175" y="17930"/>
                    </a:lnTo>
                    <a:lnTo>
                      <a:pt x="4351" y="17691"/>
                    </a:lnTo>
                    <a:lnTo>
                      <a:pt x="4527" y="17741"/>
                    </a:lnTo>
                    <a:lnTo>
                      <a:pt x="4539" y="18408"/>
                    </a:lnTo>
                    <a:lnTo>
                      <a:pt x="4150" y="18345"/>
                    </a:lnTo>
                    <a:lnTo>
                      <a:pt x="4577" y="18621"/>
                    </a:lnTo>
                    <a:lnTo>
                      <a:pt x="4929" y="18445"/>
                    </a:lnTo>
                    <a:lnTo>
                      <a:pt x="4992" y="18747"/>
                    </a:lnTo>
                    <a:lnTo>
                      <a:pt x="4740" y="19376"/>
                    </a:lnTo>
                    <a:lnTo>
                      <a:pt x="5759" y="19891"/>
                    </a:lnTo>
                    <a:lnTo>
                      <a:pt x="12071" y="21576"/>
                    </a:lnTo>
                    <a:lnTo>
                      <a:pt x="11656" y="19250"/>
                    </a:lnTo>
                    <a:lnTo>
                      <a:pt x="10084" y="16622"/>
                    </a:lnTo>
                    <a:lnTo>
                      <a:pt x="9581" y="15227"/>
                    </a:lnTo>
                    <a:lnTo>
                      <a:pt x="8852" y="14497"/>
                    </a:lnTo>
                    <a:lnTo>
                      <a:pt x="8814" y="12938"/>
                    </a:lnTo>
                    <a:lnTo>
                      <a:pt x="11103" y="5218"/>
                    </a:lnTo>
                    <a:lnTo>
                      <a:pt x="10223" y="4954"/>
                    </a:lnTo>
                    <a:lnTo>
                      <a:pt x="8374" y="4250"/>
                    </a:lnTo>
                    <a:lnTo>
                      <a:pt x="6488" y="3433"/>
                    </a:lnTo>
                    <a:lnTo>
                      <a:pt x="4678" y="2553"/>
                    </a:lnTo>
                    <a:lnTo>
                      <a:pt x="805" y="490"/>
                    </a:lnTo>
                    <a:lnTo>
                      <a:pt x="0" y="0"/>
                    </a:lnTo>
                    <a:close/>
                  </a:path>
                </a:pathLst>
              </a:custGeom>
              <a:solidFill>
                <a:schemeClr val="accent2">
                  <a:lumMod val="20000"/>
                  <a:lumOff val="80000"/>
                </a:schemeClr>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65" name="Google Shape;133;p16">
                <a:extLst>
                  <a:ext uri="{FF2B5EF4-FFF2-40B4-BE49-F238E27FC236}">
                    <a16:creationId xmlns:a16="http://schemas.microsoft.com/office/drawing/2014/main" id="{81C53554-6760-DDA0-DDD5-E3CDAB5B050C}"/>
                  </a:ext>
                </a:extLst>
              </p:cNvPr>
              <p:cNvSpPr>
                <a:spLocks/>
              </p:cNvSpPr>
              <p:nvPr/>
            </p:nvSpPr>
            <p:spPr>
              <a:xfrm>
                <a:off x="2830848" y="3431910"/>
                <a:ext cx="59685" cy="63258"/>
              </a:xfrm>
              <a:custGeom>
                <a:avLst/>
                <a:gdLst/>
                <a:ahLst/>
                <a:cxnLst/>
                <a:rect l="l" t="t" r="r" b="b"/>
                <a:pathLst>
                  <a:path w="1069" h="1133" extrusionOk="0">
                    <a:moveTo>
                      <a:pt x="277" y="1"/>
                    </a:moveTo>
                    <a:lnTo>
                      <a:pt x="0" y="642"/>
                    </a:lnTo>
                    <a:lnTo>
                      <a:pt x="277" y="843"/>
                    </a:lnTo>
                    <a:lnTo>
                      <a:pt x="239" y="994"/>
                    </a:lnTo>
                    <a:lnTo>
                      <a:pt x="226" y="1132"/>
                    </a:lnTo>
                    <a:lnTo>
                      <a:pt x="629" y="1132"/>
                    </a:lnTo>
                    <a:lnTo>
                      <a:pt x="1069" y="566"/>
                    </a:lnTo>
                    <a:lnTo>
                      <a:pt x="717" y="730"/>
                    </a:lnTo>
                    <a:lnTo>
                      <a:pt x="490" y="705"/>
                    </a:lnTo>
                    <a:lnTo>
                      <a:pt x="440" y="466"/>
                    </a:lnTo>
                    <a:lnTo>
                      <a:pt x="704" y="390"/>
                    </a:lnTo>
                    <a:lnTo>
                      <a:pt x="277" y="1"/>
                    </a:lnTo>
                    <a:close/>
                  </a:path>
                </a:pathLst>
              </a:custGeom>
              <a:solidFill>
                <a:schemeClr val="accent2">
                  <a:lumMod val="20000"/>
                  <a:lumOff val="80000"/>
                </a:schemeClr>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66" name="Google Shape;134;p16">
                <a:extLst>
                  <a:ext uri="{FF2B5EF4-FFF2-40B4-BE49-F238E27FC236}">
                    <a16:creationId xmlns:a16="http://schemas.microsoft.com/office/drawing/2014/main" id="{C41D96EF-C017-0985-BF47-C31D1DF9596F}"/>
                  </a:ext>
                </a:extLst>
              </p:cNvPr>
              <p:cNvSpPr>
                <a:spLocks/>
              </p:cNvSpPr>
              <p:nvPr/>
            </p:nvSpPr>
            <p:spPr>
              <a:xfrm>
                <a:off x="2837827" y="3508455"/>
                <a:ext cx="25348" cy="73755"/>
              </a:xfrm>
              <a:custGeom>
                <a:avLst/>
                <a:gdLst/>
                <a:ahLst/>
                <a:cxnLst/>
                <a:rect l="l" t="t" r="r" b="b"/>
                <a:pathLst>
                  <a:path w="454" h="1321" extrusionOk="0">
                    <a:moveTo>
                      <a:pt x="1" y="0"/>
                    </a:moveTo>
                    <a:lnTo>
                      <a:pt x="114" y="226"/>
                    </a:lnTo>
                    <a:lnTo>
                      <a:pt x="101" y="553"/>
                    </a:lnTo>
                    <a:lnTo>
                      <a:pt x="164" y="993"/>
                    </a:lnTo>
                    <a:lnTo>
                      <a:pt x="365" y="1295"/>
                    </a:lnTo>
                    <a:lnTo>
                      <a:pt x="403" y="1320"/>
                    </a:lnTo>
                    <a:lnTo>
                      <a:pt x="328" y="993"/>
                    </a:lnTo>
                    <a:lnTo>
                      <a:pt x="303" y="503"/>
                    </a:lnTo>
                    <a:lnTo>
                      <a:pt x="416" y="50"/>
                    </a:lnTo>
                    <a:lnTo>
                      <a:pt x="453" y="0"/>
                    </a:lnTo>
                    <a:close/>
                  </a:path>
                </a:pathLst>
              </a:custGeom>
              <a:solidFill>
                <a:schemeClr val="accent2">
                  <a:lumMod val="20000"/>
                  <a:lumOff val="80000"/>
                </a:schemeClr>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67" name="Google Shape;135;p16">
                <a:extLst>
                  <a:ext uri="{FF2B5EF4-FFF2-40B4-BE49-F238E27FC236}">
                    <a16:creationId xmlns:a16="http://schemas.microsoft.com/office/drawing/2014/main" id="{FC18F496-9863-A6D1-7D91-BC227245DC37}"/>
                  </a:ext>
                </a:extLst>
              </p:cNvPr>
              <p:cNvSpPr>
                <a:spLocks/>
              </p:cNvSpPr>
              <p:nvPr/>
            </p:nvSpPr>
            <p:spPr>
              <a:xfrm>
                <a:off x="2965624" y="3577908"/>
                <a:ext cx="14796" cy="42209"/>
              </a:xfrm>
              <a:custGeom>
                <a:avLst/>
                <a:gdLst/>
                <a:ahLst/>
                <a:cxnLst/>
                <a:rect l="l" t="t" r="r" b="b"/>
                <a:pathLst>
                  <a:path w="265" h="756" extrusionOk="0">
                    <a:moveTo>
                      <a:pt x="201" y="1"/>
                    </a:moveTo>
                    <a:lnTo>
                      <a:pt x="0" y="315"/>
                    </a:lnTo>
                    <a:lnTo>
                      <a:pt x="264" y="755"/>
                    </a:lnTo>
                    <a:lnTo>
                      <a:pt x="201" y="1"/>
                    </a:lnTo>
                    <a:close/>
                  </a:path>
                </a:pathLst>
              </a:custGeom>
              <a:solidFill>
                <a:schemeClr val="accent2">
                  <a:lumMod val="20000"/>
                  <a:lumOff val="80000"/>
                </a:schemeClr>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68" name="Google Shape;136;p16">
                <a:extLst>
                  <a:ext uri="{FF2B5EF4-FFF2-40B4-BE49-F238E27FC236}">
                    <a16:creationId xmlns:a16="http://schemas.microsoft.com/office/drawing/2014/main" id="{DF9C9AB5-A01C-2BF1-2061-4C4102247224}"/>
                  </a:ext>
                </a:extLst>
              </p:cNvPr>
              <p:cNvSpPr>
                <a:spLocks/>
              </p:cNvSpPr>
              <p:nvPr/>
            </p:nvSpPr>
            <p:spPr>
              <a:xfrm>
                <a:off x="2991586" y="3662157"/>
                <a:ext cx="36570" cy="24622"/>
              </a:xfrm>
              <a:custGeom>
                <a:avLst/>
                <a:gdLst/>
                <a:ahLst/>
                <a:cxnLst/>
                <a:rect l="l" t="t" r="r" b="b"/>
                <a:pathLst>
                  <a:path w="655" h="441" extrusionOk="0">
                    <a:moveTo>
                      <a:pt x="654" y="1"/>
                    </a:moveTo>
                    <a:lnTo>
                      <a:pt x="0" y="164"/>
                    </a:lnTo>
                    <a:lnTo>
                      <a:pt x="0" y="441"/>
                    </a:lnTo>
                    <a:lnTo>
                      <a:pt x="654" y="215"/>
                    </a:lnTo>
                    <a:lnTo>
                      <a:pt x="654" y="1"/>
                    </a:lnTo>
                    <a:close/>
                  </a:path>
                </a:pathLst>
              </a:custGeom>
              <a:solidFill>
                <a:schemeClr val="accent2">
                  <a:lumMod val="20000"/>
                  <a:lumOff val="80000"/>
                </a:schemeClr>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69" name="Google Shape;137;p16">
                <a:extLst>
                  <a:ext uri="{FF2B5EF4-FFF2-40B4-BE49-F238E27FC236}">
                    <a16:creationId xmlns:a16="http://schemas.microsoft.com/office/drawing/2014/main" id="{51ADDA4D-541C-1526-9875-ED942AD4300E}"/>
                  </a:ext>
                </a:extLst>
              </p:cNvPr>
              <p:cNvSpPr>
                <a:spLocks/>
              </p:cNvSpPr>
              <p:nvPr/>
            </p:nvSpPr>
            <p:spPr>
              <a:xfrm>
                <a:off x="2948763" y="3773093"/>
                <a:ext cx="150971" cy="249962"/>
              </a:xfrm>
              <a:custGeom>
                <a:avLst/>
                <a:gdLst/>
                <a:ahLst/>
                <a:cxnLst/>
                <a:rect l="l" t="t" r="r" b="b"/>
                <a:pathLst>
                  <a:path w="2704" h="4477" extrusionOk="0">
                    <a:moveTo>
                      <a:pt x="0" y="0"/>
                    </a:moveTo>
                    <a:lnTo>
                      <a:pt x="0" y="164"/>
                    </a:lnTo>
                    <a:lnTo>
                      <a:pt x="453" y="415"/>
                    </a:lnTo>
                    <a:lnTo>
                      <a:pt x="453" y="579"/>
                    </a:lnTo>
                    <a:lnTo>
                      <a:pt x="0" y="616"/>
                    </a:lnTo>
                    <a:lnTo>
                      <a:pt x="76" y="805"/>
                    </a:lnTo>
                    <a:lnTo>
                      <a:pt x="604" y="1006"/>
                    </a:lnTo>
                    <a:lnTo>
                      <a:pt x="604" y="1233"/>
                    </a:lnTo>
                    <a:lnTo>
                      <a:pt x="428" y="1371"/>
                    </a:lnTo>
                    <a:lnTo>
                      <a:pt x="1069" y="1962"/>
                    </a:lnTo>
                    <a:lnTo>
                      <a:pt x="1069" y="2829"/>
                    </a:lnTo>
                    <a:lnTo>
                      <a:pt x="1358" y="3194"/>
                    </a:lnTo>
                    <a:lnTo>
                      <a:pt x="1811" y="3295"/>
                    </a:lnTo>
                    <a:lnTo>
                      <a:pt x="1861" y="3269"/>
                    </a:lnTo>
                    <a:lnTo>
                      <a:pt x="1899" y="3295"/>
                    </a:lnTo>
                    <a:lnTo>
                      <a:pt x="1849" y="3508"/>
                    </a:lnTo>
                    <a:lnTo>
                      <a:pt x="1798" y="3659"/>
                    </a:lnTo>
                    <a:lnTo>
                      <a:pt x="1660" y="3785"/>
                    </a:lnTo>
                    <a:lnTo>
                      <a:pt x="2490" y="4477"/>
                    </a:lnTo>
                    <a:lnTo>
                      <a:pt x="2704" y="4225"/>
                    </a:lnTo>
                    <a:lnTo>
                      <a:pt x="2540" y="3483"/>
                    </a:lnTo>
                    <a:lnTo>
                      <a:pt x="1912" y="2653"/>
                    </a:lnTo>
                    <a:lnTo>
                      <a:pt x="1622" y="2000"/>
                    </a:lnTo>
                    <a:lnTo>
                      <a:pt x="1346" y="1308"/>
                    </a:lnTo>
                    <a:lnTo>
                      <a:pt x="1006" y="818"/>
                    </a:lnTo>
                    <a:lnTo>
                      <a:pt x="642" y="352"/>
                    </a:lnTo>
                    <a:lnTo>
                      <a:pt x="0" y="0"/>
                    </a:lnTo>
                    <a:close/>
                  </a:path>
                </a:pathLst>
              </a:custGeom>
              <a:solidFill>
                <a:schemeClr val="accent2">
                  <a:lumMod val="20000"/>
                  <a:lumOff val="80000"/>
                </a:schemeClr>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grpSp>
        <p:sp>
          <p:nvSpPr>
            <p:cNvPr id="20546" name="Google Shape;138;p16">
              <a:extLst>
                <a:ext uri="{FF2B5EF4-FFF2-40B4-BE49-F238E27FC236}">
                  <a16:creationId xmlns:a16="http://schemas.microsoft.com/office/drawing/2014/main" id="{36BC7213-FD7A-5CD4-F67D-D1DB9957F596}"/>
                </a:ext>
              </a:extLst>
            </p:cNvPr>
            <p:cNvSpPr>
              <a:spLocks/>
            </p:cNvSpPr>
            <p:nvPr/>
          </p:nvSpPr>
          <p:spPr bwMode="auto">
            <a:xfrm>
              <a:off x="4313375" y="3994134"/>
              <a:ext cx="691918" cy="1376373"/>
            </a:xfrm>
            <a:custGeom>
              <a:avLst/>
              <a:gdLst/>
              <a:ahLst/>
              <a:cxnLst/>
              <a:rect l="l" t="t" r="r" b="b"/>
              <a:pathLst>
                <a:path w="8463" h="16825" extrusionOk="0">
                  <a:moveTo>
                    <a:pt x="2327" y="1"/>
                  </a:moveTo>
                  <a:lnTo>
                    <a:pt x="1" y="7784"/>
                  </a:lnTo>
                  <a:lnTo>
                    <a:pt x="1" y="8928"/>
                  </a:lnTo>
                  <a:lnTo>
                    <a:pt x="667" y="9531"/>
                  </a:lnTo>
                  <a:lnTo>
                    <a:pt x="906" y="10248"/>
                  </a:lnTo>
                  <a:lnTo>
                    <a:pt x="1157" y="11028"/>
                  </a:lnTo>
                  <a:lnTo>
                    <a:pt x="1975" y="12386"/>
                  </a:lnTo>
                  <a:lnTo>
                    <a:pt x="2792" y="13681"/>
                  </a:lnTo>
                  <a:lnTo>
                    <a:pt x="3018" y="14951"/>
                  </a:lnTo>
                  <a:lnTo>
                    <a:pt x="3270" y="16296"/>
                  </a:lnTo>
                  <a:lnTo>
                    <a:pt x="6501" y="16824"/>
                  </a:lnTo>
                  <a:lnTo>
                    <a:pt x="8463" y="1547"/>
                  </a:lnTo>
                  <a:lnTo>
                    <a:pt x="7557" y="1396"/>
                  </a:lnTo>
                  <a:lnTo>
                    <a:pt x="5508" y="919"/>
                  </a:lnTo>
                  <a:lnTo>
                    <a:pt x="2805" y="152"/>
                  </a:lnTo>
                  <a:lnTo>
                    <a:pt x="2327" y="1"/>
                  </a:lnTo>
                  <a:close/>
                </a:path>
              </a:pathLst>
            </a:custGeom>
            <a:solidFill>
              <a:schemeClr val="accent2">
                <a:lumMod val="20000"/>
                <a:lumOff val="80000"/>
              </a:schemeClr>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47" name="Google Shape;139;p16">
              <a:extLst>
                <a:ext uri="{FF2B5EF4-FFF2-40B4-BE49-F238E27FC236}">
                  <a16:creationId xmlns:a16="http://schemas.microsoft.com/office/drawing/2014/main" id="{89B66370-3A8A-C684-9576-1F9EB3EE5B18}"/>
                </a:ext>
              </a:extLst>
            </p:cNvPr>
            <p:cNvSpPr>
              <a:spLocks/>
            </p:cNvSpPr>
            <p:nvPr/>
          </p:nvSpPr>
          <p:spPr bwMode="auto">
            <a:xfrm>
              <a:off x="5466572" y="4149710"/>
              <a:ext cx="736719" cy="1292235"/>
            </a:xfrm>
            <a:custGeom>
              <a:avLst/>
              <a:gdLst/>
              <a:ahLst/>
              <a:cxnLst/>
              <a:rect l="l" t="t" r="r" b="b"/>
              <a:pathLst>
                <a:path w="9017" h="15806" extrusionOk="0">
                  <a:moveTo>
                    <a:pt x="4502" y="0"/>
                  </a:moveTo>
                  <a:lnTo>
                    <a:pt x="4150" y="25"/>
                  </a:lnTo>
                  <a:lnTo>
                    <a:pt x="1397" y="189"/>
                  </a:lnTo>
                  <a:lnTo>
                    <a:pt x="1" y="214"/>
                  </a:lnTo>
                  <a:lnTo>
                    <a:pt x="1" y="15579"/>
                  </a:lnTo>
                  <a:lnTo>
                    <a:pt x="403" y="15667"/>
                  </a:lnTo>
                  <a:lnTo>
                    <a:pt x="2277" y="15805"/>
                  </a:lnTo>
                  <a:lnTo>
                    <a:pt x="3132" y="15793"/>
                  </a:lnTo>
                  <a:lnTo>
                    <a:pt x="3999" y="15705"/>
                  </a:lnTo>
                  <a:lnTo>
                    <a:pt x="4817" y="15516"/>
                  </a:lnTo>
                  <a:lnTo>
                    <a:pt x="5181" y="15378"/>
                  </a:lnTo>
                  <a:lnTo>
                    <a:pt x="4967" y="10185"/>
                  </a:lnTo>
                  <a:lnTo>
                    <a:pt x="9016" y="3974"/>
                  </a:lnTo>
                  <a:lnTo>
                    <a:pt x="7822" y="3609"/>
                  </a:lnTo>
                  <a:lnTo>
                    <a:pt x="6351" y="4200"/>
                  </a:lnTo>
                  <a:lnTo>
                    <a:pt x="6539" y="3483"/>
                  </a:lnTo>
                  <a:lnTo>
                    <a:pt x="5433" y="1597"/>
                  </a:lnTo>
                  <a:lnTo>
                    <a:pt x="5219" y="1597"/>
                  </a:lnTo>
                  <a:lnTo>
                    <a:pt x="5181" y="1962"/>
                  </a:lnTo>
                  <a:lnTo>
                    <a:pt x="4502" y="1195"/>
                  </a:lnTo>
                  <a:lnTo>
                    <a:pt x="4502" y="0"/>
                  </a:lnTo>
                  <a:close/>
                </a:path>
              </a:pathLst>
            </a:custGeom>
            <a:solidFill>
              <a:schemeClr val="accent2">
                <a:lumMod val="20000"/>
                <a:lumOff val="80000"/>
              </a:schemeClr>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53" name="Google Shape;140;p16">
              <a:extLst>
                <a:ext uri="{FF2B5EF4-FFF2-40B4-BE49-F238E27FC236}">
                  <a16:creationId xmlns:a16="http://schemas.microsoft.com/office/drawing/2014/main" id="{679E3AE5-69A1-F0B6-A572-F834D66B4E53}"/>
                </a:ext>
              </a:extLst>
            </p:cNvPr>
            <p:cNvSpPr>
              <a:spLocks/>
            </p:cNvSpPr>
            <p:nvPr/>
          </p:nvSpPr>
          <p:spPr bwMode="auto">
            <a:xfrm>
              <a:off x="4862595" y="4132247"/>
              <a:ext cx="567473" cy="1300174"/>
            </a:xfrm>
            <a:custGeom>
              <a:avLst/>
              <a:gdLst/>
              <a:ahLst/>
              <a:cxnLst/>
              <a:rect l="l" t="t" r="r" b="b"/>
              <a:pathLst>
                <a:path w="6954" h="15894" extrusionOk="0">
                  <a:moveTo>
                    <a:pt x="2025" y="1"/>
                  </a:moveTo>
                  <a:lnTo>
                    <a:pt x="1" y="15240"/>
                  </a:lnTo>
                  <a:lnTo>
                    <a:pt x="466" y="15341"/>
                  </a:lnTo>
                  <a:lnTo>
                    <a:pt x="1535" y="15504"/>
                  </a:lnTo>
                  <a:lnTo>
                    <a:pt x="3257" y="15705"/>
                  </a:lnTo>
                  <a:lnTo>
                    <a:pt x="6376" y="15881"/>
                  </a:lnTo>
                  <a:lnTo>
                    <a:pt x="6954" y="15894"/>
                  </a:lnTo>
                  <a:lnTo>
                    <a:pt x="6954" y="428"/>
                  </a:lnTo>
                  <a:lnTo>
                    <a:pt x="6363" y="428"/>
                  </a:lnTo>
                  <a:lnTo>
                    <a:pt x="4779" y="315"/>
                  </a:lnTo>
                  <a:lnTo>
                    <a:pt x="2465" y="64"/>
                  </a:lnTo>
                  <a:lnTo>
                    <a:pt x="2025" y="1"/>
                  </a:lnTo>
                  <a:close/>
                </a:path>
              </a:pathLst>
            </a:custGeom>
            <a:solidFill>
              <a:schemeClr val="accent2">
                <a:lumMod val="20000"/>
                <a:lumOff val="80000"/>
              </a:schemeClr>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54" name="Google Shape;144;p16">
              <a:extLst>
                <a:ext uri="{FF2B5EF4-FFF2-40B4-BE49-F238E27FC236}">
                  <a16:creationId xmlns:a16="http://schemas.microsoft.com/office/drawing/2014/main" id="{1AD169AF-493A-E25F-4DE8-C8CDACABE9B3}"/>
                </a:ext>
              </a:extLst>
            </p:cNvPr>
            <p:cNvSpPr>
              <a:spLocks/>
            </p:cNvSpPr>
            <p:nvPr/>
          </p:nvSpPr>
          <p:spPr bwMode="auto">
            <a:xfrm>
              <a:off x="3518580" y="2578073"/>
              <a:ext cx="759949" cy="1298586"/>
            </a:xfrm>
            <a:custGeom>
              <a:avLst/>
              <a:gdLst>
                <a:gd name="T0" fmla="*/ 2147483646 w 9280"/>
                <a:gd name="T1" fmla="*/ 0 h 15881"/>
                <a:gd name="T2" fmla="*/ 2147483646 w 9280"/>
                <a:gd name="T3" fmla="*/ 2147483646 h 15881"/>
                <a:gd name="T4" fmla="*/ 2147483646 w 9280"/>
                <a:gd name="T5" fmla="*/ 2147483646 h 15881"/>
                <a:gd name="T6" fmla="*/ 0 w 9280"/>
                <a:gd name="T7" fmla="*/ 2147483646 h 15881"/>
                <a:gd name="T8" fmla="*/ 2147483646 w 9280"/>
                <a:gd name="T9" fmla="*/ 2147483646 h 15881"/>
                <a:gd name="T10" fmla="*/ 2147483646 w 9280"/>
                <a:gd name="T11" fmla="*/ 2147483646 h 15881"/>
                <a:gd name="T12" fmla="*/ 2147483646 w 9280"/>
                <a:gd name="T13" fmla="*/ 2147483646 h 15881"/>
                <a:gd name="T14" fmla="*/ 2147483646 w 9280"/>
                <a:gd name="T15" fmla="*/ 2147483646 h 15881"/>
                <a:gd name="T16" fmla="*/ 2147483646 w 9280"/>
                <a:gd name="T17" fmla="*/ 2147483646 h 15881"/>
                <a:gd name="T18" fmla="*/ 2147483646 w 9280"/>
                <a:gd name="T19" fmla="*/ 2147483646 h 15881"/>
                <a:gd name="T20" fmla="*/ 2147483646 w 9280"/>
                <a:gd name="T21" fmla="*/ 2147483646 h 15881"/>
                <a:gd name="T22" fmla="*/ 2147483646 w 9280"/>
                <a:gd name="T23" fmla="*/ 2147483646 h 15881"/>
                <a:gd name="T24" fmla="*/ 2147483646 w 9280"/>
                <a:gd name="T25" fmla="*/ 2147483646 h 15881"/>
                <a:gd name="T26" fmla="*/ 2147483646 w 9280"/>
                <a:gd name="T27" fmla="*/ 2147483646 h 15881"/>
                <a:gd name="T28" fmla="*/ 2147483646 w 9280"/>
                <a:gd name="T29" fmla="*/ 2147483646 h 15881"/>
                <a:gd name="T30" fmla="*/ 2147483646 w 9280"/>
                <a:gd name="T31" fmla="*/ 2147483646 h 15881"/>
                <a:gd name="T32" fmla="*/ 2147483646 w 9280"/>
                <a:gd name="T33" fmla="*/ 2147483646 h 15881"/>
                <a:gd name="T34" fmla="*/ 2147483646 w 9280"/>
                <a:gd name="T35" fmla="*/ 2147483646 h 15881"/>
                <a:gd name="T36" fmla="*/ 2147483646 w 9280"/>
                <a:gd name="T37" fmla="*/ 2147483646 h 15881"/>
                <a:gd name="T38" fmla="*/ 2147483646 w 9280"/>
                <a:gd name="T39" fmla="*/ 2147483646 h 15881"/>
                <a:gd name="T40" fmla="*/ 2147483646 w 9280"/>
                <a:gd name="T41" fmla="*/ 2147483646 h 15881"/>
                <a:gd name="T42" fmla="*/ 2147483646 w 9280"/>
                <a:gd name="T43" fmla="*/ 2147483646 h 15881"/>
                <a:gd name="T44" fmla="*/ 2147483646 w 9280"/>
                <a:gd name="T45" fmla="*/ 2147483646 h 15881"/>
                <a:gd name="T46" fmla="*/ 2147483646 w 9280"/>
                <a:gd name="T47" fmla="*/ 2147483646 h 15881"/>
                <a:gd name="T48" fmla="*/ 2147483646 w 9280"/>
                <a:gd name="T49" fmla="*/ 2147483646 h 15881"/>
                <a:gd name="T50" fmla="*/ 2147483646 w 9280"/>
                <a:gd name="T51" fmla="*/ 2147483646 h 15881"/>
                <a:gd name="T52" fmla="*/ 2147483646 w 9280"/>
                <a:gd name="T53" fmla="*/ 2147483646 h 15881"/>
                <a:gd name="T54" fmla="*/ 2147483646 w 9280"/>
                <a:gd name="T55" fmla="*/ 2147483646 h 15881"/>
                <a:gd name="T56" fmla="*/ 2147483646 w 9280"/>
                <a:gd name="T57" fmla="*/ 2147483646 h 15881"/>
                <a:gd name="T58" fmla="*/ 2147483646 w 9280"/>
                <a:gd name="T59" fmla="*/ 2147483646 h 15881"/>
                <a:gd name="T60" fmla="*/ 2147483646 w 9280"/>
                <a:gd name="T61" fmla="*/ 2147483646 h 15881"/>
                <a:gd name="T62" fmla="*/ 2147483646 w 9280"/>
                <a:gd name="T63" fmla="*/ 2147483646 h 15881"/>
                <a:gd name="T64" fmla="*/ 2147483646 w 9280"/>
                <a:gd name="T65" fmla="*/ 2147483646 h 15881"/>
                <a:gd name="T66" fmla="*/ 2147483646 w 9280"/>
                <a:gd name="T67" fmla="*/ 2147483646 h 15881"/>
                <a:gd name="T68" fmla="*/ 2147483646 w 9280"/>
                <a:gd name="T69" fmla="*/ 0 h 1588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280" h="15881" extrusionOk="0">
                  <a:moveTo>
                    <a:pt x="7658" y="0"/>
                  </a:moveTo>
                  <a:lnTo>
                    <a:pt x="7192" y="126"/>
                  </a:lnTo>
                  <a:lnTo>
                    <a:pt x="1182" y="9179"/>
                  </a:lnTo>
                  <a:lnTo>
                    <a:pt x="0" y="10336"/>
                  </a:lnTo>
                  <a:lnTo>
                    <a:pt x="164" y="10776"/>
                  </a:lnTo>
                  <a:lnTo>
                    <a:pt x="340" y="11115"/>
                  </a:lnTo>
                  <a:lnTo>
                    <a:pt x="1182" y="11115"/>
                  </a:lnTo>
                  <a:lnTo>
                    <a:pt x="1019" y="11493"/>
                  </a:lnTo>
                  <a:lnTo>
                    <a:pt x="1144" y="11593"/>
                  </a:lnTo>
                  <a:lnTo>
                    <a:pt x="2465" y="12536"/>
                  </a:lnTo>
                  <a:lnTo>
                    <a:pt x="4124" y="13580"/>
                  </a:lnTo>
                  <a:lnTo>
                    <a:pt x="5445" y="14309"/>
                  </a:lnTo>
                  <a:lnTo>
                    <a:pt x="6916" y="15013"/>
                  </a:lnTo>
                  <a:lnTo>
                    <a:pt x="8475" y="15629"/>
                  </a:lnTo>
                  <a:lnTo>
                    <a:pt x="9280" y="15881"/>
                  </a:lnTo>
                  <a:lnTo>
                    <a:pt x="9280" y="15252"/>
                  </a:lnTo>
                  <a:lnTo>
                    <a:pt x="8588" y="15013"/>
                  </a:lnTo>
                  <a:lnTo>
                    <a:pt x="8148" y="14259"/>
                  </a:lnTo>
                  <a:lnTo>
                    <a:pt x="8173" y="14133"/>
                  </a:lnTo>
                  <a:lnTo>
                    <a:pt x="8010" y="13441"/>
                  </a:lnTo>
                  <a:lnTo>
                    <a:pt x="7595" y="12197"/>
                  </a:lnTo>
                  <a:lnTo>
                    <a:pt x="7494" y="11920"/>
                  </a:lnTo>
                  <a:lnTo>
                    <a:pt x="7934" y="9594"/>
                  </a:lnTo>
                  <a:lnTo>
                    <a:pt x="7494" y="8374"/>
                  </a:lnTo>
                  <a:lnTo>
                    <a:pt x="7494" y="7721"/>
                  </a:lnTo>
                  <a:lnTo>
                    <a:pt x="7997" y="7167"/>
                  </a:lnTo>
                  <a:lnTo>
                    <a:pt x="7972" y="6627"/>
                  </a:lnTo>
                  <a:lnTo>
                    <a:pt x="7658" y="6287"/>
                  </a:lnTo>
                  <a:lnTo>
                    <a:pt x="7997" y="5671"/>
                  </a:lnTo>
                  <a:lnTo>
                    <a:pt x="7972" y="4891"/>
                  </a:lnTo>
                  <a:lnTo>
                    <a:pt x="7318" y="4640"/>
                  </a:lnTo>
                  <a:lnTo>
                    <a:pt x="7280" y="4175"/>
                  </a:lnTo>
                  <a:lnTo>
                    <a:pt x="8651" y="2025"/>
                  </a:lnTo>
                  <a:lnTo>
                    <a:pt x="8098" y="1560"/>
                  </a:lnTo>
                  <a:lnTo>
                    <a:pt x="7658" y="0"/>
                  </a:lnTo>
                  <a:close/>
                </a:path>
              </a:pathLst>
            </a:custGeom>
            <a:solidFill>
              <a:schemeClr val="bg2"/>
            </a:solidFill>
            <a:ln>
              <a:noFill/>
            </a:ln>
          </p:spPr>
          <p:txBody>
            <a:bodyPr lIns="91425" tIns="91425" rIns="91425" bIns="91425" anchor="ctr"/>
            <a:lstStyle/>
            <a:p>
              <a:pPr>
                <a:defRPr/>
              </a:pPr>
              <a:endParaRPr lang="en-US"/>
            </a:p>
          </p:txBody>
        </p:sp>
        <p:grpSp>
          <p:nvGrpSpPr>
            <p:cNvPr id="20555" name="Google Shape;145;p16">
              <a:extLst>
                <a:ext uri="{FF2B5EF4-FFF2-40B4-BE49-F238E27FC236}">
                  <a16:creationId xmlns:a16="http://schemas.microsoft.com/office/drawing/2014/main" id="{39FA5D4F-E952-39F0-41D4-5CBF60A9D58D}"/>
                </a:ext>
              </a:extLst>
            </p:cNvPr>
            <p:cNvGrpSpPr>
              <a:grpSpLocks/>
            </p:cNvGrpSpPr>
            <p:nvPr/>
          </p:nvGrpSpPr>
          <p:grpSpPr bwMode="auto">
            <a:xfrm>
              <a:off x="4144834" y="1967867"/>
              <a:ext cx="1331275" cy="2169614"/>
              <a:chOff x="3258349" y="1817980"/>
              <a:chExt cx="907781" cy="1481279"/>
            </a:xfrm>
            <a:solidFill>
              <a:schemeClr val="bg2">
                <a:lumMod val="90000"/>
              </a:schemeClr>
            </a:solidFill>
          </p:grpSpPr>
          <p:sp>
            <p:nvSpPr>
              <p:cNvPr id="20556" name="Google Shape;146;p16">
                <a:extLst>
                  <a:ext uri="{FF2B5EF4-FFF2-40B4-BE49-F238E27FC236}">
                    <a16:creationId xmlns:a16="http://schemas.microsoft.com/office/drawing/2014/main" id="{CE6E197A-9A0E-724E-F92C-021F0D4B0AD0}"/>
                  </a:ext>
                </a:extLst>
              </p:cNvPr>
              <p:cNvSpPr>
                <a:spLocks/>
              </p:cNvSpPr>
              <p:nvPr/>
            </p:nvSpPr>
            <p:spPr>
              <a:xfrm>
                <a:off x="3796058" y="2221638"/>
                <a:ext cx="205073" cy="294851"/>
              </a:xfrm>
              <a:custGeom>
                <a:avLst/>
                <a:gdLst/>
                <a:ahLst/>
                <a:cxnLst/>
                <a:rect l="l" t="t" r="r" b="b"/>
                <a:pathLst>
                  <a:path w="3673" h="5281" extrusionOk="0">
                    <a:moveTo>
                      <a:pt x="2340" y="0"/>
                    </a:moveTo>
                    <a:lnTo>
                      <a:pt x="868" y="528"/>
                    </a:lnTo>
                    <a:lnTo>
                      <a:pt x="604" y="1345"/>
                    </a:lnTo>
                    <a:lnTo>
                      <a:pt x="1" y="1848"/>
                    </a:lnTo>
                    <a:lnTo>
                      <a:pt x="604" y="1949"/>
                    </a:lnTo>
                    <a:lnTo>
                      <a:pt x="365" y="2339"/>
                    </a:lnTo>
                    <a:lnTo>
                      <a:pt x="1837" y="2238"/>
                    </a:lnTo>
                    <a:lnTo>
                      <a:pt x="1573" y="2641"/>
                    </a:lnTo>
                    <a:lnTo>
                      <a:pt x="265" y="2641"/>
                    </a:lnTo>
                    <a:lnTo>
                      <a:pt x="604" y="3345"/>
                    </a:lnTo>
                    <a:lnTo>
                      <a:pt x="1258" y="3709"/>
                    </a:lnTo>
                    <a:lnTo>
                      <a:pt x="2390" y="3684"/>
                    </a:lnTo>
                    <a:lnTo>
                      <a:pt x="2893" y="4149"/>
                    </a:lnTo>
                    <a:lnTo>
                      <a:pt x="2604" y="4363"/>
                    </a:lnTo>
                    <a:lnTo>
                      <a:pt x="1711" y="4149"/>
                    </a:lnTo>
                    <a:lnTo>
                      <a:pt x="1" y="4149"/>
                    </a:lnTo>
                    <a:lnTo>
                      <a:pt x="365" y="5281"/>
                    </a:lnTo>
                    <a:lnTo>
                      <a:pt x="365" y="4388"/>
                    </a:lnTo>
                    <a:lnTo>
                      <a:pt x="1736" y="4388"/>
                    </a:lnTo>
                    <a:lnTo>
                      <a:pt x="1962" y="4841"/>
                    </a:lnTo>
                    <a:lnTo>
                      <a:pt x="2289" y="4552"/>
                    </a:lnTo>
                    <a:lnTo>
                      <a:pt x="2868" y="4677"/>
                    </a:lnTo>
                    <a:lnTo>
                      <a:pt x="2905" y="4690"/>
                    </a:lnTo>
                    <a:lnTo>
                      <a:pt x="3081" y="4740"/>
                    </a:lnTo>
                    <a:lnTo>
                      <a:pt x="3169" y="4740"/>
                    </a:lnTo>
                    <a:lnTo>
                      <a:pt x="3182" y="4703"/>
                    </a:lnTo>
                    <a:lnTo>
                      <a:pt x="3421" y="3093"/>
                    </a:lnTo>
                    <a:lnTo>
                      <a:pt x="3672" y="1584"/>
                    </a:lnTo>
                    <a:lnTo>
                      <a:pt x="2993" y="1584"/>
                    </a:lnTo>
                    <a:lnTo>
                      <a:pt x="3182" y="943"/>
                    </a:lnTo>
                    <a:lnTo>
                      <a:pt x="2830" y="742"/>
                    </a:lnTo>
                    <a:lnTo>
                      <a:pt x="2151" y="1182"/>
                    </a:lnTo>
                    <a:lnTo>
                      <a:pt x="2025" y="742"/>
                    </a:lnTo>
                    <a:lnTo>
                      <a:pt x="2340" y="578"/>
                    </a:lnTo>
                    <a:lnTo>
                      <a:pt x="2340"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57" name="Google Shape;147;p16">
                <a:extLst>
                  <a:ext uri="{FF2B5EF4-FFF2-40B4-BE49-F238E27FC236}">
                    <a16:creationId xmlns:a16="http://schemas.microsoft.com/office/drawing/2014/main" id="{37B22154-B074-8071-6D65-DB6BE6EB562F}"/>
                  </a:ext>
                </a:extLst>
              </p:cNvPr>
              <p:cNvSpPr>
                <a:spLocks/>
              </p:cNvSpPr>
              <p:nvPr/>
            </p:nvSpPr>
            <p:spPr>
              <a:xfrm>
                <a:off x="3673955" y="2089654"/>
                <a:ext cx="233827" cy="249236"/>
              </a:xfrm>
              <a:custGeom>
                <a:avLst/>
                <a:gdLst/>
                <a:ahLst/>
                <a:cxnLst/>
                <a:rect l="l" t="t" r="r" b="b"/>
                <a:pathLst>
                  <a:path w="4188" h="4464" extrusionOk="0">
                    <a:moveTo>
                      <a:pt x="1660" y="0"/>
                    </a:moveTo>
                    <a:lnTo>
                      <a:pt x="1345" y="415"/>
                    </a:lnTo>
                    <a:lnTo>
                      <a:pt x="1320" y="994"/>
                    </a:lnTo>
                    <a:lnTo>
                      <a:pt x="0" y="2553"/>
                    </a:lnTo>
                    <a:lnTo>
                      <a:pt x="377" y="3596"/>
                    </a:lnTo>
                    <a:lnTo>
                      <a:pt x="402" y="4464"/>
                    </a:lnTo>
                    <a:lnTo>
                      <a:pt x="692" y="4024"/>
                    </a:lnTo>
                    <a:lnTo>
                      <a:pt x="1710" y="4212"/>
                    </a:lnTo>
                    <a:lnTo>
                      <a:pt x="1710" y="2968"/>
                    </a:lnTo>
                    <a:lnTo>
                      <a:pt x="2075" y="3106"/>
                    </a:lnTo>
                    <a:lnTo>
                      <a:pt x="2527" y="2578"/>
                    </a:lnTo>
                    <a:lnTo>
                      <a:pt x="4187" y="1949"/>
                    </a:lnTo>
                    <a:lnTo>
                      <a:pt x="3709" y="767"/>
                    </a:lnTo>
                    <a:lnTo>
                      <a:pt x="3106" y="767"/>
                    </a:lnTo>
                    <a:lnTo>
                      <a:pt x="2653" y="189"/>
                    </a:lnTo>
                    <a:lnTo>
                      <a:pt x="1660"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58" name="Google Shape;148;p16">
                <a:extLst>
                  <a:ext uri="{FF2B5EF4-FFF2-40B4-BE49-F238E27FC236}">
                    <a16:creationId xmlns:a16="http://schemas.microsoft.com/office/drawing/2014/main" id="{D141BB0F-7D5A-81B6-5EF5-E8A56FD602EB}"/>
                  </a:ext>
                </a:extLst>
              </p:cNvPr>
              <p:cNvSpPr>
                <a:spLocks/>
              </p:cNvSpPr>
              <p:nvPr/>
            </p:nvSpPr>
            <p:spPr>
              <a:xfrm>
                <a:off x="3915425" y="1979443"/>
                <a:ext cx="132044" cy="152367"/>
              </a:xfrm>
              <a:custGeom>
                <a:avLst/>
                <a:gdLst/>
                <a:ahLst/>
                <a:cxnLst/>
                <a:rect l="l" t="t" r="r" b="b"/>
                <a:pathLst>
                  <a:path w="2365" h="2729" extrusionOk="0">
                    <a:moveTo>
                      <a:pt x="1069" y="0"/>
                    </a:moveTo>
                    <a:lnTo>
                      <a:pt x="956" y="352"/>
                    </a:lnTo>
                    <a:lnTo>
                      <a:pt x="579" y="428"/>
                    </a:lnTo>
                    <a:lnTo>
                      <a:pt x="403" y="428"/>
                    </a:lnTo>
                    <a:lnTo>
                      <a:pt x="780" y="629"/>
                    </a:lnTo>
                    <a:lnTo>
                      <a:pt x="704" y="755"/>
                    </a:lnTo>
                    <a:lnTo>
                      <a:pt x="302" y="679"/>
                    </a:lnTo>
                    <a:lnTo>
                      <a:pt x="302" y="880"/>
                    </a:lnTo>
                    <a:lnTo>
                      <a:pt x="742" y="943"/>
                    </a:lnTo>
                    <a:lnTo>
                      <a:pt x="780" y="1107"/>
                    </a:lnTo>
                    <a:lnTo>
                      <a:pt x="516" y="1371"/>
                    </a:lnTo>
                    <a:lnTo>
                      <a:pt x="0" y="1371"/>
                    </a:lnTo>
                    <a:lnTo>
                      <a:pt x="340" y="1723"/>
                    </a:lnTo>
                    <a:lnTo>
                      <a:pt x="554" y="1735"/>
                    </a:lnTo>
                    <a:lnTo>
                      <a:pt x="792" y="1723"/>
                    </a:lnTo>
                    <a:lnTo>
                      <a:pt x="906" y="1484"/>
                    </a:lnTo>
                    <a:lnTo>
                      <a:pt x="981" y="1283"/>
                    </a:lnTo>
                    <a:lnTo>
                      <a:pt x="1295" y="1283"/>
                    </a:lnTo>
                    <a:lnTo>
                      <a:pt x="1182" y="1660"/>
                    </a:lnTo>
                    <a:lnTo>
                      <a:pt x="2025" y="1773"/>
                    </a:lnTo>
                    <a:lnTo>
                      <a:pt x="1949" y="2113"/>
                    </a:lnTo>
                    <a:lnTo>
                      <a:pt x="1409" y="2263"/>
                    </a:lnTo>
                    <a:lnTo>
                      <a:pt x="730" y="2389"/>
                    </a:lnTo>
                    <a:lnTo>
                      <a:pt x="956" y="2729"/>
                    </a:lnTo>
                    <a:lnTo>
                      <a:pt x="2100" y="2502"/>
                    </a:lnTo>
                    <a:lnTo>
                      <a:pt x="2364" y="1295"/>
                    </a:lnTo>
                    <a:lnTo>
                      <a:pt x="1987" y="1383"/>
                    </a:lnTo>
                    <a:lnTo>
                      <a:pt x="1786" y="1069"/>
                    </a:lnTo>
                    <a:lnTo>
                      <a:pt x="1849" y="654"/>
                    </a:lnTo>
                    <a:lnTo>
                      <a:pt x="1069"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59" name="Google Shape;149;p16">
                <a:extLst>
                  <a:ext uri="{FF2B5EF4-FFF2-40B4-BE49-F238E27FC236}">
                    <a16:creationId xmlns:a16="http://schemas.microsoft.com/office/drawing/2014/main" id="{45446A4E-1262-BB0E-8813-8D8ED058DB27}"/>
                  </a:ext>
                </a:extLst>
              </p:cNvPr>
              <p:cNvSpPr>
                <a:spLocks/>
              </p:cNvSpPr>
              <p:nvPr/>
            </p:nvSpPr>
            <p:spPr>
              <a:xfrm>
                <a:off x="4024909" y="1874146"/>
                <a:ext cx="47123" cy="37966"/>
              </a:xfrm>
              <a:custGeom>
                <a:avLst/>
                <a:gdLst/>
                <a:ahLst/>
                <a:cxnLst/>
                <a:rect l="l" t="t" r="r" b="b"/>
                <a:pathLst>
                  <a:path w="844" h="680" extrusionOk="0">
                    <a:moveTo>
                      <a:pt x="164" y="0"/>
                    </a:moveTo>
                    <a:lnTo>
                      <a:pt x="1" y="428"/>
                    </a:lnTo>
                    <a:lnTo>
                      <a:pt x="403" y="679"/>
                    </a:lnTo>
                    <a:lnTo>
                      <a:pt x="692" y="591"/>
                    </a:lnTo>
                    <a:lnTo>
                      <a:pt x="604" y="239"/>
                    </a:lnTo>
                    <a:lnTo>
                      <a:pt x="843"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60" name="Google Shape;150;p16">
                <a:extLst>
                  <a:ext uri="{FF2B5EF4-FFF2-40B4-BE49-F238E27FC236}">
                    <a16:creationId xmlns:a16="http://schemas.microsoft.com/office/drawing/2014/main" id="{7328A715-6BD1-B431-FA19-7226BD6208B4}"/>
                  </a:ext>
                </a:extLst>
              </p:cNvPr>
              <p:cNvSpPr>
                <a:spLocks/>
              </p:cNvSpPr>
              <p:nvPr/>
            </p:nvSpPr>
            <p:spPr>
              <a:xfrm>
                <a:off x="4005983" y="1862924"/>
                <a:ext cx="9157" cy="11278"/>
              </a:xfrm>
              <a:custGeom>
                <a:avLst/>
                <a:gdLst/>
                <a:ahLst/>
                <a:cxnLst/>
                <a:rect l="l" t="t" r="r" b="b"/>
                <a:pathLst>
                  <a:path w="164" h="202" extrusionOk="0">
                    <a:moveTo>
                      <a:pt x="0" y="0"/>
                    </a:moveTo>
                    <a:lnTo>
                      <a:pt x="0" y="201"/>
                    </a:lnTo>
                    <a:lnTo>
                      <a:pt x="164" y="201"/>
                    </a:lnTo>
                    <a:lnTo>
                      <a:pt x="164" y="0"/>
                    </a:lnTo>
                    <a:close/>
                  </a:path>
                </a:pathLst>
              </a:custGeom>
              <a:grp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61" name="Google Shape;151;p16">
                <a:extLst>
                  <a:ext uri="{FF2B5EF4-FFF2-40B4-BE49-F238E27FC236}">
                    <a16:creationId xmlns:a16="http://schemas.microsoft.com/office/drawing/2014/main" id="{C578516D-33F6-38F4-7237-9CEC98DE7068}"/>
                  </a:ext>
                </a:extLst>
              </p:cNvPr>
              <p:cNvSpPr>
                <a:spLocks/>
              </p:cNvSpPr>
              <p:nvPr/>
            </p:nvSpPr>
            <p:spPr>
              <a:xfrm>
                <a:off x="3841002" y="1893073"/>
                <a:ext cx="131318" cy="101168"/>
              </a:xfrm>
              <a:custGeom>
                <a:avLst/>
                <a:gdLst/>
                <a:ahLst/>
                <a:cxnLst/>
                <a:rect l="l" t="t" r="r" b="b"/>
                <a:pathLst>
                  <a:path w="2352" h="1812" extrusionOk="0">
                    <a:moveTo>
                      <a:pt x="2352" y="1"/>
                    </a:moveTo>
                    <a:lnTo>
                      <a:pt x="2113" y="516"/>
                    </a:lnTo>
                    <a:lnTo>
                      <a:pt x="1861" y="453"/>
                    </a:lnTo>
                    <a:lnTo>
                      <a:pt x="1799" y="177"/>
                    </a:lnTo>
                    <a:lnTo>
                      <a:pt x="1" y="1346"/>
                    </a:lnTo>
                    <a:lnTo>
                      <a:pt x="1" y="1547"/>
                    </a:lnTo>
                    <a:lnTo>
                      <a:pt x="239" y="1635"/>
                    </a:lnTo>
                    <a:lnTo>
                      <a:pt x="441" y="1635"/>
                    </a:lnTo>
                    <a:lnTo>
                      <a:pt x="441" y="1434"/>
                    </a:lnTo>
                    <a:lnTo>
                      <a:pt x="642" y="1447"/>
                    </a:lnTo>
                    <a:lnTo>
                      <a:pt x="654" y="1811"/>
                    </a:lnTo>
                    <a:lnTo>
                      <a:pt x="830" y="1811"/>
                    </a:lnTo>
                    <a:lnTo>
                      <a:pt x="818" y="1308"/>
                    </a:lnTo>
                    <a:lnTo>
                      <a:pt x="1032" y="1220"/>
                    </a:lnTo>
                    <a:lnTo>
                      <a:pt x="1182" y="1459"/>
                    </a:lnTo>
                    <a:lnTo>
                      <a:pt x="1509" y="805"/>
                    </a:lnTo>
                    <a:lnTo>
                      <a:pt x="1761" y="780"/>
                    </a:lnTo>
                    <a:lnTo>
                      <a:pt x="1761" y="780"/>
                    </a:lnTo>
                    <a:lnTo>
                      <a:pt x="1711" y="1346"/>
                    </a:lnTo>
                    <a:lnTo>
                      <a:pt x="2226" y="906"/>
                    </a:lnTo>
                    <a:lnTo>
                      <a:pt x="2125" y="793"/>
                    </a:lnTo>
                    <a:lnTo>
                      <a:pt x="2075" y="667"/>
                    </a:lnTo>
                    <a:lnTo>
                      <a:pt x="2226" y="554"/>
                    </a:lnTo>
                    <a:lnTo>
                      <a:pt x="2352" y="441"/>
                    </a:lnTo>
                    <a:lnTo>
                      <a:pt x="2352" y="1"/>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62" name="Google Shape;152;p16">
                <a:extLst>
                  <a:ext uri="{FF2B5EF4-FFF2-40B4-BE49-F238E27FC236}">
                    <a16:creationId xmlns:a16="http://schemas.microsoft.com/office/drawing/2014/main" id="{0B000177-9B74-F905-B47F-13CE5F26D82B}"/>
                  </a:ext>
                </a:extLst>
              </p:cNvPr>
              <p:cNvSpPr>
                <a:spLocks/>
              </p:cNvSpPr>
              <p:nvPr/>
            </p:nvSpPr>
            <p:spPr>
              <a:xfrm>
                <a:off x="4047409" y="1817980"/>
                <a:ext cx="35844" cy="23226"/>
              </a:xfrm>
              <a:custGeom>
                <a:avLst/>
                <a:gdLst/>
                <a:ahLst/>
                <a:cxnLst/>
                <a:rect l="l" t="t" r="r" b="b"/>
                <a:pathLst>
                  <a:path w="642" h="416" extrusionOk="0">
                    <a:moveTo>
                      <a:pt x="516" y="0"/>
                    </a:moveTo>
                    <a:lnTo>
                      <a:pt x="0" y="302"/>
                    </a:lnTo>
                    <a:lnTo>
                      <a:pt x="641" y="415"/>
                    </a:lnTo>
                    <a:lnTo>
                      <a:pt x="516"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sp>
            <p:nvSpPr>
              <p:cNvPr id="20563" name="Google Shape;153;p16">
                <a:extLst>
                  <a:ext uri="{FF2B5EF4-FFF2-40B4-BE49-F238E27FC236}">
                    <a16:creationId xmlns:a16="http://schemas.microsoft.com/office/drawing/2014/main" id="{E1960F6B-65AC-D592-140B-AD7FA19D85A9}"/>
                  </a:ext>
                </a:extLst>
              </p:cNvPr>
              <p:cNvSpPr>
                <a:spLocks/>
              </p:cNvSpPr>
              <p:nvPr/>
            </p:nvSpPr>
            <p:spPr>
              <a:xfrm>
                <a:off x="3258349" y="2324814"/>
                <a:ext cx="907781" cy="974445"/>
              </a:xfrm>
              <a:custGeom>
                <a:avLst/>
                <a:gdLst/>
                <a:ahLst/>
                <a:cxnLst/>
                <a:rect l="l" t="t" r="r" b="b"/>
                <a:pathLst>
                  <a:path w="16259" h="17453" extrusionOk="0">
                    <a:moveTo>
                      <a:pt x="1987" y="0"/>
                    </a:moveTo>
                    <a:lnTo>
                      <a:pt x="1396" y="403"/>
                    </a:lnTo>
                    <a:lnTo>
                      <a:pt x="1459" y="994"/>
                    </a:lnTo>
                    <a:lnTo>
                      <a:pt x="1182" y="1182"/>
                    </a:lnTo>
                    <a:lnTo>
                      <a:pt x="1120" y="742"/>
                    </a:lnTo>
                    <a:lnTo>
                      <a:pt x="1" y="2741"/>
                    </a:lnTo>
                    <a:lnTo>
                      <a:pt x="554" y="3018"/>
                    </a:lnTo>
                    <a:lnTo>
                      <a:pt x="554" y="3860"/>
                    </a:lnTo>
                    <a:lnTo>
                      <a:pt x="340" y="4451"/>
                    </a:lnTo>
                    <a:lnTo>
                      <a:pt x="315" y="4728"/>
                    </a:lnTo>
                    <a:lnTo>
                      <a:pt x="554" y="5042"/>
                    </a:lnTo>
                    <a:lnTo>
                      <a:pt x="554" y="5545"/>
                    </a:lnTo>
                    <a:lnTo>
                      <a:pt x="189" y="6136"/>
                    </a:lnTo>
                    <a:lnTo>
                      <a:pt x="1" y="6752"/>
                    </a:lnTo>
                    <a:lnTo>
                      <a:pt x="554" y="7721"/>
                    </a:lnTo>
                    <a:lnTo>
                      <a:pt x="214" y="10147"/>
                    </a:lnTo>
                    <a:lnTo>
                      <a:pt x="868" y="12423"/>
                    </a:lnTo>
                    <a:lnTo>
                      <a:pt x="1120" y="13039"/>
                    </a:lnTo>
                    <a:lnTo>
                      <a:pt x="1799" y="13228"/>
                    </a:lnTo>
                    <a:lnTo>
                      <a:pt x="1962" y="13630"/>
                    </a:lnTo>
                    <a:lnTo>
                      <a:pt x="1962" y="14535"/>
                    </a:lnTo>
                    <a:lnTo>
                      <a:pt x="2213" y="14636"/>
                    </a:lnTo>
                    <a:lnTo>
                      <a:pt x="4716" y="15516"/>
                    </a:lnTo>
                    <a:lnTo>
                      <a:pt x="7721" y="16359"/>
                    </a:lnTo>
                    <a:lnTo>
                      <a:pt x="9996" y="16874"/>
                    </a:lnTo>
                    <a:lnTo>
                      <a:pt x="12373" y="17264"/>
                    </a:lnTo>
                    <a:lnTo>
                      <a:pt x="14171" y="17427"/>
                    </a:lnTo>
                    <a:lnTo>
                      <a:pt x="15328" y="17452"/>
                    </a:lnTo>
                    <a:lnTo>
                      <a:pt x="15906" y="17440"/>
                    </a:lnTo>
                    <a:lnTo>
                      <a:pt x="15981" y="16836"/>
                    </a:lnTo>
                    <a:lnTo>
                      <a:pt x="16233" y="14020"/>
                    </a:lnTo>
                    <a:lnTo>
                      <a:pt x="16258" y="12762"/>
                    </a:lnTo>
                    <a:lnTo>
                      <a:pt x="16208" y="12184"/>
                    </a:lnTo>
                    <a:lnTo>
                      <a:pt x="16145" y="12021"/>
                    </a:lnTo>
                    <a:lnTo>
                      <a:pt x="15629" y="11606"/>
                    </a:lnTo>
                    <a:lnTo>
                      <a:pt x="12209" y="10713"/>
                    </a:lnTo>
                    <a:lnTo>
                      <a:pt x="11618" y="9431"/>
                    </a:lnTo>
                    <a:lnTo>
                      <a:pt x="10701" y="9242"/>
                    </a:lnTo>
                    <a:lnTo>
                      <a:pt x="8815" y="6941"/>
                    </a:lnTo>
                    <a:lnTo>
                      <a:pt x="7281" y="5193"/>
                    </a:lnTo>
                    <a:lnTo>
                      <a:pt x="7130" y="4539"/>
                    </a:lnTo>
                    <a:lnTo>
                      <a:pt x="7784" y="2955"/>
                    </a:lnTo>
                    <a:lnTo>
                      <a:pt x="8475" y="2855"/>
                    </a:lnTo>
                    <a:lnTo>
                      <a:pt x="7507" y="2176"/>
                    </a:lnTo>
                    <a:lnTo>
                      <a:pt x="6727" y="2490"/>
                    </a:lnTo>
                    <a:lnTo>
                      <a:pt x="6476" y="2452"/>
                    </a:lnTo>
                    <a:lnTo>
                      <a:pt x="6476" y="1673"/>
                    </a:lnTo>
                    <a:lnTo>
                      <a:pt x="5973" y="2150"/>
                    </a:lnTo>
                    <a:lnTo>
                      <a:pt x="5571" y="1987"/>
                    </a:lnTo>
                    <a:lnTo>
                      <a:pt x="5483" y="176"/>
                    </a:lnTo>
                    <a:lnTo>
                      <a:pt x="4917" y="868"/>
                    </a:lnTo>
                    <a:lnTo>
                      <a:pt x="3773" y="843"/>
                    </a:lnTo>
                    <a:lnTo>
                      <a:pt x="3395" y="1333"/>
                    </a:lnTo>
                    <a:lnTo>
                      <a:pt x="3270" y="868"/>
                    </a:lnTo>
                    <a:lnTo>
                      <a:pt x="2239" y="1371"/>
                    </a:lnTo>
                    <a:lnTo>
                      <a:pt x="2113" y="1057"/>
                    </a:lnTo>
                    <a:lnTo>
                      <a:pt x="2892" y="717"/>
                    </a:lnTo>
                    <a:lnTo>
                      <a:pt x="4514" y="403"/>
                    </a:lnTo>
                    <a:lnTo>
                      <a:pt x="4514" y="403"/>
                    </a:lnTo>
                    <a:lnTo>
                      <a:pt x="3018" y="428"/>
                    </a:lnTo>
                    <a:lnTo>
                      <a:pt x="2239" y="554"/>
                    </a:lnTo>
                    <a:lnTo>
                      <a:pt x="2239" y="340"/>
                    </a:lnTo>
                    <a:lnTo>
                      <a:pt x="2490" y="0"/>
                    </a:lnTo>
                    <a:close/>
                  </a:path>
                </a:pathLst>
              </a:custGeom>
              <a:solidFill>
                <a:schemeClr val="bg2"/>
              </a:solidFill>
              <a:ln>
                <a:noFill/>
              </a:ln>
            </p:spPr>
            <p:txBody>
              <a:bodyPr spcFirstLastPara="1" lIns="91425" tIns="91425" rIns="91425" bIns="91425" anchor="ctr"/>
              <a:lstStyle/>
              <a:p>
                <a:pPr eaLnBrk="1" fontAlgn="auto" hangingPunct="1">
                  <a:spcBef>
                    <a:spcPts val="0"/>
                  </a:spcBef>
                  <a:spcAft>
                    <a:spcPts val="0"/>
                  </a:spcAft>
                  <a:defRPr/>
                </a:pPr>
                <a:endParaRPr>
                  <a:latin typeface="+mn-lt"/>
                </a:endParaRPr>
              </a:p>
            </p:txBody>
          </p:sp>
        </p:grpSp>
      </p:grpSp>
      <p:sp>
        <p:nvSpPr>
          <p:cNvPr id="3" name="TextBox 2">
            <a:extLst>
              <a:ext uri="{FF2B5EF4-FFF2-40B4-BE49-F238E27FC236}">
                <a16:creationId xmlns:a16="http://schemas.microsoft.com/office/drawing/2014/main" id="{404C0CE1-7C48-20F4-0927-A7110AC79B1A}"/>
              </a:ext>
            </a:extLst>
          </p:cNvPr>
          <p:cNvSpPr txBox="1"/>
          <p:nvPr/>
        </p:nvSpPr>
        <p:spPr>
          <a:xfrm>
            <a:off x="1097280" y="457200"/>
            <a:ext cx="10715437" cy="480131"/>
          </a:xfrm>
          <a:prstGeom prst="rect">
            <a:avLst/>
          </a:prstGeom>
          <a:noFill/>
        </p:spPr>
        <p:txBody>
          <a:bodyPr wrap="square" anchor="t">
            <a:spAutoFit/>
          </a:bodyPr>
          <a:lstStyle/>
          <a:p>
            <a:pPr eaLnBrk="1" hangingPunct="1">
              <a:lnSpc>
                <a:spcPct val="90000"/>
              </a:lnSpc>
              <a:defRPr/>
            </a:pPr>
            <a:r>
              <a:rPr lang="en-US" altLang="en-US" sz="2800" b="1">
                <a:solidFill>
                  <a:schemeClr val="tx2"/>
                </a:solidFill>
                <a:latin typeface="Arial" panose="020B0604020202020204" pitchFamily="34" charset="0"/>
                <a:ea typeface="+mj-ea"/>
                <a:cs typeface="Arial" panose="020B0604020202020204" pitchFamily="34" charset="0"/>
              </a:rPr>
              <a:t>À propos de nous</a:t>
            </a:r>
          </a:p>
        </p:txBody>
      </p:sp>
      <p:sp>
        <p:nvSpPr>
          <p:cNvPr id="4" name="Title 1">
            <a:extLst>
              <a:ext uri="{FF2B5EF4-FFF2-40B4-BE49-F238E27FC236}">
                <a16:creationId xmlns:a16="http://schemas.microsoft.com/office/drawing/2014/main" id="{91741EC2-66BB-8A23-07F1-4979DE95F05C}"/>
              </a:ext>
            </a:extLst>
          </p:cNvPr>
          <p:cNvSpPr txBox="1">
            <a:spLocks noChangeArrowheads="1"/>
          </p:cNvSpPr>
          <p:nvPr/>
        </p:nvSpPr>
        <p:spPr bwMode="auto">
          <a:xfrm>
            <a:off x="466969" y="1097280"/>
            <a:ext cx="11459450" cy="903382"/>
          </a:xfrm>
          <a:prstGeom prst="rect">
            <a:avLst/>
          </a:prstGeom>
          <a:noFill/>
          <a:ln>
            <a:noFill/>
          </a:ln>
        </p:spPr>
        <p:txBody>
          <a:bodyPr lIns="91440" tIns="45720" rIns="91440" bIns="45720" anchor="t"/>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defRPr/>
            </a:pPr>
            <a:r>
              <a:rPr lang="fr-FR" altLang="en-US" sz="1600" b="1">
                <a:solidFill>
                  <a:schemeClr val="tx1">
                    <a:lumMod val="50000"/>
                    <a:lumOff val="50000"/>
                  </a:schemeClr>
                </a:solidFill>
                <a:latin typeface="Arial"/>
                <a:cs typeface="Arial"/>
              </a:rPr>
              <a:t>Le Bureau national de la chaîne d'approvisionnement collabore avec l'industrie, les universités et les gouvernements afin de renforcer résilience de la chaîne d’approvisionnement nationale, d’améliorer la performance et l’efficacité du système dans son ensemble, et de favoriser la fluidité du transport des marchandises.</a:t>
            </a:r>
            <a:endParaRPr lang="en-US" altLang="en-US" sz="1600" b="1">
              <a:solidFill>
                <a:schemeClr val="tx1">
                  <a:lumMod val="50000"/>
                  <a:lumOff val="50000"/>
                </a:schemeClr>
              </a:solidFill>
              <a:latin typeface="Arial"/>
              <a:cs typeface="Arial"/>
            </a:endParaRPr>
          </a:p>
        </p:txBody>
      </p:sp>
      <p:sp>
        <p:nvSpPr>
          <p:cNvPr id="6" name="Slide Number Placeholder 4">
            <a:extLst>
              <a:ext uri="{FF2B5EF4-FFF2-40B4-BE49-F238E27FC236}">
                <a16:creationId xmlns:a16="http://schemas.microsoft.com/office/drawing/2014/main" id="{6B70BE44-E01A-1470-48C3-548D7FC0CDDF}"/>
              </a:ext>
            </a:extLst>
          </p:cNvPr>
          <p:cNvSpPr>
            <a:spLocks noGrp="1"/>
          </p:cNvSpPr>
          <p:nvPr>
            <p:ph type="sldNum" sz="quarter" idx="16"/>
          </p:nvPr>
        </p:nvSpPr>
        <p:spPr>
          <a:xfrm>
            <a:off x="9099550" y="6321425"/>
            <a:ext cx="2743200" cy="365125"/>
          </a:xfrm>
        </p:spPr>
        <p:txBody>
          <a:bodyPr/>
          <a:lstStyle/>
          <a:p>
            <a:pPr>
              <a:defRPr/>
            </a:pPr>
            <a:fld id="{9D7181F1-B17D-4F9C-8BF3-D6487DB2FC9E}" type="slidenum">
              <a:rPr lang="en-US" smtClean="0"/>
              <a:pPr>
                <a:defRPr/>
              </a:pPr>
              <a:t>2</a:t>
            </a:fld>
            <a:endParaRPr lang="en-US"/>
          </a:p>
        </p:txBody>
      </p:sp>
      <p:grpSp>
        <p:nvGrpSpPr>
          <p:cNvPr id="42004" name="Group 20626">
            <a:extLst>
              <a:ext uri="{FF2B5EF4-FFF2-40B4-BE49-F238E27FC236}">
                <a16:creationId xmlns:a16="http://schemas.microsoft.com/office/drawing/2014/main" id="{F0D38ADE-477A-146E-0B4F-B4EB3AAB0CC4}"/>
              </a:ext>
            </a:extLst>
          </p:cNvPr>
          <p:cNvGrpSpPr>
            <a:grpSpLocks/>
          </p:cNvGrpSpPr>
          <p:nvPr/>
        </p:nvGrpSpPr>
        <p:grpSpPr bwMode="auto">
          <a:xfrm>
            <a:off x="467461" y="5836833"/>
            <a:ext cx="10130821" cy="914400"/>
            <a:chOff x="427095" y="4876641"/>
            <a:chExt cx="6035040" cy="1309530"/>
          </a:xfrm>
        </p:grpSpPr>
        <p:grpSp>
          <p:nvGrpSpPr>
            <p:cNvPr id="42005" name="Group 20599">
              <a:extLst>
                <a:ext uri="{FF2B5EF4-FFF2-40B4-BE49-F238E27FC236}">
                  <a16:creationId xmlns:a16="http://schemas.microsoft.com/office/drawing/2014/main" id="{1006486E-8ED6-7172-05F2-7295107C3E39}"/>
                </a:ext>
              </a:extLst>
            </p:cNvPr>
            <p:cNvGrpSpPr>
              <a:grpSpLocks/>
            </p:cNvGrpSpPr>
            <p:nvPr/>
          </p:nvGrpSpPr>
          <p:grpSpPr bwMode="auto">
            <a:xfrm>
              <a:off x="606464" y="5078400"/>
              <a:ext cx="5712811" cy="913626"/>
              <a:chOff x="856318" y="4673146"/>
              <a:chExt cx="5712811" cy="913626"/>
            </a:xfrm>
          </p:grpSpPr>
          <p:sp>
            <p:nvSpPr>
              <p:cNvPr id="5" name="Freeform: Shape 4">
                <a:extLst>
                  <a:ext uri="{FF2B5EF4-FFF2-40B4-BE49-F238E27FC236}">
                    <a16:creationId xmlns:a16="http://schemas.microsoft.com/office/drawing/2014/main" id="{24603A07-C68A-3FF6-901F-697F87996683}"/>
                  </a:ext>
                </a:extLst>
              </p:cNvPr>
              <p:cNvSpPr/>
              <p:nvPr/>
            </p:nvSpPr>
            <p:spPr>
              <a:xfrm>
                <a:off x="856318" y="4673146"/>
                <a:ext cx="1736542" cy="913626"/>
              </a:xfrm>
              <a:custGeom>
                <a:avLst/>
                <a:gdLst>
                  <a:gd name="connsiteX0" fmla="*/ 0 w 1043615"/>
                  <a:gd name="connsiteY0" fmla="*/ 113060 h 678345"/>
                  <a:gd name="connsiteX1" fmla="*/ 113060 w 1043615"/>
                  <a:gd name="connsiteY1" fmla="*/ 0 h 678345"/>
                  <a:gd name="connsiteX2" fmla="*/ 930555 w 1043615"/>
                  <a:gd name="connsiteY2" fmla="*/ 0 h 678345"/>
                  <a:gd name="connsiteX3" fmla="*/ 1043615 w 1043615"/>
                  <a:gd name="connsiteY3" fmla="*/ 113060 h 678345"/>
                  <a:gd name="connsiteX4" fmla="*/ 1043615 w 1043615"/>
                  <a:gd name="connsiteY4" fmla="*/ 565285 h 678345"/>
                  <a:gd name="connsiteX5" fmla="*/ 930555 w 1043615"/>
                  <a:gd name="connsiteY5" fmla="*/ 678345 h 678345"/>
                  <a:gd name="connsiteX6" fmla="*/ 113060 w 1043615"/>
                  <a:gd name="connsiteY6" fmla="*/ 678345 h 678345"/>
                  <a:gd name="connsiteX7" fmla="*/ 0 w 1043615"/>
                  <a:gd name="connsiteY7" fmla="*/ 565285 h 678345"/>
                  <a:gd name="connsiteX8" fmla="*/ 0 w 1043615"/>
                  <a:gd name="connsiteY8" fmla="*/ 113060 h 67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615" h="678345">
                    <a:moveTo>
                      <a:pt x="0" y="113060"/>
                    </a:moveTo>
                    <a:cubicBezTo>
                      <a:pt x="0" y="50619"/>
                      <a:pt x="50619" y="0"/>
                      <a:pt x="113060" y="0"/>
                    </a:cubicBezTo>
                    <a:lnTo>
                      <a:pt x="930555" y="0"/>
                    </a:lnTo>
                    <a:cubicBezTo>
                      <a:pt x="992996" y="0"/>
                      <a:pt x="1043615" y="50619"/>
                      <a:pt x="1043615" y="113060"/>
                    </a:cubicBezTo>
                    <a:lnTo>
                      <a:pt x="1043615" y="565285"/>
                    </a:lnTo>
                    <a:cubicBezTo>
                      <a:pt x="1043615" y="627726"/>
                      <a:pt x="992996" y="678345"/>
                      <a:pt x="930555" y="678345"/>
                    </a:cubicBezTo>
                    <a:lnTo>
                      <a:pt x="113060" y="678345"/>
                    </a:lnTo>
                    <a:cubicBezTo>
                      <a:pt x="50619" y="678345"/>
                      <a:pt x="0" y="627726"/>
                      <a:pt x="0" y="565285"/>
                    </a:cubicBezTo>
                    <a:lnTo>
                      <a:pt x="0" y="113060"/>
                    </a:lnTo>
                    <a:close/>
                  </a:path>
                </a:pathLst>
              </a:custGeom>
              <a:solidFill>
                <a:schemeClr val="accent2"/>
              </a:solidFill>
              <a:ln w="19050">
                <a:no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75024" tIns="75024" rIns="75024" bIns="75024" spcCol="1270" anchor="ctr"/>
              <a:lstStyle/>
              <a:p>
                <a:pPr algn="ctr" defTabSz="488950" eaLnBrk="1" fontAlgn="auto" hangingPunct="1">
                  <a:lnSpc>
                    <a:spcPct val="90000"/>
                  </a:lnSpc>
                  <a:spcBef>
                    <a:spcPts val="0"/>
                  </a:spcBef>
                  <a:spcAft>
                    <a:spcPct val="35000"/>
                  </a:spcAft>
                  <a:defRPr/>
                </a:pPr>
                <a:r>
                  <a:rPr lang="en-US" sz="1400" b="1" err="1">
                    <a:solidFill>
                      <a:schemeClr val="tx1"/>
                    </a:solidFill>
                    <a:latin typeface="Arial" panose="020B0604020202020204" pitchFamily="34" charset="0"/>
                    <a:cs typeface="Arial" panose="020B0604020202020204" pitchFamily="34" charset="0"/>
                  </a:rPr>
                  <a:t>Opérations</a:t>
                </a:r>
                <a:endParaRPr lang="en-US" sz="1400" b="1">
                  <a:solidFill>
                    <a:schemeClr val="tx1"/>
                  </a:solidFill>
                  <a:latin typeface="Arial" panose="020B0604020202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CFB6C3F5-F339-8FC2-65A5-DB40557B8375}"/>
                  </a:ext>
                </a:extLst>
              </p:cNvPr>
              <p:cNvSpPr/>
              <p:nvPr/>
            </p:nvSpPr>
            <p:spPr>
              <a:xfrm>
                <a:off x="2842071" y="4673146"/>
                <a:ext cx="1736542" cy="913626"/>
              </a:xfrm>
              <a:custGeom>
                <a:avLst/>
                <a:gdLst>
                  <a:gd name="connsiteX0" fmla="*/ 0 w 1043615"/>
                  <a:gd name="connsiteY0" fmla="*/ 113060 h 678345"/>
                  <a:gd name="connsiteX1" fmla="*/ 113060 w 1043615"/>
                  <a:gd name="connsiteY1" fmla="*/ 0 h 678345"/>
                  <a:gd name="connsiteX2" fmla="*/ 930555 w 1043615"/>
                  <a:gd name="connsiteY2" fmla="*/ 0 h 678345"/>
                  <a:gd name="connsiteX3" fmla="*/ 1043615 w 1043615"/>
                  <a:gd name="connsiteY3" fmla="*/ 113060 h 678345"/>
                  <a:gd name="connsiteX4" fmla="*/ 1043615 w 1043615"/>
                  <a:gd name="connsiteY4" fmla="*/ 565285 h 678345"/>
                  <a:gd name="connsiteX5" fmla="*/ 930555 w 1043615"/>
                  <a:gd name="connsiteY5" fmla="*/ 678345 h 678345"/>
                  <a:gd name="connsiteX6" fmla="*/ 113060 w 1043615"/>
                  <a:gd name="connsiteY6" fmla="*/ 678345 h 678345"/>
                  <a:gd name="connsiteX7" fmla="*/ 0 w 1043615"/>
                  <a:gd name="connsiteY7" fmla="*/ 565285 h 678345"/>
                  <a:gd name="connsiteX8" fmla="*/ 0 w 1043615"/>
                  <a:gd name="connsiteY8" fmla="*/ 113060 h 67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615" h="678345">
                    <a:moveTo>
                      <a:pt x="0" y="113060"/>
                    </a:moveTo>
                    <a:cubicBezTo>
                      <a:pt x="0" y="50619"/>
                      <a:pt x="50619" y="0"/>
                      <a:pt x="113060" y="0"/>
                    </a:cubicBezTo>
                    <a:lnTo>
                      <a:pt x="930555" y="0"/>
                    </a:lnTo>
                    <a:cubicBezTo>
                      <a:pt x="992996" y="0"/>
                      <a:pt x="1043615" y="50619"/>
                      <a:pt x="1043615" y="113060"/>
                    </a:cubicBezTo>
                    <a:lnTo>
                      <a:pt x="1043615" y="565285"/>
                    </a:lnTo>
                    <a:cubicBezTo>
                      <a:pt x="1043615" y="627726"/>
                      <a:pt x="992996" y="678345"/>
                      <a:pt x="930555" y="678345"/>
                    </a:cubicBezTo>
                    <a:lnTo>
                      <a:pt x="113060" y="678345"/>
                    </a:lnTo>
                    <a:cubicBezTo>
                      <a:pt x="50619" y="678345"/>
                      <a:pt x="0" y="627726"/>
                      <a:pt x="0" y="565285"/>
                    </a:cubicBezTo>
                    <a:lnTo>
                      <a:pt x="0" y="113060"/>
                    </a:lnTo>
                    <a:close/>
                  </a:path>
                </a:pathLst>
              </a:custGeom>
              <a:solidFill>
                <a:schemeClr val="accent3">
                  <a:lumMod val="75000"/>
                </a:schemeClr>
              </a:solidFill>
              <a:ln w="19050">
                <a:no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75024" tIns="75024" rIns="75024" bIns="75024" spcCol="1270" anchor="ctr"/>
              <a:lstStyle/>
              <a:p>
                <a:pPr algn="ctr" defTabSz="488950" eaLnBrk="1" fontAlgn="auto" hangingPunct="1">
                  <a:lnSpc>
                    <a:spcPct val="90000"/>
                  </a:lnSpc>
                  <a:spcBef>
                    <a:spcPts val="0"/>
                  </a:spcBef>
                  <a:spcAft>
                    <a:spcPct val="35000"/>
                  </a:spcAft>
                  <a:defRPr/>
                </a:pPr>
                <a:r>
                  <a:rPr lang="en-US" sz="1400" b="1">
                    <a:solidFill>
                      <a:schemeClr val="tx1"/>
                    </a:solidFill>
                    <a:latin typeface="Arial" panose="020B0604020202020204" pitchFamily="34" charset="0"/>
                    <a:cs typeface="Arial" panose="020B0604020202020204" pitchFamily="34" charset="0"/>
                  </a:rPr>
                  <a:t>Données et solutions </a:t>
                </a:r>
              </a:p>
            </p:txBody>
          </p:sp>
          <p:sp>
            <p:nvSpPr>
              <p:cNvPr id="8" name="Freeform: Shape 7">
                <a:extLst>
                  <a:ext uri="{FF2B5EF4-FFF2-40B4-BE49-F238E27FC236}">
                    <a16:creationId xmlns:a16="http://schemas.microsoft.com/office/drawing/2014/main" id="{4A00D13A-869D-B7D7-C79A-DCA540EA8B83}"/>
                  </a:ext>
                </a:extLst>
              </p:cNvPr>
              <p:cNvSpPr/>
              <p:nvPr/>
            </p:nvSpPr>
            <p:spPr>
              <a:xfrm>
                <a:off x="4832587" y="4673146"/>
                <a:ext cx="1736542" cy="913626"/>
              </a:xfrm>
              <a:custGeom>
                <a:avLst/>
                <a:gdLst>
                  <a:gd name="connsiteX0" fmla="*/ 0 w 1043615"/>
                  <a:gd name="connsiteY0" fmla="*/ 113060 h 678345"/>
                  <a:gd name="connsiteX1" fmla="*/ 113060 w 1043615"/>
                  <a:gd name="connsiteY1" fmla="*/ 0 h 678345"/>
                  <a:gd name="connsiteX2" fmla="*/ 930555 w 1043615"/>
                  <a:gd name="connsiteY2" fmla="*/ 0 h 678345"/>
                  <a:gd name="connsiteX3" fmla="*/ 1043615 w 1043615"/>
                  <a:gd name="connsiteY3" fmla="*/ 113060 h 678345"/>
                  <a:gd name="connsiteX4" fmla="*/ 1043615 w 1043615"/>
                  <a:gd name="connsiteY4" fmla="*/ 565285 h 678345"/>
                  <a:gd name="connsiteX5" fmla="*/ 930555 w 1043615"/>
                  <a:gd name="connsiteY5" fmla="*/ 678345 h 678345"/>
                  <a:gd name="connsiteX6" fmla="*/ 113060 w 1043615"/>
                  <a:gd name="connsiteY6" fmla="*/ 678345 h 678345"/>
                  <a:gd name="connsiteX7" fmla="*/ 0 w 1043615"/>
                  <a:gd name="connsiteY7" fmla="*/ 565285 h 678345"/>
                  <a:gd name="connsiteX8" fmla="*/ 0 w 1043615"/>
                  <a:gd name="connsiteY8" fmla="*/ 113060 h 678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615" h="678345">
                    <a:moveTo>
                      <a:pt x="0" y="113060"/>
                    </a:moveTo>
                    <a:cubicBezTo>
                      <a:pt x="0" y="50619"/>
                      <a:pt x="50619" y="0"/>
                      <a:pt x="113060" y="0"/>
                    </a:cubicBezTo>
                    <a:lnTo>
                      <a:pt x="930555" y="0"/>
                    </a:lnTo>
                    <a:cubicBezTo>
                      <a:pt x="992996" y="0"/>
                      <a:pt x="1043615" y="50619"/>
                      <a:pt x="1043615" y="113060"/>
                    </a:cubicBezTo>
                    <a:lnTo>
                      <a:pt x="1043615" y="565285"/>
                    </a:lnTo>
                    <a:cubicBezTo>
                      <a:pt x="1043615" y="627726"/>
                      <a:pt x="992996" y="678345"/>
                      <a:pt x="930555" y="678345"/>
                    </a:cubicBezTo>
                    <a:lnTo>
                      <a:pt x="113060" y="678345"/>
                    </a:lnTo>
                    <a:cubicBezTo>
                      <a:pt x="50619" y="678345"/>
                      <a:pt x="0" y="627726"/>
                      <a:pt x="0" y="565285"/>
                    </a:cubicBezTo>
                    <a:lnTo>
                      <a:pt x="0" y="113060"/>
                    </a:lnTo>
                    <a:close/>
                  </a:path>
                </a:pathLst>
              </a:custGeom>
              <a:solidFill>
                <a:schemeClr val="accent3">
                  <a:lumMod val="60000"/>
                  <a:lumOff val="40000"/>
                </a:schemeClr>
              </a:solidFill>
              <a:ln w="19050">
                <a:noFill/>
              </a:ln>
            </p:spPr>
            <p:style>
              <a:lnRef idx="2">
                <a:scrgbClr r="0" g="0" b="0"/>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lIns="75024" tIns="75024" rIns="75024" bIns="75024" spcCol="1270" anchor="ctr"/>
              <a:lstStyle/>
              <a:p>
                <a:pPr algn="ctr" defTabSz="488950" eaLnBrk="1" fontAlgn="auto" hangingPunct="1">
                  <a:lnSpc>
                    <a:spcPct val="90000"/>
                  </a:lnSpc>
                  <a:spcBef>
                    <a:spcPts val="0"/>
                  </a:spcBef>
                  <a:spcAft>
                    <a:spcPct val="35000"/>
                  </a:spcAft>
                  <a:defRPr/>
                </a:pPr>
                <a:r>
                  <a:rPr lang="en-US" sz="1400" b="1" err="1">
                    <a:solidFill>
                      <a:schemeClr val="tx1"/>
                    </a:solidFill>
                    <a:latin typeface="Arial" panose="020B0604020202020204" pitchFamily="34" charset="0"/>
                    <a:cs typeface="Arial" panose="020B0604020202020204" pitchFamily="34" charset="0"/>
                  </a:rPr>
                  <a:t>Stratégie</a:t>
                </a:r>
                <a:r>
                  <a:rPr lang="en-US" sz="1400" b="1">
                    <a:solidFill>
                      <a:schemeClr val="tx1"/>
                    </a:solidFill>
                    <a:latin typeface="Arial" panose="020B0604020202020204" pitchFamily="34" charset="0"/>
                    <a:cs typeface="Arial" panose="020B0604020202020204" pitchFamily="34" charset="0"/>
                  </a:rPr>
                  <a:t> et leadership </a:t>
                </a:r>
                <a:r>
                  <a:rPr lang="en-US" sz="1400" b="1" err="1">
                    <a:solidFill>
                      <a:schemeClr val="tx1"/>
                    </a:solidFill>
                    <a:latin typeface="Arial" panose="020B0604020202020204" pitchFamily="34" charset="0"/>
                    <a:cs typeface="Arial" panose="020B0604020202020204" pitchFamily="34" charset="0"/>
                  </a:rPr>
                  <a:t>fédéral</a:t>
                </a:r>
                <a:endParaRPr lang="en-US" sz="1400" b="1">
                  <a:solidFill>
                    <a:schemeClr val="tx1"/>
                  </a:solidFill>
                  <a:latin typeface="Arial" panose="020B0604020202020204" pitchFamily="34" charset="0"/>
                  <a:cs typeface="Arial" panose="020B0604020202020204" pitchFamily="34" charset="0"/>
                </a:endParaRPr>
              </a:p>
            </p:txBody>
          </p:sp>
        </p:grpSp>
        <p:sp>
          <p:nvSpPr>
            <p:cNvPr id="20626" name="Rectangle 20625">
              <a:extLst>
                <a:ext uri="{FF2B5EF4-FFF2-40B4-BE49-F238E27FC236}">
                  <a16:creationId xmlns:a16="http://schemas.microsoft.com/office/drawing/2014/main" id="{EA6C0A78-6039-FD3A-78EB-FDC59F246EFE}"/>
                </a:ext>
              </a:extLst>
            </p:cNvPr>
            <p:cNvSpPr/>
            <p:nvPr/>
          </p:nvSpPr>
          <p:spPr>
            <a:xfrm>
              <a:off x="427095" y="4876641"/>
              <a:ext cx="6035040" cy="1309530"/>
            </a:xfrm>
            <a:custGeom>
              <a:avLst/>
              <a:gdLst>
                <a:gd name="connsiteX0" fmla="*/ 0 w 6035040"/>
                <a:gd name="connsiteY0" fmla="*/ 0 h 1309373"/>
                <a:gd name="connsiteX1" fmla="*/ 610210 w 6035040"/>
                <a:gd name="connsiteY1" fmla="*/ 0 h 1309373"/>
                <a:gd name="connsiteX2" fmla="*/ 1099718 w 6035040"/>
                <a:gd name="connsiteY2" fmla="*/ 0 h 1309373"/>
                <a:gd name="connsiteX3" fmla="*/ 1890979 w 6035040"/>
                <a:gd name="connsiteY3" fmla="*/ 0 h 1309373"/>
                <a:gd name="connsiteX4" fmla="*/ 2501189 w 6035040"/>
                <a:gd name="connsiteY4" fmla="*/ 0 h 1309373"/>
                <a:gd name="connsiteX5" fmla="*/ 3111398 w 6035040"/>
                <a:gd name="connsiteY5" fmla="*/ 0 h 1309373"/>
                <a:gd name="connsiteX6" fmla="*/ 3902659 w 6035040"/>
                <a:gd name="connsiteY6" fmla="*/ 0 h 1309373"/>
                <a:gd name="connsiteX7" fmla="*/ 4452518 w 6035040"/>
                <a:gd name="connsiteY7" fmla="*/ 0 h 1309373"/>
                <a:gd name="connsiteX8" fmla="*/ 5243779 w 6035040"/>
                <a:gd name="connsiteY8" fmla="*/ 0 h 1309373"/>
                <a:gd name="connsiteX9" fmla="*/ 6035040 w 6035040"/>
                <a:gd name="connsiteY9" fmla="*/ 0 h 1309373"/>
                <a:gd name="connsiteX10" fmla="*/ 6035040 w 6035040"/>
                <a:gd name="connsiteY10" fmla="*/ 654687 h 1309373"/>
                <a:gd name="connsiteX11" fmla="*/ 6035040 w 6035040"/>
                <a:gd name="connsiteY11" fmla="*/ 1309373 h 1309373"/>
                <a:gd name="connsiteX12" fmla="*/ 5304130 w 6035040"/>
                <a:gd name="connsiteY12" fmla="*/ 1309373 h 1309373"/>
                <a:gd name="connsiteX13" fmla="*/ 4512869 w 6035040"/>
                <a:gd name="connsiteY13" fmla="*/ 1309373 h 1309373"/>
                <a:gd name="connsiteX14" fmla="*/ 3721608 w 6035040"/>
                <a:gd name="connsiteY14" fmla="*/ 1309373 h 1309373"/>
                <a:gd name="connsiteX15" fmla="*/ 3171749 w 6035040"/>
                <a:gd name="connsiteY15" fmla="*/ 1309373 h 1309373"/>
                <a:gd name="connsiteX16" fmla="*/ 2501189 w 6035040"/>
                <a:gd name="connsiteY16" fmla="*/ 1309373 h 1309373"/>
                <a:gd name="connsiteX17" fmla="*/ 1709928 w 6035040"/>
                <a:gd name="connsiteY17" fmla="*/ 1309373 h 1309373"/>
                <a:gd name="connsiteX18" fmla="*/ 1039368 w 6035040"/>
                <a:gd name="connsiteY18" fmla="*/ 1309373 h 1309373"/>
                <a:gd name="connsiteX19" fmla="*/ 0 w 6035040"/>
                <a:gd name="connsiteY19" fmla="*/ 1309373 h 1309373"/>
                <a:gd name="connsiteX20" fmla="*/ 0 w 6035040"/>
                <a:gd name="connsiteY20" fmla="*/ 680874 h 1309373"/>
                <a:gd name="connsiteX21" fmla="*/ 0 w 6035040"/>
                <a:gd name="connsiteY21" fmla="*/ 0 h 130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35040" h="1309373" extrusionOk="0">
                  <a:moveTo>
                    <a:pt x="0" y="0"/>
                  </a:moveTo>
                  <a:cubicBezTo>
                    <a:pt x="289527" y="-5259"/>
                    <a:pt x="365357" y="-18788"/>
                    <a:pt x="610210" y="0"/>
                  </a:cubicBezTo>
                  <a:cubicBezTo>
                    <a:pt x="855063" y="18788"/>
                    <a:pt x="901801" y="-21570"/>
                    <a:pt x="1099718" y="0"/>
                  </a:cubicBezTo>
                  <a:cubicBezTo>
                    <a:pt x="1297635" y="21570"/>
                    <a:pt x="1589022" y="15537"/>
                    <a:pt x="1890979" y="0"/>
                  </a:cubicBezTo>
                  <a:cubicBezTo>
                    <a:pt x="2192936" y="-15537"/>
                    <a:pt x="2291197" y="-19373"/>
                    <a:pt x="2501189" y="0"/>
                  </a:cubicBezTo>
                  <a:cubicBezTo>
                    <a:pt x="2711181" y="19373"/>
                    <a:pt x="2871431" y="-12225"/>
                    <a:pt x="3111398" y="0"/>
                  </a:cubicBezTo>
                  <a:cubicBezTo>
                    <a:pt x="3351365" y="12225"/>
                    <a:pt x="3618019" y="8180"/>
                    <a:pt x="3902659" y="0"/>
                  </a:cubicBezTo>
                  <a:cubicBezTo>
                    <a:pt x="4187299" y="-8180"/>
                    <a:pt x="4207834" y="-14641"/>
                    <a:pt x="4452518" y="0"/>
                  </a:cubicBezTo>
                  <a:cubicBezTo>
                    <a:pt x="4697202" y="14641"/>
                    <a:pt x="4914876" y="-29725"/>
                    <a:pt x="5243779" y="0"/>
                  </a:cubicBezTo>
                  <a:cubicBezTo>
                    <a:pt x="5572682" y="29725"/>
                    <a:pt x="5866253" y="-28421"/>
                    <a:pt x="6035040" y="0"/>
                  </a:cubicBezTo>
                  <a:cubicBezTo>
                    <a:pt x="6050434" y="251827"/>
                    <a:pt x="6037072" y="450365"/>
                    <a:pt x="6035040" y="654687"/>
                  </a:cubicBezTo>
                  <a:cubicBezTo>
                    <a:pt x="6033008" y="859009"/>
                    <a:pt x="6065480" y="1035019"/>
                    <a:pt x="6035040" y="1309373"/>
                  </a:cubicBezTo>
                  <a:cubicBezTo>
                    <a:pt x="5754248" y="1314525"/>
                    <a:pt x="5477105" y="1288293"/>
                    <a:pt x="5304130" y="1309373"/>
                  </a:cubicBezTo>
                  <a:cubicBezTo>
                    <a:pt x="5131155" y="1330454"/>
                    <a:pt x="4698824" y="1284860"/>
                    <a:pt x="4512869" y="1309373"/>
                  </a:cubicBezTo>
                  <a:cubicBezTo>
                    <a:pt x="4326914" y="1333886"/>
                    <a:pt x="4051383" y="1321750"/>
                    <a:pt x="3721608" y="1309373"/>
                  </a:cubicBezTo>
                  <a:cubicBezTo>
                    <a:pt x="3391833" y="1296996"/>
                    <a:pt x="3303903" y="1315774"/>
                    <a:pt x="3171749" y="1309373"/>
                  </a:cubicBezTo>
                  <a:cubicBezTo>
                    <a:pt x="3039595" y="1302972"/>
                    <a:pt x="2765782" y="1302914"/>
                    <a:pt x="2501189" y="1309373"/>
                  </a:cubicBezTo>
                  <a:cubicBezTo>
                    <a:pt x="2236596" y="1315832"/>
                    <a:pt x="1977286" y="1278476"/>
                    <a:pt x="1709928" y="1309373"/>
                  </a:cubicBezTo>
                  <a:cubicBezTo>
                    <a:pt x="1442570" y="1340270"/>
                    <a:pt x="1293950" y="1299011"/>
                    <a:pt x="1039368" y="1309373"/>
                  </a:cubicBezTo>
                  <a:cubicBezTo>
                    <a:pt x="784786" y="1319735"/>
                    <a:pt x="333809" y="1281047"/>
                    <a:pt x="0" y="1309373"/>
                  </a:cubicBezTo>
                  <a:cubicBezTo>
                    <a:pt x="-23251" y="1143800"/>
                    <a:pt x="24116" y="904765"/>
                    <a:pt x="0" y="680874"/>
                  </a:cubicBezTo>
                  <a:cubicBezTo>
                    <a:pt x="-24116" y="456983"/>
                    <a:pt x="30512" y="281104"/>
                    <a:pt x="0" y="0"/>
                  </a:cubicBezTo>
                  <a:close/>
                </a:path>
              </a:pathLst>
            </a:custGeom>
            <a:noFill/>
            <a:ln w="57150">
              <a:solidFill>
                <a:schemeClr val="accent3">
                  <a:alpha val="58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latin typeface="Arial" panose="020B0604020202020204" pitchFamily="34" charset="0"/>
                <a:cs typeface="Arial" panose="020B0604020202020204" pitchFamily="34" charset="0"/>
              </a:endParaRPr>
            </a:p>
          </p:txBody>
        </p:sp>
      </p:grpSp>
      <p:sp>
        <p:nvSpPr>
          <p:cNvPr id="22" name="TextBox 9">
            <a:extLst>
              <a:ext uri="{FF2B5EF4-FFF2-40B4-BE49-F238E27FC236}">
                <a16:creationId xmlns:a16="http://schemas.microsoft.com/office/drawing/2014/main" id="{E273CA7D-AE31-D12E-9314-2E03E78C6A75}"/>
              </a:ext>
            </a:extLst>
          </p:cNvPr>
          <p:cNvSpPr txBox="1">
            <a:spLocks noChangeArrowheads="1"/>
          </p:cNvSpPr>
          <p:nvPr/>
        </p:nvSpPr>
        <p:spPr bwMode="auto">
          <a:xfrm>
            <a:off x="457199" y="1888570"/>
            <a:ext cx="6991285" cy="3908762"/>
          </a:xfrm>
          <a:prstGeom prst="rect">
            <a:avLst/>
          </a:prstGeom>
          <a:noFill/>
          <a:ln>
            <a:noFill/>
          </a:ln>
        </p:spPr>
        <p:txBody>
          <a:bodyPr wrap="square" lIns="91440" tIns="45720" rIns="91440" bIns="45720" anchor="ct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ts val="600"/>
              </a:spcBef>
              <a:spcAft>
                <a:spcPts val="600"/>
              </a:spcAft>
              <a:buFont typeface="Arial" panose="020B0604020202020204" pitchFamily="34" charset="0"/>
              <a:buNone/>
              <a:defRPr/>
            </a:pPr>
            <a:r>
              <a:rPr lang="en-US" altLang="en-US" sz="1600" b="1">
                <a:solidFill>
                  <a:schemeClr val="tx2"/>
                </a:solidFill>
                <a:cs typeface="Arial" panose="020B0604020202020204" pitchFamily="34" charset="0"/>
              </a:rPr>
              <a:t>Domaines clés de travail :</a:t>
            </a:r>
          </a:p>
          <a:p>
            <a:pPr marL="171450" indent="-171450" eaLnBrk="1" hangingPunct="1">
              <a:lnSpc>
                <a:spcPct val="100000"/>
              </a:lnSpc>
              <a:spcBef>
                <a:spcPts val="600"/>
              </a:spcBef>
              <a:spcAft>
                <a:spcPts val="600"/>
              </a:spcAft>
              <a:defRPr/>
            </a:pPr>
            <a:r>
              <a:rPr lang="fr-FR" altLang="en-US" sz="1600">
                <a:solidFill>
                  <a:schemeClr val="tx2"/>
                </a:solidFill>
                <a:latin typeface="Arial"/>
                <a:cs typeface="Arial"/>
              </a:rPr>
              <a:t>Identifier les contraintes systémiques dans les chaînes d’approvisionnement et proposer des solutions tactiques, en adoptant une approche multimodale.</a:t>
            </a:r>
            <a:endParaRPr lang="fr-FR" sz="1600">
              <a:solidFill>
                <a:schemeClr val="tx2"/>
              </a:solidFill>
              <a:latin typeface="Arial"/>
              <a:cs typeface="Arial"/>
            </a:endParaRPr>
          </a:p>
          <a:p>
            <a:pPr marL="171450" indent="-171450" eaLnBrk="1" hangingPunct="1">
              <a:lnSpc>
                <a:spcPct val="100000"/>
              </a:lnSpc>
              <a:spcBef>
                <a:spcPts val="600"/>
              </a:spcBef>
              <a:spcAft>
                <a:spcPts val="600"/>
              </a:spcAft>
              <a:defRPr/>
            </a:pPr>
            <a:r>
              <a:rPr lang="fr-FR" altLang="en-US" sz="1600">
                <a:solidFill>
                  <a:schemeClr val="tx2"/>
                </a:solidFill>
                <a:latin typeface="Arial"/>
                <a:cs typeface="Arial"/>
              </a:rPr>
              <a:t>Mobiliser avant et pendant les perturbations de la chaîne d'approvisionnement afin de partager une vision opérationnelle commune pour la réponse et la reprise</a:t>
            </a:r>
          </a:p>
          <a:p>
            <a:pPr marL="171450" indent="-171450" eaLnBrk="1" hangingPunct="1">
              <a:lnSpc>
                <a:spcPct val="100000"/>
              </a:lnSpc>
              <a:spcBef>
                <a:spcPts val="600"/>
              </a:spcBef>
              <a:spcAft>
                <a:spcPts val="600"/>
              </a:spcAft>
              <a:defRPr/>
            </a:pPr>
            <a:r>
              <a:rPr lang="fr-FR" altLang="en-US" sz="1600">
                <a:solidFill>
                  <a:schemeClr val="tx2"/>
                </a:solidFill>
                <a:latin typeface="Arial"/>
                <a:cs typeface="Arial"/>
              </a:rPr>
              <a:t>Promouvoir les opportunités de partage de données et de numérisation, ainsi que le développement d’indicateurs de performance clés et d'indicateurs pour les problèmes émergents</a:t>
            </a:r>
          </a:p>
          <a:p>
            <a:pPr marL="171450" indent="-171450" eaLnBrk="1" hangingPunct="1">
              <a:lnSpc>
                <a:spcPct val="100000"/>
              </a:lnSpc>
              <a:spcBef>
                <a:spcPts val="600"/>
              </a:spcBef>
              <a:spcAft>
                <a:spcPts val="600"/>
              </a:spcAft>
              <a:defRPr/>
            </a:pPr>
            <a:r>
              <a:rPr lang="fr-FR" altLang="en-US" sz="1600">
                <a:solidFill>
                  <a:schemeClr val="tx2"/>
                </a:solidFill>
                <a:latin typeface="Arial"/>
                <a:cs typeface="Arial"/>
              </a:rPr>
              <a:t>Soutenir l'alignement, la coordination et les relations au sein de la famille fédérale et à l'extérieur sur les enjeux liés aux chaînes d'approvisionnement et aux cadres réglementaires</a:t>
            </a:r>
          </a:p>
        </p:txBody>
      </p:sp>
    </p:spTree>
    <p:extLst>
      <p:ext uri="{BB962C8B-B14F-4D97-AF65-F5344CB8AC3E}">
        <p14:creationId xmlns:p14="http://schemas.microsoft.com/office/powerpoint/2010/main" val="1121322134"/>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12FFD-F81E-B2F4-0F23-AE0DE64028F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231426-ABBD-1392-609D-3D647D3475EA}"/>
              </a:ext>
            </a:extLst>
          </p:cNvPr>
          <p:cNvSpPr>
            <a:spLocks noGrp="1"/>
          </p:cNvSpPr>
          <p:nvPr>
            <p:ph type="sldNum" sz="quarter" idx="16"/>
          </p:nvPr>
        </p:nvSpPr>
        <p:spPr/>
        <p:txBody>
          <a:bodyPr/>
          <a:lstStyle/>
          <a:p>
            <a:pPr>
              <a:defRPr/>
            </a:pPr>
            <a:fld id="{9D7181F1-B17D-4F9C-8BF3-D6487DB2FC9E}" type="slidenum">
              <a:rPr lang="en-US" smtClean="0"/>
              <a:pPr>
                <a:defRPr/>
              </a:pPr>
              <a:t>3</a:t>
            </a:fld>
            <a:endParaRPr lang="en-US"/>
          </a:p>
        </p:txBody>
      </p:sp>
      <p:grpSp>
        <p:nvGrpSpPr>
          <p:cNvPr id="161" name="Group 160">
            <a:extLst>
              <a:ext uri="{FF2B5EF4-FFF2-40B4-BE49-F238E27FC236}">
                <a16:creationId xmlns:a16="http://schemas.microsoft.com/office/drawing/2014/main" id="{DA66EB0E-BB7E-0B05-3637-7D96F765A881}"/>
              </a:ext>
            </a:extLst>
          </p:cNvPr>
          <p:cNvGrpSpPr/>
          <p:nvPr/>
        </p:nvGrpSpPr>
        <p:grpSpPr>
          <a:xfrm>
            <a:off x="304191" y="4121280"/>
            <a:ext cx="7863840" cy="2399644"/>
            <a:chOff x="304191" y="4148175"/>
            <a:chExt cx="7863840" cy="2399644"/>
          </a:xfrm>
        </p:grpSpPr>
        <p:sp>
          <p:nvSpPr>
            <p:cNvPr id="51" name="TextBox 50">
              <a:extLst>
                <a:ext uri="{FF2B5EF4-FFF2-40B4-BE49-F238E27FC236}">
                  <a16:creationId xmlns:a16="http://schemas.microsoft.com/office/drawing/2014/main" id="{4411DDF5-FDDA-474C-E452-3EF2A0C94F07}"/>
                </a:ext>
              </a:extLst>
            </p:cNvPr>
            <p:cNvSpPr txBox="1"/>
            <p:nvPr/>
          </p:nvSpPr>
          <p:spPr>
            <a:xfrm>
              <a:off x="304191" y="4148175"/>
              <a:ext cx="7863840" cy="523220"/>
            </a:xfrm>
            <a:prstGeom prst="rect">
              <a:avLst/>
            </a:prstGeom>
            <a:noFill/>
          </p:spPr>
          <p:txBody>
            <a:bodyPr wrap="square">
              <a:spAutoFit/>
            </a:bodyPr>
            <a:lstStyle/>
            <a:p>
              <a:r>
                <a:rPr lang="fr-FR" altLang="en-US" sz="1400" b="1">
                  <a:solidFill>
                    <a:srgbClr val="00437B"/>
                  </a:solidFill>
                  <a:latin typeface="Arial" panose="020B0604020202020204" pitchFamily="34" charset="0"/>
                  <a:cs typeface="Arial" panose="020B0604020202020204" pitchFamily="34" charset="0"/>
                </a:rPr>
                <a:t>Pendant les perturbations, le Bureau national de la chaîne d'approvisionnement soutient le système de chaîne d'approvisionnement en :</a:t>
              </a:r>
              <a:endParaRPr lang="en-US" sz="1400" b="1">
                <a:latin typeface="Arial" panose="020B0604020202020204" pitchFamily="34" charset="0"/>
                <a:cs typeface="Arial" panose="020B0604020202020204" pitchFamily="34" charset="0"/>
              </a:endParaRPr>
            </a:p>
          </p:txBody>
        </p:sp>
        <p:grpSp>
          <p:nvGrpSpPr>
            <p:cNvPr id="160" name="Group 159">
              <a:extLst>
                <a:ext uri="{FF2B5EF4-FFF2-40B4-BE49-F238E27FC236}">
                  <a16:creationId xmlns:a16="http://schemas.microsoft.com/office/drawing/2014/main" id="{BCD193A8-A0C4-152F-4E4E-CC83E91E9BAD}"/>
                </a:ext>
              </a:extLst>
            </p:cNvPr>
            <p:cNvGrpSpPr/>
            <p:nvPr/>
          </p:nvGrpSpPr>
          <p:grpSpPr>
            <a:xfrm>
              <a:off x="349016" y="4683368"/>
              <a:ext cx="7491445" cy="1864451"/>
              <a:chOff x="380109" y="4683368"/>
              <a:chExt cx="7491445" cy="1864451"/>
            </a:xfrm>
          </p:grpSpPr>
          <p:grpSp>
            <p:nvGrpSpPr>
              <p:cNvPr id="158" name="Group 157">
                <a:extLst>
                  <a:ext uri="{FF2B5EF4-FFF2-40B4-BE49-F238E27FC236}">
                    <a16:creationId xmlns:a16="http://schemas.microsoft.com/office/drawing/2014/main" id="{A22641F6-46B6-2BAD-1D5F-4B065DDDB418}"/>
                  </a:ext>
                </a:extLst>
              </p:cNvPr>
              <p:cNvGrpSpPr/>
              <p:nvPr/>
            </p:nvGrpSpPr>
            <p:grpSpPr>
              <a:xfrm>
                <a:off x="383958" y="5457225"/>
                <a:ext cx="6977625" cy="550680"/>
                <a:chOff x="383958" y="5469205"/>
                <a:chExt cx="6977625" cy="550680"/>
              </a:xfrm>
            </p:grpSpPr>
            <p:sp>
              <p:nvSpPr>
                <p:cNvPr id="59" name="TextBox 58">
                  <a:extLst>
                    <a:ext uri="{FF2B5EF4-FFF2-40B4-BE49-F238E27FC236}">
                      <a16:creationId xmlns:a16="http://schemas.microsoft.com/office/drawing/2014/main" id="{F036D194-ECCA-0522-C2FD-12F2649660D6}"/>
                    </a:ext>
                  </a:extLst>
                </p:cNvPr>
                <p:cNvSpPr txBox="1"/>
                <p:nvPr/>
              </p:nvSpPr>
              <p:spPr>
                <a:xfrm>
                  <a:off x="895144" y="5469205"/>
                  <a:ext cx="6466439" cy="523220"/>
                </a:xfrm>
                <a:prstGeom prst="rect">
                  <a:avLst/>
                </a:prstGeom>
                <a:noFill/>
              </p:spPr>
              <p:txBody>
                <a:bodyPr wrap="square">
                  <a:spAutoFit/>
                </a:bodyPr>
                <a:lstStyle/>
                <a:p>
                  <a:r>
                    <a:rPr lang="fr-FR" sz="1400">
                      <a:solidFill>
                        <a:schemeClr val="tx2"/>
                      </a:solidFill>
                      <a:latin typeface="Arial" panose="020B0604020202020204" pitchFamily="34" charset="0"/>
                      <a:cs typeface="Arial" panose="020B0604020202020204" pitchFamily="34" charset="0"/>
                    </a:rPr>
                    <a:t>Informer la prise de décision en termes de réponses immédiates et de solutions à long terme</a:t>
                  </a:r>
                  <a:endParaRPr lang="en-US" sz="1400">
                    <a:solidFill>
                      <a:schemeClr val="tx2"/>
                    </a:solidFill>
                    <a:latin typeface="Arial" panose="020B0604020202020204" pitchFamily="34" charset="0"/>
                    <a:cs typeface="Arial" panose="020B0604020202020204" pitchFamily="34" charset="0"/>
                  </a:endParaRPr>
                </a:p>
              </p:txBody>
            </p:sp>
            <p:pic>
              <p:nvPicPr>
                <p:cNvPr id="61" name="Graphic 60" descr="Badge with solid fill">
                  <a:extLst>
                    <a:ext uri="{FF2B5EF4-FFF2-40B4-BE49-F238E27FC236}">
                      <a16:creationId xmlns:a16="http://schemas.microsoft.com/office/drawing/2014/main" id="{E27CD397-F0AE-34D5-1878-57F0EC7A92A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3958" y="5471245"/>
                  <a:ext cx="548640" cy="548640"/>
                </a:xfrm>
                <a:prstGeom prst="rect">
                  <a:avLst/>
                </a:prstGeom>
              </p:spPr>
            </p:pic>
          </p:grpSp>
          <p:grpSp>
            <p:nvGrpSpPr>
              <p:cNvPr id="159" name="Group 158">
                <a:extLst>
                  <a:ext uri="{FF2B5EF4-FFF2-40B4-BE49-F238E27FC236}">
                    <a16:creationId xmlns:a16="http://schemas.microsoft.com/office/drawing/2014/main" id="{1B6B9A46-7E73-BE22-4A96-E3DEA137CBE2}"/>
                  </a:ext>
                </a:extLst>
              </p:cNvPr>
              <p:cNvGrpSpPr/>
              <p:nvPr/>
            </p:nvGrpSpPr>
            <p:grpSpPr>
              <a:xfrm>
                <a:off x="380343" y="5999179"/>
                <a:ext cx="7224642" cy="548640"/>
                <a:chOff x="380343" y="5999179"/>
                <a:chExt cx="7224642" cy="548640"/>
              </a:xfrm>
            </p:grpSpPr>
            <p:sp>
              <p:nvSpPr>
                <p:cNvPr id="57" name="TextBox 56">
                  <a:extLst>
                    <a:ext uri="{FF2B5EF4-FFF2-40B4-BE49-F238E27FC236}">
                      <a16:creationId xmlns:a16="http://schemas.microsoft.com/office/drawing/2014/main" id="{BA4CD5BC-A5A0-FD82-B9FA-D3C174BEF832}"/>
                    </a:ext>
                  </a:extLst>
                </p:cNvPr>
                <p:cNvSpPr txBox="1"/>
                <p:nvPr/>
              </p:nvSpPr>
              <p:spPr>
                <a:xfrm>
                  <a:off x="891529" y="6011893"/>
                  <a:ext cx="6713456" cy="523220"/>
                </a:xfrm>
                <a:prstGeom prst="rect">
                  <a:avLst/>
                </a:prstGeom>
                <a:noFill/>
              </p:spPr>
              <p:txBody>
                <a:bodyPr wrap="square">
                  <a:spAutoFit/>
                </a:bodyPr>
                <a:lstStyle/>
                <a:p>
                  <a:r>
                    <a:rPr lang="fr-FR" sz="1400">
                      <a:solidFill>
                        <a:schemeClr val="tx2"/>
                      </a:solidFill>
                      <a:latin typeface="Arial" panose="020B0604020202020204" pitchFamily="34" charset="0"/>
                      <a:cs typeface="Arial" panose="020B0604020202020204" pitchFamily="34" charset="0"/>
                    </a:rPr>
                    <a:t>Renforcer les centres d'expertise existants liés à la préparation aux urgences et à la gestion des incidents, et coordonner les efforts</a:t>
                  </a:r>
                  <a:endParaRPr lang="en-US" sz="1400">
                    <a:solidFill>
                      <a:schemeClr val="tx2"/>
                    </a:solidFill>
                    <a:latin typeface="Arial" panose="020B0604020202020204" pitchFamily="34" charset="0"/>
                    <a:cs typeface="Arial" panose="020B0604020202020204" pitchFamily="34" charset="0"/>
                  </a:endParaRPr>
                </a:p>
              </p:txBody>
            </p:sp>
            <p:pic>
              <p:nvPicPr>
                <p:cNvPr id="63" name="Graphic 62" descr="Badge 3 with solid fill">
                  <a:extLst>
                    <a:ext uri="{FF2B5EF4-FFF2-40B4-BE49-F238E27FC236}">
                      <a16:creationId xmlns:a16="http://schemas.microsoft.com/office/drawing/2014/main" id="{65634D95-F9EC-AC2E-4A80-761DD68E69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343" y="5999179"/>
                  <a:ext cx="548640" cy="548640"/>
                </a:xfrm>
                <a:prstGeom prst="rect">
                  <a:avLst/>
                </a:prstGeom>
              </p:spPr>
            </p:pic>
          </p:grpSp>
          <p:grpSp>
            <p:nvGrpSpPr>
              <p:cNvPr id="157" name="Group 156">
                <a:extLst>
                  <a:ext uri="{FF2B5EF4-FFF2-40B4-BE49-F238E27FC236}">
                    <a16:creationId xmlns:a16="http://schemas.microsoft.com/office/drawing/2014/main" id="{F6802529-3A5F-614F-FF8E-10FED8569ADB}"/>
                  </a:ext>
                </a:extLst>
              </p:cNvPr>
              <p:cNvGrpSpPr/>
              <p:nvPr/>
            </p:nvGrpSpPr>
            <p:grpSpPr>
              <a:xfrm>
                <a:off x="380109" y="4683368"/>
                <a:ext cx="7491445" cy="742409"/>
                <a:chOff x="380109" y="4683368"/>
                <a:chExt cx="7491445" cy="742409"/>
              </a:xfrm>
            </p:grpSpPr>
            <p:sp>
              <p:nvSpPr>
                <p:cNvPr id="55" name="TextBox 54">
                  <a:extLst>
                    <a:ext uri="{FF2B5EF4-FFF2-40B4-BE49-F238E27FC236}">
                      <a16:creationId xmlns:a16="http://schemas.microsoft.com/office/drawing/2014/main" id="{ACC23067-34C4-8027-8215-AC41114CD05C}"/>
                    </a:ext>
                  </a:extLst>
                </p:cNvPr>
                <p:cNvSpPr txBox="1"/>
                <p:nvPr/>
              </p:nvSpPr>
              <p:spPr>
                <a:xfrm>
                  <a:off x="900259" y="4687113"/>
                  <a:ext cx="6971295" cy="738664"/>
                </a:xfrm>
                <a:prstGeom prst="rect">
                  <a:avLst/>
                </a:prstGeom>
                <a:noFill/>
              </p:spPr>
              <p:txBody>
                <a:bodyPr wrap="square">
                  <a:spAutoFit/>
                </a:bodyPr>
                <a:lstStyle/>
                <a:p>
                  <a:r>
                    <a:rPr lang="fr-FR" sz="1400">
                      <a:solidFill>
                        <a:schemeClr val="tx2"/>
                      </a:solidFill>
                      <a:latin typeface="Arial" panose="020B0604020202020204" pitchFamily="34" charset="0"/>
                      <a:cs typeface="Arial" panose="020B0604020202020204" pitchFamily="34" charset="0"/>
                    </a:rPr>
                    <a:t>Fournir un point central pour que les partenaires gouvernementaux et industriels échangent des informations et garantissent une vision commune des opérations, avant, pendant et après les perturbations</a:t>
                  </a:r>
                  <a:endParaRPr lang="en-US" sz="1400">
                    <a:solidFill>
                      <a:schemeClr val="tx2"/>
                    </a:solidFill>
                    <a:latin typeface="Arial" panose="020B0604020202020204" pitchFamily="34" charset="0"/>
                    <a:cs typeface="Arial" panose="020B0604020202020204" pitchFamily="34" charset="0"/>
                  </a:endParaRPr>
                </a:p>
              </p:txBody>
            </p:sp>
            <p:pic>
              <p:nvPicPr>
                <p:cNvPr id="52" name="Graphic 51" descr="Badge 1 with solid fill">
                  <a:extLst>
                    <a:ext uri="{FF2B5EF4-FFF2-40B4-BE49-F238E27FC236}">
                      <a16:creationId xmlns:a16="http://schemas.microsoft.com/office/drawing/2014/main" id="{59E4FBF3-4731-A9DA-C3EC-F96A9D12D79D}"/>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380109" y="4683368"/>
                  <a:ext cx="548640" cy="548640"/>
                </a:xfrm>
                <a:prstGeom prst="rect">
                  <a:avLst/>
                </a:prstGeom>
              </p:spPr>
            </p:pic>
          </p:grpSp>
        </p:grpSp>
      </p:grpSp>
      <p:pic>
        <p:nvPicPr>
          <p:cNvPr id="58" name="Picture 57">
            <a:extLst>
              <a:ext uri="{FF2B5EF4-FFF2-40B4-BE49-F238E27FC236}">
                <a16:creationId xmlns:a16="http://schemas.microsoft.com/office/drawing/2014/main" id="{D9E1B1F3-1E3B-62ED-566B-D464C22EC21E}"/>
              </a:ext>
            </a:extLst>
          </p:cNvPr>
          <p:cNvPicPr>
            <a:picLocks/>
          </p:cNvPicPr>
          <p:nvPr/>
        </p:nvPicPr>
        <p:blipFill>
          <a:blip r:embed="rId8"/>
          <a:stretch>
            <a:fillRect/>
          </a:stretch>
        </p:blipFill>
        <p:spPr>
          <a:xfrm>
            <a:off x="8411939" y="4550239"/>
            <a:ext cx="3017520" cy="1554480"/>
          </a:xfrm>
          <a:prstGeom prst="roundRect">
            <a:avLst>
              <a:gd name="adj" fmla="val 4167"/>
            </a:avLst>
          </a:prstGeom>
          <a:solidFill>
            <a:srgbClr val="FFFFFF"/>
          </a:solidFill>
          <a:ln w="76200" cap="sq">
            <a:solidFill>
              <a:schemeClr val="bg1">
                <a:lumMod val="95000"/>
              </a:schemeClr>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2" name="Title 1">
            <a:extLst>
              <a:ext uri="{FF2B5EF4-FFF2-40B4-BE49-F238E27FC236}">
                <a16:creationId xmlns:a16="http://schemas.microsoft.com/office/drawing/2014/main" id="{00F16074-79AB-5307-8B4A-3C99D1AD619A}"/>
              </a:ext>
            </a:extLst>
          </p:cNvPr>
          <p:cNvSpPr txBox="1">
            <a:spLocks noChangeArrowheads="1"/>
          </p:cNvSpPr>
          <p:nvPr/>
        </p:nvSpPr>
        <p:spPr bwMode="auto">
          <a:xfrm>
            <a:off x="457200" y="1097280"/>
            <a:ext cx="11610975" cy="467662"/>
          </a:xfrm>
          <a:prstGeom prst="rect">
            <a:avLst/>
          </a:prstGeom>
          <a:noFill/>
          <a:ln>
            <a:noFill/>
          </a:ln>
        </p:spPr>
        <p:txBody>
          <a:bodyPr anchor="t"/>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defRPr/>
            </a:pPr>
            <a:r>
              <a:rPr lang="fr-FR" altLang="en-US" sz="1600" b="1">
                <a:solidFill>
                  <a:schemeClr val="tx1">
                    <a:lumMod val="50000"/>
                    <a:lumOff val="50000"/>
                  </a:schemeClr>
                </a:solidFill>
                <a:latin typeface="Arial"/>
                <a:cs typeface="Arial"/>
              </a:rPr>
              <a:t>Les événements météorologiques extrêmes et les arrêts de travail continuent de perturber les systèmes de transport du Canada, avec des répercussions sur les économies régionales, les collectivités locales et à l’échelle nationale.</a:t>
            </a:r>
            <a:endParaRPr lang="en-US" altLang="en-US" sz="1600" b="1">
              <a:solidFill>
                <a:schemeClr val="tx1">
                  <a:lumMod val="50000"/>
                  <a:lumOff val="50000"/>
                </a:schemeClr>
              </a:solidFill>
              <a:latin typeface="Arial"/>
              <a:cs typeface="Arial"/>
            </a:endParaRPr>
          </a:p>
        </p:txBody>
      </p:sp>
      <p:sp>
        <p:nvSpPr>
          <p:cNvPr id="64" name="TextBox 63">
            <a:extLst>
              <a:ext uri="{FF2B5EF4-FFF2-40B4-BE49-F238E27FC236}">
                <a16:creationId xmlns:a16="http://schemas.microsoft.com/office/drawing/2014/main" id="{AB3BD25A-ED63-AB7E-80F4-EB9EA82605A4}"/>
              </a:ext>
            </a:extLst>
          </p:cNvPr>
          <p:cNvSpPr txBox="1"/>
          <p:nvPr/>
        </p:nvSpPr>
        <p:spPr>
          <a:xfrm>
            <a:off x="1097280" y="457200"/>
            <a:ext cx="10715437" cy="480131"/>
          </a:xfrm>
          <a:prstGeom prst="rect">
            <a:avLst/>
          </a:prstGeom>
          <a:noFill/>
        </p:spPr>
        <p:txBody>
          <a:bodyPr wrap="square" anchor="t">
            <a:spAutoFit/>
          </a:bodyPr>
          <a:lstStyle/>
          <a:p>
            <a:pPr eaLnBrk="1" hangingPunct="1">
              <a:lnSpc>
                <a:spcPct val="90000"/>
              </a:lnSpc>
              <a:defRPr/>
            </a:pPr>
            <a:r>
              <a:rPr lang="fr-FR" altLang="en-US" sz="2800" b="1">
                <a:solidFill>
                  <a:schemeClr val="tx2"/>
                </a:solidFill>
                <a:latin typeface="Arial" panose="020B0604020202020204" pitchFamily="34" charset="0"/>
                <a:ea typeface="+mj-ea"/>
                <a:cs typeface="Arial" panose="020B0604020202020204" pitchFamily="34" charset="0"/>
              </a:rPr>
              <a:t>Un point central pour se rassembler lors de perturbations</a:t>
            </a:r>
            <a:endParaRPr lang="en-US" altLang="en-US" sz="2800" b="1">
              <a:solidFill>
                <a:schemeClr val="tx2"/>
              </a:solidFill>
              <a:latin typeface="Arial" panose="020B0604020202020204" pitchFamily="34" charset="0"/>
              <a:ea typeface="+mj-ea"/>
              <a:cs typeface="Arial" panose="020B0604020202020204" pitchFamily="34" charset="0"/>
            </a:endParaRPr>
          </a:p>
        </p:txBody>
      </p:sp>
      <p:grpSp>
        <p:nvGrpSpPr>
          <p:cNvPr id="230" name="Group 229">
            <a:extLst>
              <a:ext uri="{FF2B5EF4-FFF2-40B4-BE49-F238E27FC236}">
                <a16:creationId xmlns:a16="http://schemas.microsoft.com/office/drawing/2014/main" id="{6963B113-2CAC-4FD2-0BE7-B9B3062EDA2F}"/>
              </a:ext>
            </a:extLst>
          </p:cNvPr>
          <p:cNvGrpSpPr/>
          <p:nvPr/>
        </p:nvGrpSpPr>
        <p:grpSpPr>
          <a:xfrm>
            <a:off x="92073" y="1628692"/>
            <a:ext cx="11206614" cy="2505766"/>
            <a:chOff x="-12702" y="1714417"/>
            <a:chExt cx="11206614" cy="2505766"/>
          </a:xfrm>
        </p:grpSpPr>
        <p:cxnSp>
          <p:nvCxnSpPr>
            <p:cNvPr id="11" name="Straight Connector 10">
              <a:extLst>
                <a:ext uri="{FF2B5EF4-FFF2-40B4-BE49-F238E27FC236}">
                  <a16:creationId xmlns:a16="http://schemas.microsoft.com/office/drawing/2014/main" id="{65320F50-9BFE-324F-5A14-B9F3598BAC8F}"/>
                </a:ext>
              </a:extLst>
            </p:cNvPr>
            <p:cNvCxnSpPr>
              <a:cxnSpLocks/>
            </p:cNvCxnSpPr>
            <p:nvPr/>
          </p:nvCxnSpPr>
          <p:spPr bwMode="auto">
            <a:xfrm>
              <a:off x="9536487" y="3178705"/>
              <a:ext cx="0" cy="44495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0FCA499-9BAD-7230-D98F-8A692ABDFA30}"/>
                </a:ext>
              </a:extLst>
            </p:cNvPr>
            <p:cNvCxnSpPr>
              <a:cxnSpLocks/>
            </p:cNvCxnSpPr>
            <p:nvPr/>
          </p:nvCxnSpPr>
          <p:spPr bwMode="auto">
            <a:xfrm flipH="1">
              <a:off x="8522177" y="2085289"/>
              <a:ext cx="0" cy="207871"/>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grpSp>
          <p:nvGrpSpPr>
            <p:cNvPr id="14" name="Group 65">
              <a:extLst>
                <a:ext uri="{FF2B5EF4-FFF2-40B4-BE49-F238E27FC236}">
                  <a16:creationId xmlns:a16="http://schemas.microsoft.com/office/drawing/2014/main" id="{0AC0ED52-2FD7-4A02-F38A-7434170689A2}"/>
                </a:ext>
              </a:extLst>
            </p:cNvPr>
            <p:cNvGrpSpPr>
              <a:grpSpLocks/>
            </p:cNvGrpSpPr>
            <p:nvPr/>
          </p:nvGrpSpPr>
          <p:grpSpPr bwMode="auto">
            <a:xfrm>
              <a:off x="8674341" y="2109639"/>
              <a:ext cx="862134" cy="1766671"/>
              <a:chOff x="8989738" y="1762827"/>
              <a:chExt cx="719263" cy="2442550"/>
            </a:xfrm>
          </p:grpSpPr>
          <p:cxnSp>
            <p:nvCxnSpPr>
              <p:cNvPr id="204" name="Straight Connector 203">
                <a:extLst>
                  <a:ext uri="{FF2B5EF4-FFF2-40B4-BE49-F238E27FC236}">
                    <a16:creationId xmlns:a16="http://schemas.microsoft.com/office/drawing/2014/main" id="{B79DD4B4-8826-B567-F6D2-860B030DF71B}"/>
                  </a:ext>
                </a:extLst>
              </p:cNvPr>
              <p:cNvCxnSpPr>
                <a:cxnSpLocks/>
              </p:cNvCxnSpPr>
              <p:nvPr/>
            </p:nvCxnSpPr>
            <p:spPr>
              <a:xfrm>
                <a:off x="9709001" y="1762827"/>
                <a:ext cx="0" cy="1700564"/>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205" name="TextBox 112">
                <a:extLst>
                  <a:ext uri="{FF2B5EF4-FFF2-40B4-BE49-F238E27FC236}">
                    <a16:creationId xmlns:a16="http://schemas.microsoft.com/office/drawing/2014/main" id="{BA8C15FA-461E-6BB4-F747-3B81DA16E998}"/>
                  </a:ext>
                </a:extLst>
              </p:cNvPr>
              <p:cNvSpPr txBox="1">
                <a:spLocks noChangeArrowheads="1"/>
              </p:cNvSpPr>
              <p:nvPr/>
            </p:nvSpPr>
            <p:spPr bwMode="auto">
              <a:xfrm flipH="1">
                <a:off x="8989738" y="3226673"/>
                <a:ext cx="684312" cy="97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Grève des ports de la côte est des É.-U.</a:t>
                </a:r>
              </a:p>
            </p:txBody>
          </p:sp>
        </p:grpSp>
        <p:grpSp>
          <p:nvGrpSpPr>
            <p:cNvPr id="15" name="Group 66">
              <a:extLst>
                <a:ext uri="{FF2B5EF4-FFF2-40B4-BE49-F238E27FC236}">
                  <a16:creationId xmlns:a16="http://schemas.microsoft.com/office/drawing/2014/main" id="{B09B6580-9F67-2310-7D6A-73FE56B4CB71}"/>
                </a:ext>
              </a:extLst>
            </p:cNvPr>
            <p:cNvGrpSpPr>
              <a:grpSpLocks/>
            </p:cNvGrpSpPr>
            <p:nvPr/>
          </p:nvGrpSpPr>
          <p:grpSpPr bwMode="auto">
            <a:xfrm>
              <a:off x="8490124" y="1976797"/>
              <a:ext cx="946476" cy="1211572"/>
              <a:chOff x="8797627" y="1762827"/>
              <a:chExt cx="789628" cy="1675084"/>
            </a:xfrm>
          </p:grpSpPr>
          <p:cxnSp>
            <p:nvCxnSpPr>
              <p:cNvPr id="202" name="Straight Connector 201">
                <a:extLst>
                  <a:ext uri="{FF2B5EF4-FFF2-40B4-BE49-F238E27FC236}">
                    <a16:creationId xmlns:a16="http://schemas.microsoft.com/office/drawing/2014/main" id="{F6013DCB-2064-05D6-E124-833CC2D2EDD2}"/>
                  </a:ext>
                </a:extLst>
              </p:cNvPr>
              <p:cNvCxnSpPr>
                <a:cxnSpLocks/>
              </p:cNvCxnSpPr>
              <p:nvPr/>
            </p:nvCxnSpPr>
            <p:spPr>
              <a:xfrm>
                <a:off x="9586769" y="1762827"/>
                <a:ext cx="0" cy="1306783"/>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203" name="TextBox 110">
                <a:extLst>
                  <a:ext uri="{FF2B5EF4-FFF2-40B4-BE49-F238E27FC236}">
                    <a16:creationId xmlns:a16="http://schemas.microsoft.com/office/drawing/2014/main" id="{8DAFE8CE-2508-89E7-BCAC-E4E24B96CFE9}"/>
                  </a:ext>
                </a:extLst>
              </p:cNvPr>
              <p:cNvSpPr txBox="1">
                <a:spLocks noChangeArrowheads="1"/>
              </p:cNvSpPr>
              <p:nvPr/>
            </p:nvSpPr>
            <p:spPr bwMode="auto">
              <a:xfrm flipH="1">
                <a:off x="8797627" y="2884730"/>
                <a:ext cx="789628" cy="553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Lockout à CN Rail</a:t>
                </a:r>
              </a:p>
            </p:txBody>
          </p:sp>
        </p:grpSp>
        <p:sp>
          <p:nvSpPr>
            <p:cNvPr id="201" name="TextBox 128">
              <a:extLst>
                <a:ext uri="{FF2B5EF4-FFF2-40B4-BE49-F238E27FC236}">
                  <a16:creationId xmlns:a16="http://schemas.microsoft.com/office/drawing/2014/main" id="{178286F9-3111-BF24-829B-2BF75066285B}"/>
                </a:ext>
              </a:extLst>
            </p:cNvPr>
            <p:cNvSpPr txBox="1">
              <a:spLocks noChangeArrowheads="1"/>
            </p:cNvSpPr>
            <p:nvPr/>
          </p:nvSpPr>
          <p:spPr bwMode="auto">
            <a:xfrm flipH="1">
              <a:off x="74402" y="2179688"/>
              <a:ext cx="548640" cy="22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Brexit</a:t>
              </a:r>
            </a:p>
          </p:txBody>
        </p:sp>
        <p:sp>
          <p:nvSpPr>
            <p:cNvPr id="19" name="TextBox 18">
              <a:extLst>
                <a:ext uri="{FF2B5EF4-FFF2-40B4-BE49-F238E27FC236}">
                  <a16:creationId xmlns:a16="http://schemas.microsoft.com/office/drawing/2014/main" id="{926F9E65-8D6E-6678-BF54-DC3227C44D26}"/>
                </a:ext>
              </a:extLst>
            </p:cNvPr>
            <p:cNvSpPr txBox="1"/>
            <p:nvPr/>
          </p:nvSpPr>
          <p:spPr bwMode="auto">
            <a:xfrm flipH="1">
              <a:off x="-12702" y="2961458"/>
              <a:ext cx="906159" cy="400110"/>
            </a:xfrm>
            <a:prstGeom prst="rect">
              <a:avLst/>
            </a:prstGeom>
            <a:noFill/>
          </p:spPr>
          <p:txBody>
            <a:bodyPr wrap="square">
              <a:spAutoFit/>
            </a:bodyPr>
            <a:lstStyle/>
            <a:p>
              <a:pPr algn="r" defTabSz="537850">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Barricades ferroviaires</a:t>
              </a:r>
            </a:p>
          </p:txBody>
        </p:sp>
        <p:sp>
          <p:nvSpPr>
            <p:cNvPr id="21" name="TextBox 12">
              <a:extLst>
                <a:ext uri="{FF2B5EF4-FFF2-40B4-BE49-F238E27FC236}">
                  <a16:creationId xmlns:a16="http://schemas.microsoft.com/office/drawing/2014/main" id="{AE79297F-13F0-44A4-3070-43946153EDB7}"/>
                </a:ext>
              </a:extLst>
            </p:cNvPr>
            <p:cNvSpPr txBox="1">
              <a:spLocks noChangeArrowheads="1"/>
            </p:cNvSpPr>
            <p:nvPr/>
          </p:nvSpPr>
          <p:spPr bwMode="auto">
            <a:xfrm>
              <a:off x="940151" y="3771724"/>
              <a:ext cx="136386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COVID-19</a:t>
              </a:r>
            </a:p>
          </p:txBody>
        </p:sp>
        <p:sp>
          <p:nvSpPr>
            <p:cNvPr id="23" name="TextBox 16">
              <a:extLst>
                <a:ext uri="{FF2B5EF4-FFF2-40B4-BE49-F238E27FC236}">
                  <a16:creationId xmlns:a16="http://schemas.microsoft.com/office/drawing/2014/main" id="{48AECBBE-F46E-2139-D679-48B6F7FE39A3}"/>
                </a:ext>
              </a:extLst>
            </p:cNvPr>
            <p:cNvSpPr txBox="1">
              <a:spLocks noChangeArrowheads="1"/>
            </p:cNvSpPr>
            <p:nvPr/>
          </p:nvSpPr>
          <p:spPr bwMode="auto">
            <a:xfrm>
              <a:off x="985157" y="2709886"/>
              <a:ext cx="10230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Grève au port de Montréal</a:t>
              </a:r>
            </a:p>
          </p:txBody>
        </p:sp>
        <p:sp>
          <p:nvSpPr>
            <p:cNvPr id="26" name="TextBox 22">
              <a:extLst>
                <a:ext uri="{FF2B5EF4-FFF2-40B4-BE49-F238E27FC236}">
                  <a16:creationId xmlns:a16="http://schemas.microsoft.com/office/drawing/2014/main" id="{FF3DDCD0-A7C4-17A7-2E6C-BE7D77824352}"/>
                </a:ext>
              </a:extLst>
            </p:cNvPr>
            <p:cNvSpPr txBox="1">
              <a:spLocks noChangeArrowheads="1"/>
            </p:cNvSpPr>
            <p:nvPr/>
          </p:nvSpPr>
          <p:spPr bwMode="auto">
            <a:xfrm>
              <a:off x="1349238" y="3235512"/>
              <a:ext cx="11255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Blocage du canal de Suez</a:t>
              </a:r>
            </a:p>
          </p:txBody>
        </p:sp>
        <p:sp>
          <p:nvSpPr>
            <p:cNvPr id="28" name="TextBox 25">
              <a:extLst>
                <a:ext uri="{FF2B5EF4-FFF2-40B4-BE49-F238E27FC236}">
                  <a16:creationId xmlns:a16="http://schemas.microsoft.com/office/drawing/2014/main" id="{31E2A62C-5080-732D-850B-E56768608CA2}"/>
                </a:ext>
              </a:extLst>
            </p:cNvPr>
            <p:cNvSpPr txBox="1">
              <a:spLocks noChangeArrowheads="1"/>
            </p:cNvSpPr>
            <p:nvPr/>
          </p:nvSpPr>
          <p:spPr bwMode="auto">
            <a:xfrm>
              <a:off x="2406388" y="3522954"/>
              <a:ext cx="101973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Grève au port de Montréal</a:t>
              </a:r>
            </a:p>
          </p:txBody>
        </p:sp>
        <p:sp>
          <p:nvSpPr>
            <p:cNvPr id="29" name="TextBox 28">
              <a:extLst>
                <a:ext uri="{FF2B5EF4-FFF2-40B4-BE49-F238E27FC236}">
                  <a16:creationId xmlns:a16="http://schemas.microsoft.com/office/drawing/2014/main" id="{BAAB366E-7D5F-DAA3-25BE-8DB224E69A19}"/>
                </a:ext>
              </a:extLst>
            </p:cNvPr>
            <p:cNvSpPr txBox="1"/>
            <p:nvPr/>
          </p:nvSpPr>
          <p:spPr bwMode="auto">
            <a:xfrm>
              <a:off x="2615486" y="3127202"/>
              <a:ext cx="1061590" cy="400110"/>
            </a:xfrm>
            <a:prstGeom prst="rect">
              <a:avLst/>
            </a:prstGeom>
            <a:noFill/>
          </p:spPr>
          <p:txBody>
            <a:bodyPr wrap="square">
              <a:spAutoFit/>
            </a:bodyPr>
            <a:lstStyle/>
            <a:p>
              <a:pPr defTabSz="537850">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Feux de forêt à Lytton, </a:t>
              </a:r>
              <a:r>
                <a:rPr lang="fr-CA" sz="1000">
                  <a:latin typeface="Avenir Next LT Pro" panose="020B0504020202020204" pitchFamily="34" charset="0"/>
                  <a:ea typeface="Avenir Next LT Pro" panose="020B0504020202020204" pitchFamily="34" charset="0"/>
                  <a:cs typeface="Avenir Next LT Pro" panose="020B0504020202020204" pitchFamily="34" charset="0"/>
                </a:rPr>
                <a:t>C.-B</a:t>
              </a:r>
              <a:r>
                <a:rPr lang="fr-ca" sz="1000">
                  <a:latin typeface="Avenir Next LT Pro" panose="020B0504020202020204" pitchFamily="34" charset="0"/>
                  <a:ea typeface="Avenir Next LT Pro" panose="020B0504020202020204" pitchFamily="34" charset="0"/>
                  <a:cs typeface="Avenir Next LT Pro" panose="020B0504020202020204" pitchFamily="34" charset="0"/>
                </a:rPr>
                <a:t>.</a:t>
              </a:r>
            </a:p>
          </p:txBody>
        </p:sp>
        <p:sp>
          <p:nvSpPr>
            <p:cNvPr id="31" name="TextBox 30">
              <a:extLst>
                <a:ext uri="{FF2B5EF4-FFF2-40B4-BE49-F238E27FC236}">
                  <a16:creationId xmlns:a16="http://schemas.microsoft.com/office/drawing/2014/main" id="{59DE7226-658A-8BF4-DB16-BFFE9F23EE4F}"/>
                </a:ext>
              </a:extLst>
            </p:cNvPr>
            <p:cNvSpPr txBox="1"/>
            <p:nvPr/>
          </p:nvSpPr>
          <p:spPr bwMode="auto">
            <a:xfrm>
              <a:off x="2710585" y="2770419"/>
              <a:ext cx="1425609" cy="400110"/>
            </a:xfrm>
            <a:prstGeom prst="rect">
              <a:avLst/>
            </a:prstGeom>
            <a:noFill/>
          </p:spPr>
          <p:txBody>
            <a:bodyPr wrap="square">
              <a:spAutoFit/>
            </a:bodyPr>
            <a:lstStyle/>
            <a:p>
              <a:pPr defTabSz="537850">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Incendie d’un porte-conteneurs en </a:t>
              </a:r>
              <a:r>
                <a:rPr lang="fr-CA" sz="1000">
                  <a:latin typeface="Avenir Next LT Pro" panose="020B0504020202020204" pitchFamily="34" charset="0"/>
                  <a:ea typeface="Avenir Next LT Pro" panose="020B0504020202020204" pitchFamily="34" charset="0"/>
                  <a:cs typeface="Avenir Next LT Pro" panose="020B0504020202020204" pitchFamily="34" charset="0"/>
                </a:rPr>
                <a:t>C.-B.</a:t>
              </a:r>
              <a:endParaRPr lang="fr-ca" sz="1000">
                <a:latin typeface="Avenir Next LT Pro" panose="020B0504020202020204" pitchFamily="34" charset="0"/>
                <a:ea typeface="Avenir Next LT Pro" panose="020B0504020202020204" pitchFamily="34" charset="0"/>
                <a:cs typeface="Avenir Next LT Pro" panose="020B0504020202020204" pitchFamily="34" charset="0"/>
              </a:endParaRPr>
            </a:p>
          </p:txBody>
        </p:sp>
        <p:sp>
          <p:nvSpPr>
            <p:cNvPr id="33" name="TextBox 32">
              <a:extLst>
                <a:ext uri="{FF2B5EF4-FFF2-40B4-BE49-F238E27FC236}">
                  <a16:creationId xmlns:a16="http://schemas.microsoft.com/office/drawing/2014/main" id="{7DC8E94B-B766-FCF2-1519-C6E5DDDE4EB5}"/>
                </a:ext>
              </a:extLst>
            </p:cNvPr>
            <p:cNvSpPr txBox="1"/>
            <p:nvPr/>
          </p:nvSpPr>
          <p:spPr bwMode="auto">
            <a:xfrm>
              <a:off x="2934768" y="2293160"/>
              <a:ext cx="901012" cy="400110"/>
            </a:xfrm>
            <a:prstGeom prst="rect">
              <a:avLst/>
            </a:prstGeom>
            <a:noFill/>
          </p:spPr>
          <p:txBody>
            <a:bodyPr wrap="square">
              <a:spAutoFit/>
            </a:bodyPr>
            <a:lstStyle/>
            <a:p>
              <a:pPr defTabSz="537850">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Inondations en </a:t>
              </a:r>
              <a:r>
                <a:rPr lang="fr-CA" sz="1000">
                  <a:latin typeface="Avenir Next LT Pro" panose="020B0504020202020204" pitchFamily="34" charset="0"/>
                  <a:ea typeface="Avenir Next LT Pro" panose="020B0504020202020204" pitchFamily="34" charset="0"/>
                  <a:cs typeface="Avenir Next LT Pro" panose="020B0504020202020204" pitchFamily="34" charset="0"/>
                </a:rPr>
                <a:t>C.-B.</a:t>
              </a:r>
              <a:endParaRPr lang="fr-ca" sz="1000">
                <a:latin typeface="Avenir Next LT Pro" panose="020B0504020202020204" pitchFamily="34" charset="0"/>
                <a:ea typeface="Avenir Next LT Pro" panose="020B0504020202020204" pitchFamily="34" charset="0"/>
                <a:cs typeface="Avenir Next LT Pro" panose="020B0504020202020204" pitchFamily="34" charset="0"/>
              </a:endParaRPr>
            </a:p>
          </p:txBody>
        </p:sp>
        <p:sp>
          <p:nvSpPr>
            <p:cNvPr id="35" name="TextBox 33">
              <a:extLst>
                <a:ext uri="{FF2B5EF4-FFF2-40B4-BE49-F238E27FC236}">
                  <a16:creationId xmlns:a16="http://schemas.microsoft.com/office/drawing/2014/main" id="{3CED6E54-9DEA-808A-F551-B335840DCEE0}"/>
                </a:ext>
              </a:extLst>
            </p:cNvPr>
            <p:cNvSpPr txBox="1">
              <a:spLocks noChangeArrowheads="1"/>
            </p:cNvSpPr>
            <p:nvPr/>
          </p:nvSpPr>
          <p:spPr bwMode="auto">
            <a:xfrm>
              <a:off x="3617207" y="3334563"/>
              <a:ext cx="134214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Manifestations contre le mandat de vaccination</a:t>
              </a:r>
            </a:p>
          </p:txBody>
        </p:sp>
        <p:sp>
          <p:nvSpPr>
            <p:cNvPr id="37" name="TextBox 35">
              <a:extLst>
                <a:ext uri="{FF2B5EF4-FFF2-40B4-BE49-F238E27FC236}">
                  <a16:creationId xmlns:a16="http://schemas.microsoft.com/office/drawing/2014/main" id="{449693D7-984F-912D-435F-C91F3C71AC08}"/>
                </a:ext>
              </a:extLst>
            </p:cNvPr>
            <p:cNvSpPr txBox="1">
              <a:spLocks noChangeArrowheads="1"/>
            </p:cNvSpPr>
            <p:nvPr/>
          </p:nvSpPr>
          <p:spPr bwMode="auto">
            <a:xfrm>
              <a:off x="4263452" y="2963439"/>
              <a:ext cx="12611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Agression russe en Ukraine </a:t>
              </a:r>
              <a:endParaRPr lang="fr-ca" sz="1000">
                <a:latin typeface="Avenir Next LT Pro" panose="020B0504020202020204" pitchFamily="34" charset="0"/>
                <a:ea typeface="Avenir Next LT Pro" panose="020B0504020202020204" pitchFamily="34" charset="0"/>
                <a:cs typeface="Avenir Next LT Pro" panose="020B0504020202020204" pitchFamily="34" charset="0"/>
              </a:endParaRPr>
            </a:p>
          </p:txBody>
        </p:sp>
        <p:sp>
          <p:nvSpPr>
            <p:cNvPr id="39" name="TextBox 38">
              <a:extLst>
                <a:ext uri="{FF2B5EF4-FFF2-40B4-BE49-F238E27FC236}">
                  <a16:creationId xmlns:a16="http://schemas.microsoft.com/office/drawing/2014/main" id="{B33A7277-32D1-8D5C-D312-8B762D145E05}"/>
                </a:ext>
              </a:extLst>
            </p:cNvPr>
            <p:cNvSpPr txBox="1"/>
            <p:nvPr/>
          </p:nvSpPr>
          <p:spPr bwMode="auto">
            <a:xfrm>
              <a:off x="4397027" y="2071061"/>
              <a:ext cx="1068450" cy="861774"/>
            </a:xfrm>
            <a:prstGeom prst="rect">
              <a:avLst/>
            </a:prstGeom>
            <a:noFill/>
          </p:spPr>
          <p:txBody>
            <a:bodyPr wrap="square">
              <a:spAutoFit/>
            </a:bodyPr>
            <a:lstStyle/>
            <a:p>
              <a:pPr defTabSz="537850">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Fermeture des ports chinois en raison des confinements liés à la Covid.</a:t>
              </a:r>
            </a:p>
          </p:txBody>
        </p:sp>
        <p:sp>
          <p:nvSpPr>
            <p:cNvPr id="42" name="TextBox 41">
              <a:extLst>
                <a:ext uri="{FF2B5EF4-FFF2-40B4-BE49-F238E27FC236}">
                  <a16:creationId xmlns:a16="http://schemas.microsoft.com/office/drawing/2014/main" id="{3247082F-75E2-B22C-8236-7581E418067F}"/>
                </a:ext>
              </a:extLst>
            </p:cNvPr>
            <p:cNvSpPr txBox="1"/>
            <p:nvPr/>
          </p:nvSpPr>
          <p:spPr bwMode="auto">
            <a:xfrm flipH="1">
              <a:off x="4740367" y="3154819"/>
              <a:ext cx="1020858" cy="707886"/>
            </a:xfrm>
            <a:prstGeom prst="rect">
              <a:avLst/>
            </a:prstGeom>
            <a:noFill/>
          </p:spPr>
          <p:txBody>
            <a:bodyPr wrap="square">
              <a:spAutoFit/>
            </a:bodyPr>
            <a:lstStyle/>
            <a:p>
              <a:pPr algn="r" defTabSz="537850">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Grève des exploitants de remorqueurs de Seaspan</a:t>
              </a:r>
            </a:p>
          </p:txBody>
        </p:sp>
        <p:sp>
          <p:nvSpPr>
            <p:cNvPr id="43" name="TextBox 43">
              <a:extLst>
                <a:ext uri="{FF2B5EF4-FFF2-40B4-BE49-F238E27FC236}">
                  <a16:creationId xmlns:a16="http://schemas.microsoft.com/office/drawing/2014/main" id="{C59C052A-7A4C-CF3B-3E5D-149F6091652B}"/>
                </a:ext>
              </a:extLst>
            </p:cNvPr>
            <p:cNvSpPr txBox="1">
              <a:spLocks noChangeArrowheads="1"/>
            </p:cNvSpPr>
            <p:nvPr/>
          </p:nvSpPr>
          <p:spPr bwMode="auto">
            <a:xfrm>
              <a:off x="5878296" y="3224631"/>
              <a:ext cx="11761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Lockout au Port de Québec </a:t>
              </a:r>
            </a:p>
          </p:txBody>
        </p:sp>
        <p:sp>
          <p:nvSpPr>
            <p:cNvPr id="44" name="TextBox 43">
              <a:extLst>
                <a:ext uri="{FF2B5EF4-FFF2-40B4-BE49-F238E27FC236}">
                  <a16:creationId xmlns:a16="http://schemas.microsoft.com/office/drawing/2014/main" id="{D8F5CDC9-E146-9410-E006-EF25AEA38F27}"/>
                </a:ext>
              </a:extLst>
            </p:cNvPr>
            <p:cNvSpPr txBox="1"/>
            <p:nvPr/>
          </p:nvSpPr>
          <p:spPr bwMode="auto">
            <a:xfrm>
              <a:off x="5796030" y="3547725"/>
              <a:ext cx="1440635" cy="400110"/>
            </a:xfrm>
            <a:prstGeom prst="rect">
              <a:avLst/>
            </a:prstGeom>
            <a:noFill/>
          </p:spPr>
          <p:txBody>
            <a:bodyPr wrap="square">
              <a:spAutoFit/>
            </a:bodyPr>
            <a:lstStyle/>
            <a:p>
              <a:pPr defTabSz="537850">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Grève de Westshore Vancouver </a:t>
              </a:r>
            </a:p>
          </p:txBody>
        </p:sp>
        <p:sp>
          <p:nvSpPr>
            <p:cNvPr id="45" name="TextBox 44">
              <a:extLst>
                <a:ext uri="{FF2B5EF4-FFF2-40B4-BE49-F238E27FC236}">
                  <a16:creationId xmlns:a16="http://schemas.microsoft.com/office/drawing/2014/main" id="{E4E165D5-0B6A-0F23-6EA2-8C263F55D584}"/>
                </a:ext>
              </a:extLst>
            </p:cNvPr>
            <p:cNvSpPr txBox="1"/>
            <p:nvPr/>
          </p:nvSpPr>
          <p:spPr bwMode="auto">
            <a:xfrm>
              <a:off x="5791989" y="2693270"/>
              <a:ext cx="1076148" cy="553998"/>
            </a:xfrm>
            <a:prstGeom prst="rect">
              <a:avLst/>
            </a:prstGeom>
            <a:noFill/>
          </p:spPr>
          <p:txBody>
            <a:bodyPr wrap="square">
              <a:spAutoFit/>
            </a:bodyPr>
            <a:lstStyle/>
            <a:p>
              <a:pPr defTabSz="537850">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Tempêtes d’hiver à Vancouver</a:t>
              </a:r>
            </a:p>
          </p:txBody>
        </p:sp>
        <p:cxnSp>
          <p:nvCxnSpPr>
            <p:cNvPr id="47" name="Straight Connector 46">
              <a:extLst>
                <a:ext uri="{FF2B5EF4-FFF2-40B4-BE49-F238E27FC236}">
                  <a16:creationId xmlns:a16="http://schemas.microsoft.com/office/drawing/2014/main" id="{69550452-0A75-AAF9-5561-0BBB7740704A}"/>
                </a:ext>
              </a:extLst>
            </p:cNvPr>
            <p:cNvCxnSpPr>
              <a:cxnSpLocks/>
            </p:cNvCxnSpPr>
            <p:nvPr/>
          </p:nvCxnSpPr>
          <p:spPr bwMode="auto">
            <a:xfrm>
              <a:off x="6759689" y="2002306"/>
              <a:ext cx="0" cy="679888"/>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5F1384D8-4943-4272-02CB-3331DD40EADD}"/>
                </a:ext>
              </a:extLst>
            </p:cNvPr>
            <p:cNvSpPr txBox="1"/>
            <p:nvPr/>
          </p:nvSpPr>
          <p:spPr bwMode="auto">
            <a:xfrm flipH="1">
              <a:off x="5983239" y="2092262"/>
              <a:ext cx="831266" cy="553998"/>
            </a:xfrm>
            <a:prstGeom prst="rect">
              <a:avLst/>
            </a:prstGeom>
            <a:noFill/>
          </p:spPr>
          <p:txBody>
            <a:bodyPr wrap="square">
              <a:spAutoFit/>
            </a:bodyPr>
            <a:lstStyle/>
            <a:p>
              <a:pPr algn="r" defTabSz="537850">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Grève au port de Vancouver</a:t>
              </a:r>
            </a:p>
          </p:txBody>
        </p:sp>
        <p:cxnSp>
          <p:nvCxnSpPr>
            <p:cNvPr id="49" name="Straight Connector 48">
              <a:extLst>
                <a:ext uri="{FF2B5EF4-FFF2-40B4-BE49-F238E27FC236}">
                  <a16:creationId xmlns:a16="http://schemas.microsoft.com/office/drawing/2014/main" id="{8E9A7DCD-F860-F7E1-EBB7-EA5C5B006FFF}"/>
                </a:ext>
              </a:extLst>
            </p:cNvPr>
            <p:cNvCxnSpPr>
              <a:cxnSpLocks/>
            </p:cNvCxnSpPr>
            <p:nvPr/>
          </p:nvCxnSpPr>
          <p:spPr bwMode="auto">
            <a:xfrm>
              <a:off x="7335368" y="2012191"/>
              <a:ext cx="0" cy="73152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25D1F6B-7DE4-47A3-9237-9406E1EC3E23}"/>
                </a:ext>
              </a:extLst>
            </p:cNvPr>
            <p:cNvSpPr txBox="1"/>
            <p:nvPr/>
          </p:nvSpPr>
          <p:spPr bwMode="auto">
            <a:xfrm>
              <a:off x="6662109" y="2322839"/>
              <a:ext cx="736026" cy="553998"/>
            </a:xfrm>
            <a:prstGeom prst="rect">
              <a:avLst/>
            </a:prstGeom>
            <a:noFill/>
          </p:spPr>
          <p:txBody>
            <a:bodyPr wrap="square">
              <a:spAutoFit/>
            </a:bodyPr>
            <a:lstStyle/>
            <a:p>
              <a:pPr algn="r" defTabSz="537850">
                <a:defRPr/>
              </a:pPr>
              <a:r>
                <a:rPr lang="fr-FR" sz="1000">
                  <a:latin typeface="Avenir Next LT Pro" panose="020B0504020202020204" pitchFamily="34" charset="0"/>
                  <a:ea typeface="Avenir Next LT Pro" panose="020B0504020202020204" pitchFamily="34" charset="0"/>
                  <a:cs typeface="Avenir Next LT Pro" panose="020B0504020202020204" pitchFamily="34" charset="0"/>
                </a:rPr>
                <a:t>Feux de forêt en C.-B.</a:t>
              </a:r>
              <a:endParaRPr lang="fr-ca" sz="1000">
                <a:latin typeface="Avenir Next LT Pro" panose="020B0504020202020204" pitchFamily="34" charset="0"/>
                <a:ea typeface="Avenir Next LT Pro" panose="020B0504020202020204" pitchFamily="34" charset="0"/>
                <a:cs typeface="Avenir Next LT Pro" panose="020B0504020202020204" pitchFamily="34" charset="0"/>
              </a:endParaRPr>
            </a:p>
          </p:txBody>
        </p:sp>
        <p:cxnSp>
          <p:nvCxnSpPr>
            <p:cNvPr id="54" name="Straight Connector 53">
              <a:extLst>
                <a:ext uri="{FF2B5EF4-FFF2-40B4-BE49-F238E27FC236}">
                  <a16:creationId xmlns:a16="http://schemas.microsoft.com/office/drawing/2014/main" id="{5836456A-14B6-88F8-4624-9806B26078A4}"/>
                </a:ext>
              </a:extLst>
            </p:cNvPr>
            <p:cNvCxnSpPr>
              <a:cxnSpLocks/>
            </p:cNvCxnSpPr>
            <p:nvPr/>
          </p:nvCxnSpPr>
          <p:spPr bwMode="auto">
            <a:xfrm>
              <a:off x="7629457" y="2039153"/>
              <a:ext cx="0" cy="1124341"/>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56" name="TextBox 56">
              <a:extLst>
                <a:ext uri="{FF2B5EF4-FFF2-40B4-BE49-F238E27FC236}">
                  <a16:creationId xmlns:a16="http://schemas.microsoft.com/office/drawing/2014/main" id="{4969B5CE-1837-5EA2-3D8A-69513872F6FC}"/>
                </a:ext>
              </a:extLst>
            </p:cNvPr>
            <p:cNvSpPr txBox="1">
              <a:spLocks noChangeArrowheads="1"/>
            </p:cNvSpPr>
            <p:nvPr/>
          </p:nvSpPr>
          <p:spPr bwMode="auto">
            <a:xfrm>
              <a:off x="6912727" y="3030725"/>
              <a:ext cx="88891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Attaques dans la mer Rouge</a:t>
              </a:r>
            </a:p>
          </p:txBody>
        </p:sp>
        <p:cxnSp>
          <p:nvCxnSpPr>
            <p:cNvPr id="60" name="Straight Connector 59">
              <a:extLst>
                <a:ext uri="{FF2B5EF4-FFF2-40B4-BE49-F238E27FC236}">
                  <a16:creationId xmlns:a16="http://schemas.microsoft.com/office/drawing/2014/main" id="{9CAA8D31-F832-BEC6-E579-E11F6A606A40}"/>
                </a:ext>
              </a:extLst>
            </p:cNvPr>
            <p:cNvCxnSpPr>
              <a:cxnSpLocks/>
            </p:cNvCxnSpPr>
            <p:nvPr/>
          </p:nvCxnSpPr>
          <p:spPr bwMode="auto">
            <a:xfrm>
              <a:off x="7736016" y="2039153"/>
              <a:ext cx="0" cy="155448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114" name="TextBox 58">
              <a:extLst>
                <a:ext uri="{FF2B5EF4-FFF2-40B4-BE49-F238E27FC236}">
                  <a16:creationId xmlns:a16="http://schemas.microsoft.com/office/drawing/2014/main" id="{CE97069D-B3ED-DC90-47FC-51A4339BA8F1}"/>
                </a:ext>
              </a:extLst>
            </p:cNvPr>
            <p:cNvSpPr txBox="1">
              <a:spLocks noChangeArrowheads="1"/>
            </p:cNvSpPr>
            <p:nvPr/>
          </p:nvSpPr>
          <p:spPr bwMode="auto">
            <a:xfrm>
              <a:off x="7180484" y="3618802"/>
              <a:ext cx="16807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Grève de la Voie maritime du Saint-Laurent</a:t>
              </a:r>
            </a:p>
          </p:txBody>
        </p:sp>
        <p:cxnSp>
          <p:nvCxnSpPr>
            <p:cNvPr id="115" name="Straight Connector 114">
              <a:extLst>
                <a:ext uri="{FF2B5EF4-FFF2-40B4-BE49-F238E27FC236}">
                  <a16:creationId xmlns:a16="http://schemas.microsoft.com/office/drawing/2014/main" id="{F1BD9FB7-AC08-90F5-6DC7-154ADE78F8CD}"/>
                </a:ext>
              </a:extLst>
            </p:cNvPr>
            <p:cNvCxnSpPr>
              <a:cxnSpLocks/>
            </p:cNvCxnSpPr>
            <p:nvPr/>
          </p:nvCxnSpPr>
          <p:spPr bwMode="auto">
            <a:xfrm>
              <a:off x="7856754" y="2048339"/>
              <a:ext cx="0" cy="100584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120" name="TextBox 60">
              <a:extLst>
                <a:ext uri="{FF2B5EF4-FFF2-40B4-BE49-F238E27FC236}">
                  <a16:creationId xmlns:a16="http://schemas.microsoft.com/office/drawing/2014/main" id="{CF3F4BBF-E488-2039-1887-0E880C02D3D9}"/>
                </a:ext>
              </a:extLst>
            </p:cNvPr>
            <p:cNvSpPr txBox="1">
              <a:spLocks noChangeArrowheads="1"/>
            </p:cNvSpPr>
            <p:nvPr/>
          </p:nvSpPr>
          <p:spPr bwMode="auto">
            <a:xfrm>
              <a:off x="7751903" y="3010419"/>
              <a:ext cx="93810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Sécheresse du Canal de Panama</a:t>
              </a:r>
            </a:p>
          </p:txBody>
        </p:sp>
        <p:sp>
          <p:nvSpPr>
            <p:cNvPr id="136" name="TextBox 62">
              <a:extLst>
                <a:ext uri="{FF2B5EF4-FFF2-40B4-BE49-F238E27FC236}">
                  <a16:creationId xmlns:a16="http://schemas.microsoft.com/office/drawing/2014/main" id="{9584802D-D9A1-E976-1559-9E3BD7867B7E}"/>
                </a:ext>
              </a:extLst>
            </p:cNvPr>
            <p:cNvSpPr txBox="1">
              <a:spLocks noChangeArrowheads="1"/>
            </p:cNvSpPr>
            <p:nvPr/>
          </p:nvSpPr>
          <p:spPr bwMode="auto">
            <a:xfrm flipH="1">
              <a:off x="7827347" y="2315320"/>
              <a:ext cx="102763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Effondrement du pont de Baltimore</a:t>
              </a:r>
            </a:p>
          </p:txBody>
        </p:sp>
        <p:grpSp>
          <p:nvGrpSpPr>
            <p:cNvPr id="155" name="Group 63">
              <a:extLst>
                <a:ext uri="{FF2B5EF4-FFF2-40B4-BE49-F238E27FC236}">
                  <a16:creationId xmlns:a16="http://schemas.microsoft.com/office/drawing/2014/main" id="{1D5BBE7E-1A83-AD7B-AA57-6748F3438919}"/>
                </a:ext>
              </a:extLst>
            </p:cNvPr>
            <p:cNvGrpSpPr>
              <a:grpSpLocks/>
            </p:cNvGrpSpPr>
            <p:nvPr/>
          </p:nvGrpSpPr>
          <p:grpSpPr bwMode="auto">
            <a:xfrm>
              <a:off x="8495378" y="1947724"/>
              <a:ext cx="857570" cy="796156"/>
              <a:chOff x="8571055" y="1650930"/>
              <a:chExt cx="715455" cy="1100743"/>
            </a:xfrm>
          </p:grpSpPr>
          <p:cxnSp>
            <p:nvCxnSpPr>
              <p:cNvPr id="188" name="Straight Connector 187">
                <a:extLst>
                  <a:ext uri="{FF2B5EF4-FFF2-40B4-BE49-F238E27FC236}">
                    <a16:creationId xmlns:a16="http://schemas.microsoft.com/office/drawing/2014/main" id="{17A0C0E3-B030-D3AC-BEE8-8F9541BD63F1}"/>
                  </a:ext>
                </a:extLst>
              </p:cNvPr>
              <p:cNvCxnSpPr>
                <a:cxnSpLocks/>
              </p:cNvCxnSpPr>
              <p:nvPr/>
            </p:nvCxnSpPr>
            <p:spPr>
              <a:xfrm>
                <a:off x="8993635" y="1650930"/>
                <a:ext cx="0" cy="379267"/>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189" name="TextBox 188">
                <a:extLst>
                  <a:ext uri="{FF2B5EF4-FFF2-40B4-BE49-F238E27FC236}">
                    <a16:creationId xmlns:a16="http://schemas.microsoft.com/office/drawing/2014/main" id="{C33704CB-3EF2-2F59-69BA-717D87D8CECF}"/>
                  </a:ext>
                </a:extLst>
              </p:cNvPr>
              <p:cNvSpPr txBox="1"/>
              <p:nvPr/>
            </p:nvSpPr>
            <p:spPr>
              <a:xfrm flipH="1">
                <a:off x="8571055" y="1985732"/>
                <a:ext cx="715455" cy="765941"/>
              </a:xfrm>
              <a:prstGeom prst="rect">
                <a:avLst/>
              </a:prstGeom>
              <a:noFill/>
            </p:spPr>
            <p:txBody>
              <a:bodyPr wrap="square">
                <a:spAutoFit/>
              </a:bodyPr>
              <a:lstStyle/>
              <a:p>
                <a:pPr algn="r" defTabSz="537850">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Feux de forêt à Jasper</a:t>
                </a:r>
              </a:p>
            </p:txBody>
          </p:sp>
        </p:grpSp>
        <p:grpSp>
          <p:nvGrpSpPr>
            <p:cNvPr id="156" name="Group 69">
              <a:extLst>
                <a:ext uri="{FF2B5EF4-FFF2-40B4-BE49-F238E27FC236}">
                  <a16:creationId xmlns:a16="http://schemas.microsoft.com/office/drawing/2014/main" id="{4EB931B6-67C3-A2F5-3D73-F8B00DEA3937}"/>
                </a:ext>
              </a:extLst>
            </p:cNvPr>
            <p:cNvGrpSpPr>
              <a:grpSpLocks/>
            </p:cNvGrpSpPr>
            <p:nvPr/>
          </p:nvGrpSpPr>
          <p:grpSpPr bwMode="auto">
            <a:xfrm>
              <a:off x="495432" y="1714417"/>
              <a:ext cx="10698480" cy="408333"/>
              <a:chOff x="1075470" y="2309893"/>
              <a:chExt cx="8579533" cy="564550"/>
            </a:xfrm>
          </p:grpSpPr>
          <p:sp>
            <p:nvSpPr>
              <p:cNvPr id="172" name="TextBox 93">
                <a:extLst>
                  <a:ext uri="{FF2B5EF4-FFF2-40B4-BE49-F238E27FC236}">
                    <a16:creationId xmlns:a16="http://schemas.microsoft.com/office/drawing/2014/main" id="{F0DFBA32-7E97-3663-A07C-7EE0B4AD3C81}"/>
                  </a:ext>
                </a:extLst>
              </p:cNvPr>
              <p:cNvSpPr txBox="1">
                <a:spLocks noChangeArrowheads="1"/>
              </p:cNvSpPr>
              <p:nvPr/>
            </p:nvSpPr>
            <p:spPr bwMode="auto">
              <a:xfrm>
                <a:off x="1075470" y="2328628"/>
                <a:ext cx="1039529" cy="35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defTabSz="537850" fontAlgn="base">
                  <a:lnSpc>
                    <a:spcPct val="100000"/>
                  </a:lnSpc>
                  <a:spcBef>
                    <a:spcPct val="0"/>
                  </a:spcBef>
                  <a:spcAft>
                    <a:spcPct val="0"/>
                  </a:spcAft>
                  <a:buNone/>
                  <a:defRPr/>
                </a:pPr>
                <a:r>
                  <a:rPr lang="fr-ca" sz="1000">
                    <a:solidFill>
                      <a:srgbClr val="000000"/>
                    </a:solidFill>
                    <a:latin typeface="Avenir Next LT Pro" panose="020B0504020202020204" pitchFamily="34" charset="0"/>
                    <a:ea typeface="Avenir Next LT Pro" panose="020B0504020202020204" pitchFamily="34" charset="0"/>
                    <a:cs typeface="Avenir Next LT Pro" panose="020B0504020202020204" pitchFamily="34" charset="0"/>
                  </a:rPr>
                  <a:t>2020</a:t>
                </a:r>
              </a:p>
            </p:txBody>
          </p:sp>
          <p:sp>
            <p:nvSpPr>
              <p:cNvPr id="173" name="TextBox 94">
                <a:extLst>
                  <a:ext uri="{FF2B5EF4-FFF2-40B4-BE49-F238E27FC236}">
                    <a16:creationId xmlns:a16="http://schemas.microsoft.com/office/drawing/2014/main" id="{92B2AF35-4E90-57D1-EF2D-DB98FFA1790A}"/>
                  </a:ext>
                </a:extLst>
              </p:cNvPr>
              <p:cNvSpPr txBox="1">
                <a:spLocks noChangeArrowheads="1"/>
              </p:cNvSpPr>
              <p:nvPr/>
            </p:nvSpPr>
            <p:spPr bwMode="auto">
              <a:xfrm>
                <a:off x="2134944" y="2319645"/>
                <a:ext cx="1039529" cy="35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defTabSz="537850" fontAlgn="base">
                  <a:lnSpc>
                    <a:spcPct val="100000"/>
                  </a:lnSpc>
                  <a:spcBef>
                    <a:spcPct val="0"/>
                  </a:spcBef>
                  <a:spcAft>
                    <a:spcPct val="0"/>
                  </a:spcAft>
                  <a:buNone/>
                  <a:defRPr/>
                </a:pPr>
                <a:r>
                  <a:rPr lang="fr-ca" sz="1000">
                    <a:solidFill>
                      <a:srgbClr val="000000"/>
                    </a:solidFill>
                    <a:latin typeface="Avenir Next LT Pro" panose="020B0504020202020204" pitchFamily="34" charset="0"/>
                    <a:ea typeface="Avenir Next LT Pro" panose="020B0504020202020204" pitchFamily="34" charset="0"/>
                    <a:cs typeface="Avenir Next LT Pro" panose="020B0504020202020204" pitchFamily="34" charset="0"/>
                  </a:rPr>
                  <a:t>2021</a:t>
                </a:r>
              </a:p>
            </p:txBody>
          </p:sp>
          <p:sp>
            <p:nvSpPr>
              <p:cNvPr id="174" name="TextBox 95">
                <a:extLst>
                  <a:ext uri="{FF2B5EF4-FFF2-40B4-BE49-F238E27FC236}">
                    <a16:creationId xmlns:a16="http://schemas.microsoft.com/office/drawing/2014/main" id="{E1D983F9-2641-FBC3-A3FB-A947905EBE77}"/>
                  </a:ext>
                </a:extLst>
              </p:cNvPr>
              <p:cNvSpPr txBox="1">
                <a:spLocks noChangeArrowheads="1"/>
              </p:cNvSpPr>
              <p:nvPr/>
            </p:nvSpPr>
            <p:spPr bwMode="auto">
              <a:xfrm>
                <a:off x="3678487" y="2323915"/>
                <a:ext cx="1039529" cy="35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defTabSz="537850" fontAlgn="base">
                  <a:lnSpc>
                    <a:spcPct val="100000"/>
                  </a:lnSpc>
                  <a:spcBef>
                    <a:spcPct val="0"/>
                  </a:spcBef>
                  <a:spcAft>
                    <a:spcPct val="0"/>
                  </a:spcAft>
                  <a:buNone/>
                  <a:defRPr/>
                </a:pPr>
                <a:r>
                  <a:rPr lang="fr-ca" sz="1000">
                    <a:solidFill>
                      <a:srgbClr val="000000"/>
                    </a:solidFill>
                    <a:latin typeface="Avenir Next LT Pro" panose="020B0504020202020204" pitchFamily="34" charset="0"/>
                    <a:ea typeface="Avenir Next LT Pro" panose="020B0504020202020204" pitchFamily="34" charset="0"/>
                    <a:cs typeface="Avenir Next LT Pro" panose="020B0504020202020204" pitchFamily="34" charset="0"/>
                  </a:rPr>
                  <a:t>2022</a:t>
                </a:r>
              </a:p>
            </p:txBody>
          </p:sp>
          <p:sp>
            <p:nvSpPr>
              <p:cNvPr id="175" name="TextBox 96">
                <a:extLst>
                  <a:ext uri="{FF2B5EF4-FFF2-40B4-BE49-F238E27FC236}">
                    <a16:creationId xmlns:a16="http://schemas.microsoft.com/office/drawing/2014/main" id="{EDE61236-ED6B-4029-BB91-898C6D975D92}"/>
                  </a:ext>
                </a:extLst>
              </p:cNvPr>
              <p:cNvSpPr txBox="1">
                <a:spLocks noChangeArrowheads="1"/>
              </p:cNvSpPr>
              <p:nvPr/>
            </p:nvSpPr>
            <p:spPr bwMode="auto">
              <a:xfrm>
                <a:off x="5689069" y="2309893"/>
                <a:ext cx="1039529" cy="35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2023</a:t>
                </a:r>
              </a:p>
            </p:txBody>
          </p:sp>
          <p:grpSp>
            <p:nvGrpSpPr>
              <p:cNvPr id="176" name="Group 97">
                <a:extLst>
                  <a:ext uri="{FF2B5EF4-FFF2-40B4-BE49-F238E27FC236}">
                    <a16:creationId xmlns:a16="http://schemas.microsoft.com/office/drawing/2014/main" id="{FE827BB0-8A05-DF75-861C-B3A530F78CC1}"/>
                  </a:ext>
                </a:extLst>
              </p:cNvPr>
              <p:cNvGrpSpPr>
                <a:grpSpLocks/>
              </p:cNvGrpSpPr>
              <p:nvPr/>
            </p:nvGrpSpPr>
            <p:grpSpPr bwMode="auto">
              <a:xfrm>
                <a:off x="1160288" y="2504480"/>
                <a:ext cx="8494715" cy="369963"/>
                <a:chOff x="1160288" y="2504480"/>
                <a:chExt cx="8494715" cy="369963"/>
              </a:xfrm>
            </p:grpSpPr>
            <p:grpSp>
              <p:nvGrpSpPr>
                <p:cNvPr id="179" name="Group 100">
                  <a:extLst>
                    <a:ext uri="{FF2B5EF4-FFF2-40B4-BE49-F238E27FC236}">
                      <a16:creationId xmlns:a16="http://schemas.microsoft.com/office/drawing/2014/main" id="{FF4B7AA6-A507-25E1-4383-B6F2D03C9AC1}"/>
                    </a:ext>
                  </a:extLst>
                </p:cNvPr>
                <p:cNvGrpSpPr>
                  <a:grpSpLocks/>
                </p:cNvGrpSpPr>
                <p:nvPr/>
              </p:nvGrpSpPr>
              <p:grpSpPr bwMode="auto">
                <a:xfrm>
                  <a:off x="1160288" y="2635286"/>
                  <a:ext cx="8321073" cy="158296"/>
                  <a:chOff x="1466126" y="2635286"/>
                  <a:chExt cx="7291603" cy="158296"/>
                </a:xfrm>
              </p:grpSpPr>
              <p:sp>
                <p:nvSpPr>
                  <p:cNvPr id="181" name="Rectangle 180">
                    <a:extLst>
                      <a:ext uri="{FF2B5EF4-FFF2-40B4-BE49-F238E27FC236}">
                        <a16:creationId xmlns:a16="http://schemas.microsoft.com/office/drawing/2014/main" id="{FB128026-5268-8399-4AD7-9A4250E5FECC}"/>
                      </a:ext>
                    </a:extLst>
                  </p:cNvPr>
                  <p:cNvSpPr/>
                  <p:nvPr/>
                </p:nvSpPr>
                <p:spPr>
                  <a:xfrm>
                    <a:off x="3765181" y="2635286"/>
                    <a:ext cx="1754689" cy="158296"/>
                  </a:xfrm>
                  <a:prstGeom prst="rect">
                    <a:avLst/>
                  </a:prstGeom>
                  <a:solidFill>
                    <a:srgbClr val="7CCCBD"/>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537850">
                      <a:defRPr/>
                    </a:pPr>
                    <a:endParaRPr lang="fr-ca" sz="1000">
                      <a:solidFill>
                        <a:srgbClr val="FFFFFF"/>
                      </a:solidFill>
                      <a:latin typeface="Arial" panose="020B0604020202020204"/>
                    </a:endParaRPr>
                  </a:p>
                </p:txBody>
              </p:sp>
              <p:sp>
                <p:nvSpPr>
                  <p:cNvPr id="182" name="Rectangle 181">
                    <a:extLst>
                      <a:ext uri="{FF2B5EF4-FFF2-40B4-BE49-F238E27FC236}">
                        <a16:creationId xmlns:a16="http://schemas.microsoft.com/office/drawing/2014/main" id="{EDA500B3-A999-7183-5C83-00D08223C908}"/>
                      </a:ext>
                    </a:extLst>
                  </p:cNvPr>
                  <p:cNvSpPr/>
                  <p:nvPr/>
                </p:nvSpPr>
                <p:spPr>
                  <a:xfrm>
                    <a:off x="5505382" y="2635286"/>
                    <a:ext cx="1325316" cy="158296"/>
                  </a:xfrm>
                  <a:prstGeom prst="rect">
                    <a:avLst/>
                  </a:prstGeom>
                  <a:solidFill>
                    <a:srgbClr val="D3DF44"/>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537850">
                      <a:defRPr/>
                    </a:pPr>
                    <a:endParaRPr lang="fr-ca" sz="1000">
                      <a:solidFill>
                        <a:srgbClr val="FFFFFF"/>
                      </a:solidFill>
                      <a:latin typeface="Arial" panose="020B0604020202020204"/>
                    </a:endParaRPr>
                  </a:p>
                </p:txBody>
              </p:sp>
              <p:sp>
                <p:nvSpPr>
                  <p:cNvPr id="183" name="Rectangle 182">
                    <a:extLst>
                      <a:ext uri="{FF2B5EF4-FFF2-40B4-BE49-F238E27FC236}">
                        <a16:creationId xmlns:a16="http://schemas.microsoft.com/office/drawing/2014/main" id="{8B4C804E-2649-8FBF-B7EF-41DA56AD3AE9}"/>
                      </a:ext>
                    </a:extLst>
                  </p:cNvPr>
                  <p:cNvSpPr/>
                  <p:nvPr/>
                </p:nvSpPr>
                <p:spPr>
                  <a:xfrm>
                    <a:off x="6853303" y="2635286"/>
                    <a:ext cx="1006532" cy="153269"/>
                  </a:xfrm>
                  <a:prstGeom prst="rect">
                    <a:avLst/>
                  </a:prstGeom>
                  <a:solidFill>
                    <a:srgbClr val="DF6420"/>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537850">
                      <a:defRPr/>
                    </a:pPr>
                    <a:endParaRPr lang="fr-ca" sz="1000">
                      <a:solidFill>
                        <a:srgbClr val="FFFFFF"/>
                      </a:solidFill>
                      <a:latin typeface="Arial" panose="020B0604020202020204"/>
                    </a:endParaRPr>
                  </a:p>
                </p:txBody>
              </p:sp>
              <p:sp>
                <p:nvSpPr>
                  <p:cNvPr id="184" name="Rectangle 183">
                    <a:extLst>
                      <a:ext uri="{FF2B5EF4-FFF2-40B4-BE49-F238E27FC236}">
                        <a16:creationId xmlns:a16="http://schemas.microsoft.com/office/drawing/2014/main" id="{5C4FE857-F4BB-8050-D2B9-DDEBC82E6EFE}"/>
                      </a:ext>
                    </a:extLst>
                  </p:cNvPr>
                  <p:cNvSpPr/>
                  <p:nvPr/>
                </p:nvSpPr>
                <p:spPr>
                  <a:xfrm>
                    <a:off x="2607636" y="2636295"/>
                    <a:ext cx="1150939" cy="150100"/>
                  </a:xfrm>
                  <a:prstGeom prst="rect">
                    <a:avLst/>
                  </a:prstGeom>
                  <a:solidFill>
                    <a:srgbClr val="008AB1"/>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537850">
                      <a:defRPr/>
                    </a:pPr>
                    <a:endParaRPr lang="fr-ca" sz="1000">
                      <a:solidFill>
                        <a:srgbClr val="FFFFFF"/>
                      </a:solidFill>
                      <a:latin typeface="Arial" panose="020B0604020202020204"/>
                    </a:endParaRPr>
                  </a:p>
                </p:txBody>
              </p:sp>
              <p:sp>
                <p:nvSpPr>
                  <p:cNvPr id="185" name="Rectangle 184">
                    <a:extLst>
                      <a:ext uri="{FF2B5EF4-FFF2-40B4-BE49-F238E27FC236}">
                        <a16:creationId xmlns:a16="http://schemas.microsoft.com/office/drawing/2014/main" id="{6BBA4D66-F92F-327B-1C33-D156F8F511BB}"/>
                      </a:ext>
                    </a:extLst>
                  </p:cNvPr>
                  <p:cNvSpPr/>
                  <p:nvPr/>
                </p:nvSpPr>
                <p:spPr>
                  <a:xfrm>
                    <a:off x="7874322" y="2635287"/>
                    <a:ext cx="883407" cy="154009"/>
                  </a:xfrm>
                  <a:prstGeom prst="rect">
                    <a:avLst/>
                  </a:prstGeom>
                  <a:solidFill>
                    <a:srgbClr val="7030A0"/>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537850">
                      <a:defRPr/>
                    </a:pPr>
                    <a:endParaRPr lang="fr-ca" sz="1000">
                      <a:solidFill>
                        <a:srgbClr val="FFFFFF"/>
                      </a:solidFill>
                      <a:latin typeface="Arial" panose="020B0604020202020204"/>
                    </a:endParaRPr>
                  </a:p>
                </p:txBody>
              </p:sp>
              <p:sp>
                <p:nvSpPr>
                  <p:cNvPr id="186" name="Rectangle 185">
                    <a:extLst>
                      <a:ext uri="{FF2B5EF4-FFF2-40B4-BE49-F238E27FC236}">
                        <a16:creationId xmlns:a16="http://schemas.microsoft.com/office/drawing/2014/main" id="{0B6C9885-83A6-4886-EEE6-810E052BBD13}"/>
                      </a:ext>
                    </a:extLst>
                  </p:cNvPr>
                  <p:cNvSpPr/>
                  <p:nvPr/>
                </p:nvSpPr>
                <p:spPr>
                  <a:xfrm>
                    <a:off x="1466126" y="2635504"/>
                    <a:ext cx="1150937" cy="150891"/>
                  </a:xfrm>
                  <a:prstGeom prst="rect">
                    <a:avLst/>
                  </a:prstGeom>
                  <a:solidFill>
                    <a:srgbClr val="00698C"/>
                  </a:solidFill>
                  <a:ln w="349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537850">
                      <a:defRPr/>
                    </a:pPr>
                    <a:endParaRPr lang="fr-ca" sz="1000">
                      <a:solidFill>
                        <a:srgbClr val="FFFFFF"/>
                      </a:solidFill>
                      <a:latin typeface="Arial" panose="020B0604020202020204"/>
                    </a:endParaRPr>
                  </a:p>
                </p:txBody>
              </p:sp>
            </p:grpSp>
            <p:sp>
              <p:nvSpPr>
                <p:cNvPr id="180" name="Isosceles Triangle 179">
                  <a:extLst>
                    <a:ext uri="{FF2B5EF4-FFF2-40B4-BE49-F238E27FC236}">
                      <a16:creationId xmlns:a16="http://schemas.microsoft.com/office/drawing/2014/main" id="{C9CDC234-C0CC-21A3-C572-BA9BF00CCAC0}"/>
                    </a:ext>
                  </a:extLst>
                </p:cNvPr>
                <p:cNvSpPr/>
                <p:nvPr/>
              </p:nvSpPr>
              <p:spPr>
                <a:xfrm rot="5400000">
                  <a:off x="9302547" y="2521988"/>
                  <a:ext cx="369963" cy="334948"/>
                </a:xfrm>
                <a:prstGeom prst="triangle">
                  <a:avLst/>
                </a:prstGeom>
                <a:solidFill>
                  <a:srgbClr val="7030A0"/>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defTabSz="537850">
                    <a:defRPr/>
                  </a:pPr>
                  <a:endParaRPr lang="fr-ca" sz="1000">
                    <a:solidFill>
                      <a:srgbClr val="FFFFFF"/>
                    </a:solidFill>
                    <a:latin typeface="Arial" panose="020B0604020202020204"/>
                  </a:endParaRPr>
                </a:p>
              </p:txBody>
            </p:sp>
          </p:grpSp>
          <p:sp>
            <p:nvSpPr>
              <p:cNvPr id="177" name="TextBox 98">
                <a:extLst>
                  <a:ext uri="{FF2B5EF4-FFF2-40B4-BE49-F238E27FC236}">
                    <a16:creationId xmlns:a16="http://schemas.microsoft.com/office/drawing/2014/main" id="{D85651F0-25DC-86BB-3E4B-4066C2DC42D6}"/>
                  </a:ext>
                </a:extLst>
              </p:cNvPr>
              <p:cNvSpPr txBox="1">
                <a:spLocks noChangeArrowheads="1"/>
              </p:cNvSpPr>
              <p:nvPr/>
            </p:nvSpPr>
            <p:spPr bwMode="auto">
              <a:xfrm>
                <a:off x="7179884" y="2318057"/>
                <a:ext cx="1039529" cy="35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2024</a:t>
                </a:r>
              </a:p>
            </p:txBody>
          </p:sp>
          <p:sp>
            <p:nvSpPr>
              <p:cNvPr id="178" name="TextBox 99">
                <a:extLst>
                  <a:ext uri="{FF2B5EF4-FFF2-40B4-BE49-F238E27FC236}">
                    <a16:creationId xmlns:a16="http://schemas.microsoft.com/office/drawing/2014/main" id="{BD37938E-FFD5-F253-5C00-F10FE3BBCA99}"/>
                  </a:ext>
                </a:extLst>
              </p:cNvPr>
              <p:cNvSpPr txBox="1">
                <a:spLocks noChangeArrowheads="1"/>
              </p:cNvSpPr>
              <p:nvPr/>
            </p:nvSpPr>
            <p:spPr bwMode="auto">
              <a:xfrm>
                <a:off x="8311895" y="2328628"/>
                <a:ext cx="1039529" cy="35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2025</a:t>
                </a:r>
              </a:p>
            </p:txBody>
          </p:sp>
        </p:grpSp>
        <p:grpSp>
          <p:nvGrpSpPr>
            <p:cNvPr id="162" name="Group 71">
              <a:extLst>
                <a:ext uri="{FF2B5EF4-FFF2-40B4-BE49-F238E27FC236}">
                  <a16:creationId xmlns:a16="http://schemas.microsoft.com/office/drawing/2014/main" id="{CBA4092B-C4BB-0FFD-D711-538E7B387BF3}"/>
                </a:ext>
              </a:extLst>
            </p:cNvPr>
            <p:cNvGrpSpPr>
              <a:grpSpLocks/>
            </p:cNvGrpSpPr>
            <p:nvPr/>
          </p:nvGrpSpPr>
          <p:grpSpPr bwMode="auto">
            <a:xfrm>
              <a:off x="9416058" y="3164308"/>
              <a:ext cx="1147165" cy="1055875"/>
              <a:chOff x="8726966" y="3544477"/>
              <a:chExt cx="957017" cy="1459825"/>
            </a:xfrm>
          </p:grpSpPr>
          <p:sp>
            <p:nvSpPr>
              <p:cNvPr id="169" name="TextBox 168">
                <a:extLst>
                  <a:ext uri="{FF2B5EF4-FFF2-40B4-BE49-F238E27FC236}">
                    <a16:creationId xmlns:a16="http://schemas.microsoft.com/office/drawing/2014/main" id="{E3C3A84B-CD75-71DC-B43E-366781A2AFCE}"/>
                  </a:ext>
                </a:extLst>
              </p:cNvPr>
              <p:cNvSpPr txBox="1"/>
              <p:nvPr/>
            </p:nvSpPr>
            <p:spPr>
              <a:xfrm flipH="1">
                <a:off x="8726966" y="4238359"/>
                <a:ext cx="927065" cy="765943"/>
              </a:xfrm>
              <a:prstGeom prst="rect">
                <a:avLst/>
              </a:prstGeom>
              <a:noFill/>
            </p:spPr>
            <p:txBody>
              <a:bodyPr wrap="square">
                <a:spAutoFit/>
              </a:bodyPr>
              <a:lstStyle/>
              <a:p>
                <a:pPr defTabSz="537850">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Lockout aux ports de la côte ouest</a:t>
                </a:r>
              </a:p>
            </p:txBody>
          </p:sp>
          <p:sp>
            <p:nvSpPr>
              <p:cNvPr id="170" name="TextBox 89">
                <a:extLst>
                  <a:ext uri="{FF2B5EF4-FFF2-40B4-BE49-F238E27FC236}">
                    <a16:creationId xmlns:a16="http://schemas.microsoft.com/office/drawing/2014/main" id="{7FDEC683-214A-B4E6-483D-18A241C31B5E}"/>
                  </a:ext>
                </a:extLst>
              </p:cNvPr>
              <p:cNvSpPr txBox="1">
                <a:spLocks noChangeArrowheads="1"/>
              </p:cNvSpPr>
              <p:nvPr/>
            </p:nvSpPr>
            <p:spPr bwMode="auto">
              <a:xfrm flipH="1">
                <a:off x="8860829" y="3544477"/>
                <a:ext cx="823154" cy="553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Grève au port de Montréal</a:t>
                </a:r>
              </a:p>
            </p:txBody>
          </p:sp>
        </p:grpSp>
        <p:cxnSp>
          <p:nvCxnSpPr>
            <p:cNvPr id="163" name="Straight Connector 162">
              <a:extLst>
                <a:ext uri="{FF2B5EF4-FFF2-40B4-BE49-F238E27FC236}">
                  <a16:creationId xmlns:a16="http://schemas.microsoft.com/office/drawing/2014/main" id="{84ADA79E-4CFC-C517-D98B-A9EA0CDDC1C4}"/>
                </a:ext>
              </a:extLst>
            </p:cNvPr>
            <p:cNvCxnSpPr>
              <a:cxnSpLocks/>
            </p:cNvCxnSpPr>
            <p:nvPr/>
          </p:nvCxnSpPr>
          <p:spPr bwMode="auto">
            <a:xfrm>
              <a:off x="9885196" y="2122750"/>
              <a:ext cx="0" cy="18288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164" name="TextBox 73">
              <a:extLst>
                <a:ext uri="{FF2B5EF4-FFF2-40B4-BE49-F238E27FC236}">
                  <a16:creationId xmlns:a16="http://schemas.microsoft.com/office/drawing/2014/main" id="{42CEC739-556E-E140-BD6D-DC9EBD3F88E3}"/>
                </a:ext>
              </a:extLst>
            </p:cNvPr>
            <p:cNvSpPr txBox="1">
              <a:spLocks noChangeArrowheads="1"/>
            </p:cNvSpPr>
            <p:nvPr/>
          </p:nvSpPr>
          <p:spPr bwMode="auto">
            <a:xfrm>
              <a:off x="9766396" y="2390219"/>
              <a:ext cx="11349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Incertitude commerciale</a:t>
              </a:r>
              <a:endParaRPr lang="fr-ca" sz="1000">
                <a:latin typeface="Avenir Next LT Pro" panose="020B0504020202020204" pitchFamily="34" charset="0"/>
                <a:ea typeface="Avenir Next LT Pro" panose="020B0504020202020204" pitchFamily="34" charset="0"/>
                <a:cs typeface="Avenir Next LT Pro" panose="020B0504020202020204" pitchFamily="34" charset="0"/>
              </a:endParaRPr>
            </a:p>
          </p:txBody>
        </p:sp>
        <p:cxnSp>
          <p:nvCxnSpPr>
            <p:cNvPr id="168" name="Straight Arrow Connector 167">
              <a:extLst>
                <a:ext uri="{FF2B5EF4-FFF2-40B4-BE49-F238E27FC236}">
                  <a16:creationId xmlns:a16="http://schemas.microsoft.com/office/drawing/2014/main" id="{25A019E3-07FE-7424-D27A-733131D85BEE}"/>
                </a:ext>
              </a:extLst>
            </p:cNvPr>
            <p:cNvCxnSpPr/>
            <p:nvPr/>
          </p:nvCxnSpPr>
          <p:spPr>
            <a:xfrm>
              <a:off x="903463" y="4041502"/>
              <a:ext cx="50292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extBox 20">
              <a:extLst>
                <a:ext uri="{FF2B5EF4-FFF2-40B4-BE49-F238E27FC236}">
                  <a16:creationId xmlns:a16="http://schemas.microsoft.com/office/drawing/2014/main" id="{C07ED052-37DD-2B15-93B3-D9CAD0605C68}"/>
                </a:ext>
              </a:extLst>
            </p:cNvPr>
            <p:cNvSpPr txBox="1">
              <a:spLocks noChangeArrowheads="1"/>
            </p:cNvSpPr>
            <p:nvPr/>
          </p:nvSpPr>
          <p:spPr bwMode="auto">
            <a:xfrm>
              <a:off x="1132351" y="2293160"/>
              <a:ext cx="11969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defTabSz="537850" fontAlgn="base">
                <a:lnSpc>
                  <a:spcPct val="100000"/>
                </a:lnSpc>
                <a:spcBef>
                  <a:spcPct val="0"/>
                </a:spcBef>
                <a:spcAft>
                  <a:spcPct val="0"/>
                </a:spcAft>
                <a:buNone/>
                <a:defRPr/>
              </a:pPr>
              <a:r>
                <a:rPr lang="fr-ca" sz="1000">
                  <a:latin typeface="Avenir Next LT Pro" panose="020B0504020202020204" pitchFamily="34" charset="0"/>
                  <a:ea typeface="Avenir Next LT Pro" panose="020B0504020202020204" pitchFamily="34" charset="0"/>
                  <a:cs typeface="Avenir Next LT Pro" panose="020B0504020202020204" pitchFamily="34" charset="0"/>
                </a:rPr>
                <a:t>Explosion au port de Beyrouth</a:t>
              </a:r>
            </a:p>
          </p:txBody>
        </p:sp>
        <p:cxnSp>
          <p:nvCxnSpPr>
            <p:cNvPr id="209" name="Straight Connector 208">
              <a:extLst>
                <a:ext uri="{FF2B5EF4-FFF2-40B4-BE49-F238E27FC236}">
                  <a16:creationId xmlns:a16="http://schemas.microsoft.com/office/drawing/2014/main" id="{73BE1FD9-26F0-813B-1E1D-2EE46B8FADF8}"/>
                </a:ext>
              </a:extLst>
            </p:cNvPr>
            <p:cNvCxnSpPr>
              <a:cxnSpLocks/>
            </p:cNvCxnSpPr>
            <p:nvPr/>
          </p:nvCxnSpPr>
          <p:spPr bwMode="auto">
            <a:xfrm>
              <a:off x="778983" y="2058809"/>
              <a:ext cx="0" cy="91440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BCD3A015-9707-F9FE-9AC3-B0A4BED67C39}"/>
                </a:ext>
              </a:extLst>
            </p:cNvPr>
            <p:cNvCxnSpPr>
              <a:cxnSpLocks/>
            </p:cNvCxnSpPr>
            <p:nvPr/>
          </p:nvCxnSpPr>
          <p:spPr bwMode="auto">
            <a:xfrm>
              <a:off x="912333" y="2058809"/>
              <a:ext cx="0" cy="182880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11" name="Straight Connector 210">
              <a:extLst>
                <a:ext uri="{FF2B5EF4-FFF2-40B4-BE49-F238E27FC236}">
                  <a16:creationId xmlns:a16="http://schemas.microsoft.com/office/drawing/2014/main" id="{1D3C0394-8DF6-D427-5F7E-828B7187FB4E}"/>
                </a:ext>
              </a:extLst>
            </p:cNvPr>
            <p:cNvCxnSpPr>
              <a:cxnSpLocks/>
            </p:cNvCxnSpPr>
            <p:nvPr/>
          </p:nvCxnSpPr>
          <p:spPr bwMode="auto">
            <a:xfrm>
              <a:off x="1121883" y="2058809"/>
              <a:ext cx="0" cy="64008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196C7D65-659B-D729-5CF7-019C07142AA8}"/>
                </a:ext>
              </a:extLst>
            </p:cNvPr>
            <p:cNvCxnSpPr>
              <a:cxnSpLocks/>
            </p:cNvCxnSpPr>
            <p:nvPr/>
          </p:nvCxnSpPr>
          <p:spPr bwMode="auto">
            <a:xfrm>
              <a:off x="1274283" y="2058810"/>
              <a:ext cx="0" cy="223353"/>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651F7FBD-382C-20F3-3E3F-144B79605435}"/>
                </a:ext>
              </a:extLst>
            </p:cNvPr>
            <p:cNvCxnSpPr>
              <a:cxnSpLocks/>
            </p:cNvCxnSpPr>
            <p:nvPr/>
          </p:nvCxnSpPr>
          <p:spPr bwMode="auto">
            <a:xfrm>
              <a:off x="664467" y="2058810"/>
              <a:ext cx="0" cy="223353"/>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77580516-E593-8D44-F267-C10FE11CF1CA}"/>
                </a:ext>
              </a:extLst>
            </p:cNvPr>
            <p:cNvCxnSpPr>
              <a:cxnSpLocks/>
            </p:cNvCxnSpPr>
            <p:nvPr/>
          </p:nvCxnSpPr>
          <p:spPr bwMode="auto">
            <a:xfrm>
              <a:off x="2339945" y="2058809"/>
              <a:ext cx="0" cy="118872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36B7DA41-71B4-01D8-069B-93A24D924FFF}"/>
                </a:ext>
              </a:extLst>
            </p:cNvPr>
            <p:cNvCxnSpPr>
              <a:cxnSpLocks/>
            </p:cNvCxnSpPr>
            <p:nvPr/>
          </p:nvCxnSpPr>
          <p:spPr bwMode="auto">
            <a:xfrm>
              <a:off x="2589467" y="2058809"/>
              <a:ext cx="0" cy="146304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80CACB7D-D556-0A08-DA5D-217C9E1E6386}"/>
                </a:ext>
              </a:extLst>
            </p:cNvPr>
            <p:cNvCxnSpPr>
              <a:cxnSpLocks/>
            </p:cNvCxnSpPr>
            <p:nvPr/>
          </p:nvCxnSpPr>
          <p:spPr bwMode="auto">
            <a:xfrm>
              <a:off x="2737389" y="2058809"/>
              <a:ext cx="0" cy="109728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7701BB05-A1ED-7549-975F-EEE4B127E2B8}"/>
                </a:ext>
              </a:extLst>
            </p:cNvPr>
            <p:cNvCxnSpPr>
              <a:cxnSpLocks/>
            </p:cNvCxnSpPr>
            <p:nvPr/>
          </p:nvCxnSpPr>
          <p:spPr bwMode="auto">
            <a:xfrm>
              <a:off x="2878961" y="2058809"/>
              <a:ext cx="0" cy="73152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014AEB7B-841D-0CE5-C7B8-4650FDEE7621}"/>
                </a:ext>
              </a:extLst>
            </p:cNvPr>
            <p:cNvCxnSpPr>
              <a:cxnSpLocks/>
            </p:cNvCxnSpPr>
            <p:nvPr/>
          </p:nvCxnSpPr>
          <p:spPr bwMode="auto">
            <a:xfrm>
              <a:off x="3338033" y="2058810"/>
              <a:ext cx="0" cy="223353"/>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EE3CC086-8214-BB70-5A29-C8DD1058968A}"/>
                </a:ext>
              </a:extLst>
            </p:cNvPr>
            <p:cNvCxnSpPr>
              <a:cxnSpLocks/>
            </p:cNvCxnSpPr>
            <p:nvPr/>
          </p:nvCxnSpPr>
          <p:spPr bwMode="auto">
            <a:xfrm>
              <a:off x="4017483" y="2058809"/>
              <a:ext cx="0" cy="128016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B415E866-977E-1B03-77BD-B27905DCB850}"/>
                </a:ext>
              </a:extLst>
            </p:cNvPr>
            <p:cNvCxnSpPr>
              <a:cxnSpLocks/>
            </p:cNvCxnSpPr>
            <p:nvPr/>
          </p:nvCxnSpPr>
          <p:spPr bwMode="auto">
            <a:xfrm>
              <a:off x="4265120" y="2058809"/>
              <a:ext cx="0" cy="100584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CE04AAB7-4A6F-396A-AC1A-E791BD7FE569}"/>
                </a:ext>
              </a:extLst>
            </p:cNvPr>
            <p:cNvCxnSpPr>
              <a:cxnSpLocks/>
            </p:cNvCxnSpPr>
            <p:nvPr/>
          </p:nvCxnSpPr>
          <p:spPr bwMode="auto">
            <a:xfrm>
              <a:off x="4385770" y="2058809"/>
              <a:ext cx="0" cy="27432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EF21E8C5-3CCD-FF94-9FF2-D33F5EB9F56F}"/>
                </a:ext>
              </a:extLst>
            </p:cNvPr>
            <p:cNvCxnSpPr>
              <a:cxnSpLocks/>
            </p:cNvCxnSpPr>
            <p:nvPr/>
          </p:nvCxnSpPr>
          <p:spPr bwMode="auto">
            <a:xfrm>
              <a:off x="5524616" y="2058809"/>
              <a:ext cx="0" cy="109728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sp>
          <p:nvSpPr>
            <p:cNvPr id="226" name="Oval 225">
              <a:extLst>
                <a:ext uri="{FF2B5EF4-FFF2-40B4-BE49-F238E27FC236}">
                  <a16:creationId xmlns:a16="http://schemas.microsoft.com/office/drawing/2014/main" id="{109DEA2C-0C48-8884-1285-E3F281EE0C99}"/>
                </a:ext>
              </a:extLst>
            </p:cNvPr>
            <p:cNvSpPr/>
            <p:nvPr/>
          </p:nvSpPr>
          <p:spPr>
            <a:xfrm>
              <a:off x="5825727" y="3343154"/>
              <a:ext cx="27432" cy="27432"/>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8" name="Straight Connector 227">
              <a:extLst>
                <a:ext uri="{FF2B5EF4-FFF2-40B4-BE49-F238E27FC236}">
                  <a16:creationId xmlns:a16="http://schemas.microsoft.com/office/drawing/2014/main" id="{CD38C9D7-942E-7448-EBEE-7A9C71A2BDA1}"/>
                </a:ext>
              </a:extLst>
            </p:cNvPr>
            <p:cNvCxnSpPr>
              <a:cxnSpLocks/>
            </p:cNvCxnSpPr>
            <p:nvPr/>
          </p:nvCxnSpPr>
          <p:spPr bwMode="auto">
            <a:xfrm>
              <a:off x="6059587" y="2058808"/>
              <a:ext cx="11417" cy="64008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3A126B83-C660-439F-5981-B9FA65330FA0}"/>
                </a:ext>
              </a:extLst>
            </p:cNvPr>
            <p:cNvCxnSpPr>
              <a:cxnSpLocks/>
            </p:cNvCxnSpPr>
            <p:nvPr/>
          </p:nvCxnSpPr>
          <p:spPr bwMode="auto">
            <a:xfrm>
              <a:off x="5822289" y="2061439"/>
              <a:ext cx="11417" cy="1554480"/>
            </a:xfrm>
            <a:prstGeom prst="line">
              <a:avLst/>
            </a:prstGeom>
            <a:ln w="9525">
              <a:solidFill>
                <a:schemeClr val="tx1">
                  <a:lumMod val="75000"/>
                  <a:lumOff val="25000"/>
                </a:schemeClr>
              </a:solidFill>
              <a:prstDash val="dash"/>
              <a:headEnd type="none" w="med" len="med"/>
              <a:tailEnd type="oval" w="sm" len="sm"/>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162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D8CCE-2569-55AB-4591-E45639F17AB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22006CD-E683-4E51-88C9-FFCCCB6C2F25}"/>
              </a:ext>
            </a:extLst>
          </p:cNvPr>
          <p:cNvSpPr>
            <a:spLocks noGrp="1"/>
          </p:cNvSpPr>
          <p:nvPr>
            <p:ph type="sldNum" sz="quarter" idx="16"/>
          </p:nvPr>
        </p:nvSpPr>
        <p:spPr>
          <a:xfrm>
            <a:off x="9099550" y="6321425"/>
            <a:ext cx="2743200" cy="365125"/>
          </a:xfrm>
        </p:spPr>
        <p:txBody>
          <a:bodyPr vert="horz" lIns="91440" tIns="45720" rIns="91440" bIns="45720" rtlCol="0" anchor="ctr">
            <a:normAutofit/>
          </a:bodyPr>
          <a:lstStyle/>
          <a:p>
            <a:pPr>
              <a:spcAft>
                <a:spcPts val="600"/>
              </a:spcAft>
              <a:defRPr/>
            </a:pPr>
            <a:fld id="{9D7181F1-B17D-4F9C-8BF3-D6487DB2FC9E}" type="slidenum">
              <a:rPr lang="en-US" sz="1600" smtClean="0"/>
              <a:pPr>
                <a:spcAft>
                  <a:spcPts val="600"/>
                </a:spcAft>
                <a:defRPr/>
              </a:pPr>
              <a:t>4</a:t>
            </a:fld>
            <a:endParaRPr lang="en-US" sz="1600"/>
          </a:p>
        </p:txBody>
      </p:sp>
      <p:sp>
        <p:nvSpPr>
          <p:cNvPr id="15" name="Title 1">
            <a:extLst>
              <a:ext uri="{FF2B5EF4-FFF2-40B4-BE49-F238E27FC236}">
                <a16:creationId xmlns:a16="http://schemas.microsoft.com/office/drawing/2014/main" id="{D1F67BB0-6925-BD84-15C3-6F0899973A21}"/>
              </a:ext>
            </a:extLst>
          </p:cNvPr>
          <p:cNvSpPr txBox="1">
            <a:spLocks noChangeArrowheads="1"/>
          </p:cNvSpPr>
          <p:nvPr/>
        </p:nvSpPr>
        <p:spPr bwMode="auto">
          <a:xfrm>
            <a:off x="429222" y="1097280"/>
            <a:ext cx="11088219" cy="467662"/>
          </a:xfrm>
          <a:prstGeom prst="rect">
            <a:avLst/>
          </a:prstGeom>
          <a:noFill/>
          <a:ln>
            <a:noFill/>
          </a:ln>
        </p:spPr>
        <p:txBody>
          <a:bodyPr anchor="t"/>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defRPr/>
            </a:pPr>
            <a:r>
              <a:rPr lang="fr-FR" altLang="en-US" sz="1600" b="1">
                <a:solidFill>
                  <a:schemeClr val="tx1">
                    <a:lumMod val="50000"/>
                    <a:lumOff val="50000"/>
                  </a:schemeClr>
                </a:solidFill>
                <a:cs typeface="Arial" panose="020B0604020202020204" pitchFamily="34" charset="0"/>
              </a:rPr>
              <a:t>Résilience économique → commerce diversifié → chaînes d'approvisionnement en transport efficaces, fiables et résilientes</a:t>
            </a:r>
            <a:endParaRPr lang="en-US" altLang="en-US" sz="1600" b="1">
              <a:solidFill>
                <a:schemeClr val="tx1">
                  <a:lumMod val="50000"/>
                  <a:lumOff val="50000"/>
                </a:schemeClr>
              </a:solidFill>
              <a:cs typeface="Arial" panose="020B0604020202020204" pitchFamily="34" charset="0"/>
            </a:endParaRPr>
          </a:p>
        </p:txBody>
      </p:sp>
      <p:sp>
        <p:nvSpPr>
          <p:cNvPr id="38" name="TextBox 37">
            <a:extLst>
              <a:ext uri="{FF2B5EF4-FFF2-40B4-BE49-F238E27FC236}">
                <a16:creationId xmlns:a16="http://schemas.microsoft.com/office/drawing/2014/main" id="{99A45C59-17D1-A4E6-7D7C-81E86556F257}"/>
              </a:ext>
            </a:extLst>
          </p:cNvPr>
          <p:cNvSpPr txBox="1"/>
          <p:nvPr/>
        </p:nvSpPr>
        <p:spPr>
          <a:xfrm>
            <a:off x="1097280" y="457200"/>
            <a:ext cx="10715437" cy="480131"/>
          </a:xfrm>
          <a:prstGeom prst="rect">
            <a:avLst/>
          </a:prstGeom>
          <a:noFill/>
        </p:spPr>
        <p:txBody>
          <a:bodyPr wrap="square" anchor="t">
            <a:spAutoFit/>
          </a:bodyPr>
          <a:lstStyle/>
          <a:p>
            <a:pPr eaLnBrk="1" hangingPunct="1">
              <a:lnSpc>
                <a:spcPct val="90000"/>
              </a:lnSpc>
              <a:defRPr/>
            </a:pPr>
            <a:r>
              <a:rPr lang="fr-FR" altLang="en-US" sz="2800" b="1">
                <a:solidFill>
                  <a:schemeClr val="tx2"/>
                </a:solidFill>
                <a:latin typeface="Arial" panose="020B0604020202020204" pitchFamily="34" charset="0"/>
                <a:ea typeface="+mj-ea"/>
                <a:cs typeface="Arial" panose="020B0604020202020204" pitchFamily="34" charset="0"/>
              </a:rPr>
              <a:t>Mesurer la performance de la chaîne d'approvisionnement</a:t>
            </a:r>
            <a:endParaRPr lang="en-US" altLang="en-US" sz="2800" b="1">
              <a:solidFill>
                <a:schemeClr val="tx2"/>
              </a:solidFill>
              <a:latin typeface="Arial" panose="020B0604020202020204" pitchFamily="34" charset="0"/>
              <a:ea typeface="+mj-ea"/>
              <a:cs typeface="Arial" panose="020B0604020202020204" pitchFamily="34" charset="0"/>
            </a:endParaRPr>
          </a:p>
        </p:txBody>
      </p:sp>
      <p:grpSp>
        <p:nvGrpSpPr>
          <p:cNvPr id="12" name="Group 11">
            <a:extLst>
              <a:ext uri="{FF2B5EF4-FFF2-40B4-BE49-F238E27FC236}">
                <a16:creationId xmlns:a16="http://schemas.microsoft.com/office/drawing/2014/main" id="{58C170B0-F3EA-7FFC-795D-4D222742752A}"/>
              </a:ext>
            </a:extLst>
          </p:cNvPr>
          <p:cNvGrpSpPr/>
          <p:nvPr/>
        </p:nvGrpSpPr>
        <p:grpSpPr>
          <a:xfrm>
            <a:off x="429768" y="2468880"/>
            <a:ext cx="11365992" cy="3921138"/>
            <a:chOff x="429768" y="2219501"/>
            <a:chExt cx="11365992" cy="3921138"/>
          </a:xfrm>
        </p:grpSpPr>
        <p:sp>
          <p:nvSpPr>
            <p:cNvPr id="40" name="TextBox 39">
              <a:extLst>
                <a:ext uri="{FF2B5EF4-FFF2-40B4-BE49-F238E27FC236}">
                  <a16:creationId xmlns:a16="http://schemas.microsoft.com/office/drawing/2014/main" id="{C1193DD4-C135-E06E-0A53-FA7FAE69A04A}"/>
                </a:ext>
              </a:extLst>
            </p:cNvPr>
            <p:cNvSpPr txBox="1"/>
            <p:nvPr/>
          </p:nvSpPr>
          <p:spPr>
            <a:xfrm>
              <a:off x="6309360" y="2219501"/>
              <a:ext cx="5486400" cy="3921138"/>
            </a:xfrm>
            <a:prstGeom prst="rect">
              <a:avLst/>
            </a:prstGeom>
            <a:noFill/>
          </p:spPr>
          <p:txBody>
            <a:bodyPr wrap="square">
              <a:spAutoFit/>
            </a:bodyPr>
            <a:lstStyle/>
            <a:p>
              <a:pPr defTabSz="457200" eaLnBrk="1" hangingPunct="1">
                <a:lnSpc>
                  <a:spcPct val="110000"/>
                </a:lnSpc>
                <a:spcBef>
                  <a:spcPts val="600"/>
                </a:spcBef>
                <a:spcAft>
                  <a:spcPts val="0"/>
                </a:spcAft>
                <a:defRPr/>
              </a:pPr>
              <a:r>
                <a:rPr lang="fr-FR" altLang="en-US" sz="1600" b="1">
                  <a:solidFill>
                    <a:schemeClr val="tx2"/>
                  </a:solidFill>
                  <a:latin typeface="Arial" panose="020B0604020202020204" pitchFamily="34" charset="0"/>
                  <a:cs typeface="Arial" panose="020B0604020202020204" pitchFamily="34" charset="0"/>
                </a:rPr>
                <a:t>Questions plus complexes sur la performance des systèmes :  </a:t>
              </a:r>
            </a:p>
            <a:p>
              <a:pPr marL="228600" indent="-228600" defTabSz="457200" eaLnBrk="1" hangingPunct="1">
                <a:lnSpc>
                  <a:spcPct val="110000"/>
                </a:lnSpc>
                <a:spcBef>
                  <a:spcPts val="600"/>
                </a:spcBef>
                <a:spcAft>
                  <a:spcPts val="0"/>
                </a:spcAft>
                <a:buFont typeface="Arial" panose="020B0604020202020204" pitchFamily="34" charset="0"/>
                <a:buChar char="•"/>
                <a:defRPr/>
              </a:pPr>
              <a:r>
                <a:rPr lang="fr-FR" altLang="en-US" sz="1400">
                  <a:solidFill>
                    <a:schemeClr val="tx2"/>
                  </a:solidFill>
                  <a:latin typeface="Arial" panose="020B0604020202020204" pitchFamily="34" charset="0"/>
                  <a:cs typeface="Arial" panose="020B0604020202020204" pitchFamily="34" charset="0"/>
                </a:rPr>
                <a:t>Comment mesurer la capacité, l'offre et la demande en matière de transport ?  </a:t>
              </a:r>
            </a:p>
            <a:p>
              <a:pPr marL="228600" indent="-228600" defTabSz="457200" eaLnBrk="1" hangingPunct="1">
                <a:lnSpc>
                  <a:spcPct val="110000"/>
                </a:lnSpc>
                <a:spcBef>
                  <a:spcPts val="600"/>
                </a:spcBef>
                <a:spcAft>
                  <a:spcPts val="0"/>
                </a:spcAft>
                <a:buFont typeface="Arial" panose="020B0604020202020204" pitchFamily="34" charset="0"/>
                <a:buChar char="•"/>
                <a:defRPr/>
              </a:pPr>
              <a:r>
                <a:rPr lang="fr-FR" altLang="en-US" sz="1400">
                  <a:solidFill>
                    <a:schemeClr val="tx2"/>
                  </a:solidFill>
                  <a:latin typeface="Arial" panose="020B0604020202020204" pitchFamily="34" charset="0"/>
                  <a:cs typeface="Arial" panose="020B0604020202020204" pitchFamily="34" charset="0"/>
                </a:rPr>
                <a:t>Comment mesurer la performance à l'échelle du système et multimodale ?  </a:t>
              </a:r>
            </a:p>
            <a:p>
              <a:pPr marL="228600" indent="-228600" defTabSz="457200" eaLnBrk="1" hangingPunct="1">
                <a:lnSpc>
                  <a:spcPct val="110000"/>
                </a:lnSpc>
                <a:spcBef>
                  <a:spcPts val="600"/>
                </a:spcBef>
                <a:spcAft>
                  <a:spcPts val="0"/>
                </a:spcAft>
                <a:buFont typeface="Arial" panose="020B0604020202020204" pitchFamily="34" charset="0"/>
                <a:buChar char="•"/>
                <a:defRPr/>
              </a:pPr>
              <a:r>
                <a:rPr lang="fr-FR" altLang="en-US" sz="1400">
                  <a:solidFill>
                    <a:schemeClr val="tx2"/>
                  </a:solidFill>
                  <a:latin typeface="Arial" panose="020B0604020202020204" pitchFamily="34" charset="0"/>
                  <a:cs typeface="Arial" panose="020B0604020202020204" pitchFamily="34" charset="0"/>
                </a:rPr>
                <a:t>Comment l'automatisation, l'adaptation et l'IA affecteront-elles la productivité ?  </a:t>
              </a:r>
            </a:p>
            <a:p>
              <a:pPr marL="228600" indent="-228600" defTabSz="457200" eaLnBrk="1" hangingPunct="1">
                <a:lnSpc>
                  <a:spcPct val="110000"/>
                </a:lnSpc>
                <a:spcBef>
                  <a:spcPts val="600"/>
                </a:spcBef>
                <a:spcAft>
                  <a:spcPts val="0"/>
                </a:spcAft>
                <a:buFont typeface="Arial" panose="020B0604020202020204" pitchFamily="34" charset="0"/>
                <a:buChar char="•"/>
                <a:defRPr/>
              </a:pPr>
              <a:r>
                <a:rPr lang="fr-FR" altLang="en-US" sz="1400">
                  <a:solidFill>
                    <a:schemeClr val="tx2"/>
                  </a:solidFill>
                  <a:latin typeface="Arial" panose="020B0604020202020204" pitchFamily="34" charset="0"/>
                  <a:cs typeface="Arial" panose="020B0604020202020204" pitchFamily="34" charset="0"/>
                </a:rPr>
                <a:t>Comment les mesures futures de sécurité et de sûreté auront-elles un impact sur les opérations ?  </a:t>
              </a:r>
            </a:p>
            <a:p>
              <a:pPr marL="228600" indent="-228600" defTabSz="457200" eaLnBrk="1" hangingPunct="1">
                <a:lnSpc>
                  <a:spcPct val="110000"/>
                </a:lnSpc>
                <a:spcBef>
                  <a:spcPts val="600"/>
                </a:spcBef>
                <a:spcAft>
                  <a:spcPts val="0"/>
                </a:spcAft>
                <a:buFont typeface="Arial" panose="020B0604020202020204" pitchFamily="34" charset="0"/>
                <a:buChar char="•"/>
                <a:defRPr/>
              </a:pPr>
              <a:r>
                <a:rPr lang="fr-FR" altLang="en-US" sz="1400">
                  <a:solidFill>
                    <a:schemeClr val="tx2"/>
                  </a:solidFill>
                  <a:latin typeface="Arial" panose="020B0604020202020204" pitchFamily="34" charset="0"/>
                  <a:cs typeface="Arial" panose="020B0604020202020204" pitchFamily="34" charset="0"/>
                </a:rPr>
                <a:t>Quels risques, crises et tensions nos systèmes les plus critiques devront-ils affronter ?  </a:t>
              </a:r>
            </a:p>
            <a:p>
              <a:pPr marL="228600" indent="-228600" defTabSz="457200" eaLnBrk="1" hangingPunct="1">
                <a:lnSpc>
                  <a:spcPct val="110000"/>
                </a:lnSpc>
                <a:spcBef>
                  <a:spcPts val="600"/>
                </a:spcBef>
                <a:spcAft>
                  <a:spcPts val="0"/>
                </a:spcAft>
                <a:buFont typeface="Arial" panose="020B0604020202020204" pitchFamily="34" charset="0"/>
                <a:buChar char="•"/>
                <a:defRPr/>
              </a:pPr>
              <a:r>
                <a:rPr lang="fr-FR" altLang="en-US" sz="1400">
                  <a:solidFill>
                    <a:schemeClr val="tx2"/>
                  </a:solidFill>
                  <a:latin typeface="Arial" panose="020B0604020202020204" pitchFamily="34" charset="0"/>
                  <a:cs typeface="Arial" panose="020B0604020202020204" pitchFamily="34" charset="0"/>
                </a:rPr>
                <a:t>Comment peut-on mesurer la résilience et guider les choix d'investissement ?</a:t>
              </a:r>
              <a:endParaRPr lang="en-US" altLang="en-US" sz="1200">
                <a:solidFill>
                  <a:schemeClr val="tx2"/>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39A0231D-2587-E0D4-4A1E-60A955949B3C}"/>
                </a:ext>
              </a:extLst>
            </p:cNvPr>
            <p:cNvSpPr txBox="1"/>
            <p:nvPr/>
          </p:nvSpPr>
          <p:spPr>
            <a:xfrm>
              <a:off x="429768" y="2219501"/>
              <a:ext cx="5486400" cy="3099375"/>
            </a:xfrm>
            <a:prstGeom prst="rect">
              <a:avLst/>
            </a:prstGeom>
            <a:noFill/>
          </p:spPr>
          <p:txBody>
            <a:bodyPr wrap="square">
              <a:spAutoFit/>
            </a:bodyPr>
            <a:lstStyle/>
            <a:p>
              <a:pPr defTabSz="457200" eaLnBrk="1" hangingPunct="1">
                <a:lnSpc>
                  <a:spcPct val="110000"/>
                </a:lnSpc>
                <a:spcBef>
                  <a:spcPts val="600"/>
                </a:spcBef>
                <a:spcAft>
                  <a:spcPts val="0"/>
                </a:spcAft>
                <a:defRPr/>
              </a:pPr>
              <a:r>
                <a:rPr lang="fr-FR" altLang="en-US" sz="1600" b="1">
                  <a:solidFill>
                    <a:schemeClr val="tx2"/>
                  </a:solidFill>
                  <a:latin typeface="Arial" panose="020B0604020202020204" pitchFamily="34" charset="0"/>
                  <a:cs typeface="Arial" panose="020B0604020202020204" pitchFamily="34" charset="0"/>
                </a:rPr>
                <a:t>Questions de base sur les flux commerciaux futurs :</a:t>
              </a:r>
            </a:p>
            <a:p>
              <a:pPr marL="228600" indent="-228600" defTabSz="457200" eaLnBrk="1" hangingPunct="1">
                <a:lnSpc>
                  <a:spcPct val="110000"/>
                </a:lnSpc>
                <a:spcBef>
                  <a:spcPts val="600"/>
                </a:spcBef>
                <a:spcAft>
                  <a:spcPts val="0"/>
                </a:spcAft>
                <a:buFont typeface="Arial" panose="020B0604020202020204" pitchFamily="34" charset="0"/>
                <a:buChar char="•"/>
                <a:defRPr/>
              </a:pPr>
              <a:r>
                <a:rPr lang="fr-FR" sz="1400">
                  <a:solidFill>
                    <a:schemeClr val="tx2"/>
                  </a:solidFill>
                  <a:latin typeface="Arial" panose="020B0604020202020204" pitchFamily="34" charset="0"/>
                  <a:cs typeface="Arial" panose="020B0604020202020204" pitchFamily="34" charset="0"/>
                </a:rPr>
                <a:t>Quelles marchandises ? Quels volumes ? Quelles valeurs ? </a:t>
              </a:r>
            </a:p>
            <a:p>
              <a:pPr marL="228600" indent="-228600" defTabSz="457200" eaLnBrk="1" hangingPunct="1">
                <a:lnSpc>
                  <a:spcPct val="110000"/>
                </a:lnSpc>
                <a:spcBef>
                  <a:spcPts val="600"/>
                </a:spcBef>
                <a:spcAft>
                  <a:spcPts val="0"/>
                </a:spcAft>
                <a:buFont typeface="Arial" panose="020B0604020202020204" pitchFamily="34" charset="0"/>
                <a:buChar char="•"/>
                <a:defRPr/>
              </a:pPr>
              <a:r>
                <a:rPr lang="fr-FR" sz="1400">
                  <a:solidFill>
                    <a:schemeClr val="tx2"/>
                  </a:solidFill>
                  <a:latin typeface="Arial" panose="020B0604020202020204" pitchFamily="34" charset="0"/>
                  <a:cs typeface="Arial" panose="020B0604020202020204" pitchFamily="34" charset="0"/>
                </a:rPr>
                <a:t>Quel itinéraire ? Quand ? Quel mode de transport ? </a:t>
              </a:r>
            </a:p>
            <a:p>
              <a:pPr marL="228600" indent="-228600" defTabSz="457200" eaLnBrk="1" hangingPunct="1">
                <a:lnSpc>
                  <a:spcPct val="110000"/>
                </a:lnSpc>
                <a:spcBef>
                  <a:spcPts val="600"/>
                </a:spcBef>
                <a:spcAft>
                  <a:spcPts val="0"/>
                </a:spcAft>
                <a:buFont typeface="Arial" panose="020B0604020202020204" pitchFamily="34" charset="0"/>
                <a:buChar char="•"/>
                <a:defRPr/>
              </a:pPr>
              <a:r>
                <a:rPr lang="fr-FR" sz="1400">
                  <a:solidFill>
                    <a:schemeClr val="tx2"/>
                  </a:solidFill>
                  <a:latin typeface="Arial" panose="020B0604020202020204" pitchFamily="34" charset="0"/>
                  <a:cs typeface="Arial" panose="020B0604020202020204" pitchFamily="34" charset="0"/>
                </a:rPr>
                <a:t>Qu'est-ce qui informe nos prévisions ? Les hypothèses sont-elles fiables ?</a:t>
              </a:r>
            </a:p>
            <a:p>
              <a:pPr marL="228600" indent="-228600" defTabSz="457200" eaLnBrk="1" hangingPunct="1">
                <a:lnSpc>
                  <a:spcPct val="110000"/>
                </a:lnSpc>
                <a:spcBef>
                  <a:spcPts val="600"/>
                </a:spcBef>
                <a:spcAft>
                  <a:spcPts val="0"/>
                </a:spcAft>
                <a:buFont typeface="Arial" panose="020B0604020202020204" pitchFamily="34" charset="0"/>
                <a:buChar char="•"/>
                <a:defRPr/>
              </a:pPr>
              <a:r>
                <a:rPr lang="fr-FR" sz="1400">
                  <a:solidFill>
                    <a:schemeClr val="tx2"/>
                  </a:solidFill>
                  <a:latin typeface="Arial" panose="020B0604020202020204" pitchFamily="34" charset="0"/>
                  <a:cs typeface="Arial" panose="020B0604020202020204" pitchFamily="34" charset="0"/>
                </a:rPr>
                <a:t>Qui collecte les données sur le transport ? Existe-t-il ? Est-il exact ? Les méthodes de collecte changent.</a:t>
              </a:r>
            </a:p>
            <a:p>
              <a:pPr marL="228600" indent="-228600" defTabSz="457200" eaLnBrk="1" hangingPunct="1">
                <a:lnSpc>
                  <a:spcPct val="110000"/>
                </a:lnSpc>
                <a:spcBef>
                  <a:spcPts val="600"/>
                </a:spcBef>
                <a:spcAft>
                  <a:spcPts val="0"/>
                </a:spcAft>
                <a:buFont typeface="Arial" panose="020B0604020202020204" pitchFamily="34" charset="0"/>
                <a:buChar char="•"/>
                <a:defRPr/>
              </a:pPr>
              <a:r>
                <a:rPr lang="fr-FR" sz="1400">
                  <a:solidFill>
                    <a:schemeClr val="tx2"/>
                  </a:solidFill>
                  <a:latin typeface="Arial" panose="020B0604020202020204" pitchFamily="34" charset="0"/>
                  <a:cs typeface="Arial" panose="020B0604020202020204" pitchFamily="34" charset="0"/>
                </a:rPr>
                <a:t>Qui rapporte les données ? Sont-elles suffisamment spécifiques ? Qui y a accès ? Qui peut les analyser ou les vérifier ? Quelles lacunes de données existent et comment pouvons-nous les combler ?</a:t>
              </a:r>
              <a:endParaRPr lang="fr-FR" altLang="en-US" sz="1400">
                <a:solidFill>
                  <a:schemeClr val="tx2"/>
                </a:solidFill>
                <a:latin typeface="Arial" panose="020B0604020202020204" pitchFamily="34" charset="0"/>
                <a:cs typeface="Arial" panose="020B0604020202020204" pitchFamily="34" charset="0"/>
              </a:endParaRPr>
            </a:p>
          </p:txBody>
        </p:sp>
      </p:grpSp>
      <p:sp>
        <p:nvSpPr>
          <p:cNvPr id="46" name="TextBox 45">
            <a:extLst>
              <a:ext uri="{FF2B5EF4-FFF2-40B4-BE49-F238E27FC236}">
                <a16:creationId xmlns:a16="http://schemas.microsoft.com/office/drawing/2014/main" id="{E07A094B-3C1E-4993-4C16-0757B057D00A}"/>
              </a:ext>
            </a:extLst>
          </p:cNvPr>
          <p:cNvSpPr txBox="1"/>
          <p:nvPr/>
        </p:nvSpPr>
        <p:spPr>
          <a:xfrm>
            <a:off x="429222" y="1710417"/>
            <a:ext cx="10665817" cy="612988"/>
          </a:xfrm>
          <a:prstGeom prst="rect">
            <a:avLst/>
          </a:prstGeom>
          <a:noFill/>
        </p:spPr>
        <p:txBody>
          <a:bodyPr wrap="square">
            <a:spAutoFit/>
          </a:bodyPr>
          <a:lstStyle/>
          <a:p>
            <a:pPr defTabSz="457200" eaLnBrk="1" hangingPunct="1">
              <a:lnSpc>
                <a:spcPct val="110000"/>
              </a:lnSpc>
              <a:spcBef>
                <a:spcPts val="300"/>
              </a:spcBef>
              <a:spcAft>
                <a:spcPts val="0"/>
              </a:spcAft>
              <a:defRPr/>
            </a:pPr>
            <a:r>
              <a:rPr lang="fr-FR" altLang="en-US" sz="1600" b="1">
                <a:solidFill>
                  <a:schemeClr val="tx2"/>
                </a:solidFill>
                <a:latin typeface="Arial" panose="020B0604020202020204" pitchFamily="34" charset="0"/>
                <a:cs typeface="Arial" panose="020B0604020202020204" pitchFamily="34" charset="0"/>
              </a:rPr>
              <a:t>Les données et l'analyse sont essentielles pour prendre des décisions efficaces en matière d'infrastructure. Quelles questions devrions-nous poser? Quelles réponses devons-nous obtenir?</a:t>
            </a:r>
            <a:endParaRPr lang="en-US" altLang="en-US" sz="1600" b="1">
              <a:solidFill>
                <a:schemeClr val="tx2"/>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3FC2615-3228-BC9D-0C1C-7EBE5EEE203B}"/>
              </a:ext>
            </a:extLst>
          </p:cNvPr>
          <p:cNvPicPr>
            <a:picLocks noChangeAspect="1"/>
          </p:cNvPicPr>
          <p:nvPr/>
        </p:nvPicPr>
        <p:blipFill>
          <a:blip r:embed="rId2"/>
          <a:stretch>
            <a:fillRect/>
          </a:stretch>
        </p:blipFill>
        <p:spPr>
          <a:xfrm>
            <a:off x="2298840" y="5519042"/>
            <a:ext cx="2987040" cy="1097280"/>
          </a:xfrm>
          <a:prstGeom prst="rect">
            <a:avLst/>
          </a:prstGeom>
        </p:spPr>
      </p:pic>
    </p:spTree>
    <p:extLst>
      <p:ext uri="{BB962C8B-B14F-4D97-AF65-F5344CB8AC3E}">
        <p14:creationId xmlns:p14="http://schemas.microsoft.com/office/powerpoint/2010/main" val="1303257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46C7773-F6BB-B6B6-F362-DE947D5A950B}"/>
              </a:ext>
            </a:extLst>
          </p:cNvPr>
          <p:cNvGrpSpPr/>
          <p:nvPr/>
        </p:nvGrpSpPr>
        <p:grpSpPr>
          <a:xfrm>
            <a:off x="1739934" y="2109788"/>
            <a:ext cx="8609688" cy="3740867"/>
            <a:chOff x="1739934" y="2109788"/>
            <a:chExt cx="8609688" cy="3740867"/>
          </a:xfrm>
        </p:grpSpPr>
        <p:grpSp>
          <p:nvGrpSpPr>
            <p:cNvPr id="5" name="Group 4">
              <a:extLst>
                <a:ext uri="{FF2B5EF4-FFF2-40B4-BE49-F238E27FC236}">
                  <a16:creationId xmlns:a16="http://schemas.microsoft.com/office/drawing/2014/main" id="{B719A7D0-1438-F1DA-9991-DC8F67DE0CB1}"/>
                </a:ext>
              </a:extLst>
            </p:cNvPr>
            <p:cNvGrpSpPr/>
            <p:nvPr/>
          </p:nvGrpSpPr>
          <p:grpSpPr>
            <a:xfrm>
              <a:off x="1739934" y="2109788"/>
              <a:ext cx="8609688" cy="2405794"/>
              <a:chOff x="1739934" y="2109788"/>
              <a:chExt cx="8609688" cy="2405794"/>
            </a:xfrm>
          </p:grpSpPr>
          <p:sp>
            <p:nvSpPr>
              <p:cNvPr id="11" name="TextBox 2">
                <a:extLst>
                  <a:ext uri="{FF2B5EF4-FFF2-40B4-BE49-F238E27FC236}">
                    <a16:creationId xmlns:a16="http://schemas.microsoft.com/office/drawing/2014/main" id="{E1C70693-58A8-1B0A-9F1C-B5C89DF2E929}"/>
                  </a:ext>
                </a:extLst>
              </p:cNvPr>
              <p:cNvSpPr txBox="1">
                <a:spLocks noChangeArrowheads="1"/>
              </p:cNvSpPr>
              <p:nvPr/>
            </p:nvSpPr>
            <p:spPr bwMode="auto">
              <a:xfrm>
                <a:off x="1739934" y="4146547"/>
                <a:ext cx="2926080" cy="36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US" altLang="en-US" sz="1800" b="1">
                    <a:solidFill>
                      <a:schemeClr val="accent1"/>
                    </a:solidFill>
                  </a:rPr>
                  <a:t>Feedback? Contact us at</a:t>
                </a:r>
              </a:p>
            </p:txBody>
          </p:sp>
          <p:sp>
            <p:nvSpPr>
              <p:cNvPr id="12" name="TextBox 8">
                <a:extLst>
                  <a:ext uri="{FF2B5EF4-FFF2-40B4-BE49-F238E27FC236}">
                    <a16:creationId xmlns:a16="http://schemas.microsoft.com/office/drawing/2014/main" id="{BCF83898-A8C8-7304-2A6F-2568D235EB50}"/>
                  </a:ext>
                </a:extLst>
              </p:cNvPr>
              <p:cNvSpPr txBox="1">
                <a:spLocks noChangeArrowheads="1"/>
              </p:cNvSpPr>
              <p:nvPr/>
            </p:nvSpPr>
            <p:spPr bwMode="auto">
              <a:xfrm>
                <a:off x="5782385" y="4146547"/>
                <a:ext cx="4567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algn="ctr" eaLnBrk="1" hangingPunct="1">
                  <a:lnSpc>
                    <a:spcPct val="100000"/>
                  </a:lnSpc>
                  <a:spcBef>
                    <a:spcPct val="0"/>
                  </a:spcBef>
                  <a:buFontTx/>
                  <a:buNone/>
                </a:pPr>
                <a:r>
                  <a:rPr lang="en-US" altLang="en-US" sz="1800" b="1">
                    <a:solidFill>
                      <a:schemeClr val="accent1"/>
                    </a:solidFill>
                  </a:rPr>
                  <a:t>Commentaires? Contactez-nous au</a:t>
                </a:r>
              </a:p>
            </p:txBody>
          </p:sp>
          <p:pic>
            <p:nvPicPr>
              <p:cNvPr id="13" name="Picture 2" descr="A qr code with black squares&#10;&#10;Description automatically generated">
                <a:extLst>
                  <a:ext uri="{FF2B5EF4-FFF2-40B4-BE49-F238E27FC236}">
                    <a16:creationId xmlns:a16="http://schemas.microsoft.com/office/drawing/2014/main" id="{E0115835-089A-9B81-5F7C-40335D671A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574" y="2144713"/>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A qr code with black squares&#10;&#10;Description automatically generated">
                <a:extLst>
                  <a:ext uri="{FF2B5EF4-FFF2-40B4-BE49-F238E27FC236}">
                    <a16:creationId xmlns:a16="http://schemas.microsoft.com/office/drawing/2014/main" id="{CAD2ECB5-82E6-3F82-3CD0-E2369043D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1603" y="2109788"/>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5">
              <a:extLst>
                <a:ext uri="{FF2B5EF4-FFF2-40B4-BE49-F238E27FC236}">
                  <a16:creationId xmlns:a16="http://schemas.microsoft.com/office/drawing/2014/main" id="{6482CAB2-F832-1A1C-3E22-475C5FAEE4AD}"/>
                </a:ext>
              </a:extLst>
            </p:cNvPr>
            <p:cNvGrpSpPr/>
            <p:nvPr/>
          </p:nvGrpSpPr>
          <p:grpSpPr>
            <a:xfrm>
              <a:off x="3412702" y="4872299"/>
              <a:ext cx="4352516" cy="978356"/>
              <a:chOff x="3412702" y="4872299"/>
              <a:chExt cx="4352516" cy="978356"/>
            </a:xfrm>
          </p:grpSpPr>
          <p:sp>
            <p:nvSpPr>
              <p:cNvPr id="7" name="TextBox 4">
                <a:extLst>
                  <a:ext uri="{FF2B5EF4-FFF2-40B4-BE49-F238E27FC236}">
                    <a16:creationId xmlns:a16="http://schemas.microsoft.com/office/drawing/2014/main" id="{F4646740-81AD-62DB-F17D-C72F992FBDC7}"/>
                  </a:ext>
                </a:extLst>
              </p:cNvPr>
              <p:cNvSpPr txBox="1">
                <a:spLocks noChangeArrowheads="1"/>
              </p:cNvSpPr>
              <p:nvPr/>
            </p:nvSpPr>
            <p:spPr bwMode="auto">
              <a:xfrm>
                <a:off x="3872095" y="4872742"/>
                <a:ext cx="3840480" cy="365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Arial" panose="020B0604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Arial" panose="020B0604020202020204" pitchFamily="34" charset="0"/>
                  </a:defRPr>
                </a:lvl9pPr>
              </a:lstStyle>
              <a:p>
                <a:pPr eaLnBrk="1" hangingPunct="1">
                  <a:lnSpc>
                    <a:spcPct val="100000"/>
                  </a:lnSpc>
                  <a:spcBef>
                    <a:spcPct val="0"/>
                  </a:spcBef>
                  <a:buFontTx/>
                  <a:buNone/>
                </a:pPr>
                <a:r>
                  <a:rPr lang="en-CA" altLang="en-US" sz="1800">
                    <a:solidFill>
                      <a:schemeClr val="accent1"/>
                    </a:solidFill>
                    <a:hlinkClick r:id="rId5"/>
                  </a:rPr>
                  <a:t>SCOffice-BureauCA@tc.gc.ca</a:t>
                </a:r>
                <a:endParaRPr lang="en-CA" altLang="en-US" sz="1800">
                  <a:solidFill>
                    <a:schemeClr val="accent1"/>
                  </a:solidFill>
                </a:endParaRPr>
              </a:p>
              <a:p>
                <a:pPr eaLnBrk="1" hangingPunct="1">
                  <a:lnSpc>
                    <a:spcPct val="100000"/>
                  </a:lnSpc>
                  <a:spcBef>
                    <a:spcPct val="0"/>
                  </a:spcBef>
                  <a:buFontTx/>
                  <a:buNone/>
                </a:pPr>
                <a:endParaRPr lang="en-US" altLang="en-US" sz="1800">
                  <a:solidFill>
                    <a:schemeClr val="accent1"/>
                  </a:solidFill>
                </a:endParaRPr>
              </a:p>
            </p:txBody>
          </p:sp>
          <p:pic>
            <p:nvPicPr>
              <p:cNvPr id="8" name="Graphic 6" descr="Email with solid fill">
                <a:extLst>
                  <a:ext uri="{FF2B5EF4-FFF2-40B4-BE49-F238E27FC236}">
                    <a16:creationId xmlns:a16="http://schemas.microsoft.com/office/drawing/2014/main" id="{A390596A-AB77-EFD3-26FF-73088DC04D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7157" y="4872299"/>
                <a:ext cx="368291" cy="366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562798B-98CD-2201-6D64-7D58C1A0560A}"/>
                  </a:ext>
                </a:extLst>
              </p:cNvPr>
              <p:cNvSpPr txBox="1"/>
              <p:nvPr/>
            </p:nvSpPr>
            <p:spPr>
              <a:xfrm>
                <a:off x="3924738" y="5437389"/>
                <a:ext cx="3840480" cy="369332"/>
              </a:xfrm>
              <a:prstGeom prst="rect">
                <a:avLst/>
              </a:prstGeom>
              <a:noFill/>
            </p:spPr>
            <p:txBody>
              <a:bodyPr wrap="square">
                <a:spAutoFit/>
              </a:bodyPr>
              <a:lstStyle/>
              <a:p>
                <a:r>
                  <a:rPr lang="en-US">
                    <a:hlinkClick r:id="rId7"/>
                  </a:rPr>
                  <a:t>http://canada.ca/supply-chain-office</a:t>
                </a:r>
                <a:endParaRPr lang="en-US"/>
              </a:p>
            </p:txBody>
          </p:sp>
          <p:pic>
            <p:nvPicPr>
              <p:cNvPr id="10" name="Graphic 9" descr="Internet with solid fill">
                <a:extLst>
                  <a:ext uri="{FF2B5EF4-FFF2-40B4-BE49-F238E27FC236}">
                    <a16:creationId xmlns:a16="http://schemas.microsoft.com/office/drawing/2014/main" id="{2A7A4FF6-C298-C015-59CF-565FFFD1DFC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12702" y="5393455"/>
                <a:ext cx="457200" cy="457200"/>
              </a:xfrm>
              <a:prstGeom prst="rect">
                <a:avLst/>
              </a:prstGeom>
            </p:spPr>
          </p:pic>
        </p:grpSp>
      </p:grpSp>
      <p:sp>
        <p:nvSpPr>
          <p:cNvPr id="2" name="TextBox 1">
            <a:extLst>
              <a:ext uri="{FF2B5EF4-FFF2-40B4-BE49-F238E27FC236}">
                <a16:creationId xmlns:a16="http://schemas.microsoft.com/office/drawing/2014/main" id="{6A9E9A7B-C7EA-F5BB-DFF2-57DDC36D99CE}"/>
              </a:ext>
            </a:extLst>
          </p:cNvPr>
          <p:cNvSpPr txBox="1"/>
          <p:nvPr/>
        </p:nvSpPr>
        <p:spPr>
          <a:xfrm>
            <a:off x="1097280" y="457200"/>
            <a:ext cx="10715437" cy="482633"/>
          </a:xfrm>
          <a:prstGeom prst="rect">
            <a:avLst/>
          </a:prstGeom>
          <a:noFill/>
        </p:spPr>
        <p:txBody>
          <a:bodyPr wrap="square" anchor="t">
            <a:spAutoFit/>
          </a:bodyPr>
          <a:lstStyle/>
          <a:p>
            <a:pPr eaLnBrk="1" hangingPunct="1">
              <a:lnSpc>
                <a:spcPct val="90000"/>
              </a:lnSpc>
              <a:defRPr/>
            </a:pPr>
            <a:r>
              <a:rPr lang="en-US" altLang="en-US" sz="2800" b="1">
                <a:solidFill>
                  <a:schemeClr val="tx2"/>
                </a:solidFill>
              </a:rPr>
              <a:t>Contact us – </a:t>
            </a:r>
            <a:r>
              <a:rPr lang="en-US" altLang="en-US" sz="2800" b="1" err="1">
                <a:solidFill>
                  <a:schemeClr val="tx2"/>
                </a:solidFill>
              </a:rPr>
              <a:t>Contactez</a:t>
            </a:r>
            <a:r>
              <a:rPr lang="en-US" altLang="en-US" sz="2800" b="1">
                <a:solidFill>
                  <a:schemeClr val="tx2"/>
                </a:solidFill>
              </a:rPr>
              <a:t>-nous</a:t>
            </a:r>
          </a:p>
        </p:txBody>
      </p:sp>
    </p:spTree>
    <p:extLst>
      <p:ext uri="{BB962C8B-B14F-4D97-AF65-F5344CB8AC3E}">
        <p14:creationId xmlns:p14="http://schemas.microsoft.com/office/powerpoint/2010/main" val="3982647568"/>
      </p:ext>
    </p:extLst>
  </p:cSld>
  <p:clrMapOvr>
    <a:masterClrMapping/>
  </p:clrMapOvr>
</p:sld>
</file>

<file path=ppt/theme/theme1.xml><?xml version="1.0" encoding="utf-8"?>
<a:theme xmlns:a="http://schemas.openxmlformats.org/drawingml/2006/main" name="SCO PPT EN Theme June 24">
  <a:themeElements>
    <a:clrScheme name="National Supply Chain Office">
      <a:dk1>
        <a:sysClr val="windowText" lastClr="000000"/>
      </a:dk1>
      <a:lt1>
        <a:sysClr val="window" lastClr="FFFFFF"/>
      </a:lt1>
      <a:dk2>
        <a:srgbClr val="00437B"/>
      </a:dk2>
      <a:lt2>
        <a:srgbClr val="EAE8DD"/>
      </a:lt2>
      <a:accent1>
        <a:srgbClr val="00698C"/>
      </a:accent1>
      <a:accent2>
        <a:srgbClr val="DF6420"/>
      </a:accent2>
      <a:accent3>
        <a:srgbClr val="7CCCBD"/>
      </a:accent3>
      <a:accent4>
        <a:srgbClr val="D3DF44"/>
      </a:accent4>
      <a:accent5>
        <a:srgbClr val="008AB1"/>
      </a:accent5>
      <a:accent6>
        <a:srgbClr val="F6F5F0"/>
      </a:accent6>
      <a:hlink>
        <a:srgbClr val="00437C"/>
      </a:hlink>
      <a:folHlink>
        <a:srgbClr val="70485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CO PPT EN Theme June 24" id="{417384B8-D9E6-4E20-B552-CB809B3A83DE}" vid="{ED9D3AB6-5E47-405D-9172-F3AE32CCCE0B}"/>
    </a:ext>
  </a:extLst>
</a:theme>
</file>

<file path=ppt/theme/theme2.xml><?xml version="1.0" encoding="utf-8"?>
<a:theme xmlns:a="http://schemas.openxmlformats.org/drawingml/2006/main" name="Office Theme">
  <a:themeElements>
    <a:clrScheme name="TRANSPORT_24-137">
      <a:dk1>
        <a:srgbClr val="000000"/>
      </a:dk1>
      <a:lt1>
        <a:srgbClr val="FFFFFF"/>
      </a:lt1>
      <a:dk2>
        <a:srgbClr val="00437B"/>
      </a:dk2>
      <a:lt2>
        <a:srgbClr val="EAE8DD"/>
      </a:lt2>
      <a:accent1>
        <a:srgbClr val="00698C"/>
      </a:accent1>
      <a:accent2>
        <a:srgbClr val="DE6320"/>
      </a:accent2>
      <a:accent3>
        <a:srgbClr val="7BCCBD"/>
      </a:accent3>
      <a:accent4>
        <a:srgbClr val="D3DF44"/>
      </a:accent4>
      <a:accent5>
        <a:srgbClr val="008AB1"/>
      </a:accent5>
      <a:accent6>
        <a:srgbClr val="EAE8DD"/>
      </a:accent6>
      <a:hlink>
        <a:srgbClr val="00437B"/>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9932C34-D8D8-45F6-AAD9-74AAFAF6BD80}" vid="{C8F0AE1A-AC04-445F-8BB2-EB9468DED6F9}"/>
    </a:ext>
  </a:extLst>
</a:theme>
</file>

<file path=ppt/theme/theme3.xml><?xml version="1.0" encoding="utf-8"?>
<a:theme xmlns:a="http://schemas.openxmlformats.org/drawingml/2006/main" name="SCO PowerPoint Template - EN - June 25, 2025">
  <a:themeElements>
    <a:clrScheme name="National Supply Chain Office">
      <a:dk1>
        <a:sysClr val="windowText" lastClr="000000"/>
      </a:dk1>
      <a:lt1>
        <a:sysClr val="window" lastClr="FFFFFF"/>
      </a:lt1>
      <a:dk2>
        <a:srgbClr val="00437B"/>
      </a:dk2>
      <a:lt2>
        <a:srgbClr val="EAE8DD"/>
      </a:lt2>
      <a:accent1>
        <a:srgbClr val="00698C"/>
      </a:accent1>
      <a:accent2>
        <a:srgbClr val="DF6420"/>
      </a:accent2>
      <a:accent3>
        <a:srgbClr val="7CCCBD"/>
      </a:accent3>
      <a:accent4>
        <a:srgbClr val="D3DF44"/>
      </a:accent4>
      <a:accent5>
        <a:srgbClr val="008AB1"/>
      </a:accent5>
      <a:accent6>
        <a:srgbClr val="F6F5F0"/>
      </a:accent6>
      <a:hlink>
        <a:srgbClr val="00437C"/>
      </a:hlink>
      <a:folHlink>
        <a:srgbClr val="70485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19932C34-D8D8-45F6-AAD9-74AAFAF6BD80}" vid="{44C06CF3-2EAC-463B-A7EE-50C7B197AF8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ational Supply Chain Office">
    <a:dk1>
      <a:sysClr val="windowText" lastClr="000000"/>
    </a:dk1>
    <a:lt1>
      <a:sysClr val="window" lastClr="FFFFFF"/>
    </a:lt1>
    <a:dk2>
      <a:srgbClr val="00437B"/>
    </a:dk2>
    <a:lt2>
      <a:srgbClr val="EAE8DD"/>
    </a:lt2>
    <a:accent1>
      <a:srgbClr val="00698C"/>
    </a:accent1>
    <a:accent2>
      <a:srgbClr val="DF6420"/>
    </a:accent2>
    <a:accent3>
      <a:srgbClr val="7CCCBD"/>
    </a:accent3>
    <a:accent4>
      <a:srgbClr val="D3DF44"/>
    </a:accent4>
    <a:accent5>
      <a:srgbClr val="008AB1"/>
    </a:accent5>
    <a:accent6>
      <a:srgbClr val="F6F5F0"/>
    </a:accent6>
    <a:hlink>
      <a:srgbClr val="00437C"/>
    </a:hlink>
    <a:folHlink>
      <a:srgbClr val="70485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871C2D9ECB702341B862B96B0A675C3F" ma:contentTypeVersion="4" ma:contentTypeDescription="Create a new document." ma:contentTypeScope="" ma:versionID="bc8f4638d8614c85a737059ab28964b2">
  <xsd:schema xmlns:xsd="http://www.w3.org/2001/XMLSchema" xmlns:xs="http://www.w3.org/2001/XMLSchema" xmlns:p="http://schemas.microsoft.com/office/2006/metadata/properties" xmlns:ns2="0ee1f9be-ee7a-42df-bcaf-748ef50c5411" targetNamespace="http://schemas.microsoft.com/office/2006/metadata/properties" ma:root="true" ma:fieldsID="02cca41f7ea1209f5e23aa06d9dc45ca" ns2:_="">
    <xsd:import namespace="0ee1f9be-ee7a-42df-bcaf-748ef50c541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e1f9be-ee7a-42df-bcaf-748ef50c54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EC8782-67A2-4391-BC9B-7EFD7FB1BEA4}">
  <ds:schemaRefs>
    <ds:schemaRef ds:uri="http://schemas.microsoft.com/office/2006/metadata/longProperties"/>
  </ds:schemaRefs>
</ds:datastoreItem>
</file>

<file path=customXml/itemProps2.xml><?xml version="1.0" encoding="utf-8"?>
<ds:datastoreItem xmlns:ds="http://schemas.openxmlformats.org/officeDocument/2006/customXml" ds:itemID="{678A3581-4DC5-4065-A924-492481A3A9C4}">
  <ds:schemaRefs>
    <ds:schemaRef ds:uri="1a0e62ef-3282-41f2-9657-f950863f945f"/>
    <ds:schemaRef ds:uri="3d5ef07c-9ea0-4953-a09a-8fb4e881c9a1"/>
    <ds:schemaRef ds:uri="4bee2260-271d-45ab-9428-9a75225ae6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B12872B-1C5B-4E20-9DEA-A08D6245D393}">
  <ds:schemaRefs>
    <ds:schemaRef ds:uri="http://schemas.microsoft.com/sharepoint/v3/contenttype/forms"/>
  </ds:schemaRefs>
</ds:datastoreItem>
</file>

<file path=customXml/itemProps4.xml><?xml version="1.0" encoding="utf-8"?>
<ds:datastoreItem xmlns:ds="http://schemas.openxmlformats.org/officeDocument/2006/customXml" ds:itemID="{072851C7-2287-4D3D-BD96-B334A5DD4E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e1f9be-ee7a-42df-bcaf-748ef50c54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755</Words>
  <Application>Microsoft Office PowerPoint</Application>
  <PresentationFormat>Widescreen</PresentationFormat>
  <Paragraphs>83</Paragraphs>
  <Slides>5</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vt:i4>
      </vt:variant>
    </vt:vector>
  </HeadingPairs>
  <TitlesOfParts>
    <vt:vector size="14" baseType="lpstr">
      <vt:lpstr>Aptos</vt:lpstr>
      <vt:lpstr>Aptos Display</vt:lpstr>
      <vt:lpstr>Arial</vt:lpstr>
      <vt:lpstr>Avenir Heavy</vt:lpstr>
      <vt:lpstr>Avenir Next LT Pro</vt:lpstr>
      <vt:lpstr>Calibri</vt:lpstr>
      <vt:lpstr>SCO PPT EN Theme June 24</vt:lpstr>
      <vt:lpstr>Office Theme</vt:lpstr>
      <vt:lpstr>SCO PowerPoint Template - EN - June 25, 2025</vt:lpstr>
      <vt:lpstr>Economic resilience and infrastructure through a transportation supply chain lens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Driving supply chain resilience and reliability in a shifting global context</dc:title>
  <dc:creator>Schwab, Erika (TC/TC)</dc:creator>
  <cp:lastModifiedBy>Alexander Petras</cp:lastModifiedBy>
  <cp:revision>48</cp:revision>
  <cp:lastPrinted>2025-10-08T22:02:37Z</cp:lastPrinted>
  <dcterms:created xsi:type="dcterms:W3CDTF">2025-06-25T18:55:10Z</dcterms:created>
  <dcterms:modified xsi:type="dcterms:W3CDTF">2025-11-10T22:25:17Z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5bbdc02-cb35-4d29-b911-7fc063a80903_Enabled">
    <vt:lpwstr>true</vt:lpwstr>
  </property>
  <property fmtid="{D5CDD505-2E9C-101B-9397-08002B2CF9AE}" pid="3" name="MSIP_Label_b5bbdc02-cb35-4d29-b911-7fc063a80903_SetDate">
    <vt:lpwstr>2025-06-24T13:21:15Z</vt:lpwstr>
  </property>
  <property fmtid="{D5CDD505-2E9C-101B-9397-08002B2CF9AE}" pid="4" name="MSIP_Label_b5bbdc02-cb35-4d29-b911-7fc063a80903_Method">
    <vt:lpwstr>Privileged</vt:lpwstr>
  </property>
  <property fmtid="{D5CDD505-2E9C-101B-9397-08002B2CF9AE}" pid="5" name="MSIP_Label_b5bbdc02-cb35-4d29-b911-7fc063a80903_Name">
    <vt:lpwstr>Unclassified (No Marking)</vt:lpwstr>
  </property>
  <property fmtid="{D5CDD505-2E9C-101B-9397-08002B2CF9AE}" pid="6" name="MSIP_Label_b5bbdc02-cb35-4d29-b911-7fc063a80903_SiteId">
    <vt:lpwstr>2008ffa9-c9b2-4d97-9ad9-4ace25386be7</vt:lpwstr>
  </property>
  <property fmtid="{D5CDD505-2E9C-101B-9397-08002B2CF9AE}" pid="7" name="MSIP_Label_b5bbdc02-cb35-4d29-b911-7fc063a80903_ActionId">
    <vt:lpwstr>0e37f9df-9b3c-41ec-85b5-b13ef77323ab</vt:lpwstr>
  </property>
  <property fmtid="{D5CDD505-2E9C-101B-9397-08002B2CF9AE}" pid="8" name="MSIP_Label_b5bbdc02-cb35-4d29-b911-7fc063a80903_ContentBits">
    <vt:lpwstr>0</vt:lpwstr>
  </property>
  <property fmtid="{D5CDD505-2E9C-101B-9397-08002B2CF9AE}" pid="9" name="Lang">
    <vt:lpwstr>1;#ENG|ea6cfe94-b62a-4502-b387-6430cecaac66</vt:lpwstr>
  </property>
  <property fmtid="{D5CDD505-2E9C-101B-9397-08002B2CF9AE}" pid="10" name="OPI">
    <vt:lpwstr>65;#AZ|3b551ba7-8ecc-4b29-920f-e10338b7f3f1</vt:lpwstr>
  </property>
  <property fmtid="{D5CDD505-2E9C-101B-9397-08002B2CF9AE}" pid="11" name="ContentTypeId">
    <vt:lpwstr>0x010100871C2D9ECB702341B862B96B0A675C3F</vt:lpwstr>
  </property>
  <property fmtid="{D5CDD505-2E9C-101B-9397-08002B2CF9AE}" pid="12" name="_dlc_DocIdItemGuid">
    <vt:lpwstr>3c23aa51-5dee-4d33-b8af-34f05a08fdcf</vt:lpwstr>
  </property>
  <property fmtid="{D5CDD505-2E9C-101B-9397-08002B2CF9AE}" pid="13" name="MediaServiceImageTags">
    <vt:lpwstr/>
  </property>
  <property fmtid="{D5CDD505-2E9C-101B-9397-08002B2CF9AE}" pid="14" name="Order">
    <vt:lpwstr>2576600.00000000</vt:lpwstr>
  </property>
  <property fmtid="{D5CDD505-2E9C-101B-9397-08002B2CF9AE}" pid="15" name="xd_ProgID">
    <vt:lpwstr/>
  </property>
  <property fmtid="{D5CDD505-2E9C-101B-9397-08002B2CF9AE}" pid="16" name="ComplianceAssetId">
    <vt:lpwstr/>
  </property>
  <property fmtid="{D5CDD505-2E9C-101B-9397-08002B2CF9AE}" pid="17" name="TemplateUrl">
    <vt:lpwstr/>
  </property>
  <property fmtid="{D5CDD505-2E9C-101B-9397-08002B2CF9AE}" pid="18" name="_ExtendedDescription">
    <vt:lpwstr/>
  </property>
  <property fmtid="{D5CDD505-2E9C-101B-9397-08002B2CF9AE}" pid="19" name="TriggerFlowInfo">
    <vt:lpwstr/>
  </property>
  <property fmtid="{D5CDD505-2E9C-101B-9397-08002B2CF9AE}" pid="20" name="xd_Signature">
    <vt:lpwstr/>
  </property>
  <property fmtid="{D5CDD505-2E9C-101B-9397-08002B2CF9AE}" pid="21" name="MSIP_Label_9dacc104-dfa0-47ae-bf90-8b8a399431b6_Enabled">
    <vt:lpwstr>true</vt:lpwstr>
  </property>
  <property fmtid="{D5CDD505-2E9C-101B-9397-08002B2CF9AE}" pid="22" name="MSIP_Label_9dacc104-dfa0-47ae-bf90-8b8a399431b6_SetDate">
    <vt:lpwstr>2025-11-10T21:32:01Z</vt:lpwstr>
  </property>
  <property fmtid="{D5CDD505-2E9C-101B-9397-08002B2CF9AE}" pid="23" name="MSIP_Label_9dacc104-dfa0-47ae-bf90-8b8a399431b6_Method">
    <vt:lpwstr>Standard</vt:lpwstr>
  </property>
  <property fmtid="{D5CDD505-2E9C-101B-9397-08002B2CF9AE}" pid="24" name="MSIP_Label_9dacc104-dfa0-47ae-bf90-8b8a399431b6_Name">
    <vt:lpwstr>Unclassified</vt:lpwstr>
  </property>
  <property fmtid="{D5CDD505-2E9C-101B-9397-08002B2CF9AE}" pid="25" name="MSIP_Label_9dacc104-dfa0-47ae-bf90-8b8a399431b6_SiteId">
    <vt:lpwstr>38430cd6-eda5-46f2-886a-f2a305fd49bc</vt:lpwstr>
  </property>
  <property fmtid="{D5CDD505-2E9C-101B-9397-08002B2CF9AE}" pid="26" name="MSIP_Label_9dacc104-dfa0-47ae-bf90-8b8a399431b6_ActionId">
    <vt:lpwstr>b1efccbc-724e-4025-bc2c-34362285fef2</vt:lpwstr>
  </property>
  <property fmtid="{D5CDD505-2E9C-101B-9397-08002B2CF9AE}" pid="27" name="MSIP_Label_9dacc104-dfa0-47ae-bf90-8b8a399431b6_ContentBits">
    <vt:lpwstr>0</vt:lpwstr>
  </property>
  <property fmtid="{D5CDD505-2E9C-101B-9397-08002B2CF9AE}" pid="28" name="MSIP_Label_9dacc104-dfa0-47ae-bf90-8b8a399431b6_Tag">
    <vt:lpwstr>10, 3, 0, 2</vt:lpwstr>
  </property>
</Properties>
</file>