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9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10.xml" ContentType="application/vnd.openxmlformats-officedocument.presentationml.notesSlide+xml"/>
  <Override PartName="/ppt/tags/tag57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59" r:id="rId2"/>
    <p:sldId id="356" r:id="rId3"/>
    <p:sldId id="330" r:id="rId4"/>
    <p:sldId id="348" r:id="rId5"/>
    <p:sldId id="346" r:id="rId6"/>
    <p:sldId id="360" r:id="rId7"/>
    <p:sldId id="354" r:id="rId8"/>
    <p:sldId id="336" r:id="rId9"/>
    <p:sldId id="361" r:id="rId10"/>
    <p:sldId id="357" r:id="rId11"/>
    <p:sldId id="358" r:id="rId12"/>
    <p:sldId id="355" r:id="rId13"/>
  </p:sldIdLst>
  <p:sldSz cx="9144000" cy="6858000" type="screen4x3"/>
  <p:notesSz cx="7010400" cy="92964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82">
          <p15:clr>
            <a:srgbClr val="A4A3A4"/>
          </p15:clr>
        </p15:guide>
        <p15:guide id="3" orient="horz" pos="300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pos="2880">
          <p15:clr>
            <a:srgbClr val="A4A3A4"/>
          </p15:clr>
        </p15:guide>
        <p15:guide id="6" pos="49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ares, Joseph" initials="SJ" lastIdx="7" clrIdx="0">
    <p:extLst>
      <p:ext uri="{19B8F6BF-5375-455C-9EA6-DF929625EA0E}">
        <p15:presenceInfo xmlns:p15="http://schemas.microsoft.com/office/powerpoint/2012/main" userId="S-1-5-21-667784661-3259641414-1538980133-38434" providerId="AD"/>
      </p:ext>
    </p:extLst>
  </p:cmAuthor>
  <p:cmAuthor id="2" name="Moskovic, Joy" initials="MJ" lastIdx="2" clrIdx="1">
    <p:extLst>
      <p:ext uri="{19B8F6BF-5375-455C-9EA6-DF929625EA0E}">
        <p15:presenceInfo xmlns:p15="http://schemas.microsoft.com/office/powerpoint/2012/main" userId="S-1-5-21-667784661-3259641414-1538980133-6938" providerId="AD"/>
      </p:ext>
    </p:extLst>
  </p:cmAuthor>
  <p:cmAuthor id="3" name="Golden, Danielle" initials="GD" lastIdx="5" clrIdx="2">
    <p:extLst>
      <p:ext uri="{19B8F6BF-5375-455C-9EA6-DF929625EA0E}">
        <p15:presenceInfo xmlns:p15="http://schemas.microsoft.com/office/powerpoint/2012/main" userId="S-1-5-21-667784661-3259641414-1538980133-24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preferSingleView="1">
    <p:restoredLeft sz="17168" autoAdjust="0"/>
    <p:restoredTop sz="93419" autoAdjust="0"/>
  </p:normalViewPr>
  <p:slideViewPr>
    <p:cSldViewPr showGuides="1">
      <p:cViewPr varScale="1">
        <p:scale>
          <a:sx n="93" d="100"/>
          <a:sy n="93" d="100"/>
        </p:scale>
        <p:origin x="1362" y="90"/>
      </p:cViewPr>
      <p:guideLst>
        <p:guide orient="horz" pos="2160"/>
        <p:guide orient="horz" pos="482"/>
        <p:guide orient="horz" pos="300"/>
        <p:guide orient="horz" pos="572"/>
        <p:guide pos="2880"/>
        <p:guide pos="4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3216" y="4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25156-8CB5-4F94-B1DD-9DEF660CA43A}" type="datetimeFigureOut">
              <a:rPr lang="en-CA" smtClean="0"/>
              <a:t>2018-06-15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97B32-12A3-46AB-84D3-B62C0D6D9F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3717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BE00D6-E049-4381-83C8-29CB14B5448F}" type="datetimeFigureOut">
              <a:rPr lang="en-CA" smtClean="0"/>
              <a:t>2018-06-15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3A5D88-BC26-4EFA-A680-927F6A4AC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4622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6327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587">
              <a:lnSpc>
                <a:spcPct val="110000"/>
              </a:lnSpc>
            </a:pPr>
            <a:endParaRPr lang="en-US">
              <a:solidFill>
                <a:prstClr val="black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>
                <a:solidFill>
                  <a:prstClr val="black"/>
                </a:solidFill>
              </a:rPr>
              <a:t>11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588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423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81948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785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304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>
                <a:solidFill>
                  <a:prstClr val="black"/>
                </a:solidFill>
              </a:rPr>
              <a:pPr/>
              <a:t>5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816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>
                <a:solidFill>
                  <a:prstClr val="black"/>
                </a:solidFill>
              </a:rPr>
              <a:pPr/>
              <a:t>6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065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6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>
                <a:solidFill>
                  <a:prstClr val="black"/>
                </a:solidFill>
              </a:rPr>
              <a:pPr/>
              <a:t>7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52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CA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>
                <a:solidFill>
                  <a:prstClr val="black"/>
                </a:solidFill>
              </a:rPr>
              <a:pPr/>
              <a:t>8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546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8949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71600" y="2127977"/>
            <a:ext cx="7188758" cy="987095"/>
          </a:xfrm>
          <a:prstGeom prst="rect">
            <a:avLst/>
          </a:prstGeom>
        </p:spPr>
        <p:txBody>
          <a:bodyPr anchor="t"/>
          <a:lstStyle>
            <a:lvl1pPr algn="ctr">
              <a:defRPr sz="66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Section title</a:t>
            </a:r>
            <a:endParaRPr lang="en-CA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80528" y="2889262"/>
            <a:ext cx="4146550" cy="42481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3104964"/>
            <a:ext cx="4134385" cy="42356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4155921"/>
            <a:ext cx="3111500" cy="2931033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503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125" y="731838"/>
            <a:ext cx="6572250" cy="7921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742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With header B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59199" y="138062"/>
            <a:ext cx="5432982" cy="87867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Header text</a:t>
            </a:r>
          </a:p>
        </p:txBody>
      </p:sp>
    </p:spTree>
    <p:extLst>
      <p:ext uri="{BB962C8B-B14F-4D97-AF65-F5344CB8AC3E}">
        <p14:creationId xmlns:p14="http://schemas.microsoft.com/office/powerpoint/2010/main" val="29023351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Engl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5"/>
          <p:cNvSpPr>
            <a:spLocks/>
          </p:cNvSpPr>
          <p:nvPr userDrawn="1"/>
        </p:nvSpPr>
        <p:spPr bwMode="auto">
          <a:xfrm>
            <a:off x="6962268" y="563604"/>
            <a:ext cx="2181225" cy="150813"/>
          </a:xfrm>
          <a:custGeom>
            <a:avLst/>
            <a:gdLst>
              <a:gd name="T0" fmla="*/ 96 w 1374"/>
              <a:gd name="T1" fmla="*/ 0 h 95"/>
              <a:gd name="T2" fmla="*/ 90 w 1374"/>
              <a:gd name="T3" fmla="*/ 0 h 95"/>
              <a:gd name="T4" fmla="*/ 0 w 1374"/>
              <a:gd name="T5" fmla="*/ 95 h 95"/>
              <a:gd name="T6" fmla="*/ 6 w 1374"/>
              <a:gd name="T7" fmla="*/ 95 h 95"/>
              <a:gd name="T8" fmla="*/ 1374 w 1374"/>
              <a:gd name="T9" fmla="*/ 95 h 95"/>
              <a:gd name="T10" fmla="*/ 1374 w 1374"/>
              <a:gd name="T11" fmla="*/ 0 h 95"/>
              <a:gd name="T12" fmla="*/ 96 w 13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4" h="95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6828918" y="563604"/>
            <a:ext cx="276225" cy="150813"/>
          </a:xfrm>
          <a:custGeom>
            <a:avLst/>
            <a:gdLst>
              <a:gd name="T0" fmla="*/ 96 w 174"/>
              <a:gd name="T1" fmla="*/ 0 h 95"/>
              <a:gd name="T2" fmla="*/ 96 w 174"/>
              <a:gd name="T3" fmla="*/ 0 h 95"/>
              <a:gd name="T4" fmla="*/ 0 w 174"/>
              <a:gd name="T5" fmla="*/ 95 h 95"/>
              <a:gd name="T6" fmla="*/ 6 w 174"/>
              <a:gd name="T7" fmla="*/ 95 h 95"/>
              <a:gd name="T8" fmla="*/ 84 w 174"/>
              <a:gd name="T9" fmla="*/ 95 h 95"/>
              <a:gd name="T10" fmla="*/ 174 w 174"/>
              <a:gd name="T11" fmla="*/ 0 h 95"/>
              <a:gd name="T12" fmla="*/ 96 w 1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4" h="95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" name="Freeform 13"/>
          <p:cNvSpPr>
            <a:spLocks/>
          </p:cNvSpPr>
          <p:nvPr userDrawn="1"/>
        </p:nvSpPr>
        <p:spPr bwMode="auto">
          <a:xfrm>
            <a:off x="-508" y="563604"/>
            <a:ext cx="6981826" cy="150813"/>
          </a:xfrm>
          <a:custGeom>
            <a:avLst/>
            <a:gdLst>
              <a:gd name="T0" fmla="*/ 4398 w 4398"/>
              <a:gd name="T1" fmla="*/ 0 h 95"/>
              <a:gd name="T2" fmla="*/ 0 w 4398"/>
              <a:gd name="T3" fmla="*/ 0 h 95"/>
              <a:gd name="T4" fmla="*/ 0 w 4398"/>
              <a:gd name="T5" fmla="*/ 95 h 95"/>
              <a:gd name="T6" fmla="*/ 4302 w 4398"/>
              <a:gd name="T7" fmla="*/ 95 h 95"/>
              <a:gd name="T8" fmla="*/ 4398 w 4398"/>
              <a:gd name="T9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98" h="95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827584" y="2060848"/>
            <a:ext cx="7702550" cy="613891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CA" dirty="0"/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27584" y="2708920"/>
            <a:ext cx="7704856" cy="7200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 smtClean="0"/>
              <a:t>Sub-title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25" y="911005"/>
            <a:ext cx="4265733" cy="39375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370" y="806228"/>
            <a:ext cx="1570676" cy="484291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6616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header B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59199" y="138062"/>
            <a:ext cx="5432982" cy="87867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Header text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86210" y="1124744"/>
            <a:ext cx="7571580" cy="52931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2000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8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600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255713">
              <a:defRPr sz="1400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771134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Picture and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825980" y="4617625"/>
            <a:ext cx="5482323" cy="467559"/>
          </a:xfrm>
          <a:prstGeom prst="rect">
            <a:avLst/>
          </a:prstGeom>
        </p:spPr>
        <p:txBody>
          <a:bodyPr anchor="t"/>
          <a:lstStyle>
            <a:lvl1pPr algn="l">
              <a:defRPr sz="1800" b="1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Photo Caption</a:t>
            </a:r>
            <a:endParaRPr lang="en-CA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21904" y="1196752"/>
            <a:ext cx="5486400" cy="33947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 smtClean="0"/>
              <a:t>Click to insert a picture</a:t>
            </a:r>
            <a:endParaRPr lang="en-CA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1821904" y="4617132"/>
            <a:ext cx="45719" cy="46756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1984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548680"/>
            <a:ext cx="9144000" cy="6309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 smtClean="0"/>
              <a:t>Click to insert a picture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3740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hoto Coll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67692" y="841784"/>
            <a:ext cx="4476307" cy="37958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 smtClean="0"/>
              <a:t>Click to insert a picture</a:t>
            </a:r>
            <a:endParaRPr lang="en-CA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1784"/>
            <a:ext cx="4486940" cy="2571750"/>
          </a:xfrm>
          <a:prstGeom prst="rect">
            <a:avLst/>
          </a:prstGeom>
        </p:spPr>
        <p:txBody>
          <a:bodyPr lIns="180000" tIns="108000" rIns="180000" bIns="108000"/>
          <a:lstStyle>
            <a:lvl1pPr marL="0" indent="0">
              <a:buNone/>
              <a:defRPr sz="1800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add text</a:t>
            </a:r>
            <a:endParaRPr lang="en-CA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84298" y="3413534"/>
            <a:ext cx="4302642" cy="2571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CA" dirty="0" smtClean="0"/>
              <a:t>Click to insert a picture</a:t>
            </a:r>
            <a:endParaRPr lang="en-CA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67694" y="4637497"/>
            <a:ext cx="2171584" cy="1347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CA" dirty="0" smtClean="0"/>
              <a:t>Click to insert a picture</a:t>
            </a:r>
            <a:endParaRPr lang="en-CA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7020029" y="4637497"/>
            <a:ext cx="2123971" cy="1347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CA" dirty="0" smtClean="0"/>
              <a:t>Click to insert a picture</a:t>
            </a:r>
            <a:endParaRPr lang="en-CA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486940" y="4637497"/>
            <a:ext cx="180753" cy="13477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 userDrawn="1"/>
        </p:nvSpPr>
        <p:spPr>
          <a:xfrm>
            <a:off x="4486940" y="841784"/>
            <a:ext cx="180753" cy="379582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 userDrawn="1"/>
        </p:nvSpPr>
        <p:spPr>
          <a:xfrm>
            <a:off x="3545" y="3413534"/>
            <a:ext cx="180753" cy="257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Rectangle 7"/>
          <p:cNvSpPr/>
          <p:nvPr userDrawn="1"/>
        </p:nvSpPr>
        <p:spPr>
          <a:xfrm>
            <a:off x="6839277" y="4637496"/>
            <a:ext cx="180753" cy="13477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582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3473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335"/>
          <p:cNvSpPr txBox="1"/>
          <p:nvPr userDrawn="1"/>
        </p:nvSpPr>
        <p:spPr>
          <a:xfrm>
            <a:off x="216426" y="728700"/>
            <a:ext cx="17281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This is</a:t>
            </a:r>
            <a:r>
              <a:rPr lang="en-CA" sz="1200" baseline="0" dirty="0" smtClean="0"/>
              <a:t> the sample</a:t>
            </a:r>
            <a:br>
              <a:rPr lang="en-CA" sz="1200" baseline="0" dirty="0" smtClean="0"/>
            </a:br>
            <a:r>
              <a:rPr lang="en-CA" sz="1200" baseline="0" dirty="0" smtClean="0"/>
              <a:t>icon page.</a:t>
            </a:r>
          </a:p>
          <a:p>
            <a:endParaRPr lang="en-CA" sz="1200" dirty="0" smtClean="0"/>
          </a:p>
          <a:p>
            <a:r>
              <a:rPr lang="en-CA" sz="1200" dirty="0" smtClean="0"/>
              <a:t>It features a </a:t>
            </a:r>
            <a:r>
              <a:rPr lang="en-CA" sz="1200" baseline="0" dirty="0" smtClean="0"/>
              <a:t/>
            </a:r>
            <a:br>
              <a:rPr lang="en-CA" sz="1200" baseline="0" dirty="0" smtClean="0"/>
            </a:br>
            <a:r>
              <a:rPr lang="en-CA" sz="1200" baseline="0" dirty="0" smtClean="0"/>
              <a:t>selection of symbols</a:t>
            </a:r>
            <a:br>
              <a:rPr lang="en-CA" sz="1200" baseline="0" dirty="0" smtClean="0"/>
            </a:br>
            <a:r>
              <a:rPr lang="en-CA" sz="1200" baseline="0" dirty="0" smtClean="0"/>
              <a:t>for use in your presentation.</a:t>
            </a:r>
          </a:p>
          <a:p>
            <a:endParaRPr lang="en-CA" sz="1200" baseline="0" dirty="0" smtClean="0"/>
          </a:p>
          <a:p>
            <a:r>
              <a:rPr lang="en-CA" sz="1200" baseline="0" dirty="0" smtClean="0"/>
              <a:t>To use a particular symbol, simply go to the </a:t>
            </a:r>
            <a:r>
              <a:rPr lang="en-CA" sz="1200" b="1" baseline="0" dirty="0" smtClean="0"/>
              <a:t>(1) View </a:t>
            </a:r>
            <a:r>
              <a:rPr lang="en-CA" sz="1200" baseline="0" dirty="0" smtClean="0"/>
              <a:t>Tab and select </a:t>
            </a:r>
            <a:r>
              <a:rPr lang="en-CA" sz="1200" b="1" baseline="0" dirty="0" smtClean="0"/>
              <a:t>Slide Master (2)</a:t>
            </a:r>
            <a:r>
              <a:rPr lang="en-CA" sz="1200" baseline="0" dirty="0" smtClean="0"/>
              <a:t>. Navigate to the last layout and select the icon(s) you would like to use. Copy them, return to </a:t>
            </a:r>
            <a:r>
              <a:rPr lang="en-CA" sz="1200" b="1" baseline="0" dirty="0" smtClean="0"/>
              <a:t>(3) Normal</a:t>
            </a:r>
            <a:r>
              <a:rPr lang="en-CA" sz="1200" baseline="0" dirty="0" smtClean="0"/>
              <a:t> view and paste them on the correct slide. Change the colour by choosing a new shape fill if you wish.</a:t>
            </a:r>
            <a:endParaRPr lang="en-CA" sz="1200" dirty="0"/>
          </a:p>
        </p:txBody>
      </p:sp>
      <p:pic>
        <p:nvPicPr>
          <p:cNvPr id="337" name="Picture 33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090395"/>
            <a:ext cx="7455283" cy="1124008"/>
          </a:xfrm>
          <a:prstGeom prst="rect">
            <a:avLst/>
          </a:prstGeom>
        </p:spPr>
      </p:pic>
      <p:grpSp>
        <p:nvGrpSpPr>
          <p:cNvPr id="338" name="Group 337"/>
          <p:cNvGrpSpPr/>
          <p:nvPr userDrawn="1"/>
        </p:nvGrpSpPr>
        <p:grpSpPr>
          <a:xfrm>
            <a:off x="5351681" y="5109414"/>
            <a:ext cx="407963" cy="407963"/>
            <a:chOff x="5159011" y="3985346"/>
            <a:chExt cx="407963" cy="407963"/>
          </a:xfrm>
        </p:grpSpPr>
        <p:sp>
          <p:nvSpPr>
            <p:cNvPr id="339" name="Oval 338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0" name="TextBox 339"/>
            <p:cNvSpPr txBox="1"/>
            <p:nvPr userDrawn="1"/>
          </p:nvSpPr>
          <p:spPr>
            <a:xfrm>
              <a:off x="5209534" y="4012788"/>
              <a:ext cx="2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chemeClr val="bg2"/>
                  </a:solidFill>
                </a:rPr>
                <a:t>1</a:t>
              </a:r>
              <a:endParaRPr lang="en-CA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341" name="Group 340"/>
          <p:cNvGrpSpPr/>
          <p:nvPr userDrawn="1"/>
        </p:nvGrpSpPr>
        <p:grpSpPr>
          <a:xfrm>
            <a:off x="2449627" y="5437286"/>
            <a:ext cx="407963" cy="407963"/>
            <a:chOff x="5159011" y="3985346"/>
            <a:chExt cx="407963" cy="407963"/>
          </a:xfrm>
        </p:grpSpPr>
        <p:sp>
          <p:nvSpPr>
            <p:cNvPr id="342" name="Oval 341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3" name="TextBox 342"/>
            <p:cNvSpPr txBox="1"/>
            <p:nvPr userDrawn="1"/>
          </p:nvSpPr>
          <p:spPr>
            <a:xfrm>
              <a:off x="5209534" y="4012788"/>
              <a:ext cx="2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chemeClr val="bg2"/>
                  </a:solidFill>
                </a:rPr>
                <a:t>2</a:t>
              </a:r>
              <a:endParaRPr lang="en-CA" b="1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344" name="Group 343"/>
          <p:cNvGrpSpPr/>
          <p:nvPr userDrawn="1"/>
        </p:nvGrpSpPr>
        <p:grpSpPr>
          <a:xfrm>
            <a:off x="373172" y="5821805"/>
            <a:ext cx="407963" cy="407963"/>
            <a:chOff x="5159011" y="3985346"/>
            <a:chExt cx="407963" cy="407963"/>
          </a:xfrm>
        </p:grpSpPr>
        <p:sp>
          <p:nvSpPr>
            <p:cNvPr id="345" name="Oval 344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6" name="TextBox 345"/>
            <p:cNvSpPr txBox="1"/>
            <p:nvPr userDrawn="1"/>
          </p:nvSpPr>
          <p:spPr>
            <a:xfrm>
              <a:off x="5209534" y="4012788"/>
              <a:ext cx="2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 smtClean="0">
                  <a:solidFill>
                    <a:schemeClr val="bg2"/>
                  </a:solidFill>
                </a:rPr>
                <a:t>3</a:t>
              </a:r>
              <a:endParaRPr lang="en-CA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4" name="Freeform 5"/>
          <p:cNvSpPr>
            <a:spLocks/>
          </p:cNvSpPr>
          <p:nvPr userDrawn="1"/>
        </p:nvSpPr>
        <p:spPr bwMode="auto">
          <a:xfrm>
            <a:off x="4824413" y="654050"/>
            <a:ext cx="331788" cy="296863"/>
          </a:xfrm>
          <a:custGeom>
            <a:avLst/>
            <a:gdLst>
              <a:gd name="T0" fmla="*/ 43 w 86"/>
              <a:gd name="T1" fmla="*/ 77 h 77"/>
              <a:gd name="T2" fmla="*/ 0 w 86"/>
              <a:gd name="T3" fmla="*/ 24 h 77"/>
              <a:gd name="T4" fmla="*/ 24 w 86"/>
              <a:gd name="T5" fmla="*/ 0 h 77"/>
              <a:gd name="T6" fmla="*/ 43 w 86"/>
              <a:gd name="T7" fmla="*/ 11 h 77"/>
              <a:gd name="T8" fmla="*/ 62 w 86"/>
              <a:gd name="T9" fmla="*/ 0 h 77"/>
              <a:gd name="T10" fmla="*/ 86 w 86"/>
              <a:gd name="T11" fmla="*/ 24 h 77"/>
              <a:gd name="T12" fmla="*/ 43 w 86"/>
              <a:gd name="T13" fmla="*/ 77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77">
                <a:moveTo>
                  <a:pt x="43" y="77"/>
                </a:moveTo>
                <a:cubicBezTo>
                  <a:pt x="33" y="57"/>
                  <a:pt x="0" y="50"/>
                  <a:pt x="0" y="24"/>
                </a:cubicBezTo>
                <a:cubicBezTo>
                  <a:pt x="0" y="11"/>
                  <a:pt x="11" y="0"/>
                  <a:pt x="24" y="0"/>
                </a:cubicBezTo>
                <a:cubicBezTo>
                  <a:pt x="32" y="0"/>
                  <a:pt x="39" y="5"/>
                  <a:pt x="43" y="11"/>
                </a:cubicBezTo>
                <a:cubicBezTo>
                  <a:pt x="47" y="5"/>
                  <a:pt x="54" y="0"/>
                  <a:pt x="62" y="0"/>
                </a:cubicBezTo>
                <a:cubicBezTo>
                  <a:pt x="75" y="0"/>
                  <a:pt x="86" y="11"/>
                  <a:pt x="86" y="24"/>
                </a:cubicBezTo>
                <a:cubicBezTo>
                  <a:pt x="86" y="50"/>
                  <a:pt x="53" y="57"/>
                  <a:pt x="4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6303963" y="2513013"/>
            <a:ext cx="277813" cy="361950"/>
            <a:chOff x="6303963" y="2513013"/>
            <a:chExt cx="277813" cy="361950"/>
          </a:xfrm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auto">
            <a:xfrm>
              <a:off x="6303963" y="2620963"/>
              <a:ext cx="277813" cy="254000"/>
            </a:xfrm>
            <a:custGeom>
              <a:avLst/>
              <a:gdLst>
                <a:gd name="T0" fmla="*/ 71 w 72"/>
                <a:gd name="T1" fmla="*/ 43 h 66"/>
                <a:gd name="T2" fmla="*/ 57 w 72"/>
                <a:gd name="T3" fmla="*/ 15 h 66"/>
                <a:gd name="T4" fmla="*/ 44 w 72"/>
                <a:gd name="T5" fmla="*/ 3 h 66"/>
                <a:gd name="T6" fmla="*/ 40 w 72"/>
                <a:gd name="T7" fmla="*/ 1 h 66"/>
                <a:gd name="T8" fmla="*/ 36 w 72"/>
                <a:gd name="T9" fmla="*/ 1 h 66"/>
                <a:gd name="T10" fmla="*/ 32 w 72"/>
                <a:gd name="T11" fmla="*/ 1 h 66"/>
                <a:gd name="T12" fmla="*/ 27 w 72"/>
                <a:gd name="T13" fmla="*/ 4 h 66"/>
                <a:gd name="T14" fmla="*/ 4 w 72"/>
                <a:gd name="T15" fmla="*/ 33 h 66"/>
                <a:gd name="T16" fmla="*/ 1 w 72"/>
                <a:gd name="T17" fmla="*/ 50 h 66"/>
                <a:gd name="T18" fmla="*/ 13 w 72"/>
                <a:gd name="T19" fmla="*/ 63 h 66"/>
                <a:gd name="T20" fmla="*/ 59 w 72"/>
                <a:gd name="T21" fmla="*/ 63 h 66"/>
                <a:gd name="T22" fmla="*/ 71 w 72"/>
                <a:gd name="T23" fmla="*/ 51 h 66"/>
                <a:gd name="T24" fmla="*/ 71 w 72"/>
                <a:gd name="T25" fmla="*/ 43 h 66"/>
                <a:gd name="T26" fmla="*/ 38 w 72"/>
                <a:gd name="T27" fmla="*/ 48 h 66"/>
                <a:gd name="T28" fmla="*/ 38 w 72"/>
                <a:gd name="T29" fmla="*/ 53 h 66"/>
                <a:gd name="T30" fmla="*/ 34 w 72"/>
                <a:gd name="T31" fmla="*/ 53 h 66"/>
                <a:gd name="T32" fmla="*/ 34 w 72"/>
                <a:gd name="T33" fmla="*/ 48 h 66"/>
                <a:gd name="T34" fmla="*/ 25 w 72"/>
                <a:gd name="T35" fmla="*/ 46 h 66"/>
                <a:gd name="T36" fmla="*/ 27 w 72"/>
                <a:gd name="T37" fmla="*/ 41 h 66"/>
                <a:gd name="T38" fmla="*/ 35 w 72"/>
                <a:gd name="T39" fmla="*/ 43 h 66"/>
                <a:gd name="T40" fmla="*/ 40 w 72"/>
                <a:gd name="T41" fmla="*/ 40 h 66"/>
                <a:gd name="T42" fmla="*/ 34 w 72"/>
                <a:gd name="T43" fmla="*/ 35 h 66"/>
                <a:gd name="T44" fmla="*/ 26 w 72"/>
                <a:gd name="T45" fmla="*/ 27 h 66"/>
                <a:gd name="T46" fmla="*/ 34 w 72"/>
                <a:gd name="T47" fmla="*/ 18 h 66"/>
                <a:gd name="T48" fmla="*/ 34 w 72"/>
                <a:gd name="T49" fmla="*/ 13 h 66"/>
                <a:gd name="T50" fmla="*/ 39 w 72"/>
                <a:gd name="T51" fmla="*/ 13 h 66"/>
                <a:gd name="T52" fmla="*/ 39 w 72"/>
                <a:gd name="T53" fmla="*/ 18 h 66"/>
                <a:gd name="T54" fmla="*/ 46 w 72"/>
                <a:gd name="T55" fmla="*/ 19 h 66"/>
                <a:gd name="T56" fmla="*/ 44 w 72"/>
                <a:gd name="T57" fmla="*/ 25 h 66"/>
                <a:gd name="T58" fmla="*/ 37 w 72"/>
                <a:gd name="T59" fmla="*/ 23 h 66"/>
                <a:gd name="T60" fmla="*/ 33 w 72"/>
                <a:gd name="T61" fmla="*/ 26 h 66"/>
                <a:gd name="T62" fmla="*/ 39 w 72"/>
                <a:gd name="T63" fmla="*/ 30 h 66"/>
                <a:gd name="T64" fmla="*/ 47 w 72"/>
                <a:gd name="T65" fmla="*/ 39 h 66"/>
                <a:gd name="T66" fmla="*/ 38 w 72"/>
                <a:gd name="T67" fmla="*/ 48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66">
                  <a:moveTo>
                    <a:pt x="71" y="43"/>
                  </a:moveTo>
                  <a:cubicBezTo>
                    <a:pt x="70" y="32"/>
                    <a:pt x="64" y="23"/>
                    <a:pt x="57" y="15"/>
                  </a:cubicBezTo>
                  <a:cubicBezTo>
                    <a:pt x="53" y="11"/>
                    <a:pt x="49" y="7"/>
                    <a:pt x="44" y="3"/>
                  </a:cubicBezTo>
                  <a:cubicBezTo>
                    <a:pt x="43" y="2"/>
                    <a:pt x="42" y="2"/>
                    <a:pt x="40" y="1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0"/>
                    <a:pt x="32" y="1"/>
                    <a:pt x="32" y="1"/>
                  </a:cubicBezTo>
                  <a:cubicBezTo>
                    <a:pt x="30" y="2"/>
                    <a:pt x="28" y="3"/>
                    <a:pt x="27" y="4"/>
                  </a:cubicBezTo>
                  <a:cubicBezTo>
                    <a:pt x="17" y="12"/>
                    <a:pt x="9" y="22"/>
                    <a:pt x="4" y="33"/>
                  </a:cubicBezTo>
                  <a:cubicBezTo>
                    <a:pt x="1" y="39"/>
                    <a:pt x="0" y="44"/>
                    <a:pt x="1" y="50"/>
                  </a:cubicBezTo>
                  <a:cubicBezTo>
                    <a:pt x="2" y="56"/>
                    <a:pt x="6" y="62"/>
                    <a:pt x="13" y="63"/>
                  </a:cubicBezTo>
                  <a:cubicBezTo>
                    <a:pt x="28" y="66"/>
                    <a:pt x="44" y="66"/>
                    <a:pt x="59" y="63"/>
                  </a:cubicBezTo>
                  <a:cubicBezTo>
                    <a:pt x="66" y="62"/>
                    <a:pt x="70" y="58"/>
                    <a:pt x="71" y="51"/>
                  </a:cubicBezTo>
                  <a:cubicBezTo>
                    <a:pt x="72" y="48"/>
                    <a:pt x="72" y="46"/>
                    <a:pt x="71" y="43"/>
                  </a:cubicBezTo>
                  <a:close/>
                  <a:moveTo>
                    <a:pt x="38" y="48"/>
                  </a:moveTo>
                  <a:cubicBezTo>
                    <a:pt x="38" y="53"/>
                    <a:pt x="38" y="53"/>
                    <a:pt x="38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0" y="48"/>
                    <a:pt x="27" y="47"/>
                    <a:pt x="25" y="46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9" y="42"/>
                    <a:pt x="32" y="43"/>
                    <a:pt x="35" y="43"/>
                  </a:cubicBezTo>
                  <a:cubicBezTo>
                    <a:pt x="38" y="43"/>
                    <a:pt x="40" y="42"/>
                    <a:pt x="40" y="40"/>
                  </a:cubicBezTo>
                  <a:cubicBezTo>
                    <a:pt x="40" y="38"/>
                    <a:pt x="38" y="37"/>
                    <a:pt x="34" y="35"/>
                  </a:cubicBezTo>
                  <a:cubicBezTo>
                    <a:pt x="29" y="34"/>
                    <a:pt x="26" y="31"/>
                    <a:pt x="26" y="27"/>
                  </a:cubicBezTo>
                  <a:cubicBezTo>
                    <a:pt x="26" y="22"/>
                    <a:pt x="29" y="19"/>
                    <a:pt x="34" y="18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8"/>
                    <a:pt x="39" y="18"/>
                    <a:pt x="39" y="18"/>
                  </a:cubicBezTo>
                  <a:cubicBezTo>
                    <a:pt x="42" y="18"/>
                    <a:pt x="44" y="18"/>
                    <a:pt x="46" y="19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43" y="24"/>
                    <a:pt x="41" y="23"/>
                    <a:pt x="37" y="23"/>
                  </a:cubicBezTo>
                  <a:cubicBezTo>
                    <a:pt x="34" y="23"/>
                    <a:pt x="33" y="24"/>
                    <a:pt x="33" y="26"/>
                  </a:cubicBezTo>
                  <a:cubicBezTo>
                    <a:pt x="33" y="27"/>
                    <a:pt x="35" y="28"/>
                    <a:pt x="39" y="30"/>
                  </a:cubicBezTo>
                  <a:cubicBezTo>
                    <a:pt x="45" y="32"/>
                    <a:pt x="47" y="35"/>
                    <a:pt x="47" y="39"/>
                  </a:cubicBezTo>
                  <a:cubicBezTo>
                    <a:pt x="47" y="43"/>
                    <a:pt x="44" y="47"/>
                    <a:pt x="38" y="4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6372225" y="2513013"/>
              <a:ext cx="142875" cy="107950"/>
            </a:xfrm>
            <a:custGeom>
              <a:avLst/>
              <a:gdLst>
                <a:gd name="T0" fmla="*/ 11 w 37"/>
                <a:gd name="T1" fmla="*/ 27 h 28"/>
                <a:gd name="T2" fmla="*/ 15 w 37"/>
                <a:gd name="T3" fmla="*/ 26 h 28"/>
                <a:gd name="T4" fmla="*/ 23 w 37"/>
                <a:gd name="T5" fmla="*/ 22 h 28"/>
                <a:gd name="T6" fmla="*/ 22 w 37"/>
                <a:gd name="T7" fmla="*/ 26 h 28"/>
                <a:gd name="T8" fmla="*/ 27 w 37"/>
                <a:gd name="T9" fmla="*/ 25 h 28"/>
                <a:gd name="T10" fmla="*/ 34 w 37"/>
                <a:gd name="T11" fmla="*/ 18 h 28"/>
                <a:gd name="T12" fmla="*/ 32 w 37"/>
                <a:gd name="T13" fmla="*/ 8 h 28"/>
                <a:gd name="T14" fmla="*/ 29 w 37"/>
                <a:gd name="T15" fmla="*/ 12 h 28"/>
                <a:gd name="T16" fmla="*/ 31 w 37"/>
                <a:gd name="T17" fmla="*/ 5 h 28"/>
                <a:gd name="T18" fmla="*/ 30 w 37"/>
                <a:gd name="T19" fmla="*/ 3 h 28"/>
                <a:gd name="T20" fmla="*/ 9 w 37"/>
                <a:gd name="T21" fmla="*/ 3 h 28"/>
                <a:gd name="T22" fmla="*/ 8 w 37"/>
                <a:gd name="T23" fmla="*/ 6 h 28"/>
                <a:gd name="T24" fmla="*/ 11 w 37"/>
                <a:gd name="T25" fmla="*/ 14 h 28"/>
                <a:gd name="T26" fmla="*/ 10 w 37"/>
                <a:gd name="T27" fmla="*/ 14 h 28"/>
                <a:gd name="T28" fmla="*/ 7 w 37"/>
                <a:gd name="T29" fmla="*/ 7 h 28"/>
                <a:gd name="T30" fmla="*/ 1 w 37"/>
                <a:gd name="T31" fmla="*/ 12 h 28"/>
                <a:gd name="T32" fmla="*/ 1 w 37"/>
                <a:gd name="T33" fmla="*/ 16 h 28"/>
                <a:gd name="T34" fmla="*/ 11 w 37"/>
                <a:gd name="T35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28">
                  <a:moveTo>
                    <a:pt x="11" y="27"/>
                  </a:moveTo>
                  <a:cubicBezTo>
                    <a:pt x="12" y="27"/>
                    <a:pt x="14" y="26"/>
                    <a:pt x="15" y="26"/>
                  </a:cubicBezTo>
                  <a:cubicBezTo>
                    <a:pt x="18" y="26"/>
                    <a:pt x="22" y="26"/>
                    <a:pt x="23" y="22"/>
                  </a:cubicBezTo>
                  <a:cubicBezTo>
                    <a:pt x="23" y="24"/>
                    <a:pt x="23" y="25"/>
                    <a:pt x="22" y="26"/>
                  </a:cubicBezTo>
                  <a:cubicBezTo>
                    <a:pt x="24" y="28"/>
                    <a:pt x="26" y="27"/>
                    <a:pt x="27" y="25"/>
                  </a:cubicBezTo>
                  <a:cubicBezTo>
                    <a:pt x="29" y="23"/>
                    <a:pt x="32" y="20"/>
                    <a:pt x="34" y="18"/>
                  </a:cubicBezTo>
                  <a:cubicBezTo>
                    <a:pt x="37" y="14"/>
                    <a:pt x="36" y="11"/>
                    <a:pt x="32" y="8"/>
                  </a:cubicBezTo>
                  <a:cubicBezTo>
                    <a:pt x="31" y="9"/>
                    <a:pt x="30" y="11"/>
                    <a:pt x="29" y="12"/>
                  </a:cubicBezTo>
                  <a:cubicBezTo>
                    <a:pt x="29" y="9"/>
                    <a:pt x="30" y="7"/>
                    <a:pt x="31" y="5"/>
                  </a:cubicBezTo>
                  <a:cubicBezTo>
                    <a:pt x="31" y="5"/>
                    <a:pt x="31" y="3"/>
                    <a:pt x="30" y="3"/>
                  </a:cubicBezTo>
                  <a:cubicBezTo>
                    <a:pt x="23" y="0"/>
                    <a:pt x="16" y="0"/>
                    <a:pt x="9" y="3"/>
                  </a:cubicBezTo>
                  <a:cubicBezTo>
                    <a:pt x="9" y="3"/>
                    <a:pt x="8" y="5"/>
                    <a:pt x="8" y="6"/>
                  </a:cubicBezTo>
                  <a:cubicBezTo>
                    <a:pt x="9" y="9"/>
                    <a:pt x="10" y="11"/>
                    <a:pt x="11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9" y="12"/>
                    <a:pt x="8" y="10"/>
                    <a:pt x="7" y="7"/>
                  </a:cubicBezTo>
                  <a:cubicBezTo>
                    <a:pt x="5" y="9"/>
                    <a:pt x="3" y="10"/>
                    <a:pt x="1" y="12"/>
                  </a:cubicBezTo>
                  <a:cubicBezTo>
                    <a:pt x="0" y="13"/>
                    <a:pt x="0" y="15"/>
                    <a:pt x="1" y="16"/>
                  </a:cubicBezTo>
                  <a:cubicBezTo>
                    <a:pt x="4" y="20"/>
                    <a:pt x="8" y="24"/>
                    <a:pt x="11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8" name="Freeform 8"/>
          <p:cNvSpPr>
            <a:spLocks/>
          </p:cNvSpPr>
          <p:nvPr userDrawn="1"/>
        </p:nvSpPr>
        <p:spPr bwMode="auto">
          <a:xfrm>
            <a:off x="5357813" y="2949575"/>
            <a:ext cx="146050" cy="41275"/>
          </a:xfrm>
          <a:custGeom>
            <a:avLst/>
            <a:gdLst>
              <a:gd name="T0" fmla="*/ 2 w 38"/>
              <a:gd name="T1" fmla="*/ 6 h 11"/>
              <a:gd name="T2" fmla="*/ 18 w 38"/>
              <a:gd name="T3" fmla="*/ 0 h 11"/>
              <a:gd name="T4" fmla="*/ 35 w 38"/>
              <a:gd name="T5" fmla="*/ 5 h 11"/>
              <a:gd name="T6" fmla="*/ 38 w 38"/>
              <a:gd name="T7" fmla="*/ 8 h 11"/>
              <a:gd name="T8" fmla="*/ 36 w 38"/>
              <a:gd name="T9" fmla="*/ 11 h 11"/>
              <a:gd name="T10" fmla="*/ 31 w 38"/>
              <a:gd name="T11" fmla="*/ 11 h 11"/>
              <a:gd name="T12" fmla="*/ 18 w 38"/>
              <a:gd name="T13" fmla="*/ 7 h 11"/>
              <a:gd name="T14" fmla="*/ 8 w 38"/>
              <a:gd name="T15" fmla="*/ 11 h 11"/>
              <a:gd name="T16" fmla="*/ 3 w 38"/>
              <a:gd name="T17" fmla="*/ 11 h 11"/>
              <a:gd name="T18" fmla="*/ 0 w 38"/>
              <a:gd name="T19" fmla="*/ 9 h 11"/>
              <a:gd name="T20" fmla="*/ 2 w 38"/>
              <a:gd name="T21" fmla="*/ 6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1">
                <a:moveTo>
                  <a:pt x="2" y="6"/>
                </a:moveTo>
                <a:cubicBezTo>
                  <a:pt x="6" y="3"/>
                  <a:pt x="12" y="0"/>
                  <a:pt x="18" y="0"/>
                </a:cubicBezTo>
                <a:cubicBezTo>
                  <a:pt x="24" y="0"/>
                  <a:pt x="30" y="1"/>
                  <a:pt x="35" y="5"/>
                </a:cubicBezTo>
                <a:cubicBezTo>
                  <a:pt x="36" y="6"/>
                  <a:pt x="37" y="7"/>
                  <a:pt x="38" y="8"/>
                </a:cubicBezTo>
                <a:cubicBezTo>
                  <a:pt x="36" y="11"/>
                  <a:pt x="36" y="11"/>
                  <a:pt x="36" y="11"/>
                </a:cubicBezTo>
                <a:cubicBezTo>
                  <a:pt x="31" y="11"/>
                  <a:pt x="31" y="11"/>
                  <a:pt x="31" y="11"/>
                </a:cubicBezTo>
                <a:cubicBezTo>
                  <a:pt x="27" y="8"/>
                  <a:pt x="23" y="7"/>
                  <a:pt x="18" y="7"/>
                </a:cubicBezTo>
                <a:cubicBezTo>
                  <a:pt x="14" y="7"/>
                  <a:pt x="10" y="9"/>
                  <a:pt x="8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0" y="9"/>
                  <a:pt x="0" y="9"/>
                  <a:pt x="0" y="9"/>
                </a:cubicBezTo>
                <a:cubicBezTo>
                  <a:pt x="1" y="8"/>
                  <a:pt x="2" y="7"/>
                  <a:pt x="2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9" name="Freeform 9"/>
          <p:cNvSpPr>
            <a:spLocks/>
          </p:cNvSpPr>
          <p:nvPr userDrawn="1"/>
        </p:nvSpPr>
        <p:spPr bwMode="auto">
          <a:xfrm>
            <a:off x="5299075" y="3125788"/>
            <a:ext cx="266700" cy="115888"/>
          </a:xfrm>
          <a:custGeom>
            <a:avLst/>
            <a:gdLst>
              <a:gd name="T0" fmla="*/ 69 w 69"/>
              <a:gd name="T1" fmla="*/ 24 h 30"/>
              <a:gd name="T2" fmla="*/ 64 w 69"/>
              <a:gd name="T3" fmla="*/ 30 h 30"/>
              <a:gd name="T4" fmla="*/ 5 w 69"/>
              <a:gd name="T5" fmla="*/ 30 h 30"/>
              <a:gd name="T6" fmla="*/ 0 w 69"/>
              <a:gd name="T7" fmla="*/ 24 h 30"/>
              <a:gd name="T8" fmla="*/ 0 w 69"/>
              <a:gd name="T9" fmla="*/ 0 h 30"/>
              <a:gd name="T10" fmla="*/ 26 w 69"/>
              <a:gd name="T11" fmla="*/ 0 h 30"/>
              <a:gd name="T12" fmla="*/ 26 w 69"/>
              <a:gd name="T13" fmla="*/ 3 h 30"/>
              <a:gd name="T14" fmla="*/ 31 w 69"/>
              <a:gd name="T15" fmla="*/ 3 h 30"/>
              <a:gd name="T16" fmla="*/ 31 w 69"/>
              <a:gd name="T17" fmla="*/ 10 h 30"/>
              <a:gd name="T18" fmla="*/ 38 w 69"/>
              <a:gd name="T19" fmla="*/ 10 h 30"/>
              <a:gd name="T20" fmla="*/ 38 w 69"/>
              <a:gd name="T21" fmla="*/ 3 h 30"/>
              <a:gd name="T22" fmla="*/ 43 w 69"/>
              <a:gd name="T23" fmla="*/ 3 h 30"/>
              <a:gd name="T24" fmla="*/ 43 w 69"/>
              <a:gd name="T25" fmla="*/ 0 h 30"/>
              <a:gd name="T26" fmla="*/ 69 w 69"/>
              <a:gd name="T27" fmla="*/ 0 h 30"/>
              <a:gd name="T28" fmla="*/ 69 w 69"/>
              <a:gd name="T29" fmla="*/ 0 h 30"/>
              <a:gd name="T30" fmla="*/ 69 w 69"/>
              <a:gd name="T31" fmla="*/ 2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9" h="30">
                <a:moveTo>
                  <a:pt x="69" y="24"/>
                </a:moveTo>
                <a:cubicBezTo>
                  <a:pt x="69" y="27"/>
                  <a:pt x="67" y="30"/>
                  <a:pt x="64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2" y="30"/>
                  <a:pt x="0" y="27"/>
                  <a:pt x="0" y="24"/>
                </a:cubicBezTo>
                <a:cubicBezTo>
                  <a:pt x="0" y="0"/>
                  <a:pt x="0" y="0"/>
                  <a:pt x="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3"/>
                  <a:pt x="26" y="3"/>
                  <a:pt x="26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10"/>
                  <a:pt x="31" y="10"/>
                  <a:pt x="31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3"/>
                  <a:pt x="38" y="3"/>
                  <a:pt x="38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0"/>
                  <a:pt x="43" y="0"/>
                  <a:pt x="43" y="0"/>
                </a:cubicBezTo>
                <a:cubicBezTo>
                  <a:pt x="69" y="0"/>
                  <a:pt x="69" y="0"/>
                  <a:pt x="69" y="0"/>
                </a:cubicBezTo>
                <a:cubicBezTo>
                  <a:pt x="69" y="0"/>
                  <a:pt x="69" y="0"/>
                  <a:pt x="69" y="0"/>
                </a:cubicBezTo>
                <a:lnTo>
                  <a:pt x="69" y="2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" name="Freeform 10"/>
          <p:cNvSpPr>
            <a:spLocks/>
          </p:cNvSpPr>
          <p:nvPr userDrawn="1"/>
        </p:nvSpPr>
        <p:spPr bwMode="auto">
          <a:xfrm>
            <a:off x="5272088" y="2998788"/>
            <a:ext cx="317500" cy="104775"/>
          </a:xfrm>
          <a:custGeom>
            <a:avLst/>
            <a:gdLst>
              <a:gd name="T0" fmla="*/ 76 w 82"/>
              <a:gd name="T1" fmla="*/ 27 h 27"/>
              <a:gd name="T2" fmla="*/ 6 w 82"/>
              <a:gd name="T3" fmla="*/ 27 h 27"/>
              <a:gd name="T4" fmla="*/ 0 w 82"/>
              <a:gd name="T5" fmla="*/ 21 h 27"/>
              <a:gd name="T6" fmla="*/ 0 w 82"/>
              <a:gd name="T7" fmla="*/ 6 h 27"/>
              <a:gd name="T8" fmla="*/ 6 w 82"/>
              <a:gd name="T9" fmla="*/ 0 h 27"/>
              <a:gd name="T10" fmla="*/ 76 w 82"/>
              <a:gd name="T11" fmla="*/ 0 h 27"/>
              <a:gd name="T12" fmla="*/ 82 w 82"/>
              <a:gd name="T13" fmla="*/ 6 h 27"/>
              <a:gd name="T14" fmla="*/ 82 w 82"/>
              <a:gd name="T15" fmla="*/ 21 h 27"/>
              <a:gd name="T16" fmla="*/ 76 w 82"/>
              <a:gd name="T17" fmla="*/ 2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2" h="27">
                <a:moveTo>
                  <a:pt x="76" y="27"/>
                </a:moveTo>
                <a:cubicBezTo>
                  <a:pt x="6" y="27"/>
                  <a:pt x="6" y="27"/>
                  <a:pt x="6" y="27"/>
                </a:cubicBezTo>
                <a:cubicBezTo>
                  <a:pt x="3" y="27"/>
                  <a:pt x="0" y="24"/>
                  <a:pt x="0" y="2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9" y="0"/>
                  <a:pt x="82" y="3"/>
                  <a:pt x="82" y="6"/>
                </a:cubicBezTo>
                <a:cubicBezTo>
                  <a:pt x="82" y="21"/>
                  <a:pt x="82" y="21"/>
                  <a:pt x="82" y="21"/>
                </a:cubicBezTo>
                <a:cubicBezTo>
                  <a:pt x="82" y="24"/>
                  <a:pt x="79" y="27"/>
                  <a:pt x="76" y="2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" name="Freeform 11"/>
          <p:cNvSpPr>
            <a:spLocks noEditPoints="1"/>
          </p:cNvSpPr>
          <p:nvPr userDrawn="1"/>
        </p:nvSpPr>
        <p:spPr bwMode="auto">
          <a:xfrm>
            <a:off x="5241925" y="739775"/>
            <a:ext cx="323850" cy="323850"/>
          </a:xfrm>
          <a:custGeom>
            <a:avLst/>
            <a:gdLst>
              <a:gd name="T0" fmla="*/ 84 w 84"/>
              <a:gd name="T1" fmla="*/ 43 h 84"/>
              <a:gd name="T2" fmla="*/ 82 w 84"/>
              <a:gd name="T3" fmla="*/ 38 h 84"/>
              <a:gd name="T4" fmla="*/ 82 w 84"/>
              <a:gd name="T5" fmla="*/ 34 h 84"/>
              <a:gd name="T6" fmla="*/ 81 w 84"/>
              <a:gd name="T7" fmla="*/ 29 h 84"/>
              <a:gd name="T8" fmla="*/ 74 w 84"/>
              <a:gd name="T9" fmla="*/ 28 h 84"/>
              <a:gd name="T10" fmla="*/ 78 w 84"/>
              <a:gd name="T11" fmla="*/ 20 h 84"/>
              <a:gd name="T12" fmla="*/ 69 w 84"/>
              <a:gd name="T13" fmla="*/ 19 h 84"/>
              <a:gd name="T14" fmla="*/ 71 w 84"/>
              <a:gd name="T15" fmla="*/ 12 h 84"/>
              <a:gd name="T16" fmla="*/ 66 w 84"/>
              <a:gd name="T17" fmla="*/ 9 h 84"/>
              <a:gd name="T18" fmla="*/ 63 w 84"/>
              <a:gd name="T19" fmla="*/ 7 h 84"/>
              <a:gd name="T20" fmla="*/ 59 w 84"/>
              <a:gd name="T21" fmla="*/ 4 h 84"/>
              <a:gd name="T22" fmla="*/ 53 w 84"/>
              <a:gd name="T23" fmla="*/ 9 h 84"/>
              <a:gd name="T24" fmla="*/ 50 w 84"/>
              <a:gd name="T25" fmla="*/ 1 h 84"/>
              <a:gd name="T26" fmla="*/ 46 w 84"/>
              <a:gd name="T27" fmla="*/ 7 h 84"/>
              <a:gd name="T28" fmla="*/ 40 w 84"/>
              <a:gd name="T29" fmla="*/ 0 h 84"/>
              <a:gd name="T30" fmla="*/ 36 w 84"/>
              <a:gd name="T31" fmla="*/ 8 h 84"/>
              <a:gd name="T32" fmla="*/ 31 w 84"/>
              <a:gd name="T33" fmla="*/ 2 h 84"/>
              <a:gd name="T34" fmla="*/ 26 w 84"/>
              <a:gd name="T35" fmla="*/ 5 h 84"/>
              <a:gd name="T36" fmla="*/ 23 w 84"/>
              <a:gd name="T37" fmla="*/ 7 h 84"/>
              <a:gd name="T38" fmla="*/ 17 w 84"/>
              <a:gd name="T39" fmla="*/ 9 h 84"/>
              <a:gd name="T40" fmla="*/ 19 w 84"/>
              <a:gd name="T41" fmla="*/ 16 h 84"/>
              <a:gd name="T42" fmla="*/ 10 w 84"/>
              <a:gd name="T43" fmla="*/ 15 h 84"/>
              <a:gd name="T44" fmla="*/ 12 w 84"/>
              <a:gd name="T45" fmla="*/ 24 h 84"/>
              <a:gd name="T46" fmla="*/ 5 w 84"/>
              <a:gd name="T47" fmla="*/ 24 h 84"/>
              <a:gd name="T48" fmla="*/ 4 w 84"/>
              <a:gd name="T49" fmla="*/ 29 h 84"/>
              <a:gd name="T50" fmla="*/ 3 w 84"/>
              <a:gd name="T51" fmla="*/ 33 h 84"/>
              <a:gd name="T52" fmla="*/ 1 w 84"/>
              <a:gd name="T53" fmla="*/ 38 h 84"/>
              <a:gd name="T54" fmla="*/ 7 w 84"/>
              <a:gd name="T55" fmla="*/ 42 h 84"/>
              <a:gd name="T56" fmla="*/ 1 w 84"/>
              <a:gd name="T57" fmla="*/ 48 h 84"/>
              <a:gd name="T58" fmla="*/ 9 w 84"/>
              <a:gd name="T59" fmla="*/ 52 h 84"/>
              <a:gd name="T60" fmla="*/ 4 w 84"/>
              <a:gd name="T61" fmla="*/ 58 h 84"/>
              <a:gd name="T62" fmla="*/ 7 w 84"/>
              <a:gd name="T63" fmla="*/ 62 h 84"/>
              <a:gd name="T64" fmla="*/ 9 w 84"/>
              <a:gd name="T65" fmla="*/ 65 h 84"/>
              <a:gd name="T66" fmla="*/ 11 w 84"/>
              <a:gd name="T67" fmla="*/ 70 h 84"/>
              <a:gd name="T68" fmla="*/ 19 w 84"/>
              <a:gd name="T69" fmla="*/ 68 h 84"/>
              <a:gd name="T70" fmla="*/ 19 w 84"/>
              <a:gd name="T71" fmla="*/ 77 h 84"/>
              <a:gd name="T72" fmla="*/ 27 w 84"/>
              <a:gd name="T73" fmla="*/ 73 h 84"/>
              <a:gd name="T74" fmla="*/ 28 w 84"/>
              <a:gd name="T75" fmla="*/ 81 h 84"/>
              <a:gd name="T76" fmla="*/ 34 w 84"/>
              <a:gd name="T77" fmla="*/ 76 h 84"/>
              <a:gd name="T78" fmla="*/ 36 w 84"/>
              <a:gd name="T79" fmla="*/ 83 h 84"/>
              <a:gd name="T80" fmla="*/ 42 w 84"/>
              <a:gd name="T81" fmla="*/ 82 h 84"/>
              <a:gd name="T82" fmla="*/ 46 w 84"/>
              <a:gd name="T83" fmla="*/ 82 h 84"/>
              <a:gd name="T84" fmla="*/ 51 w 84"/>
              <a:gd name="T85" fmla="*/ 83 h 84"/>
              <a:gd name="T86" fmla="*/ 53 w 84"/>
              <a:gd name="T87" fmla="*/ 75 h 84"/>
              <a:gd name="T88" fmla="*/ 61 w 84"/>
              <a:gd name="T89" fmla="*/ 80 h 84"/>
              <a:gd name="T90" fmla="*/ 62 w 84"/>
              <a:gd name="T91" fmla="*/ 71 h 84"/>
              <a:gd name="T92" fmla="*/ 69 w 84"/>
              <a:gd name="T93" fmla="*/ 74 h 84"/>
              <a:gd name="T94" fmla="*/ 72 w 84"/>
              <a:gd name="T95" fmla="*/ 69 h 84"/>
              <a:gd name="T96" fmla="*/ 74 w 84"/>
              <a:gd name="T97" fmla="*/ 66 h 84"/>
              <a:gd name="T98" fmla="*/ 78 w 84"/>
              <a:gd name="T99" fmla="*/ 62 h 84"/>
              <a:gd name="T100" fmla="*/ 74 w 84"/>
              <a:gd name="T101" fmla="*/ 56 h 84"/>
              <a:gd name="T102" fmla="*/ 82 w 84"/>
              <a:gd name="T103" fmla="*/ 53 h 84"/>
              <a:gd name="T104" fmla="*/ 77 w 84"/>
              <a:gd name="T105" fmla="*/ 47 h 84"/>
              <a:gd name="T106" fmla="*/ 35 w 84"/>
              <a:gd name="T107" fmla="*/ 40 h 84"/>
              <a:gd name="T108" fmla="*/ 15 w 84"/>
              <a:gd name="T109" fmla="*/ 34 h 84"/>
              <a:gd name="T110" fmla="*/ 19 w 84"/>
              <a:gd name="T111" fmla="*/ 44 h 84"/>
              <a:gd name="T112" fmla="*/ 21 w 84"/>
              <a:gd name="T113" fmla="*/ 51 h 84"/>
              <a:gd name="T114" fmla="*/ 35 w 84"/>
              <a:gd name="T115" fmla="*/ 69 h 84"/>
              <a:gd name="T116" fmla="*/ 64 w 84"/>
              <a:gd name="T117" fmla="*/ 48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4" h="84">
                <a:moveTo>
                  <a:pt x="82" y="46"/>
                </a:moveTo>
                <a:cubicBezTo>
                  <a:pt x="83" y="46"/>
                  <a:pt x="83" y="46"/>
                  <a:pt x="83" y="46"/>
                </a:cubicBezTo>
                <a:cubicBezTo>
                  <a:pt x="84" y="46"/>
                  <a:pt x="84" y="45"/>
                  <a:pt x="84" y="45"/>
                </a:cubicBezTo>
                <a:cubicBezTo>
                  <a:pt x="84" y="44"/>
                  <a:pt x="84" y="44"/>
                  <a:pt x="84" y="43"/>
                </a:cubicBezTo>
                <a:cubicBezTo>
                  <a:pt x="83" y="43"/>
                  <a:pt x="83" y="43"/>
                  <a:pt x="82" y="43"/>
                </a:cubicBezTo>
                <a:cubicBezTo>
                  <a:pt x="82" y="43"/>
                  <a:pt x="79" y="42"/>
                  <a:pt x="77" y="42"/>
                </a:cubicBezTo>
                <a:cubicBezTo>
                  <a:pt x="77" y="41"/>
                  <a:pt x="77" y="40"/>
                  <a:pt x="77" y="39"/>
                </a:cubicBezTo>
                <a:cubicBezTo>
                  <a:pt x="79" y="39"/>
                  <a:pt x="82" y="38"/>
                  <a:pt x="82" y="38"/>
                </a:cubicBezTo>
                <a:cubicBezTo>
                  <a:pt x="83" y="38"/>
                  <a:pt x="83" y="38"/>
                  <a:pt x="83" y="37"/>
                </a:cubicBezTo>
                <a:cubicBezTo>
                  <a:pt x="84" y="37"/>
                  <a:pt x="84" y="36"/>
                  <a:pt x="84" y="36"/>
                </a:cubicBezTo>
                <a:cubicBezTo>
                  <a:pt x="84" y="35"/>
                  <a:pt x="83" y="35"/>
                  <a:pt x="83" y="35"/>
                </a:cubicBezTo>
                <a:cubicBezTo>
                  <a:pt x="83" y="34"/>
                  <a:pt x="82" y="34"/>
                  <a:pt x="82" y="34"/>
                </a:cubicBezTo>
                <a:cubicBezTo>
                  <a:pt x="81" y="34"/>
                  <a:pt x="78" y="34"/>
                  <a:pt x="76" y="35"/>
                </a:cubicBezTo>
                <a:cubicBezTo>
                  <a:pt x="76" y="34"/>
                  <a:pt x="76" y="33"/>
                  <a:pt x="75" y="32"/>
                </a:cubicBezTo>
                <a:cubicBezTo>
                  <a:pt x="78" y="31"/>
                  <a:pt x="80" y="30"/>
                  <a:pt x="81" y="30"/>
                </a:cubicBezTo>
                <a:cubicBezTo>
                  <a:pt x="81" y="30"/>
                  <a:pt x="81" y="29"/>
                  <a:pt x="81" y="29"/>
                </a:cubicBezTo>
                <a:cubicBezTo>
                  <a:pt x="82" y="28"/>
                  <a:pt x="82" y="28"/>
                  <a:pt x="81" y="27"/>
                </a:cubicBezTo>
                <a:cubicBezTo>
                  <a:pt x="81" y="27"/>
                  <a:pt x="81" y="27"/>
                  <a:pt x="81" y="26"/>
                </a:cubicBezTo>
                <a:cubicBezTo>
                  <a:pt x="80" y="26"/>
                  <a:pt x="80" y="26"/>
                  <a:pt x="79" y="26"/>
                </a:cubicBezTo>
                <a:cubicBezTo>
                  <a:pt x="79" y="26"/>
                  <a:pt x="76" y="27"/>
                  <a:pt x="74" y="28"/>
                </a:cubicBezTo>
                <a:cubicBezTo>
                  <a:pt x="73" y="27"/>
                  <a:pt x="73" y="26"/>
                  <a:pt x="73" y="25"/>
                </a:cubicBezTo>
                <a:cubicBezTo>
                  <a:pt x="75" y="24"/>
                  <a:pt x="77" y="22"/>
                  <a:pt x="77" y="22"/>
                </a:cubicBezTo>
                <a:cubicBezTo>
                  <a:pt x="78" y="22"/>
                  <a:pt x="78" y="21"/>
                  <a:pt x="78" y="21"/>
                </a:cubicBezTo>
                <a:cubicBezTo>
                  <a:pt x="78" y="20"/>
                  <a:pt x="78" y="20"/>
                  <a:pt x="78" y="20"/>
                </a:cubicBezTo>
                <a:cubicBezTo>
                  <a:pt x="77" y="19"/>
                  <a:pt x="77" y="19"/>
                  <a:pt x="76" y="19"/>
                </a:cubicBezTo>
                <a:cubicBezTo>
                  <a:pt x="76" y="19"/>
                  <a:pt x="76" y="19"/>
                  <a:pt x="75" y="19"/>
                </a:cubicBezTo>
                <a:cubicBezTo>
                  <a:pt x="75" y="19"/>
                  <a:pt x="72" y="20"/>
                  <a:pt x="70" y="21"/>
                </a:cubicBezTo>
                <a:cubicBezTo>
                  <a:pt x="70" y="21"/>
                  <a:pt x="69" y="20"/>
                  <a:pt x="69" y="19"/>
                </a:cubicBezTo>
                <a:cubicBezTo>
                  <a:pt x="70" y="18"/>
                  <a:pt x="72" y="16"/>
                  <a:pt x="72" y="15"/>
                </a:cubicBezTo>
                <a:cubicBezTo>
                  <a:pt x="73" y="15"/>
                  <a:pt x="73" y="14"/>
                  <a:pt x="73" y="14"/>
                </a:cubicBezTo>
                <a:cubicBezTo>
                  <a:pt x="73" y="13"/>
                  <a:pt x="72" y="13"/>
                  <a:pt x="72" y="13"/>
                </a:cubicBezTo>
                <a:cubicBezTo>
                  <a:pt x="72" y="12"/>
                  <a:pt x="71" y="12"/>
                  <a:pt x="71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69" y="13"/>
                  <a:pt x="67" y="14"/>
                  <a:pt x="65" y="16"/>
                </a:cubicBezTo>
                <a:cubicBezTo>
                  <a:pt x="65" y="15"/>
                  <a:pt x="64" y="15"/>
                  <a:pt x="63" y="14"/>
                </a:cubicBezTo>
                <a:cubicBezTo>
                  <a:pt x="65" y="12"/>
                  <a:pt x="66" y="10"/>
                  <a:pt x="66" y="9"/>
                </a:cubicBezTo>
                <a:cubicBezTo>
                  <a:pt x="66" y="9"/>
                  <a:pt x="66" y="9"/>
                  <a:pt x="66" y="8"/>
                </a:cubicBezTo>
                <a:cubicBezTo>
                  <a:pt x="66" y="8"/>
                  <a:pt x="66" y="7"/>
                  <a:pt x="65" y="7"/>
                </a:cubicBezTo>
                <a:cubicBezTo>
                  <a:pt x="65" y="7"/>
                  <a:pt x="65" y="7"/>
                  <a:pt x="64" y="7"/>
                </a:cubicBezTo>
                <a:cubicBezTo>
                  <a:pt x="64" y="7"/>
                  <a:pt x="63" y="7"/>
                  <a:pt x="63" y="7"/>
                </a:cubicBezTo>
                <a:cubicBezTo>
                  <a:pt x="63" y="8"/>
                  <a:pt x="61" y="10"/>
                  <a:pt x="59" y="12"/>
                </a:cubicBezTo>
                <a:cubicBezTo>
                  <a:pt x="59" y="11"/>
                  <a:pt x="58" y="11"/>
                  <a:pt x="57" y="11"/>
                </a:cubicBezTo>
                <a:cubicBezTo>
                  <a:pt x="58" y="8"/>
                  <a:pt x="59" y="6"/>
                  <a:pt x="59" y="5"/>
                </a:cubicBezTo>
                <a:cubicBezTo>
                  <a:pt x="59" y="5"/>
                  <a:pt x="59" y="4"/>
                  <a:pt x="59" y="4"/>
                </a:cubicBezTo>
                <a:cubicBezTo>
                  <a:pt x="58" y="3"/>
                  <a:pt x="58" y="3"/>
                  <a:pt x="58" y="3"/>
                </a:cubicBezTo>
                <a:cubicBezTo>
                  <a:pt x="57" y="3"/>
                  <a:pt x="57" y="3"/>
                  <a:pt x="56" y="3"/>
                </a:cubicBezTo>
                <a:cubicBezTo>
                  <a:pt x="56" y="3"/>
                  <a:pt x="55" y="3"/>
                  <a:pt x="55" y="4"/>
                </a:cubicBezTo>
                <a:cubicBezTo>
                  <a:pt x="55" y="4"/>
                  <a:pt x="54" y="7"/>
                  <a:pt x="53" y="9"/>
                </a:cubicBezTo>
                <a:cubicBezTo>
                  <a:pt x="52" y="9"/>
                  <a:pt x="52" y="9"/>
                  <a:pt x="52" y="8"/>
                </a:cubicBezTo>
                <a:cubicBezTo>
                  <a:pt x="51" y="8"/>
                  <a:pt x="51" y="8"/>
                  <a:pt x="50" y="8"/>
                </a:cubicBezTo>
                <a:cubicBezTo>
                  <a:pt x="51" y="6"/>
                  <a:pt x="51" y="3"/>
                  <a:pt x="51" y="2"/>
                </a:cubicBezTo>
                <a:cubicBezTo>
                  <a:pt x="51" y="2"/>
                  <a:pt x="51" y="2"/>
                  <a:pt x="50" y="1"/>
                </a:cubicBezTo>
                <a:cubicBezTo>
                  <a:pt x="50" y="1"/>
                  <a:pt x="50" y="1"/>
                  <a:pt x="49" y="1"/>
                </a:cubicBezTo>
                <a:cubicBezTo>
                  <a:pt x="49" y="0"/>
                  <a:pt x="48" y="1"/>
                  <a:pt x="48" y="1"/>
                </a:cubicBezTo>
                <a:cubicBezTo>
                  <a:pt x="47" y="1"/>
                  <a:pt x="47" y="1"/>
                  <a:pt x="47" y="2"/>
                </a:cubicBezTo>
                <a:cubicBezTo>
                  <a:pt x="47" y="2"/>
                  <a:pt x="46" y="5"/>
                  <a:pt x="46" y="7"/>
                </a:cubicBezTo>
                <a:cubicBezTo>
                  <a:pt x="45" y="7"/>
                  <a:pt x="44" y="7"/>
                  <a:pt x="43" y="7"/>
                </a:cubicBezTo>
                <a:cubicBezTo>
                  <a:pt x="43" y="5"/>
                  <a:pt x="42" y="2"/>
                  <a:pt x="42" y="2"/>
                </a:cubicBezTo>
                <a:cubicBezTo>
                  <a:pt x="42" y="1"/>
                  <a:pt x="42" y="1"/>
                  <a:pt x="42" y="0"/>
                </a:cubicBezTo>
                <a:cubicBezTo>
                  <a:pt x="41" y="0"/>
                  <a:pt x="41" y="0"/>
                  <a:pt x="40" y="0"/>
                </a:cubicBezTo>
                <a:cubicBezTo>
                  <a:pt x="40" y="0"/>
                  <a:pt x="40" y="0"/>
                  <a:pt x="39" y="0"/>
                </a:cubicBezTo>
                <a:cubicBezTo>
                  <a:pt x="39" y="1"/>
                  <a:pt x="39" y="1"/>
                  <a:pt x="39" y="2"/>
                </a:cubicBezTo>
                <a:cubicBezTo>
                  <a:pt x="39" y="2"/>
                  <a:pt x="38" y="5"/>
                  <a:pt x="38" y="7"/>
                </a:cubicBezTo>
                <a:cubicBezTo>
                  <a:pt x="37" y="7"/>
                  <a:pt x="37" y="7"/>
                  <a:pt x="36" y="8"/>
                </a:cubicBezTo>
                <a:cubicBezTo>
                  <a:pt x="35" y="5"/>
                  <a:pt x="34" y="3"/>
                  <a:pt x="34" y="2"/>
                </a:cubicBezTo>
                <a:cubicBezTo>
                  <a:pt x="34" y="2"/>
                  <a:pt x="34" y="2"/>
                  <a:pt x="33" y="1"/>
                </a:cubicBezTo>
                <a:cubicBezTo>
                  <a:pt x="33" y="1"/>
                  <a:pt x="32" y="1"/>
                  <a:pt x="32" y="1"/>
                </a:cubicBezTo>
                <a:cubicBezTo>
                  <a:pt x="31" y="1"/>
                  <a:pt x="31" y="2"/>
                  <a:pt x="31" y="2"/>
                </a:cubicBezTo>
                <a:cubicBezTo>
                  <a:pt x="30" y="2"/>
                  <a:pt x="30" y="3"/>
                  <a:pt x="30" y="3"/>
                </a:cubicBezTo>
                <a:cubicBezTo>
                  <a:pt x="30" y="4"/>
                  <a:pt x="31" y="6"/>
                  <a:pt x="31" y="9"/>
                </a:cubicBezTo>
                <a:cubicBezTo>
                  <a:pt x="30" y="9"/>
                  <a:pt x="30" y="9"/>
                  <a:pt x="29" y="10"/>
                </a:cubicBezTo>
                <a:cubicBezTo>
                  <a:pt x="28" y="8"/>
                  <a:pt x="26" y="5"/>
                  <a:pt x="26" y="5"/>
                </a:cubicBezTo>
                <a:cubicBezTo>
                  <a:pt x="26" y="4"/>
                  <a:pt x="25" y="4"/>
                  <a:pt x="25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3" y="4"/>
                  <a:pt x="23" y="5"/>
                  <a:pt x="23" y="5"/>
                </a:cubicBezTo>
                <a:cubicBezTo>
                  <a:pt x="22" y="6"/>
                  <a:pt x="22" y="6"/>
                  <a:pt x="23" y="7"/>
                </a:cubicBezTo>
                <a:cubicBezTo>
                  <a:pt x="23" y="7"/>
                  <a:pt x="24" y="10"/>
                  <a:pt x="25" y="12"/>
                </a:cubicBezTo>
                <a:cubicBezTo>
                  <a:pt x="24" y="12"/>
                  <a:pt x="23" y="13"/>
                  <a:pt x="23" y="13"/>
                </a:cubicBezTo>
                <a:cubicBezTo>
                  <a:pt x="21" y="11"/>
                  <a:pt x="19" y="9"/>
                  <a:pt x="19" y="9"/>
                </a:cubicBezTo>
                <a:cubicBezTo>
                  <a:pt x="18" y="9"/>
                  <a:pt x="18" y="9"/>
                  <a:pt x="17" y="9"/>
                </a:cubicBezTo>
                <a:cubicBezTo>
                  <a:pt x="17" y="9"/>
                  <a:pt x="16" y="9"/>
                  <a:pt x="16" y="9"/>
                </a:cubicBezTo>
                <a:cubicBezTo>
                  <a:pt x="16" y="9"/>
                  <a:pt x="15" y="10"/>
                  <a:pt x="15" y="10"/>
                </a:cubicBezTo>
                <a:cubicBezTo>
                  <a:pt x="15" y="11"/>
                  <a:pt x="15" y="11"/>
                  <a:pt x="16" y="11"/>
                </a:cubicBezTo>
                <a:cubicBezTo>
                  <a:pt x="16" y="12"/>
                  <a:pt x="17" y="14"/>
                  <a:pt x="19" y="16"/>
                </a:cubicBezTo>
                <a:cubicBezTo>
                  <a:pt x="18" y="17"/>
                  <a:pt x="18" y="17"/>
                  <a:pt x="17" y="18"/>
                </a:cubicBezTo>
                <a:cubicBezTo>
                  <a:pt x="15" y="16"/>
                  <a:pt x="13" y="15"/>
                  <a:pt x="12" y="15"/>
                </a:cubicBezTo>
                <a:cubicBezTo>
                  <a:pt x="12" y="14"/>
                  <a:pt x="11" y="14"/>
                  <a:pt x="11" y="14"/>
                </a:cubicBezTo>
                <a:cubicBezTo>
                  <a:pt x="11" y="14"/>
                  <a:pt x="10" y="15"/>
                  <a:pt x="10" y="15"/>
                </a:cubicBezTo>
                <a:cubicBezTo>
                  <a:pt x="10" y="15"/>
                  <a:pt x="9" y="16"/>
                  <a:pt x="9" y="16"/>
                </a:cubicBezTo>
                <a:cubicBezTo>
                  <a:pt x="9" y="17"/>
                  <a:pt x="10" y="17"/>
                  <a:pt x="10" y="18"/>
                </a:cubicBezTo>
                <a:cubicBezTo>
                  <a:pt x="10" y="18"/>
                  <a:pt x="12" y="20"/>
                  <a:pt x="14" y="22"/>
                </a:cubicBezTo>
                <a:cubicBezTo>
                  <a:pt x="13" y="22"/>
                  <a:pt x="13" y="23"/>
                  <a:pt x="12" y="24"/>
                </a:cubicBezTo>
                <a:cubicBezTo>
                  <a:pt x="10" y="23"/>
                  <a:pt x="8" y="22"/>
                  <a:pt x="7" y="21"/>
                </a:cubicBezTo>
                <a:cubicBezTo>
                  <a:pt x="7" y="21"/>
                  <a:pt x="6" y="21"/>
                  <a:pt x="6" y="21"/>
                </a:cubicBezTo>
                <a:cubicBezTo>
                  <a:pt x="6" y="22"/>
                  <a:pt x="5" y="22"/>
                  <a:pt x="5" y="22"/>
                </a:cubicBezTo>
                <a:cubicBezTo>
                  <a:pt x="5" y="23"/>
                  <a:pt x="5" y="23"/>
                  <a:pt x="5" y="24"/>
                </a:cubicBezTo>
                <a:cubicBezTo>
                  <a:pt x="5" y="24"/>
                  <a:pt x="5" y="25"/>
                  <a:pt x="6" y="25"/>
                </a:cubicBezTo>
                <a:cubicBezTo>
                  <a:pt x="6" y="25"/>
                  <a:pt x="8" y="27"/>
                  <a:pt x="10" y="28"/>
                </a:cubicBezTo>
                <a:cubicBezTo>
                  <a:pt x="10" y="29"/>
                  <a:pt x="10" y="29"/>
                  <a:pt x="9" y="30"/>
                </a:cubicBezTo>
                <a:cubicBezTo>
                  <a:pt x="7" y="30"/>
                  <a:pt x="4" y="29"/>
                  <a:pt x="4" y="29"/>
                </a:cubicBezTo>
                <a:cubicBezTo>
                  <a:pt x="3" y="29"/>
                  <a:pt x="3" y="29"/>
                  <a:pt x="2" y="29"/>
                </a:cubicBezTo>
                <a:cubicBezTo>
                  <a:pt x="2" y="30"/>
                  <a:pt x="2" y="30"/>
                  <a:pt x="2" y="31"/>
                </a:cubicBezTo>
                <a:cubicBezTo>
                  <a:pt x="2" y="31"/>
                  <a:pt x="2" y="31"/>
                  <a:pt x="2" y="32"/>
                </a:cubicBezTo>
                <a:cubicBezTo>
                  <a:pt x="2" y="32"/>
                  <a:pt x="2" y="33"/>
                  <a:pt x="3" y="33"/>
                </a:cubicBezTo>
                <a:cubicBezTo>
                  <a:pt x="3" y="33"/>
                  <a:pt x="6" y="34"/>
                  <a:pt x="8" y="35"/>
                </a:cubicBezTo>
                <a:cubicBezTo>
                  <a:pt x="8" y="36"/>
                  <a:pt x="8" y="36"/>
                  <a:pt x="8" y="37"/>
                </a:cubicBezTo>
                <a:cubicBezTo>
                  <a:pt x="5" y="37"/>
                  <a:pt x="3" y="37"/>
                  <a:pt x="2" y="37"/>
                </a:cubicBezTo>
                <a:cubicBezTo>
                  <a:pt x="1" y="37"/>
                  <a:pt x="1" y="38"/>
                  <a:pt x="1" y="38"/>
                </a:cubicBezTo>
                <a:cubicBezTo>
                  <a:pt x="0" y="38"/>
                  <a:pt x="0" y="39"/>
                  <a:pt x="0" y="39"/>
                </a:cubicBezTo>
                <a:cubicBezTo>
                  <a:pt x="0" y="40"/>
                  <a:pt x="0" y="40"/>
                  <a:pt x="1" y="40"/>
                </a:cubicBezTo>
                <a:cubicBezTo>
                  <a:pt x="1" y="41"/>
                  <a:pt x="1" y="41"/>
                  <a:pt x="2" y="41"/>
                </a:cubicBezTo>
                <a:cubicBezTo>
                  <a:pt x="2" y="41"/>
                  <a:pt x="5" y="42"/>
                  <a:pt x="7" y="42"/>
                </a:cubicBezTo>
                <a:cubicBezTo>
                  <a:pt x="7" y="43"/>
                  <a:pt x="7" y="44"/>
                  <a:pt x="7" y="45"/>
                </a:cubicBezTo>
                <a:cubicBezTo>
                  <a:pt x="5" y="45"/>
                  <a:pt x="2" y="46"/>
                  <a:pt x="2" y="46"/>
                </a:cubicBezTo>
                <a:cubicBezTo>
                  <a:pt x="1" y="46"/>
                  <a:pt x="1" y="46"/>
                  <a:pt x="1" y="47"/>
                </a:cubicBezTo>
                <a:cubicBezTo>
                  <a:pt x="1" y="47"/>
                  <a:pt x="0" y="48"/>
                  <a:pt x="1" y="48"/>
                </a:cubicBezTo>
                <a:cubicBezTo>
                  <a:pt x="1" y="48"/>
                  <a:pt x="1" y="49"/>
                  <a:pt x="1" y="49"/>
                </a:cubicBezTo>
                <a:cubicBezTo>
                  <a:pt x="2" y="49"/>
                  <a:pt x="2" y="50"/>
                  <a:pt x="2" y="50"/>
                </a:cubicBezTo>
                <a:cubicBezTo>
                  <a:pt x="3" y="50"/>
                  <a:pt x="6" y="49"/>
                  <a:pt x="8" y="49"/>
                </a:cubicBezTo>
                <a:cubicBezTo>
                  <a:pt x="8" y="50"/>
                  <a:pt x="8" y="51"/>
                  <a:pt x="9" y="52"/>
                </a:cubicBezTo>
                <a:cubicBezTo>
                  <a:pt x="6" y="53"/>
                  <a:pt x="4" y="54"/>
                  <a:pt x="4" y="54"/>
                </a:cubicBezTo>
                <a:cubicBezTo>
                  <a:pt x="3" y="54"/>
                  <a:pt x="3" y="55"/>
                  <a:pt x="3" y="55"/>
                </a:cubicBezTo>
                <a:cubicBezTo>
                  <a:pt x="3" y="56"/>
                  <a:pt x="3" y="56"/>
                  <a:pt x="3" y="56"/>
                </a:cubicBezTo>
                <a:cubicBezTo>
                  <a:pt x="3" y="57"/>
                  <a:pt x="3" y="57"/>
                  <a:pt x="4" y="58"/>
                </a:cubicBezTo>
                <a:cubicBezTo>
                  <a:pt x="4" y="58"/>
                  <a:pt x="4" y="58"/>
                  <a:pt x="5" y="58"/>
                </a:cubicBezTo>
                <a:cubicBezTo>
                  <a:pt x="5" y="58"/>
                  <a:pt x="8" y="57"/>
                  <a:pt x="10" y="56"/>
                </a:cubicBezTo>
                <a:cubicBezTo>
                  <a:pt x="11" y="57"/>
                  <a:pt x="11" y="58"/>
                  <a:pt x="11" y="58"/>
                </a:cubicBezTo>
                <a:cubicBezTo>
                  <a:pt x="9" y="60"/>
                  <a:pt x="7" y="62"/>
                  <a:pt x="7" y="62"/>
                </a:cubicBezTo>
                <a:cubicBezTo>
                  <a:pt x="7" y="62"/>
                  <a:pt x="6" y="63"/>
                  <a:pt x="6" y="63"/>
                </a:cubicBezTo>
                <a:cubicBezTo>
                  <a:pt x="6" y="63"/>
                  <a:pt x="6" y="64"/>
                  <a:pt x="7" y="64"/>
                </a:cubicBezTo>
                <a:cubicBezTo>
                  <a:pt x="7" y="65"/>
                  <a:pt x="7" y="65"/>
                  <a:pt x="8" y="65"/>
                </a:cubicBezTo>
                <a:cubicBezTo>
                  <a:pt x="8" y="65"/>
                  <a:pt x="9" y="65"/>
                  <a:pt x="9" y="65"/>
                </a:cubicBezTo>
                <a:cubicBezTo>
                  <a:pt x="9" y="65"/>
                  <a:pt x="12" y="64"/>
                  <a:pt x="14" y="63"/>
                </a:cubicBezTo>
                <a:cubicBezTo>
                  <a:pt x="14" y="63"/>
                  <a:pt x="15" y="64"/>
                  <a:pt x="15" y="64"/>
                </a:cubicBezTo>
                <a:cubicBezTo>
                  <a:pt x="14" y="66"/>
                  <a:pt x="12" y="68"/>
                  <a:pt x="12" y="69"/>
                </a:cubicBezTo>
                <a:cubicBezTo>
                  <a:pt x="12" y="69"/>
                  <a:pt x="11" y="70"/>
                  <a:pt x="11" y="70"/>
                </a:cubicBezTo>
                <a:cubicBezTo>
                  <a:pt x="11" y="70"/>
                  <a:pt x="12" y="71"/>
                  <a:pt x="12" y="71"/>
                </a:cubicBezTo>
                <a:cubicBezTo>
                  <a:pt x="12" y="72"/>
                  <a:pt x="13" y="72"/>
                  <a:pt x="13" y="72"/>
                </a:cubicBezTo>
                <a:cubicBezTo>
                  <a:pt x="14" y="72"/>
                  <a:pt x="14" y="72"/>
                  <a:pt x="14" y="71"/>
                </a:cubicBezTo>
                <a:cubicBezTo>
                  <a:pt x="15" y="71"/>
                  <a:pt x="17" y="69"/>
                  <a:pt x="19" y="68"/>
                </a:cubicBezTo>
                <a:cubicBezTo>
                  <a:pt x="19" y="68"/>
                  <a:pt x="20" y="69"/>
                  <a:pt x="21" y="70"/>
                </a:cubicBezTo>
                <a:cubicBezTo>
                  <a:pt x="20" y="72"/>
                  <a:pt x="18" y="74"/>
                  <a:pt x="18" y="74"/>
                </a:cubicBezTo>
                <a:cubicBezTo>
                  <a:pt x="18" y="75"/>
                  <a:pt x="18" y="75"/>
                  <a:pt x="18" y="76"/>
                </a:cubicBezTo>
                <a:cubicBezTo>
                  <a:pt x="18" y="76"/>
                  <a:pt x="18" y="77"/>
                  <a:pt x="19" y="77"/>
                </a:cubicBezTo>
                <a:cubicBezTo>
                  <a:pt x="19" y="77"/>
                  <a:pt x="20" y="77"/>
                  <a:pt x="20" y="77"/>
                </a:cubicBezTo>
                <a:cubicBezTo>
                  <a:pt x="20" y="77"/>
                  <a:pt x="21" y="77"/>
                  <a:pt x="21" y="77"/>
                </a:cubicBezTo>
                <a:cubicBezTo>
                  <a:pt x="22" y="76"/>
                  <a:pt x="23" y="74"/>
                  <a:pt x="25" y="72"/>
                </a:cubicBezTo>
                <a:cubicBezTo>
                  <a:pt x="25" y="73"/>
                  <a:pt x="26" y="73"/>
                  <a:pt x="27" y="73"/>
                </a:cubicBezTo>
                <a:cubicBezTo>
                  <a:pt x="26" y="76"/>
                  <a:pt x="25" y="78"/>
                  <a:pt x="25" y="79"/>
                </a:cubicBezTo>
                <a:cubicBezTo>
                  <a:pt x="25" y="79"/>
                  <a:pt x="25" y="80"/>
                  <a:pt x="25" y="80"/>
                </a:cubicBezTo>
                <a:cubicBezTo>
                  <a:pt x="26" y="80"/>
                  <a:pt x="26" y="81"/>
                  <a:pt x="26" y="81"/>
                </a:cubicBezTo>
                <a:cubicBezTo>
                  <a:pt x="27" y="81"/>
                  <a:pt x="27" y="81"/>
                  <a:pt x="28" y="81"/>
                </a:cubicBezTo>
                <a:cubicBezTo>
                  <a:pt x="28" y="81"/>
                  <a:pt x="29" y="81"/>
                  <a:pt x="29" y="80"/>
                </a:cubicBezTo>
                <a:cubicBezTo>
                  <a:pt x="29" y="80"/>
                  <a:pt x="30" y="77"/>
                  <a:pt x="31" y="75"/>
                </a:cubicBezTo>
                <a:cubicBezTo>
                  <a:pt x="32" y="75"/>
                  <a:pt x="32" y="75"/>
                  <a:pt x="33" y="75"/>
                </a:cubicBezTo>
                <a:cubicBezTo>
                  <a:pt x="33" y="76"/>
                  <a:pt x="33" y="76"/>
                  <a:pt x="34" y="76"/>
                </a:cubicBezTo>
                <a:cubicBezTo>
                  <a:pt x="34" y="78"/>
                  <a:pt x="33" y="81"/>
                  <a:pt x="33" y="81"/>
                </a:cubicBezTo>
                <a:cubicBezTo>
                  <a:pt x="33" y="82"/>
                  <a:pt x="33" y="82"/>
                  <a:pt x="34" y="83"/>
                </a:cubicBezTo>
                <a:cubicBezTo>
                  <a:pt x="34" y="83"/>
                  <a:pt x="34" y="83"/>
                  <a:pt x="35" y="83"/>
                </a:cubicBezTo>
                <a:cubicBezTo>
                  <a:pt x="35" y="83"/>
                  <a:pt x="36" y="83"/>
                  <a:pt x="36" y="83"/>
                </a:cubicBezTo>
                <a:cubicBezTo>
                  <a:pt x="37" y="83"/>
                  <a:pt x="37" y="83"/>
                  <a:pt x="37" y="82"/>
                </a:cubicBezTo>
                <a:cubicBezTo>
                  <a:pt x="37" y="82"/>
                  <a:pt x="38" y="79"/>
                  <a:pt x="39" y="77"/>
                </a:cubicBezTo>
                <a:cubicBezTo>
                  <a:pt x="39" y="77"/>
                  <a:pt x="40" y="77"/>
                  <a:pt x="41" y="77"/>
                </a:cubicBezTo>
                <a:cubicBezTo>
                  <a:pt x="41" y="79"/>
                  <a:pt x="42" y="82"/>
                  <a:pt x="42" y="82"/>
                </a:cubicBezTo>
                <a:cubicBezTo>
                  <a:pt x="42" y="83"/>
                  <a:pt x="42" y="83"/>
                  <a:pt x="42" y="84"/>
                </a:cubicBezTo>
                <a:cubicBezTo>
                  <a:pt x="43" y="84"/>
                  <a:pt x="43" y="84"/>
                  <a:pt x="44" y="84"/>
                </a:cubicBezTo>
                <a:cubicBezTo>
                  <a:pt x="44" y="84"/>
                  <a:pt x="45" y="84"/>
                  <a:pt x="45" y="83"/>
                </a:cubicBezTo>
                <a:cubicBezTo>
                  <a:pt x="45" y="83"/>
                  <a:pt x="45" y="83"/>
                  <a:pt x="46" y="82"/>
                </a:cubicBezTo>
                <a:cubicBezTo>
                  <a:pt x="46" y="82"/>
                  <a:pt x="46" y="79"/>
                  <a:pt x="46" y="77"/>
                </a:cubicBezTo>
                <a:cubicBezTo>
                  <a:pt x="47" y="76"/>
                  <a:pt x="47" y="76"/>
                  <a:pt x="48" y="76"/>
                </a:cubicBezTo>
                <a:cubicBezTo>
                  <a:pt x="49" y="79"/>
                  <a:pt x="50" y="81"/>
                  <a:pt x="50" y="82"/>
                </a:cubicBezTo>
                <a:cubicBezTo>
                  <a:pt x="50" y="82"/>
                  <a:pt x="51" y="82"/>
                  <a:pt x="51" y="83"/>
                </a:cubicBezTo>
                <a:cubicBezTo>
                  <a:pt x="51" y="83"/>
                  <a:pt x="52" y="83"/>
                  <a:pt x="52" y="83"/>
                </a:cubicBezTo>
                <a:cubicBezTo>
                  <a:pt x="53" y="83"/>
                  <a:pt x="53" y="82"/>
                  <a:pt x="53" y="82"/>
                </a:cubicBezTo>
                <a:cubicBezTo>
                  <a:pt x="54" y="82"/>
                  <a:pt x="54" y="81"/>
                  <a:pt x="54" y="81"/>
                </a:cubicBezTo>
                <a:cubicBezTo>
                  <a:pt x="54" y="80"/>
                  <a:pt x="53" y="77"/>
                  <a:pt x="53" y="75"/>
                </a:cubicBezTo>
                <a:cubicBezTo>
                  <a:pt x="54" y="75"/>
                  <a:pt x="54" y="74"/>
                  <a:pt x="55" y="74"/>
                </a:cubicBezTo>
                <a:cubicBezTo>
                  <a:pt x="56" y="76"/>
                  <a:pt x="58" y="79"/>
                  <a:pt x="58" y="79"/>
                </a:cubicBezTo>
                <a:cubicBezTo>
                  <a:pt x="58" y="79"/>
                  <a:pt x="59" y="80"/>
                  <a:pt x="59" y="80"/>
                </a:cubicBezTo>
                <a:cubicBezTo>
                  <a:pt x="60" y="80"/>
                  <a:pt x="60" y="80"/>
                  <a:pt x="61" y="80"/>
                </a:cubicBezTo>
                <a:cubicBezTo>
                  <a:pt x="61" y="79"/>
                  <a:pt x="61" y="79"/>
                  <a:pt x="62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1" y="77"/>
                  <a:pt x="60" y="74"/>
                  <a:pt x="60" y="72"/>
                </a:cubicBezTo>
                <a:cubicBezTo>
                  <a:pt x="60" y="72"/>
                  <a:pt x="61" y="71"/>
                  <a:pt x="62" y="71"/>
                </a:cubicBezTo>
                <a:cubicBezTo>
                  <a:pt x="63" y="72"/>
                  <a:pt x="65" y="74"/>
                  <a:pt x="66" y="75"/>
                </a:cubicBezTo>
                <a:cubicBezTo>
                  <a:pt x="66" y="75"/>
                  <a:pt x="66" y="75"/>
                  <a:pt x="67" y="75"/>
                </a:cubicBezTo>
                <a:cubicBezTo>
                  <a:pt x="67" y="75"/>
                  <a:pt x="68" y="75"/>
                  <a:pt x="68" y="75"/>
                </a:cubicBezTo>
                <a:cubicBezTo>
                  <a:pt x="68" y="75"/>
                  <a:pt x="69" y="74"/>
                  <a:pt x="69" y="74"/>
                </a:cubicBezTo>
                <a:cubicBezTo>
                  <a:pt x="69" y="73"/>
                  <a:pt x="69" y="73"/>
                  <a:pt x="68" y="72"/>
                </a:cubicBezTo>
                <a:cubicBezTo>
                  <a:pt x="68" y="72"/>
                  <a:pt x="67" y="70"/>
                  <a:pt x="65" y="68"/>
                </a:cubicBezTo>
                <a:cubicBezTo>
                  <a:pt x="66" y="67"/>
                  <a:pt x="67" y="67"/>
                  <a:pt x="67" y="66"/>
                </a:cubicBezTo>
                <a:cubicBezTo>
                  <a:pt x="69" y="67"/>
                  <a:pt x="71" y="69"/>
                  <a:pt x="72" y="69"/>
                </a:cubicBezTo>
                <a:cubicBezTo>
                  <a:pt x="72" y="69"/>
                  <a:pt x="73" y="70"/>
                  <a:pt x="73" y="69"/>
                </a:cubicBezTo>
                <a:cubicBezTo>
                  <a:pt x="74" y="69"/>
                  <a:pt x="74" y="69"/>
                  <a:pt x="74" y="69"/>
                </a:cubicBezTo>
                <a:cubicBezTo>
                  <a:pt x="75" y="68"/>
                  <a:pt x="75" y="68"/>
                  <a:pt x="75" y="68"/>
                </a:cubicBezTo>
                <a:cubicBezTo>
                  <a:pt x="75" y="67"/>
                  <a:pt x="75" y="67"/>
                  <a:pt x="74" y="66"/>
                </a:cubicBezTo>
                <a:cubicBezTo>
                  <a:pt x="74" y="66"/>
                  <a:pt x="72" y="64"/>
                  <a:pt x="70" y="62"/>
                </a:cubicBezTo>
                <a:cubicBezTo>
                  <a:pt x="71" y="62"/>
                  <a:pt x="71" y="61"/>
                  <a:pt x="72" y="60"/>
                </a:cubicBezTo>
                <a:cubicBezTo>
                  <a:pt x="74" y="61"/>
                  <a:pt x="76" y="62"/>
                  <a:pt x="77" y="62"/>
                </a:cubicBezTo>
                <a:cubicBezTo>
                  <a:pt x="77" y="63"/>
                  <a:pt x="78" y="63"/>
                  <a:pt x="78" y="62"/>
                </a:cubicBezTo>
                <a:cubicBezTo>
                  <a:pt x="79" y="62"/>
                  <a:pt x="79" y="62"/>
                  <a:pt x="79" y="61"/>
                </a:cubicBezTo>
                <a:cubicBezTo>
                  <a:pt x="79" y="61"/>
                  <a:pt x="79" y="61"/>
                  <a:pt x="79" y="60"/>
                </a:cubicBezTo>
                <a:cubicBezTo>
                  <a:pt x="79" y="60"/>
                  <a:pt x="79" y="59"/>
                  <a:pt x="79" y="59"/>
                </a:cubicBezTo>
                <a:cubicBezTo>
                  <a:pt x="78" y="59"/>
                  <a:pt x="76" y="57"/>
                  <a:pt x="74" y="56"/>
                </a:cubicBezTo>
                <a:cubicBezTo>
                  <a:pt x="74" y="55"/>
                  <a:pt x="75" y="54"/>
                  <a:pt x="75" y="54"/>
                </a:cubicBezTo>
                <a:cubicBezTo>
                  <a:pt x="77" y="54"/>
                  <a:pt x="80" y="55"/>
                  <a:pt x="80" y="55"/>
                </a:cubicBezTo>
                <a:cubicBezTo>
                  <a:pt x="81" y="55"/>
                  <a:pt x="81" y="55"/>
                  <a:pt x="82" y="54"/>
                </a:cubicBezTo>
                <a:cubicBezTo>
                  <a:pt x="82" y="54"/>
                  <a:pt x="82" y="54"/>
                  <a:pt x="82" y="53"/>
                </a:cubicBezTo>
                <a:cubicBezTo>
                  <a:pt x="83" y="53"/>
                  <a:pt x="83" y="52"/>
                  <a:pt x="82" y="52"/>
                </a:cubicBezTo>
                <a:cubicBezTo>
                  <a:pt x="82" y="52"/>
                  <a:pt x="82" y="51"/>
                  <a:pt x="81" y="51"/>
                </a:cubicBezTo>
                <a:cubicBezTo>
                  <a:pt x="81" y="51"/>
                  <a:pt x="78" y="50"/>
                  <a:pt x="76" y="49"/>
                </a:cubicBezTo>
                <a:cubicBezTo>
                  <a:pt x="76" y="48"/>
                  <a:pt x="76" y="47"/>
                  <a:pt x="77" y="47"/>
                </a:cubicBezTo>
                <a:cubicBezTo>
                  <a:pt x="79" y="47"/>
                  <a:pt x="82" y="46"/>
                  <a:pt x="82" y="46"/>
                </a:cubicBezTo>
                <a:close/>
                <a:moveTo>
                  <a:pt x="49" y="44"/>
                </a:moveTo>
                <a:cubicBezTo>
                  <a:pt x="48" y="47"/>
                  <a:pt x="44" y="50"/>
                  <a:pt x="40" y="49"/>
                </a:cubicBezTo>
                <a:cubicBezTo>
                  <a:pt x="37" y="47"/>
                  <a:pt x="34" y="44"/>
                  <a:pt x="35" y="40"/>
                </a:cubicBezTo>
                <a:cubicBezTo>
                  <a:pt x="37" y="36"/>
                  <a:pt x="40" y="34"/>
                  <a:pt x="44" y="35"/>
                </a:cubicBezTo>
                <a:cubicBezTo>
                  <a:pt x="48" y="36"/>
                  <a:pt x="50" y="40"/>
                  <a:pt x="49" y="44"/>
                </a:cubicBezTo>
                <a:close/>
                <a:moveTo>
                  <a:pt x="15" y="45"/>
                </a:moveTo>
                <a:cubicBezTo>
                  <a:pt x="14" y="42"/>
                  <a:pt x="14" y="38"/>
                  <a:pt x="15" y="34"/>
                </a:cubicBezTo>
                <a:cubicBezTo>
                  <a:pt x="19" y="21"/>
                  <a:pt x="33" y="12"/>
                  <a:pt x="46" y="15"/>
                </a:cubicBezTo>
                <a:cubicBezTo>
                  <a:pt x="45" y="19"/>
                  <a:pt x="45" y="19"/>
                  <a:pt x="45" y="19"/>
                </a:cubicBezTo>
                <a:cubicBezTo>
                  <a:pt x="34" y="17"/>
                  <a:pt x="23" y="24"/>
                  <a:pt x="20" y="36"/>
                </a:cubicBezTo>
                <a:cubicBezTo>
                  <a:pt x="19" y="39"/>
                  <a:pt x="19" y="42"/>
                  <a:pt x="19" y="44"/>
                </a:cubicBezTo>
                <a:lnTo>
                  <a:pt x="15" y="45"/>
                </a:lnTo>
                <a:close/>
                <a:moveTo>
                  <a:pt x="35" y="69"/>
                </a:moveTo>
                <a:cubicBezTo>
                  <a:pt x="26" y="66"/>
                  <a:pt x="19" y="60"/>
                  <a:pt x="16" y="52"/>
                </a:cubicBezTo>
                <a:cubicBezTo>
                  <a:pt x="21" y="51"/>
                  <a:pt x="21" y="51"/>
                  <a:pt x="21" y="51"/>
                </a:cubicBezTo>
                <a:cubicBezTo>
                  <a:pt x="23" y="57"/>
                  <a:pt x="29" y="62"/>
                  <a:pt x="36" y="64"/>
                </a:cubicBezTo>
                <a:cubicBezTo>
                  <a:pt x="43" y="66"/>
                  <a:pt x="50" y="65"/>
                  <a:pt x="56" y="61"/>
                </a:cubicBezTo>
                <a:cubicBezTo>
                  <a:pt x="59" y="64"/>
                  <a:pt x="59" y="64"/>
                  <a:pt x="59" y="64"/>
                </a:cubicBezTo>
                <a:cubicBezTo>
                  <a:pt x="52" y="69"/>
                  <a:pt x="43" y="71"/>
                  <a:pt x="35" y="69"/>
                </a:cubicBezTo>
                <a:close/>
                <a:moveTo>
                  <a:pt x="69" y="49"/>
                </a:moveTo>
                <a:cubicBezTo>
                  <a:pt x="68" y="53"/>
                  <a:pt x="66" y="57"/>
                  <a:pt x="64" y="59"/>
                </a:cubicBezTo>
                <a:cubicBezTo>
                  <a:pt x="60" y="56"/>
                  <a:pt x="60" y="56"/>
                  <a:pt x="60" y="56"/>
                </a:cubicBezTo>
                <a:cubicBezTo>
                  <a:pt x="62" y="54"/>
                  <a:pt x="64" y="51"/>
                  <a:pt x="64" y="48"/>
                </a:cubicBezTo>
                <a:cubicBezTo>
                  <a:pt x="68" y="37"/>
                  <a:pt x="62" y="25"/>
                  <a:pt x="51" y="21"/>
                </a:cubicBezTo>
                <a:cubicBezTo>
                  <a:pt x="53" y="16"/>
                  <a:pt x="53" y="16"/>
                  <a:pt x="53" y="16"/>
                </a:cubicBezTo>
                <a:cubicBezTo>
                  <a:pt x="66" y="22"/>
                  <a:pt x="73" y="36"/>
                  <a:pt x="69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" name="Freeform 12"/>
          <p:cNvSpPr>
            <a:spLocks/>
          </p:cNvSpPr>
          <p:nvPr userDrawn="1"/>
        </p:nvSpPr>
        <p:spPr bwMode="auto">
          <a:xfrm>
            <a:off x="4244975" y="758825"/>
            <a:ext cx="431800" cy="385763"/>
          </a:xfrm>
          <a:custGeom>
            <a:avLst/>
            <a:gdLst>
              <a:gd name="T0" fmla="*/ 112 w 112"/>
              <a:gd name="T1" fmla="*/ 3 h 100"/>
              <a:gd name="T2" fmla="*/ 5 w 112"/>
              <a:gd name="T3" fmla="*/ 8 h 100"/>
              <a:gd name="T4" fmla="*/ 5 w 112"/>
              <a:gd name="T5" fmla="*/ 6 h 100"/>
              <a:gd name="T6" fmla="*/ 5 w 112"/>
              <a:gd name="T7" fmla="*/ 3 h 100"/>
              <a:gd name="T8" fmla="*/ 2 w 112"/>
              <a:gd name="T9" fmla="*/ 1 h 100"/>
              <a:gd name="T10" fmla="*/ 0 w 112"/>
              <a:gd name="T11" fmla="*/ 4 h 100"/>
              <a:gd name="T12" fmla="*/ 3 w 112"/>
              <a:gd name="T13" fmla="*/ 6 h 100"/>
              <a:gd name="T14" fmla="*/ 31 w 112"/>
              <a:gd name="T15" fmla="*/ 100 h 100"/>
              <a:gd name="T16" fmla="*/ 33 w 112"/>
              <a:gd name="T17" fmla="*/ 99 h 100"/>
              <a:gd name="T18" fmla="*/ 21 w 112"/>
              <a:gd name="T19" fmla="*/ 58 h 100"/>
              <a:gd name="T20" fmla="*/ 112 w 112"/>
              <a:gd name="T21" fmla="*/ 3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2" h="100">
                <a:moveTo>
                  <a:pt x="112" y="3"/>
                </a:moveTo>
                <a:cubicBezTo>
                  <a:pt x="5" y="8"/>
                  <a:pt x="5" y="8"/>
                  <a:pt x="5" y="8"/>
                </a:cubicBezTo>
                <a:cubicBezTo>
                  <a:pt x="5" y="6"/>
                  <a:pt x="5" y="6"/>
                  <a:pt x="5" y="6"/>
                </a:cubicBezTo>
                <a:cubicBezTo>
                  <a:pt x="5" y="5"/>
                  <a:pt x="6" y="4"/>
                  <a:pt x="5" y="3"/>
                </a:cubicBezTo>
                <a:cubicBezTo>
                  <a:pt x="5" y="1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5"/>
                  <a:pt x="1" y="6"/>
                  <a:pt x="3" y="6"/>
                </a:cubicBezTo>
                <a:cubicBezTo>
                  <a:pt x="31" y="100"/>
                  <a:pt x="31" y="100"/>
                  <a:pt x="31" y="100"/>
                </a:cubicBezTo>
                <a:cubicBezTo>
                  <a:pt x="33" y="99"/>
                  <a:pt x="33" y="99"/>
                  <a:pt x="33" y="99"/>
                </a:cubicBezTo>
                <a:cubicBezTo>
                  <a:pt x="21" y="58"/>
                  <a:pt x="21" y="58"/>
                  <a:pt x="21" y="58"/>
                </a:cubicBezTo>
                <a:lnTo>
                  <a:pt x="112" y="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" name="Freeform 13"/>
          <p:cNvSpPr>
            <a:spLocks noEditPoints="1"/>
          </p:cNvSpPr>
          <p:nvPr userDrawn="1"/>
        </p:nvSpPr>
        <p:spPr bwMode="auto">
          <a:xfrm>
            <a:off x="2924175" y="1303338"/>
            <a:ext cx="293688" cy="247650"/>
          </a:xfrm>
          <a:custGeom>
            <a:avLst/>
            <a:gdLst>
              <a:gd name="T0" fmla="*/ 73 w 76"/>
              <a:gd name="T1" fmla="*/ 0 h 64"/>
              <a:gd name="T2" fmla="*/ 65 w 76"/>
              <a:gd name="T3" fmla="*/ 0 h 64"/>
              <a:gd name="T4" fmla="*/ 62 w 76"/>
              <a:gd name="T5" fmla="*/ 3 h 64"/>
              <a:gd name="T6" fmla="*/ 62 w 76"/>
              <a:gd name="T7" fmla="*/ 5 h 64"/>
              <a:gd name="T8" fmla="*/ 10 w 76"/>
              <a:gd name="T9" fmla="*/ 23 h 64"/>
              <a:gd name="T10" fmla="*/ 8 w 76"/>
              <a:gd name="T11" fmla="*/ 21 h 64"/>
              <a:gd name="T12" fmla="*/ 2 w 76"/>
              <a:gd name="T13" fmla="*/ 21 h 64"/>
              <a:gd name="T14" fmla="*/ 0 w 76"/>
              <a:gd name="T15" fmla="*/ 23 h 64"/>
              <a:gd name="T16" fmla="*/ 0 w 76"/>
              <a:gd name="T17" fmla="*/ 41 h 64"/>
              <a:gd name="T18" fmla="*/ 2 w 76"/>
              <a:gd name="T19" fmla="*/ 43 h 64"/>
              <a:gd name="T20" fmla="*/ 8 w 76"/>
              <a:gd name="T21" fmla="*/ 43 h 64"/>
              <a:gd name="T22" fmla="*/ 10 w 76"/>
              <a:gd name="T23" fmla="*/ 41 h 64"/>
              <a:gd name="T24" fmla="*/ 24 w 76"/>
              <a:gd name="T25" fmla="*/ 46 h 64"/>
              <a:gd name="T26" fmla="*/ 23 w 76"/>
              <a:gd name="T27" fmla="*/ 49 h 64"/>
              <a:gd name="T28" fmla="*/ 23 w 76"/>
              <a:gd name="T29" fmla="*/ 51 h 64"/>
              <a:gd name="T30" fmla="*/ 24 w 76"/>
              <a:gd name="T31" fmla="*/ 52 h 64"/>
              <a:gd name="T32" fmla="*/ 38 w 76"/>
              <a:gd name="T33" fmla="*/ 57 h 64"/>
              <a:gd name="T34" fmla="*/ 39 w 76"/>
              <a:gd name="T35" fmla="*/ 57 h 64"/>
              <a:gd name="T36" fmla="*/ 42 w 76"/>
              <a:gd name="T37" fmla="*/ 55 h 64"/>
              <a:gd name="T38" fmla="*/ 43 w 76"/>
              <a:gd name="T39" fmla="*/ 52 h 64"/>
              <a:gd name="T40" fmla="*/ 62 w 76"/>
              <a:gd name="T41" fmla="*/ 59 h 64"/>
              <a:gd name="T42" fmla="*/ 62 w 76"/>
              <a:gd name="T43" fmla="*/ 61 h 64"/>
              <a:gd name="T44" fmla="*/ 65 w 76"/>
              <a:gd name="T45" fmla="*/ 64 h 64"/>
              <a:gd name="T46" fmla="*/ 73 w 76"/>
              <a:gd name="T47" fmla="*/ 64 h 64"/>
              <a:gd name="T48" fmla="*/ 76 w 76"/>
              <a:gd name="T49" fmla="*/ 61 h 64"/>
              <a:gd name="T50" fmla="*/ 76 w 76"/>
              <a:gd name="T51" fmla="*/ 3 h 64"/>
              <a:gd name="T52" fmla="*/ 73 w 76"/>
              <a:gd name="T53" fmla="*/ 0 h 64"/>
              <a:gd name="T54" fmla="*/ 40 w 76"/>
              <a:gd name="T55" fmla="*/ 54 h 64"/>
              <a:gd name="T56" fmla="*/ 38 w 76"/>
              <a:gd name="T57" fmla="*/ 55 h 64"/>
              <a:gd name="T58" fmla="*/ 25 w 76"/>
              <a:gd name="T59" fmla="*/ 50 h 64"/>
              <a:gd name="T60" fmla="*/ 25 w 76"/>
              <a:gd name="T61" fmla="*/ 50 h 64"/>
              <a:gd name="T62" fmla="*/ 25 w 76"/>
              <a:gd name="T63" fmla="*/ 49 h 64"/>
              <a:gd name="T64" fmla="*/ 26 w 76"/>
              <a:gd name="T65" fmla="*/ 46 h 64"/>
              <a:gd name="T66" fmla="*/ 41 w 76"/>
              <a:gd name="T67" fmla="*/ 51 h 64"/>
              <a:gd name="T68" fmla="*/ 40 w 76"/>
              <a:gd name="T69" fmla="*/ 5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6" h="64">
                <a:moveTo>
                  <a:pt x="73" y="0"/>
                </a:moveTo>
                <a:cubicBezTo>
                  <a:pt x="65" y="0"/>
                  <a:pt x="65" y="0"/>
                  <a:pt x="65" y="0"/>
                </a:cubicBezTo>
                <a:cubicBezTo>
                  <a:pt x="64" y="0"/>
                  <a:pt x="62" y="1"/>
                  <a:pt x="62" y="3"/>
                </a:cubicBezTo>
                <a:cubicBezTo>
                  <a:pt x="62" y="5"/>
                  <a:pt x="62" y="5"/>
                  <a:pt x="62" y="5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2"/>
                  <a:pt x="9" y="21"/>
                  <a:pt x="8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1" y="21"/>
                  <a:pt x="0" y="22"/>
                  <a:pt x="0" y="23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42"/>
                  <a:pt x="1" y="43"/>
                  <a:pt x="2" y="43"/>
                </a:cubicBezTo>
                <a:cubicBezTo>
                  <a:pt x="8" y="43"/>
                  <a:pt x="8" y="43"/>
                  <a:pt x="8" y="43"/>
                </a:cubicBezTo>
                <a:cubicBezTo>
                  <a:pt x="9" y="43"/>
                  <a:pt x="10" y="42"/>
                  <a:pt x="10" y="41"/>
                </a:cubicBezTo>
                <a:cubicBezTo>
                  <a:pt x="24" y="46"/>
                  <a:pt x="24" y="46"/>
                  <a:pt x="24" y="46"/>
                </a:cubicBezTo>
                <a:cubicBezTo>
                  <a:pt x="23" y="49"/>
                  <a:pt x="23" y="49"/>
                  <a:pt x="23" y="49"/>
                </a:cubicBezTo>
                <a:cubicBezTo>
                  <a:pt x="22" y="49"/>
                  <a:pt x="22" y="50"/>
                  <a:pt x="23" y="51"/>
                </a:cubicBezTo>
                <a:cubicBezTo>
                  <a:pt x="23" y="52"/>
                  <a:pt x="24" y="52"/>
                  <a:pt x="24" y="52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8" y="57"/>
                  <a:pt x="39" y="57"/>
                </a:cubicBezTo>
                <a:cubicBezTo>
                  <a:pt x="40" y="57"/>
                  <a:pt x="41" y="56"/>
                  <a:pt x="42" y="55"/>
                </a:cubicBezTo>
                <a:cubicBezTo>
                  <a:pt x="43" y="52"/>
                  <a:pt x="43" y="52"/>
                  <a:pt x="43" y="52"/>
                </a:cubicBezTo>
                <a:cubicBezTo>
                  <a:pt x="62" y="59"/>
                  <a:pt x="62" y="59"/>
                  <a:pt x="62" y="59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3"/>
                  <a:pt x="64" y="64"/>
                  <a:pt x="65" y="64"/>
                </a:cubicBezTo>
                <a:cubicBezTo>
                  <a:pt x="73" y="64"/>
                  <a:pt x="73" y="64"/>
                  <a:pt x="73" y="64"/>
                </a:cubicBezTo>
                <a:cubicBezTo>
                  <a:pt x="75" y="64"/>
                  <a:pt x="76" y="63"/>
                  <a:pt x="76" y="61"/>
                </a:cubicBezTo>
                <a:cubicBezTo>
                  <a:pt x="76" y="3"/>
                  <a:pt x="76" y="3"/>
                  <a:pt x="76" y="3"/>
                </a:cubicBezTo>
                <a:cubicBezTo>
                  <a:pt x="76" y="1"/>
                  <a:pt x="75" y="0"/>
                  <a:pt x="73" y="0"/>
                </a:cubicBezTo>
                <a:close/>
                <a:moveTo>
                  <a:pt x="40" y="54"/>
                </a:moveTo>
                <a:cubicBezTo>
                  <a:pt x="39" y="55"/>
                  <a:pt x="39" y="55"/>
                  <a:pt x="38" y="55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0"/>
                  <a:pt x="25" y="50"/>
                  <a:pt x="25" y="50"/>
                </a:cubicBezTo>
                <a:cubicBezTo>
                  <a:pt x="24" y="50"/>
                  <a:pt x="24" y="50"/>
                  <a:pt x="25" y="49"/>
                </a:cubicBezTo>
                <a:cubicBezTo>
                  <a:pt x="26" y="46"/>
                  <a:pt x="26" y="46"/>
                  <a:pt x="26" y="46"/>
                </a:cubicBezTo>
                <a:cubicBezTo>
                  <a:pt x="41" y="51"/>
                  <a:pt x="41" y="51"/>
                  <a:pt x="41" y="51"/>
                </a:cubicBezTo>
                <a:lnTo>
                  <a:pt x="40" y="5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3449638" y="692150"/>
            <a:ext cx="663575" cy="371476"/>
            <a:chOff x="3449638" y="692150"/>
            <a:chExt cx="663575" cy="371476"/>
          </a:xfrm>
        </p:grpSpPr>
        <p:sp>
          <p:nvSpPr>
            <p:cNvPr id="25" name="Oval 14"/>
            <p:cNvSpPr>
              <a:spLocks noChangeArrowheads="1"/>
            </p:cNvSpPr>
            <p:nvPr userDrawn="1"/>
          </p:nvSpPr>
          <p:spPr bwMode="auto">
            <a:xfrm>
              <a:off x="3554413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514725" y="777875"/>
              <a:ext cx="158750" cy="50800"/>
            </a:xfrm>
            <a:custGeom>
              <a:avLst/>
              <a:gdLst>
                <a:gd name="T0" fmla="*/ 27 w 41"/>
                <a:gd name="T1" fmla="*/ 0 h 13"/>
                <a:gd name="T2" fmla="*/ 20 w 41"/>
                <a:gd name="T3" fmla="*/ 0 h 13"/>
                <a:gd name="T4" fmla="*/ 13 w 41"/>
                <a:gd name="T5" fmla="*/ 0 h 13"/>
                <a:gd name="T6" fmla="*/ 1 w 41"/>
                <a:gd name="T7" fmla="*/ 9 h 13"/>
                <a:gd name="T8" fmla="*/ 0 w 41"/>
                <a:gd name="T9" fmla="*/ 13 h 13"/>
                <a:gd name="T10" fmla="*/ 41 w 41"/>
                <a:gd name="T11" fmla="*/ 13 h 13"/>
                <a:gd name="T12" fmla="*/ 40 w 41"/>
                <a:gd name="T13" fmla="*/ 9 h 13"/>
                <a:gd name="T14" fmla="*/ 27 w 41"/>
                <a:gd name="T1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3">
                  <a:moveTo>
                    <a:pt x="27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2" y="6"/>
                    <a:pt x="1" y="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38" y="6"/>
                    <a:pt x="34" y="0"/>
                    <a:pt x="2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Freeform 16"/>
            <p:cNvSpPr>
              <a:spLocks/>
            </p:cNvSpPr>
            <p:nvPr userDrawn="1"/>
          </p:nvSpPr>
          <p:spPr bwMode="auto">
            <a:xfrm>
              <a:off x="3681413" y="777875"/>
              <a:ext cx="180975" cy="50800"/>
            </a:xfrm>
            <a:custGeom>
              <a:avLst/>
              <a:gdLst>
                <a:gd name="T0" fmla="*/ 34 w 47"/>
                <a:gd name="T1" fmla="*/ 0 h 13"/>
                <a:gd name="T2" fmla="*/ 13 w 47"/>
                <a:gd name="T3" fmla="*/ 0 h 13"/>
                <a:gd name="T4" fmla="*/ 0 w 47"/>
                <a:gd name="T5" fmla="*/ 13 h 13"/>
                <a:gd name="T6" fmla="*/ 47 w 47"/>
                <a:gd name="T7" fmla="*/ 13 h 13"/>
                <a:gd name="T8" fmla="*/ 34 w 47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3">
                  <a:moveTo>
                    <a:pt x="34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6" y="7"/>
                    <a:pt x="41" y="0"/>
                    <a:pt x="34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Oval 17"/>
            <p:cNvSpPr>
              <a:spLocks noChangeArrowheads="1"/>
            </p:cNvSpPr>
            <p:nvPr userDrawn="1"/>
          </p:nvSpPr>
          <p:spPr bwMode="auto">
            <a:xfrm>
              <a:off x="3730625" y="692150"/>
              <a:ext cx="77788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3870325" y="777875"/>
              <a:ext cx="177800" cy="50800"/>
            </a:xfrm>
            <a:custGeom>
              <a:avLst/>
              <a:gdLst>
                <a:gd name="T0" fmla="*/ 33 w 46"/>
                <a:gd name="T1" fmla="*/ 0 h 13"/>
                <a:gd name="T2" fmla="*/ 12 w 46"/>
                <a:gd name="T3" fmla="*/ 0 h 13"/>
                <a:gd name="T4" fmla="*/ 0 w 46"/>
                <a:gd name="T5" fmla="*/ 13 h 13"/>
                <a:gd name="T6" fmla="*/ 46 w 46"/>
                <a:gd name="T7" fmla="*/ 13 h 13"/>
                <a:gd name="T8" fmla="*/ 33 w 4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3">
                  <a:moveTo>
                    <a:pt x="3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6"/>
                    <a:pt x="0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7"/>
                    <a:pt x="41" y="0"/>
                    <a:pt x="33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Oval 19"/>
            <p:cNvSpPr>
              <a:spLocks noChangeArrowheads="1"/>
            </p:cNvSpPr>
            <p:nvPr userDrawn="1"/>
          </p:nvSpPr>
          <p:spPr bwMode="auto">
            <a:xfrm>
              <a:off x="3921125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Freeform 20"/>
            <p:cNvSpPr>
              <a:spLocks noEditPoints="1"/>
            </p:cNvSpPr>
            <p:nvPr userDrawn="1"/>
          </p:nvSpPr>
          <p:spPr bwMode="auto">
            <a:xfrm>
              <a:off x="3449638" y="839788"/>
              <a:ext cx="663575" cy="223838"/>
            </a:xfrm>
            <a:custGeom>
              <a:avLst/>
              <a:gdLst>
                <a:gd name="T0" fmla="*/ 167 w 172"/>
                <a:gd name="T1" fmla="*/ 14 h 58"/>
                <a:gd name="T2" fmla="*/ 153 w 172"/>
                <a:gd name="T3" fmla="*/ 0 h 58"/>
                <a:gd name="T4" fmla="*/ 19 w 172"/>
                <a:gd name="T5" fmla="*/ 0 h 58"/>
                <a:gd name="T6" fmla="*/ 5 w 172"/>
                <a:gd name="T7" fmla="*/ 14 h 58"/>
                <a:gd name="T8" fmla="*/ 5 w 172"/>
                <a:gd name="T9" fmla="*/ 14 h 58"/>
                <a:gd name="T10" fmla="*/ 0 w 172"/>
                <a:gd name="T11" fmla="*/ 45 h 58"/>
                <a:gd name="T12" fmla="*/ 14 w 172"/>
                <a:gd name="T13" fmla="*/ 58 h 58"/>
                <a:gd name="T14" fmla="*/ 17 w 172"/>
                <a:gd name="T15" fmla="*/ 58 h 58"/>
                <a:gd name="T16" fmla="*/ 18 w 172"/>
                <a:gd name="T17" fmla="*/ 55 h 58"/>
                <a:gd name="T18" fmla="*/ 30 w 172"/>
                <a:gd name="T19" fmla="*/ 46 h 58"/>
                <a:gd name="T20" fmla="*/ 37 w 172"/>
                <a:gd name="T21" fmla="*/ 46 h 58"/>
                <a:gd name="T22" fmla="*/ 44 w 172"/>
                <a:gd name="T23" fmla="*/ 46 h 58"/>
                <a:gd name="T24" fmla="*/ 57 w 172"/>
                <a:gd name="T25" fmla="*/ 55 h 58"/>
                <a:gd name="T26" fmla="*/ 57 w 172"/>
                <a:gd name="T27" fmla="*/ 58 h 58"/>
                <a:gd name="T28" fmla="*/ 60 w 172"/>
                <a:gd name="T29" fmla="*/ 58 h 58"/>
                <a:gd name="T30" fmla="*/ 73 w 172"/>
                <a:gd name="T31" fmla="*/ 46 h 58"/>
                <a:gd name="T32" fmla="*/ 94 w 172"/>
                <a:gd name="T33" fmla="*/ 46 h 58"/>
                <a:gd name="T34" fmla="*/ 106 w 172"/>
                <a:gd name="T35" fmla="*/ 58 h 58"/>
                <a:gd name="T36" fmla="*/ 109 w 172"/>
                <a:gd name="T37" fmla="*/ 58 h 58"/>
                <a:gd name="T38" fmla="*/ 121 w 172"/>
                <a:gd name="T39" fmla="*/ 46 h 58"/>
                <a:gd name="T40" fmla="*/ 142 w 172"/>
                <a:gd name="T41" fmla="*/ 46 h 58"/>
                <a:gd name="T42" fmla="*/ 155 w 172"/>
                <a:gd name="T43" fmla="*/ 58 h 58"/>
                <a:gd name="T44" fmla="*/ 159 w 172"/>
                <a:gd name="T45" fmla="*/ 58 h 58"/>
                <a:gd name="T46" fmla="*/ 172 w 172"/>
                <a:gd name="T47" fmla="*/ 45 h 58"/>
                <a:gd name="T48" fmla="*/ 167 w 172"/>
                <a:gd name="T49" fmla="*/ 14 h 58"/>
                <a:gd name="T50" fmla="*/ 37 w 172"/>
                <a:gd name="T51" fmla="*/ 43 h 58"/>
                <a:gd name="T52" fmla="*/ 27 w 172"/>
                <a:gd name="T53" fmla="*/ 33 h 58"/>
                <a:gd name="T54" fmla="*/ 37 w 172"/>
                <a:gd name="T55" fmla="*/ 23 h 58"/>
                <a:gd name="T56" fmla="*/ 47 w 172"/>
                <a:gd name="T57" fmla="*/ 33 h 58"/>
                <a:gd name="T58" fmla="*/ 37 w 172"/>
                <a:gd name="T59" fmla="*/ 43 h 58"/>
                <a:gd name="T60" fmla="*/ 83 w 172"/>
                <a:gd name="T61" fmla="*/ 43 h 58"/>
                <a:gd name="T62" fmla="*/ 73 w 172"/>
                <a:gd name="T63" fmla="*/ 33 h 58"/>
                <a:gd name="T64" fmla="*/ 83 w 172"/>
                <a:gd name="T65" fmla="*/ 23 h 58"/>
                <a:gd name="T66" fmla="*/ 93 w 172"/>
                <a:gd name="T67" fmla="*/ 33 h 58"/>
                <a:gd name="T68" fmla="*/ 83 w 172"/>
                <a:gd name="T69" fmla="*/ 43 h 58"/>
                <a:gd name="T70" fmla="*/ 132 w 172"/>
                <a:gd name="T71" fmla="*/ 43 h 58"/>
                <a:gd name="T72" fmla="*/ 122 w 172"/>
                <a:gd name="T73" fmla="*/ 33 h 58"/>
                <a:gd name="T74" fmla="*/ 132 w 172"/>
                <a:gd name="T75" fmla="*/ 23 h 58"/>
                <a:gd name="T76" fmla="*/ 142 w 172"/>
                <a:gd name="T77" fmla="*/ 33 h 58"/>
                <a:gd name="T78" fmla="*/ 132 w 172"/>
                <a:gd name="T79" fmla="*/ 4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2" h="58">
                  <a:moveTo>
                    <a:pt x="167" y="14"/>
                  </a:moveTo>
                  <a:cubicBezTo>
                    <a:pt x="167" y="6"/>
                    <a:pt x="161" y="0"/>
                    <a:pt x="153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0"/>
                    <a:pt x="5" y="6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52"/>
                    <a:pt x="6" y="58"/>
                    <a:pt x="14" y="58"/>
                  </a:cubicBezTo>
                  <a:cubicBezTo>
                    <a:pt x="17" y="58"/>
                    <a:pt x="17" y="58"/>
                    <a:pt x="17" y="58"/>
                  </a:cubicBezTo>
                  <a:cubicBezTo>
                    <a:pt x="18" y="55"/>
                    <a:pt x="18" y="55"/>
                    <a:pt x="18" y="55"/>
                  </a:cubicBezTo>
                  <a:cubicBezTo>
                    <a:pt x="19" y="52"/>
                    <a:pt x="23" y="46"/>
                    <a:pt x="30" y="46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44" y="46"/>
                    <a:pt x="44" y="46"/>
                    <a:pt x="44" y="46"/>
                  </a:cubicBezTo>
                  <a:cubicBezTo>
                    <a:pt x="51" y="46"/>
                    <a:pt x="55" y="52"/>
                    <a:pt x="57" y="55"/>
                  </a:cubicBezTo>
                  <a:cubicBezTo>
                    <a:pt x="57" y="58"/>
                    <a:pt x="57" y="58"/>
                    <a:pt x="57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1" y="52"/>
                    <a:pt x="66" y="46"/>
                    <a:pt x="7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101" y="46"/>
                    <a:pt x="106" y="52"/>
                    <a:pt x="106" y="58"/>
                  </a:cubicBezTo>
                  <a:cubicBezTo>
                    <a:pt x="109" y="58"/>
                    <a:pt x="109" y="58"/>
                    <a:pt x="109" y="58"/>
                  </a:cubicBezTo>
                  <a:cubicBezTo>
                    <a:pt x="109" y="52"/>
                    <a:pt x="115" y="46"/>
                    <a:pt x="121" y="46"/>
                  </a:cubicBezTo>
                  <a:cubicBezTo>
                    <a:pt x="142" y="46"/>
                    <a:pt x="142" y="46"/>
                    <a:pt x="142" y="46"/>
                  </a:cubicBezTo>
                  <a:cubicBezTo>
                    <a:pt x="150" y="46"/>
                    <a:pt x="155" y="52"/>
                    <a:pt x="155" y="58"/>
                  </a:cubicBezTo>
                  <a:cubicBezTo>
                    <a:pt x="159" y="58"/>
                    <a:pt x="159" y="58"/>
                    <a:pt x="159" y="58"/>
                  </a:cubicBezTo>
                  <a:cubicBezTo>
                    <a:pt x="166" y="58"/>
                    <a:pt x="172" y="52"/>
                    <a:pt x="172" y="45"/>
                  </a:cubicBezTo>
                  <a:lnTo>
                    <a:pt x="167" y="14"/>
                  </a:lnTo>
                  <a:close/>
                  <a:moveTo>
                    <a:pt x="37" y="43"/>
                  </a:moveTo>
                  <a:cubicBezTo>
                    <a:pt x="32" y="43"/>
                    <a:pt x="27" y="39"/>
                    <a:pt x="27" y="33"/>
                  </a:cubicBezTo>
                  <a:cubicBezTo>
                    <a:pt x="27" y="28"/>
                    <a:pt x="32" y="23"/>
                    <a:pt x="37" y="23"/>
                  </a:cubicBezTo>
                  <a:cubicBezTo>
                    <a:pt x="43" y="23"/>
                    <a:pt x="47" y="28"/>
                    <a:pt x="47" y="33"/>
                  </a:cubicBezTo>
                  <a:cubicBezTo>
                    <a:pt x="47" y="39"/>
                    <a:pt x="43" y="43"/>
                    <a:pt x="37" y="43"/>
                  </a:cubicBezTo>
                  <a:close/>
                  <a:moveTo>
                    <a:pt x="83" y="43"/>
                  </a:moveTo>
                  <a:cubicBezTo>
                    <a:pt x="78" y="43"/>
                    <a:pt x="73" y="39"/>
                    <a:pt x="73" y="33"/>
                  </a:cubicBezTo>
                  <a:cubicBezTo>
                    <a:pt x="73" y="28"/>
                    <a:pt x="78" y="23"/>
                    <a:pt x="83" y="23"/>
                  </a:cubicBezTo>
                  <a:cubicBezTo>
                    <a:pt x="89" y="23"/>
                    <a:pt x="93" y="28"/>
                    <a:pt x="93" y="33"/>
                  </a:cubicBezTo>
                  <a:cubicBezTo>
                    <a:pt x="93" y="39"/>
                    <a:pt x="89" y="43"/>
                    <a:pt x="83" y="43"/>
                  </a:cubicBezTo>
                  <a:close/>
                  <a:moveTo>
                    <a:pt x="132" y="43"/>
                  </a:moveTo>
                  <a:cubicBezTo>
                    <a:pt x="126" y="43"/>
                    <a:pt x="122" y="39"/>
                    <a:pt x="122" y="33"/>
                  </a:cubicBezTo>
                  <a:cubicBezTo>
                    <a:pt x="122" y="28"/>
                    <a:pt x="126" y="23"/>
                    <a:pt x="132" y="23"/>
                  </a:cubicBezTo>
                  <a:cubicBezTo>
                    <a:pt x="137" y="23"/>
                    <a:pt x="142" y="28"/>
                    <a:pt x="142" y="33"/>
                  </a:cubicBezTo>
                  <a:cubicBezTo>
                    <a:pt x="142" y="39"/>
                    <a:pt x="137" y="43"/>
                    <a:pt x="132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2" name="Freeform 21"/>
          <p:cNvSpPr>
            <a:spLocks noEditPoints="1"/>
          </p:cNvSpPr>
          <p:nvPr userDrawn="1"/>
        </p:nvSpPr>
        <p:spPr bwMode="auto">
          <a:xfrm>
            <a:off x="5657850" y="2987675"/>
            <a:ext cx="352425" cy="312738"/>
          </a:xfrm>
          <a:custGeom>
            <a:avLst/>
            <a:gdLst>
              <a:gd name="T0" fmla="*/ 91 w 91"/>
              <a:gd name="T1" fmla="*/ 76 h 81"/>
              <a:gd name="T2" fmla="*/ 82 w 91"/>
              <a:gd name="T3" fmla="*/ 57 h 81"/>
              <a:gd name="T4" fmla="*/ 77 w 91"/>
              <a:gd name="T5" fmla="*/ 53 h 81"/>
              <a:gd name="T6" fmla="*/ 67 w 91"/>
              <a:gd name="T7" fmla="*/ 53 h 81"/>
              <a:gd name="T8" fmla="*/ 67 w 91"/>
              <a:gd name="T9" fmla="*/ 51 h 81"/>
              <a:gd name="T10" fmla="*/ 75 w 91"/>
              <a:gd name="T11" fmla="*/ 51 h 81"/>
              <a:gd name="T12" fmla="*/ 81 w 91"/>
              <a:gd name="T13" fmla="*/ 44 h 81"/>
              <a:gd name="T14" fmla="*/ 81 w 91"/>
              <a:gd name="T15" fmla="*/ 6 h 81"/>
              <a:gd name="T16" fmla="*/ 75 w 91"/>
              <a:gd name="T17" fmla="*/ 0 h 81"/>
              <a:gd name="T18" fmla="*/ 16 w 91"/>
              <a:gd name="T19" fmla="*/ 0 h 81"/>
              <a:gd name="T20" fmla="*/ 10 w 91"/>
              <a:gd name="T21" fmla="*/ 6 h 81"/>
              <a:gd name="T22" fmla="*/ 10 w 91"/>
              <a:gd name="T23" fmla="*/ 44 h 81"/>
              <a:gd name="T24" fmla="*/ 16 w 91"/>
              <a:gd name="T25" fmla="*/ 51 h 81"/>
              <a:gd name="T26" fmla="*/ 24 w 91"/>
              <a:gd name="T27" fmla="*/ 51 h 81"/>
              <a:gd name="T28" fmla="*/ 24 w 91"/>
              <a:gd name="T29" fmla="*/ 53 h 81"/>
              <a:gd name="T30" fmla="*/ 14 w 91"/>
              <a:gd name="T31" fmla="*/ 53 h 81"/>
              <a:gd name="T32" fmla="*/ 9 w 91"/>
              <a:gd name="T33" fmla="*/ 57 h 81"/>
              <a:gd name="T34" fmla="*/ 1 w 91"/>
              <a:gd name="T35" fmla="*/ 76 h 81"/>
              <a:gd name="T36" fmla="*/ 1 w 91"/>
              <a:gd name="T37" fmla="*/ 80 h 81"/>
              <a:gd name="T38" fmla="*/ 4 w 91"/>
              <a:gd name="T39" fmla="*/ 81 h 81"/>
              <a:gd name="T40" fmla="*/ 27 w 91"/>
              <a:gd name="T41" fmla="*/ 81 h 81"/>
              <a:gd name="T42" fmla="*/ 28 w 91"/>
              <a:gd name="T43" fmla="*/ 81 h 81"/>
              <a:gd name="T44" fmla="*/ 46 w 91"/>
              <a:gd name="T45" fmla="*/ 81 h 81"/>
              <a:gd name="T46" fmla="*/ 64 w 91"/>
              <a:gd name="T47" fmla="*/ 81 h 81"/>
              <a:gd name="T48" fmla="*/ 64 w 91"/>
              <a:gd name="T49" fmla="*/ 81 h 81"/>
              <a:gd name="T50" fmla="*/ 87 w 91"/>
              <a:gd name="T51" fmla="*/ 81 h 81"/>
              <a:gd name="T52" fmla="*/ 91 w 91"/>
              <a:gd name="T53" fmla="*/ 80 h 81"/>
              <a:gd name="T54" fmla="*/ 91 w 91"/>
              <a:gd name="T55" fmla="*/ 76 h 81"/>
              <a:gd name="T56" fmla="*/ 15 w 91"/>
              <a:gd name="T57" fmla="*/ 44 h 81"/>
              <a:gd name="T58" fmla="*/ 15 w 91"/>
              <a:gd name="T59" fmla="*/ 6 h 81"/>
              <a:gd name="T60" fmla="*/ 16 w 91"/>
              <a:gd name="T61" fmla="*/ 5 h 81"/>
              <a:gd name="T62" fmla="*/ 75 w 91"/>
              <a:gd name="T63" fmla="*/ 5 h 81"/>
              <a:gd name="T64" fmla="*/ 76 w 91"/>
              <a:gd name="T65" fmla="*/ 6 h 81"/>
              <a:gd name="T66" fmla="*/ 76 w 91"/>
              <a:gd name="T67" fmla="*/ 44 h 81"/>
              <a:gd name="T68" fmla="*/ 75 w 91"/>
              <a:gd name="T69" fmla="*/ 45 h 81"/>
              <a:gd name="T70" fmla="*/ 16 w 91"/>
              <a:gd name="T71" fmla="*/ 45 h 81"/>
              <a:gd name="T72" fmla="*/ 15 w 91"/>
              <a:gd name="T73" fmla="*/ 44 h 81"/>
              <a:gd name="T74" fmla="*/ 61 w 91"/>
              <a:gd name="T75" fmla="*/ 75 h 81"/>
              <a:gd name="T76" fmla="*/ 60 w 91"/>
              <a:gd name="T77" fmla="*/ 75 h 81"/>
              <a:gd name="T78" fmla="*/ 53 w 91"/>
              <a:gd name="T79" fmla="*/ 75 h 81"/>
              <a:gd name="T80" fmla="*/ 50 w 91"/>
              <a:gd name="T81" fmla="*/ 75 h 81"/>
              <a:gd name="T82" fmla="*/ 42 w 91"/>
              <a:gd name="T83" fmla="*/ 75 h 81"/>
              <a:gd name="T84" fmla="*/ 39 w 91"/>
              <a:gd name="T85" fmla="*/ 75 h 81"/>
              <a:gd name="T86" fmla="*/ 32 w 91"/>
              <a:gd name="T87" fmla="*/ 75 h 81"/>
              <a:gd name="T88" fmla="*/ 31 w 91"/>
              <a:gd name="T89" fmla="*/ 75 h 81"/>
              <a:gd name="T90" fmla="*/ 31 w 91"/>
              <a:gd name="T91" fmla="*/ 73 h 81"/>
              <a:gd name="T92" fmla="*/ 32 w 91"/>
              <a:gd name="T93" fmla="*/ 68 h 81"/>
              <a:gd name="T94" fmla="*/ 33 w 91"/>
              <a:gd name="T95" fmla="*/ 67 h 81"/>
              <a:gd name="T96" fmla="*/ 40 w 91"/>
              <a:gd name="T97" fmla="*/ 67 h 81"/>
              <a:gd name="T98" fmla="*/ 52 w 91"/>
              <a:gd name="T99" fmla="*/ 67 h 81"/>
              <a:gd name="T100" fmla="*/ 58 w 91"/>
              <a:gd name="T101" fmla="*/ 67 h 81"/>
              <a:gd name="T102" fmla="*/ 60 w 91"/>
              <a:gd name="T103" fmla="*/ 68 h 81"/>
              <a:gd name="T104" fmla="*/ 61 w 91"/>
              <a:gd name="T105" fmla="*/ 73 h 81"/>
              <a:gd name="T106" fmla="*/ 61 w 91"/>
              <a:gd name="T107" fmla="*/ 75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" h="81">
                <a:moveTo>
                  <a:pt x="91" y="76"/>
                </a:moveTo>
                <a:cubicBezTo>
                  <a:pt x="82" y="57"/>
                  <a:pt x="82" y="57"/>
                  <a:pt x="82" y="57"/>
                </a:cubicBezTo>
                <a:cubicBezTo>
                  <a:pt x="81" y="55"/>
                  <a:pt x="79" y="53"/>
                  <a:pt x="77" y="53"/>
                </a:cubicBezTo>
                <a:cubicBezTo>
                  <a:pt x="67" y="53"/>
                  <a:pt x="67" y="53"/>
                  <a:pt x="67" y="53"/>
                </a:cubicBezTo>
                <a:cubicBezTo>
                  <a:pt x="67" y="51"/>
                  <a:pt x="67" y="51"/>
                  <a:pt x="67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9" y="51"/>
                  <a:pt x="81" y="48"/>
                  <a:pt x="81" y="44"/>
                </a:cubicBezTo>
                <a:cubicBezTo>
                  <a:pt x="81" y="6"/>
                  <a:pt x="81" y="6"/>
                  <a:pt x="81" y="6"/>
                </a:cubicBezTo>
                <a:cubicBezTo>
                  <a:pt x="81" y="3"/>
                  <a:pt x="79" y="0"/>
                  <a:pt x="75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3" y="0"/>
                  <a:pt x="10" y="3"/>
                  <a:pt x="10" y="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8"/>
                  <a:pt x="13" y="51"/>
                  <a:pt x="16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3"/>
                  <a:pt x="24" y="53"/>
                  <a:pt x="24" y="53"/>
                </a:cubicBezTo>
                <a:cubicBezTo>
                  <a:pt x="14" y="53"/>
                  <a:pt x="14" y="53"/>
                  <a:pt x="14" y="53"/>
                </a:cubicBezTo>
                <a:cubicBezTo>
                  <a:pt x="12" y="53"/>
                  <a:pt x="10" y="55"/>
                  <a:pt x="9" y="57"/>
                </a:cubicBezTo>
                <a:cubicBezTo>
                  <a:pt x="1" y="76"/>
                  <a:pt x="1" y="76"/>
                  <a:pt x="1" y="76"/>
                </a:cubicBezTo>
                <a:cubicBezTo>
                  <a:pt x="0" y="77"/>
                  <a:pt x="0" y="78"/>
                  <a:pt x="1" y="80"/>
                </a:cubicBezTo>
                <a:cubicBezTo>
                  <a:pt x="1" y="81"/>
                  <a:pt x="3" y="81"/>
                  <a:pt x="4" y="81"/>
                </a:cubicBezTo>
                <a:cubicBezTo>
                  <a:pt x="27" y="81"/>
                  <a:pt x="27" y="81"/>
                  <a:pt x="27" y="81"/>
                </a:cubicBezTo>
                <a:cubicBezTo>
                  <a:pt x="27" y="81"/>
                  <a:pt x="28" y="81"/>
                  <a:pt x="28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87" y="81"/>
                  <a:pt x="87" y="81"/>
                  <a:pt x="87" y="81"/>
                </a:cubicBezTo>
                <a:cubicBezTo>
                  <a:pt x="89" y="81"/>
                  <a:pt x="90" y="81"/>
                  <a:pt x="91" y="80"/>
                </a:cubicBezTo>
                <a:cubicBezTo>
                  <a:pt x="91" y="78"/>
                  <a:pt x="91" y="77"/>
                  <a:pt x="91" y="76"/>
                </a:cubicBezTo>
                <a:close/>
                <a:moveTo>
                  <a:pt x="15" y="44"/>
                </a:move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6" y="5"/>
                  <a:pt x="16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6" y="5"/>
                  <a:pt x="76" y="6"/>
                  <a:pt x="76" y="6"/>
                </a:cubicBezTo>
                <a:cubicBezTo>
                  <a:pt x="76" y="44"/>
                  <a:pt x="76" y="44"/>
                  <a:pt x="76" y="44"/>
                </a:cubicBezTo>
                <a:cubicBezTo>
                  <a:pt x="76" y="45"/>
                  <a:pt x="76" y="45"/>
                  <a:pt x="75" y="4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5" y="45"/>
                  <a:pt x="15" y="44"/>
                </a:cubicBezTo>
                <a:close/>
                <a:moveTo>
                  <a:pt x="61" y="75"/>
                </a:moveTo>
                <a:cubicBezTo>
                  <a:pt x="60" y="75"/>
                  <a:pt x="60" y="75"/>
                  <a:pt x="60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0" y="75"/>
                  <a:pt x="50" y="75"/>
                  <a:pt x="50" y="75"/>
                </a:cubicBezTo>
                <a:cubicBezTo>
                  <a:pt x="42" y="75"/>
                  <a:pt x="42" y="75"/>
                  <a:pt x="42" y="75"/>
                </a:cubicBezTo>
                <a:cubicBezTo>
                  <a:pt x="39" y="75"/>
                  <a:pt x="39" y="75"/>
                  <a:pt x="39" y="75"/>
                </a:cubicBezTo>
                <a:cubicBezTo>
                  <a:pt x="32" y="75"/>
                  <a:pt x="32" y="75"/>
                  <a:pt x="32" y="75"/>
                </a:cubicBezTo>
                <a:cubicBezTo>
                  <a:pt x="32" y="75"/>
                  <a:pt x="31" y="75"/>
                  <a:pt x="31" y="75"/>
                </a:cubicBezTo>
                <a:cubicBezTo>
                  <a:pt x="31" y="74"/>
                  <a:pt x="30" y="74"/>
                  <a:pt x="31" y="73"/>
                </a:cubicBezTo>
                <a:cubicBezTo>
                  <a:pt x="32" y="68"/>
                  <a:pt x="32" y="68"/>
                  <a:pt x="32" y="68"/>
                </a:cubicBezTo>
                <a:cubicBezTo>
                  <a:pt x="32" y="67"/>
                  <a:pt x="33" y="67"/>
                  <a:pt x="33" y="67"/>
                </a:cubicBezTo>
                <a:cubicBezTo>
                  <a:pt x="40" y="67"/>
                  <a:pt x="40" y="67"/>
                  <a:pt x="40" y="67"/>
                </a:cubicBezTo>
                <a:cubicBezTo>
                  <a:pt x="52" y="67"/>
                  <a:pt x="52" y="67"/>
                  <a:pt x="52" y="67"/>
                </a:cubicBezTo>
                <a:cubicBezTo>
                  <a:pt x="58" y="67"/>
                  <a:pt x="58" y="67"/>
                  <a:pt x="58" y="67"/>
                </a:cubicBezTo>
                <a:cubicBezTo>
                  <a:pt x="59" y="67"/>
                  <a:pt x="59" y="67"/>
                  <a:pt x="60" y="68"/>
                </a:cubicBezTo>
                <a:cubicBezTo>
                  <a:pt x="61" y="73"/>
                  <a:pt x="61" y="73"/>
                  <a:pt x="61" y="73"/>
                </a:cubicBezTo>
                <a:cubicBezTo>
                  <a:pt x="61" y="74"/>
                  <a:pt x="61" y="74"/>
                  <a:pt x="61" y="7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" name="Freeform 22"/>
          <p:cNvSpPr>
            <a:spLocks noEditPoints="1"/>
          </p:cNvSpPr>
          <p:nvPr userDrawn="1"/>
        </p:nvSpPr>
        <p:spPr bwMode="auto">
          <a:xfrm>
            <a:off x="4298950" y="2392363"/>
            <a:ext cx="447675" cy="347663"/>
          </a:xfrm>
          <a:custGeom>
            <a:avLst/>
            <a:gdLst>
              <a:gd name="T0" fmla="*/ 0 w 116"/>
              <a:gd name="T1" fmla="*/ 82 h 90"/>
              <a:gd name="T2" fmla="*/ 1 w 116"/>
              <a:gd name="T3" fmla="*/ 86 h 90"/>
              <a:gd name="T4" fmla="*/ 7 w 116"/>
              <a:gd name="T5" fmla="*/ 90 h 90"/>
              <a:gd name="T6" fmla="*/ 58 w 116"/>
              <a:gd name="T7" fmla="*/ 90 h 90"/>
              <a:gd name="T8" fmla="*/ 110 w 116"/>
              <a:gd name="T9" fmla="*/ 90 h 90"/>
              <a:gd name="T10" fmla="*/ 116 w 116"/>
              <a:gd name="T11" fmla="*/ 86 h 90"/>
              <a:gd name="T12" fmla="*/ 116 w 116"/>
              <a:gd name="T13" fmla="*/ 82 h 90"/>
              <a:gd name="T14" fmla="*/ 116 w 116"/>
              <a:gd name="T15" fmla="*/ 6 h 90"/>
              <a:gd name="T16" fmla="*/ 116 w 116"/>
              <a:gd name="T17" fmla="*/ 6 h 90"/>
              <a:gd name="T18" fmla="*/ 116 w 116"/>
              <a:gd name="T19" fmla="*/ 4 h 90"/>
              <a:gd name="T20" fmla="*/ 109 w 116"/>
              <a:gd name="T21" fmla="*/ 0 h 90"/>
              <a:gd name="T22" fmla="*/ 58 w 116"/>
              <a:gd name="T23" fmla="*/ 0 h 90"/>
              <a:gd name="T24" fmla="*/ 7 w 116"/>
              <a:gd name="T25" fmla="*/ 0 h 90"/>
              <a:gd name="T26" fmla="*/ 1 w 116"/>
              <a:gd name="T27" fmla="*/ 4 h 90"/>
              <a:gd name="T28" fmla="*/ 1 w 116"/>
              <a:gd name="T29" fmla="*/ 4 h 90"/>
              <a:gd name="T30" fmla="*/ 0 w 116"/>
              <a:gd name="T31" fmla="*/ 6 h 90"/>
              <a:gd name="T32" fmla="*/ 0 w 116"/>
              <a:gd name="T33" fmla="*/ 82 h 90"/>
              <a:gd name="T34" fmla="*/ 7 w 116"/>
              <a:gd name="T35" fmla="*/ 15 h 90"/>
              <a:gd name="T36" fmla="*/ 28 w 116"/>
              <a:gd name="T37" fmla="*/ 33 h 90"/>
              <a:gd name="T38" fmla="*/ 43 w 116"/>
              <a:gd name="T39" fmla="*/ 45 h 90"/>
              <a:gd name="T40" fmla="*/ 28 w 116"/>
              <a:gd name="T41" fmla="*/ 57 h 90"/>
              <a:gd name="T42" fmla="*/ 7 w 116"/>
              <a:gd name="T43" fmla="*/ 75 h 90"/>
              <a:gd name="T44" fmla="*/ 7 w 116"/>
              <a:gd name="T45" fmla="*/ 15 h 90"/>
              <a:gd name="T46" fmla="*/ 7 w 116"/>
              <a:gd name="T47" fmla="*/ 84 h 90"/>
              <a:gd name="T48" fmla="*/ 7 w 116"/>
              <a:gd name="T49" fmla="*/ 84 h 90"/>
              <a:gd name="T50" fmla="*/ 7 w 116"/>
              <a:gd name="T51" fmla="*/ 84 h 90"/>
              <a:gd name="T52" fmla="*/ 32 w 116"/>
              <a:gd name="T53" fmla="*/ 62 h 90"/>
              <a:gd name="T54" fmla="*/ 49 w 116"/>
              <a:gd name="T55" fmla="*/ 49 h 90"/>
              <a:gd name="T56" fmla="*/ 58 w 116"/>
              <a:gd name="T57" fmla="*/ 52 h 90"/>
              <a:gd name="T58" fmla="*/ 68 w 116"/>
              <a:gd name="T59" fmla="*/ 49 h 90"/>
              <a:gd name="T60" fmla="*/ 84 w 116"/>
              <a:gd name="T61" fmla="*/ 62 h 90"/>
              <a:gd name="T62" fmla="*/ 109 w 116"/>
              <a:gd name="T63" fmla="*/ 84 h 90"/>
              <a:gd name="T64" fmla="*/ 109 w 116"/>
              <a:gd name="T65" fmla="*/ 84 h 90"/>
              <a:gd name="T66" fmla="*/ 109 w 116"/>
              <a:gd name="T67" fmla="*/ 84 h 90"/>
              <a:gd name="T68" fmla="*/ 58 w 116"/>
              <a:gd name="T69" fmla="*/ 84 h 90"/>
              <a:gd name="T70" fmla="*/ 7 w 116"/>
              <a:gd name="T71" fmla="*/ 84 h 90"/>
              <a:gd name="T72" fmla="*/ 109 w 116"/>
              <a:gd name="T73" fmla="*/ 75 h 90"/>
              <a:gd name="T74" fmla="*/ 88 w 116"/>
              <a:gd name="T75" fmla="*/ 57 h 90"/>
              <a:gd name="T76" fmla="*/ 73 w 116"/>
              <a:gd name="T77" fmla="*/ 45 h 90"/>
              <a:gd name="T78" fmla="*/ 88 w 116"/>
              <a:gd name="T79" fmla="*/ 33 h 90"/>
              <a:gd name="T80" fmla="*/ 109 w 116"/>
              <a:gd name="T81" fmla="*/ 15 h 90"/>
              <a:gd name="T82" fmla="*/ 109 w 116"/>
              <a:gd name="T83" fmla="*/ 75 h 90"/>
              <a:gd name="T84" fmla="*/ 58 w 116"/>
              <a:gd name="T85" fmla="*/ 6 h 90"/>
              <a:gd name="T86" fmla="*/ 109 w 116"/>
              <a:gd name="T87" fmla="*/ 6 h 90"/>
              <a:gd name="T88" fmla="*/ 109 w 116"/>
              <a:gd name="T89" fmla="*/ 6 h 90"/>
              <a:gd name="T90" fmla="*/ 84 w 116"/>
              <a:gd name="T91" fmla="*/ 28 h 90"/>
              <a:gd name="T92" fmla="*/ 67 w 116"/>
              <a:gd name="T93" fmla="*/ 41 h 90"/>
              <a:gd name="T94" fmla="*/ 58 w 116"/>
              <a:gd name="T95" fmla="*/ 45 h 90"/>
              <a:gd name="T96" fmla="*/ 49 w 116"/>
              <a:gd name="T97" fmla="*/ 41 h 90"/>
              <a:gd name="T98" fmla="*/ 33 w 116"/>
              <a:gd name="T99" fmla="*/ 28 h 90"/>
              <a:gd name="T100" fmla="*/ 7 w 116"/>
              <a:gd name="T101" fmla="*/ 6 h 90"/>
              <a:gd name="T102" fmla="*/ 58 w 116"/>
              <a:gd name="T103" fmla="*/ 6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6" h="90">
                <a:moveTo>
                  <a:pt x="0" y="82"/>
                </a:moveTo>
                <a:cubicBezTo>
                  <a:pt x="0" y="84"/>
                  <a:pt x="0" y="85"/>
                  <a:pt x="1" y="86"/>
                </a:cubicBezTo>
                <a:cubicBezTo>
                  <a:pt x="2" y="89"/>
                  <a:pt x="4" y="90"/>
                  <a:pt x="7" y="90"/>
                </a:cubicBezTo>
                <a:cubicBezTo>
                  <a:pt x="58" y="90"/>
                  <a:pt x="58" y="90"/>
                  <a:pt x="58" y="90"/>
                </a:cubicBezTo>
                <a:cubicBezTo>
                  <a:pt x="110" y="90"/>
                  <a:pt x="110" y="90"/>
                  <a:pt x="110" y="90"/>
                </a:cubicBezTo>
                <a:cubicBezTo>
                  <a:pt x="112" y="90"/>
                  <a:pt x="115" y="89"/>
                  <a:pt x="116" y="86"/>
                </a:cubicBezTo>
                <a:cubicBezTo>
                  <a:pt x="116" y="85"/>
                  <a:pt x="116" y="83"/>
                  <a:pt x="116" y="82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5"/>
                  <a:pt x="116" y="5"/>
                  <a:pt x="116" y="4"/>
                </a:cubicBezTo>
                <a:cubicBezTo>
                  <a:pt x="115" y="2"/>
                  <a:pt x="112" y="0"/>
                  <a:pt x="109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7" y="0"/>
                  <a:pt x="7" y="0"/>
                  <a:pt x="7" y="0"/>
                </a:cubicBezTo>
                <a:cubicBezTo>
                  <a:pt x="4" y="0"/>
                  <a:pt x="2" y="2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5"/>
                  <a:pt x="0" y="6"/>
                  <a:pt x="0" y="6"/>
                </a:cubicBezTo>
                <a:lnTo>
                  <a:pt x="0" y="82"/>
                </a:lnTo>
                <a:close/>
                <a:moveTo>
                  <a:pt x="7" y="15"/>
                </a:moveTo>
                <a:cubicBezTo>
                  <a:pt x="28" y="33"/>
                  <a:pt x="28" y="33"/>
                  <a:pt x="28" y="33"/>
                </a:cubicBezTo>
                <a:cubicBezTo>
                  <a:pt x="43" y="45"/>
                  <a:pt x="43" y="45"/>
                  <a:pt x="43" y="45"/>
                </a:cubicBezTo>
                <a:cubicBezTo>
                  <a:pt x="28" y="57"/>
                  <a:pt x="28" y="57"/>
                  <a:pt x="28" y="57"/>
                </a:cubicBezTo>
                <a:cubicBezTo>
                  <a:pt x="7" y="75"/>
                  <a:pt x="7" y="75"/>
                  <a:pt x="7" y="75"/>
                </a:cubicBezTo>
                <a:lnTo>
                  <a:pt x="7" y="15"/>
                </a:lnTo>
                <a:close/>
                <a:moveTo>
                  <a:pt x="7" y="84"/>
                </a:moveTo>
                <a:cubicBezTo>
                  <a:pt x="7" y="84"/>
                  <a:pt x="7" y="84"/>
                  <a:pt x="7" y="84"/>
                </a:cubicBezTo>
                <a:cubicBezTo>
                  <a:pt x="7" y="84"/>
                  <a:pt x="7" y="84"/>
                  <a:pt x="7" y="84"/>
                </a:cubicBezTo>
                <a:cubicBezTo>
                  <a:pt x="32" y="62"/>
                  <a:pt x="32" y="62"/>
                  <a:pt x="32" y="62"/>
                </a:cubicBezTo>
                <a:cubicBezTo>
                  <a:pt x="49" y="49"/>
                  <a:pt x="49" y="49"/>
                  <a:pt x="49" y="49"/>
                </a:cubicBezTo>
                <a:cubicBezTo>
                  <a:pt x="52" y="51"/>
                  <a:pt x="55" y="52"/>
                  <a:pt x="58" y="52"/>
                </a:cubicBezTo>
                <a:cubicBezTo>
                  <a:pt x="62" y="52"/>
                  <a:pt x="65" y="51"/>
                  <a:pt x="68" y="49"/>
                </a:cubicBezTo>
                <a:cubicBezTo>
                  <a:pt x="84" y="62"/>
                  <a:pt x="84" y="62"/>
                  <a:pt x="84" y="62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58" y="84"/>
                  <a:pt x="58" y="84"/>
                  <a:pt x="58" y="84"/>
                </a:cubicBezTo>
                <a:lnTo>
                  <a:pt x="7" y="84"/>
                </a:lnTo>
                <a:close/>
                <a:moveTo>
                  <a:pt x="109" y="75"/>
                </a:moveTo>
                <a:cubicBezTo>
                  <a:pt x="88" y="57"/>
                  <a:pt x="88" y="57"/>
                  <a:pt x="88" y="57"/>
                </a:cubicBezTo>
                <a:cubicBezTo>
                  <a:pt x="73" y="45"/>
                  <a:pt x="73" y="45"/>
                  <a:pt x="73" y="45"/>
                </a:cubicBezTo>
                <a:cubicBezTo>
                  <a:pt x="88" y="33"/>
                  <a:pt x="88" y="33"/>
                  <a:pt x="88" y="33"/>
                </a:cubicBezTo>
                <a:cubicBezTo>
                  <a:pt x="109" y="15"/>
                  <a:pt x="109" y="15"/>
                  <a:pt x="109" y="15"/>
                </a:cubicBezTo>
                <a:lnTo>
                  <a:pt x="109" y="75"/>
                </a:lnTo>
                <a:close/>
                <a:moveTo>
                  <a:pt x="58" y="6"/>
                </a:moveTo>
                <a:cubicBezTo>
                  <a:pt x="109" y="6"/>
                  <a:pt x="109" y="6"/>
                  <a:pt x="109" y="6"/>
                </a:cubicBezTo>
                <a:cubicBezTo>
                  <a:pt x="109" y="6"/>
                  <a:pt x="109" y="6"/>
                  <a:pt x="109" y="6"/>
                </a:cubicBezTo>
                <a:cubicBezTo>
                  <a:pt x="84" y="28"/>
                  <a:pt x="84" y="28"/>
                  <a:pt x="84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4"/>
                  <a:pt x="62" y="45"/>
                  <a:pt x="58" y="45"/>
                </a:cubicBezTo>
                <a:cubicBezTo>
                  <a:pt x="55" y="45"/>
                  <a:pt x="51" y="44"/>
                  <a:pt x="49" y="41"/>
                </a:cubicBezTo>
                <a:cubicBezTo>
                  <a:pt x="33" y="28"/>
                  <a:pt x="33" y="28"/>
                  <a:pt x="33" y="28"/>
                </a:cubicBezTo>
                <a:cubicBezTo>
                  <a:pt x="7" y="6"/>
                  <a:pt x="7" y="6"/>
                  <a:pt x="7" y="6"/>
                </a:cubicBezTo>
                <a:lnTo>
                  <a:pt x="58" y="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6064250" y="1249363"/>
            <a:ext cx="385763" cy="382587"/>
            <a:chOff x="6064250" y="1249363"/>
            <a:chExt cx="385763" cy="382587"/>
          </a:xfrm>
        </p:grpSpPr>
        <p:sp>
          <p:nvSpPr>
            <p:cNvPr id="35" name="Freeform 23"/>
            <p:cNvSpPr>
              <a:spLocks/>
            </p:cNvSpPr>
            <p:nvPr userDrawn="1"/>
          </p:nvSpPr>
          <p:spPr bwMode="auto">
            <a:xfrm>
              <a:off x="6188075" y="1249363"/>
              <a:ext cx="261938" cy="258763"/>
            </a:xfrm>
            <a:custGeom>
              <a:avLst/>
              <a:gdLst>
                <a:gd name="T0" fmla="*/ 5 w 68"/>
                <a:gd name="T1" fmla="*/ 0 h 67"/>
                <a:gd name="T2" fmla="*/ 0 w 68"/>
                <a:gd name="T3" fmla="*/ 5 h 67"/>
                <a:gd name="T4" fmla="*/ 5 w 68"/>
                <a:gd name="T5" fmla="*/ 11 h 67"/>
                <a:gd name="T6" fmla="*/ 56 w 68"/>
                <a:gd name="T7" fmla="*/ 62 h 67"/>
                <a:gd name="T8" fmla="*/ 62 w 68"/>
                <a:gd name="T9" fmla="*/ 67 h 67"/>
                <a:gd name="T10" fmla="*/ 68 w 68"/>
                <a:gd name="T11" fmla="*/ 62 h 67"/>
                <a:gd name="T12" fmla="*/ 5 w 68"/>
                <a:gd name="T1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67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1"/>
                    <a:pt x="5" y="11"/>
                  </a:cubicBezTo>
                  <a:cubicBezTo>
                    <a:pt x="33" y="11"/>
                    <a:pt x="56" y="34"/>
                    <a:pt x="56" y="62"/>
                  </a:cubicBezTo>
                  <a:cubicBezTo>
                    <a:pt x="56" y="65"/>
                    <a:pt x="59" y="67"/>
                    <a:pt x="62" y="67"/>
                  </a:cubicBezTo>
                  <a:cubicBezTo>
                    <a:pt x="65" y="67"/>
                    <a:pt x="68" y="65"/>
                    <a:pt x="68" y="62"/>
                  </a:cubicBezTo>
                  <a:cubicBezTo>
                    <a:pt x="68" y="28"/>
                    <a:pt x="40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Freeform 24"/>
            <p:cNvSpPr>
              <a:spLocks/>
            </p:cNvSpPr>
            <p:nvPr userDrawn="1"/>
          </p:nvSpPr>
          <p:spPr bwMode="auto">
            <a:xfrm>
              <a:off x="6188075" y="1330325"/>
              <a:ext cx="176213" cy="177800"/>
            </a:xfrm>
            <a:custGeom>
              <a:avLst/>
              <a:gdLst>
                <a:gd name="T0" fmla="*/ 5 w 46"/>
                <a:gd name="T1" fmla="*/ 0 h 46"/>
                <a:gd name="T2" fmla="*/ 0 w 46"/>
                <a:gd name="T3" fmla="*/ 5 h 46"/>
                <a:gd name="T4" fmla="*/ 5 w 46"/>
                <a:gd name="T5" fmla="*/ 10 h 46"/>
                <a:gd name="T6" fmla="*/ 35 w 46"/>
                <a:gd name="T7" fmla="*/ 41 h 46"/>
                <a:gd name="T8" fmla="*/ 40 w 46"/>
                <a:gd name="T9" fmla="*/ 46 h 46"/>
                <a:gd name="T10" fmla="*/ 46 w 46"/>
                <a:gd name="T11" fmla="*/ 41 h 46"/>
                <a:gd name="T12" fmla="*/ 5 w 46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6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21" y="10"/>
                    <a:pt x="35" y="24"/>
                    <a:pt x="35" y="41"/>
                  </a:cubicBezTo>
                  <a:cubicBezTo>
                    <a:pt x="35" y="44"/>
                    <a:pt x="37" y="46"/>
                    <a:pt x="40" y="46"/>
                  </a:cubicBezTo>
                  <a:cubicBezTo>
                    <a:pt x="43" y="46"/>
                    <a:pt x="46" y="44"/>
                    <a:pt x="46" y="41"/>
                  </a:cubicBezTo>
                  <a:cubicBezTo>
                    <a:pt x="46" y="18"/>
                    <a:pt x="28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Freeform 25"/>
            <p:cNvSpPr>
              <a:spLocks/>
            </p:cNvSpPr>
            <p:nvPr userDrawn="1"/>
          </p:nvSpPr>
          <p:spPr bwMode="auto">
            <a:xfrm>
              <a:off x="6064250" y="1381125"/>
              <a:ext cx="250825" cy="250825"/>
            </a:xfrm>
            <a:custGeom>
              <a:avLst/>
              <a:gdLst>
                <a:gd name="T0" fmla="*/ 24 w 65"/>
                <a:gd name="T1" fmla="*/ 1 h 65"/>
                <a:gd name="T2" fmla="*/ 20 w 65"/>
                <a:gd name="T3" fmla="*/ 0 h 65"/>
                <a:gd name="T4" fmla="*/ 18 w 65"/>
                <a:gd name="T5" fmla="*/ 1 h 65"/>
                <a:gd name="T6" fmla="*/ 17 w 65"/>
                <a:gd name="T7" fmla="*/ 3 h 65"/>
                <a:gd name="T8" fmla="*/ 13 w 65"/>
                <a:gd name="T9" fmla="*/ 29 h 65"/>
                <a:gd name="T10" fmla="*/ 1 w 65"/>
                <a:gd name="T11" fmla="*/ 42 h 65"/>
                <a:gd name="T12" fmla="*/ 1 w 65"/>
                <a:gd name="T13" fmla="*/ 46 h 65"/>
                <a:gd name="T14" fmla="*/ 20 w 65"/>
                <a:gd name="T15" fmla="*/ 64 h 65"/>
                <a:gd name="T16" fmla="*/ 23 w 65"/>
                <a:gd name="T17" fmla="*/ 64 h 65"/>
                <a:gd name="T18" fmla="*/ 36 w 65"/>
                <a:gd name="T19" fmla="*/ 52 h 65"/>
                <a:gd name="T20" fmla="*/ 62 w 65"/>
                <a:gd name="T21" fmla="*/ 48 h 65"/>
                <a:gd name="T22" fmla="*/ 65 w 65"/>
                <a:gd name="T23" fmla="*/ 45 h 65"/>
                <a:gd name="T24" fmla="*/ 64 w 65"/>
                <a:gd name="T25" fmla="*/ 41 h 65"/>
                <a:gd name="T26" fmla="*/ 24 w 65"/>
                <a:gd name="T27" fmla="*/ 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65">
                  <a:moveTo>
                    <a:pt x="24" y="1"/>
                  </a:moveTo>
                  <a:cubicBezTo>
                    <a:pt x="23" y="0"/>
                    <a:pt x="22" y="0"/>
                    <a:pt x="20" y="0"/>
                  </a:cubicBezTo>
                  <a:cubicBezTo>
                    <a:pt x="20" y="0"/>
                    <a:pt x="19" y="0"/>
                    <a:pt x="18" y="1"/>
                  </a:cubicBezTo>
                  <a:cubicBezTo>
                    <a:pt x="18" y="2"/>
                    <a:pt x="17" y="2"/>
                    <a:pt x="17" y="3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0" y="43"/>
                    <a:pt x="0" y="45"/>
                    <a:pt x="1" y="46"/>
                  </a:cubicBezTo>
                  <a:cubicBezTo>
                    <a:pt x="20" y="64"/>
                    <a:pt x="20" y="64"/>
                    <a:pt x="20" y="64"/>
                  </a:cubicBezTo>
                  <a:cubicBezTo>
                    <a:pt x="21" y="65"/>
                    <a:pt x="22" y="65"/>
                    <a:pt x="23" y="64"/>
                  </a:cubicBezTo>
                  <a:cubicBezTo>
                    <a:pt x="36" y="52"/>
                    <a:pt x="36" y="52"/>
                    <a:pt x="36" y="52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4" y="48"/>
                    <a:pt x="65" y="46"/>
                    <a:pt x="65" y="45"/>
                  </a:cubicBezTo>
                  <a:cubicBezTo>
                    <a:pt x="65" y="43"/>
                    <a:pt x="65" y="42"/>
                    <a:pt x="64" y="41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8" name="Freeform 26"/>
          <p:cNvSpPr>
            <a:spLocks/>
          </p:cNvSpPr>
          <p:nvPr userDrawn="1"/>
        </p:nvSpPr>
        <p:spPr bwMode="auto">
          <a:xfrm>
            <a:off x="4283075" y="1782763"/>
            <a:ext cx="355600" cy="409575"/>
          </a:xfrm>
          <a:custGeom>
            <a:avLst/>
            <a:gdLst>
              <a:gd name="T0" fmla="*/ 90 w 92"/>
              <a:gd name="T1" fmla="*/ 49 h 106"/>
              <a:gd name="T2" fmla="*/ 6 w 92"/>
              <a:gd name="T3" fmla="*/ 1 h 106"/>
              <a:gd name="T4" fmla="*/ 2 w 92"/>
              <a:gd name="T5" fmla="*/ 1 h 106"/>
              <a:gd name="T6" fmla="*/ 0 w 92"/>
              <a:gd name="T7" fmla="*/ 4 h 106"/>
              <a:gd name="T8" fmla="*/ 0 w 92"/>
              <a:gd name="T9" fmla="*/ 102 h 106"/>
              <a:gd name="T10" fmla="*/ 2 w 92"/>
              <a:gd name="T11" fmla="*/ 105 h 106"/>
              <a:gd name="T12" fmla="*/ 4 w 92"/>
              <a:gd name="T13" fmla="*/ 106 h 106"/>
              <a:gd name="T14" fmla="*/ 6 w 92"/>
              <a:gd name="T15" fmla="*/ 105 h 106"/>
              <a:gd name="T16" fmla="*/ 90 w 92"/>
              <a:gd name="T17" fmla="*/ 56 h 106"/>
              <a:gd name="T18" fmla="*/ 92 w 92"/>
              <a:gd name="T19" fmla="*/ 53 h 106"/>
              <a:gd name="T20" fmla="*/ 90 w 92"/>
              <a:gd name="T21" fmla="*/ 49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2" h="106">
                <a:moveTo>
                  <a:pt x="90" y="49"/>
                </a:moveTo>
                <a:cubicBezTo>
                  <a:pt x="6" y="1"/>
                  <a:pt x="6" y="1"/>
                  <a:pt x="6" y="1"/>
                </a:cubicBezTo>
                <a:cubicBezTo>
                  <a:pt x="4" y="0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103"/>
                  <a:pt x="0" y="105"/>
                  <a:pt x="2" y="105"/>
                </a:cubicBezTo>
                <a:cubicBezTo>
                  <a:pt x="2" y="106"/>
                  <a:pt x="3" y="106"/>
                  <a:pt x="4" y="106"/>
                </a:cubicBezTo>
                <a:cubicBezTo>
                  <a:pt x="4" y="106"/>
                  <a:pt x="5" y="106"/>
                  <a:pt x="6" y="105"/>
                </a:cubicBezTo>
                <a:cubicBezTo>
                  <a:pt x="90" y="56"/>
                  <a:pt x="90" y="56"/>
                  <a:pt x="90" y="56"/>
                </a:cubicBezTo>
                <a:cubicBezTo>
                  <a:pt x="92" y="56"/>
                  <a:pt x="92" y="54"/>
                  <a:pt x="92" y="53"/>
                </a:cubicBezTo>
                <a:cubicBezTo>
                  <a:pt x="92" y="51"/>
                  <a:pt x="92" y="50"/>
                  <a:pt x="90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39" name="Group 38"/>
          <p:cNvGrpSpPr/>
          <p:nvPr userDrawn="1"/>
        </p:nvGrpSpPr>
        <p:grpSpPr>
          <a:xfrm>
            <a:off x="6113463" y="3044825"/>
            <a:ext cx="460375" cy="158750"/>
            <a:chOff x="6113463" y="3044825"/>
            <a:chExt cx="460375" cy="158750"/>
          </a:xfrm>
        </p:grpSpPr>
        <p:sp>
          <p:nvSpPr>
            <p:cNvPr id="40" name="Freeform 27"/>
            <p:cNvSpPr>
              <a:spLocks/>
            </p:cNvSpPr>
            <p:nvPr userDrawn="1"/>
          </p:nvSpPr>
          <p:spPr bwMode="auto">
            <a:xfrm>
              <a:off x="6242050" y="3103563"/>
              <a:ext cx="204788" cy="42863"/>
            </a:xfrm>
            <a:custGeom>
              <a:avLst/>
              <a:gdLst>
                <a:gd name="T0" fmla="*/ 6 w 53"/>
                <a:gd name="T1" fmla="*/ 11 h 11"/>
                <a:gd name="T2" fmla="*/ 47 w 53"/>
                <a:gd name="T3" fmla="*/ 11 h 11"/>
                <a:gd name="T4" fmla="*/ 53 w 53"/>
                <a:gd name="T5" fmla="*/ 6 h 11"/>
                <a:gd name="T6" fmla="*/ 47 w 53"/>
                <a:gd name="T7" fmla="*/ 0 h 11"/>
                <a:gd name="T8" fmla="*/ 6 w 53"/>
                <a:gd name="T9" fmla="*/ 0 h 11"/>
                <a:gd name="T10" fmla="*/ 0 w 53"/>
                <a:gd name="T11" fmla="*/ 6 h 11"/>
                <a:gd name="T12" fmla="*/ 6 w 53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1">
                  <a:moveTo>
                    <a:pt x="6" y="11"/>
                  </a:moveTo>
                  <a:cubicBezTo>
                    <a:pt x="47" y="11"/>
                    <a:pt x="47" y="11"/>
                    <a:pt x="47" y="11"/>
                  </a:cubicBezTo>
                  <a:cubicBezTo>
                    <a:pt x="50" y="11"/>
                    <a:pt x="53" y="8"/>
                    <a:pt x="53" y="6"/>
                  </a:cubicBezTo>
                  <a:cubicBezTo>
                    <a:pt x="53" y="3"/>
                    <a:pt x="50" y="0"/>
                    <a:pt x="4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8"/>
                    <a:pt x="3" y="11"/>
                    <a:pt x="6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Freeform 28"/>
            <p:cNvSpPr>
              <a:spLocks/>
            </p:cNvSpPr>
            <p:nvPr userDrawn="1"/>
          </p:nvSpPr>
          <p:spPr bwMode="auto">
            <a:xfrm>
              <a:off x="6113463" y="3044825"/>
              <a:ext cx="209550" cy="158750"/>
            </a:xfrm>
            <a:custGeom>
              <a:avLst/>
              <a:gdLst>
                <a:gd name="T0" fmla="*/ 54 w 54"/>
                <a:gd name="T1" fmla="*/ 29 h 41"/>
                <a:gd name="T2" fmla="*/ 44 w 54"/>
                <a:gd name="T3" fmla="*/ 29 h 41"/>
                <a:gd name="T4" fmla="*/ 40 w 54"/>
                <a:gd name="T5" fmla="*/ 31 h 41"/>
                <a:gd name="T6" fmla="*/ 13 w 54"/>
                <a:gd name="T7" fmla="*/ 31 h 41"/>
                <a:gd name="T8" fmla="*/ 9 w 54"/>
                <a:gd name="T9" fmla="*/ 27 h 41"/>
                <a:gd name="T10" fmla="*/ 9 w 54"/>
                <a:gd name="T11" fmla="*/ 14 h 41"/>
                <a:gd name="T12" fmla="*/ 13 w 54"/>
                <a:gd name="T13" fmla="*/ 10 h 41"/>
                <a:gd name="T14" fmla="*/ 40 w 54"/>
                <a:gd name="T15" fmla="*/ 10 h 41"/>
                <a:gd name="T16" fmla="*/ 44 w 54"/>
                <a:gd name="T17" fmla="*/ 12 h 41"/>
                <a:gd name="T18" fmla="*/ 54 w 54"/>
                <a:gd name="T19" fmla="*/ 12 h 41"/>
                <a:gd name="T20" fmla="*/ 40 w 54"/>
                <a:gd name="T21" fmla="*/ 0 h 41"/>
                <a:gd name="T22" fmla="*/ 13 w 54"/>
                <a:gd name="T23" fmla="*/ 0 h 41"/>
                <a:gd name="T24" fmla="*/ 0 w 54"/>
                <a:gd name="T25" fmla="*/ 14 h 41"/>
                <a:gd name="T26" fmla="*/ 0 w 54"/>
                <a:gd name="T27" fmla="*/ 27 h 41"/>
                <a:gd name="T28" fmla="*/ 13 w 54"/>
                <a:gd name="T29" fmla="*/ 41 h 41"/>
                <a:gd name="T30" fmla="*/ 40 w 54"/>
                <a:gd name="T31" fmla="*/ 41 h 41"/>
                <a:gd name="T32" fmla="*/ 54 w 54"/>
                <a:gd name="T33" fmla="*/ 2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9"/>
                  </a:moveTo>
                  <a:cubicBezTo>
                    <a:pt x="44" y="29"/>
                    <a:pt x="44" y="29"/>
                    <a:pt x="44" y="29"/>
                  </a:cubicBezTo>
                  <a:cubicBezTo>
                    <a:pt x="43" y="30"/>
                    <a:pt x="42" y="31"/>
                    <a:pt x="40" y="31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11" y="31"/>
                    <a:pt x="9" y="29"/>
                    <a:pt x="9" y="27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2"/>
                    <a:pt x="11" y="10"/>
                    <a:pt x="13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2" y="10"/>
                    <a:pt x="43" y="11"/>
                    <a:pt x="44" y="12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53" y="6"/>
                    <a:pt x="47" y="0"/>
                    <a:pt x="4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4"/>
                    <a:pt x="6" y="41"/>
                    <a:pt x="13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7" y="41"/>
                    <a:pt x="53" y="35"/>
                    <a:pt x="54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Freeform 29"/>
            <p:cNvSpPr>
              <a:spLocks/>
            </p:cNvSpPr>
            <p:nvPr userDrawn="1"/>
          </p:nvSpPr>
          <p:spPr bwMode="auto">
            <a:xfrm>
              <a:off x="6364288" y="3044825"/>
              <a:ext cx="209550" cy="158750"/>
            </a:xfrm>
            <a:custGeom>
              <a:avLst/>
              <a:gdLst>
                <a:gd name="T0" fmla="*/ 54 w 54"/>
                <a:gd name="T1" fmla="*/ 27 h 41"/>
                <a:gd name="T2" fmla="*/ 54 w 54"/>
                <a:gd name="T3" fmla="*/ 14 h 41"/>
                <a:gd name="T4" fmla="*/ 41 w 54"/>
                <a:gd name="T5" fmla="*/ 0 h 41"/>
                <a:gd name="T6" fmla="*/ 14 w 54"/>
                <a:gd name="T7" fmla="*/ 0 h 41"/>
                <a:gd name="T8" fmla="*/ 0 w 54"/>
                <a:gd name="T9" fmla="*/ 12 h 41"/>
                <a:gd name="T10" fmla="*/ 10 w 54"/>
                <a:gd name="T11" fmla="*/ 12 h 41"/>
                <a:gd name="T12" fmla="*/ 14 w 54"/>
                <a:gd name="T13" fmla="*/ 10 h 41"/>
                <a:gd name="T14" fmla="*/ 41 w 54"/>
                <a:gd name="T15" fmla="*/ 10 h 41"/>
                <a:gd name="T16" fmla="*/ 45 w 54"/>
                <a:gd name="T17" fmla="*/ 14 h 41"/>
                <a:gd name="T18" fmla="*/ 45 w 54"/>
                <a:gd name="T19" fmla="*/ 27 h 41"/>
                <a:gd name="T20" fmla="*/ 41 w 54"/>
                <a:gd name="T21" fmla="*/ 31 h 41"/>
                <a:gd name="T22" fmla="*/ 14 w 54"/>
                <a:gd name="T23" fmla="*/ 31 h 41"/>
                <a:gd name="T24" fmla="*/ 10 w 54"/>
                <a:gd name="T25" fmla="*/ 29 h 41"/>
                <a:gd name="T26" fmla="*/ 0 w 54"/>
                <a:gd name="T27" fmla="*/ 29 h 41"/>
                <a:gd name="T28" fmla="*/ 14 w 54"/>
                <a:gd name="T29" fmla="*/ 41 h 41"/>
                <a:gd name="T30" fmla="*/ 41 w 54"/>
                <a:gd name="T31" fmla="*/ 41 h 41"/>
                <a:gd name="T32" fmla="*/ 54 w 54"/>
                <a:gd name="T33" fmla="*/ 27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7"/>
                  </a:moveTo>
                  <a:cubicBezTo>
                    <a:pt x="54" y="14"/>
                    <a:pt x="54" y="14"/>
                    <a:pt x="54" y="14"/>
                  </a:cubicBezTo>
                  <a:cubicBezTo>
                    <a:pt x="54" y="7"/>
                    <a:pt x="48" y="0"/>
                    <a:pt x="41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0"/>
                    <a:pt x="1" y="6"/>
                    <a:pt x="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1"/>
                    <a:pt x="12" y="10"/>
                    <a:pt x="14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3" y="10"/>
                    <a:pt x="45" y="12"/>
                    <a:pt x="45" y="14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9"/>
                    <a:pt x="43" y="31"/>
                    <a:pt x="41" y="31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12" y="31"/>
                    <a:pt x="11" y="30"/>
                    <a:pt x="1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" y="35"/>
                    <a:pt x="7" y="41"/>
                    <a:pt x="14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8" y="41"/>
                    <a:pt x="54" y="34"/>
                    <a:pt x="54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43" name="Group 42"/>
          <p:cNvGrpSpPr/>
          <p:nvPr userDrawn="1"/>
        </p:nvGrpSpPr>
        <p:grpSpPr>
          <a:xfrm>
            <a:off x="4819650" y="1831975"/>
            <a:ext cx="436563" cy="441325"/>
            <a:chOff x="4819650" y="1831975"/>
            <a:chExt cx="436563" cy="441325"/>
          </a:xfrm>
        </p:grpSpPr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4819650" y="1831975"/>
              <a:ext cx="436563" cy="441325"/>
            </a:xfrm>
            <a:custGeom>
              <a:avLst/>
              <a:gdLst>
                <a:gd name="T0" fmla="*/ 57 w 113"/>
                <a:gd name="T1" fmla="*/ 114 h 114"/>
                <a:gd name="T2" fmla="*/ 16 w 113"/>
                <a:gd name="T3" fmla="*/ 97 h 114"/>
                <a:gd name="T4" fmla="*/ 0 w 113"/>
                <a:gd name="T5" fmla="*/ 57 h 114"/>
                <a:gd name="T6" fmla="*/ 16 w 113"/>
                <a:gd name="T7" fmla="*/ 17 h 114"/>
                <a:gd name="T8" fmla="*/ 57 w 113"/>
                <a:gd name="T9" fmla="*/ 0 h 114"/>
                <a:gd name="T10" fmla="*/ 97 w 113"/>
                <a:gd name="T11" fmla="*/ 17 h 114"/>
                <a:gd name="T12" fmla="*/ 113 w 113"/>
                <a:gd name="T13" fmla="*/ 57 h 114"/>
                <a:gd name="T14" fmla="*/ 97 w 113"/>
                <a:gd name="T15" fmla="*/ 97 h 114"/>
                <a:gd name="T16" fmla="*/ 57 w 113"/>
                <a:gd name="T17" fmla="*/ 114 h 114"/>
                <a:gd name="T18" fmla="*/ 57 w 113"/>
                <a:gd name="T19" fmla="*/ 4 h 114"/>
                <a:gd name="T20" fmla="*/ 20 w 113"/>
                <a:gd name="T21" fmla="*/ 20 h 114"/>
                <a:gd name="T22" fmla="*/ 4 w 113"/>
                <a:gd name="T23" fmla="*/ 57 h 114"/>
                <a:gd name="T24" fmla="*/ 20 w 113"/>
                <a:gd name="T25" fmla="*/ 94 h 114"/>
                <a:gd name="T26" fmla="*/ 57 w 113"/>
                <a:gd name="T27" fmla="*/ 109 h 114"/>
                <a:gd name="T28" fmla="*/ 94 w 113"/>
                <a:gd name="T29" fmla="*/ 94 h 114"/>
                <a:gd name="T30" fmla="*/ 109 w 113"/>
                <a:gd name="T31" fmla="*/ 57 h 114"/>
                <a:gd name="T32" fmla="*/ 94 w 113"/>
                <a:gd name="T33" fmla="*/ 20 h 114"/>
                <a:gd name="T34" fmla="*/ 57 w 113"/>
                <a:gd name="T35" fmla="*/ 4 h 114"/>
                <a:gd name="T36" fmla="*/ 57 w 113"/>
                <a:gd name="T37" fmla="*/ 107 h 114"/>
                <a:gd name="T38" fmla="*/ 6 w 113"/>
                <a:gd name="T39" fmla="*/ 57 h 114"/>
                <a:gd name="T40" fmla="*/ 57 w 113"/>
                <a:gd name="T41" fmla="*/ 6 h 114"/>
                <a:gd name="T42" fmla="*/ 107 w 113"/>
                <a:gd name="T43" fmla="*/ 57 h 114"/>
                <a:gd name="T44" fmla="*/ 57 w 113"/>
                <a:gd name="T45" fmla="*/ 107 h 114"/>
                <a:gd name="T46" fmla="*/ 57 w 113"/>
                <a:gd name="T47" fmla="*/ 11 h 114"/>
                <a:gd name="T48" fmla="*/ 10 w 113"/>
                <a:gd name="T49" fmla="*/ 57 h 114"/>
                <a:gd name="T50" fmla="*/ 57 w 113"/>
                <a:gd name="T51" fmla="*/ 103 h 114"/>
                <a:gd name="T52" fmla="*/ 103 w 113"/>
                <a:gd name="T53" fmla="*/ 57 h 114"/>
                <a:gd name="T54" fmla="*/ 57 w 113"/>
                <a:gd name="T55" fmla="*/ 11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114">
                  <a:moveTo>
                    <a:pt x="57" y="114"/>
                  </a:moveTo>
                  <a:cubicBezTo>
                    <a:pt x="41" y="114"/>
                    <a:pt x="27" y="108"/>
                    <a:pt x="16" y="97"/>
                  </a:cubicBezTo>
                  <a:cubicBezTo>
                    <a:pt x="6" y="86"/>
                    <a:pt x="0" y="72"/>
                    <a:pt x="0" y="57"/>
                  </a:cubicBezTo>
                  <a:cubicBezTo>
                    <a:pt x="0" y="42"/>
                    <a:pt x="6" y="27"/>
                    <a:pt x="16" y="17"/>
                  </a:cubicBezTo>
                  <a:cubicBezTo>
                    <a:pt x="27" y="6"/>
                    <a:pt x="41" y="0"/>
                    <a:pt x="57" y="0"/>
                  </a:cubicBezTo>
                  <a:cubicBezTo>
                    <a:pt x="72" y="0"/>
                    <a:pt x="86" y="6"/>
                    <a:pt x="97" y="17"/>
                  </a:cubicBezTo>
                  <a:cubicBezTo>
                    <a:pt x="108" y="27"/>
                    <a:pt x="113" y="42"/>
                    <a:pt x="113" y="57"/>
                  </a:cubicBezTo>
                  <a:cubicBezTo>
                    <a:pt x="113" y="72"/>
                    <a:pt x="108" y="86"/>
                    <a:pt x="97" y="97"/>
                  </a:cubicBezTo>
                  <a:cubicBezTo>
                    <a:pt x="86" y="108"/>
                    <a:pt x="72" y="114"/>
                    <a:pt x="57" y="114"/>
                  </a:cubicBezTo>
                  <a:close/>
                  <a:moveTo>
                    <a:pt x="57" y="4"/>
                  </a:moveTo>
                  <a:cubicBezTo>
                    <a:pt x="43" y="4"/>
                    <a:pt x="30" y="10"/>
                    <a:pt x="20" y="20"/>
                  </a:cubicBezTo>
                  <a:cubicBezTo>
                    <a:pt x="10" y="30"/>
                    <a:pt x="4" y="43"/>
                    <a:pt x="4" y="57"/>
                  </a:cubicBezTo>
                  <a:cubicBezTo>
                    <a:pt x="4" y="71"/>
                    <a:pt x="10" y="84"/>
                    <a:pt x="20" y="94"/>
                  </a:cubicBezTo>
                  <a:cubicBezTo>
                    <a:pt x="30" y="104"/>
                    <a:pt x="43" y="109"/>
                    <a:pt x="57" y="109"/>
                  </a:cubicBezTo>
                  <a:cubicBezTo>
                    <a:pt x="71" y="109"/>
                    <a:pt x="84" y="104"/>
                    <a:pt x="94" y="94"/>
                  </a:cubicBezTo>
                  <a:cubicBezTo>
                    <a:pt x="104" y="84"/>
                    <a:pt x="109" y="71"/>
                    <a:pt x="109" y="57"/>
                  </a:cubicBezTo>
                  <a:cubicBezTo>
                    <a:pt x="109" y="43"/>
                    <a:pt x="104" y="30"/>
                    <a:pt x="94" y="20"/>
                  </a:cubicBezTo>
                  <a:cubicBezTo>
                    <a:pt x="84" y="10"/>
                    <a:pt x="71" y="4"/>
                    <a:pt x="57" y="4"/>
                  </a:cubicBezTo>
                  <a:close/>
                  <a:moveTo>
                    <a:pt x="57" y="107"/>
                  </a:moveTo>
                  <a:cubicBezTo>
                    <a:pt x="29" y="107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7" y="29"/>
                    <a:pt x="107" y="57"/>
                  </a:cubicBezTo>
                  <a:cubicBezTo>
                    <a:pt x="107" y="85"/>
                    <a:pt x="85" y="107"/>
                    <a:pt x="57" y="107"/>
                  </a:cubicBezTo>
                  <a:close/>
                  <a:moveTo>
                    <a:pt x="57" y="11"/>
                  </a:moveTo>
                  <a:cubicBezTo>
                    <a:pt x="31" y="11"/>
                    <a:pt x="10" y="31"/>
                    <a:pt x="10" y="57"/>
                  </a:cubicBezTo>
                  <a:cubicBezTo>
                    <a:pt x="10" y="82"/>
                    <a:pt x="31" y="103"/>
                    <a:pt x="57" y="103"/>
                  </a:cubicBezTo>
                  <a:cubicBezTo>
                    <a:pt x="82" y="103"/>
                    <a:pt x="103" y="82"/>
                    <a:pt x="103" y="57"/>
                  </a:cubicBezTo>
                  <a:cubicBezTo>
                    <a:pt x="103" y="31"/>
                    <a:pt x="82" y="11"/>
                    <a:pt x="57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5013325" y="1898650"/>
              <a:ext cx="50800" cy="53975"/>
            </a:xfrm>
            <a:custGeom>
              <a:avLst/>
              <a:gdLst>
                <a:gd name="T0" fmla="*/ 0 w 13"/>
                <a:gd name="T1" fmla="*/ 2 h 14"/>
                <a:gd name="T2" fmla="*/ 3 w 13"/>
                <a:gd name="T3" fmla="*/ 0 h 14"/>
                <a:gd name="T4" fmla="*/ 4 w 13"/>
                <a:gd name="T5" fmla="*/ 1 h 14"/>
                <a:gd name="T6" fmla="*/ 10 w 13"/>
                <a:gd name="T7" fmla="*/ 10 h 14"/>
                <a:gd name="T8" fmla="*/ 10 w 13"/>
                <a:gd name="T9" fmla="*/ 10 h 14"/>
                <a:gd name="T10" fmla="*/ 10 w 13"/>
                <a:gd name="T11" fmla="*/ 1 h 14"/>
                <a:gd name="T12" fmla="*/ 11 w 13"/>
                <a:gd name="T13" fmla="*/ 0 h 14"/>
                <a:gd name="T14" fmla="*/ 13 w 13"/>
                <a:gd name="T15" fmla="*/ 1 h 14"/>
                <a:gd name="T16" fmla="*/ 13 w 13"/>
                <a:gd name="T17" fmla="*/ 12 h 14"/>
                <a:gd name="T18" fmla="*/ 11 w 13"/>
                <a:gd name="T19" fmla="*/ 14 h 14"/>
                <a:gd name="T20" fmla="*/ 9 w 13"/>
                <a:gd name="T21" fmla="*/ 14 h 14"/>
                <a:gd name="T22" fmla="*/ 4 w 13"/>
                <a:gd name="T23" fmla="*/ 5 h 14"/>
                <a:gd name="T24" fmla="*/ 4 w 13"/>
                <a:gd name="T25" fmla="*/ 5 h 14"/>
                <a:gd name="T26" fmla="*/ 4 w 13"/>
                <a:gd name="T27" fmla="*/ 13 h 14"/>
                <a:gd name="T28" fmla="*/ 2 w 13"/>
                <a:gd name="T29" fmla="*/ 14 h 14"/>
                <a:gd name="T30" fmla="*/ 0 w 13"/>
                <a:gd name="T31" fmla="*/ 13 h 14"/>
                <a:gd name="T32" fmla="*/ 0 w 13"/>
                <a:gd name="T33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" h="14">
                  <a:moveTo>
                    <a:pt x="0" y="2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2" y="0"/>
                    <a:pt x="13" y="0"/>
                    <a:pt x="13" y="1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4"/>
                    <a:pt x="12" y="14"/>
                    <a:pt x="11" y="14"/>
                  </a:cubicBezTo>
                  <a:cubicBezTo>
                    <a:pt x="10" y="14"/>
                    <a:pt x="10" y="14"/>
                    <a:pt x="9" y="14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4"/>
                    <a:pt x="3" y="14"/>
                    <a:pt x="2" y="14"/>
                  </a:cubicBezTo>
                  <a:cubicBezTo>
                    <a:pt x="1" y="14"/>
                    <a:pt x="0" y="14"/>
                    <a:pt x="0" y="1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Freeform 32"/>
            <p:cNvSpPr>
              <a:spLocks/>
            </p:cNvSpPr>
            <p:nvPr userDrawn="1"/>
          </p:nvSpPr>
          <p:spPr bwMode="auto">
            <a:xfrm>
              <a:off x="5153025" y="2020888"/>
              <a:ext cx="41275" cy="55563"/>
            </a:xfrm>
            <a:custGeom>
              <a:avLst/>
              <a:gdLst>
                <a:gd name="T0" fmla="*/ 0 w 11"/>
                <a:gd name="T1" fmla="*/ 1 h 14"/>
                <a:gd name="T2" fmla="*/ 2 w 11"/>
                <a:gd name="T3" fmla="*/ 0 h 14"/>
                <a:gd name="T4" fmla="*/ 9 w 11"/>
                <a:gd name="T5" fmla="*/ 0 h 14"/>
                <a:gd name="T6" fmla="*/ 11 w 11"/>
                <a:gd name="T7" fmla="*/ 1 h 14"/>
                <a:gd name="T8" fmla="*/ 9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6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2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1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1" y="2"/>
                    <a:pt x="10" y="2"/>
                    <a:pt x="9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5"/>
                    <a:pt x="10" y="6"/>
                  </a:cubicBezTo>
                  <a:cubicBezTo>
                    <a:pt x="10" y="7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1"/>
                    <a:pt x="11" y="12"/>
                  </a:cubicBezTo>
                  <a:cubicBezTo>
                    <a:pt x="11" y="13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5016500" y="2149475"/>
              <a:ext cx="42863" cy="53975"/>
            </a:xfrm>
            <a:custGeom>
              <a:avLst/>
              <a:gdLst>
                <a:gd name="T0" fmla="*/ 8 w 11"/>
                <a:gd name="T1" fmla="*/ 6 h 14"/>
                <a:gd name="T2" fmla="*/ 11 w 11"/>
                <a:gd name="T3" fmla="*/ 10 h 14"/>
                <a:gd name="T4" fmla="*/ 6 w 11"/>
                <a:gd name="T5" fmla="*/ 14 h 14"/>
                <a:gd name="T6" fmla="*/ 0 w 11"/>
                <a:gd name="T7" fmla="*/ 11 h 14"/>
                <a:gd name="T8" fmla="*/ 1 w 11"/>
                <a:gd name="T9" fmla="*/ 9 h 14"/>
                <a:gd name="T10" fmla="*/ 6 w 11"/>
                <a:gd name="T11" fmla="*/ 12 h 14"/>
                <a:gd name="T12" fmla="*/ 8 w 11"/>
                <a:gd name="T13" fmla="*/ 10 h 14"/>
                <a:gd name="T14" fmla="*/ 7 w 11"/>
                <a:gd name="T15" fmla="*/ 9 h 14"/>
                <a:gd name="T16" fmla="*/ 3 w 11"/>
                <a:gd name="T17" fmla="*/ 8 h 14"/>
                <a:gd name="T18" fmla="*/ 0 w 11"/>
                <a:gd name="T19" fmla="*/ 4 h 14"/>
                <a:gd name="T20" fmla="*/ 5 w 11"/>
                <a:gd name="T21" fmla="*/ 0 h 14"/>
                <a:gd name="T22" fmla="*/ 11 w 11"/>
                <a:gd name="T23" fmla="*/ 3 h 14"/>
                <a:gd name="T24" fmla="*/ 9 w 11"/>
                <a:gd name="T25" fmla="*/ 4 h 14"/>
                <a:gd name="T26" fmla="*/ 5 w 11"/>
                <a:gd name="T27" fmla="*/ 2 h 14"/>
                <a:gd name="T28" fmla="*/ 3 w 11"/>
                <a:gd name="T29" fmla="*/ 4 h 14"/>
                <a:gd name="T30" fmla="*/ 5 w 11"/>
                <a:gd name="T31" fmla="*/ 5 h 14"/>
                <a:gd name="T32" fmla="*/ 8 w 11"/>
                <a:gd name="T33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14">
                  <a:moveTo>
                    <a:pt x="8" y="6"/>
                  </a:moveTo>
                  <a:cubicBezTo>
                    <a:pt x="11" y="6"/>
                    <a:pt x="11" y="8"/>
                    <a:pt x="11" y="10"/>
                  </a:cubicBezTo>
                  <a:cubicBezTo>
                    <a:pt x="11" y="12"/>
                    <a:pt x="10" y="14"/>
                    <a:pt x="6" y="14"/>
                  </a:cubicBezTo>
                  <a:cubicBezTo>
                    <a:pt x="2" y="14"/>
                    <a:pt x="0" y="12"/>
                    <a:pt x="0" y="11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3" y="9"/>
                    <a:pt x="2" y="12"/>
                    <a:pt x="6" y="12"/>
                  </a:cubicBezTo>
                  <a:cubicBezTo>
                    <a:pt x="7" y="12"/>
                    <a:pt x="8" y="11"/>
                    <a:pt x="8" y="10"/>
                  </a:cubicBezTo>
                  <a:cubicBezTo>
                    <a:pt x="8" y="10"/>
                    <a:pt x="8" y="9"/>
                    <a:pt x="7" y="9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1"/>
                    <a:pt x="3" y="0"/>
                    <a:pt x="5" y="0"/>
                  </a:cubicBezTo>
                  <a:cubicBezTo>
                    <a:pt x="8" y="0"/>
                    <a:pt x="11" y="1"/>
                    <a:pt x="11" y="3"/>
                  </a:cubicBezTo>
                  <a:cubicBezTo>
                    <a:pt x="11" y="4"/>
                    <a:pt x="10" y="4"/>
                    <a:pt x="9" y="4"/>
                  </a:cubicBezTo>
                  <a:cubicBezTo>
                    <a:pt x="8" y="4"/>
                    <a:pt x="8" y="2"/>
                    <a:pt x="5" y="2"/>
                  </a:cubicBezTo>
                  <a:cubicBezTo>
                    <a:pt x="4" y="2"/>
                    <a:pt x="3" y="3"/>
                    <a:pt x="3" y="4"/>
                  </a:cubicBezTo>
                  <a:cubicBezTo>
                    <a:pt x="3" y="5"/>
                    <a:pt x="4" y="5"/>
                    <a:pt x="5" y="5"/>
                  </a:cubicBezTo>
                  <a:lnTo>
                    <a:pt x="8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4881563" y="2017713"/>
              <a:ext cx="66675" cy="58738"/>
            </a:xfrm>
            <a:custGeom>
              <a:avLst/>
              <a:gdLst>
                <a:gd name="T0" fmla="*/ 15 w 17"/>
                <a:gd name="T1" fmla="*/ 13 h 15"/>
                <a:gd name="T2" fmla="*/ 13 w 17"/>
                <a:gd name="T3" fmla="*/ 15 h 15"/>
                <a:gd name="T4" fmla="*/ 11 w 17"/>
                <a:gd name="T5" fmla="*/ 13 h 15"/>
                <a:gd name="T6" fmla="*/ 9 w 17"/>
                <a:gd name="T7" fmla="*/ 5 h 15"/>
                <a:gd name="T8" fmla="*/ 9 w 17"/>
                <a:gd name="T9" fmla="*/ 5 h 15"/>
                <a:gd name="T10" fmla="*/ 7 w 17"/>
                <a:gd name="T11" fmla="*/ 13 h 15"/>
                <a:gd name="T12" fmla="*/ 5 w 17"/>
                <a:gd name="T13" fmla="*/ 15 h 15"/>
                <a:gd name="T14" fmla="*/ 3 w 17"/>
                <a:gd name="T15" fmla="*/ 13 h 15"/>
                <a:gd name="T16" fmla="*/ 0 w 17"/>
                <a:gd name="T17" fmla="*/ 3 h 15"/>
                <a:gd name="T18" fmla="*/ 0 w 17"/>
                <a:gd name="T19" fmla="*/ 2 h 15"/>
                <a:gd name="T20" fmla="*/ 1 w 17"/>
                <a:gd name="T21" fmla="*/ 0 h 15"/>
                <a:gd name="T22" fmla="*/ 3 w 17"/>
                <a:gd name="T23" fmla="*/ 2 h 15"/>
                <a:gd name="T24" fmla="*/ 5 w 17"/>
                <a:gd name="T25" fmla="*/ 11 h 15"/>
                <a:gd name="T26" fmla="*/ 5 w 17"/>
                <a:gd name="T27" fmla="*/ 11 h 15"/>
                <a:gd name="T28" fmla="*/ 7 w 17"/>
                <a:gd name="T29" fmla="*/ 2 h 15"/>
                <a:gd name="T30" fmla="*/ 9 w 17"/>
                <a:gd name="T31" fmla="*/ 0 h 15"/>
                <a:gd name="T32" fmla="*/ 10 w 17"/>
                <a:gd name="T33" fmla="*/ 2 h 15"/>
                <a:gd name="T34" fmla="*/ 13 w 17"/>
                <a:gd name="T35" fmla="*/ 11 h 15"/>
                <a:gd name="T36" fmla="*/ 13 w 17"/>
                <a:gd name="T37" fmla="*/ 11 h 15"/>
                <a:gd name="T38" fmla="*/ 15 w 17"/>
                <a:gd name="T39" fmla="*/ 2 h 15"/>
                <a:gd name="T40" fmla="*/ 16 w 17"/>
                <a:gd name="T41" fmla="*/ 0 h 15"/>
                <a:gd name="T42" fmla="*/ 17 w 17"/>
                <a:gd name="T43" fmla="*/ 2 h 15"/>
                <a:gd name="T44" fmla="*/ 17 w 17"/>
                <a:gd name="T45" fmla="*/ 3 h 15"/>
                <a:gd name="T46" fmla="*/ 15 w 17"/>
                <a:gd name="T47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" h="15">
                  <a:moveTo>
                    <a:pt x="15" y="13"/>
                  </a:moveTo>
                  <a:cubicBezTo>
                    <a:pt x="14" y="14"/>
                    <a:pt x="14" y="15"/>
                    <a:pt x="13" y="15"/>
                  </a:cubicBezTo>
                  <a:cubicBezTo>
                    <a:pt x="11" y="15"/>
                    <a:pt x="11" y="14"/>
                    <a:pt x="11" y="13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4"/>
                    <a:pt x="6" y="15"/>
                    <a:pt x="5" y="15"/>
                  </a:cubicBezTo>
                  <a:cubicBezTo>
                    <a:pt x="3" y="15"/>
                    <a:pt x="3" y="14"/>
                    <a:pt x="3" y="1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3" y="1"/>
                    <a:pt x="3" y="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0"/>
                    <a:pt x="9" y="0"/>
                  </a:cubicBezTo>
                  <a:cubicBezTo>
                    <a:pt x="10" y="0"/>
                    <a:pt x="10" y="1"/>
                    <a:pt x="10" y="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5" y="0"/>
                    <a:pt x="16" y="0"/>
                  </a:cubicBezTo>
                  <a:cubicBezTo>
                    <a:pt x="17" y="0"/>
                    <a:pt x="17" y="1"/>
                    <a:pt x="17" y="2"/>
                  </a:cubicBezTo>
                  <a:cubicBezTo>
                    <a:pt x="17" y="2"/>
                    <a:pt x="17" y="2"/>
                    <a:pt x="17" y="3"/>
                  </a:cubicBezTo>
                  <a:lnTo>
                    <a:pt x="15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5021263" y="2036763"/>
              <a:ext cx="34925" cy="31750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7 w 9"/>
                <a:gd name="T9" fmla="*/ 7 h 8"/>
                <a:gd name="T10" fmla="*/ 7 w 9"/>
                <a:gd name="T11" fmla="*/ 1 h 8"/>
                <a:gd name="T12" fmla="*/ 5 w 9"/>
                <a:gd name="T13" fmla="*/ 0 h 8"/>
                <a:gd name="T14" fmla="*/ 6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6 w 9"/>
                <a:gd name="T21" fmla="*/ 2 h 8"/>
                <a:gd name="T22" fmla="*/ 6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7"/>
                    <a:pt x="4" y="8"/>
                    <a:pt x="5" y="8"/>
                  </a:cubicBezTo>
                  <a:cubicBezTo>
                    <a:pt x="6" y="8"/>
                    <a:pt x="7" y="7"/>
                    <a:pt x="7" y="7"/>
                  </a:cubicBezTo>
                  <a:cubicBezTo>
                    <a:pt x="9" y="5"/>
                    <a:pt x="9" y="3"/>
                    <a:pt x="7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6" y="6"/>
                  </a:moveTo>
                  <a:cubicBezTo>
                    <a:pt x="5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5" y="1"/>
                    <a:pt x="6" y="2"/>
                  </a:cubicBezTo>
                  <a:cubicBezTo>
                    <a:pt x="7" y="3"/>
                    <a:pt x="7" y="5"/>
                    <a:pt x="6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0" name="Freeform 36"/>
            <p:cNvSpPr>
              <a:spLocks noEditPoints="1"/>
            </p:cNvSpPr>
            <p:nvPr userDrawn="1"/>
          </p:nvSpPr>
          <p:spPr bwMode="auto">
            <a:xfrm>
              <a:off x="4948238" y="1960563"/>
              <a:ext cx="180975" cy="184150"/>
            </a:xfrm>
            <a:custGeom>
              <a:avLst/>
              <a:gdLst>
                <a:gd name="T0" fmla="*/ 16 w 47"/>
                <a:gd name="T1" fmla="*/ 17 h 48"/>
                <a:gd name="T2" fmla="*/ 0 w 47"/>
                <a:gd name="T3" fmla="*/ 48 h 48"/>
                <a:gd name="T4" fmla="*/ 31 w 47"/>
                <a:gd name="T5" fmla="*/ 31 h 48"/>
                <a:gd name="T6" fmla="*/ 47 w 47"/>
                <a:gd name="T7" fmla="*/ 0 h 48"/>
                <a:gd name="T8" fmla="*/ 16 w 47"/>
                <a:gd name="T9" fmla="*/ 17 h 48"/>
                <a:gd name="T10" fmla="*/ 27 w 47"/>
                <a:gd name="T11" fmla="*/ 27 h 48"/>
                <a:gd name="T12" fmla="*/ 24 w 47"/>
                <a:gd name="T13" fmla="*/ 29 h 48"/>
                <a:gd name="T14" fmla="*/ 20 w 47"/>
                <a:gd name="T15" fmla="*/ 27 h 48"/>
                <a:gd name="T16" fmla="*/ 20 w 47"/>
                <a:gd name="T17" fmla="*/ 20 h 48"/>
                <a:gd name="T18" fmla="*/ 24 w 47"/>
                <a:gd name="T19" fmla="*/ 19 h 48"/>
                <a:gd name="T20" fmla="*/ 27 w 47"/>
                <a:gd name="T21" fmla="*/ 20 h 48"/>
                <a:gd name="T22" fmla="*/ 27 w 47"/>
                <a:gd name="T23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48">
                  <a:moveTo>
                    <a:pt x="16" y="17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7" y="0"/>
                    <a:pt x="47" y="0"/>
                    <a:pt x="47" y="0"/>
                  </a:cubicBezTo>
                  <a:lnTo>
                    <a:pt x="16" y="17"/>
                  </a:lnTo>
                  <a:close/>
                  <a:moveTo>
                    <a:pt x="27" y="27"/>
                  </a:moveTo>
                  <a:cubicBezTo>
                    <a:pt x="26" y="28"/>
                    <a:pt x="25" y="29"/>
                    <a:pt x="24" y="29"/>
                  </a:cubicBezTo>
                  <a:cubicBezTo>
                    <a:pt x="22" y="29"/>
                    <a:pt x="21" y="28"/>
                    <a:pt x="20" y="27"/>
                  </a:cubicBezTo>
                  <a:cubicBezTo>
                    <a:pt x="18" y="25"/>
                    <a:pt x="18" y="22"/>
                    <a:pt x="20" y="20"/>
                  </a:cubicBezTo>
                  <a:cubicBezTo>
                    <a:pt x="21" y="19"/>
                    <a:pt x="22" y="19"/>
                    <a:pt x="24" y="19"/>
                  </a:cubicBezTo>
                  <a:cubicBezTo>
                    <a:pt x="25" y="19"/>
                    <a:pt x="26" y="19"/>
                    <a:pt x="27" y="20"/>
                  </a:cubicBezTo>
                  <a:cubicBezTo>
                    <a:pt x="29" y="22"/>
                    <a:pt x="29" y="25"/>
                    <a:pt x="27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Rectangle 37"/>
            <p:cNvSpPr>
              <a:spLocks noChangeArrowheads="1"/>
            </p:cNvSpPr>
            <p:nvPr userDrawn="1"/>
          </p:nvSpPr>
          <p:spPr bwMode="auto">
            <a:xfrm>
              <a:off x="4867275" y="2049463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2" name="Freeform 38"/>
            <p:cNvSpPr>
              <a:spLocks/>
            </p:cNvSpPr>
            <p:nvPr userDrawn="1"/>
          </p:nvSpPr>
          <p:spPr bwMode="auto">
            <a:xfrm>
              <a:off x="4916488" y="2160588"/>
              <a:ext cx="12700" cy="15875"/>
            </a:xfrm>
            <a:custGeom>
              <a:avLst/>
              <a:gdLst>
                <a:gd name="T0" fmla="*/ 0 w 8"/>
                <a:gd name="T1" fmla="*/ 10 h 10"/>
                <a:gd name="T2" fmla="*/ 0 w 8"/>
                <a:gd name="T3" fmla="*/ 7 h 10"/>
                <a:gd name="T4" fmla="*/ 5 w 8"/>
                <a:gd name="T5" fmla="*/ 0 h 10"/>
                <a:gd name="T6" fmla="*/ 8 w 8"/>
                <a:gd name="T7" fmla="*/ 3 h 10"/>
                <a:gd name="T8" fmla="*/ 0 w 8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0" y="10"/>
                  </a:moveTo>
                  <a:lnTo>
                    <a:pt x="0" y="7"/>
                  </a:lnTo>
                  <a:lnTo>
                    <a:pt x="5" y="0"/>
                  </a:lnTo>
                  <a:lnTo>
                    <a:pt x="8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Rectangle 39"/>
            <p:cNvSpPr>
              <a:spLocks noChangeArrowheads="1"/>
            </p:cNvSpPr>
            <p:nvPr userDrawn="1"/>
          </p:nvSpPr>
          <p:spPr bwMode="auto">
            <a:xfrm>
              <a:off x="5037138" y="2211388"/>
              <a:ext cx="3175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5148263" y="2160588"/>
              <a:ext cx="15875" cy="15875"/>
            </a:xfrm>
            <a:custGeom>
              <a:avLst/>
              <a:gdLst>
                <a:gd name="T0" fmla="*/ 8 w 10"/>
                <a:gd name="T1" fmla="*/ 10 h 10"/>
                <a:gd name="T2" fmla="*/ 0 w 10"/>
                <a:gd name="T3" fmla="*/ 3 h 10"/>
                <a:gd name="T4" fmla="*/ 3 w 10"/>
                <a:gd name="T5" fmla="*/ 0 h 10"/>
                <a:gd name="T6" fmla="*/ 10 w 10"/>
                <a:gd name="T7" fmla="*/ 7 h 10"/>
                <a:gd name="T8" fmla="*/ 8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10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5" name="Rectangle 41"/>
            <p:cNvSpPr>
              <a:spLocks noChangeArrowheads="1"/>
            </p:cNvSpPr>
            <p:nvPr userDrawn="1"/>
          </p:nvSpPr>
          <p:spPr bwMode="auto">
            <a:xfrm>
              <a:off x="5199063" y="2049463"/>
              <a:ext cx="1111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6" name="Freeform 42"/>
            <p:cNvSpPr>
              <a:spLocks/>
            </p:cNvSpPr>
            <p:nvPr userDrawn="1"/>
          </p:nvSpPr>
          <p:spPr bwMode="auto">
            <a:xfrm>
              <a:off x="5148263" y="1925638"/>
              <a:ext cx="15875" cy="14288"/>
            </a:xfrm>
            <a:custGeom>
              <a:avLst/>
              <a:gdLst>
                <a:gd name="T0" fmla="*/ 3 w 10"/>
                <a:gd name="T1" fmla="*/ 9 h 9"/>
                <a:gd name="T2" fmla="*/ 0 w 10"/>
                <a:gd name="T3" fmla="*/ 7 h 9"/>
                <a:gd name="T4" fmla="*/ 8 w 10"/>
                <a:gd name="T5" fmla="*/ 0 h 9"/>
                <a:gd name="T6" fmla="*/ 10 w 10"/>
                <a:gd name="T7" fmla="*/ 2 h 9"/>
                <a:gd name="T8" fmla="*/ 3 w 10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3" y="9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Rectangle 43"/>
            <p:cNvSpPr>
              <a:spLocks noChangeArrowheads="1"/>
            </p:cNvSpPr>
            <p:nvPr userDrawn="1"/>
          </p:nvSpPr>
          <p:spPr bwMode="auto">
            <a:xfrm>
              <a:off x="5037138" y="1878013"/>
              <a:ext cx="3175" cy="127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4916488" y="1925638"/>
              <a:ext cx="12700" cy="14288"/>
            </a:xfrm>
            <a:custGeom>
              <a:avLst/>
              <a:gdLst>
                <a:gd name="T0" fmla="*/ 5 w 8"/>
                <a:gd name="T1" fmla="*/ 9 h 9"/>
                <a:gd name="T2" fmla="*/ 0 w 8"/>
                <a:gd name="T3" fmla="*/ 2 h 9"/>
                <a:gd name="T4" fmla="*/ 0 w 8"/>
                <a:gd name="T5" fmla="*/ 0 h 9"/>
                <a:gd name="T6" fmla="*/ 8 w 8"/>
                <a:gd name="T7" fmla="*/ 7 h 9"/>
                <a:gd name="T8" fmla="*/ 5 w 8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9">
                  <a:moveTo>
                    <a:pt x="5" y="9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8" y="7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59" name="Group 58"/>
          <p:cNvGrpSpPr/>
          <p:nvPr userDrawn="1"/>
        </p:nvGrpSpPr>
        <p:grpSpPr>
          <a:xfrm>
            <a:off x="5337175" y="1831975"/>
            <a:ext cx="449263" cy="449263"/>
            <a:chOff x="5337175" y="1831975"/>
            <a:chExt cx="449263" cy="449263"/>
          </a:xfrm>
        </p:grpSpPr>
        <p:sp>
          <p:nvSpPr>
            <p:cNvPr id="60" name="Freeform 45"/>
            <p:cNvSpPr>
              <a:spLocks noEditPoints="1"/>
            </p:cNvSpPr>
            <p:nvPr userDrawn="1"/>
          </p:nvSpPr>
          <p:spPr bwMode="auto">
            <a:xfrm>
              <a:off x="5337175" y="1831975"/>
              <a:ext cx="449263" cy="449263"/>
            </a:xfrm>
            <a:custGeom>
              <a:avLst/>
              <a:gdLst>
                <a:gd name="T0" fmla="*/ 58 w 116"/>
                <a:gd name="T1" fmla="*/ 116 h 116"/>
                <a:gd name="T2" fmla="*/ 17 w 116"/>
                <a:gd name="T3" fmla="*/ 99 h 116"/>
                <a:gd name="T4" fmla="*/ 0 w 116"/>
                <a:gd name="T5" fmla="*/ 58 h 116"/>
                <a:gd name="T6" fmla="*/ 17 w 116"/>
                <a:gd name="T7" fmla="*/ 17 h 116"/>
                <a:gd name="T8" fmla="*/ 58 w 116"/>
                <a:gd name="T9" fmla="*/ 0 h 116"/>
                <a:gd name="T10" fmla="*/ 99 w 116"/>
                <a:gd name="T11" fmla="*/ 17 h 116"/>
                <a:gd name="T12" fmla="*/ 116 w 116"/>
                <a:gd name="T13" fmla="*/ 58 h 116"/>
                <a:gd name="T14" fmla="*/ 99 w 116"/>
                <a:gd name="T15" fmla="*/ 99 h 116"/>
                <a:gd name="T16" fmla="*/ 58 w 116"/>
                <a:gd name="T17" fmla="*/ 116 h 116"/>
                <a:gd name="T18" fmla="*/ 58 w 116"/>
                <a:gd name="T19" fmla="*/ 4 h 116"/>
                <a:gd name="T20" fmla="*/ 20 w 116"/>
                <a:gd name="T21" fmla="*/ 20 h 116"/>
                <a:gd name="T22" fmla="*/ 4 w 116"/>
                <a:gd name="T23" fmla="*/ 58 h 116"/>
                <a:gd name="T24" fmla="*/ 20 w 116"/>
                <a:gd name="T25" fmla="*/ 96 h 116"/>
                <a:gd name="T26" fmla="*/ 58 w 116"/>
                <a:gd name="T27" fmla="*/ 112 h 116"/>
                <a:gd name="T28" fmla="*/ 96 w 116"/>
                <a:gd name="T29" fmla="*/ 96 h 116"/>
                <a:gd name="T30" fmla="*/ 112 w 116"/>
                <a:gd name="T31" fmla="*/ 58 h 116"/>
                <a:gd name="T32" fmla="*/ 96 w 116"/>
                <a:gd name="T33" fmla="*/ 20 h 116"/>
                <a:gd name="T34" fmla="*/ 58 w 116"/>
                <a:gd name="T35" fmla="*/ 4 h 116"/>
                <a:gd name="T36" fmla="*/ 58 w 116"/>
                <a:gd name="T37" fmla="*/ 110 h 116"/>
                <a:gd name="T38" fmla="*/ 6 w 116"/>
                <a:gd name="T39" fmla="*/ 58 h 116"/>
                <a:gd name="T40" fmla="*/ 58 w 116"/>
                <a:gd name="T41" fmla="*/ 6 h 116"/>
                <a:gd name="T42" fmla="*/ 110 w 116"/>
                <a:gd name="T43" fmla="*/ 58 h 116"/>
                <a:gd name="T44" fmla="*/ 58 w 116"/>
                <a:gd name="T45" fmla="*/ 110 h 116"/>
                <a:gd name="T46" fmla="*/ 58 w 116"/>
                <a:gd name="T47" fmla="*/ 11 h 116"/>
                <a:gd name="T48" fmla="*/ 11 w 116"/>
                <a:gd name="T49" fmla="*/ 58 h 116"/>
                <a:gd name="T50" fmla="*/ 58 w 116"/>
                <a:gd name="T51" fmla="*/ 105 h 116"/>
                <a:gd name="T52" fmla="*/ 105 w 116"/>
                <a:gd name="T53" fmla="*/ 58 h 116"/>
                <a:gd name="T54" fmla="*/ 58 w 116"/>
                <a:gd name="T55" fmla="*/ 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6" h="116">
                  <a:moveTo>
                    <a:pt x="58" y="116"/>
                  </a:moveTo>
                  <a:cubicBezTo>
                    <a:pt x="42" y="116"/>
                    <a:pt x="28" y="110"/>
                    <a:pt x="17" y="99"/>
                  </a:cubicBezTo>
                  <a:cubicBezTo>
                    <a:pt x="6" y="88"/>
                    <a:pt x="0" y="74"/>
                    <a:pt x="0" y="58"/>
                  </a:cubicBezTo>
                  <a:cubicBezTo>
                    <a:pt x="0" y="43"/>
                    <a:pt x="6" y="28"/>
                    <a:pt x="17" y="17"/>
                  </a:cubicBezTo>
                  <a:cubicBezTo>
                    <a:pt x="28" y="6"/>
                    <a:pt x="42" y="0"/>
                    <a:pt x="58" y="0"/>
                  </a:cubicBezTo>
                  <a:cubicBezTo>
                    <a:pt x="73" y="0"/>
                    <a:pt x="88" y="6"/>
                    <a:pt x="99" y="17"/>
                  </a:cubicBezTo>
                  <a:cubicBezTo>
                    <a:pt x="110" y="28"/>
                    <a:pt x="116" y="43"/>
                    <a:pt x="116" y="58"/>
                  </a:cubicBezTo>
                  <a:cubicBezTo>
                    <a:pt x="116" y="74"/>
                    <a:pt x="110" y="88"/>
                    <a:pt x="99" y="99"/>
                  </a:cubicBezTo>
                  <a:cubicBezTo>
                    <a:pt x="88" y="110"/>
                    <a:pt x="73" y="116"/>
                    <a:pt x="58" y="116"/>
                  </a:cubicBezTo>
                  <a:close/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4" y="44"/>
                    <a:pt x="4" y="58"/>
                  </a:cubicBezTo>
                  <a:cubicBezTo>
                    <a:pt x="4" y="72"/>
                    <a:pt x="10" y="86"/>
                    <a:pt x="20" y="96"/>
                  </a:cubicBezTo>
                  <a:cubicBezTo>
                    <a:pt x="30" y="106"/>
                    <a:pt x="44" y="112"/>
                    <a:pt x="58" y="112"/>
                  </a:cubicBezTo>
                  <a:cubicBezTo>
                    <a:pt x="72" y="112"/>
                    <a:pt x="86" y="106"/>
                    <a:pt x="96" y="96"/>
                  </a:cubicBezTo>
                  <a:cubicBezTo>
                    <a:pt x="106" y="86"/>
                    <a:pt x="112" y="72"/>
                    <a:pt x="112" y="58"/>
                  </a:cubicBezTo>
                  <a:cubicBezTo>
                    <a:pt x="112" y="44"/>
                    <a:pt x="106" y="30"/>
                    <a:pt x="96" y="20"/>
                  </a:cubicBezTo>
                  <a:cubicBezTo>
                    <a:pt x="86" y="10"/>
                    <a:pt x="72" y="4"/>
                    <a:pt x="58" y="4"/>
                  </a:cubicBezTo>
                  <a:close/>
                  <a:moveTo>
                    <a:pt x="58" y="110"/>
                  </a:moveTo>
                  <a:cubicBezTo>
                    <a:pt x="29" y="110"/>
                    <a:pt x="6" y="87"/>
                    <a:pt x="6" y="58"/>
                  </a:cubicBezTo>
                  <a:cubicBezTo>
                    <a:pt x="6" y="30"/>
                    <a:pt x="29" y="6"/>
                    <a:pt x="58" y="6"/>
                  </a:cubicBezTo>
                  <a:cubicBezTo>
                    <a:pt x="86" y="6"/>
                    <a:pt x="110" y="30"/>
                    <a:pt x="110" y="58"/>
                  </a:cubicBezTo>
                  <a:cubicBezTo>
                    <a:pt x="110" y="87"/>
                    <a:pt x="86" y="110"/>
                    <a:pt x="58" y="110"/>
                  </a:cubicBezTo>
                  <a:close/>
                  <a:moveTo>
                    <a:pt x="58" y="11"/>
                  </a:moveTo>
                  <a:cubicBezTo>
                    <a:pt x="32" y="11"/>
                    <a:pt x="11" y="32"/>
                    <a:pt x="11" y="58"/>
                  </a:cubicBezTo>
                  <a:cubicBezTo>
                    <a:pt x="11" y="84"/>
                    <a:pt x="32" y="105"/>
                    <a:pt x="58" y="105"/>
                  </a:cubicBezTo>
                  <a:cubicBezTo>
                    <a:pt x="84" y="105"/>
                    <a:pt x="105" y="84"/>
                    <a:pt x="105" y="58"/>
                  </a:cubicBezTo>
                  <a:cubicBezTo>
                    <a:pt x="105" y="32"/>
                    <a:pt x="84" y="11"/>
                    <a:pt x="58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1" name="Freeform 46"/>
            <p:cNvSpPr>
              <a:spLocks/>
            </p:cNvSpPr>
            <p:nvPr userDrawn="1"/>
          </p:nvSpPr>
          <p:spPr bwMode="auto">
            <a:xfrm>
              <a:off x="5538788" y="1898650"/>
              <a:ext cx="46038" cy="57150"/>
            </a:xfrm>
            <a:custGeom>
              <a:avLst/>
              <a:gdLst>
                <a:gd name="T0" fmla="*/ 0 w 12"/>
                <a:gd name="T1" fmla="*/ 2 h 15"/>
                <a:gd name="T2" fmla="*/ 2 w 12"/>
                <a:gd name="T3" fmla="*/ 0 h 15"/>
                <a:gd name="T4" fmla="*/ 3 w 12"/>
                <a:gd name="T5" fmla="*/ 1 h 15"/>
                <a:gd name="T6" fmla="*/ 9 w 12"/>
                <a:gd name="T7" fmla="*/ 10 h 15"/>
                <a:gd name="T8" fmla="*/ 9 w 12"/>
                <a:gd name="T9" fmla="*/ 10 h 15"/>
                <a:gd name="T10" fmla="*/ 9 w 12"/>
                <a:gd name="T11" fmla="*/ 2 h 15"/>
                <a:gd name="T12" fmla="*/ 11 w 12"/>
                <a:gd name="T13" fmla="*/ 0 h 15"/>
                <a:gd name="T14" fmla="*/ 12 w 12"/>
                <a:gd name="T15" fmla="*/ 2 h 15"/>
                <a:gd name="T16" fmla="*/ 12 w 12"/>
                <a:gd name="T17" fmla="*/ 13 h 15"/>
                <a:gd name="T18" fmla="*/ 10 w 12"/>
                <a:gd name="T19" fmla="*/ 15 h 15"/>
                <a:gd name="T20" fmla="*/ 9 w 12"/>
                <a:gd name="T21" fmla="*/ 14 h 15"/>
                <a:gd name="T22" fmla="*/ 3 w 12"/>
                <a:gd name="T23" fmla="*/ 5 h 15"/>
                <a:gd name="T24" fmla="*/ 3 w 12"/>
                <a:gd name="T25" fmla="*/ 5 h 15"/>
                <a:gd name="T26" fmla="*/ 3 w 12"/>
                <a:gd name="T27" fmla="*/ 14 h 15"/>
                <a:gd name="T28" fmla="*/ 1 w 12"/>
                <a:gd name="T29" fmla="*/ 15 h 15"/>
                <a:gd name="T30" fmla="*/ 0 w 12"/>
                <a:gd name="T31" fmla="*/ 14 h 15"/>
                <a:gd name="T32" fmla="*/ 0 w 12"/>
                <a:gd name="T3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1"/>
                    <a:pt x="10" y="0"/>
                    <a:pt x="11" y="0"/>
                  </a:cubicBezTo>
                  <a:cubicBezTo>
                    <a:pt x="12" y="0"/>
                    <a:pt x="12" y="1"/>
                    <a:pt x="12" y="2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4"/>
                    <a:pt x="12" y="15"/>
                    <a:pt x="10" y="15"/>
                  </a:cubicBezTo>
                  <a:cubicBezTo>
                    <a:pt x="9" y="15"/>
                    <a:pt x="9" y="15"/>
                    <a:pt x="9" y="1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3" y="15"/>
                    <a:pt x="2" y="15"/>
                    <a:pt x="1" y="15"/>
                  </a:cubicBezTo>
                  <a:cubicBezTo>
                    <a:pt x="0" y="15"/>
                    <a:pt x="0" y="15"/>
                    <a:pt x="0" y="14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2" name="Freeform 47"/>
            <p:cNvSpPr>
              <a:spLocks/>
            </p:cNvSpPr>
            <p:nvPr userDrawn="1"/>
          </p:nvSpPr>
          <p:spPr bwMode="auto">
            <a:xfrm>
              <a:off x="5676900" y="2025650"/>
              <a:ext cx="42863" cy="53975"/>
            </a:xfrm>
            <a:custGeom>
              <a:avLst/>
              <a:gdLst>
                <a:gd name="T0" fmla="*/ 0 w 11"/>
                <a:gd name="T1" fmla="*/ 2 h 14"/>
                <a:gd name="T2" fmla="*/ 2 w 11"/>
                <a:gd name="T3" fmla="*/ 0 h 14"/>
                <a:gd name="T4" fmla="*/ 10 w 11"/>
                <a:gd name="T5" fmla="*/ 0 h 14"/>
                <a:gd name="T6" fmla="*/ 11 w 11"/>
                <a:gd name="T7" fmla="*/ 1 h 14"/>
                <a:gd name="T8" fmla="*/ 10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7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3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2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1" y="1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6"/>
                    <a:pt x="10" y="7"/>
                  </a:cubicBezTo>
                  <a:cubicBezTo>
                    <a:pt x="10" y="8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4"/>
                    <a:pt x="0" y="1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3" name="Freeform 48"/>
            <p:cNvSpPr>
              <a:spLocks/>
            </p:cNvSpPr>
            <p:nvPr userDrawn="1"/>
          </p:nvSpPr>
          <p:spPr bwMode="auto">
            <a:xfrm>
              <a:off x="5538788" y="2152650"/>
              <a:ext cx="46038" cy="58738"/>
            </a:xfrm>
            <a:custGeom>
              <a:avLst/>
              <a:gdLst>
                <a:gd name="T0" fmla="*/ 8 w 12"/>
                <a:gd name="T1" fmla="*/ 7 h 15"/>
                <a:gd name="T2" fmla="*/ 12 w 12"/>
                <a:gd name="T3" fmla="*/ 11 h 15"/>
                <a:gd name="T4" fmla="*/ 6 w 12"/>
                <a:gd name="T5" fmla="*/ 15 h 15"/>
                <a:gd name="T6" fmla="*/ 0 w 12"/>
                <a:gd name="T7" fmla="*/ 12 h 15"/>
                <a:gd name="T8" fmla="*/ 1 w 12"/>
                <a:gd name="T9" fmla="*/ 10 h 15"/>
                <a:gd name="T10" fmla="*/ 6 w 12"/>
                <a:gd name="T11" fmla="*/ 13 h 15"/>
                <a:gd name="T12" fmla="*/ 9 w 12"/>
                <a:gd name="T13" fmla="*/ 11 h 15"/>
                <a:gd name="T14" fmla="*/ 7 w 12"/>
                <a:gd name="T15" fmla="*/ 10 h 15"/>
                <a:gd name="T16" fmla="*/ 4 w 12"/>
                <a:gd name="T17" fmla="*/ 9 h 15"/>
                <a:gd name="T18" fmla="*/ 0 w 12"/>
                <a:gd name="T19" fmla="*/ 5 h 15"/>
                <a:gd name="T20" fmla="*/ 6 w 12"/>
                <a:gd name="T21" fmla="*/ 0 h 15"/>
                <a:gd name="T22" fmla="*/ 11 w 12"/>
                <a:gd name="T23" fmla="*/ 4 h 15"/>
                <a:gd name="T24" fmla="*/ 10 w 12"/>
                <a:gd name="T25" fmla="*/ 5 h 15"/>
                <a:gd name="T26" fmla="*/ 6 w 12"/>
                <a:gd name="T27" fmla="*/ 3 h 15"/>
                <a:gd name="T28" fmla="*/ 3 w 12"/>
                <a:gd name="T29" fmla="*/ 5 h 15"/>
                <a:gd name="T30" fmla="*/ 5 w 12"/>
                <a:gd name="T31" fmla="*/ 6 h 15"/>
                <a:gd name="T32" fmla="*/ 8 w 12"/>
                <a:gd name="T33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8" y="7"/>
                  </a:moveTo>
                  <a:cubicBezTo>
                    <a:pt x="11" y="7"/>
                    <a:pt x="12" y="9"/>
                    <a:pt x="12" y="11"/>
                  </a:cubicBezTo>
                  <a:cubicBezTo>
                    <a:pt x="12" y="13"/>
                    <a:pt x="10" y="15"/>
                    <a:pt x="6" y="15"/>
                  </a:cubicBezTo>
                  <a:cubicBezTo>
                    <a:pt x="2" y="15"/>
                    <a:pt x="0" y="13"/>
                    <a:pt x="0" y="12"/>
                  </a:cubicBezTo>
                  <a:cubicBezTo>
                    <a:pt x="0" y="11"/>
                    <a:pt x="1" y="10"/>
                    <a:pt x="1" y="10"/>
                  </a:cubicBezTo>
                  <a:cubicBezTo>
                    <a:pt x="3" y="10"/>
                    <a:pt x="3" y="13"/>
                    <a:pt x="6" y="13"/>
                  </a:cubicBezTo>
                  <a:cubicBezTo>
                    <a:pt x="8" y="13"/>
                    <a:pt x="9" y="12"/>
                    <a:pt x="9" y="11"/>
                  </a:cubicBezTo>
                  <a:cubicBezTo>
                    <a:pt x="9" y="11"/>
                    <a:pt x="8" y="10"/>
                    <a:pt x="7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" y="0"/>
                    <a:pt x="11" y="2"/>
                    <a:pt x="11" y="4"/>
                  </a:cubicBezTo>
                  <a:cubicBezTo>
                    <a:pt x="11" y="5"/>
                    <a:pt x="11" y="5"/>
                    <a:pt x="10" y="5"/>
                  </a:cubicBezTo>
                  <a:cubicBezTo>
                    <a:pt x="8" y="5"/>
                    <a:pt x="9" y="3"/>
                    <a:pt x="6" y="3"/>
                  </a:cubicBezTo>
                  <a:cubicBezTo>
                    <a:pt x="4" y="3"/>
                    <a:pt x="3" y="4"/>
                    <a:pt x="3" y="5"/>
                  </a:cubicBezTo>
                  <a:cubicBezTo>
                    <a:pt x="3" y="6"/>
                    <a:pt x="4" y="6"/>
                    <a:pt x="5" y="6"/>
                  </a:cubicBez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4" name="Freeform 49"/>
            <p:cNvSpPr>
              <a:spLocks noEditPoints="1"/>
            </p:cNvSpPr>
            <p:nvPr userDrawn="1"/>
          </p:nvSpPr>
          <p:spPr bwMode="auto">
            <a:xfrm>
              <a:off x="5407025" y="2020888"/>
              <a:ext cx="53975" cy="58738"/>
            </a:xfrm>
            <a:custGeom>
              <a:avLst/>
              <a:gdLst>
                <a:gd name="T0" fmla="*/ 7 w 14"/>
                <a:gd name="T1" fmla="*/ 0 h 15"/>
                <a:gd name="T2" fmla="*/ 14 w 14"/>
                <a:gd name="T3" fmla="*/ 8 h 15"/>
                <a:gd name="T4" fmla="*/ 7 w 14"/>
                <a:gd name="T5" fmla="*/ 15 h 15"/>
                <a:gd name="T6" fmla="*/ 0 w 14"/>
                <a:gd name="T7" fmla="*/ 8 h 15"/>
                <a:gd name="T8" fmla="*/ 7 w 14"/>
                <a:gd name="T9" fmla="*/ 0 h 15"/>
                <a:gd name="T10" fmla="*/ 7 w 14"/>
                <a:gd name="T11" fmla="*/ 13 h 15"/>
                <a:gd name="T12" fmla="*/ 11 w 14"/>
                <a:gd name="T13" fmla="*/ 8 h 15"/>
                <a:gd name="T14" fmla="*/ 7 w 14"/>
                <a:gd name="T15" fmla="*/ 3 h 15"/>
                <a:gd name="T16" fmla="*/ 3 w 14"/>
                <a:gd name="T17" fmla="*/ 8 h 15"/>
                <a:gd name="T18" fmla="*/ 7 w 14"/>
                <a:gd name="T19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5">
                  <a:moveTo>
                    <a:pt x="7" y="0"/>
                  </a:moveTo>
                  <a:cubicBezTo>
                    <a:pt x="12" y="0"/>
                    <a:pt x="14" y="3"/>
                    <a:pt x="14" y="8"/>
                  </a:cubicBezTo>
                  <a:cubicBezTo>
                    <a:pt x="14" y="12"/>
                    <a:pt x="12" y="15"/>
                    <a:pt x="7" y="15"/>
                  </a:cubicBezTo>
                  <a:cubicBezTo>
                    <a:pt x="2" y="15"/>
                    <a:pt x="0" y="12"/>
                    <a:pt x="0" y="8"/>
                  </a:cubicBezTo>
                  <a:cubicBezTo>
                    <a:pt x="0" y="3"/>
                    <a:pt x="3" y="0"/>
                    <a:pt x="7" y="0"/>
                  </a:cubicBezTo>
                  <a:close/>
                  <a:moveTo>
                    <a:pt x="7" y="13"/>
                  </a:moveTo>
                  <a:cubicBezTo>
                    <a:pt x="10" y="13"/>
                    <a:pt x="11" y="10"/>
                    <a:pt x="11" y="8"/>
                  </a:cubicBezTo>
                  <a:cubicBezTo>
                    <a:pt x="11" y="5"/>
                    <a:pt x="10" y="3"/>
                    <a:pt x="7" y="3"/>
                  </a:cubicBezTo>
                  <a:cubicBezTo>
                    <a:pt x="5" y="3"/>
                    <a:pt x="3" y="5"/>
                    <a:pt x="3" y="8"/>
                  </a:cubicBezTo>
                  <a:cubicBezTo>
                    <a:pt x="3" y="10"/>
                    <a:pt x="4" y="13"/>
                    <a:pt x="7" y="1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Rectangle 50"/>
            <p:cNvSpPr>
              <a:spLocks noChangeArrowheads="1"/>
            </p:cNvSpPr>
            <p:nvPr userDrawn="1"/>
          </p:nvSpPr>
          <p:spPr bwMode="auto">
            <a:xfrm>
              <a:off x="5384800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6" name="Freeform 51"/>
            <p:cNvSpPr>
              <a:spLocks/>
            </p:cNvSpPr>
            <p:nvPr userDrawn="1"/>
          </p:nvSpPr>
          <p:spPr bwMode="auto">
            <a:xfrm>
              <a:off x="5434013" y="2168525"/>
              <a:ext cx="15875" cy="15875"/>
            </a:xfrm>
            <a:custGeom>
              <a:avLst/>
              <a:gdLst>
                <a:gd name="T0" fmla="*/ 3 w 10"/>
                <a:gd name="T1" fmla="*/ 10 h 10"/>
                <a:gd name="T2" fmla="*/ 0 w 10"/>
                <a:gd name="T3" fmla="*/ 7 h 10"/>
                <a:gd name="T4" fmla="*/ 8 w 10"/>
                <a:gd name="T5" fmla="*/ 0 h 10"/>
                <a:gd name="T6" fmla="*/ 10 w 10"/>
                <a:gd name="T7" fmla="*/ 2 h 10"/>
                <a:gd name="T8" fmla="*/ 3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3" y="10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7" name="Rectangle 52"/>
            <p:cNvSpPr>
              <a:spLocks noChangeArrowheads="1"/>
            </p:cNvSpPr>
            <p:nvPr userDrawn="1"/>
          </p:nvSpPr>
          <p:spPr bwMode="auto">
            <a:xfrm>
              <a:off x="5557838" y="2219325"/>
              <a:ext cx="3175" cy="142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8" name="Freeform 53"/>
            <p:cNvSpPr>
              <a:spLocks/>
            </p:cNvSpPr>
            <p:nvPr userDrawn="1"/>
          </p:nvSpPr>
          <p:spPr bwMode="auto">
            <a:xfrm>
              <a:off x="5673725" y="2168525"/>
              <a:ext cx="15875" cy="15875"/>
            </a:xfrm>
            <a:custGeom>
              <a:avLst/>
              <a:gdLst>
                <a:gd name="T0" fmla="*/ 7 w 10"/>
                <a:gd name="T1" fmla="*/ 10 h 10"/>
                <a:gd name="T2" fmla="*/ 0 w 10"/>
                <a:gd name="T3" fmla="*/ 2 h 10"/>
                <a:gd name="T4" fmla="*/ 2 w 10"/>
                <a:gd name="T5" fmla="*/ 0 h 10"/>
                <a:gd name="T6" fmla="*/ 10 w 10"/>
                <a:gd name="T7" fmla="*/ 7 h 10"/>
                <a:gd name="T8" fmla="*/ 7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7" y="10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10" y="7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9" name="Rectangle 54"/>
            <p:cNvSpPr>
              <a:spLocks noChangeArrowheads="1"/>
            </p:cNvSpPr>
            <p:nvPr userDrawn="1"/>
          </p:nvSpPr>
          <p:spPr bwMode="auto">
            <a:xfrm>
              <a:off x="5724525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0" name="Freeform 55"/>
            <p:cNvSpPr>
              <a:spLocks/>
            </p:cNvSpPr>
            <p:nvPr userDrawn="1"/>
          </p:nvSpPr>
          <p:spPr bwMode="auto">
            <a:xfrm>
              <a:off x="5673725" y="1928813"/>
              <a:ext cx="15875" cy="11113"/>
            </a:xfrm>
            <a:custGeom>
              <a:avLst/>
              <a:gdLst>
                <a:gd name="T0" fmla="*/ 2 w 10"/>
                <a:gd name="T1" fmla="*/ 7 h 7"/>
                <a:gd name="T2" fmla="*/ 0 w 10"/>
                <a:gd name="T3" fmla="*/ 7 h 7"/>
                <a:gd name="T4" fmla="*/ 7 w 10"/>
                <a:gd name="T5" fmla="*/ 0 h 7"/>
                <a:gd name="T6" fmla="*/ 10 w 10"/>
                <a:gd name="T7" fmla="*/ 3 h 7"/>
                <a:gd name="T8" fmla="*/ 2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2" y="7"/>
                  </a:moveTo>
                  <a:lnTo>
                    <a:pt x="0" y="7"/>
                  </a:lnTo>
                  <a:lnTo>
                    <a:pt x="7" y="0"/>
                  </a:lnTo>
                  <a:lnTo>
                    <a:pt x="10" y="3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1" name="Rectangle 56"/>
            <p:cNvSpPr>
              <a:spLocks noChangeArrowheads="1"/>
            </p:cNvSpPr>
            <p:nvPr userDrawn="1"/>
          </p:nvSpPr>
          <p:spPr bwMode="auto">
            <a:xfrm>
              <a:off x="5557838" y="1878013"/>
              <a:ext cx="3175" cy="158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2" name="Freeform 57"/>
            <p:cNvSpPr>
              <a:spLocks/>
            </p:cNvSpPr>
            <p:nvPr userDrawn="1"/>
          </p:nvSpPr>
          <p:spPr bwMode="auto">
            <a:xfrm>
              <a:off x="5434013" y="1928813"/>
              <a:ext cx="15875" cy="11113"/>
            </a:xfrm>
            <a:custGeom>
              <a:avLst/>
              <a:gdLst>
                <a:gd name="T0" fmla="*/ 8 w 10"/>
                <a:gd name="T1" fmla="*/ 7 h 7"/>
                <a:gd name="T2" fmla="*/ 0 w 10"/>
                <a:gd name="T3" fmla="*/ 3 h 7"/>
                <a:gd name="T4" fmla="*/ 3 w 10"/>
                <a:gd name="T5" fmla="*/ 0 h 7"/>
                <a:gd name="T6" fmla="*/ 10 w 10"/>
                <a:gd name="T7" fmla="*/ 7 h 7"/>
                <a:gd name="T8" fmla="*/ 8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8" y="7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3" name="Freeform 58"/>
            <p:cNvSpPr>
              <a:spLocks noEditPoints="1"/>
            </p:cNvSpPr>
            <p:nvPr userDrawn="1"/>
          </p:nvSpPr>
          <p:spPr bwMode="auto">
            <a:xfrm>
              <a:off x="5541963" y="2041525"/>
              <a:ext cx="34925" cy="30163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8 w 9"/>
                <a:gd name="T9" fmla="*/ 7 h 8"/>
                <a:gd name="T10" fmla="*/ 8 w 9"/>
                <a:gd name="T11" fmla="*/ 1 h 8"/>
                <a:gd name="T12" fmla="*/ 5 w 9"/>
                <a:gd name="T13" fmla="*/ 0 h 8"/>
                <a:gd name="T14" fmla="*/ 7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7 w 9"/>
                <a:gd name="T21" fmla="*/ 2 h 8"/>
                <a:gd name="T22" fmla="*/ 7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8"/>
                    <a:pt x="4" y="8"/>
                    <a:pt x="5" y="8"/>
                  </a:cubicBezTo>
                  <a:cubicBezTo>
                    <a:pt x="6" y="8"/>
                    <a:pt x="7" y="8"/>
                    <a:pt x="8" y="7"/>
                  </a:cubicBezTo>
                  <a:cubicBezTo>
                    <a:pt x="9" y="5"/>
                    <a:pt x="9" y="3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7" y="6"/>
                  </a:moveTo>
                  <a:cubicBezTo>
                    <a:pt x="6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6" y="1"/>
                    <a:pt x="7" y="2"/>
                  </a:cubicBezTo>
                  <a:cubicBezTo>
                    <a:pt x="8" y="3"/>
                    <a:pt x="8" y="5"/>
                    <a:pt x="7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4" name="Freeform 59"/>
            <p:cNvSpPr>
              <a:spLocks noEditPoints="1"/>
            </p:cNvSpPr>
            <p:nvPr userDrawn="1"/>
          </p:nvSpPr>
          <p:spPr bwMode="auto">
            <a:xfrm>
              <a:off x="5468938" y="1963738"/>
              <a:ext cx="185738" cy="185738"/>
            </a:xfrm>
            <a:custGeom>
              <a:avLst/>
              <a:gdLst>
                <a:gd name="T0" fmla="*/ 17 w 48"/>
                <a:gd name="T1" fmla="*/ 17 h 48"/>
                <a:gd name="T2" fmla="*/ 17 w 48"/>
                <a:gd name="T3" fmla="*/ 17 h 48"/>
                <a:gd name="T4" fmla="*/ 0 w 48"/>
                <a:gd name="T5" fmla="*/ 48 h 48"/>
                <a:gd name="T6" fmla="*/ 31 w 48"/>
                <a:gd name="T7" fmla="*/ 31 h 48"/>
                <a:gd name="T8" fmla="*/ 31 w 48"/>
                <a:gd name="T9" fmla="*/ 31 h 48"/>
                <a:gd name="T10" fmla="*/ 48 w 48"/>
                <a:gd name="T11" fmla="*/ 0 h 48"/>
                <a:gd name="T12" fmla="*/ 17 w 48"/>
                <a:gd name="T13" fmla="*/ 17 h 48"/>
                <a:gd name="T14" fmla="*/ 28 w 48"/>
                <a:gd name="T15" fmla="*/ 28 h 48"/>
                <a:gd name="T16" fmla="*/ 24 w 48"/>
                <a:gd name="T17" fmla="*/ 29 h 48"/>
                <a:gd name="T18" fmla="*/ 20 w 48"/>
                <a:gd name="T19" fmla="*/ 28 h 48"/>
                <a:gd name="T20" fmla="*/ 20 w 48"/>
                <a:gd name="T21" fmla="*/ 20 h 48"/>
                <a:gd name="T22" fmla="*/ 24 w 48"/>
                <a:gd name="T23" fmla="*/ 19 h 48"/>
                <a:gd name="T24" fmla="*/ 28 w 48"/>
                <a:gd name="T25" fmla="*/ 20 h 48"/>
                <a:gd name="T26" fmla="*/ 28 w 48"/>
                <a:gd name="T27" fmla="*/ 2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8">
                  <a:moveTo>
                    <a:pt x="17" y="17"/>
                  </a:moveTo>
                  <a:cubicBezTo>
                    <a:pt x="17" y="17"/>
                    <a:pt x="17" y="17"/>
                    <a:pt x="17" y="17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17" y="17"/>
                  </a:lnTo>
                  <a:close/>
                  <a:moveTo>
                    <a:pt x="28" y="28"/>
                  </a:moveTo>
                  <a:cubicBezTo>
                    <a:pt x="27" y="29"/>
                    <a:pt x="25" y="29"/>
                    <a:pt x="24" y="29"/>
                  </a:cubicBezTo>
                  <a:cubicBezTo>
                    <a:pt x="23" y="29"/>
                    <a:pt x="21" y="29"/>
                    <a:pt x="20" y="28"/>
                  </a:cubicBezTo>
                  <a:cubicBezTo>
                    <a:pt x="18" y="26"/>
                    <a:pt x="18" y="22"/>
                    <a:pt x="20" y="20"/>
                  </a:cubicBezTo>
                  <a:cubicBezTo>
                    <a:pt x="21" y="19"/>
                    <a:pt x="23" y="19"/>
                    <a:pt x="24" y="19"/>
                  </a:cubicBezTo>
                  <a:cubicBezTo>
                    <a:pt x="25" y="19"/>
                    <a:pt x="27" y="19"/>
                    <a:pt x="28" y="20"/>
                  </a:cubicBezTo>
                  <a:cubicBezTo>
                    <a:pt x="30" y="22"/>
                    <a:pt x="30" y="26"/>
                    <a:pt x="28" y="2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75" name="Freeform 60"/>
          <p:cNvSpPr>
            <a:spLocks noEditPoints="1"/>
          </p:cNvSpPr>
          <p:nvPr userDrawn="1"/>
        </p:nvSpPr>
        <p:spPr bwMode="auto">
          <a:xfrm>
            <a:off x="5619750" y="966788"/>
            <a:ext cx="215900" cy="215900"/>
          </a:xfrm>
          <a:custGeom>
            <a:avLst/>
            <a:gdLst>
              <a:gd name="T0" fmla="*/ 47 w 56"/>
              <a:gd name="T1" fmla="*/ 16 h 56"/>
              <a:gd name="T2" fmla="*/ 33 w 56"/>
              <a:gd name="T3" fmla="*/ 6 h 56"/>
              <a:gd name="T4" fmla="*/ 15 w 56"/>
              <a:gd name="T5" fmla="*/ 9 h 56"/>
              <a:gd name="T6" fmla="*/ 5 w 56"/>
              <a:gd name="T7" fmla="*/ 23 h 56"/>
              <a:gd name="T8" fmla="*/ 8 w 56"/>
              <a:gd name="T9" fmla="*/ 40 h 56"/>
              <a:gd name="T10" fmla="*/ 23 w 56"/>
              <a:gd name="T11" fmla="*/ 50 h 56"/>
              <a:gd name="T12" fmla="*/ 40 w 56"/>
              <a:gd name="T13" fmla="*/ 47 h 56"/>
              <a:gd name="T14" fmla="*/ 50 w 56"/>
              <a:gd name="T15" fmla="*/ 33 h 56"/>
              <a:gd name="T16" fmla="*/ 42 w 56"/>
              <a:gd name="T17" fmla="*/ 36 h 56"/>
              <a:gd name="T18" fmla="*/ 41 w 56"/>
              <a:gd name="T19" fmla="*/ 38 h 56"/>
              <a:gd name="T20" fmla="*/ 38 w 56"/>
              <a:gd name="T21" fmla="*/ 40 h 56"/>
              <a:gd name="T22" fmla="*/ 36 w 56"/>
              <a:gd name="T23" fmla="*/ 42 h 56"/>
              <a:gd name="T24" fmla="*/ 35 w 56"/>
              <a:gd name="T25" fmla="*/ 42 h 56"/>
              <a:gd name="T26" fmla="*/ 32 w 56"/>
              <a:gd name="T27" fmla="*/ 44 h 56"/>
              <a:gd name="T28" fmla="*/ 30 w 56"/>
              <a:gd name="T29" fmla="*/ 44 h 56"/>
              <a:gd name="T30" fmla="*/ 29 w 56"/>
              <a:gd name="T31" fmla="*/ 44 h 56"/>
              <a:gd name="T32" fmla="*/ 27 w 56"/>
              <a:gd name="T33" fmla="*/ 44 h 56"/>
              <a:gd name="T34" fmla="*/ 25 w 56"/>
              <a:gd name="T35" fmla="*/ 44 h 56"/>
              <a:gd name="T36" fmla="*/ 23 w 56"/>
              <a:gd name="T37" fmla="*/ 44 h 56"/>
              <a:gd name="T38" fmla="*/ 20 w 56"/>
              <a:gd name="T39" fmla="*/ 42 h 56"/>
              <a:gd name="T40" fmla="*/ 19 w 56"/>
              <a:gd name="T41" fmla="*/ 42 h 56"/>
              <a:gd name="T42" fmla="*/ 17 w 56"/>
              <a:gd name="T43" fmla="*/ 40 h 56"/>
              <a:gd name="T44" fmla="*/ 15 w 56"/>
              <a:gd name="T45" fmla="*/ 38 h 56"/>
              <a:gd name="T46" fmla="*/ 13 w 56"/>
              <a:gd name="T47" fmla="*/ 36 h 56"/>
              <a:gd name="T48" fmla="*/ 12 w 56"/>
              <a:gd name="T49" fmla="*/ 31 h 56"/>
              <a:gd name="T50" fmla="*/ 11 w 56"/>
              <a:gd name="T51" fmla="*/ 30 h 56"/>
              <a:gd name="T52" fmla="*/ 11 w 56"/>
              <a:gd name="T53" fmla="*/ 28 h 56"/>
              <a:gd name="T54" fmla="*/ 11 w 56"/>
              <a:gd name="T55" fmla="*/ 26 h 56"/>
              <a:gd name="T56" fmla="*/ 12 w 56"/>
              <a:gd name="T57" fmla="*/ 24 h 56"/>
              <a:gd name="T58" fmla="*/ 12 w 56"/>
              <a:gd name="T59" fmla="*/ 23 h 56"/>
              <a:gd name="T60" fmla="*/ 13 w 56"/>
              <a:gd name="T61" fmla="*/ 20 h 56"/>
              <a:gd name="T62" fmla="*/ 15 w 56"/>
              <a:gd name="T63" fmla="*/ 18 h 56"/>
              <a:gd name="T64" fmla="*/ 17 w 56"/>
              <a:gd name="T65" fmla="*/ 15 h 56"/>
              <a:gd name="T66" fmla="*/ 19 w 56"/>
              <a:gd name="T67" fmla="*/ 14 h 56"/>
              <a:gd name="T68" fmla="*/ 20 w 56"/>
              <a:gd name="T69" fmla="*/ 13 h 56"/>
              <a:gd name="T70" fmla="*/ 23 w 56"/>
              <a:gd name="T71" fmla="*/ 12 h 56"/>
              <a:gd name="T72" fmla="*/ 24 w 56"/>
              <a:gd name="T73" fmla="*/ 12 h 56"/>
              <a:gd name="T74" fmla="*/ 26 w 56"/>
              <a:gd name="T75" fmla="*/ 12 h 56"/>
              <a:gd name="T76" fmla="*/ 28 w 56"/>
              <a:gd name="T77" fmla="*/ 11 h 56"/>
              <a:gd name="T78" fmla="*/ 30 w 56"/>
              <a:gd name="T79" fmla="*/ 12 h 56"/>
              <a:gd name="T80" fmla="*/ 32 w 56"/>
              <a:gd name="T81" fmla="*/ 12 h 56"/>
              <a:gd name="T82" fmla="*/ 33 w 56"/>
              <a:gd name="T83" fmla="*/ 12 h 56"/>
              <a:gd name="T84" fmla="*/ 36 w 56"/>
              <a:gd name="T85" fmla="*/ 14 h 56"/>
              <a:gd name="T86" fmla="*/ 38 w 56"/>
              <a:gd name="T87" fmla="*/ 15 h 56"/>
              <a:gd name="T88" fmla="*/ 40 w 56"/>
              <a:gd name="T89" fmla="*/ 17 h 56"/>
              <a:gd name="T90" fmla="*/ 42 w 56"/>
              <a:gd name="T91" fmla="*/ 19 h 56"/>
              <a:gd name="T92" fmla="*/ 43 w 56"/>
              <a:gd name="T93" fmla="*/ 23 h 56"/>
              <a:gd name="T94" fmla="*/ 44 w 56"/>
              <a:gd name="T95" fmla="*/ 24 h 56"/>
              <a:gd name="T96" fmla="*/ 44 w 56"/>
              <a:gd name="T97" fmla="*/ 25 h 56"/>
              <a:gd name="T98" fmla="*/ 44 w 56"/>
              <a:gd name="T99" fmla="*/ 27 h 56"/>
              <a:gd name="T100" fmla="*/ 44 w 56"/>
              <a:gd name="T101" fmla="*/ 29 h 56"/>
              <a:gd name="T102" fmla="*/ 44 w 56"/>
              <a:gd name="T103" fmla="*/ 31 h 56"/>
              <a:gd name="T104" fmla="*/ 42 w 56"/>
              <a:gd name="T105" fmla="*/ 36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6" h="56">
                <a:moveTo>
                  <a:pt x="56" y="33"/>
                </a:moveTo>
                <a:cubicBezTo>
                  <a:pt x="56" y="23"/>
                  <a:pt x="56" y="23"/>
                  <a:pt x="56" y="23"/>
                </a:cubicBezTo>
                <a:cubicBezTo>
                  <a:pt x="50" y="23"/>
                  <a:pt x="50" y="23"/>
                  <a:pt x="50" y="23"/>
                </a:cubicBezTo>
                <a:cubicBezTo>
                  <a:pt x="49" y="20"/>
                  <a:pt x="48" y="18"/>
                  <a:pt x="47" y="16"/>
                </a:cubicBezTo>
                <a:cubicBezTo>
                  <a:pt x="51" y="12"/>
                  <a:pt x="51" y="12"/>
                  <a:pt x="51" y="12"/>
                </a:cubicBezTo>
                <a:cubicBezTo>
                  <a:pt x="44" y="5"/>
                  <a:pt x="44" y="5"/>
                  <a:pt x="44" y="5"/>
                </a:cubicBezTo>
                <a:cubicBezTo>
                  <a:pt x="40" y="9"/>
                  <a:pt x="40" y="9"/>
                  <a:pt x="40" y="9"/>
                </a:cubicBezTo>
                <a:cubicBezTo>
                  <a:pt x="38" y="7"/>
                  <a:pt x="35" y="6"/>
                  <a:pt x="33" y="6"/>
                </a:cubicBezTo>
                <a:cubicBezTo>
                  <a:pt x="33" y="0"/>
                  <a:pt x="33" y="0"/>
                  <a:pt x="3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6"/>
                  <a:pt x="23" y="6"/>
                  <a:pt x="23" y="6"/>
                </a:cubicBezTo>
                <a:cubicBezTo>
                  <a:pt x="20" y="6"/>
                  <a:pt x="18" y="7"/>
                  <a:pt x="15" y="9"/>
                </a:cubicBezTo>
                <a:cubicBezTo>
                  <a:pt x="11" y="5"/>
                  <a:pt x="11" y="5"/>
                  <a:pt x="11" y="5"/>
                </a:cubicBezTo>
                <a:cubicBezTo>
                  <a:pt x="4" y="12"/>
                  <a:pt x="4" y="12"/>
                  <a:pt x="4" y="12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8"/>
                  <a:pt x="6" y="20"/>
                  <a:pt x="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33"/>
                  <a:pt x="0" y="33"/>
                  <a:pt x="0" y="33"/>
                </a:cubicBezTo>
                <a:cubicBezTo>
                  <a:pt x="5" y="33"/>
                  <a:pt x="5" y="33"/>
                  <a:pt x="5" y="33"/>
                </a:cubicBezTo>
                <a:cubicBezTo>
                  <a:pt x="6" y="36"/>
                  <a:pt x="7" y="38"/>
                  <a:pt x="8" y="40"/>
                </a:cubicBezTo>
                <a:cubicBezTo>
                  <a:pt x="4" y="44"/>
                  <a:pt x="4" y="44"/>
                  <a:pt x="4" y="44"/>
                </a:cubicBezTo>
                <a:cubicBezTo>
                  <a:pt x="11" y="51"/>
                  <a:pt x="11" y="51"/>
                  <a:pt x="11" y="51"/>
                </a:cubicBezTo>
                <a:cubicBezTo>
                  <a:pt x="15" y="47"/>
                  <a:pt x="15" y="47"/>
                  <a:pt x="15" y="47"/>
                </a:cubicBezTo>
                <a:cubicBezTo>
                  <a:pt x="18" y="49"/>
                  <a:pt x="20" y="50"/>
                  <a:pt x="23" y="50"/>
                </a:cubicBezTo>
                <a:cubicBezTo>
                  <a:pt x="23" y="56"/>
                  <a:pt x="23" y="56"/>
                  <a:pt x="23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3" y="50"/>
                  <a:pt x="33" y="50"/>
                  <a:pt x="33" y="50"/>
                </a:cubicBezTo>
                <a:cubicBezTo>
                  <a:pt x="35" y="50"/>
                  <a:pt x="38" y="49"/>
                  <a:pt x="40" y="47"/>
                </a:cubicBezTo>
                <a:cubicBezTo>
                  <a:pt x="44" y="51"/>
                  <a:pt x="44" y="51"/>
                  <a:pt x="44" y="51"/>
                </a:cubicBezTo>
                <a:cubicBezTo>
                  <a:pt x="51" y="44"/>
                  <a:pt x="51" y="44"/>
                  <a:pt x="51" y="44"/>
                </a:cubicBezTo>
                <a:cubicBezTo>
                  <a:pt x="47" y="40"/>
                  <a:pt x="47" y="40"/>
                  <a:pt x="47" y="40"/>
                </a:cubicBezTo>
                <a:cubicBezTo>
                  <a:pt x="48" y="38"/>
                  <a:pt x="49" y="36"/>
                  <a:pt x="50" y="33"/>
                </a:cubicBezTo>
                <a:lnTo>
                  <a:pt x="56" y="33"/>
                </a:lnTo>
                <a:close/>
                <a:moveTo>
                  <a:pt x="42" y="36"/>
                </a:move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7"/>
                </a:cubicBezTo>
                <a:cubicBezTo>
                  <a:pt x="42" y="37"/>
                  <a:pt x="42" y="37"/>
                  <a:pt x="42" y="37"/>
                </a:cubicBezTo>
                <a:cubicBezTo>
                  <a:pt x="41" y="37"/>
                  <a:pt x="41" y="38"/>
                  <a:pt x="41" y="38"/>
                </a:cubicBezTo>
                <a:cubicBezTo>
                  <a:pt x="41" y="38"/>
                  <a:pt x="41" y="38"/>
                  <a:pt x="41" y="38"/>
                </a:cubicBezTo>
                <a:cubicBezTo>
                  <a:pt x="40" y="38"/>
                  <a:pt x="40" y="38"/>
                  <a:pt x="40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39"/>
                  <a:pt x="39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7" y="41"/>
                  <a:pt x="37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5" y="42"/>
                </a:cubicBezTo>
                <a:cubicBezTo>
                  <a:pt x="35" y="42"/>
                  <a:pt x="35" y="42"/>
                  <a:pt x="35" y="42"/>
                </a:cubicBezTo>
                <a:cubicBezTo>
                  <a:pt x="34" y="43"/>
                  <a:pt x="34" y="43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0" y="44"/>
                  <a:pt x="30" y="44"/>
                </a:cubicBezTo>
                <a:cubicBezTo>
                  <a:pt x="30" y="44"/>
                  <a:pt x="30" y="44"/>
                  <a:pt x="30" y="44"/>
                </a:cubicBezTo>
                <a:cubicBezTo>
                  <a:pt x="30" y="44"/>
                  <a:pt x="30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8" y="44"/>
                </a:cubicBezTo>
                <a:cubicBezTo>
                  <a:pt x="28" y="44"/>
                  <a:pt x="28" y="44"/>
                  <a:pt x="28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5" y="44"/>
                  <a:pt x="25" y="44"/>
                </a:cubicBezTo>
                <a:cubicBezTo>
                  <a:pt x="25" y="44"/>
                  <a:pt x="25" y="44"/>
                  <a:pt x="25" y="44"/>
                </a:cubicBezTo>
                <a:cubicBezTo>
                  <a:pt x="25" y="44"/>
                  <a:pt x="25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8" y="42"/>
                  <a:pt x="18" y="41"/>
                  <a:pt x="17" y="41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7" y="41"/>
                  <a:pt x="17" y="40"/>
                </a:cubicBezTo>
                <a:cubicBezTo>
                  <a:pt x="17" y="40"/>
                  <a:pt x="17" y="40"/>
                  <a:pt x="17" y="40"/>
                </a:cubicBezTo>
                <a:cubicBezTo>
                  <a:pt x="16" y="40"/>
                  <a:pt x="16" y="39"/>
                  <a:pt x="15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8"/>
                  <a:pt x="15" y="38"/>
                  <a:pt x="15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14" y="38"/>
                  <a:pt x="14" y="37"/>
                  <a:pt x="14" y="37"/>
                </a:cubicBezTo>
                <a:cubicBezTo>
                  <a:pt x="14" y="37"/>
                  <a:pt x="14" y="37"/>
                  <a:pt x="14" y="37"/>
                </a:cubicBezTo>
                <a:cubicBezTo>
                  <a:pt x="14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4"/>
                  <a:pt x="12" y="33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1"/>
                </a:cubicBezTo>
                <a:cubicBezTo>
                  <a:pt x="12" y="31"/>
                  <a:pt x="12" y="31"/>
                  <a:pt x="12" y="31"/>
                </a:cubicBezTo>
                <a:cubicBezTo>
                  <a:pt x="11" y="31"/>
                  <a:pt x="11" y="31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7"/>
                  <a:pt x="11" y="27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7"/>
                  <a:pt x="11" y="27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6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2" y="25"/>
                </a:cubicBezTo>
                <a:cubicBezTo>
                  <a:pt x="12" y="25"/>
                  <a:pt x="12" y="25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2"/>
                  <a:pt x="13" y="21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8"/>
                  <a:pt x="15" y="18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6" y="17"/>
                  <a:pt x="16" y="16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8" y="15"/>
                  <a:pt x="18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20" y="14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1" y="13"/>
                  <a:pt x="22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6" y="12"/>
                  <a:pt x="26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6" y="11"/>
                  <a:pt x="26" y="11"/>
                  <a:pt x="27" y="11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1"/>
                  <a:pt x="27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1"/>
                  <a:pt x="29" y="11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1" y="12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2"/>
                  <a:pt x="32" y="12"/>
                </a:cubicBezTo>
                <a:cubicBezTo>
                  <a:pt x="32" y="12"/>
                  <a:pt x="32" y="12"/>
                  <a:pt x="32" y="12"/>
                </a:cubicBezTo>
                <a:cubicBezTo>
                  <a:pt x="32" y="12"/>
                  <a:pt x="32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4" y="12"/>
                  <a:pt x="34" y="13"/>
                  <a:pt x="35" y="13"/>
                </a:cubicBezTo>
                <a:cubicBezTo>
                  <a:pt x="35" y="13"/>
                  <a:pt x="35" y="13"/>
                  <a:pt x="35" y="13"/>
                </a:cubicBezTo>
                <a:cubicBezTo>
                  <a:pt x="36" y="13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7" y="14"/>
                  <a:pt x="37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9" y="16"/>
                  <a:pt x="40" y="17"/>
                  <a:pt x="40" y="17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41" y="18"/>
                </a:cubicBezTo>
                <a:cubicBezTo>
                  <a:pt x="41" y="18"/>
                  <a:pt x="41" y="18"/>
                  <a:pt x="41" y="18"/>
                </a:cubicBezTo>
                <a:cubicBezTo>
                  <a:pt x="41" y="18"/>
                  <a:pt x="41" y="19"/>
                  <a:pt x="42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2" y="19"/>
                  <a:pt x="42" y="19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3" y="21"/>
                  <a:pt x="43" y="22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4" y="23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8"/>
                  <a:pt x="44" y="28"/>
                </a:cubicBezTo>
                <a:cubicBezTo>
                  <a:pt x="44" y="28"/>
                  <a:pt x="44" y="28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2"/>
                  <a:pt x="44" y="32"/>
                  <a:pt x="44" y="32"/>
                </a:cubicBezTo>
                <a:cubicBezTo>
                  <a:pt x="44" y="32"/>
                  <a:pt x="44" y="32"/>
                  <a:pt x="44" y="32"/>
                </a:cubicBezTo>
                <a:cubicBezTo>
                  <a:pt x="43" y="33"/>
                  <a:pt x="43" y="34"/>
                  <a:pt x="42" y="3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6" name="Freeform 61"/>
          <p:cNvSpPr>
            <a:spLocks noEditPoints="1"/>
          </p:cNvSpPr>
          <p:nvPr userDrawn="1"/>
        </p:nvSpPr>
        <p:spPr bwMode="auto">
          <a:xfrm>
            <a:off x="5514975" y="1319213"/>
            <a:ext cx="301625" cy="382588"/>
          </a:xfrm>
          <a:custGeom>
            <a:avLst/>
            <a:gdLst>
              <a:gd name="T0" fmla="*/ 5 w 78"/>
              <a:gd name="T1" fmla="*/ 58 h 99"/>
              <a:gd name="T2" fmla="*/ 5 w 78"/>
              <a:gd name="T3" fmla="*/ 40 h 99"/>
              <a:gd name="T4" fmla="*/ 23 w 78"/>
              <a:gd name="T5" fmla="*/ 40 h 99"/>
              <a:gd name="T6" fmla="*/ 23 w 78"/>
              <a:gd name="T7" fmla="*/ 58 h 99"/>
              <a:gd name="T8" fmla="*/ 5 w 78"/>
              <a:gd name="T9" fmla="*/ 58 h 99"/>
              <a:gd name="T10" fmla="*/ 27 w 78"/>
              <a:gd name="T11" fmla="*/ 80 h 99"/>
              <a:gd name="T12" fmla="*/ 27 w 78"/>
              <a:gd name="T13" fmla="*/ 71 h 99"/>
              <a:gd name="T14" fmla="*/ 27 w 78"/>
              <a:gd name="T15" fmla="*/ 26 h 99"/>
              <a:gd name="T16" fmla="*/ 27 w 78"/>
              <a:gd name="T17" fmla="*/ 18 h 99"/>
              <a:gd name="T18" fmla="*/ 36 w 78"/>
              <a:gd name="T19" fmla="*/ 18 h 99"/>
              <a:gd name="T20" fmla="*/ 35 w 78"/>
              <a:gd name="T21" fmla="*/ 80 h 99"/>
              <a:gd name="T22" fmla="*/ 27 w 78"/>
              <a:gd name="T23" fmla="*/ 80 h 99"/>
              <a:gd name="T24" fmla="*/ 43 w 78"/>
              <a:gd name="T25" fmla="*/ 96 h 99"/>
              <a:gd name="T26" fmla="*/ 43 w 78"/>
              <a:gd name="T27" fmla="*/ 88 h 99"/>
              <a:gd name="T28" fmla="*/ 43 w 78"/>
              <a:gd name="T29" fmla="*/ 10 h 99"/>
              <a:gd name="T30" fmla="*/ 43 w 78"/>
              <a:gd name="T31" fmla="*/ 2 h 99"/>
              <a:gd name="T32" fmla="*/ 51 w 78"/>
              <a:gd name="T33" fmla="*/ 2 h 99"/>
              <a:gd name="T34" fmla="*/ 52 w 78"/>
              <a:gd name="T35" fmla="*/ 96 h 99"/>
              <a:gd name="T36" fmla="*/ 43 w 78"/>
              <a:gd name="T37" fmla="*/ 96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8" h="99">
                <a:moveTo>
                  <a:pt x="5" y="58"/>
                </a:moveTo>
                <a:cubicBezTo>
                  <a:pt x="0" y="53"/>
                  <a:pt x="0" y="45"/>
                  <a:pt x="5" y="40"/>
                </a:cubicBezTo>
                <a:cubicBezTo>
                  <a:pt x="10" y="35"/>
                  <a:pt x="18" y="36"/>
                  <a:pt x="23" y="40"/>
                </a:cubicBezTo>
                <a:cubicBezTo>
                  <a:pt x="28" y="45"/>
                  <a:pt x="28" y="53"/>
                  <a:pt x="23" y="58"/>
                </a:cubicBezTo>
                <a:cubicBezTo>
                  <a:pt x="18" y="63"/>
                  <a:pt x="10" y="63"/>
                  <a:pt x="5" y="58"/>
                </a:cubicBezTo>
                <a:close/>
                <a:moveTo>
                  <a:pt x="27" y="80"/>
                </a:moveTo>
                <a:cubicBezTo>
                  <a:pt x="24" y="77"/>
                  <a:pt x="24" y="74"/>
                  <a:pt x="27" y="71"/>
                </a:cubicBezTo>
                <a:cubicBezTo>
                  <a:pt x="39" y="59"/>
                  <a:pt x="40" y="38"/>
                  <a:pt x="27" y="26"/>
                </a:cubicBezTo>
                <a:cubicBezTo>
                  <a:pt x="25" y="24"/>
                  <a:pt x="25" y="20"/>
                  <a:pt x="27" y="18"/>
                </a:cubicBezTo>
                <a:cubicBezTo>
                  <a:pt x="30" y="15"/>
                  <a:pt x="33" y="15"/>
                  <a:pt x="36" y="18"/>
                </a:cubicBezTo>
                <a:cubicBezTo>
                  <a:pt x="53" y="35"/>
                  <a:pt x="52" y="63"/>
                  <a:pt x="35" y="80"/>
                </a:cubicBezTo>
                <a:cubicBezTo>
                  <a:pt x="33" y="82"/>
                  <a:pt x="29" y="82"/>
                  <a:pt x="27" y="80"/>
                </a:cubicBezTo>
                <a:close/>
                <a:moveTo>
                  <a:pt x="43" y="96"/>
                </a:moveTo>
                <a:cubicBezTo>
                  <a:pt x="41" y="94"/>
                  <a:pt x="41" y="90"/>
                  <a:pt x="43" y="88"/>
                </a:cubicBezTo>
                <a:cubicBezTo>
                  <a:pt x="65" y="67"/>
                  <a:pt x="65" y="32"/>
                  <a:pt x="43" y="10"/>
                </a:cubicBezTo>
                <a:cubicBezTo>
                  <a:pt x="41" y="8"/>
                  <a:pt x="41" y="4"/>
                  <a:pt x="43" y="2"/>
                </a:cubicBezTo>
                <a:cubicBezTo>
                  <a:pt x="45" y="0"/>
                  <a:pt x="49" y="0"/>
                  <a:pt x="51" y="2"/>
                </a:cubicBezTo>
                <a:cubicBezTo>
                  <a:pt x="78" y="28"/>
                  <a:pt x="78" y="70"/>
                  <a:pt x="52" y="96"/>
                </a:cubicBezTo>
                <a:cubicBezTo>
                  <a:pt x="49" y="99"/>
                  <a:pt x="46" y="99"/>
                  <a:pt x="43" y="9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7" name="Freeform 62"/>
          <p:cNvSpPr>
            <a:spLocks/>
          </p:cNvSpPr>
          <p:nvPr userDrawn="1"/>
        </p:nvSpPr>
        <p:spPr bwMode="auto">
          <a:xfrm>
            <a:off x="4078288" y="1295400"/>
            <a:ext cx="266700" cy="274638"/>
          </a:xfrm>
          <a:custGeom>
            <a:avLst/>
            <a:gdLst>
              <a:gd name="T0" fmla="*/ 33 w 69"/>
              <a:gd name="T1" fmla="*/ 0 h 71"/>
              <a:gd name="T2" fmla="*/ 69 w 69"/>
              <a:gd name="T3" fmla="*/ 28 h 71"/>
              <a:gd name="T4" fmla="*/ 43 w 69"/>
              <a:gd name="T5" fmla="*/ 60 h 71"/>
              <a:gd name="T6" fmla="*/ 32 w 69"/>
              <a:gd name="T7" fmla="*/ 71 h 71"/>
              <a:gd name="T8" fmla="*/ 23 w 69"/>
              <a:gd name="T9" fmla="*/ 62 h 71"/>
              <a:gd name="T10" fmla="*/ 47 w 69"/>
              <a:gd name="T11" fmla="*/ 28 h 71"/>
              <a:gd name="T12" fmla="*/ 34 w 69"/>
              <a:gd name="T13" fmla="*/ 16 h 71"/>
              <a:gd name="T14" fmla="*/ 9 w 69"/>
              <a:gd name="T15" fmla="*/ 34 h 71"/>
              <a:gd name="T16" fmla="*/ 0 w 69"/>
              <a:gd name="T17" fmla="*/ 26 h 71"/>
              <a:gd name="T18" fmla="*/ 33 w 69"/>
              <a:gd name="T1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71">
                <a:moveTo>
                  <a:pt x="33" y="0"/>
                </a:moveTo>
                <a:cubicBezTo>
                  <a:pt x="51" y="0"/>
                  <a:pt x="69" y="8"/>
                  <a:pt x="69" y="28"/>
                </a:cubicBezTo>
                <a:cubicBezTo>
                  <a:pt x="69" y="46"/>
                  <a:pt x="48" y="53"/>
                  <a:pt x="43" y="60"/>
                </a:cubicBezTo>
                <a:cubicBezTo>
                  <a:pt x="40" y="65"/>
                  <a:pt x="41" y="71"/>
                  <a:pt x="32" y="71"/>
                </a:cubicBezTo>
                <a:cubicBezTo>
                  <a:pt x="26" y="71"/>
                  <a:pt x="23" y="67"/>
                  <a:pt x="23" y="62"/>
                </a:cubicBezTo>
                <a:cubicBezTo>
                  <a:pt x="23" y="45"/>
                  <a:pt x="47" y="42"/>
                  <a:pt x="47" y="28"/>
                </a:cubicBezTo>
                <a:cubicBezTo>
                  <a:pt x="47" y="20"/>
                  <a:pt x="42" y="16"/>
                  <a:pt x="34" y="16"/>
                </a:cubicBezTo>
                <a:cubicBezTo>
                  <a:pt x="16" y="16"/>
                  <a:pt x="23" y="34"/>
                  <a:pt x="9" y="34"/>
                </a:cubicBezTo>
                <a:cubicBezTo>
                  <a:pt x="5" y="34"/>
                  <a:pt x="0" y="31"/>
                  <a:pt x="0" y="26"/>
                </a:cubicBezTo>
                <a:cubicBezTo>
                  <a:pt x="0" y="12"/>
                  <a:pt x="16" y="0"/>
                  <a:pt x="33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8" name="Oval 63"/>
          <p:cNvSpPr>
            <a:spLocks noChangeArrowheads="1"/>
          </p:cNvSpPr>
          <p:nvPr userDrawn="1"/>
        </p:nvSpPr>
        <p:spPr bwMode="auto">
          <a:xfrm>
            <a:off x="4159250" y="1589088"/>
            <a:ext cx="88900" cy="92075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79" name="Group 78"/>
          <p:cNvGrpSpPr/>
          <p:nvPr userDrawn="1"/>
        </p:nvGrpSpPr>
        <p:grpSpPr>
          <a:xfrm>
            <a:off x="2784475" y="1724025"/>
            <a:ext cx="325438" cy="679450"/>
            <a:chOff x="2784475" y="1724025"/>
            <a:chExt cx="325438" cy="679450"/>
          </a:xfrm>
        </p:grpSpPr>
        <p:sp>
          <p:nvSpPr>
            <p:cNvPr id="80" name="Oval 64"/>
            <p:cNvSpPr>
              <a:spLocks noChangeArrowheads="1"/>
            </p:cNvSpPr>
            <p:nvPr userDrawn="1"/>
          </p:nvSpPr>
          <p:spPr bwMode="auto">
            <a:xfrm>
              <a:off x="2894013" y="1724025"/>
              <a:ext cx="107950" cy="107950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1" name="Line 65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2" name="Line 66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3" name="Freeform 67"/>
            <p:cNvSpPr>
              <a:spLocks/>
            </p:cNvSpPr>
            <p:nvPr userDrawn="1"/>
          </p:nvSpPr>
          <p:spPr bwMode="auto">
            <a:xfrm>
              <a:off x="2784475" y="1847850"/>
              <a:ext cx="325438" cy="555625"/>
            </a:xfrm>
            <a:custGeom>
              <a:avLst/>
              <a:gdLst>
                <a:gd name="T0" fmla="*/ 40 w 84"/>
                <a:gd name="T1" fmla="*/ 86 h 144"/>
                <a:gd name="T2" fmla="*/ 40 w 84"/>
                <a:gd name="T3" fmla="*/ 135 h 144"/>
                <a:gd name="T4" fmla="*/ 27 w 84"/>
                <a:gd name="T5" fmla="*/ 135 h 144"/>
                <a:gd name="T6" fmla="*/ 26 w 84"/>
                <a:gd name="T7" fmla="*/ 86 h 144"/>
                <a:gd name="T8" fmla="*/ 9 w 84"/>
                <a:gd name="T9" fmla="*/ 86 h 144"/>
                <a:gd name="T10" fmla="*/ 28 w 84"/>
                <a:gd name="T11" fmla="*/ 20 h 144"/>
                <a:gd name="T12" fmla="*/ 25 w 84"/>
                <a:gd name="T13" fmla="*/ 20 h 144"/>
                <a:gd name="T14" fmla="*/ 14 w 84"/>
                <a:gd name="T15" fmla="*/ 58 h 144"/>
                <a:gd name="T16" fmla="*/ 2 w 84"/>
                <a:gd name="T17" fmla="*/ 54 h 144"/>
                <a:gd name="T18" fmla="*/ 15 w 84"/>
                <a:gd name="T19" fmla="*/ 13 h 144"/>
                <a:gd name="T20" fmla="*/ 32 w 84"/>
                <a:gd name="T21" fmla="*/ 0 h 144"/>
                <a:gd name="T22" fmla="*/ 41 w 84"/>
                <a:gd name="T23" fmla="*/ 0 h 144"/>
                <a:gd name="T24" fmla="*/ 41 w 84"/>
                <a:gd name="T25" fmla="*/ 0 h 144"/>
                <a:gd name="T26" fmla="*/ 51 w 84"/>
                <a:gd name="T27" fmla="*/ 0 h 144"/>
                <a:gd name="T28" fmla="*/ 69 w 84"/>
                <a:gd name="T29" fmla="*/ 13 h 144"/>
                <a:gd name="T30" fmla="*/ 81 w 84"/>
                <a:gd name="T31" fmla="*/ 54 h 144"/>
                <a:gd name="T32" fmla="*/ 70 w 84"/>
                <a:gd name="T33" fmla="*/ 58 h 144"/>
                <a:gd name="T34" fmla="*/ 59 w 84"/>
                <a:gd name="T35" fmla="*/ 20 h 144"/>
                <a:gd name="T36" fmla="*/ 56 w 84"/>
                <a:gd name="T37" fmla="*/ 20 h 144"/>
                <a:gd name="T38" fmla="*/ 75 w 84"/>
                <a:gd name="T39" fmla="*/ 86 h 144"/>
                <a:gd name="T40" fmla="*/ 57 w 84"/>
                <a:gd name="T41" fmla="*/ 86 h 144"/>
                <a:gd name="T42" fmla="*/ 57 w 84"/>
                <a:gd name="T43" fmla="*/ 135 h 144"/>
                <a:gd name="T44" fmla="*/ 44 w 84"/>
                <a:gd name="T45" fmla="*/ 135 h 144"/>
                <a:gd name="T46" fmla="*/ 44 w 84"/>
                <a:gd name="T47" fmla="*/ 86 h 144"/>
                <a:gd name="T48" fmla="*/ 40 w 84"/>
                <a:gd name="T49" fmla="*/ 8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4" h="144">
                  <a:moveTo>
                    <a:pt x="40" y="86"/>
                  </a:moveTo>
                  <a:cubicBezTo>
                    <a:pt x="40" y="135"/>
                    <a:pt x="40" y="135"/>
                    <a:pt x="40" y="135"/>
                  </a:cubicBezTo>
                  <a:cubicBezTo>
                    <a:pt x="40" y="144"/>
                    <a:pt x="27" y="144"/>
                    <a:pt x="27" y="135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28" y="20"/>
                    <a:pt x="28" y="20"/>
                    <a:pt x="28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1" y="66"/>
                    <a:pt x="0" y="63"/>
                    <a:pt x="2" y="54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6" y="9"/>
                    <a:pt x="2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61" y="0"/>
                    <a:pt x="67" y="9"/>
                    <a:pt x="69" y="1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4" y="62"/>
                    <a:pt x="73" y="66"/>
                    <a:pt x="70" y="58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75" y="86"/>
                    <a:pt x="75" y="86"/>
                    <a:pt x="75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135"/>
                    <a:pt x="57" y="135"/>
                    <a:pt x="57" y="135"/>
                  </a:cubicBezTo>
                  <a:cubicBezTo>
                    <a:pt x="57" y="144"/>
                    <a:pt x="44" y="144"/>
                    <a:pt x="44" y="135"/>
                  </a:cubicBezTo>
                  <a:cubicBezTo>
                    <a:pt x="44" y="86"/>
                    <a:pt x="44" y="86"/>
                    <a:pt x="44" y="86"/>
                  </a:cubicBezTo>
                  <a:lnTo>
                    <a:pt x="40" y="8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84" name="Group 83"/>
          <p:cNvGrpSpPr/>
          <p:nvPr userDrawn="1"/>
        </p:nvGrpSpPr>
        <p:grpSpPr>
          <a:xfrm>
            <a:off x="3194050" y="1724025"/>
            <a:ext cx="255588" cy="684213"/>
            <a:chOff x="3194050" y="1724025"/>
            <a:chExt cx="255588" cy="684213"/>
          </a:xfrm>
        </p:grpSpPr>
        <p:sp>
          <p:nvSpPr>
            <p:cNvPr id="85" name="Freeform 68"/>
            <p:cNvSpPr>
              <a:spLocks/>
            </p:cNvSpPr>
            <p:nvPr userDrawn="1"/>
          </p:nvSpPr>
          <p:spPr bwMode="auto">
            <a:xfrm>
              <a:off x="3194050" y="1847850"/>
              <a:ext cx="255588" cy="560388"/>
            </a:xfrm>
            <a:custGeom>
              <a:avLst/>
              <a:gdLst>
                <a:gd name="T0" fmla="*/ 18 w 66"/>
                <a:gd name="T1" fmla="*/ 0 h 145"/>
                <a:gd name="T2" fmla="*/ 0 w 66"/>
                <a:gd name="T3" fmla="*/ 19 h 145"/>
                <a:gd name="T4" fmla="*/ 0 w 66"/>
                <a:gd name="T5" fmla="*/ 63 h 145"/>
                <a:gd name="T6" fmla="*/ 12 w 66"/>
                <a:gd name="T7" fmla="*/ 63 h 145"/>
                <a:gd name="T8" fmla="*/ 12 w 66"/>
                <a:gd name="T9" fmla="*/ 23 h 145"/>
                <a:gd name="T10" fmla="*/ 15 w 66"/>
                <a:gd name="T11" fmla="*/ 23 h 145"/>
                <a:gd name="T12" fmla="*/ 15 w 66"/>
                <a:gd name="T13" fmla="*/ 133 h 145"/>
                <a:gd name="T14" fmla="*/ 31 w 66"/>
                <a:gd name="T15" fmla="*/ 133 h 145"/>
                <a:gd name="T16" fmla="*/ 31 w 66"/>
                <a:gd name="T17" fmla="*/ 69 h 145"/>
                <a:gd name="T18" fmla="*/ 34 w 66"/>
                <a:gd name="T19" fmla="*/ 69 h 145"/>
                <a:gd name="T20" fmla="*/ 34 w 66"/>
                <a:gd name="T21" fmla="*/ 133 h 145"/>
                <a:gd name="T22" fmla="*/ 51 w 66"/>
                <a:gd name="T23" fmla="*/ 133 h 145"/>
                <a:gd name="T24" fmla="*/ 51 w 66"/>
                <a:gd name="T25" fmla="*/ 23 h 145"/>
                <a:gd name="T26" fmla="*/ 54 w 66"/>
                <a:gd name="T27" fmla="*/ 23 h 145"/>
                <a:gd name="T28" fmla="*/ 54 w 66"/>
                <a:gd name="T29" fmla="*/ 63 h 145"/>
                <a:gd name="T30" fmla="*/ 66 w 66"/>
                <a:gd name="T31" fmla="*/ 63 h 145"/>
                <a:gd name="T32" fmla="*/ 66 w 66"/>
                <a:gd name="T33" fmla="*/ 19 h 145"/>
                <a:gd name="T34" fmla="*/ 48 w 66"/>
                <a:gd name="T35" fmla="*/ 0 h 145"/>
                <a:gd name="T36" fmla="*/ 18 w 66"/>
                <a:gd name="T3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" h="145">
                  <a:moveTo>
                    <a:pt x="18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1"/>
                    <a:pt x="12" y="71"/>
                    <a:pt x="12" y="6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133"/>
                    <a:pt x="15" y="133"/>
                    <a:pt x="15" y="133"/>
                  </a:cubicBezTo>
                  <a:cubicBezTo>
                    <a:pt x="15" y="145"/>
                    <a:pt x="31" y="144"/>
                    <a:pt x="31" y="133"/>
                  </a:cubicBezTo>
                  <a:cubicBezTo>
                    <a:pt x="31" y="69"/>
                    <a:pt x="31" y="69"/>
                    <a:pt x="31" y="69"/>
                  </a:cubicBezTo>
                  <a:cubicBezTo>
                    <a:pt x="34" y="69"/>
                    <a:pt x="34" y="69"/>
                    <a:pt x="34" y="69"/>
                  </a:cubicBezTo>
                  <a:cubicBezTo>
                    <a:pt x="34" y="133"/>
                    <a:pt x="34" y="133"/>
                    <a:pt x="34" y="133"/>
                  </a:cubicBezTo>
                  <a:cubicBezTo>
                    <a:pt x="34" y="144"/>
                    <a:pt x="51" y="145"/>
                    <a:pt x="51" y="133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4" y="63"/>
                    <a:pt x="54" y="63"/>
                    <a:pt x="54" y="63"/>
                  </a:cubicBezTo>
                  <a:cubicBezTo>
                    <a:pt x="54" y="71"/>
                    <a:pt x="66" y="71"/>
                    <a:pt x="66" y="63"/>
                  </a:cubicBezTo>
                  <a:cubicBezTo>
                    <a:pt x="66" y="19"/>
                    <a:pt x="66" y="19"/>
                    <a:pt x="66" y="19"/>
                  </a:cubicBezTo>
                  <a:cubicBezTo>
                    <a:pt x="66" y="10"/>
                    <a:pt x="58" y="0"/>
                    <a:pt x="48" y="0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6" name="Oval 69"/>
            <p:cNvSpPr>
              <a:spLocks noChangeArrowheads="1"/>
            </p:cNvSpPr>
            <p:nvPr userDrawn="1"/>
          </p:nvSpPr>
          <p:spPr bwMode="auto">
            <a:xfrm>
              <a:off x="3268663" y="1724025"/>
              <a:ext cx="107950" cy="1127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7" name="Line 70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8" name="Line 71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89" name="Group 88"/>
          <p:cNvGrpSpPr/>
          <p:nvPr userDrawn="1"/>
        </p:nvGrpSpPr>
        <p:grpSpPr>
          <a:xfrm>
            <a:off x="6180138" y="1743075"/>
            <a:ext cx="469900" cy="649288"/>
            <a:chOff x="6180138" y="1743075"/>
            <a:chExt cx="469900" cy="649288"/>
          </a:xfrm>
        </p:grpSpPr>
        <p:sp>
          <p:nvSpPr>
            <p:cNvPr id="90" name="Freeform 72"/>
            <p:cNvSpPr>
              <a:spLocks/>
            </p:cNvSpPr>
            <p:nvPr userDrawn="1"/>
          </p:nvSpPr>
          <p:spPr bwMode="auto">
            <a:xfrm>
              <a:off x="6330950" y="1966913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1" name="Freeform 73"/>
            <p:cNvSpPr>
              <a:spLocks/>
            </p:cNvSpPr>
            <p:nvPr userDrawn="1"/>
          </p:nvSpPr>
          <p:spPr bwMode="auto">
            <a:xfrm>
              <a:off x="6330950" y="2098675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2" name="Freeform 74"/>
            <p:cNvSpPr>
              <a:spLocks/>
            </p:cNvSpPr>
            <p:nvPr userDrawn="1"/>
          </p:nvSpPr>
          <p:spPr bwMode="auto">
            <a:xfrm>
              <a:off x="6330950" y="2230438"/>
              <a:ext cx="242888" cy="38100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3" name="Freeform 75"/>
            <p:cNvSpPr>
              <a:spLocks/>
            </p:cNvSpPr>
            <p:nvPr userDrawn="1"/>
          </p:nvSpPr>
          <p:spPr bwMode="auto">
            <a:xfrm>
              <a:off x="6342063" y="1743075"/>
              <a:ext cx="146050" cy="120650"/>
            </a:xfrm>
            <a:custGeom>
              <a:avLst/>
              <a:gdLst>
                <a:gd name="T0" fmla="*/ 4 w 38"/>
                <a:gd name="T1" fmla="*/ 31 h 31"/>
                <a:gd name="T2" fmla="*/ 34 w 38"/>
                <a:gd name="T3" fmla="*/ 31 h 31"/>
                <a:gd name="T4" fmla="*/ 38 w 38"/>
                <a:gd name="T5" fmla="*/ 28 h 31"/>
                <a:gd name="T6" fmla="*/ 38 w 38"/>
                <a:gd name="T7" fmla="*/ 13 h 31"/>
                <a:gd name="T8" fmla="*/ 34 w 38"/>
                <a:gd name="T9" fmla="*/ 9 h 31"/>
                <a:gd name="T10" fmla="*/ 29 w 38"/>
                <a:gd name="T11" fmla="*/ 9 h 31"/>
                <a:gd name="T12" fmla="*/ 29 w 38"/>
                <a:gd name="T13" fmla="*/ 9 h 31"/>
                <a:gd name="T14" fmla="*/ 29 w 38"/>
                <a:gd name="T15" fmla="*/ 1 h 31"/>
                <a:gd name="T16" fmla="*/ 27 w 38"/>
                <a:gd name="T17" fmla="*/ 0 h 31"/>
                <a:gd name="T18" fmla="*/ 11 w 38"/>
                <a:gd name="T19" fmla="*/ 0 h 31"/>
                <a:gd name="T20" fmla="*/ 9 w 38"/>
                <a:gd name="T21" fmla="*/ 1 h 31"/>
                <a:gd name="T22" fmla="*/ 9 w 38"/>
                <a:gd name="T23" fmla="*/ 9 h 31"/>
                <a:gd name="T24" fmla="*/ 9 w 38"/>
                <a:gd name="T25" fmla="*/ 9 h 31"/>
                <a:gd name="T26" fmla="*/ 4 w 38"/>
                <a:gd name="T27" fmla="*/ 9 h 31"/>
                <a:gd name="T28" fmla="*/ 0 w 38"/>
                <a:gd name="T29" fmla="*/ 13 h 31"/>
                <a:gd name="T30" fmla="*/ 0 w 38"/>
                <a:gd name="T31" fmla="*/ 28 h 31"/>
                <a:gd name="T32" fmla="*/ 4 w 38"/>
                <a:gd name="T3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8" h="31">
                  <a:moveTo>
                    <a:pt x="4" y="31"/>
                  </a:moveTo>
                  <a:cubicBezTo>
                    <a:pt x="34" y="31"/>
                    <a:pt x="34" y="31"/>
                    <a:pt x="34" y="31"/>
                  </a:cubicBezTo>
                  <a:cubicBezTo>
                    <a:pt x="36" y="31"/>
                    <a:pt x="38" y="30"/>
                    <a:pt x="38" y="28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1"/>
                    <a:pt x="36" y="9"/>
                    <a:pt x="34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8" y="0"/>
                    <a:pt x="27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9" y="1"/>
                    <a:pt x="9" y="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11"/>
                    <a:pt x="0" y="13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0"/>
                    <a:pt x="2" y="31"/>
                    <a:pt x="4" y="31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4" name="Freeform 76"/>
            <p:cNvSpPr>
              <a:spLocks/>
            </p:cNvSpPr>
            <p:nvPr userDrawn="1"/>
          </p:nvSpPr>
          <p:spPr bwMode="auto">
            <a:xfrm>
              <a:off x="6180138" y="1804988"/>
              <a:ext cx="469900" cy="587375"/>
            </a:xfrm>
            <a:custGeom>
              <a:avLst/>
              <a:gdLst>
                <a:gd name="T0" fmla="*/ 108 w 122"/>
                <a:gd name="T1" fmla="*/ 0 h 152"/>
                <a:gd name="T2" fmla="*/ 85 w 122"/>
                <a:gd name="T3" fmla="*/ 0 h 152"/>
                <a:gd name="T4" fmla="*/ 85 w 122"/>
                <a:gd name="T5" fmla="*/ 10 h 152"/>
                <a:gd name="T6" fmla="*/ 108 w 122"/>
                <a:gd name="T7" fmla="*/ 10 h 152"/>
                <a:gd name="T8" fmla="*/ 112 w 122"/>
                <a:gd name="T9" fmla="*/ 12 h 152"/>
                <a:gd name="T10" fmla="*/ 112 w 122"/>
                <a:gd name="T11" fmla="*/ 140 h 152"/>
                <a:gd name="T12" fmla="*/ 108 w 122"/>
                <a:gd name="T13" fmla="*/ 142 h 152"/>
                <a:gd name="T14" fmla="*/ 14 w 122"/>
                <a:gd name="T15" fmla="*/ 142 h 152"/>
                <a:gd name="T16" fmla="*/ 10 w 122"/>
                <a:gd name="T17" fmla="*/ 140 h 152"/>
                <a:gd name="T18" fmla="*/ 10 w 122"/>
                <a:gd name="T19" fmla="*/ 12 h 152"/>
                <a:gd name="T20" fmla="*/ 14 w 122"/>
                <a:gd name="T21" fmla="*/ 10 h 152"/>
                <a:gd name="T22" fmla="*/ 37 w 122"/>
                <a:gd name="T23" fmla="*/ 10 h 152"/>
                <a:gd name="T24" fmla="*/ 37 w 122"/>
                <a:gd name="T25" fmla="*/ 0 h 152"/>
                <a:gd name="T26" fmla="*/ 14 w 122"/>
                <a:gd name="T27" fmla="*/ 0 h 152"/>
                <a:gd name="T28" fmla="*/ 0 w 122"/>
                <a:gd name="T29" fmla="*/ 12 h 152"/>
                <a:gd name="T30" fmla="*/ 0 w 122"/>
                <a:gd name="T31" fmla="*/ 140 h 152"/>
                <a:gd name="T32" fmla="*/ 14 w 122"/>
                <a:gd name="T33" fmla="*/ 152 h 152"/>
                <a:gd name="T34" fmla="*/ 108 w 122"/>
                <a:gd name="T35" fmla="*/ 152 h 152"/>
                <a:gd name="T36" fmla="*/ 122 w 122"/>
                <a:gd name="T37" fmla="*/ 140 h 152"/>
                <a:gd name="T38" fmla="*/ 122 w 122"/>
                <a:gd name="T39" fmla="*/ 12 h 152"/>
                <a:gd name="T40" fmla="*/ 108 w 122"/>
                <a:gd name="T41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2" h="152">
                  <a:moveTo>
                    <a:pt x="108" y="0"/>
                  </a:moveTo>
                  <a:cubicBezTo>
                    <a:pt x="85" y="0"/>
                    <a:pt x="85" y="0"/>
                    <a:pt x="85" y="0"/>
                  </a:cubicBezTo>
                  <a:cubicBezTo>
                    <a:pt x="85" y="10"/>
                    <a:pt x="85" y="10"/>
                    <a:pt x="85" y="10"/>
                  </a:cubicBezTo>
                  <a:cubicBezTo>
                    <a:pt x="108" y="10"/>
                    <a:pt x="108" y="10"/>
                    <a:pt x="108" y="10"/>
                  </a:cubicBezTo>
                  <a:cubicBezTo>
                    <a:pt x="110" y="10"/>
                    <a:pt x="112" y="11"/>
                    <a:pt x="112" y="12"/>
                  </a:cubicBezTo>
                  <a:cubicBezTo>
                    <a:pt x="112" y="140"/>
                    <a:pt x="112" y="140"/>
                    <a:pt x="112" y="140"/>
                  </a:cubicBezTo>
                  <a:cubicBezTo>
                    <a:pt x="112" y="141"/>
                    <a:pt x="110" y="142"/>
                    <a:pt x="108" y="142"/>
                  </a:cubicBezTo>
                  <a:cubicBezTo>
                    <a:pt x="14" y="142"/>
                    <a:pt x="14" y="142"/>
                    <a:pt x="14" y="142"/>
                  </a:cubicBezTo>
                  <a:cubicBezTo>
                    <a:pt x="12" y="142"/>
                    <a:pt x="10" y="141"/>
                    <a:pt x="10" y="14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1"/>
                    <a:pt x="12" y="10"/>
                    <a:pt x="14" y="10"/>
                  </a:cubicBezTo>
                  <a:cubicBezTo>
                    <a:pt x="37" y="10"/>
                    <a:pt x="37" y="10"/>
                    <a:pt x="37" y="1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7"/>
                    <a:pt x="6" y="152"/>
                    <a:pt x="14" y="152"/>
                  </a:cubicBezTo>
                  <a:cubicBezTo>
                    <a:pt x="108" y="152"/>
                    <a:pt x="108" y="152"/>
                    <a:pt x="108" y="152"/>
                  </a:cubicBezTo>
                  <a:cubicBezTo>
                    <a:pt x="115" y="152"/>
                    <a:pt x="122" y="147"/>
                    <a:pt x="122" y="140"/>
                  </a:cubicBezTo>
                  <a:cubicBezTo>
                    <a:pt x="122" y="12"/>
                    <a:pt x="122" y="12"/>
                    <a:pt x="122" y="12"/>
                  </a:cubicBezTo>
                  <a:cubicBezTo>
                    <a:pt x="122" y="5"/>
                    <a:pt x="115" y="0"/>
                    <a:pt x="108" y="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5" name="Freeform 77"/>
            <p:cNvSpPr>
              <a:spLocks/>
            </p:cNvSpPr>
            <p:nvPr userDrawn="1"/>
          </p:nvSpPr>
          <p:spPr bwMode="auto">
            <a:xfrm>
              <a:off x="6242050" y="1909763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7 h 30"/>
                <a:gd name="T30" fmla="*/ 7 w 30"/>
                <a:gd name="T31" fmla="*/ 18 h 30"/>
                <a:gd name="T32" fmla="*/ 8 w 30"/>
                <a:gd name="T33" fmla="*/ 21 h 30"/>
                <a:gd name="T34" fmla="*/ 12 w 30"/>
                <a:gd name="T35" fmla="*/ 15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0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8"/>
                    <a:pt x="2" y="27"/>
                    <a:pt x="2" y="26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2"/>
                    <a:pt x="1" y="22"/>
                  </a:cubicBezTo>
                  <a:cubicBezTo>
                    <a:pt x="0" y="20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8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5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9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0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6" name="Freeform 78"/>
            <p:cNvSpPr>
              <a:spLocks/>
            </p:cNvSpPr>
            <p:nvPr userDrawn="1"/>
          </p:nvSpPr>
          <p:spPr bwMode="auto">
            <a:xfrm>
              <a:off x="6242050" y="2041525"/>
              <a:ext cx="115888" cy="115888"/>
            </a:xfrm>
            <a:custGeom>
              <a:avLst/>
              <a:gdLst>
                <a:gd name="T0" fmla="*/ 30 w 30"/>
                <a:gd name="T1" fmla="*/ 0 h 30"/>
                <a:gd name="T2" fmla="*/ 18 w 30"/>
                <a:gd name="T3" fmla="*/ 15 h 30"/>
                <a:gd name="T4" fmla="*/ 12 w 30"/>
                <a:gd name="T5" fmla="*/ 25 h 30"/>
                <a:gd name="T6" fmla="*/ 11 w 30"/>
                <a:gd name="T7" fmla="*/ 26 h 30"/>
                <a:gd name="T8" fmla="*/ 6 w 30"/>
                <a:gd name="T9" fmla="*/ 30 h 30"/>
                <a:gd name="T10" fmla="*/ 4 w 30"/>
                <a:gd name="T11" fmla="*/ 29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2 h 30"/>
                <a:gd name="T18" fmla="*/ 1 w 30"/>
                <a:gd name="T19" fmla="*/ 22 h 30"/>
                <a:gd name="T20" fmla="*/ 0 w 30"/>
                <a:gd name="T21" fmla="*/ 18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6 h 30"/>
                <a:gd name="T30" fmla="*/ 7 w 30"/>
                <a:gd name="T31" fmla="*/ 18 h 30"/>
                <a:gd name="T32" fmla="*/ 8 w 30"/>
                <a:gd name="T33" fmla="*/ 20 h 30"/>
                <a:gd name="T34" fmla="*/ 12 w 30"/>
                <a:gd name="T35" fmla="*/ 15 h 30"/>
                <a:gd name="T36" fmla="*/ 14 w 30"/>
                <a:gd name="T37" fmla="*/ 12 h 30"/>
                <a:gd name="T38" fmla="*/ 19 w 30"/>
                <a:gd name="T39" fmla="*/ 5 h 30"/>
                <a:gd name="T40" fmla="*/ 22 w 30"/>
                <a:gd name="T41" fmla="*/ 2 h 30"/>
                <a:gd name="T42" fmla="*/ 25 w 30"/>
                <a:gd name="T43" fmla="*/ 0 h 30"/>
                <a:gd name="T44" fmla="*/ 30 w 30"/>
                <a:gd name="T4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" h="30">
                  <a:moveTo>
                    <a:pt x="30" y="0"/>
                  </a:moveTo>
                  <a:cubicBezTo>
                    <a:pt x="26" y="5"/>
                    <a:pt x="22" y="10"/>
                    <a:pt x="18" y="15"/>
                  </a:cubicBezTo>
                  <a:cubicBezTo>
                    <a:pt x="14" y="20"/>
                    <a:pt x="15" y="19"/>
                    <a:pt x="12" y="25"/>
                  </a:cubicBezTo>
                  <a:cubicBezTo>
                    <a:pt x="12" y="25"/>
                    <a:pt x="11" y="26"/>
                    <a:pt x="11" y="26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29"/>
                    <a:pt x="4" y="29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7"/>
                    <a:pt x="2" y="27"/>
                    <a:pt x="2" y="26"/>
                  </a:cubicBezTo>
                  <a:cubicBezTo>
                    <a:pt x="2" y="25"/>
                    <a:pt x="1" y="24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0" y="20"/>
                    <a:pt x="0" y="19"/>
                    <a:pt x="0" y="18"/>
                  </a:cubicBezTo>
                  <a:cubicBezTo>
                    <a:pt x="0" y="17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5"/>
                    <a:pt x="6" y="16"/>
                    <a:pt x="6" y="16"/>
                  </a:cubicBezTo>
                  <a:cubicBezTo>
                    <a:pt x="6" y="17"/>
                    <a:pt x="7" y="17"/>
                    <a:pt x="7" y="18"/>
                  </a:cubicBezTo>
                  <a:cubicBezTo>
                    <a:pt x="7" y="20"/>
                    <a:pt x="8" y="20"/>
                    <a:pt x="8" y="20"/>
                  </a:cubicBezTo>
                  <a:cubicBezTo>
                    <a:pt x="9" y="20"/>
                    <a:pt x="10" y="19"/>
                    <a:pt x="12" y="15"/>
                  </a:cubicBezTo>
                  <a:cubicBezTo>
                    <a:pt x="14" y="12"/>
                    <a:pt x="12" y="15"/>
                    <a:pt x="14" y="12"/>
                  </a:cubicBezTo>
                  <a:cubicBezTo>
                    <a:pt x="16" y="9"/>
                    <a:pt x="18" y="7"/>
                    <a:pt x="19" y="5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1"/>
                    <a:pt x="24" y="1"/>
                    <a:pt x="25" y="0"/>
                  </a:cubicBezTo>
                  <a:cubicBezTo>
                    <a:pt x="26" y="0"/>
                    <a:pt x="28" y="0"/>
                    <a:pt x="3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7" name="Freeform 79"/>
            <p:cNvSpPr>
              <a:spLocks/>
            </p:cNvSpPr>
            <p:nvPr userDrawn="1"/>
          </p:nvSpPr>
          <p:spPr bwMode="auto">
            <a:xfrm>
              <a:off x="6242050" y="2171700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9 h 30"/>
                <a:gd name="T14" fmla="*/ 2 w 30"/>
                <a:gd name="T15" fmla="*/ 27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6 h 30"/>
                <a:gd name="T28" fmla="*/ 6 w 30"/>
                <a:gd name="T29" fmla="*/ 17 h 30"/>
                <a:gd name="T30" fmla="*/ 7 w 30"/>
                <a:gd name="T31" fmla="*/ 19 h 30"/>
                <a:gd name="T32" fmla="*/ 8 w 30"/>
                <a:gd name="T33" fmla="*/ 21 h 30"/>
                <a:gd name="T34" fmla="*/ 12 w 30"/>
                <a:gd name="T35" fmla="*/ 16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1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30"/>
                    <a:pt x="3" y="29"/>
                    <a:pt x="3" y="29"/>
                  </a:cubicBezTo>
                  <a:cubicBezTo>
                    <a:pt x="3" y="28"/>
                    <a:pt x="2" y="27"/>
                    <a:pt x="2" y="27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3"/>
                    <a:pt x="1" y="22"/>
                  </a:cubicBezTo>
                  <a:cubicBezTo>
                    <a:pt x="0" y="21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6"/>
                    <a:pt x="4" y="15"/>
                    <a:pt x="5" y="15"/>
                  </a:cubicBezTo>
                  <a:cubicBezTo>
                    <a:pt x="5" y="15"/>
                    <a:pt x="5" y="15"/>
                    <a:pt x="6" y="16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9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6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10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1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98" name="Freeform 80"/>
          <p:cNvSpPr>
            <a:spLocks/>
          </p:cNvSpPr>
          <p:nvPr userDrawn="1"/>
        </p:nvSpPr>
        <p:spPr bwMode="auto">
          <a:xfrm>
            <a:off x="6396038" y="754063"/>
            <a:ext cx="274638" cy="271463"/>
          </a:xfrm>
          <a:custGeom>
            <a:avLst/>
            <a:gdLst>
              <a:gd name="T0" fmla="*/ 71 w 71"/>
              <a:gd name="T1" fmla="*/ 2 h 70"/>
              <a:gd name="T2" fmla="*/ 43 w 71"/>
              <a:gd name="T3" fmla="*/ 36 h 70"/>
              <a:gd name="T4" fmla="*/ 29 w 71"/>
              <a:gd name="T5" fmla="*/ 59 h 70"/>
              <a:gd name="T6" fmla="*/ 27 w 71"/>
              <a:gd name="T7" fmla="*/ 63 h 70"/>
              <a:gd name="T8" fmla="*/ 16 w 71"/>
              <a:gd name="T9" fmla="*/ 70 h 70"/>
              <a:gd name="T10" fmla="*/ 11 w 71"/>
              <a:gd name="T11" fmla="*/ 69 h 70"/>
              <a:gd name="T12" fmla="*/ 8 w 71"/>
              <a:gd name="T13" fmla="*/ 66 h 70"/>
              <a:gd name="T14" fmla="*/ 5 w 71"/>
              <a:gd name="T15" fmla="*/ 62 h 70"/>
              <a:gd name="T16" fmla="*/ 2 w 71"/>
              <a:gd name="T17" fmla="*/ 53 h 70"/>
              <a:gd name="T18" fmla="*/ 2 w 71"/>
              <a:gd name="T19" fmla="*/ 52 h 70"/>
              <a:gd name="T20" fmla="*/ 0 w 71"/>
              <a:gd name="T21" fmla="*/ 44 h 70"/>
              <a:gd name="T22" fmla="*/ 4 w 71"/>
              <a:gd name="T23" fmla="*/ 38 h 70"/>
              <a:gd name="T24" fmla="*/ 12 w 71"/>
              <a:gd name="T25" fmla="*/ 35 h 70"/>
              <a:gd name="T26" fmla="*/ 14 w 71"/>
              <a:gd name="T27" fmla="*/ 36 h 70"/>
              <a:gd name="T28" fmla="*/ 15 w 71"/>
              <a:gd name="T29" fmla="*/ 39 h 70"/>
              <a:gd name="T30" fmla="*/ 17 w 71"/>
              <a:gd name="T31" fmla="*/ 43 h 70"/>
              <a:gd name="T32" fmla="*/ 20 w 71"/>
              <a:gd name="T33" fmla="*/ 49 h 70"/>
              <a:gd name="T34" fmla="*/ 29 w 71"/>
              <a:gd name="T35" fmla="*/ 36 h 70"/>
              <a:gd name="T36" fmla="*/ 33 w 71"/>
              <a:gd name="T37" fmla="*/ 29 h 70"/>
              <a:gd name="T38" fmla="*/ 45 w 71"/>
              <a:gd name="T39" fmla="*/ 13 h 70"/>
              <a:gd name="T40" fmla="*/ 52 w 71"/>
              <a:gd name="T41" fmla="*/ 5 h 70"/>
              <a:gd name="T42" fmla="*/ 59 w 71"/>
              <a:gd name="T43" fmla="*/ 2 h 70"/>
              <a:gd name="T44" fmla="*/ 70 w 71"/>
              <a:gd name="T45" fmla="*/ 0 h 70"/>
              <a:gd name="T46" fmla="*/ 71 w 71"/>
              <a:gd name="T47" fmla="*/ 2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1" h="70">
                <a:moveTo>
                  <a:pt x="71" y="2"/>
                </a:moveTo>
                <a:cubicBezTo>
                  <a:pt x="61" y="13"/>
                  <a:pt x="52" y="24"/>
                  <a:pt x="43" y="36"/>
                </a:cubicBezTo>
                <a:cubicBezTo>
                  <a:pt x="35" y="48"/>
                  <a:pt x="36" y="46"/>
                  <a:pt x="29" y="59"/>
                </a:cubicBezTo>
                <a:cubicBezTo>
                  <a:pt x="28" y="60"/>
                  <a:pt x="27" y="61"/>
                  <a:pt x="27" y="63"/>
                </a:cubicBezTo>
                <a:cubicBezTo>
                  <a:pt x="24" y="68"/>
                  <a:pt x="20" y="70"/>
                  <a:pt x="16" y="70"/>
                </a:cubicBezTo>
                <a:cubicBezTo>
                  <a:pt x="14" y="70"/>
                  <a:pt x="12" y="70"/>
                  <a:pt x="11" y="69"/>
                </a:cubicBezTo>
                <a:cubicBezTo>
                  <a:pt x="10" y="69"/>
                  <a:pt x="9" y="68"/>
                  <a:pt x="8" y="66"/>
                </a:cubicBezTo>
                <a:cubicBezTo>
                  <a:pt x="7" y="65"/>
                  <a:pt x="6" y="64"/>
                  <a:pt x="5" y="62"/>
                </a:cubicBezTo>
                <a:cubicBezTo>
                  <a:pt x="4" y="60"/>
                  <a:pt x="3" y="57"/>
                  <a:pt x="2" y="53"/>
                </a:cubicBezTo>
                <a:cubicBezTo>
                  <a:pt x="2" y="53"/>
                  <a:pt x="2" y="52"/>
                  <a:pt x="2" y="52"/>
                </a:cubicBezTo>
                <a:cubicBezTo>
                  <a:pt x="1" y="48"/>
                  <a:pt x="0" y="45"/>
                  <a:pt x="0" y="44"/>
                </a:cubicBezTo>
                <a:cubicBezTo>
                  <a:pt x="0" y="42"/>
                  <a:pt x="2" y="40"/>
                  <a:pt x="4" y="38"/>
                </a:cubicBezTo>
                <a:cubicBezTo>
                  <a:pt x="7" y="36"/>
                  <a:pt x="9" y="35"/>
                  <a:pt x="12" y="35"/>
                </a:cubicBezTo>
                <a:cubicBezTo>
                  <a:pt x="13" y="35"/>
                  <a:pt x="13" y="35"/>
                  <a:pt x="14" y="36"/>
                </a:cubicBezTo>
                <a:cubicBezTo>
                  <a:pt x="14" y="36"/>
                  <a:pt x="15" y="37"/>
                  <a:pt x="15" y="39"/>
                </a:cubicBezTo>
                <a:cubicBezTo>
                  <a:pt x="16" y="40"/>
                  <a:pt x="16" y="41"/>
                  <a:pt x="17" y="43"/>
                </a:cubicBezTo>
                <a:cubicBezTo>
                  <a:pt x="18" y="47"/>
                  <a:pt x="19" y="49"/>
                  <a:pt x="20" y="49"/>
                </a:cubicBezTo>
                <a:cubicBezTo>
                  <a:pt x="21" y="49"/>
                  <a:pt x="24" y="44"/>
                  <a:pt x="29" y="36"/>
                </a:cubicBezTo>
                <a:cubicBezTo>
                  <a:pt x="34" y="28"/>
                  <a:pt x="29" y="35"/>
                  <a:pt x="33" y="29"/>
                </a:cubicBezTo>
                <a:cubicBezTo>
                  <a:pt x="38" y="22"/>
                  <a:pt x="42" y="16"/>
                  <a:pt x="45" y="13"/>
                </a:cubicBezTo>
                <a:cubicBezTo>
                  <a:pt x="47" y="10"/>
                  <a:pt x="50" y="7"/>
                  <a:pt x="52" y="5"/>
                </a:cubicBezTo>
                <a:cubicBezTo>
                  <a:pt x="54" y="4"/>
                  <a:pt x="56" y="2"/>
                  <a:pt x="59" y="2"/>
                </a:cubicBezTo>
                <a:cubicBezTo>
                  <a:pt x="62" y="1"/>
                  <a:pt x="66" y="0"/>
                  <a:pt x="70" y="0"/>
                </a:cubicBezTo>
                <a:lnTo>
                  <a:pt x="71" y="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99" name="Group 98"/>
          <p:cNvGrpSpPr/>
          <p:nvPr userDrawn="1"/>
        </p:nvGrpSpPr>
        <p:grpSpPr>
          <a:xfrm>
            <a:off x="4956175" y="2465388"/>
            <a:ext cx="455613" cy="352425"/>
            <a:chOff x="4956175" y="2465388"/>
            <a:chExt cx="455613" cy="352425"/>
          </a:xfrm>
        </p:grpSpPr>
        <p:sp>
          <p:nvSpPr>
            <p:cNvPr id="100" name="Line 81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1" name="Line 82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" name="Freeform 83"/>
            <p:cNvSpPr>
              <a:spLocks/>
            </p:cNvSpPr>
            <p:nvPr userDrawn="1"/>
          </p:nvSpPr>
          <p:spPr bwMode="auto">
            <a:xfrm>
              <a:off x="5183188" y="2465388"/>
              <a:ext cx="207963" cy="101600"/>
            </a:xfrm>
            <a:custGeom>
              <a:avLst/>
              <a:gdLst>
                <a:gd name="T0" fmla="*/ 0 w 131"/>
                <a:gd name="T1" fmla="*/ 42 h 64"/>
                <a:gd name="T2" fmla="*/ 34 w 131"/>
                <a:gd name="T3" fmla="*/ 0 h 64"/>
                <a:gd name="T4" fmla="*/ 131 w 131"/>
                <a:gd name="T5" fmla="*/ 17 h 64"/>
                <a:gd name="T6" fmla="*/ 93 w 131"/>
                <a:gd name="T7" fmla="*/ 64 h 64"/>
                <a:gd name="T8" fmla="*/ 0 w 131"/>
                <a:gd name="T9" fmla="*/ 4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64">
                  <a:moveTo>
                    <a:pt x="0" y="42"/>
                  </a:moveTo>
                  <a:lnTo>
                    <a:pt x="34" y="0"/>
                  </a:lnTo>
                  <a:lnTo>
                    <a:pt x="131" y="17"/>
                  </a:lnTo>
                  <a:lnTo>
                    <a:pt x="93" y="6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3" name="Freeform 84"/>
            <p:cNvSpPr>
              <a:spLocks/>
            </p:cNvSpPr>
            <p:nvPr userDrawn="1"/>
          </p:nvSpPr>
          <p:spPr bwMode="auto">
            <a:xfrm>
              <a:off x="4959350" y="2481263"/>
              <a:ext cx="220663" cy="85725"/>
            </a:xfrm>
            <a:custGeom>
              <a:avLst/>
              <a:gdLst>
                <a:gd name="T0" fmla="*/ 0 w 139"/>
                <a:gd name="T1" fmla="*/ 20 h 54"/>
                <a:gd name="T2" fmla="*/ 41 w 139"/>
                <a:gd name="T3" fmla="*/ 54 h 54"/>
                <a:gd name="T4" fmla="*/ 139 w 139"/>
                <a:gd name="T5" fmla="*/ 32 h 54"/>
                <a:gd name="T6" fmla="*/ 97 w 139"/>
                <a:gd name="T7" fmla="*/ 0 h 54"/>
                <a:gd name="T8" fmla="*/ 0 w 139"/>
                <a:gd name="T9" fmla="*/ 2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" h="54">
                  <a:moveTo>
                    <a:pt x="0" y="20"/>
                  </a:moveTo>
                  <a:lnTo>
                    <a:pt x="41" y="54"/>
                  </a:lnTo>
                  <a:lnTo>
                    <a:pt x="139" y="32"/>
                  </a:lnTo>
                  <a:lnTo>
                    <a:pt x="97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4" name="Freeform 85"/>
            <p:cNvSpPr>
              <a:spLocks/>
            </p:cNvSpPr>
            <p:nvPr userDrawn="1"/>
          </p:nvSpPr>
          <p:spPr bwMode="auto">
            <a:xfrm>
              <a:off x="5024438" y="2613025"/>
              <a:ext cx="150813" cy="204788"/>
            </a:xfrm>
            <a:custGeom>
              <a:avLst/>
              <a:gdLst>
                <a:gd name="T0" fmla="*/ 47 w 95"/>
                <a:gd name="T1" fmla="*/ 58 h 129"/>
                <a:gd name="T2" fmla="*/ 44 w 95"/>
                <a:gd name="T3" fmla="*/ 58 h 129"/>
                <a:gd name="T4" fmla="*/ 0 w 95"/>
                <a:gd name="T5" fmla="*/ 41 h 129"/>
                <a:gd name="T6" fmla="*/ 0 w 95"/>
                <a:gd name="T7" fmla="*/ 90 h 129"/>
                <a:gd name="T8" fmla="*/ 95 w 95"/>
                <a:gd name="T9" fmla="*/ 129 h 129"/>
                <a:gd name="T10" fmla="*/ 95 w 95"/>
                <a:gd name="T11" fmla="*/ 0 h 129"/>
                <a:gd name="T12" fmla="*/ 47 w 95"/>
                <a:gd name="T13" fmla="*/ 5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29">
                  <a:moveTo>
                    <a:pt x="47" y="58"/>
                  </a:moveTo>
                  <a:lnTo>
                    <a:pt x="44" y="58"/>
                  </a:lnTo>
                  <a:lnTo>
                    <a:pt x="0" y="41"/>
                  </a:lnTo>
                  <a:lnTo>
                    <a:pt x="0" y="90"/>
                  </a:lnTo>
                  <a:lnTo>
                    <a:pt x="95" y="129"/>
                  </a:lnTo>
                  <a:lnTo>
                    <a:pt x="95" y="0"/>
                  </a:lnTo>
                  <a:lnTo>
                    <a:pt x="47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5" name="Freeform 86"/>
            <p:cNvSpPr>
              <a:spLocks/>
            </p:cNvSpPr>
            <p:nvPr userDrawn="1"/>
          </p:nvSpPr>
          <p:spPr bwMode="auto">
            <a:xfrm>
              <a:off x="4956175" y="2570163"/>
              <a:ext cx="211138" cy="127000"/>
            </a:xfrm>
            <a:custGeom>
              <a:avLst/>
              <a:gdLst>
                <a:gd name="T0" fmla="*/ 43 w 133"/>
                <a:gd name="T1" fmla="*/ 0 h 80"/>
                <a:gd name="T2" fmla="*/ 43 w 133"/>
                <a:gd name="T3" fmla="*/ 0 h 80"/>
                <a:gd name="T4" fmla="*/ 0 w 133"/>
                <a:gd name="T5" fmla="*/ 46 h 80"/>
                <a:gd name="T6" fmla="*/ 43 w 133"/>
                <a:gd name="T7" fmla="*/ 63 h 80"/>
                <a:gd name="T8" fmla="*/ 87 w 133"/>
                <a:gd name="T9" fmla="*/ 80 h 80"/>
                <a:gd name="T10" fmla="*/ 133 w 133"/>
                <a:gd name="T11" fmla="*/ 24 h 80"/>
                <a:gd name="T12" fmla="*/ 43 w 133"/>
                <a:gd name="T1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80">
                  <a:moveTo>
                    <a:pt x="43" y="0"/>
                  </a:moveTo>
                  <a:lnTo>
                    <a:pt x="43" y="0"/>
                  </a:lnTo>
                  <a:lnTo>
                    <a:pt x="0" y="46"/>
                  </a:lnTo>
                  <a:lnTo>
                    <a:pt x="43" y="63"/>
                  </a:lnTo>
                  <a:lnTo>
                    <a:pt x="87" y="80"/>
                  </a:lnTo>
                  <a:lnTo>
                    <a:pt x="133" y="24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6" name="Freeform 87"/>
            <p:cNvSpPr>
              <a:spLocks/>
            </p:cNvSpPr>
            <p:nvPr userDrawn="1"/>
          </p:nvSpPr>
          <p:spPr bwMode="auto">
            <a:xfrm>
              <a:off x="5183188" y="2613025"/>
              <a:ext cx="150813" cy="204788"/>
            </a:xfrm>
            <a:custGeom>
              <a:avLst/>
              <a:gdLst>
                <a:gd name="T0" fmla="*/ 0 w 95"/>
                <a:gd name="T1" fmla="*/ 0 h 129"/>
                <a:gd name="T2" fmla="*/ 0 w 95"/>
                <a:gd name="T3" fmla="*/ 129 h 129"/>
                <a:gd name="T4" fmla="*/ 95 w 95"/>
                <a:gd name="T5" fmla="*/ 90 h 129"/>
                <a:gd name="T6" fmla="*/ 95 w 95"/>
                <a:gd name="T7" fmla="*/ 29 h 129"/>
                <a:gd name="T8" fmla="*/ 54 w 95"/>
                <a:gd name="T9" fmla="*/ 44 h 129"/>
                <a:gd name="T10" fmla="*/ 0 w 95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29">
                  <a:moveTo>
                    <a:pt x="0" y="0"/>
                  </a:moveTo>
                  <a:lnTo>
                    <a:pt x="0" y="129"/>
                  </a:lnTo>
                  <a:lnTo>
                    <a:pt x="95" y="90"/>
                  </a:lnTo>
                  <a:lnTo>
                    <a:pt x="95" y="29"/>
                  </a:lnTo>
                  <a:lnTo>
                    <a:pt x="54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7" name="Freeform 88"/>
            <p:cNvSpPr>
              <a:spLocks/>
            </p:cNvSpPr>
            <p:nvPr userDrawn="1"/>
          </p:nvSpPr>
          <p:spPr bwMode="auto">
            <a:xfrm>
              <a:off x="5191125" y="2570163"/>
              <a:ext cx="220663" cy="104775"/>
            </a:xfrm>
            <a:custGeom>
              <a:avLst/>
              <a:gdLst>
                <a:gd name="T0" fmla="*/ 92 w 139"/>
                <a:gd name="T1" fmla="*/ 0 h 66"/>
                <a:gd name="T2" fmla="*/ 90 w 139"/>
                <a:gd name="T3" fmla="*/ 0 h 66"/>
                <a:gd name="T4" fmla="*/ 0 w 139"/>
                <a:gd name="T5" fmla="*/ 27 h 66"/>
                <a:gd name="T6" fmla="*/ 51 w 139"/>
                <a:gd name="T7" fmla="*/ 66 h 66"/>
                <a:gd name="T8" fmla="*/ 90 w 139"/>
                <a:gd name="T9" fmla="*/ 51 h 66"/>
                <a:gd name="T10" fmla="*/ 139 w 139"/>
                <a:gd name="T11" fmla="*/ 34 h 66"/>
                <a:gd name="T12" fmla="*/ 92 w 139"/>
                <a:gd name="T13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66">
                  <a:moveTo>
                    <a:pt x="92" y="0"/>
                  </a:moveTo>
                  <a:lnTo>
                    <a:pt x="90" y="0"/>
                  </a:lnTo>
                  <a:lnTo>
                    <a:pt x="0" y="27"/>
                  </a:lnTo>
                  <a:lnTo>
                    <a:pt x="51" y="66"/>
                  </a:lnTo>
                  <a:lnTo>
                    <a:pt x="90" y="51"/>
                  </a:lnTo>
                  <a:lnTo>
                    <a:pt x="139" y="34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08" name="Freeform 89"/>
          <p:cNvSpPr>
            <a:spLocks noEditPoints="1"/>
          </p:cNvSpPr>
          <p:nvPr userDrawn="1"/>
        </p:nvSpPr>
        <p:spPr bwMode="auto">
          <a:xfrm>
            <a:off x="5110163" y="1287463"/>
            <a:ext cx="266700" cy="398463"/>
          </a:xfrm>
          <a:custGeom>
            <a:avLst/>
            <a:gdLst>
              <a:gd name="T0" fmla="*/ 34 w 69"/>
              <a:gd name="T1" fmla="*/ 0 h 103"/>
              <a:gd name="T2" fmla="*/ 0 w 69"/>
              <a:gd name="T3" fmla="*/ 34 h 103"/>
              <a:gd name="T4" fmla="*/ 34 w 69"/>
              <a:gd name="T5" fmla="*/ 103 h 103"/>
              <a:gd name="T6" fmla="*/ 69 w 69"/>
              <a:gd name="T7" fmla="*/ 34 h 103"/>
              <a:gd name="T8" fmla="*/ 34 w 69"/>
              <a:gd name="T9" fmla="*/ 0 h 103"/>
              <a:gd name="T10" fmla="*/ 34 w 69"/>
              <a:gd name="T11" fmla="*/ 61 h 103"/>
              <a:gd name="T12" fmla="*/ 10 w 69"/>
              <a:gd name="T13" fmla="*/ 37 h 103"/>
              <a:gd name="T14" fmla="*/ 34 w 69"/>
              <a:gd name="T15" fmla="*/ 13 h 103"/>
              <a:gd name="T16" fmla="*/ 58 w 69"/>
              <a:gd name="T17" fmla="*/ 37 h 103"/>
              <a:gd name="T18" fmla="*/ 34 w 69"/>
              <a:gd name="T19" fmla="*/ 6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103">
                <a:moveTo>
                  <a:pt x="34" y="0"/>
                </a:moveTo>
                <a:cubicBezTo>
                  <a:pt x="15" y="0"/>
                  <a:pt x="0" y="15"/>
                  <a:pt x="0" y="34"/>
                </a:cubicBezTo>
                <a:cubicBezTo>
                  <a:pt x="0" y="53"/>
                  <a:pt x="34" y="103"/>
                  <a:pt x="34" y="103"/>
                </a:cubicBezTo>
                <a:cubicBezTo>
                  <a:pt x="34" y="103"/>
                  <a:pt x="69" y="53"/>
                  <a:pt x="69" y="34"/>
                </a:cubicBezTo>
                <a:cubicBezTo>
                  <a:pt x="69" y="15"/>
                  <a:pt x="53" y="0"/>
                  <a:pt x="34" y="0"/>
                </a:cubicBezTo>
                <a:close/>
                <a:moveTo>
                  <a:pt x="34" y="61"/>
                </a:moveTo>
                <a:cubicBezTo>
                  <a:pt x="21" y="61"/>
                  <a:pt x="10" y="50"/>
                  <a:pt x="10" y="37"/>
                </a:cubicBezTo>
                <a:cubicBezTo>
                  <a:pt x="10" y="24"/>
                  <a:pt x="21" y="13"/>
                  <a:pt x="34" y="13"/>
                </a:cubicBezTo>
                <a:cubicBezTo>
                  <a:pt x="47" y="13"/>
                  <a:pt x="58" y="24"/>
                  <a:pt x="58" y="37"/>
                </a:cubicBezTo>
                <a:cubicBezTo>
                  <a:pt x="58" y="50"/>
                  <a:pt x="47" y="61"/>
                  <a:pt x="34" y="6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09" name="Freeform 92"/>
          <p:cNvSpPr>
            <a:spLocks/>
          </p:cNvSpPr>
          <p:nvPr userDrawn="1"/>
        </p:nvSpPr>
        <p:spPr bwMode="auto">
          <a:xfrm>
            <a:off x="4511675" y="977900"/>
            <a:ext cx="390525" cy="328613"/>
          </a:xfrm>
          <a:custGeom>
            <a:avLst/>
            <a:gdLst>
              <a:gd name="T0" fmla="*/ 101 w 101"/>
              <a:gd name="T1" fmla="*/ 35 h 85"/>
              <a:gd name="T2" fmla="*/ 50 w 101"/>
              <a:gd name="T3" fmla="*/ 0 h 85"/>
              <a:gd name="T4" fmla="*/ 0 w 101"/>
              <a:gd name="T5" fmla="*/ 35 h 85"/>
              <a:gd name="T6" fmla="*/ 50 w 101"/>
              <a:gd name="T7" fmla="*/ 71 h 85"/>
              <a:gd name="T8" fmla="*/ 58 w 101"/>
              <a:gd name="T9" fmla="*/ 70 h 85"/>
              <a:gd name="T10" fmla="*/ 59 w 101"/>
              <a:gd name="T11" fmla="*/ 71 h 85"/>
              <a:gd name="T12" fmla="*/ 60 w 101"/>
              <a:gd name="T13" fmla="*/ 73 h 85"/>
              <a:gd name="T14" fmla="*/ 55 w 101"/>
              <a:gd name="T15" fmla="*/ 83 h 85"/>
              <a:gd name="T16" fmla="*/ 54 w 101"/>
              <a:gd name="T17" fmla="*/ 84 h 85"/>
              <a:gd name="T18" fmla="*/ 56 w 101"/>
              <a:gd name="T19" fmla="*/ 85 h 85"/>
              <a:gd name="T20" fmla="*/ 78 w 101"/>
              <a:gd name="T21" fmla="*/ 68 h 85"/>
              <a:gd name="T22" fmla="*/ 82 w 101"/>
              <a:gd name="T23" fmla="*/ 63 h 85"/>
              <a:gd name="T24" fmla="*/ 101 w 101"/>
              <a:gd name="T25" fmla="*/ 35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1" h="85">
                <a:moveTo>
                  <a:pt x="101" y="35"/>
                </a:moveTo>
                <a:cubicBezTo>
                  <a:pt x="101" y="16"/>
                  <a:pt x="78" y="0"/>
                  <a:pt x="50" y="0"/>
                </a:cubicBezTo>
                <a:cubicBezTo>
                  <a:pt x="23" y="0"/>
                  <a:pt x="0" y="16"/>
                  <a:pt x="0" y="35"/>
                </a:cubicBezTo>
                <a:cubicBezTo>
                  <a:pt x="0" y="55"/>
                  <a:pt x="23" y="71"/>
                  <a:pt x="50" y="71"/>
                </a:cubicBezTo>
                <a:cubicBezTo>
                  <a:pt x="53" y="71"/>
                  <a:pt x="55" y="71"/>
                  <a:pt x="58" y="70"/>
                </a:cubicBezTo>
                <a:cubicBezTo>
                  <a:pt x="58" y="70"/>
                  <a:pt x="59" y="71"/>
                  <a:pt x="59" y="71"/>
                </a:cubicBezTo>
                <a:cubicBezTo>
                  <a:pt x="60" y="72"/>
                  <a:pt x="60" y="72"/>
                  <a:pt x="60" y="73"/>
                </a:cubicBezTo>
                <a:cubicBezTo>
                  <a:pt x="59" y="77"/>
                  <a:pt x="57" y="80"/>
                  <a:pt x="55" y="83"/>
                </a:cubicBezTo>
                <a:cubicBezTo>
                  <a:pt x="54" y="83"/>
                  <a:pt x="54" y="84"/>
                  <a:pt x="54" y="84"/>
                </a:cubicBezTo>
                <a:cubicBezTo>
                  <a:pt x="55" y="85"/>
                  <a:pt x="55" y="85"/>
                  <a:pt x="56" y="85"/>
                </a:cubicBezTo>
                <a:cubicBezTo>
                  <a:pt x="66" y="83"/>
                  <a:pt x="74" y="76"/>
                  <a:pt x="78" y="68"/>
                </a:cubicBezTo>
                <a:cubicBezTo>
                  <a:pt x="78" y="66"/>
                  <a:pt x="80" y="64"/>
                  <a:pt x="82" y="63"/>
                </a:cubicBezTo>
                <a:cubicBezTo>
                  <a:pt x="93" y="57"/>
                  <a:pt x="101" y="47"/>
                  <a:pt x="101" y="3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0" name="Freeform 93"/>
          <p:cNvSpPr>
            <a:spLocks/>
          </p:cNvSpPr>
          <p:nvPr userDrawn="1"/>
        </p:nvSpPr>
        <p:spPr bwMode="auto">
          <a:xfrm>
            <a:off x="2889250" y="2655888"/>
            <a:ext cx="393700" cy="458788"/>
          </a:xfrm>
          <a:custGeom>
            <a:avLst/>
            <a:gdLst>
              <a:gd name="T0" fmla="*/ 83 w 102"/>
              <a:gd name="T1" fmla="*/ 80 h 119"/>
              <a:gd name="T2" fmla="*/ 70 w 102"/>
              <a:gd name="T3" fmla="*/ 85 h 119"/>
              <a:gd name="T4" fmla="*/ 38 w 102"/>
              <a:gd name="T5" fmla="*/ 65 h 119"/>
              <a:gd name="T6" fmla="*/ 38 w 102"/>
              <a:gd name="T7" fmla="*/ 59 h 119"/>
              <a:gd name="T8" fmla="*/ 38 w 102"/>
              <a:gd name="T9" fmla="*/ 54 h 119"/>
              <a:gd name="T10" fmla="*/ 70 w 102"/>
              <a:gd name="T11" fmla="*/ 34 h 119"/>
              <a:gd name="T12" fmla="*/ 83 w 102"/>
              <a:gd name="T13" fmla="*/ 39 h 119"/>
              <a:gd name="T14" fmla="*/ 102 w 102"/>
              <a:gd name="T15" fmla="*/ 19 h 119"/>
              <a:gd name="T16" fmla="*/ 83 w 102"/>
              <a:gd name="T17" fmla="*/ 0 h 119"/>
              <a:gd name="T18" fmla="*/ 63 w 102"/>
              <a:gd name="T19" fmla="*/ 19 h 119"/>
              <a:gd name="T20" fmla="*/ 64 w 102"/>
              <a:gd name="T21" fmla="*/ 25 h 119"/>
              <a:gd name="T22" fmla="*/ 32 w 102"/>
              <a:gd name="T23" fmla="*/ 45 h 119"/>
              <a:gd name="T24" fmla="*/ 19 w 102"/>
              <a:gd name="T25" fmla="*/ 40 h 119"/>
              <a:gd name="T26" fmla="*/ 0 w 102"/>
              <a:gd name="T27" fmla="*/ 59 h 119"/>
              <a:gd name="T28" fmla="*/ 19 w 102"/>
              <a:gd name="T29" fmla="*/ 79 h 119"/>
              <a:gd name="T30" fmla="*/ 32 w 102"/>
              <a:gd name="T31" fmla="*/ 74 h 119"/>
              <a:gd name="T32" fmla="*/ 64 w 102"/>
              <a:gd name="T33" fmla="*/ 94 h 119"/>
              <a:gd name="T34" fmla="*/ 63 w 102"/>
              <a:gd name="T35" fmla="*/ 99 h 119"/>
              <a:gd name="T36" fmla="*/ 83 w 102"/>
              <a:gd name="T37" fmla="*/ 119 h 119"/>
              <a:gd name="T38" fmla="*/ 102 w 102"/>
              <a:gd name="T39" fmla="*/ 99 h 119"/>
              <a:gd name="T40" fmla="*/ 83 w 102"/>
              <a:gd name="T41" fmla="*/ 8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2" h="119">
                <a:moveTo>
                  <a:pt x="83" y="80"/>
                </a:moveTo>
                <a:cubicBezTo>
                  <a:pt x="78" y="80"/>
                  <a:pt x="73" y="82"/>
                  <a:pt x="70" y="85"/>
                </a:cubicBezTo>
                <a:cubicBezTo>
                  <a:pt x="38" y="65"/>
                  <a:pt x="38" y="65"/>
                  <a:pt x="38" y="65"/>
                </a:cubicBezTo>
                <a:cubicBezTo>
                  <a:pt x="38" y="63"/>
                  <a:pt x="38" y="61"/>
                  <a:pt x="38" y="59"/>
                </a:cubicBezTo>
                <a:cubicBezTo>
                  <a:pt x="38" y="57"/>
                  <a:pt x="38" y="56"/>
                  <a:pt x="38" y="54"/>
                </a:cubicBezTo>
                <a:cubicBezTo>
                  <a:pt x="70" y="34"/>
                  <a:pt x="70" y="34"/>
                  <a:pt x="70" y="34"/>
                </a:cubicBezTo>
                <a:cubicBezTo>
                  <a:pt x="73" y="37"/>
                  <a:pt x="78" y="39"/>
                  <a:pt x="83" y="39"/>
                </a:cubicBezTo>
                <a:cubicBezTo>
                  <a:pt x="94" y="39"/>
                  <a:pt x="102" y="30"/>
                  <a:pt x="102" y="19"/>
                </a:cubicBezTo>
                <a:cubicBezTo>
                  <a:pt x="102" y="9"/>
                  <a:pt x="94" y="0"/>
                  <a:pt x="83" y="0"/>
                </a:cubicBezTo>
                <a:cubicBezTo>
                  <a:pt x="72" y="0"/>
                  <a:pt x="63" y="9"/>
                  <a:pt x="63" y="19"/>
                </a:cubicBezTo>
                <a:cubicBezTo>
                  <a:pt x="63" y="21"/>
                  <a:pt x="64" y="23"/>
                  <a:pt x="64" y="25"/>
                </a:cubicBezTo>
                <a:cubicBezTo>
                  <a:pt x="32" y="45"/>
                  <a:pt x="32" y="45"/>
                  <a:pt x="32" y="45"/>
                </a:cubicBezTo>
                <a:cubicBezTo>
                  <a:pt x="28" y="42"/>
                  <a:pt x="24" y="40"/>
                  <a:pt x="19" y="40"/>
                </a:cubicBezTo>
                <a:cubicBezTo>
                  <a:pt x="8" y="40"/>
                  <a:pt x="0" y="49"/>
                  <a:pt x="0" y="59"/>
                </a:cubicBezTo>
                <a:cubicBezTo>
                  <a:pt x="0" y="70"/>
                  <a:pt x="8" y="79"/>
                  <a:pt x="19" y="79"/>
                </a:cubicBezTo>
                <a:cubicBezTo>
                  <a:pt x="24" y="79"/>
                  <a:pt x="29" y="77"/>
                  <a:pt x="32" y="74"/>
                </a:cubicBezTo>
                <a:cubicBezTo>
                  <a:pt x="64" y="94"/>
                  <a:pt x="64" y="94"/>
                  <a:pt x="64" y="94"/>
                </a:cubicBezTo>
                <a:cubicBezTo>
                  <a:pt x="64" y="96"/>
                  <a:pt x="63" y="97"/>
                  <a:pt x="63" y="99"/>
                </a:cubicBezTo>
                <a:cubicBezTo>
                  <a:pt x="63" y="110"/>
                  <a:pt x="72" y="119"/>
                  <a:pt x="83" y="119"/>
                </a:cubicBezTo>
                <a:cubicBezTo>
                  <a:pt x="94" y="119"/>
                  <a:pt x="102" y="110"/>
                  <a:pt x="102" y="99"/>
                </a:cubicBezTo>
                <a:cubicBezTo>
                  <a:pt x="102" y="88"/>
                  <a:pt x="94" y="80"/>
                  <a:pt x="83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1" name="Freeform 94"/>
          <p:cNvSpPr>
            <a:spLocks noEditPoints="1"/>
          </p:cNvSpPr>
          <p:nvPr userDrawn="1"/>
        </p:nvSpPr>
        <p:spPr bwMode="auto">
          <a:xfrm>
            <a:off x="1958975" y="1349375"/>
            <a:ext cx="231775" cy="277813"/>
          </a:xfrm>
          <a:custGeom>
            <a:avLst/>
            <a:gdLst>
              <a:gd name="T0" fmla="*/ 36 w 146"/>
              <a:gd name="T1" fmla="*/ 44 h 175"/>
              <a:gd name="T2" fmla="*/ 44 w 146"/>
              <a:gd name="T3" fmla="*/ 0 h 175"/>
              <a:gd name="T4" fmla="*/ 73 w 146"/>
              <a:gd name="T5" fmla="*/ 0 h 175"/>
              <a:gd name="T6" fmla="*/ 63 w 146"/>
              <a:gd name="T7" fmla="*/ 44 h 175"/>
              <a:gd name="T8" fmla="*/ 102 w 146"/>
              <a:gd name="T9" fmla="*/ 44 h 175"/>
              <a:gd name="T10" fmla="*/ 109 w 146"/>
              <a:gd name="T11" fmla="*/ 0 h 175"/>
              <a:gd name="T12" fmla="*/ 139 w 146"/>
              <a:gd name="T13" fmla="*/ 0 h 175"/>
              <a:gd name="T14" fmla="*/ 129 w 146"/>
              <a:gd name="T15" fmla="*/ 44 h 175"/>
              <a:gd name="T16" fmla="*/ 146 w 146"/>
              <a:gd name="T17" fmla="*/ 44 h 175"/>
              <a:gd name="T18" fmla="*/ 146 w 146"/>
              <a:gd name="T19" fmla="*/ 71 h 175"/>
              <a:gd name="T20" fmla="*/ 124 w 146"/>
              <a:gd name="T21" fmla="*/ 71 h 175"/>
              <a:gd name="T22" fmla="*/ 117 w 146"/>
              <a:gd name="T23" fmla="*/ 102 h 175"/>
              <a:gd name="T24" fmla="*/ 146 w 146"/>
              <a:gd name="T25" fmla="*/ 102 h 175"/>
              <a:gd name="T26" fmla="*/ 146 w 146"/>
              <a:gd name="T27" fmla="*/ 129 h 175"/>
              <a:gd name="T28" fmla="*/ 109 w 146"/>
              <a:gd name="T29" fmla="*/ 129 h 175"/>
              <a:gd name="T30" fmla="*/ 102 w 146"/>
              <a:gd name="T31" fmla="*/ 175 h 175"/>
              <a:gd name="T32" fmla="*/ 73 w 146"/>
              <a:gd name="T33" fmla="*/ 175 h 175"/>
              <a:gd name="T34" fmla="*/ 83 w 146"/>
              <a:gd name="T35" fmla="*/ 129 h 175"/>
              <a:gd name="T36" fmla="*/ 46 w 146"/>
              <a:gd name="T37" fmla="*/ 129 h 175"/>
              <a:gd name="T38" fmla="*/ 36 w 146"/>
              <a:gd name="T39" fmla="*/ 175 h 175"/>
              <a:gd name="T40" fmla="*/ 7 w 146"/>
              <a:gd name="T41" fmla="*/ 175 h 175"/>
              <a:gd name="T42" fmla="*/ 17 w 146"/>
              <a:gd name="T43" fmla="*/ 129 h 175"/>
              <a:gd name="T44" fmla="*/ 0 w 146"/>
              <a:gd name="T45" fmla="*/ 129 h 175"/>
              <a:gd name="T46" fmla="*/ 0 w 146"/>
              <a:gd name="T47" fmla="*/ 102 h 175"/>
              <a:gd name="T48" fmla="*/ 22 w 146"/>
              <a:gd name="T49" fmla="*/ 102 h 175"/>
              <a:gd name="T50" fmla="*/ 29 w 146"/>
              <a:gd name="T51" fmla="*/ 71 h 175"/>
              <a:gd name="T52" fmla="*/ 0 w 146"/>
              <a:gd name="T53" fmla="*/ 71 h 175"/>
              <a:gd name="T54" fmla="*/ 0 w 146"/>
              <a:gd name="T55" fmla="*/ 44 h 175"/>
              <a:gd name="T56" fmla="*/ 36 w 146"/>
              <a:gd name="T57" fmla="*/ 44 h 175"/>
              <a:gd name="T58" fmla="*/ 51 w 146"/>
              <a:gd name="T59" fmla="*/ 102 h 175"/>
              <a:gd name="T60" fmla="*/ 87 w 146"/>
              <a:gd name="T61" fmla="*/ 102 h 175"/>
              <a:gd name="T62" fmla="*/ 95 w 146"/>
              <a:gd name="T63" fmla="*/ 71 h 175"/>
              <a:gd name="T64" fmla="*/ 58 w 146"/>
              <a:gd name="T65" fmla="*/ 71 h 175"/>
              <a:gd name="T66" fmla="*/ 51 w 146"/>
              <a:gd name="T67" fmla="*/ 102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6" h="175">
                <a:moveTo>
                  <a:pt x="36" y="44"/>
                </a:moveTo>
                <a:lnTo>
                  <a:pt x="44" y="0"/>
                </a:lnTo>
                <a:lnTo>
                  <a:pt x="73" y="0"/>
                </a:lnTo>
                <a:lnTo>
                  <a:pt x="63" y="44"/>
                </a:lnTo>
                <a:lnTo>
                  <a:pt x="102" y="44"/>
                </a:lnTo>
                <a:lnTo>
                  <a:pt x="109" y="0"/>
                </a:lnTo>
                <a:lnTo>
                  <a:pt x="139" y="0"/>
                </a:lnTo>
                <a:lnTo>
                  <a:pt x="129" y="44"/>
                </a:lnTo>
                <a:lnTo>
                  <a:pt x="146" y="44"/>
                </a:lnTo>
                <a:lnTo>
                  <a:pt x="146" y="71"/>
                </a:lnTo>
                <a:lnTo>
                  <a:pt x="124" y="71"/>
                </a:lnTo>
                <a:lnTo>
                  <a:pt x="117" y="102"/>
                </a:lnTo>
                <a:lnTo>
                  <a:pt x="146" y="102"/>
                </a:lnTo>
                <a:lnTo>
                  <a:pt x="146" y="129"/>
                </a:lnTo>
                <a:lnTo>
                  <a:pt x="109" y="129"/>
                </a:lnTo>
                <a:lnTo>
                  <a:pt x="102" y="175"/>
                </a:lnTo>
                <a:lnTo>
                  <a:pt x="73" y="175"/>
                </a:lnTo>
                <a:lnTo>
                  <a:pt x="83" y="129"/>
                </a:lnTo>
                <a:lnTo>
                  <a:pt x="46" y="129"/>
                </a:lnTo>
                <a:lnTo>
                  <a:pt x="36" y="175"/>
                </a:lnTo>
                <a:lnTo>
                  <a:pt x="7" y="175"/>
                </a:lnTo>
                <a:lnTo>
                  <a:pt x="17" y="129"/>
                </a:lnTo>
                <a:lnTo>
                  <a:pt x="0" y="129"/>
                </a:lnTo>
                <a:lnTo>
                  <a:pt x="0" y="102"/>
                </a:lnTo>
                <a:lnTo>
                  <a:pt x="22" y="102"/>
                </a:lnTo>
                <a:lnTo>
                  <a:pt x="29" y="71"/>
                </a:lnTo>
                <a:lnTo>
                  <a:pt x="0" y="71"/>
                </a:lnTo>
                <a:lnTo>
                  <a:pt x="0" y="44"/>
                </a:lnTo>
                <a:lnTo>
                  <a:pt x="36" y="44"/>
                </a:lnTo>
                <a:close/>
                <a:moveTo>
                  <a:pt x="51" y="102"/>
                </a:moveTo>
                <a:lnTo>
                  <a:pt x="87" y="102"/>
                </a:lnTo>
                <a:lnTo>
                  <a:pt x="95" y="71"/>
                </a:lnTo>
                <a:lnTo>
                  <a:pt x="58" y="71"/>
                </a:lnTo>
                <a:lnTo>
                  <a:pt x="51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5932488" y="708025"/>
            <a:ext cx="363538" cy="366713"/>
            <a:chOff x="5932488" y="708025"/>
            <a:chExt cx="363538" cy="366713"/>
          </a:xfrm>
        </p:grpSpPr>
        <p:sp>
          <p:nvSpPr>
            <p:cNvPr id="113" name="Freeform 95"/>
            <p:cNvSpPr>
              <a:spLocks/>
            </p:cNvSpPr>
            <p:nvPr userDrawn="1"/>
          </p:nvSpPr>
          <p:spPr bwMode="auto">
            <a:xfrm>
              <a:off x="5932488" y="769938"/>
              <a:ext cx="161925" cy="131763"/>
            </a:xfrm>
            <a:custGeom>
              <a:avLst/>
              <a:gdLst>
                <a:gd name="T0" fmla="*/ 0 w 42"/>
                <a:gd name="T1" fmla="*/ 34 h 34"/>
                <a:gd name="T2" fmla="*/ 2 w 42"/>
                <a:gd name="T3" fmla="*/ 16 h 34"/>
                <a:gd name="T4" fmla="*/ 12 w 42"/>
                <a:gd name="T5" fmla="*/ 0 h 34"/>
                <a:gd name="T6" fmla="*/ 42 w 42"/>
                <a:gd name="T7" fmla="*/ 30 h 34"/>
                <a:gd name="T8" fmla="*/ 0 w 42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4">
                  <a:moveTo>
                    <a:pt x="0" y="34"/>
                  </a:moveTo>
                  <a:cubicBezTo>
                    <a:pt x="0" y="28"/>
                    <a:pt x="0" y="21"/>
                    <a:pt x="2" y="16"/>
                  </a:cubicBezTo>
                  <a:cubicBezTo>
                    <a:pt x="4" y="10"/>
                    <a:pt x="8" y="5"/>
                    <a:pt x="12" y="0"/>
                  </a:cubicBezTo>
                  <a:cubicBezTo>
                    <a:pt x="42" y="30"/>
                    <a:pt x="42" y="30"/>
                    <a:pt x="42" y="30"/>
                  </a:cubicBezTo>
                  <a:lnTo>
                    <a:pt x="0" y="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4" name="Freeform 96"/>
            <p:cNvSpPr>
              <a:spLocks/>
            </p:cNvSpPr>
            <p:nvPr userDrawn="1"/>
          </p:nvSpPr>
          <p:spPr bwMode="auto">
            <a:xfrm>
              <a:off x="5932488" y="750888"/>
              <a:ext cx="363538" cy="323850"/>
            </a:xfrm>
            <a:custGeom>
              <a:avLst/>
              <a:gdLst>
                <a:gd name="T0" fmla="*/ 83 w 94"/>
                <a:gd name="T1" fmla="*/ 64 h 84"/>
                <a:gd name="T2" fmla="*/ 53 w 94"/>
                <a:gd name="T3" fmla="*/ 82 h 84"/>
                <a:gd name="T4" fmla="*/ 18 w 94"/>
                <a:gd name="T5" fmla="*/ 73 h 84"/>
                <a:gd name="T6" fmla="*/ 13 w 94"/>
                <a:gd name="T7" fmla="*/ 69 h 84"/>
                <a:gd name="T8" fmla="*/ 13 w 94"/>
                <a:gd name="T9" fmla="*/ 69 h 84"/>
                <a:gd name="T10" fmla="*/ 0 w 94"/>
                <a:gd name="T11" fmla="*/ 43 h 84"/>
                <a:gd name="T12" fmla="*/ 47 w 94"/>
                <a:gd name="T13" fmla="*/ 38 h 84"/>
                <a:gd name="T14" fmla="*/ 47 w 94"/>
                <a:gd name="T15" fmla="*/ 38 h 84"/>
                <a:gd name="T16" fmla="*/ 48 w 94"/>
                <a:gd name="T17" fmla="*/ 37 h 84"/>
                <a:gd name="T18" fmla="*/ 76 w 94"/>
                <a:gd name="T19" fmla="*/ 0 h 84"/>
                <a:gd name="T20" fmla="*/ 79 w 94"/>
                <a:gd name="T21" fmla="*/ 3 h 84"/>
                <a:gd name="T22" fmla="*/ 93 w 94"/>
                <a:gd name="T23" fmla="*/ 33 h 84"/>
                <a:gd name="T24" fmla="*/ 83 w 94"/>
                <a:gd name="T25" fmla="*/ 6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84">
                  <a:moveTo>
                    <a:pt x="83" y="64"/>
                  </a:moveTo>
                  <a:cubicBezTo>
                    <a:pt x="76" y="74"/>
                    <a:pt x="65" y="81"/>
                    <a:pt x="53" y="82"/>
                  </a:cubicBezTo>
                  <a:cubicBezTo>
                    <a:pt x="41" y="84"/>
                    <a:pt x="28" y="81"/>
                    <a:pt x="18" y="73"/>
                  </a:cubicBezTo>
                  <a:cubicBezTo>
                    <a:pt x="16" y="72"/>
                    <a:pt x="15" y="70"/>
                    <a:pt x="13" y="69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6" y="62"/>
                    <a:pt x="2" y="53"/>
                    <a:pt x="0" y="43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8" y="37"/>
                    <a:pt x="48" y="37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1"/>
                    <a:pt x="78" y="2"/>
                    <a:pt x="79" y="3"/>
                  </a:cubicBezTo>
                  <a:cubicBezTo>
                    <a:pt x="87" y="11"/>
                    <a:pt x="92" y="22"/>
                    <a:pt x="93" y="33"/>
                  </a:cubicBezTo>
                  <a:cubicBezTo>
                    <a:pt x="94" y="44"/>
                    <a:pt x="90" y="55"/>
                    <a:pt x="83" y="6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5" name="Freeform 97"/>
            <p:cNvSpPr>
              <a:spLocks/>
            </p:cNvSpPr>
            <p:nvPr userDrawn="1"/>
          </p:nvSpPr>
          <p:spPr bwMode="auto">
            <a:xfrm>
              <a:off x="5991225" y="708025"/>
              <a:ext cx="223838" cy="169863"/>
            </a:xfrm>
            <a:custGeom>
              <a:avLst/>
              <a:gdLst>
                <a:gd name="T0" fmla="*/ 58 w 58"/>
                <a:gd name="T1" fmla="*/ 9 h 44"/>
                <a:gd name="T2" fmla="*/ 31 w 58"/>
                <a:gd name="T3" fmla="*/ 44 h 44"/>
                <a:gd name="T4" fmla="*/ 0 w 58"/>
                <a:gd name="T5" fmla="*/ 13 h 44"/>
                <a:gd name="T6" fmla="*/ 28 w 58"/>
                <a:gd name="T7" fmla="*/ 1 h 44"/>
                <a:gd name="T8" fmla="*/ 58 w 58"/>
                <a:gd name="T9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44">
                  <a:moveTo>
                    <a:pt x="58" y="9"/>
                  </a:moveTo>
                  <a:cubicBezTo>
                    <a:pt x="31" y="44"/>
                    <a:pt x="31" y="44"/>
                    <a:pt x="31" y="4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8" y="6"/>
                    <a:pt x="18" y="1"/>
                    <a:pt x="28" y="1"/>
                  </a:cubicBezTo>
                  <a:cubicBezTo>
                    <a:pt x="38" y="0"/>
                    <a:pt x="49" y="3"/>
                    <a:pt x="58" y="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16" name="Group 115"/>
          <p:cNvGrpSpPr/>
          <p:nvPr userDrawn="1"/>
        </p:nvGrpSpPr>
        <p:grpSpPr>
          <a:xfrm>
            <a:off x="3406775" y="1298575"/>
            <a:ext cx="528638" cy="374650"/>
            <a:chOff x="3406775" y="1298575"/>
            <a:chExt cx="528638" cy="374650"/>
          </a:xfrm>
        </p:grpSpPr>
        <p:sp>
          <p:nvSpPr>
            <p:cNvPr id="117" name="Freeform 98"/>
            <p:cNvSpPr>
              <a:spLocks/>
            </p:cNvSpPr>
            <p:nvPr userDrawn="1"/>
          </p:nvSpPr>
          <p:spPr bwMode="auto">
            <a:xfrm>
              <a:off x="3684588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8" name="Freeform 99"/>
            <p:cNvSpPr>
              <a:spLocks/>
            </p:cNvSpPr>
            <p:nvPr userDrawn="1"/>
          </p:nvSpPr>
          <p:spPr bwMode="auto">
            <a:xfrm>
              <a:off x="3546475" y="1298575"/>
              <a:ext cx="250825" cy="374650"/>
            </a:xfrm>
            <a:custGeom>
              <a:avLst/>
              <a:gdLst>
                <a:gd name="T0" fmla="*/ 99 w 158"/>
                <a:gd name="T1" fmla="*/ 120 h 236"/>
                <a:gd name="T2" fmla="*/ 0 w 158"/>
                <a:gd name="T3" fmla="*/ 236 h 236"/>
                <a:gd name="T4" fmla="*/ 31 w 158"/>
                <a:gd name="T5" fmla="*/ 236 h 236"/>
                <a:gd name="T6" fmla="*/ 58 w 158"/>
                <a:gd name="T7" fmla="*/ 236 h 236"/>
                <a:gd name="T8" fmla="*/ 158 w 158"/>
                <a:gd name="T9" fmla="*/ 120 h 236"/>
                <a:gd name="T10" fmla="*/ 58 w 158"/>
                <a:gd name="T11" fmla="*/ 0 h 236"/>
                <a:gd name="T12" fmla="*/ 31 w 158"/>
                <a:gd name="T13" fmla="*/ 0 h 236"/>
                <a:gd name="T14" fmla="*/ 0 w 158"/>
                <a:gd name="T15" fmla="*/ 0 h 236"/>
                <a:gd name="T16" fmla="*/ 99 w 158"/>
                <a:gd name="T17" fmla="*/ 1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99" y="120"/>
                  </a:moveTo>
                  <a:lnTo>
                    <a:pt x="0" y="236"/>
                  </a:lnTo>
                  <a:lnTo>
                    <a:pt x="31" y="236"/>
                  </a:lnTo>
                  <a:lnTo>
                    <a:pt x="58" y="236"/>
                  </a:lnTo>
                  <a:lnTo>
                    <a:pt x="158" y="120"/>
                  </a:lnTo>
                  <a:lnTo>
                    <a:pt x="58" y="0"/>
                  </a:lnTo>
                  <a:lnTo>
                    <a:pt x="31" y="0"/>
                  </a:lnTo>
                  <a:lnTo>
                    <a:pt x="0" y="0"/>
                  </a:lnTo>
                  <a:lnTo>
                    <a:pt x="99" y="1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9" name="Freeform 100"/>
            <p:cNvSpPr>
              <a:spLocks/>
            </p:cNvSpPr>
            <p:nvPr userDrawn="1"/>
          </p:nvSpPr>
          <p:spPr bwMode="auto">
            <a:xfrm>
              <a:off x="3406775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20" name="Group 119"/>
          <p:cNvGrpSpPr/>
          <p:nvPr userDrawn="1"/>
        </p:nvGrpSpPr>
        <p:grpSpPr>
          <a:xfrm>
            <a:off x="2136775" y="796925"/>
            <a:ext cx="512763" cy="447675"/>
            <a:chOff x="2136775" y="796925"/>
            <a:chExt cx="512763" cy="447675"/>
          </a:xfrm>
        </p:grpSpPr>
        <p:sp>
          <p:nvSpPr>
            <p:cNvPr id="121" name="Freeform 101"/>
            <p:cNvSpPr>
              <a:spLocks/>
            </p:cNvSpPr>
            <p:nvPr userDrawn="1"/>
          </p:nvSpPr>
          <p:spPr bwMode="auto">
            <a:xfrm>
              <a:off x="2368550" y="796925"/>
              <a:ext cx="280988" cy="250825"/>
            </a:xfrm>
            <a:custGeom>
              <a:avLst/>
              <a:gdLst>
                <a:gd name="T0" fmla="*/ 7 w 73"/>
                <a:gd name="T1" fmla="*/ 0 h 65"/>
                <a:gd name="T2" fmla="*/ 66 w 73"/>
                <a:gd name="T3" fmla="*/ 0 h 65"/>
                <a:gd name="T4" fmla="*/ 73 w 73"/>
                <a:gd name="T5" fmla="*/ 7 h 65"/>
                <a:gd name="T6" fmla="*/ 73 w 73"/>
                <a:gd name="T7" fmla="*/ 36 h 65"/>
                <a:gd name="T8" fmla="*/ 66 w 73"/>
                <a:gd name="T9" fmla="*/ 43 h 65"/>
                <a:gd name="T10" fmla="*/ 24 w 73"/>
                <a:gd name="T11" fmla="*/ 43 h 65"/>
                <a:gd name="T12" fmla="*/ 8 w 73"/>
                <a:gd name="T13" fmla="*/ 65 h 65"/>
                <a:gd name="T14" fmla="*/ 8 w 73"/>
                <a:gd name="T15" fmla="*/ 43 h 65"/>
                <a:gd name="T16" fmla="*/ 7 w 73"/>
                <a:gd name="T17" fmla="*/ 43 h 65"/>
                <a:gd name="T18" fmla="*/ 0 w 73"/>
                <a:gd name="T19" fmla="*/ 36 h 65"/>
                <a:gd name="T20" fmla="*/ 0 w 73"/>
                <a:gd name="T21" fmla="*/ 7 h 65"/>
                <a:gd name="T22" fmla="*/ 7 w 73"/>
                <a:gd name="T2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65">
                  <a:moveTo>
                    <a:pt x="7" y="0"/>
                  </a:moveTo>
                  <a:cubicBezTo>
                    <a:pt x="66" y="0"/>
                    <a:pt x="66" y="0"/>
                    <a:pt x="66" y="0"/>
                  </a:cubicBezTo>
                  <a:cubicBezTo>
                    <a:pt x="70" y="0"/>
                    <a:pt x="73" y="4"/>
                    <a:pt x="73" y="7"/>
                  </a:cubicBezTo>
                  <a:cubicBezTo>
                    <a:pt x="73" y="36"/>
                    <a:pt x="73" y="36"/>
                    <a:pt x="73" y="36"/>
                  </a:cubicBezTo>
                  <a:cubicBezTo>
                    <a:pt x="73" y="40"/>
                    <a:pt x="70" y="43"/>
                    <a:pt x="66" y="43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" y="43"/>
                    <a:pt x="0" y="40"/>
                    <a:pt x="0" y="3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4" y="0"/>
                    <a:pt x="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2" name="Oval 102"/>
            <p:cNvSpPr>
              <a:spLocks noChangeArrowheads="1"/>
            </p:cNvSpPr>
            <p:nvPr userDrawn="1"/>
          </p:nvSpPr>
          <p:spPr bwMode="auto">
            <a:xfrm>
              <a:off x="2198688" y="947738"/>
              <a:ext cx="180975" cy="18097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3" name="Freeform 103"/>
            <p:cNvSpPr>
              <a:spLocks/>
            </p:cNvSpPr>
            <p:nvPr userDrawn="1"/>
          </p:nvSpPr>
          <p:spPr bwMode="auto">
            <a:xfrm>
              <a:off x="2136775" y="1136650"/>
              <a:ext cx="304800" cy="107950"/>
            </a:xfrm>
            <a:custGeom>
              <a:avLst/>
              <a:gdLst>
                <a:gd name="T0" fmla="*/ 59 w 79"/>
                <a:gd name="T1" fmla="*/ 5 h 28"/>
                <a:gd name="T2" fmla="*/ 39 w 79"/>
                <a:gd name="T3" fmla="*/ 0 h 28"/>
                <a:gd name="T4" fmla="*/ 20 w 79"/>
                <a:gd name="T5" fmla="*/ 5 h 28"/>
                <a:gd name="T6" fmla="*/ 0 w 79"/>
                <a:gd name="T7" fmla="*/ 28 h 28"/>
                <a:gd name="T8" fmla="*/ 79 w 79"/>
                <a:gd name="T9" fmla="*/ 28 h 28"/>
                <a:gd name="T10" fmla="*/ 59 w 79"/>
                <a:gd name="T11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28">
                  <a:moveTo>
                    <a:pt x="59" y="5"/>
                  </a:moveTo>
                  <a:cubicBezTo>
                    <a:pt x="53" y="2"/>
                    <a:pt x="46" y="0"/>
                    <a:pt x="39" y="0"/>
                  </a:cubicBezTo>
                  <a:cubicBezTo>
                    <a:pt x="32" y="0"/>
                    <a:pt x="26" y="2"/>
                    <a:pt x="20" y="5"/>
                  </a:cubicBezTo>
                  <a:cubicBezTo>
                    <a:pt x="10" y="10"/>
                    <a:pt x="3" y="18"/>
                    <a:pt x="0" y="28"/>
                  </a:cubicBezTo>
                  <a:cubicBezTo>
                    <a:pt x="79" y="28"/>
                    <a:pt x="79" y="28"/>
                    <a:pt x="79" y="28"/>
                  </a:cubicBezTo>
                  <a:cubicBezTo>
                    <a:pt x="76" y="18"/>
                    <a:pt x="69" y="10"/>
                    <a:pt x="59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24" name="Freeform 104"/>
          <p:cNvSpPr>
            <a:spLocks/>
          </p:cNvSpPr>
          <p:nvPr userDrawn="1"/>
        </p:nvSpPr>
        <p:spPr bwMode="auto">
          <a:xfrm>
            <a:off x="4341813" y="2867025"/>
            <a:ext cx="361950" cy="328613"/>
          </a:xfrm>
          <a:custGeom>
            <a:avLst/>
            <a:gdLst>
              <a:gd name="T0" fmla="*/ 85 w 94"/>
              <a:gd name="T1" fmla="*/ 0 h 85"/>
              <a:gd name="T2" fmla="*/ 9 w 94"/>
              <a:gd name="T3" fmla="*/ 0 h 85"/>
              <a:gd name="T4" fmla="*/ 0 w 94"/>
              <a:gd name="T5" fmla="*/ 9 h 85"/>
              <a:gd name="T6" fmla="*/ 0 w 94"/>
              <a:gd name="T7" fmla="*/ 46 h 85"/>
              <a:gd name="T8" fmla="*/ 9 w 94"/>
              <a:gd name="T9" fmla="*/ 55 h 85"/>
              <a:gd name="T10" fmla="*/ 64 w 94"/>
              <a:gd name="T11" fmla="*/ 55 h 85"/>
              <a:gd name="T12" fmla="*/ 84 w 94"/>
              <a:gd name="T13" fmla="*/ 85 h 85"/>
              <a:gd name="T14" fmla="*/ 84 w 94"/>
              <a:gd name="T15" fmla="*/ 55 h 85"/>
              <a:gd name="T16" fmla="*/ 85 w 94"/>
              <a:gd name="T17" fmla="*/ 55 h 85"/>
              <a:gd name="T18" fmla="*/ 94 w 94"/>
              <a:gd name="T19" fmla="*/ 46 h 85"/>
              <a:gd name="T20" fmla="*/ 94 w 94"/>
              <a:gd name="T21" fmla="*/ 9 h 85"/>
              <a:gd name="T22" fmla="*/ 85 w 94"/>
              <a:gd name="T23" fmla="*/ 0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4" h="85">
                <a:moveTo>
                  <a:pt x="85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51"/>
                  <a:pt x="4" y="55"/>
                  <a:pt x="9" y="55"/>
                </a:cubicBezTo>
                <a:cubicBezTo>
                  <a:pt x="64" y="55"/>
                  <a:pt x="64" y="55"/>
                  <a:pt x="64" y="55"/>
                </a:cubicBezTo>
                <a:cubicBezTo>
                  <a:pt x="84" y="85"/>
                  <a:pt x="84" y="85"/>
                  <a:pt x="84" y="85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5"/>
                  <a:pt x="85" y="55"/>
                  <a:pt x="85" y="55"/>
                </a:cubicBezTo>
                <a:cubicBezTo>
                  <a:pt x="90" y="55"/>
                  <a:pt x="94" y="51"/>
                  <a:pt x="94" y="46"/>
                </a:cubicBezTo>
                <a:cubicBezTo>
                  <a:pt x="94" y="9"/>
                  <a:pt x="94" y="9"/>
                  <a:pt x="94" y="9"/>
                </a:cubicBezTo>
                <a:cubicBezTo>
                  <a:pt x="94" y="4"/>
                  <a:pt x="90" y="0"/>
                  <a:pt x="85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5" name="Freeform 105"/>
          <p:cNvSpPr>
            <a:spLocks/>
          </p:cNvSpPr>
          <p:nvPr userDrawn="1"/>
        </p:nvSpPr>
        <p:spPr bwMode="auto">
          <a:xfrm>
            <a:off x="3843338" y="2578100"/>
            <a:ext cx="377825" cy="385763"/>
          </a:xfrm>
          <a:custGeom>
            <a:avLst/>
            <a:gdLst>
              <a:gd name="T0" fmla="*/ 93 w 98"/>
              <a:gd name="T1" fmla="*/ 19 h 100"/>
              <a:gd name="T2" fmla="*/ 79 w 98"/>
              <a:gd name="T3" fmla="*/ 14 h 100"/>
              <a:gd name="T4" fmla="*/ 79 w 98"/>
              <a:gd name="T5" fmla="*/ 14 h 100"/>
              <a:gd name="T6" fmla="*/ 23 w 98"/>
              <a:gd name="T7" fmla="*/ 14 h 100"/>
              <a:gd name="T8" fmla="*/ 22 w 98"/>
              <a:gd name="T9" fmla="*/ 14 h 100"/>
              <a:gd name="T10" fmla="*/ 0 w 98"/>
              <a:gd name="T11" fmla="*/ 0 h 100"/>
              <a:gd name="T12" fmla="*/ 3 w 98"/>
              <a:gd name="T13" fmla="*/ 4 h 100"/>
              <a:gd name="T14" fmla="*/ 9 w 98"/>
              <a:gd name="T15" fmla="*/ 19 h 100"/>
              <a:gd name="T16" fmla="*/ 4 w 98"/>
              <a:gd name="T17" fmla="*/ 33 h 100"/>
              <a:gd name="T18" fmla="*/ 4 w 98"/>
              <a:gd name="T19" fmla="*/ 80 h 100"/>
              <a:gd name="T20" fmla="*/ 9 w 98"/>
              <a:gd name="T21" fmla="*/ 94 h 100"/>
              <a:gd name="T22" fmla="*/ 23 w 98"/>
              <a:gd name="T23" fmla="*/ 100 h 100"/>
              <a:gd name="T24" fmla="*/ 79 w 98"/>
              <a:gd name="T25" fmla="*/ 100 h 100"/>
              <a:gd name="T26" fmla="*/ 93 w 98"/>
              <a:gd name="T27" fmla="*/ 94 h 100"/>
              <a:gd name="T28" fmla="*/ 98 w 98"/>
              <a:gd name="T29" fmla="*/ 80 h 100"/>
              <a:gd name="T30" fmla="*/ 98 w 98"/>
              <a:gd name="T31" fmla="*/ 33 h 100"/>
              <a:gd name="T32" fmla="*/ 93 w 98"/>
              <a:gd name="T33" fmla="*/ 19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8" h="100">
                <a:moveTo>
                  <a:pt x="93" y="19"/>
                </a:moveTo>
                <a:cubicBezTo>
                  <a:pt x="89" y="16"/>
                  <a:pt x="84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2" y="14"/>
                </a:cubicBezTo>
                <a:cubicBezTo>
                  <a:pt x="17" y="6"/>
                  <a:pt x="9" y="2"/>
                  <a:pt x="0" y="0"/>
                </a:cubicBezTo>
                <a:cubicBezTo>
                  <a:pt x="1" y="2"/>
                  <a:pt x="2" y="3"/>
                  <a:pt x="3" y="4"/>
                </a:cubicBezTo>
                <a:cubicBezTo>
                  <a:pt x="7" y="9"/>
                  <a:pt x="9" y="14"/>
                  <a:pt x="9" y="19"/>
                </a:cubicBezTo>
                <a:cubicBezTo>
                  <a:pt x="6" y="23"/>
                  <a:pt x="4" y="28"/>
                  <a:pt x="4" y="33"/>
                </a:cubicBezTo>
                <a:cubicBezTo>
                  <a:pt x="4" y="80"/>
                  <a:pt x="4" y="80"/>
                  <a:pt x="4" y="80"/>
                </a:cubicBezTo>
                <a:cubicBezTo>
                  <a:pt x="4" y="85"/>
                  <a:pt x="6" y="90"/>
                  <a:pt x="9" y="94"/>
                </a:cubicBezTo>
                <a:cubicBezTo>
                  <a:pt x="13" y="98"/>
                  <a:pt x="18" y="100"/>
                  <a:pt x="23" y="100"/>
                </a:cubicBezTo>
                <a:cubicBezTo>
                  <a:pt x="79" y="100"/>
                  <a:pt x="79" y="100"/>
                  <a:pt x="79" y="100"/>
                </a:cubicBezTo>
                <a:cubicBezTo>
                  <a:pt x="84" y="100"/>
                  <a:pt x="89" y="98"/>
                  <a:pt x="93" y="94"/>
                </a:cubicBezTo>
                <a:cubicBezTo>
                  <a:pt x="96" y="90"/>
                  <a:pt x="98" y="85"/>
                  <a:pt x="98" y="80"/>
                </a:cubicBezTo>
                <a:cubicBezTo>
                  <a:pt x="98" y="33"/>
                  <a:pt x="98" y="33"/>
                  <a:pt x="98" y="33"/>
                </a:cubicBezTo>
                <a:cubicBezTo>
                  <a:pt x="98" y="28"/>
                  <a:pt x="96" y="23"/>
                  <a:pt x="93" y="1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6" name="Freeform 106"/>
          <p:cNvSpPr>
            <a:spLocks noEditPoints="1"/>
          </p:cNvSpPr>
          <p:nvPr userDrawn="1"/>
        </p:nvSpPr>
        <p:spPr bwMode="auto">
          <a:xfrm>
            <a:off x="1920875" y="2184400"/>
            <a:ext cx="377825" cy="331788"/>
          </a:xfrm>
          <a:custGeom>
            <a:avLst/>
            <a:gdLst>
              <a:gd name="T0" fmla="*/ 97 w 98"/>
              <a:gd name="T1" fmla="*/ 80 h 86"/>
              <a:gd name="T2" fmla="*/ 52 w 98"/>
              <a:gd name="T3" fmla="*/ 2 h 86"/>
              <a:gd name="T4" fmla="*/ 49 w 98"/>
              <a:gd name="T5" fmla="*/ 0 h 86"/>
              <a:gd name="T6" fmla="*/ 46 w 98"/>
              <a:gd name="T7" fmla="*/ 2 h 86"/>
              <a:gd name="T8" fmla="*/ 1 w 98"/>
              <a:gd name="T9" fmla="*/ 80 h 86"/>
              <a:gd name="T10" fmla="*/ 1 w 98"/>
              <a:gd name="T11" fmla="*/ 84 h 86"/>
              <a:gd name="T12" fmla="*/ 4 w 98"/>
              <a:gd name="T13" fmla="*/ 86 h 86"/>
              <a:gd name="T14" fmla="*/ 94 w 98"/>
              <a:gd name="T15" fmla="*/ 86 h 86"/>
              <a:gd name="T16" fmla="*/ 97 w 98"/>
              <a:gd name="T17" fmla="*/ 84 h 86"/>
              <a:gd name="T18" fmla="*/ 98 w 98"/>
              <a:gd name="T19" fmla="*/ 82 h 86"/>
              <a:gd name="T20" fmla="*/ 97 w 98"/>
              <a:gd name="T21" fmla="*/ 80 h 86"/>
              <a:gd name="T22" fmla="*/ 55 w 98"/>
              <a:gd name="T23" fmla="*/ 22 h 86"/>
              <a:gd name="T24" fmla="*/ 54 w 98"/>
              <a:gd name="T25" fmla="*/ 58 h 86"/>
              <a:gd name="T26" fmla="*/ 44 w 98"/>
              <a:gd name="T27" fmla="*/ 58 h 86"/>
              <a:gd name="T28" fmla="*/ 43 w 98"/>
              <a:gd name="T29" fmla="*/ 22 h 86"/>
              <a:gd name="T30" fmla="*/ 55 w 98"/>
              <a:gd name="T31" fmla="*/ 22 h 86"/>
              <a:gd name="T32" fmla="*/ 49 w 98"/>
              <a:gd name="T33" fmla="*/ 77 h 86"/>
              <a:gd name="T34" fmla="*/ 42 w 98"/>
              <a:gd name="T35" fmla="*/ 69 h 86"/>
              <a:gd name="T36" fmla="*/ 49 w 98"/>
              <a:gd name="T37" fmla="*/ 62 h 86"/>
              <a:gd name="T38" fmla="*/ 56 w 98"/>
              <a:gd name="T39" fmla="*/ 69 h 86"/>
              <a:gd name="T40" fmla="*/ 49 w 98"/>
              <a:gd name="T41" fmla="*/ 77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86">
                <a:moveTo>
                  <a:pt x="97" y="80"/>
                </a:moveTo>
                <a:cubicBezTo>
                  <a:pt x="52" y="2"/>
                  <a:pt x="52" y="2"/>
                  <a:pt x="52" y="2"/>
                </a:cubicBezTo>
                <a:cubicBezTo>
                  <a:pt x="52" y="1"/>
                  <a:pt x="50" y="0"/>
                  <a:pt x="49" y="0"/>
                </a:cubicBezTo>
                <a:cubicBezTo>
                  <a:pt x="48" y="0"/>
                  <a:pt x="46" y="1"/>
                  <a:pt x="46" y="2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1"/>
                  <a:pt x="0" y="83"/>
                  <a:pt x="1" y="84"/>
                </a:cubicBezTo>
                <a:cubicBezTo>
                  <a:pt x="1" y="85"/>
                  <a:pt x="3" y="86"/>
                  <a:pt x="4" y="86"/>
                </a:cubicBezTo>
                <a:cubicBezTo>
                  <a:pt x="94" y="86"/>
                  <a:pt x="94" y="86"/>
                  <a:pt x="94" y="86"/>
                </a:cubicBezTo>
                <a:cubicBezTo>
                  <a:pt x="95" y="86"/>
                  <a:pt x="96" y="85"/>
                  <a:pt x="97" y="84"/>
                </a:cubicBezTo>
                <a:cubicBezTo>
                  <a:pt x="97" y="83"/>
                  <a:pt x="98" y="83"/>
                  <a:pt x="98" y="82"/>
                </a:cubicBezTo>
                <a:cubicBezTo>
                  <a:pt x="98" y="81"/>
                  <a:pt x="97" y="81"/>
                  <a:pt x="97" y="80"/>
                </a:cubicBezTo>
                <a:close/>
                <a:moveTo>
                  <a:pt x="55" y="22"/>
                </a:moveTo>
                <a:cubicBezTo>
                  <a:pt x="54" y="58"/>
                  <a:pt x="54" y="58"/>
                  <a:pt x="54" y="58"/>
                </a:cubicBezTo>
                <a:cubicBezTo>
                  <a:pt x="44" y="58"/>
                  <a:pt x="44" y="58"/>
                  <a:pt x="44" y="58"/>
                </a:cubicBezTo>
                <a:cubicBezTo>
                  <a:pt x="43" y="22"/>
                  <a:pt x="43" y="22"/>
                  <a:pt x="43" y="22"/>
                </a:cubicBezTo>
                <a:lnTo>
                  <a:pt x="55" y="22"/>
                </a:lnTo>
                <a:close/>
                <a:moveTo>
                  <a:pt x="49" y="77"/>
                </a:moveTo>
                <a:cubicBezTo>
                  <a:pt x="45" y="77"/>
                  <a:pt x="42" y="73"/>
                  <a:pt x="42" y="69"/>
                </a:cubicBezTo>
                <a:cubicBezTo>
                  <a:pt x="42" y="65"/>
                  <a:pt x="45" y="62"/>
                  <a:pt x="49" y="62"/>
                </a:cubicBezTo>
                <a:cubicBezTo>
                  <a:pt x="53" y="62"/>
                  <a:pt x="56" y="65"/>
                  <a:pt x="56" y="69"/>
                </a:cubicBezTo>
                <a:cubicBezTo>
                  <a:pt x="56" y="73"/>
                  <a:pt x="53" y="77"/>
                  <a:pt x="49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7" name="Freeform 107"/>
          <p:cNvSpPr>
            <a:spLocks noEditPoints="1"/>
          </p:cNvSpPr>
          <p:nvPr userDrawn="1"/>
        </p:nvSpPr>
        <p:spPr bwMode="auto">
          <a:xfrm>
            <a:off x="3662363" y="1847850"/>
            <a:ext cx="528638" cy="528638"/>
          </a:xfrm>
          <a:custGeom>
            <a:avLst/>
            <a:gdLst>
              <a:gd name="T0" fmla="*/ 0 w 137"/>
              <a:gd name="T1" fmla="*/ 51 h 137"/>
              <a:gd name="T2" fmla="*/ 0 w 137"/>
              <a:gd name="T3" fmla="*/ 51 h 137"/>
              <a:gd name="T4" fmla="*/ 15 w 137"/>
              <a:gd name="T5" fmla="*/ 86 h 137"/>
              <a:gd name="T6" fmla="*/ 51 w 137"/>
              <a:gd name="T7" fmla="*/ 101 h 137"/>
              <a:gd name="T8" fmla="*/ 80 w 137"/>
              <a:gd name="T9" fmla="*/ 92 h 137"/>
              <a:gd name="T10" fmla="*/ 122 w 137"/>
              <a:gd name="T11" fmla="*/ 134 h 137"/>
              <a:gd name="T12" fmla="*/ 132 w 137"/>
              <a:gd name="T13" fmla="*/ 134 h 137"/>
              <a:gd name="T14" fmla="*/ 134 w 137"/>
              <a:gd name="T15" fmla="*/ 133 h 137"/>
              <a:gd name="T16" fmla="*/ 134 w 137"/>
              <a:gd name="T17" fmla="*/ 122 h 137"/>
              <a:gd name="T18" fmla="*/ 92 w 137"/>
              <a:gd name="T19" fmla="*/ 80 h 137"/>
              <a:gd name="T20" fmla="*/ 101 w 137"/>
              <a:gd name="T21" fmla="*/ 51 h 137"/>
              <a:gd name="T22" fmla="*/ 86 w 137"/>
              <a:gd name="T23" fmla="*/ 15 h 137"/>
              <a:gd name="T24" fmla="*/ 51 w 137"/>
              <a:gd name="T25" fmla="*/ 1 h 137"/>
              <a:gd name="T26" fmla="*/ 15 w 137"/>
              <a:gd name="T27" fmla="*/ 15 h 137"/>
              <a:gd name="T28" fmla="*/ 0 w 137"/>
              <a:gd name="T29" fmla="*/ 51 h 137"/>
              <a:gd name="T30" fmla="*/ 8 w 137"/>
              <a:gd name="T31" fmla="*/ 51 h 137"/>
              <a:gd name="T32" fmla="*/ 20 w 137"/>
              <a:gd name="T33" fmla="*/ 21 h 137"/>
              <a:gd name="T34" fmla="*/ 80 w 137"/>
              <a:gd name="T35" fmla="*/ 21 h 137"/>
              <a:gd name="T36" fmla="*/ 93 w 137"/>
              <a:gd name="T37" fmla="*/ 51 h 137"/>
              <a:gd name="T38" fmla="*/ 81 w 137"/>
              <a:gd name="T39" fmla="*/ 81 h 137"/>
              <a:gd name="T40" fmla="*/ 21 w 137"/>
              <a:gd name="T41" fmla="*/ 81 h 137"/>
              <a:gd name="T42" fmla="*/ 8 w 137"/>
              <a:gd name="T43" fmla="*/ 51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7" h="137">
                <a:moveTo>
                  <a:pt x="0" y="51"/>
                </a:moveTo>
                <a:cubicBezTo>
                  <a:pt x="0" y="51"/>
                  <a:pt x="0" y="51"/>
                  <a:pt x="0" y="51"/>
                </a:cubicBezTo>
                <a:cubicBezTo>
                  <a:pt x="0" y="64"/>
                  <a:pt x="6" y="77"/>
                  <a:pt x="15" y="86"/>
                </a:cubicBezTo>
                <a:cubicBezTo>
                  <a:pt x="25" y="96"/>
                  <a:pt x="37" y="101"/>
                  <a:pt x="51" y="101"/>
                </a:cubicBezTo>
                <a:cubicBezTo>
                  <a:pt x="62" y="101"/>
                  <a:pt x="72" y="98"/>
                  <a:pt x="80" y="92"/>
                </a:cubicBezTo>
                <a:cubicBezTo>
                  <a:pt x="122" y="134"/>
                  <a:pt x="122" y="134"/>
                  <a:pt x="122" y="134"/>
                </a:cubicBezTo>
                <a:cubicBezTo>
                  <a:pt x="125" y="137"/>
                  <a:pt x="130" y="137"/>
                  <a:pt x="132" y="134"/>
                </a:cubicBezTo>
                <a:cubicBezTo>
                  <a:pt x="134" y="133"/>
                  <a:pt x="134" y="133"/>
                  <a:pt x="134" y="133"/>
                </a:cubicBezTo>
                <a:cubicBezTo>
                  <a:pt x="137" y="130"/>
                  <a:pt x="137" y="125"/>
                  <a:pt x="134" y="122"/>
                </a:cubicBezTo>
                <a:cubicBezTo>
                  <a:pt x="92" y="80"/>
                  <a:pt x="92" y="80"/>
                  <a:pt x="92" y="80"/>
                </a:cubicBezTo>
                <a:cubicBezTo>
                  <a:pt x="98" y="72"/>
                  <a:pt x="101" y="62"/>
                  <a:pt x="101" y="51"/>
                </a:cubicBezTo>
                <a:cubicBezTo>
                  <a:pt x="101" y="38"/>
                  <a:pt x="96" y="25"/>
                  <a:pt x="86" y="15"/>
                </a:cubicBezTo>
                <a:cubicBezTo>
                  <a:pt x="77" y="6"/>
                  <a:pt x="64" y="1"/>
                  <a:pt x="51" y="1"/>
                </a:cubicBezTo>
                <a:cubicBezTo>
                  <a:pt x="37" y="0"/>
                  <a:pt x="24" y="6"/>
                  <a:pt x="15" y="15"/>
                </a:cubicBezTo>
                <a:cubicBezTo>
                  <a:pt x="6" y="25"/>
                  <a:pt x="0" y="37"/>
                  <a:pt x="0" y="51"/>
                </a:cubicBezTo>
                <a:close/>
                <a:moveTo>
                  <a:pt x="8" y="51"/>
                </a:moveTo>
                <a:cubicBezTo>
                  <a:pt x="8" y="40"/>
                  <a:pt x="12" y="29"/>
                  <a:pt x="20" y="21"/>
                </a:cubicBezTo>
                <a:cubicBezTo>
                  <a:pt x="37" y="4"/>
                  <a:pt x="64" y="4"/>
                  <a:pt x="80" y="21"/>
                </a:cubicBezTo>
                <a:cubicBezTo>
                  <a:pt x="89" y="29"/>
                  <a:pt x="93" y="40"/>
                  <a:pt x="93" y="51"/>
                </a:cubicBezTo>
                <a:cubicBezTo>
                  <a:pt x="93" y="62"/>
                  <a:pt x="89" y="73"/>
                  <a:pt x="81" y="81"/>
                </a:cubicBezTo>
                <a:cubicBezTo>
                  <a:pt x="64" y="98"/>
                  <a:pt x="37" y="97"/>
                  <a:pt x="21" y="81"/>
                </a:cubicBezTo>
                <a:cubicBezTo>
                  <a:pt x="12" y="72"/>
                  <a:pt x="8" y="61"/>
                  <a:pt x="8" y="5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8" name="Freeform 108"/>
          <p:cNvSpPr>
            <a:spLocks/>
          </p:cNvSpPr>
          <p:nvPr userDrawn="1"/>
        </p:nvSpPr>
        <p:spPr bwMode="auto">
          <a:xfrm>
            <a:off x="1878013" y="1712913"/>
            <a:ext cx="533400" cy="339725"/>
          </a:xfrm>
          <a:custGeom>
            <a:avLst/>
            <a:gdLst>
              <a:gd name="T0" fmla="*/ 92 w 138"/>
              <a:gd name="T1" fmla="*/ 80 h 88"/>
              <a:gd name="T2" fmla="*/ 88 w 138"/>
              <a:gd name="T3" fmla="*/ 73 h 88"/>
              <a:gd name="T4" fmla="*/ 88 w 138"/>
              <a:gd name="T5" fmla="*/ 73 h 88"/>
              <a:gd name="T6" fmla="*/ 89 w 138"/>
              <a:gd name="T7" fmla="*/ 73 h 88"/>
              <a:gd name="T8" fmla="*/ 97 w 138"/>
              <a:gd name="T9" fmla="*/ 65 h 88"/>
              <a:gd name="T10" fmla="*/ 92 w 138"/>
              <a:gd name="T11" fmla="*/ 57 h 88"/>
              <a:gd name="T12" fmla="*/ 93 w 138"/>
              <a:gd name="T13" fmla="*/ 57 h 88"/>
              <a:gd name="T14" fmla="*/ 101 w 138"/>
              <a:gd name="T15" fmla="*/ 50 h 88"/>
              <a:gd name="T16" fmla="*/ 96 w 138"/>
              <a:gd name="T17" fmla="*/ 42 h 88"/>
              <a:gd name="T18" fmla="*/ 130 w 138"/>
              <a:gd name="T19" fmla="*/ 42 h 88"/>
              <a:gd name="T20" fmla="*/ 138 w 138"/>
              <a:gd name="T21" fmla="*/ 34 h 88"/>
              <a:gd name="T22" fmla="*/ 130 w 138"/>
              <a:gd name="T23" fmla="*/ 27 h 88"/>
              <a:gd name="T24" fmla="*/ 87 w 138"/>
              <a:gd name="T25" fmla="*/ 27 h 88"/>
              <a:gd name="T26" fmla="*/ 87 w 138"/>
              <a:gd name="T27" fmla="*/ 27 h 88"/>
              <a:gd name="T28" fmla="*/ 77 w 138"/>
              <a:gd name="T29" fmla="*/ 27 h 88"/>
              <a:gd name="T30" fmla="*/ 93 w 138"/>
              <a:gd name="T31" fmla="*/ 17 h 88"/>
              <a:gd name="T32" fmla="*/ 99 w 138"/>
              <a:gd name="T33" fmla="*/ 5 h 88"/>
              <a:gd name="T34" fmla="*/ 86 w 138"/>
              <a:gd name="T35" fmla="*/ 3 h 88"/>
              <a:gd name="T36" fmla="*/ 46 w 138"/>
              <a:gd name="T37" fmla="*/ 27 h 88"/>
              <a:gd name="T38" fmla="*/ 40 w 138"/>
              <a:gd name="T39" fmla="*/ 32 h 88"/>
              <a:gd name="T40" fmla="*/ 0 w 138"/>
              <a:gd name="T41" fmla="*/ 38 h 88"/>
              <a:gd name="T42" fmla="*/ 0 w 138"/>
              <a:gd name="T43" fmla="*/ 75 h 88"/>
              <a:gd name="T44" fmla="*/ 39 w 138"/>
              <a:gd name="T45" fmla="*/ 78 h 88"/>
              <a:gd name="T46" fmla="*/ 56 w 138"/>
              <a:gd name="T47" fmla="*/ 88 h 88"/>
              <a:gd name="T48" fmla="*/ 62 w 138"/>
              <a:gd name="T49" fmla="*/ 88 h 88"/>
              <a:gd name="T50" fmla="*/ 63 w 138"/>
              <a:gd name="T51" fmla="*/ 88 h 88"/>
              <a:gd name="T52" fmla="*/ 84 w 138"/>
              <a:gd name="T53" fmla="*/ 88 h 88"/>
              <a:gd name="T54" fmla="*/ 92 w 138"/>
              <a:gd name="T55" fmla="*/ 8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38" h="88">
                <a:moveTo>
                  <a:pt x="92" y="80"/>
                </a:moveTo>
                <a:cubicBezTo>
                  <a:pt x="92" y="77"/>
                  <a:pt x="91" y="74"/>
                  <a:pt x="88" y="73"/>
                </a:cubicBezTo>
                <a:cubicBezTo>
                  <a:pt x="88" y="73"/>
                  <a:pt x="88" y="73"/>
                  <a:pt x="88" y="73"/>
                </a:cubicBezTo>
                <a:cubicBezTo>
                  <a:pt x="89" y="73"/>
                  <a:pt x="89" y="73"/>
                  <a:pt x="89" y="73"/>
                </a:cubicBezTo>
                <a:cubicBezTo>
                  <a:pt x="94" y="73"/>
                  <a:pt x="97" y="69"/>
                  <a:pt x="97" y="65"/>
                </a:cubicBezTo>
                <a:cubicBezTo>
                  <a:pt x="97" y="61"/>
                  <a:pt x="95" y="59"/>
                  <a:pt x="92" y="57"/>
                </a:cubicBezTo>
                <a:cubicBezTo>
                  <a:pt x="93" y="57"/>
                  <a:pt x="93" y="57"/>
                  <a:pt x="93" y="57"/>
                </a:cubicBezTo>
                <a:cubicBezTo>
                  <a:pt x="97" y="57"/>
                  <a:pt x="101" y="54"/>
                  <a:pt x="101" y="50"/>
                </a:cubicBezTo>
                <a:cubicBezTo>
                  <a:pt x="101" y="46"/>
                  <a:pt x="99" y="44"/>
                  <a:pt x="96" y="42"/>
                </a:cubicBezTo>
                <a:cubicBezTo>
                  <a:pt x="130" y="42"/>
                  <a:pt x="130" y="42"/>
                  <a:pt x="130" y="42"/>
                </a:cubicBezTo>
                <a:cubicBezTo>
                  <a:pt x="134" y="42"/>
                  <a:pt x="138" y="39"/>
                  <a:pt x="138" y="34"/>
                </a:cubicBezTo>
                <a:cubicBezTo>
                  <a:pt x="138" y="30"/>
                  <a:pt x="134" y="27"/>
                  <a:pt x="130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77" y="27"/>
                  <a:pt x="77" y="27"/>
                  <a:pt x="77" y="27"/>
                </a:cubicBezTo>
                <a:cubicBezTo>
                  <a:pt x="93" y="17"/>
                  <a:pt x="93" y="17"/>
                  <a:pt x="93" y="17"/>
                </a:cubicBezTo>
                <a:cubicBezTo>
                  <a:pt x="99" y="14"/>
                  <a:pt x="101" y="8"/>
                  <a:pt x="99" y="5"/>
                </a:cubicBezTo>
                <a:cubicBezTo>
                  <a:pt x="97" y="1"/>
                  <a:pt x="91" y="0"/>
                  <a:pt x="86" y="3"/>
                </a:cubicBezTo>
                <a:cubicBezTo>
                  <a:pt x="46" y="27"/>
                  <a:pt x="46" y="27"/>
                  <a:pt x="46" y="27"/>
                </a:cubicBezTo>
                <a:cubicBezTo>
                  <a:pt x="43" y="28"/>
                  <a:pt x="42" y="30"/>
                  <a:pt x="40" y="32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75"/>
                  <a:pt x="0" y="75"/>
                  <a:pt x="0" y="75"/>
                </a:cubicBezTo>
                <a:cubicBezTo>
                  <a:pt x="39" y="78"/>
                  <a:pt x="39" y="78"/>
                  <a:pt x="39" y="78"/>
                </a:cubicBezTo>
                <a:cubicBezTo>
                  <a:pt x="42" y="84"/>
                  <a:pt x="48" y="88"/>
                  <a:pt x="56" y="88"/>
                </a:cubicBezTo>
                <a:cubicBezTo>
                  <a:pt x="62" y="88"/>
                  <a:pt x="62" y="88"/>
                  <a:pt x="62" y="88"/>
                </a:cubicBezTo>
                <a:cubicBezTo>
                  <a:pt x="62" y="88"/>
                  <a:pt x="63" y="88"/>
                  <a:pt x="63" y="88"/>
                </a:cubicBezTo>
                <a:cubicBezTo>
                  <a:pt x="84" y="88"/>
                  <a:pt x="84" y="88"/>
                  <a:pt x="84" y="88"/>
                </a:cubicBezTo>
                <a:cubicBezTo>
                  <a:pt x="89" y="88"/>
                  <a:pt x="92" y="84"/>
                  <a:pt x="92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9" name="Freeform 109"/>
          <p:cNvSpPr>
            <a:spLocks noEditPoints="1"/>
          </p:cNvSpPr>
          <p:nvPr userDrawn="1"/>
        </p:nvSpPr>
        <p:spPr bwMode="auto">
          <a:xfrm>
            <a:off x="2781300" y="735013"/>
            <a:ext cx="498475" cy="441325"/>
          </a:xfrm>
          <a:custGeom>
            <a:avLst/>
            <a:gdLst>
              <a:gd name="T0" fmla="*/ 114 w 129"/>
              <a:gd name="T1" fmla="*/ 63 h 114"/>
              <a:gd name="T2" fmla="*/ 114 w 129"/>
              <a:gd name="T3" fmla="*/ 68 h 114"/>
              <a:gd name="T4" fmla="*/ 107 w 129"/>
              <a:gd name="T5" fmla="*/ 68 h 114"/>
              <a:gd name="T6" fmla="*/ 107 w 129"/>
              <a:gd name="T7" fmla="*/ 75 h 114"/>
              <a:gd name="T8" fmla="*/ 74 w 129"/>
              <a:gd name="T9" fmla="*/ 75 h 114"/>
              <a:gd name="T10" fmla="*/ 74 w 129"/>
              <a:gd name="T11" fmla="*/ 45 h 114"/>
              <a:gd name="T12" fmla="*/ 77 w 129"/>
              <a:gd name="T13" fmla="*/ 45 h 114"/>
              <a:gd name="T14" fmla="*/ 77 w 129"/>
              <a:gd name="T15" fmla="*/ 37 h 114"/>
              <a:gd name="T16" fmla="*/ 72 w 129"/>
              <a:gd name="T17" fmla="*/ 37 h 114"/>
              <a:gd name="T18" fmla="*/ 69 w 129"/>
              <a:gd name="T19" fmla="*/ 15 h 114"/>
              <a:gd name="T20" fmla="*/ 66 w 129"/>
              <a:gd name="T21" fmla="*/ 15 h 114"/>
              <a:gd name="T22" fmla="*/ 66 w 129"/>
              <a:gd name="T23" fmla="*/ 0 h 114"/>
              <a:gd name="T24" fmla="*/ 64 w 129"/>
              <a:gd name="T25" fmla="*/ 0 h 114"/>
              <a:gd name="T26" fmla="*/ 63 w 129"/>
              <a:gd name="T27" fmla="*/ 0 h 114"/>
              <a:gd name="T28" fmla="*/ 56 w 129"/>
              <a:gd name="T29" fmla="*/ 0 h 114"/>
              <a:gd name="T30" fmla="*/ 56 w 129"/>
              <a:gd name="T31" fmla="*/ 6 h 114"/>
              <a:gd name="T32" fmla="*/ 63 w 129"/>
              <a:gd name="T33" fmla="*/ 6 h 114"/>
              <a:gd name="T34" fmla="*/ 63 w 129"/>
              <a:gd name="T35" fmla="*/ 15 h 114"/>
              <a:gd name="T36" fmla="*/ 60 w 129"/>
              <a:gd name="T37" fmla="*/ 15 h 114"/>
              <a:gd name="T38" fmla="*/ 57 w 129"/>
              <a:gd name="T39" fmla="*/ 37 h 114"/>
              <a:gd name="T40" fmla="*/ 52 w 129"/>
              <a:gd name="T41" fmla="*/ 37 h 114"/>
              <a:gd name="T42" fmla="*/ 52 w 129"/>
              <a:gd name="T43" fmla="*/ 45 h 114"/>
              <a:gd name="T44" fmla="*/ 55 w 129"/>
              <a:gd name="T45" fmla="*/ 45 h 114"/>
              <a:gd name="T46" fmla="*/ 55 w 129"/>
              <a:gd name="T47" fmla="*/ 75 h 114"/>
              <a:gd name="T48" fmla="*/ 22 w 129"/>
              <a:gd name="T49" fmla="*/ 75 h 114"/>
              <a:gd name="T50" fmla="*/ 22 w 129"/>
              <a:gd name="T51" fmla="*/ 68 h 114"/>
              <a:gd name="T52" fmla="*/ 15 w 129"/>
              <a:gd name="T53" fmla="*/ 68 h 114"/>
              <a:gd name="T54" fmla="*/ 15 w 129"/>
              <a:gd name="T55" fmla="*/ 63 h 114"/>
              <a:gd name="T56" fmla="*/ 0 w 129"/>
              <a:gd name="T57" fmla="*/ 63 h 114"/>
              <a:gd name="T58" fmla="*/ 0 w 129"/>
              <a:gd name="T59" fmla="*/ 75 h 114"/>
              <a:gd name="T60" fmla="*/ 0 w 129"/>
              <a:gd name="T61" fmla="*/ 114 h 114"/>
              <a:gd name="T62" fmla="*/ 6 w 129"/>
              <a:gd name="T63" fmla="*/ 114 h 114"/>
              <a:gd name="T64" fmla="*/ 15 w 129"/>
              <a:gd name="T65" fmla="*/ 114 h 114"/>
              <a:gd name="T66" fmla="*/ 22 w 129"/>
              <a:gd name="T67" fmla="*/ 114 h 114"/>
              <a:gd name="T68" fmla="*/ 107 w 129"/>
              <a:gd name="T69" fmla="*/ 114 h 114"/>
              <a:gd name="T70" fmla="*/ 114 w 129"/>
              <a:gd name="T71" fmla="*/ 114 h 114"/>
              <a:gd name="T72" fmla="*/ 123 w 129"/>
              <a:gd name="T73" fmla="*/ 114 h 114"/>
              <a:gd name="T74" fmla="*/ 129 w 129"/>
              <a:gd name="T75" fmla="*/ 114 h 114"/>
              <a:gd name="T76" fmla="*/ 129 w 129"/>
              <a:gd name="T77" fmla="*/ 75 h 114"/>
              <a:gd name="T78" fmla="*/ 129 w 129"/>
              <a:gd name="T79" fmla="*/ 63 h 114"/>
              <a:gd name="T80" fmla="*/ 114 w 129"/>
              <a:gd name="T81" fmla="*/ 63 h 114"/>
              <a:gd name="T82" fmla="*/ 65 w 129"/>
              <a:gd name="T83" fmla="*/ 53 h 114"/>
              <a:gd name="T84" fmla="*/ 60 w 129"/>
              <a:gd name="T85" fmla="*/ 48 h 114"/>
              <a:gd name="T86" fmla="*/ 65 w 129"/>
              <a:gd name="T87" fmla="*/ 44 h 114"/>
              <a:gd name="T88" fmla="*/ 69 w 129"/>
              <a:gd name="T89" fmla="*/ 48 h 114"/>
              <a:gd name="T90" fmla="*/ 65 w 129"/>
              <a:gd name="T91" fmla="*/ 53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9" h="114">
                <a:moveTo>
                  <a:pt x="114" y="63"/>
                </a:moveTo>
                <a:cubicBezTo>
                  <a:pt x="114" y="68"/>
                  <a:pt x="114" y="68"/>
                  <a:pt x="114" y="68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7" y="75"/>
                  <a:pt x="107" y="75"/>
                  <a:pt x="107" y="75"/>
                </a:cubicBezTo>
                <a:cubicBezTo>
                  <a:pt x="74" y="75"/>
                  <a:pt x="74" y="75"/>
                  <a:pt x="74" y="75"/>
                </a:cubicBezTo>
                <a:cubicBezTo>
                  <a:pt x="74" y="45"/>
                  <a:pt x="74" y="45"/>
                  <a:pt x="74" y="45"/>
                </a:cubicBezTo>
                <a:cubicBezTo>
                  <a:pt x="77" y="45"/>
                  <a:pt x="77" y="45"/>
                  <a:pt x="77" y="45"/>
                </a:cubicBezTo>
                <a:cubicBezTo>
                  <a:pt x="77" y="37"/>
                  <a:pt x="77" y="37"/>
                  <a:pt x="77" y="37"/>
                </a:cubicBezTo>
                <a:cubicBezTo>
                  <a:pt x="72" y="37"/>
                  <a:pt x="72" y="37"/>
                  <a:pt x="72" y="37"/>
                </a:cubicBezTo>
                <a:cubicBezTo>
                  <a:pt x="69" y="15"/>
                  <a:pt x="69" y="15"/>
                  <a:pt x="69" y="15"/>
                </a:cubicBezTo>
                <a:cubicBezTo>
                  <a:pt x="66" y="15"/>
                  <a:pt x="66" y="15"/>
                  <a:pt x="66" y="15"/>
                </a:cubicBezTo>
                <a:cubicBezTo>
                  <a:pt x="66" y="0"/>
                  <a:pt x="66" y="0"/>
                  <a:pt x="66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6" y="6"/>
                  <a:pt x="56" y="6"/>
                  <a:pt x="56" y="6"/>
                </a:cubicBezTo>
                <a:cubicBezTo>
                  <a:pt x="63" y="6"/>
                  <a:pt x="63" y="6"/>
                  <a:pt x="63" y="6"/>
                </a:cubicBezTo>
                <a:cubicBezTo>
                  <a:pt x="63" y="15"/>
                  <a:pt x="63" y="15"/>
                  <a:pt x="63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57" y="37"/>
                  <a:pt x="57" y="37"/>
                  <a:pt x="57" y="37"/>
                </a:cubicBezTo>
                <a:cubicBezTo>
                  <a:pt x="52" y="37"/>
                  <a:pt x="52" y="37"/>
                  <a:pt x="52" y="37"/>
                </a:cubicBezTo>
                <a:cubicBezTo>
                  <a:pt x="52" y="45"/>
                  <a:pt x="52" y="45"/>
                  <a:pt x="52" y="45"/>
                </a:cubicBezTo>
                <a:cubicBezTo>
                  <a:pt x="55" y="45"/>
                  <a:pt x="55" y="45"/>
                  <a:pt x="55" y="45"/>
                </a:cubicBezTo>
                <a:cubicBezTo>
                  <a:pt x="55" y="75"/>
                  <a:pt x="55" y="75"/>
                  <a:pt x="55" y="75"/>
                </a:cubicBezTo>
                <a:cubicBezTo>
                  <a:pt x="22" y="75"/>
                  <a:pt x="22" y="75"/>
                  <a:pt x="22" y="75"/>
                </a:cubicBezTo>
                <a:cubicBezTo>
                  <a:pt x="22" y="68"/>
                  <a:pt x="22" y="68"/>
                  <a:pt x="22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63"/>
                  <a:pt x="15" y="63"/>
                  <a:pt x="15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114"/>
                  <a:pt x="0" y="114"/>
                  <a:pt x="0" y="114"/>
                </a:cubicBezTo>
                <a:cubicBezTo>
                  <a:pt x="6" y="114"/>
                  <a:pt x="6" y="114"/>
                  <a:pt x="6" y="114"/>
                </a:cubicBezTo>
                <a:cubicBezTo>
                  <a:pt x="15" y="114"/>
                  <a:pt x="15" y="114"/>
                  <a:pt x="15" y="114"/>
                </a:cubicBezTo>
                <a:cubicBezTo>
                  <a:pt x="22" y="114"/>
                  <a:pt x="22" y="114"/>
                  <a:pt x="22" y="114"/>
                </a:cubicBezTo>
                <a:cubicBezTo>
                  <a:pt x="107" y="114"/>
                  <a:pt x="107" y="114"/>
                  <a:pt x="107" y="114"/>
                </a:cubicBezTo>
                <a:cubicBezTo>
                  <a:pt x="114" y="114"/>
                  <a:pt x="114" y="114"/>
                  <a:pt x="114" y="114"/>
                </a:cubicBezTo>
                <a:cubicBezTo>
                  <a:pt x="123" y="114"/>
                  <a:pt x="123" y="114"/>
                  <a:pt x="123" y="114"/>
                </a:cubicBezTo>
                <a:cubicBezTo>
                  <a:pt x="129" y="114"/>
                  <a:pt x="129" y="114"/>
                  <a:pt x="129" y="114"/>
                </a:cubicBezTo>
                <a:cubicBezTo>
                  <a:pt x="129" y="75"/>
                  <a:pt x="129" y="75"/>
                  <a:pt x="129" y="75"/>
                </a:cubicBezTo>
                <a:cubicBezTo>
                  <a:pt x="129" y="63"/>
                  <a:pt x="129" y="63"/>
                  <a:pt x="129" y="63"/>
                </a:cubicBezTo>
                <a:lnTo>
                  <a:pt x="114" y="63"/>
                </a:lnTo>
                <a:close/>
                <a:moveTo>
                  <a:pt x="65" y="53"/>
                </a:moveTo>
                <a:cubicBezTo>
                  <a:pt x="62" y="53"/>
                  <a:pt x="60" y="51"/>
                  <a:pt x="60" y="48"/>
                </a:cubicBezTo>
                <a:cubicBezTo>
                  <a:pt x="60" y="46"/>
                  <a:pt x="62" y="44"/>
                  <a:pt x="65" y="44"/>
                </a:cubicBezTo>
                <a:cubicBezTo>
                  <a:pt x="67" y="44"/>
                  <a:pt x="69" y="46"/>
                  <a:pt x="69" y="48"/>
                </a:cubicBezTo>
                <a:cubicBezTo>
                  <a:pt x="69" y="51"/>
                  <a:pt x="67" y="53"/>
                  <a:pt x="65" y="53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30" name="Group 129"/>
          <p:cNvGrpSpPr/>
          <p:nvPr userDrawn="1"/>
        </p:nvGrpSpPr>
        <p:grpSpPr>
          <a:xfrm>
            <a:off x="3368675" y="2287588"/>
            <a:ext cx="369888" cy="557213"/>
            <a:chOff x="3368675" y="2287588"/>
            <a:chExt cx="369888" cy="557213"/>
          </a:xfrm>
        </p:grpSpPr>
        <p:sp>
          <p:nvSpPr>
            <p:cNvPr id="131" name="Freeform 110"/>
            <p:cNvSpPr>
              <a:spLocks/>
            </p:cNvSpPr>
            <p:nvPr userDrawn="1"/>
          </p:nvSpPr>
          <p:spPr bwMode="auto">
            <a:xfrm>
              <a:off x="3514725" y="2287588"/>
              <a:ext cx="77788" cy="101600"/>
            </a:xfrm>
            <a:custGeom>
              <a:avLst/>
              <a:gdLst>
                <a:gd name="T0" fmla="*/ 20 w 49"/>
                <a:gd name="T1" fmla="*/ 54 h 64"/>
                <a:gd name="T2" fmla="*/ 32 w 49"/>
                <a:gd name="T3" fmla="*/ 61 h 64"/>
                <a:gd name="T4" fmla="*/ 44 w 49"/>
                <a:gd name="T5" fmla="*/ 54 h 64"/>
                <a:gd name="T6" fmla="*/ 49 w 49"/>
                <a:gd name="T7" fmla="*/ 59 h 64"/>
                <a:gd name="T8" fmla="*/ 49 w 49"/>
                <a:gd name="T9" fmla="*/ 0 h 64"/>
                <a:gd name="T10" fmla="*/ 25 w 49"/>
                <a:gd name="T11" fmla="*/ 27 h 64"/>
                <a:gd name="T12" fmla="*/ 0 w 49"/>
                <a:gd name="T13" fmla="*/ 0 h 64"/>
                <a:gd name="T14" fmla="*/ 0 w 49"/>
                <a:gd name="T15" fmla="*/ 61 h 64"/>
                <a:gd name="T16" fmla="*/ 8 w 49"/>
                <a:gd name="T17" fmla="*/ 64 h 64"/>
                <a:gd name="T18" fmla="*/ 20 w 49"/>
                <a:gd name="T19" fmla="*/ 5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4">
                  <a:moveTo>
                    <a:pt x="20" y="54"/>
                  </a:moveTo>
                  <a:lnTo>
                    <a:pt x="32" y="61"/>
                  </a:lnTo>
                  <a:lnTo>
                    <a:pt x="44" y="54"/>
                  </a:lnTo>
                  <a:lnTo>
                    <a:pt x="49" y="59"/>
                  </a:lnTo>
                  <a:lnTo>
                    <a:pt x="49" y="0"/>
                  </a:lnTo>
                  <a:lnTo>
                    <a:pt x="25" y="27"/>
                  </a:lnTo>
                  <a:lnTo>
                    <a:pt x="0" y="0"/>
                  </a:lnTo>
                  <a:lnTo>
                    <a:pt x="0" y="61"/>
                  </a:lnTo>
                  <a:lnTo>
                    <a:pt x="8" y="64"/>
                  </a:lnTo>
                  <a:lnTo>
                    <a:pt x="20" y="5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2" name="Freeform 111"/>
            <p:cNvSpPr>
              <a:spLocks/>
            </p:cNvSpPr>
            <p:nvPr userDrawn="1"/>
          </p:nvSpPr>
          <p:spPr bwMode="auto">
            <a:xfrm>
              <a:off x="3514725" y="2744788"/>
              <a:ext cx="77788" cy="100013"/>
            </a:xfrm>
            <a:custGeom>
              <a:avLst/>
              <a:gdLst>
                <a:gd name="T0" fmla="*/ 32 w 49"/>
                <a:gd name="T1" fmla="*/ 9 h 63"/>
                <a:gd name="T2" fmla="*/ 20 w 49"/>
                <a:gd name="T3" fmla="*/ 2 h 63"/>
                <a:gd name="T4" fmla="*/ 8 w 49"/>
                <a:gd name="T5" fmla="*/ 9 h 63"/>
                <a:gd name="T6" fmla="*/ 0 w 49"/>
                <a:gd name="T7" fmla="*/ 4 h 63"/>
                <a:gd name="T8" fmla="*/ 0 w 49"/>
                <a:gd name="T9" fmla="*/ 63 h 63"/>
                <a:gd name="T10" fmla="*/ 25 w 49"/>
                <a:gd name="T11" fmla="*/ 36 h 63"/>
                <a:gd name="T12" fmla="*/ 49 w 49"/>
                <a:gd name="T13" fmla="*/ 63 h 63"/>
                <a:gd name="T14" fmla="*/ 49 w 49"/>
                <a:gd name="T15" fmla="*/ 2 h 63"/>
                <a:gd name="T16" fmla="*/ 44 w 49"/>
                <a:gd name="T17" fmla="*/ 0 h 63"/>
                <a:gd name="T18" fmla="*/ 32 w 49"/>
                <a:gd name="T19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3">
                  <a:moveTo>
                    <a:pt x="32" y="9"/>
                  </a:moveTo>
                  <a:lnTo>
                    <a:pt x="20" y="2"/>
                  </a:lnTo>
                  <a:lnTo>
                    <a:pt x="8" y="9"/>
                  </a:lnTo>
                  <a:lnTo>
                    <a:pt x="0" y="4"/>
                  </a:lnTo>
                  <a:lnTo>
                    <a:pt x="0" y="63"/>
                  </a:lnTo>
                  <a:lnTo>
                    <a:pt x="25" y="36"/>
                  </a:lnTo>
                  <a:lnTo>
                    <a:pt x="49" y="63"/>
                  </a:lnTo>
                  <a:lnTo>
                    <a:pt x="49" y="2"/>
                  </a:lnTo>
                  <a:lnTo>
                    <a:pt x="44" y="0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3" name="Freeform 112"/>
            <p:cNvSpPr>
              <a:spLocks noEditPoints="1"/>
            </p:cNvSpPr>
            <p:nvPr userDrawn="1"/>
          </p:nvSpPr>
          <p:spPr bwMode="auto">
            <a:xfrm>
              <a:off x="3368675" y="2381250"/>
              <a:ext cx="369888" cy="369888"/>
            </a:xfrm>
            <a:custGeom>
              <a:avLst/>
              <a:gdLst>
                <a:gd name="T0" fmla="*/ 82 w 96"/>
                <a:gd name="T1" fmla="*/ 14 h 96"/>
                <a:gd name="T2" fmla="*/ 75 w 96"/>
                <a:gd name="T3" fmla="*/ 8 h 96"/>
                <a:gd name="T4" fmla="*/ 66 w 96"/>
                <a:gd name="T5" fmla="*/ 3 h 96"/>
                <a:gd name="T6" fmla="*/ 56 w 96"/>
                <a:gd name="T7" fmla="*/ 1 h 96"/>
                <a:gd name="T8" fmla="*/ 46 w 96"/>
                <a:gd name="T9" fmla="*/ 0 h 96"/>
                <a:gd name="T10" fmla="*/ 36 w 96"/>
                <a:gd name="T11" fmla="*/ 2 h 96"/>
                <a:gd name="T12" fmla="*/ 27 w 96"/>
                <a:gd name="T13" fmla="*/ 5 h 96"/>
                <a:gd name="T14" fmla="*/ 18 w 96"/>
                <a:gd name="T15" fmla="*/ 11 h 96"/>
                <a:gd name="T16" fmla="*/ 11 w 96"/>
                <a:gd name="T17" fmla="*/ 18 h 96"/>
                <a:gd name="T18" fmla="*/ 6 w 96"/>
                <a:gd name="T19" fmla="*/ 26 h 96"/>
                <a:gd name="T20" fmla="*/ 2 w 96"/>
                <a:gd name="T21" fmla="*/ 36 h 96"/>
                <a:gd name="T22" fmla="*/ 0 w 96"/>
                <a:gd name="T23" fmla="*/ 45 h 96"/>
                <a:gd name="T24" fmla="*/ 1 w 96"/>
                <a:gd name="T25" fmla="*/ 56 h 96"/>
                <a:gd name="T26" fmla="*/ 4 w 96"/>
                <a:gd name="T27" fmla="*/ 65 h 96"/>
                <a:gd name="T28" fmla="*/ 8 w 96"/>
                <a:gd name="T29" fmla="*/ 74 h 96"/>
                <a:gd name="T30" fmla="*/ 14 w 96"/>
                <a:gd name="T31" fmla="*/ 82 h 96"/>
                <a:gd name="T32" fmla="*/ 22 w 96"/>
                <a:gd name="T33" fmla="*/ 88 h 96"/>
                <a:gd name="T34" fmla="*/ 31 w 96"/>
                <a:gd name="T35" fmla="*/ 93 h 96"/>
                <a:gd name="T36" fmla="*/ 41 w 96"/>
                <a:gd name="T37" fmla="*/ 96 h 96"/>
                <a:gd name="T38" fmla="*/ 51 w 96"/>
                <a:gd name="T39" fmla="*/ 96 h 96"/>
                <a:gd name="T40" fmla="*/ 61 w 96"/>
                <a:gd name="T41" fmla="*/ 94 h 96"/>
                <a:gd name="T42" fmla="*/ 70 w 96"/>
                <a:gd name="T43" fmla="*/ 91 h 96"/>
                <a:gd name="T44" fmla="*/ 79 w 96"/>
                <a:gd name="T45" fmla="*/ 85 h 96"/>
                <a:gd name="T46" fmla="*/ 86 w 96"/>
                <a:gd name="T47" fmla="*/ 78 h 96"/>
                <a:gd name="T48" fmla="*/ 91 w 96"/>
                <a:gd name="T49" fmla="*/ 70 h 96"/>
                <a:gd name="T50" fmla="*/ 95 w 96"/>
                <a:gd name="T51" fmla="*/ 60 h 96"/>
                <a:gd name="T52" fmla="*/ 96 w 96"/>
                <a:gd name="T53" fmla="*/ 51 h 96"/>
                <a:gd name="T54" fmla="*/ 96 w 96"/>
                <a:gd name="T55" fmla="*/ 41 h 96"/>
                <a:gd name="T56" fmla="*/ 93 w 96"/>
                <a:gd name="T57" fmla="*/ 31 h 96"/>
                <a:gd name="T58" fmla="*/ 89 w 96"/>
                <a:gd name="T59" fmla="*/ 22 h 96"/>
                <a:gd name="T60" fmla="*/ 71 w 96"/>
                <a:gd name="T61" fmla="*/ 71 h 96"/>
                <a:gd name="T62" fmla="*/ 26 w 96"/>
                <a:gd name="T63" fmla="*/ 25 h 96"/>
                <a:gd name="T64" fmla="*/ 71 w 96"/>
                <a:gd name="T65" fmla="*/ 7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6" h="96">
                  <a:moveTo>
                    <a:pt x="83" y="20"/>
                  </a:moveTo>
                  <a:cubicBezTo>
                    <a:pt x="82" y="14"/>
                    <a:pt x="82" y="14"/>
                    <a:pt x="82" y="14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74"/>
                    <a:pt x="8" y="74"/>
                    <a:pt x="8" y="74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20" y="83"/>
                    <a:pt x="20" y="83"/>
                    <a:pt x="20" y="83"/>
                  </a:cubicBezTo>
                  <a:cubicBezTo>
                    <a:pt x="22" y="88"/>
                    <a:pt x="22" y="88"/>
                    <a:pt x="22" y="88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37" y="91"/>
                    <a:pt x="37" y="91"/>
                    <a:pt x="37" y="91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1" y="96"/>
                    <a:pt x="51" y="96"/>
                    <a:pt x="51" y="96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61" y="94"/>
                    <a:pt x="61" y="94"/>
                    <a:pt x="61" y="94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3" y="86"/>
                    <a:pt x="73" y="86"/>
                    <a:pt x="73" y="86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80" y="80"/>
                    <a:pt x="80" y="80"/>
                    <a:pt x="80" y="80"/>
                  </a:cubicBezTo>
                  <a:cubicBezTo>
                    <a:pt x="86" y="78"/>
                    <a:pt x="86" y="78"/>
                    <a:pt x="86" y="78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0" y="64"/>
                    <a:pt x="90" y="64"/>
                    <a:pt x="90" y="64"/>
                  </a:cubicBezTo>
                  <a:cubicBezTo>
                    <a:pt x="95" y="60"/>
                    <a:pt x="95" y="60"/>
                    <a:pt x="95" y="60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3" y="46"/>
                    <a:pt x="93" y="46"/>
                    <a:pt x="93" y="46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89" y="22"/>
                    <a:pt x="89" y="22"/>
                    <a:pt x="89" y="22"/>
                  </a:cubicBezTo>
                  <a:lnTo>
                    <a:pt x="83" y="20"/>
                  </a:lnTo>
                  <a:close/>
                  <a:moveTo>
                    <a:pt x="71" y="71"/>
                  </a:moveTo>
                  <a:cubicBezTo>
                    <a:pt x="59" y="83"/>
                    <a:pt x="38" y="83"/>
                    <a:pt x="26" y="71"/>
                  </a:cubicBezTo>
                  <a:cubicBezTo>
                    <a:pt x="13" y="58"/>
                    <a:pt x="13" y="38"/>
                    <a:pt x="26" y="25"/>
                  </a:cubicBezTo>
                  <a:cubicBezTo>
                    <a:pt x="38" y="13"/>
                    <a:pt x="59" y="13"/>
                    <a:pt x="71" y="25"/>
                  </a:cubicBezTo>
                  <a:cubicBezTo>
                    <a:pt x="84" y="38"/>
                    <a:pt x="84" y="58"/>
                    <a:pt x="71" y="7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34" name="Freeform 113"/>
          <p:cNvSpPr>
            <a:spLocks/>
          </p:cNvSpPr>
          <p:nvPr userDrawn="1"/>
        </p:nvSpPr>
        <p:spPr bwMode="auto">
          <a:xfrm>
            <a:off x="2425700" y="1492250"/>
            <a:ext cx="320675" cy="304800"/>
          </a:xfrm>
          <a:custGeom>
            <a:avLst/>
            <a:gdLst>
              <a:gd name="T0" fmla="*/ 48 w 83"/>
              <a:gd name="T1" fmla="*/ 6 h 79"/>
              <a:gd name="T2" fmla="*/ 54 w 83"/>
              <a:gd name="T3" fmla="*/ 18 h 79"/>
              <a:gd name="T4" fmla="*/ 60 w 83"/>
              <a:gd name="T5" fmla="*/ 22 h 79"/>
              <a:gd name="T6" fmla="*/ 74 w 83"/>
              <a:gd name="T7" fmla="*/ 24 h 79"/>
              <a:gd name="T8" fmla="*/ 78 w 83"/>
              <a:gd name="T9" fmla="*/ 38 h 79"/>
              <a:gd name="T10" fmla="*/ 68 w 83"/>
              <a:gd name="T11" fmla="*/ 47 h 79"/>
              <a:gd name="T12" fmla="*/ 66 w 83"/>
              <a:gd name="T13" fmla="*/ 54 h 79"/>
              <a:gd name="T14" fmla="*/ 68 w 83"/>
              <a:gd name="T15" fmla="*/ 68 h 79"/>
              <a:gd name="T16" fmla="*/ 57 w 83"/>
              <a:gd name="T17" fmla="*/ 76 h 79"/>
              <a:gd name="T18" fmla="*/ 45 w 83"/>
              <a:gd name="T19" fmla="*/ 70 h 79"/>
              <a:gd name="T20" fmla="*/ 37 w 83"/>
              <a:gd name="T21" fmla="*/ 70 h 79"/>
              <a:gd name="T22" fmla="*/ 25 w 83"/>
              <a:gd name="T23" fmla="*/ 76 h 79"/>
              <a:gd name="T24" fmla="*/ 14 w 83"/>
              <a:gd name="T25" fmla="*/ 68 h 79"/>
              <a:gd name="T26" fmla="*/ 16 w 83"/>
              <a:gd name="T27" fmla="*/ 54 h 79"/>
              <a:gd name="T28" fmla="*/ 14 w 83"/>
              <a:gd name="T29" fmla="*/ 47 h 79"/>
              <a:gd name="T30" fmla="*/ 4 w 83"/>
              <a:gd name="T31" fmla="*/ 38 h 79"/>
              <a:gd name="T32" fmla="*/ 9 w 83"/>
              <a:gd name="T33" fmla="*/ 24 h 79"/>
              <a:gd name="T34" fmla="*/ 22 w 83"/>
              <a:gd name="T35" fmla="*/ 22 h 79"/>
              <a:gd name="T36" fmla="*/ 28 w 83"/>
              <a:gd name="T37" fmla="*/ 18 h 79"/>
              <a:gd name="T38" fmla="*/ 34 w 83"/>
              <a:gd name="T39" fmla="*/ 6 h 79"/>
              <a:gd name="T40" fmla="*/ 48 w 83"/>
              <a:gd name="T41" fmla="*/ 6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3" h="79">
                <a:moveTo>
                  <a:pt x="48" y="6"/>
                </a:moveTo>
                <a:cubicBezTo>
                  <a:pt x="54" y="18"/>
                  <a:pt x="54" y="18"/>
                  <a:pt x="54" y="18"/>
                </a:cubicBezTo>
                <a:cubicBezTo>
                  <a:pt x="55" y="20"/>
                  <a:pt x="58" y="22"/>
                  <a:pt x="60" y="22"/>
                </a:cubicBezTo>
                <a:cubicBezTo>
                  <a:pt x="74" y="24"/>
                  <a:pt x="74" y="24"/>
                  <a:pt x="74" y="24"/>
                </a:cubicBezTo>
                <a:cubicBezTo>
                  <a:pt x="80" y="25"/>
                  <a:pt x="83" y="33"/>
                  <a:pt x="78" y="38"/>
                </a:cubicBezTo>
                <a:cubicBezTo>
                  <a:pt x="68" y="47"/>
                  <a:pt x="68" y="47"/>
                  <a:pt x="68" y="47"/>
                </a:cubicBezTo>
                <a:cubicBezTo>
                  <a:pt x="67" y="49"/>
                  <a:pt x="66" y="52"/>
                  <a:pt x="66" y="54"/>
                </a:cubicBezTo>
                <a:cubicBezTo>
                  <a:pt x="68" y="68"/>
                  <a:pt x="68" y="68"/>
                  <a:pt x="68" y="68"/>
                </a:cubicBezTo>
                <a:cubicBezTo>
                  <a:pt x="70" y="74"/>
                  <a:pt x="63" y="79"/>
                  <a:pt x="57" y="76"/>
                </a:cubicBezTo>
                <a:cubicBezTo>
                  <a:pt x="45" y="70"/>
                  <a:pt x="45" y="70"/>
                  <a:pt x="45" y="70"/>
                </a:cubicBezTo>
                <a:cubicBezTo>
                  <a:pt x="43" y="69"/>
                  <a:pt x="40" y="69"/>
                  <a:pt x="37" y="70"/>
                </a:cubicBezTo>
                <a:cubicBezTo>
                  <a:pt x="25" y="76"/>
                  <a:pt x="25" y="76"/>
                  <a:pt x="25" y="76"/>
                </a:cubicBezTo>
                <a:cubicBezTo>
                  <a:pt x="20" y="79"/>
                  <a:pt x="13" y="74"/>
                  <a:pt x="14" y="68"/>
                </a:cubicBezTo>
                <a:cubicBezTo>
                  <a:pt x="16" y="54"/>
                  <a:pt x="16" y="54"/>
                  <a:pt x="16" y="54"/>
                </a:cubicBezTo>
                <a:cubicBezTo>
                  <a:pt x="17" y="52"/>
                  <a:pt x="16" y="49"/>
                  <a:pt x="14" y="47"/>
                </a:cubicBezTo>
                <a:cubicBezTo>
                  <a:pt x="4" y="38"/>
                  <a:pt x="4" y="38"/>
                  <a:pt x="4" y="38"/>
                </a:cubicBezTo>
                <a:cubicBezTo>
                  <a:pt x="0" y="33"/>
                  <a:pt x="2" y="25"/>
                  <a:pt x="9" y="24"/>
                </a:cubicBezTo>
                <a:cubicBezTo>
                  <a:pt x="22" y="22"/>
                  <a:pt x="22" y="22"/>
                  <a:pt x="22" y="22"/>
                </a:cubicBezTo>
                <a:cubicBezTo>
                  <a:pt x="25" y="22"/>
                  <a:pt x="27" y="20"/>
                  <a:pt x="28" y="18"/>
                </a:cubicBezTo>
                <a:cubicBezTo>
                  <a:pt x="34" y="6"/>
                  <a:pt x="34" y="6"/>
                  <a:pt x="34" y="6"/>
                </a:cubicBezTo>
                <a:cubicBezTo>
                  <a:pt x="37" y="0"/>
                  <a:pt x="45" y="0"/>
                  <a:pt x="48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5" name="Freeform 114"/>
          <p:cNvSpPr>
            <a:spLocks/>
          </p:cNvSpPr>
          <p:nvPr userDrawn="1"/>
        </p:nvSpPr>
        <p:spPr bwMode="auto">
          <a:xfrm>
            <a:off x="5581650" y="2287588"/>
            <a:ext cx="582613" cy="325438"/>
          </a:xfrm>
          <a:custGeom>
            <a:avLst/>
            <a:gdLst>
              <a:gd name="T0" fmla="*/ 367 w 367"/>
              <a:gd name="T1" fmla="*/ 103 h 205"/>
              <a:gd name="T2" fmla="*/ 189 w 367"/>
              <a:gd name="T3" fmla="*/ 0 h 205"/>
              <a:gd name="T4" fmla="*/ 189 w 367"/>
              <a:gd name="T5" fmla="*/ 69 h 205"/>
              <a:gd name="T6" fmla="*/ 0 w 367"/>
              <a:gd name="T7" fmla="*/ 69 h 205"/>
              <a:gd name="T8" fmla="*/ 0 w 367"/>
              <a:gd name="T9" fmla="*/ 137 h 205"/>
              <a:gd name="T10" fmla="*/ 189 w 367"/>
              <a:gd name="T11" fmla="*/ 137 h 205"/>
              <a:gd name="T12" fmla="*/ 189 w 367"/>
              <a:gd name="T13" fmla="*/ 205 h 205"/>
              <a:gd name="T14" fmla="*/ 367 w 367"/>
              <a:gd name="T15" fmla="*/ 103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" h="205">
                <a:moveTo>
                  <a:pt x="367" y="103"/>
                </a:moveTo>
                <a:lnTo>
                  <a:pt x="189" y="0"/>
                </a:lnTo>
                <a:lnTo>
                  <a:pt x="189" y="69"/>
                </a:lnTo>
                <a:lnTo>
                  <a:pt x="0" y="69"/>
                </a:lnTo>
                <a:lnTo>
                  <a:pt x="0" y="137"/>
                </a:lnTo>
                <a:lnTo>
                  <a:pt x="189" y="137"/>
                </a:lnTo>
                <a:lnTo>
                  <a:pt x="189" y="205"/>
                </a:lnTo>
                <a:lnTo>
                  <a:pt x="367" y="10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6" name="Freeform 115"/>
          <p:cNvSpPr>
            <a:spLocks/>
          </p:cNvSpPr>
          <p:nvPr userDrawn="1"/>
        </p:nvSpPr>
        <p:spPr bwMode="auto">
          <a:xfrm>
            <a:off x="5461000" y="2613025"/>
            <a:ext cx="579438" cy="323850"/>
          </a:xfrm>
          <a:custGeom>
            <a:avLst/>
            <a:gdLst>
              <a:gd name="T0" fmla="*/ 0 w 365"/>
              <a:gd name="T1" fmla="*/ 102 h 204"/>
              <a:gd name="T2" fmla="*/ 175 w 365"/>
              <a:gd name="T3" fmla="*/ 204 h 204"/>
              <a:gd name="T4" fmla="*/ 175 w 365"/>
              <a:gd name="T5" fmla="*/ 136 h 204"/>
              <a:gd name="T6" fmla="*/ 365 w 365"/>
              <a:gd name="T7" fmla="*/ 136 h 204"/>
              <a:gd name="T8" fmla="*/ 365 w 365"/>
              <a:gd name="T9" fmla="*/ 68 h 204"/>
              <a:gd name="T10" fmla="*/ 175 w 365"/>
              <a:gd name="T11" fmla="*/ 68 h 204"/>
              <a:gd name="T12" fmla="*/ 175 w 365"/>
              <a:gd name="T13" fmla="*/ 0 h 204"/>
              <a:gd name="T14" fmla="*/ 0 w 365"/>
              <a:gd name="T15" fmla="*/ 102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204">
                <a:moveTo>
                  <a:pt x="0" y="102"/>
                </a:moveTo>
                <a:lnTo>
                  <a:pt x="175" y="204"/>
                </a:lnTo>
                <a:lnTo>
                  <a:pt x="175" y="136"/>
                </a:lnTo>
                <a:lnTo>
                  <a:pt x="365" y="136"/>
                </a:lnTo>
                <a:lnTo>
                  <a:pt x="365" y="68"/>
                </a:lnTo>
                <a:lnTo>
                  <a:pt x="175" y="68"/>
                </a:lnTo>
                <a:lnTo>
                  <a:pt x="175" y="0"/>
                </a:lnTo>
                <a:lnTo>
                  <a:pt x="0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7" name="Freeform 116"/>
          <p:cNvSpPr>
            <a:spLocks/>
          </p:cNvSpPr>
          <p:nvPr userDrawn="1"/>
        </p:nvSpPr>
        <p:spPr bwMode="auto">
          <a:xfrm>
            <a:off x="4786313" y="2971800"/>
            <a:ext cx="346075" cy="347663"/>
          </a:xfrm>
          <a:custGeom>
            <a:avLst/>
            <a:gdLst>
              <a:gd name="T0" fmla="*/ 109 w 218"/>
              <a:gd name="T1" fmla="*/ 0 h 219"/>
              <a:gd name="T2" fmla="*/ 121 w 218"/>
              <a:gd name="T3" fmla="*/ 37 h 219"/>
              <a:gd name="T4" fmla="*/ 143 w 218"/>
              <a:gd name="T5" fmla="*/ 5 h 219"/>
              <a:gd name="T6" fmla="*/ 143 w 218"/>
              <a:gd name="T7" fmla="*/ 44 h 219"/>
              <a:gd name="T8" fmla="*/ 175 w 218"/>
              <a:gd name="T9" fmla="*/ 20 h 219"/>
              <a:gd name="T10" fmla="*/ 163 w 218"/>
              <a:gd name="T11" fmla="*/ 56 h 219"/>
              <a:gd name="T12" fmla="*/ 199 w 218"/>
              <a:gd name="T13" fmla="*/ 44 h 219"/>
              <a:gd name="T14" fmla="*/ 177 w 218"/>
              <a:gd name="T15" fmla="*/ 76 h 219"/>
              <a:gd name="T16" fmla="*/ 214 w 218"/>
              <a:gd name="T17" fmla="*/ 76 h 219"/>
              <a:gd name="T18" fmla="*/ 184 w 218"/>
              <a:gd name="T19" fmla="*/ 97 h 219"/>
              <a:gd name="T20" fmla="*/ 218 w 218"/>
              <a:gd name="T21" fmla="*/ 110 h 219"/>
              <a:gd name="T22" fmla="*/ 184 w 218"/>
              <a:gd name="T23" fmla="*/ 122 h 219"/>
              <a:gd name="T24" fmla="*/ 214 w 218"/>
              <a:gd name="T25" fmla="*/ 144 h 219"/>
              <a:gd name="T26" fmla="*/ 177 w 218"/>
              <a:gd name="T27" fmla="*/ 144 h 219"/>
              <a:gd name="T28" fmla="*/ 199 w 218"/>
              <a:gd name="T29" fmla="*/ 173 h 219"/>
              <a:gd name="T30" fmla="*/ 163 w 218"/>
              <a:gd name="T31" fmla="*/ 161 h 219"/>
              <a:gd name="T32" fmla="*/ 175 w 218"/>
              <a:gd name="T33" fmla="*/ 197 h 219"/>
              <a:gd name="T34" fmla="*/ 143 w 218"/>
              <a:gd name="T35" fmla="*/ 175 h 219"/>
              <a:gd name="T36" fmla="*/ 143 w 218"/>
              <a:gd name="T37" fmla="*/ 214 h 219"/>
              <a:gd name="T38" fmla="*/ 121 w 218"/>
              <a:gd name="T39" fmla="*/ 183 h 219"/>
              <a:gd name="T40" fmla="*/ 109 w 218"/>
              <a:gd name="T41" fmla="*/ 219 h 219"/>
              <a:gd name="T42" fmla="*/ 99 w 218"/>
              <a:gd name="T43" fmla="*/ 183 h 219"/>
              <a:gd name="T44" fmla="*/ 75 w 218"/>
              <a:gd name="T45" fmla="*/ 214 h 219"/>
              <a:gd name="T46" fmla="*/ 77 w 218"/>
              <a:gd name="T47" fmla="*/ 175 h 219"/>
              <a:gd name="T48" fmla="*/ 46 w 218"/>
              <a:gd name="T49" fmla="*/ 197 h 219"/>
              <a:gd name="T50" fmla="*/ 58 w 218"/>
              <a:gd name="T51" fmla="*/ 161 h 219"/>
              <a:gd name="T52" fmla="*/ 21 w 218"/>
              <a:gd name="T53" fmla="*/ 173 h 219"/>
              <a:gd name="T54" fmla="*/ 43 w 218"/>
              <a:gd name="T55" fmla="*/ 144 h 219"/>
              <a:gd name="T56" fmla="*/ 7 w 218"/>
              <a:gd name="T57" fmla="*/ 144 h 219"/>
              <a:gd name="T58" fmla="*/ 36 w 218"/>
              <a:gd name="T59" fmla="*/ 122 h 219"/>
              <a:gd name="T60" fmla="*/ 0 w 218"/>
              <a:gd name="T61" fmla="*/ 110 h 219"/>
              <a:gd name="T62" fmla="*/ 36 w 218"/>
              <a:gd name="T63" fmla="*/ 97 h 219"/>
              <a:gd name="T64" fmla="*/ 7 w 218"/>
              <a:gd name="T65" fmla="*/ 76 h 219"/>
              <a:gd name="T66" fmla="*/ 43 w 218"/>
              <a:gd name="T67" fmla="*/ 76 h 219"/>
              <a:gd name="T68" fmla="*/ 21 w 218"/>
              <a:gd name="T69" fmla="*/ 44 h 219"/>
              <a:gd name="T70" fmla="*/ 58 w 218"/>
              <a:gd name="T71" fmla="*/ 56 h 219"/>
              <a:gd name="T72" fmla="*/ 46 w 218"/>
              <a:gd name="T73" fmla="*/ 20 h 219"/>
              <a:gd name="T74" fmla="*/ 77 w 218"/>
              <a:gd name="T75" fmla="*/ 44 h 219"/>
              <a:gd name="T76" fmla="*/ 75 w 218"/>
              <a:gd name="T77" fmla="*/ 5 h 219"/>
              <a:gd name="T78" fmla="*/ 99 w 218"/>
              <a:gd name="T79" fmla="*/ 37 h 219"/>
              <a:gd name="T80" fmla="*/ 109 w 218"/>
              <a:gd name="T81" fmla="*/ 0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18" h="219">
                <a:moveTo>
                  <a:pt x="109" y="0"/>
                </a:moveTo>
                <a:lnTo>
                  <a:pt x="121" y="37"/>
                </a:lnTo>
                <a:lnTo>
                  <a:pt x="143" y="5"/>
                </a:lnTo>
                <a:lnTo>
                  <a:pt x="143" y="44"/>
                </a:lnTo>
                <a:lnTo>
                  <a:pt x="175" y="20"/>
                </a:lnTo>
                <a:lnTo>
                  <a:pt x="163" y="56"/>
                </a:lnTo>
                <a:lnTo>
                  <a:pt x="199" y="44"/>
                </a:lnTo>
                <a:lnTo>
                  <a:pt x="177" y="76"/>
                </a:lnTo>
                <a:lnTo>
                  <a:pt x="214" y="76"/>
                </a:lnTo>
                <a:lnTo>
                  <a:pt x="184" y="97"/>
                </a:lnTo>
                <a:lnTo>
                  <a:pt x="218" y="110"/>
                </a:lnTo>
                <a:lnTo>
                  <a:pt x="184" y="122"/>
                </a:lnTo>
                <a:lnTo>
                  <a:pt x="214" y="144"/>
                </a:lnTo>
                <a:lnTo>
                  <a:pt x="177" y="144"/>
                </a:lnTo>
                <a:lnTo>
                  <a:pt x="199" y="173"/>
                </a:lnTo>
                <a:lnTo>
                  <a:pt x="163" y="161"/>
                </a:lnTo>
                <a:lnTo>
                  <a:pt x="175" y="197"/>
                </a:lnTo>
                <a:lnTo>
                  <a:pt x="143" y="175"/>
                </a:lnTo>
                <a:lnTo>
                  <a:pt x="143" y="214"/>
                </a:lnTo>
                <a:lnTo>
                  <a:pt x="121" y="183"/>
                </a:lnTo>
                <a:lnTo>
                  <a:pt x="109" y="219"/>
                </a:lnTo>
                <a:lnTo>
                  <a:pt x="99" y="183"/>
                </a:lnTo>
                <a:lnTo>
                  <a:pt x="75" y="214"/>
                </a:lnTo>
                <a:lnTo>
                  <a:pt x="77" y="175"/>
                </a:lnTo>
                <a:lnTo>
                  <a:pt x="46" y="197"/>
                </a:lnTo>
                <a:lnTo>
                  <a:pt x="58" y="161"/>
                </a:lnTo>
                <a:lnTo>
                  <a:pt x="21" y="173"/>
                </a:lnTo>
                <a:lnTo>
                  <a:pt x="43" y="144"/>
                </a:lnTo>
                <a:lnTo>
                  <a:pt x="7" y="144"/>
                </a:lnTo>
                <a:lnTo>
                  <a:pt x="36" y="122"/>
                </a:lnTo>
                <a:lnTo>
                  <a:pt x="0" y="110"/>
                </a:lnTo>
                <a:lnTo>
                  <a:pt x="36" y="97"/>
                </a:lnTo>
                <a:lnTo>
                  <a:pt x="7" y="76"/>
                </a:lnTo>
                <a:lnTo>
                  <a:pt x="43" y="76"/>
                </a:lnTo>
                <a:lnTo>
                  <a:pt x="21" y="44"/>
                </a:lnTo>
                <a:lnTo>
                  <a:pt x="58" y="56"/>
                </a:lnTo>
                <a:lnTo>
                  <a:pt x="46" y="20"/>
                </a:lnTo>
                <a:lnTo>
                  <a:pt x="77" y="44"/>
                </a:lnTo>
                <a:lnTo>
                  <a:pt x="75" y="5"/>
                </a:lnTo>
                <a:lnTo>
                  <a:pt x="99" y="37"/>
                </a:lnTo>
                <a:lnTo>
                  <a:pt x="10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" name="Freeform 117"/>
          <p:cNvSpPr>
            <a:spLocks noEditPoints="1"/>
          </p:cNvSpPr>
          <p:nvPr userDrawn="1"/>
        </p:nvSpPr>
        <p:spPr bwMode="auto">
          <a:xfrm>
            <a:off x="2314575" y="2006600"/>
            <a:ext cx="327025" cy="358775"/>
          </a:xfrm>
          <a:custGeom>
            <a:avLst/>
            <a:gdLst>
              <a:gd name="T0" fmla="*/ 41 w 85"/>
              <a:gd name="T1" fmla="*/ 15 h 93"/>
              <a:gd name="T2" fmla="*/ 43 w 85"/>
              <a:gd name="T3" fmla="*/ 0 h 93"/>
              <a:gd name="T4" fmla="*/ 45 w 85"/>
              <a:gd name="T5" fmla="*/ 15 h 93"/>
              <a:gd name="T6" fmla="*/ 85 w 85"/>
              <a:gd name="T7" fmla="*/ 41 h 93"/>
              <a:gd name="T8" fmla="*/ 70 w 85"/>
              <a:gd name="T9" fmla="*/ 39 h 93"/>
              <a:gd name="T10" fmla="*/ 70 w 85"/>
              <a:gd name="T11" fmla="*/ 44 h 93"/>
              <a:gd name="T12" fmla="*/ 85 w 85"/>
              <a:gd name="T13" fmla="*/ 41 h 93"/>
              <a:gd name="T14" fmla="*/ 15 w 85"/>
              <a:gd name="T15" fmla="*/ 39 h 93"/>
              <a:gd name="T16" fmla="*/ 0 w 85"/>
              <a:gd name="T17" fmla="*/ 41 h 93"/>
              <a:gd name="T18" fmla="*/ 15 w 85"/>
              <a:gd name="T19" fmla="*/ 44 h 93"/>
              <a:gd name="T20" fmla="*/ 64 w 85"/>
              <a:gd name="T21" fmla="*/ 23 h 93"/>
              <a:gd name="T22" fmla="*/ 72 w 85"/>
              <a:gd name="T23" fmla="*/ 12 h 93"/>
              <a:gd name="T24" fmla="*/ 61 w 85"/>
              <a:gd name="T25" fmla="*/ 20 h 93"/>
              <a:gd name="T26" fmla="*/ 62 w 85"/>
              <a:gd name="T27" fmla="*/ 24 h 93"/>
              <a:gd name="T28" fmla="*/ 17 w 85"/>
              <a:gd name="T29" fmla="*/ 70 h 93"/>
              <a:gd name="T30" fmla="*/ 25 w 85"/>
              <a:gd name="T31" fmla="*/ 59 h 93"/>
              <a:gd name="T32" fmla="*/ 14 w 85"/>
              <a:gd name="T33" fmla="*/ 67 h 93"/>
              <a:gd name="T34" fmla="*/ 15 w 85"/>
              <a:gd name="T35" fmla="*/ 71 h 93"/>
              <a:gd name="T36" fmla="*/ 25 w 85"/>
              <a:gd name="T37" fmla="*/ 23 h 93"/>
              <a:gd name="T38" fmla="*/ 17 w 85"/>
              <a:gd name="T39" fmla="*/ 12 h 93"/>
              <a:gd name="T40" fmla="*/ 14 w 85"/>
              <a:gd name="T41" fmla="*/ 16 h 93"/>
              <a:gd name="T42" fmla="*/ 23 w 85"/>
              <a:gd name="T43" fmla="*/ 24 h 93"/>
              <a:gd name="T44" fmla="*/ 72 w 85"/>
              <a:gd name="T45" fmla="*/ 70 h 93"/>
              <a:gd name="T46" fmla="*/ 64 w 85"/>
              <a:gd name="T47" fmla="*/ 59 h 93"/>
              <a:gd name="T48" fmla="*/ 61 w 85"/>
              <a:gd name="T49" fmla="*/ 62 h 93"/>
              <a:gd name="T50" fmla="*/ 70 w 85"/>
              <a:gd name="T51" fmla="*/ 71 h 93"/>
              <a:gd name="T52" fmla="*/ 65 w 85"/>
              <a:gd name="T53" fmla="*/ 42 h 93"/>
              <a:gd name="T54" fmla="*/ 59 w 85"/>
              <a:gd name="T55" fmla="*/ 56 h 93"/>
              <a:gd name="T56" fmla="*/ 54 w 85"/>
              <a:gd name="T57" fmla="*/ 69 h 93"/>
              <a:gd name="T58" fmla="*/ 54 w 85"/>
              <a:gd name="T59" fmla="*/ 71 h 93"/>
              <a:gd name="T60" fmla="*/ 52 w 85"/>
              <a:gd name="T61" fmla="*/ 73 h 93"/>
              <a:gd name="T62" fmla="*/ 32 w 85"/>
              <a:gd name="T63" fmla="*/ 71 h 93"/>
              <a:gd name="T64" fmla="*/ 31 w 85"/>
              <a:gd name="T65" fmla="*/ 71 h 93"/>
              <a:gd name="T66" fmla="*/ 26 w 85"/>
              <a:gd name="T67" fmla="*/ 56 h 93"/>
              <a:gd name="T68" fmla="*/ 26 w 85"/>
              <a:gd name="T69" fmla="*/ 56 h 93"/>
              <a:gd name="T70" fmla="*/ 43 w 85"/>
              <a:gd name="T71" fmla="*/ 20 h 93"/>
              <a:gd name="T72" fmla="*/ 61 w 85"/>
              <a:gd name="T73" fmla="*/ 42 h 93"/>
              <a:gd name="T74" fmla="*/ 25 w 85"/>
              <a:gd name="T75" fmla="*/ 42 h 93"/>
              <a:gd name="T76" fmla="*/ 30 w 85"/>
              <a:gd name="T77" fmla="*/ 55 h 93"/>
              <a:gd name="T78" fmla="*/ 35 w 85"/>
              <a:gd name="T79" fmla="*/ 69 h 93"/>
              <a:gd name="T80" fmla="*/ 35 w 85"/>
              <a:gd name="T81" fmla="*/ 70 h 93"/>
              <a:gd name="T82" fmla="*/ 51 w 85"/>
              <a:gd name="T83" fmla="*/ 69 h 93"/>
              <a:gd name="T84" fmla="*/ 55 w 85"/>
              <a:gd name="T85" fmla="*/ 55 h 93"/>
              <a:gd name="T86" fmla="*/ 61 w 85"/>
              <a:gd name="T87" fmla="*/ 42 h 93"/>
              <a:gd name="T88" fmla="*/ 54 w 85"/>
              <a:gd name="T89" fmla="*/ 76 h 93"/>
              <a:gd name="T90" fmla="*/ 33 w 85"/>
              <a:gd name="T91" fmla="*/ 74 h 93"/>
              <a:gd name="T92" fmla="*/ 32 w 85"/>
              <a:gd name="T93" fmla="*/ 76 h 93"/>
              <a:gd name="T94" fmla="*/ 52 w 85"/>
              <a:gd name="T95" fmla="*/ 78 h 93"/>
              <a:gd name="T96" fmla="*/ 54 w 85"/>
              <a:gd name="T97" fmla="*/ 81 h 93"/>
              <a:gd name="T98" fmla="*/ 52 w 85"/>
              <a:gd name="T99" fmla="*/ 79 h 93"/>
              <a:gd name="T100" fmla="*/ 32 w 85"/>
              <a:gd name="T101" fmla="*/ 81 h 93"/>
              <a:gd name="T102" fmla="*/ 33 w 85"/>
              <a:gd name="T103" fmla="*/ 82 h 93"/>
              <a:gd name="T104" fmla="*/ 54 w 85"/>
              <a:gd name="T105" fmla="*/ 81 h 93"/>
              <a:gd name="T106" fmla="*/ 54 w 85"/>
              <a:gd name="T107" fmla="*/ 85 h 93"/>
              <a:gd name="T108" fmla="*/ 33 w 85"/>
              <a:gd name="T109" fmla="*/ 84 h 93"/>
              <a:gd name="T110" fmla="*/ 32 w 85"/>
              <a:gd name="T111" fmla="*/ 85 h 93"/>
              <a:gd name="T112" fmla="*/ 52 w 85"/>
              <a:gd name="T113" fmla="*/ 87 h 93"/>
              <a:gd name="T114" fmla="*/ 47 w 85"/>
              <a:gd name="T115" fmla="*/ 88 h 93"/>
              <a:gd name="T116" fmla="*/ 38 w 85"/>
              <a:gd name="T117" fmla="*/ 90 h 93"/>
              <a:gd name="T118" fmla="*/ 45 w 85"/>
              <a:gd name="T119" fmla="*/ 92 h 93"/>
              <a:gd name="T120" fmla="*/ 47 w 85"/>
              <a:gd name="T121" fmla="*/ 88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5" h="93">
                <a:moveTo>
                  <a:pt x="43" y="17"/>
                </a:moveTo>
                <a:cubicBezTo>
                  <a:pt x="42" y="17"/>
                  <a:pt x="41" y="16"/>
                  <a:pt x="41" y="15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1"/>
                  <a:pt x="42" y="0"/>
                  <a:pt x="43" y="0"/>
                </a:cubicBezTo>
                <a:cubicBezTo>
                  <a:pt x="44" y="0"/>
                  <a:pt x="45" y="1"/>
                  <a:pt x="45" y="2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6"/>
                  <a:pt x="44" y="17"/>
                  <a:pt x="43" y="17"/>
                </a:cubicBezTo>
                <a:close/>
                <a:moveTo>
                  <a:pt x="85" y="41"/>
                </a:moveTo>
                <a:cubicBezTo>
                  <a:pt x="85" y="40"/>
                  <a:pt x="84" y="39"/>
                  <a:pt x="83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69" y="39"/>
                  <a:pt x="68" y="40"/>
                  <a:pt x="68" y="41"/>
                </a:cubicBezTo>
                <a:cubicBezTo>
                  <a:pt x="68" y="43"/>
                  <a:pt x="69" y="44"/>
                  <a:pt x="70" y="44"/>
                </a:cubicBezTo>
                <a:cubicBezTo>
                  <a:pt x="83" y="44"/>
                  <a:pt x="83" y="44"/>
                  <a:pt x="83" y="44"/>
                </a:cubicBezTo>
                <a:cubicBezTo>
                  <a:pt x="84" y="44"/>
                  <a:pt x="85" y="43"/>
                  <a:pt x="85" y="41"/>
                </a:cubicBezTo>
                <a:close/>
                <a:moveTo>
                  <a:pt x="17" y="41"/>
                </a:moveTo>
                <a:cubicBezTo>
                  <a:pt x="17" y="40"/>
                  <a:pt x="16" y="39"/>
                  <a:pt x="15" y="39"/>
                </a:cubicBezTo>
                <a:cubicBezTo>
                  <a:pt x="2" y="39"/>
                  <a:pt x="2" y="39"/>
                  <a:pt x="2" y="39"/>
                </a:cubicBezTo>
                <a:cubicBezTo>
                  <a:pt x="1" y="39"/>
                  <a:pt x="0" y="40"/>
                  <a:pt x="0" y="41"/>
                </a:cubicBezTo>
                <a:cubicBezTo>
                  <a:pt x="0" y="43"/>
                  <a:pt x="1" y="44"/>
                  <a:pt x="2" y="44"/>
                </a:cubicBezTo>
                <a:cubicBezTo>
                  <a:pt x="15" y="44"/>
                  <a:pt x="15" y="44"/>
                  <a:pt x="15" y="44"/>
                </a:cubicBezTo>
                <a:cubicBezTo>
                  <a:pt x="16" y="44"/>
                  <a:pt x="17" y="43"/>
                  <a:pt x="17" y="41"/>
                </a:cubicBezTo>
                <a:close/>
                <a:moveTo>
                  <a:pt x="64" y="23"/>
                </a:moveTo>
                <a:cubicBezTo>
                  <a:pt x="72" y="16"/>
                  <a:pt x="72" y="16"/>
                  <a:pt x="72" y="16"/>
                </a:cubicBezTo>
                <a:cubicBezTo>
                  <a:pt x="73" y="15"/>
                  <a:pt x="73" y="13"/>
                  <a:pt x="72" y="12"/>
                </a:cubicBezTo>
                <a:cubicBezTo>
                  <a:pt x="71" y="11"/>
                  <a:pt x="70" y="11"/>
                  <a:pt x="69" y="12"/>
                </a:cubicBezTo>
                <a:cubicBezTo>
                  <a:pt x="61" y="20"/>
                  <a:pt x="61" y="20"/>
                  <a:pt x="61" y="20"/>
                </a:cubicBezTo>
                <a:cubicBezTo>
                  <a:pt x="60" y="21"/>
                  <a:pt x="60" y="23"/>
                  <a:pt x="61" y="23"/>
                </a:cubicBezTo>
                <a:cubicBezTo>
                  <a:pt x="61" y="24"/>
                  <a:pt x="62" y="24"/>
                  <a:pt x="62" y="24"/>
                </a:cubicBezTo>
                <a:cubicBezTo>
                  <a:pt x="63" y="24"/>
                  <a:pt x="64" y="24"/>
                  <a:pt x="64" y="23"/>
                </a:cubicBezTo>
                <a:close/>
                <a:moveTo>
                  <a:pt x="17" y="70"/>
                </a:moveTo>
                <a:cubicBezTo>
                  <a:pt x="25" y="62"/>
                  <a:pt x="25" y="62"/>
                  <a:pt x="25" y="62"/>
                </a:cubicBezTo>
                <a:cubicBezTo>
                  <a:pt x="26" y="62"/>
                  <a:pt x="26" y="60"/>
                  <a:pt x="25" y="59"/>
                </a:cubicBezTo>
                <a:cubicBezTo>
                  <a:pt x="24" y="58"/>
                  <a:pt x="23" y="58"/>
                  <a:pt x="22" y="59"/>
                </a:cubicBezTo>
                <a:cubicBezTo>
                  <a:pt x="14" y="67"/>
                  <a:pt x="14" y="67"/>
                  <a:pt x="14" y="67"/>
                </a:cubicBezTo>
                <a:cubicBezTo>
                  <a:pt x="13" y="68"/>
                  <a:pt x="13" y="70"/>
                  <a:pt x="14" y="70"/>
                </a:cubicBezTo>
                <a:cubicBezTo>
                  <a:pt x="14" y="71"/>
                  <a:pt x="15" y="71"/>
                  <a:pt x="15" y="71"/>
                </a:cubicBezTo>
                <a:cubicBezTo>
                  <a:pt x="16" y="71"/>
                  <a:pt x="17" y="71"/>
                  <a:pt x="17" y="70"/>
                </a:cubicBezTo>
                <a:close/>
                <a:moveTo>
                  <a:pt x="25" y="23"/>
                </a:moveTo>
                <a:cubicBezTo>
                  <a:pt x="26" y="23"/>
                  <a:pt x="26" y="21"/>
                  <a:pt x="25" y="20"/>
                </a:cubicBezTo>
                <a:cubicBezTo>
                  <a:pt x="17" y="12"/>
                  <a:pt x="17" y="12"/>
                  <a:pt x="17" y="12"/>
                </a:cubicBezTo>
                <a:cubicBezTo>
                  <a:pt x="16" y="11"/>
                  <a:pt x="15" y="11"/>
                  <a:pt x="14" y="12"/>
                </a:cubicBezTo>
                <a:cubicBezTo>
                  <a:pt x="13" y="13"/>
                  <a:pt x="13" y="15"/>
                  <a:pt x="14" y="16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4"/>
                  <a:pt x="23" y="24"/>
                  <a:pt x="23" y="24"/>
                </a:cubicBezTo>
                <a:cubicBezTo>
                  <a:pt x="24" y="24"/>
                  <a:pt x="24" y="24"/>
                  <a:pt x="25" y="23"/>
                </a:cubicBezTo>
                <a:close/>
                <a:moveTo>
                  <a:pt x="72" y="70"/>
                </a:moveTo>
                <a:cubicBezTo>
                  <a:pt x="73" y="70"/>
                  <a:pt x="73" y="68"/>
                  <a:pt x="72" y="67"/>
                </a:cubicBezTo>
                <a:cubicBezTo>
                  <a:pt x="64" y="59"/>
                  <a:pt x="64" y="59"/>
                  <a:pt x="64" y="59"/>
                </a:cubicBezTo>
                <a:cubicBezTo>
                  <a:pt x="63" y="58"/>
                  <a:pt x="62" y="58"/>
                  <a:pt x="61" y="59"/>
                </a:cubicBezTo>
                <a:cubicBezTo>
                  <a:pt x="60" y="60"/>
                  <a:pt x="60" y="62"/>
                  <a:pt x="61" y="62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1"/>
                  <a:pt x="70" y="71"/>
                  <a:pt x="70" y="71"/>
                </a:cubicBezTo>
                <a:cubicBezTo>
                  <a:pt x="71" y="71"/>
                  <a:pt x="71" y="71"/>
                  <a:pt x="72" y="70"/>
                </a:cubicBezTo>
                <a:close/>
                <a:moveTo>
                  <a:pt x="65" y="42"/>
                </a:moveTo>
                <a:cubicBezTo>
                  <a:pt x="65" y="47"/>
                  <a:pt x="63" y="52"/>
                  <a:pt x="59" y="56"/>
                </a:cubicBezTo>
                <a:cubicBezTo>
                  <a:pt x="59" y="56"/>
                  <a:pt x="59" y="56"/>
                  <a:pt x="59" y="56"/>
                </a:cubicBezTo>
                <a:cubicBezTo>
                  <a:pt x="59" y="56"/>
                  <a:pt x="54" y="62"/>
                  <a:pt x="54" y="69"/>
                </a:cubicBezTo>
                <a:cubicBezTo>
                  <a:pt x="54" y="69"/>
                  <a:pt x="54" y="69"/>
                  <a:pt x="54" y="69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2"/>
                  <a:pt x="53" y="73"/>
                  <a:pt x="52" y="73"/>
                </a:cubicBezTo>
                <a:cubicBezTo>
                  <a:pt x="33" y="73"/>
                  <a:pt x="33" y="73"/>
                  <a:pt x="33" y="73"/>
                </a:cubicBezTo>
                <a:cubicBezTo>
                  <a:pt x="32" y="73"/>
                  <a:pt x="32" y="72"/>
                  <a:pt x="32" y="71"/>
                </a:cubicBezTo>
                <a:cubicBezTo>
                  <a:pt x="32" y="71"/>
                  <a:pt x="32" y="71"/>
                  <a:pt x="32" y="71"/>
                </a:cubicBezTo>
                <a:cubicBezTo>
                  <a:pt x="31" y="71"/>
                  <a:pt x="31" y="71"/>
                  <a:pt x="31" y="71"/>
                </a:cubicBezTo>
                <a:cubicBezTo>
                  <a:pt x="31" y="69"/>
                  <a:pt x="31" y="69"/>
                  <a:pt x="31" y="69"/>
                </a:cubicBezTo>
                <a:cubicBezTo>
                  <a:pt x="31" y="62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3" y="52"/>
                  <a:pt x="21" y="47"/>
                  <a:pt x="21" y="42"/>
                </a:cubicBezTo>
                <a:cubicBezTo>
                  <a:pt x="21" y="30"/>
                  <a:pt x="31" y="20"/>
                  <a:pt x="43" y="20"/>
                </a:cubicBezTo>
                <a:cubicBezTo>
                  <a:pt x="55" y="20"/>
                  <a:pt x="65" y="30"/>
                  <a:pt x="65" y="42"/>
                </a:cubicBezTo>
                <a:close/>
                <a:moveTo>
                  <a:pt x="61" y="42"/>
                </a:moveTo>
                <a:cubicBezTo>
                  <a:pt x="61" y="32"/>
                  <a:pt x="53" y="24"/>
                  <a:pt x="43" y="24"/>
                </a:cubicBezTo>
                <a:cubicBezTo>
                  <a:pt x="33" y="24"/>
                  <a:pt x="25" y="32"/>
                  <a:pt x="25" y="42"/>
                </a:cubicBezTo>
                <a:cubicBezTo>
                  <a:pt x="25" y="46"/>
                  <a:pt x="26" y="50"/>
                  <a:pt x="29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0" y="55"/>
                  <a:pt x="30" y="55"/>
                  <a:pt x="30" y="55"/>
                </a:cubicBezTo>
                <a:cubicBezTo>
                  <a:pt x="32" y="58"/>
                  <a:pt x="35" y="63"/>
                  <a:pt x="35" y="69"/>
                </a:cubicBezTo>
                <a:cubicBezTo>
                  <a:pt x="35" y="69"/>
                  <a:pt x="35" y="69"/>
                  <a:pt x="35" y="69"/>
                </a:cubicBezTo>
                <a:cubicBezTo>
                  <a:pt x="35" y="70"/>
                  <a:pt x="35" y="70"/>
                  <a:pt x="35" y="70"/>
                </a:cubicBezTo>
                <a:cubicBezTo>
                  <a:pt x="51" y="70"/>
                  <a:pt x="51" y="70"/>
                  <a:pt x="51" y="70"/>
                </a:cubicBezTo>
                <a:cubicBezTo>
                  <a:pt x="51" y="69"/>
                  <a:pt x="51" y="69"/>
                  <a:pt x="51" y="69"/>
                </a:cubicBezTo>
                <a:cubicBezTo>
                  <a:pt x="51" y="63"/>
                  <a:pt x="53" y="58"/>
                  <a:pt x="55" y="56"/>
                </a:cubicBezTo>
                <a:cubicBezTo>
                  <a:pt x="55" y="55"/>
                  <a:pt x="55" y="55"/>
                  <a:pt x="55" y="55"/>
                </a:cubicBezTo>
                <a:cubicBezTo>
                  <a:pt x="56" y="54"/>
                  <a:pt x="56" y="54"/>
                  <a:pt x="56" y="54"/>
                </a:cubicBezTo>
                <a:cubicBezTo>
                  <a:pt x="59" y="50"/>
                  <a:pt x="61" y="46"/>
                  <a:pt x="61" y="42"/>
                </a:cubicBezTo>
                <a:close/>
                <a:moveTo>
                  <a:pt x="54" y="76"/>
                </a:moveTo>
                <a:cubicBezTo>
                  <a:pt x="54" y="76"/>
                  <a:pt x="54" y="76"/>
                  <a:pt x="54" y="76"/>
                </a:cubicBezTo>
                <a:cubicBezTo>
                  <a:pt x="54" y="75"/>
                  <a:pt x="53" y="74"/>
                  <a:pt x="52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2" y="74"/>
                  <a:pt x="32" y="75"/>
                  <a:pt x="32" y="76"/>
                </a:cubicBezTo>
                <a:cubicBezTo>
                  <a:pt x="32" y="76"/>
                  <a:pt x="32" y="76"/>
                  <a:pt x="32" y="76"/>
                </a:cubicBezTo>
                <a:cubicBezTo>
                  <a:pt x="32" y="77"/>
                  <a:pt x="32" y="78"/>
                  <a:pt x="33" y="78"/>
                </a:cubicBezTo>
                <a:cubicBezTo>
                  <a:pt x="52" y="78"/>
                  <a:pt x="52" y="78"/>
                  <a:pt x="52" y="78"/>
                </a:cubicBezTo>
                <a:cubicBezTo>
                  <a:pt x="53" y="78"/>
                  <a:pt x="54" y="77"/>
                  <a:pt x="54" y="76"/>
                </a:cubicBezTo>
                <a:close/>
                <a:moveTo>
                  <a:pt x="54" y="81"/>
                </a:moveTo>
                <a:cubicBezTo>
                  <a:pt x="54" y="81"/>
                  <a:pt x="54" y="81"/>
                  <a:pt x="54" y="81"/>
                </a:cubicBezTo>
                <a:cubicBezTo>
                  <a:pt x="54" y="80"/>
                  <a:pt x="53" y="79"/>
                  <a:pt x="52" y="79"/>
                </a:cubicBezTo>
                <a:cubicBezTo>
                  <a:pt x="33" y="79"/>
                  <a:pt x="33" y="79"/>
                  <a:pt x="33" y="79"/>
                </a:cubicBezTo>
                <a:cubicBezTo>
                  <a:pt x="32" y="79"/>
                  <a:pt x="32" y="80"/>
                  <a:pt x="32" y="81"/>
                </a:cubicBezTo>
                <a:cubicBezTo>
                  <a:pt x="32" y="81"/>
                  <a:pt x="32" y="81"/>
                  <a:pt x="32" y="81"/>
                </a:cubicBezTo>
                <a:cubicBezTo>
                  <a:pt x="32" y="82"/>
                  <a:pt x="32" y="82"/>
                  <a:pt x="33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53" y="82"/>
                  <a:pt x="54" y="82"/>
                  <a:pt x="54" y="81"/>
                </a:cubicBezTo>
                <a:close/>
                <a:moveTo>
                  <a:pt x="54" y="85"/>
                </a:moveTo>
                <a:cubicBezTo>
                  <a:pt x="54" y="85"/>
                  <a:pt x="54" y="85"/>
                  <a:pt x="54" y="85"/>
                </a:cubicBezTo>
                <a:cubicBezTo>
                  <a:pt x="54" y="84"/>
                  <a:pt x="53" y="84"/>
                  <a:pt x="52" y="84"/>
                </a:cubicBezTo>
                <a:cubicBezTo>
                  <a:pt x="33" y="84"/>
                  <a:pt x="33" y="84"/>
                  <a:pt x="33" y="84"/>
                </a:cubicBezTo>
                <a:cubicBezTo>
                  <a:pt x="32" y="84"/>
                  <a:pt x="32" y="84"/>
                  <a:pt x="32" y="85"/>
                </a:cubicBezTo>
                <a:cubicBezTo>
                  <a:pt x="32" y="85"/>
                  <a:pt x="32" y="85"/>
                  <a:pt x="32" y="85"/>
                </a:cubicBezTo>
                <a:cubicBezTo>
                  <a:pt x="32" y="86"/>
                  <a:pt x="32" y="87"/>
                  <a:pt x="33" y="87"/>
                </a:cubicBezTo>
                <a:cubicBezTo>
                  <a:pt x="52" y="87"/>
                  <a:pt x="52" y="87"/>
                  <a:pt x="52" y="87"/>
                </a:cubicBezTo>
                <a:cubicBezTo>
                  <a:pt x="53" y="87"/>
                  <a:pt x="54" y="86"/>
                  <a:pt x="54" y="85"/>
                </a:cubicBezTo>
                <a:close/>
                <a:moveTo>
                  <a:pt x="47" y="88"/>
                </a:moveTo>
                <a:cubicBezTo>
                  <a:pt x="39" y="88"/>
                  <a:pt x="39" y="88"/>
                  <a:pt x="39" y="88"/>
                </a:cubicBezTo>
                <a:cubicBezTo>
                  <a:pt x="37" y="88"/>
                  <a:pt x="37" y="90"/>
                  <a:pt x="38" y="90"/>
                </a:cubicBezTo>
                <a:cubicBezTo>
                  <a:pt x="40" y="92"/>
                  <a:pt x="40" y="92"/>
                  <a:pt x="40" y="92"/>
                </a:cubicBezTo>
                <a:cubicBezTo>
                  <a:pt x="42" y="93"/>
                  <a:pt x="44" y="93"/>
                  <a:pt x="45" y="92"/>
                </a:cubicBezTo>
                <a:cubicBezTo>
                  <a:pt x="48" y="90"/>
                  <a:pt x="48" y="90"/>
                  <a:pt x="48" y="90"/>
                </a:cubicBezTo>
                <a:cubicBezTo>
                  <a:pt x="49" y="90"/>
                  <a:pt x="48" y="88"/>
                  <a:pt x="47" y="8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9" name="Freeform 118"/>
          <p:cNvSpPr>
            <a:spLocks noEditPoints="1"/>
          </p:cNvSpPr>
          <p:nvPr userDrawn="1"/>
        </p:nvSpPr>
        <p:spPr bwMode="auto">
          <a:xfrm>
            <a:off x="2554288" y="2373313"/>
            <a:ext cx="169863" cy="282575"/>
          </a:xfrm>
          <a:custGeom>
            <a:avLst/>
            <a:gdLst>
              <a:gd name="T0" fmla="*/ 38 w 44"/>
              <a:gd name="T1" fmla="*/ 36 h 73"/>
              <a:gd name="T2" fmla="*/ 33 w 44"/>
              <a:gd name="T3" fmla="*/ 49 h 73"/>
              <a:gd name="T4" fmla="*/ 33 w 44"/>
              <a:gd name="T5" fmla="*/ 51 h 73"/>
              <a:gd name="T6" fmla="*/ 33 w 44"/>
              <a:gd name="T7" fmla="*/ 51 h 73"/>
              <a:gd name="T8" fmla="*/ 12 w 44"/>
              <a:gd name="T9" fmla="*/ 53 h 73"/>
              <a:gd name="T10" fmla="*/ 10 w 44"/>
              <a:gd name="T11" fmla="*/ 51 h 73"/>
              <a:gd name="T12" fmla="*/ 10 w 44"/>
              <a:gd name="T13" fmla="*/ 49 h 73"/>
              <a:gd name="T14" fmla="*/ 5 w 44"/>
              <a:gd name="T15" fmla="*/ 36 h 73"/>
              <a:gd name="T16" fmla="*/ 0 w 44"/>
              <a:gd name="T17" fmla="*/ 22 h 73"/>
              <a:gd name="T18" fmla="*/ 44 w 44"/>
              <a:gd name="T19" fmla="*/ 22 h 73"/>
              <a:gd name="T20" fmla="*/ 22 w 44"/>
              <a:gd name="T21" fmla="*/ 4 h 73"/>
              <a:gd name="T22" fmla="*/ 8 w 44"/>
              <a:gd name="T23" fmla="*/ 34 h 73"/>
              <a:gd name="T24" fmla="*/ 9 w 44"/>
              <a:gd name="T25" fmla="*/ 35 h 73"/>
              <a:gd name="T26" fmla="*/ 14 w 44"/>
              <a:gd name="T27" fmla="*/ 49 h 73"/>
              <a:gd name="T28" fmla="*/ 29 w 44"/>
              <a:gd name="T29" fmla="*/ 50 h 73"/>
              <a:gd name="T30" fmla="*/ 34 w 44"/>
              <a:gd name="T31" fmla="*/ 36 h 73"/>
              <a:gd name="T32" fmla="*/ 35 w 44"/>
              <a:gd name="T33" fmla="*/ 34 h 73"/>
              <a:gd name="T34" fmla="*/ 33 w 44"/>
              <a:gd name="T35" fmla="*/ 56 h 73"/>
              <a:gd name="T36" fmla="*/ 31 w 44"/>
              <a:gd name="T37" fmla="*/ 54 h 73"/>
              <a:gd name="T38" fmla="*/ 10 w 44"/>
              <a:gd name="T39" fmla="*/ 56 h 73"/>
              <a:gd name="T40" fmla="*/ 12 w 44"/>
              <a:gd name="T41" fmla="*/ 58 h 73"/>
              <a:gd name="T42" fmla="*/ 33 w 44"/>
              <a:gd name="T43" fmla="*/ 56 h 73"/>
              <a:gd name="T44" fmla="*/ 33 w 44"/>
              <a:gd name="T45" fmla="*/ 61 h 73"/>
              <a:gd name="T46" fmla="*/ 12 w 44"/>
              <a:gd name="T47" fmla="*/ 59 h 73"/>
              <a:gd name="T48" fmla="*/ 10 w 44"/>
              <a:gd name="T49" fmla="*/ 61 h 73"/>
              <a:gd name="T50" fmla="*/ 31 w 44"/>
              <a:gd name="T51" fmla="*/ 62 h 73"/>
              <a:gd name="T52" fmla="*/ 33 w 44"/>
              <a:gd name="T53" fmla="*/ 65 h 73"/>
              <a:gd name="T54" fmla="*/ 31 w 44"/>
              <a:gd name="T55" fmla="*/ 64 h 73"/>
              <a:gd name="T56" fmla="*/ 10 w 44"/>
              <a:gd name="T57" fmla="*/ 65 h 73"/>
              <a:gd name="T58" fmla="*/ 12 w 44"/>
              <a:gd name="T59" fmla="*/ 67 h 73"/>
              <a:gd name="T60" fmla="*/ 33 w 44"/>
              <a:gd name="T61" fmla="*/ 65 h 73"/>
              <a:gd name="T62" fmla="*/ 17 w 44"/>
              <a:gd name="T63" fmla="*/ 68 h 73"/>
              <a:gd name="T64" fmla="*/ 19 w 44"/>
              <a:gd name="T65" fmla="*/ 72 h 73"/>
              <a:gd name="T66" fmla="*/ 27 w 44"/>
              <a:gd name="T67" fmla="*/ 7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" h="73">
                <a:moveTo>
                  <a:pt x="44" y="22"/>
                </a:moveTo>
                <a:cubicBezTo>
                  <a:pt x="44" y="27"/>
                  <a:pt x="42" y="32"/>
                  <a:pt x="38" y="36"/>
                </a:cubicBezTo>
                <a:cubicBezTo>
                  <a:pt x="38" y="36"/>
                  <a:pt x="38" y="36"/>
                  <a:pt x="38" y="36"/>
                </a:cubicBezTo>
                <a:cubicBezTo>
                  <a:pt x="38" y="36"/>
                  <a:pt x="33" y="42"/>
                  <a:pt x="33" y="49"/>
                </a:cubicBezTo>
                <a:cubicBezTo>
                  <a:pt x="33" y="49"/>
                  <a:pt x="33" y="49"/>
                  <a:pt x="33" y="49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2"/>
                  <a:pt x="32" y="53"/>
                  <a:pt x="31" y="53"/>
                </a:cubicBezTo>
                <a:cubicBezTo>
                  <a:pt x="12" y="53"/>
                  <a:pt x="12" y="53"/>
                  <a:pt x="12" y="53"/>
                </a:cubicBezTo>
                <a:cubicBezTo>
                  <a:pt x="11" y="53"/>
                  <a:pt x="10" y="52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2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2" y="32"/>
                  <a:pt x="0" y="27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40" y="22"/>
                </a:moveTo>
                <a:cubicBezTo>
                  <a:pt x="40" y="12"/>
                  <a:pt x="32" y="4"/>
                  <a:pt x="22" y="4"/>
                </a:cubicBezTo>
                <a:cubicBezTo>
                  <a:pt x="12" y="4"/>
                  <a:pt x="4" y="12"/>
                  <a:pt x="4" y="22"/>
                </a:cubicBezTo>
                <a:cubicBezTo>
                  <a:pt x="4" y="26"/>
                  <a:pt x="5" y="30"/>
                  <a:pt x="8" y="34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5"/>
                  <a:pt x="9" y="35"/>
                  <a:pt x="9" y="35"/>
                </a:cubicBezTo>
                <a:cubicBezTo>
                  <a:pt x="11" y="38"/>
                  <a:pt x="14" y="43"/>
                  <a:pt x="14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14" y="50"/>
                  <a:pt x="14" y="50"/>
                  <a:pt x="14" y="5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49"/>
                  <a:pt x="29" y="49"/>
                  <a:pt x="29" y="49"/>
                </a:cubicBezTo>
                <a:cubicBezTo>
                  <a:pt x="30" y="43"/>
                  <a:pt x="32" y="38"/>
                  <a:pt x="34" y="36"/>
                </a:cubicBezTo>
                <a:cubicBezTo>
                  <a:pt x="34" y="35"/>
                  <a:pt x="34" y="35"/>
                  <a:pt x="34" y="35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0"/>
                  <a:pt x="40" y="26"/>
                  <a:pt x="40" y="22"/>
                </a:cubicBezTo>
                <a:close/>
                <a:moveTo>
                  <a:pt x="33" y="56"/>
                </a:moveTo>
                <a:cubicBezTo>
                  <a:pt x="33" y="56"/>
                  <a:pt x="33" y="56"/>
                  <a:pt x="33" y="56"/>
                </a:cubicBezTo>
                <a:cubicBezTo>
                  <a:pt x="33" y="55"/>
                  <a:pt x="32" y="54"/>
                  <a:pt x="31" y="54"/>
                </a:cubicBezTo>
                <a:cubicBezTo>
                  <a:pt x="12" y="54"/>
                  <a:pt x="12" y="54"/>
                  <a:pt x="12" y="54"/>
                </a:cubicBezTo>
                <a:cubicBezTo>
                  <a:pt x="11" y="54"/>
                  <a:pt x="10" y="55"/>
                  <a:pt x="10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57"/>
                  <a:pt x="11" y="58"/>
                  <a:pt x="12" y="58"/>
                </a:cubicBezTo>
                <a:cubicBezTo>
                  <a:pt x="31" y="58"/>
                  <a:pt x="31" y="58"/>
                  <a:pt x="31" y="58"/>
                </a:cubicBezTo>
                <a:cubicBezTo>
                  <a:pt x="32" y="58"/>
                  <a:pt x="33" y="57"/>
                  <a:pt x="33" y="56"/>
                </a:cubicBezTo>
                <a:close/>
                <a:moveTo>
                  <a:pt x="33" y="61"/>
                </a:moveTo>
                <a:cubicBezTo>
                  <a:pt x="33" y="61"/>
                  <a:pt x="33" y="61"/>
                  <a:pt x="33" y="61"/>
                </a:cubicBezTo>
                <a:cubicBezTo>
                  <a:pt x="33" y="60"/>
                  <a:pt x="32" y="59"/>
                  <a:pt x="3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1" y="59"/>
                  <a:pt x="10" y="60"/>
                  <a:pt x="10" y="61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62"/>
                  <a:pt x="11" y="62"/>
                  <a:pt x="12" y="62"/>
                </a:cubicBezTo>
                <a:cubicBezTo>
                  <a:pt x="31" y="62"/>
                  <a:pt x="31" y="62"/>
                  <a:pt x="31" y="62"/>
                </a:cubicBezTo>
                <a:cubicBezTo>
                  <a:pt x="32" y="62"/>
                  <a:pt x="33" y="62"/>
                  <a:pt x="33" y="61"/>
                </a:cubicBezTo>
                <a:close/>
                <a:moveTo>
                  <a:pt x="33" y="65"/>
                </a:moveTo>
                <a:cubicBezTo>
                  <a:pt x="33" y="65"/>
                  <a:pt x="33" y="65"/>
                  <a:pt x="33" y="65"/>
                </a:cubicBezTo>
                <a:cubicBezTo>
                  <a:pt x="33" y="64"/>
                  <a:pt x="32" y="64"/>
                  <a:pt x="31" y="64"/>
                </a:cubicBezTo>
                <a:cubicBezTo>
                  <a:pt x="12" y="64"/>
                  <a:pt x="12" y="64"/>
                  <a:pt x="12" y="64"/>
                </a:cubicBezTo>
                <a:cubicBezTo>
                  <a:pt x="11" y="64"/>
                  <a:pt x="10" y="64"/>
                  <a:pt x="10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6"/>
                  <a:pt x="11" y="67"/>
                  <a:pt x="12" y="67"/>
                </a:cubicBezTo>
                <a:cubicBezTo>
                  <a:pt x="31" y="67"/>
                  <a:pt x="31" y="67"/>
                  <a:pt x="31" y="67"/>
                </a:cubicBezTo>
                <a:cubicBezTo>
                  <a:pt x="32" y="67"/>
                  <a:pt x="33" y="66"/>
                  <a:pt x="33" y="65"/>
                </a:cubicBezTo>
                <a:close/>
                <a:moveTo>
                  <a:pt x="26" y="68"/>
                </a:moveTo>
                <a:cubicBezTo>
                  <a:pt x="17" y="68"/>
                  <a:pt x="17" y="68"/>
                  <a:pt x="17" y="68"/>
                </a:cubicBezTo>
                <a:cubicBezTo>
                  <a:pt x="16" y="68"/>
                  <a:pt x="16" y="70"/>
                  <a:pt x="17" y="70"/>
                </a:cubicBezTo>
                <a:cubicBezTo>
                  <a:pt x="19" y="72"/>
                  <a:pt x="19" y="72"/>
                  <a:pt x="19" y="72"/>
                </a:cubicBezTo>
                <a:cubicBezTo>
                  <a:pt x="21" y="73"/>
                  <a:pt x="23" y="73"/>
                  <a:pt x="24" y="72"/>
                </a:cubicBezTo>
                <a:cubicBezTo>
                  <a:pt x="27" y="70"/>
                  <a:pt x="27" y="70"/>
                  <a:pt x="27" y="70"/>
                </a:cubicBezTo>
                <a:cubicBezTo>
                  <a:pt x="28" y="70"/>
                  <a:pt x="27" y="68"/>
                  <a:pt x="26" y="6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0" name="Freeform 119"/>
          <p:cNvSpPr>
            <a:spLocks noEditPoints="1"/>
          </p:cNvSpPr>
          <p:nvPr userDrawn="1"/>
        </p:nvSpPr>
        <p:spPr bwMode="auto">
          <a:xfrm>
            <a:off x="1835150" y="3125788"/>
            <a:ext cx="644525" cy="468313"/>
          </a:xfrm>
          <a:custGeom>
            <a:avLst/>
            <a:gdLst>
              <a:gd name="T0" fmla="*/ 57 w 167"/>
              <a:gd name="T1" fmla="*/ 50 h 121"/>
              <a:gd name="T2" fmla="*/ 38 w 167"/>
              <a:gd name="T3" fmla="*/ 0 h 121"/>
              <a:gd name="T4" fmla="*/ 87 w 167"/>
              <a:gd name="T5" fmla="*/ 30 h 121"/>
              <a:gd name="T6" fmla="*/ 108 w 167"/>
              <a:gd name="T7" fmla="*/ 29 h 121"/>
              <a:gd name="T8" fmla="*/ 113 w 167"/>
              <a:gd name="T9" fmla="*/ 37 h 121"/>
              <a:gd name="T10" fmla="*/ 108 w 167"/>
              <a:gd name="T11" fmla="*/ 46 h 121"/>
              <a:gd name="T12" fmla="*/ 94 w 167"/>
              <a:gd name="T13" fmla="*/ 47 h 121"/>
              <a:gd name="T14" fmla="*/ 142 w 167"/>
              <a:gd name="T15" fmla="*/ 50 h 121"/>
              <a:gd name="T16" fmla="*/ 138 w 167"/>
              <a:gd name="T17" fmla="*/ 52 h 121"/>
              <a:gd name="T18" fmla="*/ 155 w 167"/>
              <a:gd name="T19" fmla="*/ 56 h 121"/>
              <a:gd name="T20" fmla="*/ 142 w 167"/>
              <a:gd name="T21" fmla="*/ 79 h 121"/>
              <a:gd name="T22" fmla="*/ 10 w 167"/>
              <a:gd name="T23" fmla="*/ 61 h 121"/>
              <a:gd name="T24" fmla="*/ 0 w 167"/>
              <a:gd name="T25" fmla="*/ 34 h 121"/>
              <a:gd name="T26" fmla="*/ 18 w 167"/>
              <a:gd name="T27" fmla="*/ 46 h 121"/>
              <a:gd name="T28" fmla="*/ 14 w 167"/>
              <a:gd name="T29" fmla="*/ 34 h 121"/>
              <a:gd name="T30" fmla="*/ 30 w 167"/>
              <a:gd name="T31" fmla="*/ 23 h 121"/>
              <a:gd name="T32" fmla="*/ 101 w 167"/>
              <a:gd name="T33" fmla="*/ 88 h 121"/>
              <a:gd name="T34" fmla="*/ 112 w 167"/>
              <a:gd name="T35" fmla="*/ 88 h 121"/>
              <a:gd name="T36" fmla="*/ 116 w 167"/>
              <a:gd name="T37" fmla="*/ 95 h 121"/>
              <a:gd name="T38" fmla="*/ 112 w 167"/>
              <a:gd name="T39" fmla="*/ 102 h 121"/>
              <a:gd name="T40" fmla="*/ 96 w 167"/>
              <a:gd name="T41" fmla="*/ 102 h 121"/>
              <a:gd name="T42" fmla="*/ 74 w 167"/>
              <a:gd name="T43" fmla="*/ 121 h 121"/>
              <a:gd name="T44" fmla="*/ 66 w 167"/>
              <a:gd name="T45" fmla="*/ 85 h 121"/>
              <a:gd name="T46" fmla="*/ 101 w 167"/>
              <a:gd name="T47" fmla="*/ 88 h 121"/>
              <a:gd name="T48" fmla="*/ 112 w 167"/>
              <a:gd name="T49" fmla="*/ 91 h 121"/>
              <a:gd name="T50" fmla="*/ 112 w 167"/>
              <a:gd name="T51" fmla="*/ 95 h 121"/>
              <a:gd name="T52" fmla="*/ 112 w 167"/>
              <a:gd name="T53" fmla="*/ 98 h 121"/>
              <a:gd name="T54" fmla="*/ 113 w 167"/>
              <a:gd name="T55" fmla="*/ 95 h 121"/>
              <a:gd name="T56" fmla="*/ 108 w 167"/>
              <a:gd name="T57" fmla="*/ 32 h 121"/>
              <a:gd name="T58" fmla="*/ 108 w 167"/>
              <a:gd name="T59" fmla="*/ 32 h 121"/>
              <a:gd name="T60" fmla="*/ 106 w 167"/>
              <a:gd name="T61" fmla="*/ 37 h 121"/>
              <a:gd name="T62" fmla="*/ 108 w 167"/>
              <a:gd name="T63" fmla="*/ 43 h 121"/>
              <a:gd name="T64" fmla="*/ 110 w 167"/>
              <a:gd name="T65" fmla="*/ 37 h 121"/>
              <a:gd name="T66" fmla="*/ 108 w 167"/>
              <a:gd name="T67" fmla="*/ 32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67" h="121">
                <a:moveTo>
                  <a:pt x="40" y="50"/>
                </a:moveTo>
                <a:cubicBezTo>
                  <a:pt x="57" y="50"/>
                  <a:pt x="57" y="50"/>
                  <a:pt x="57" y="50"/>
                </a:cubicBezTo>
                <a:cubicBezTo>
                  <a:pt x="30" y="0"/>
                  <a:pt x="30" y="0"/>
                  <a:pt x="3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76" y="31"/>
                  <a:pt x="76" y="31"/>
                  <a:pt x="76" y="31"/>
                </a:cubicBezTo>
                <a:cubicBezTo>
                  <a:pt x="79" y="31"/>
                  <a:pt x="83" y="30"/>
                  <a:pt x="87" y="30"/>
                </a:cubicBezTo>
                <a:cubicBezTo>
                  <a:pt x="93" y="29"/>
                  <a:pt x="100" y="29"/>
                  <a:pt x="106" y="29"/>
                </a:cubicBezTo>
                <a:cubicBezTo>
                  <a:pt x="107" y="29"/>
                  <a:pt x="107" y="29"/>
                  <a:pt x="108" y="29"/>
                </a:cubicBezTo>
                <a:cubicBezTo>
                  <a:pt x="110" y="29"/>
                  <a:pt x="111" y="30"/>
                  <a:pt x="112" y="32"/>
                </a:cubicBezTo>
                <a:cubicBezTo>
                  <a:pt x="112" y="33"/>
                  <a:pt x="113" y="35"/>
                  <a:pt x="113" y="37"/>
                </a:cubicBezTo>
                <a:cubicBezTo>
                  <a:pt x="113" y="40"/>
                  <a:pt x="112" y="42"/>
                  <a:pt x="112" y="43"/>
                </a:cubicBezTo>
                <a:cubicBezTo>
                  <a:pt x="111" y="45"/>
                  <a:pt x="110" y="46"/>
                  <a:pt x="108" y="46"/>
                </a:cubicBezTo>
                <a:cubicBezTo>
                  <a:pt x="108" y="46"/>
                  <a:pt x="108" y="46"/>
                  <a:pt x="107" y="46"/>
                </a:cubicBezTo>
                <a:cubicBezTo>
                  <a:pt x="103" y="47"/>
                  <a:pt x="99" y="47"/>
                  <a:pt x="94" y="47"/>
                </a:cubicBezTo>
                <a:cubicBezTo>
                  <a:pt x="98" y="50"/>
                  <a:pt x="98" y="50"/>
                  <a:pt x="98" y="50"/>
                </a:cubicBezTo>
                <a:cubicBezTo>
                  <a:pt x="142" y="50"/>
                  <a:pt x="142" y="50"/>
                  <a:pt x="142" y="50"/>
                </a:cubicBezTo>
                <a:cubicBezTo>
                  <a:pt x="144" y="51"/>
                  <a:pt x="146" y="51"/>
                  <a:pt x="147" y="52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41" y="56"/>
                  <a:pt x="141" y="56"/>
                  <a:pt x="141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60" y="59"/>
                  <a:pt x="164" y="64"/>
                  <a:pt x="167" y="69"/>
                </a:cubicBezTo>
                <a:cubicBezTo>
                  <a:pt x="167" y="76"/>
                  <a:pt x="156" y="78"/>
                  <a:pt x="142" y="79"/>
                </a:cubicBezTo>
                <a:cubicBezTo>
                  <a:pt x="65" y="79"/>
                  <a:pt x="65" y="79"/>
                  <a:pt x="65" y="79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51"/>
                  <a:pt x="10" y="51"/>
                  <a:pt x="10" y="51"/>
                </a:cubicBezTo>
                <a:cubicBezTo>
                  <a:pt x="0" y="34"/>
                  <a:pt x="0" y="34"/>
                  <a:pt x="0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18" y="46"/>
                  <a:pt x="18" y="46"/>
                  <a:pt x="18" y="46"/>
                </a:cubicBezTo>
                <a:cubicBezTo>
                  <a:pt x="19" y="45"/>
                  <a:pt x="19" y="45"/>
                  <a:pt x="19" y="45"/>
                </a:cubicBezTo>
                <a:cubicBezTo>
                  <a:pt x="14" y="34"/>
                  <a:pt x="14" y="34"/>
                  <a:pt x="14" y="34"/>
                </a:cubicBezTo>
                <a:cubicBezTo>
                  <a:pt x="16" y="23"/>
                  <a:pt x="16" y="23"/>
                  <a:pt x="16" y="23"/>
                </a:cubicBezTo>
                <a:cubicBezTo>
                  <a:pt x="30" y="23"/>
                  <a:pt x="30" y="23"/>
                  <a:pt x="30" y="23"/>
                </a:cubicBezTo>
                <a:cubicBezTo>
                  <a:pt x="40" y="50"/>
                  <a:pt x="40" y="50"/>
                  <a:pt x="40" y="50"/>
                </a:cubicBezTo>
                <a:close/>
                <a:moveTo>
                  <a:pt x="101" y="88"/>
                </a:moveTo>
                <a:cubicBezTo>
                  <a:pt x="105" y="88"/>
                  <a:pt x="108" y="88"/>
                  <a:pt x="112" y="88"/>
                </a:cubicBezTo>
                <a:cubicBezTo>
                  <a:pt x="112" y="88"/>
                  <a:pt x="112" y="88"/>
                  <a:pt x="112" y="88"/>
                </a:cubicBezTo>
                <a:cubicBezTo>
                  <a:pt x="114" y="88"/>
                  <a:pt x="115" y="89"/>
                  <a:pt x="116" y="90"/>
                </a:cubicBezTo>
                <a:cubicBezTo>
                  <a:pt x="116" y="92"/>
                  <a:pt x="116" y="93"/>
                  <a:pt x="116" y="95"/>
                </a:cubicBezTo>
                <a:cubicBezTo>
                  <a:pt x="116" y="96"/>
                  <a:pt x="116" y="98"/>
                  <a:pt x="116" y="99"/>
                </a:cubicBezTo>
                <a:cubicBezTo>
                  <a:pt x="115" y="101"/>
                  <a:pt x="114" y="102"/>
                  <a:pt x="112" y="102"/>
                </a:cubicBezTo>
                <a:cubicBezTo>
                  <a:pt x="112" y="102"/>
                  <a:pt x="112" y="102"/>
                  <a:pt x="112" y="102"/>
                </a:cubicBezTo>
                <a:cubicBezTo>
                  <a:pt x="107" y="102"/>
                  <a:pt x="101" y="102"/>
                  <a:pt x="96" y="102"/>
                </a:cubicBezTo>
                <a:cubicBezTo>
                  <a:pt x="94" y="102"/>
                  <a:pt x="92" y="102"/>
                  <a:pt x="90" y="10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6" y="85"/>
                  <a:pt x="66" y="85"/>
                  <a:pt x="66" y="85"/>
                </a:cubicBezTo>
                <a:cubicBezTo>
                  <a:pt x="103" y="85"/>
                  <a:pt x="103" y="85"/>
                  <a:pt x="103" y="85"/>
                </a:cubicBezTo>
                <a:cubicBezTo>
                  <a:pt x="101" y="88"/>
                  <a:pt x="101" y="88"/>
                  <a:pt x="101" y="88"/>
                </a:cubicBezTo>
                <a:close/>
                <a:moveTo>
                  <a:pt x="113" y="92"/>
                </a:moveTo>
                <a:cubicBezTo>
                  <a:pt x="113" y="91"/>
                  <a:pt x="112" y="91"/>
                  <a:pt x="112" y="91"/>
                </a:cubicBezTo>
                <a:cubicBezTo>
                  <a:pt x="112" y="91"/>
                  <a:pt x="112" y="91"/>
                  <a:pt x="112" y="92"/>
                </a:cubicBezTo>
                <a:cubicBezTo>
                  <a:pt x="112" y="92"/>
                  <a:pt x="112" y="94"/>
                  <a:pt x="112" y="95"/>
                </a:cubicBezTo>
                <a:cubicBezTo>
                  <a:pt x="112" y="96"/>
                  <a:pt x="112" y="97"/>
                  <a:pt x="112" y="98"/>
                </a:cubicBezTo>
                <a:cubicBezTo>
                  <a:pt x="112" y="98"/>
                  <a:pt x="112" y="98"/>
                  <a:pt x="112" y="98"/>
                </a:cubicBezTo>
                <a:cubicBezTo>
                  <a:pt x="112" y="98"/>
                  <a:pt x="113" y="98"/>
                  <a:pt x="113" y="98"/>
                </a:cubicBezTo>
                <a:cubicBezTo>
                  <a:pt x="113" y="97"/>
                  <a:pt x="113" y="96"/>
                  <a:pt x="113" y="95"/>
                </a:cubicBezTo>
                <a:cubicBezTo>
                  <a:pt x="113" y="94"/>
                  <a:pt x="113" y="92"/>
                  <a:pt x="113" y="92"/>
                </a:cubicBezTo>
                <a:close/>
                <a:moveTo>
                  <a:pt x="108" y="32"/>
                </a:moveTo>
                <a:cubicBezTo>
                  <a:pt x="108" y="32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ubicBezTo>
                  <a:pt x="108" y="33"/>
                  <a:pt x="107" y="33"/>
                  <a:pt x="107" y="33"/>
                </a:cubicBezTo>
                <a:cubicBezTo>
                  <a:pt x="107" y="34"/>
                  <a:pt x="106" y="36"/>
                  <a:pt x="106" y="37"/>
                </a:cubicBezTo>
                <a:cubicBezTo>
                  <a:pt x="106" y="39"/>
                  <a:pt x="107" y="41"/>
                  <a:pt x="107" y="42"/>
                </a:cubicBezTo>
                <a:cubicBezTo>
                  <a:pt x="108" y="42"/>
                  <a:pt x="108" y="43"/>
                  <a:pt x="108" y="43"/>
                </a:cubicBezTo>
                <a:cubicBezTo>
                  <a:pt x="108" y="43"/>
                  <a:pt x="108" y="42"/>
                  <a:pt x="109" y="42"/>
                </a:cubicBezTo>
                <a:cubicBezTo>
                  <a:pt x="109" y="41"/>
                  <a:pt x="110" y="39"/>
                  <a:pt x="110" y="37"/>
                </a:cubicBezTo>
                <a:cubicBezTo>
                  <a:pt x="110" y="36"/>
                  <a:pt x="109" y="34"/>
                  <a:pt x="109" y="33"/>
                </a:cubicBezTo>
                <a:cubicBezTo>
                  <a:pt x="108" y="33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1" name="Freeform 120"/>
          <p:cNvSpPr>
            <a:spLocks noEditPoints="1"/>
          </p:cNvSpPr>
          <p:nvPr userDrawn="1"/>
        </p:nvSpPr>
        <p:spPr bwMode="auto">
          <a:xfrm>
            <a:off x="3390900" y="3049588"/>
            <a:ext cx="587375" cy="382588"/>
          </a:xfrm>
          <a:custGeom>
            <a:avLst/>
            <a:gdLst>
              <a:gd name="T0" fmla="*/ 137 w 152"/>
              <a:gd name="T1" fmla="*/ 26 h 99"/>
              <a:gd name="T2" fmla="*/ 137 w 152"/>
              <a:gd name="T3" fmla="*/ 26 h 99"/>
              <a:gd name="T4" fmla="*/ 121 w 152"/>
              <a:gd name="T5" fmla="*/ 0 h 99"/>
              <a:gd name="T6" fmla="*/ 31 w 152"/>
              <a:gd name="T7" fmla="*/ 0 h 99"/>
              <a:gd name="T8" fmla="*/ 14 w 152"/>
              <a:gd name="T9" fmla="*/ 26 h 99"/>
              <a:gd name="T10" fmla="*/ 14 w 152"/>
              <a:gd name="T11" fmla="*/ 26 h 99"/>
              <a:gd name="T12" fmla="*/ 0 w 152"/>
              <a:gd name="T13" fmla="*/ 26 h 99"/>
              <a:gd name="T14" fmla="*/ 2 w 152"/>
              <a:gd name="T15" fmla="*/ 47 h 99"/>
              <a:gd name="T16" fmla="*/ 6 w 152"/>
              <a:gd name="T17" fmla="*/ 47 h 99"/>
              <a:gd name="T18" fmla="*/ 6 w 152"/>
              <a:gd name="T19" fmla="*/ 85 h 99"/>
              <a:gd name="T20" fmla="*/ 6 w 152"/>
              <a:gd name="T21" fmla="*/ 88 h 99"/>
              <a:gd name="T22" fmla="*/ 6 w 152"/>
              <a:gd name="T23" fmla="*/ 99 h 99"/>
              <a:gd name="T24" fmla="*/ 30 w 152"/>
              <a:gd name="T25" fmla="*/ 99 h 99"/>
              <a:gd name="T26" fmla="*/ 30 w 152"/>
              <a:gd name="T27" fmla="*/ 88 h 99"/>
              <a:gd name="T28" fmla="*/ 122 w 152"/>
              <a:gd name="T29" fmla="*/ 88 h 99"/>
              <a:gd name="T30" fmla="*/ 122 w 152"/>
              <a:gd name="T31" fmla="*/ 99 h 99"/>
              <a:gd name="T32" fmla="*/ 146 w 152"/>
              <a:gd name="T33" fmla="*/ 99 h 99"/>
              <a:gd name="T34" fmla="*/ 146 w 152"/>
              <a:gd name="T35" fmla="*/ 88 h 99"/>
              <a:gd name="T36" fmla="*/ 146 w 152"/>
              <a:gd name="T37" fmla="*/ 85 h 99"/>
              <a:gd name="T38" fmla="*/ 146 w 152"/>
              <a:gd name="T39" fmla="*/ 47 h 99"/>
              <a:gd name="T40" fmla="*/ 150 w 152"/>
              <a:gd name="T41" fmla="*/ 47 h 99"/>
              <a:gd name="T42" fmla="*/ 152 w 152"/>
              <a:gd name="T43" fmla="*/ 26 h 99"/>
              <a:gd name="T44" fmla="*/ 137 w 152"/>
              <a:gd name="T45" fmla="*/ 26 h 99"/>
              <a:gd name="T46" fmla="*/ 36 w 152"/>
              <a:gd name="T47" fmla="*/ 10 h 99"/>
              <a:gd name="T48" fmla="*/ 116 w 152"/>
              <a:gd name="T49" fmla="*/ 10 h 99"/>
              <a:gd name="T50" fmla="*/ 131 w 152"/>
              <a:gd name="T51" fmla="*/ 33 h 99"/>
              <a:gd name="T52" fmla="*/ 21 w 152"/>
              <a:gd name="T53" fmla="*/ 33 h 99"/>
              <a:gd name="T54" fmla="*/ 36 w 152"/>
              <a:gd name="T55" fmla="*/ 10 h 99"/>
              <a:gd name="T56" fmla="*/ 28 w 152"/>
              <a:gd name="T57" fmla="*/ 67 h 99"/>
              <a:gd name="T58" fmla="*/ 21 w 152"/>
              <a:gd name="T59" fmla="*/ 60 h 99"/>
              <a:gd name="T60" fmla="*/ 28 w 152"/>
              <a:gd name="T61" fmla="*/ 53 h 99"/>
              <a:gd name="T62" fmla="*/ 35 w 152"/>
              <a:gd name="T63" fmla="*/ 60 h 99"/>
              <a:gd name="T64" fmla="*/ 28 w 152"/>
              <a:gd name="T65" fmla="*/ 67 h 99"/>
              <a:gd name="T66" fmla="*/ 40 w 152"/>
              <a:gd name="T67" fmla="*/ 74 h 99"/>
              <a:gd name="T68" fmla="*/ 35 w 152"/>
              <a:gd name="T69" fmla="*/ 69 h 99"/>
              <a:gd name="T70" fmla="*/ 40 w 152"/>
              <a:gd name="T71" fmla="*/ 65 h 99"/>
              <a:gd name="T72" fmla="*/ 45 w 152"/>
              <a:gd name="T73" fmla="*/ 69 h 99"/>
              <a:gd name="T74" fmla="*/ 40 w 152"/>
              <a:gd name="T75" fmla="*/ 74 h 99"/>
              <a:gd name="T76" fmla="*/ 98 w 152"/>
              <a:gd name="T77" fmla="*/ 73 h 99"/>
              <a:gd name="T78" fmla="*/ 54 w 152"/>
              <a:gd name="T79" fmla="*/ 73 h 99"/>
              <a:gd name="T80" fmla="*/ 54 w 152"/>
              <a:gd name="T81" fmla="*/ 66 h 99"/>
              <a:gd name="T82" fmla="*/ 98 w 152"/>
              <a:gd name="T83" fmla="*/ 66 h 99"/>
              <a:gd name="T84" fmla="*/ 98 w 152"/>
              <a:gd name="T85" fmla="*/ 73 h 99"/>
              <a:gd name="T86" fmla="*/ 98 w 152"/>
              <a:gd name="T87" fmla="*/ 64 h 99"/>
              <a:gd name="T88" fmla="*/ 54 w 152"/>
              <a:gd name="T89" fmla="*/ 64 h 99"/>
              <a:gd name="T90" fmla="*/ 54 w 152"/>
              <a:gd name="T91" fmla="*/ 56 h 99"/>
              <a:gd name="T92" fmla="*/ 98 w 152"/>
              <a:gd name="T93" fmla="*/ 56 h 99"/>
              <a:gd name="T94" fmla="*/ 98 w 152"/>
              <a:gd name="T95" fmla="*/ 64 h 99"/>
              <a:gd name="T96" fmla="*/ 112 w 152"/>
              <a:gd name="T97" fmla="*/ 74 h 99"/>
              <a:gd name="T98" fmla="*/ 107 w 152"/>
              <a:gd name="T99" fmla="*/ 69 h 99"/>
              <a:gd name="T100" fmla="*/ 112 w 152"/>
              <a:gd name="T101" fmla="*/ 65 h 99"/>
              <a:gd name="T102" fmla="*/ 117 w 152"/>
              <a:gd name="T103" fmla="*/ 69 h 99"/>
              <a:gd name="T104" fmla="*/ 112 w 152"/>
              <a:gd name="T105" fmla="*/ 74 h 99"/>
              <a:gd name="T106" fmla="*/ 124 w 152"/>
              <a:gd name="T107" fmla="*/ 67 h 99"/>
              <a:gd name="T108" fmla="*/ 117 w 152"/>
              <a:gd name="T109" fmla="*/ 60 h 99"/>
              <a:gd name="T110" fmla="*/ 124 w 152"/>
              <a:gd name="T111" fmla="*/ 53 h 99"/>
              <a:gd name="T112" fmla="*/ 131 w 152"/>
              <a:gd name="T113" fmla="*/ 60 h 99"/>
              <a:gd name="T114" fmla="*/ 124 w 152"/>
              <a:gd name="T115" fmla="*/ 67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52" h="99">
                <a:moveTo>
                  <a:pt x="137" y="26"/>
                </a:moveTo>
                <a:cubicBezTo>
                  <a:pt x="137" y="26"/>
                  <a:pt x="137" y="26"/>
                  <a:pt x="137" y="26"/>
                </a:cubicBezTo>
                <a:cubicBezTo>
                  <a:pt x="121" y="0"/>
                  <a:pt x="121" y="0"/>
                  <a:pt x="121" y="0"/>
                </a:cubicBezTo>
                <a:cubicBezTo>
                  <a:pt x="31" y="0"/>
                  <a:pt x="31" y="0"/>
                  <a:pt x="31" y="0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2" y="47"/>
                  <a:pt x="2" y="47"/>
                  <a:pt x="2" y="47"/>
                </a:cubicBezTo>
                <a:cubicBezTo>
                  <a:pt x="6" y="47"/>
                  <a:pt x="6" y="47"/>
                  <a:pt x="6" y="47"/>
                </a:cubicBezTo>
                <a:cubicBezTo>
                  <a:pt x="6" y="85"/>
                  <a:pt x="6" y="85"/>
                  <a:pt x="6" y="85"/>
                </a:cubicBezTo>
                <a:cubicBezTo>
                  <a:pt x="6" y="88"/>
                  <a:pt x="6" y="88"/>
                  <a:pt x="6" y="88"/>
                </a:cubicBezTo>
                <a:cubicBezTo>
                  <a:pt x="6" y="99"/>
                  <a:pt x="6" y="99"/>
                  <a:pt x="6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88"/>
                  <a:pt x="30" y="88"/>
                  <a:pt x="30" y="88"/>
                </a:cubicBezTo>
                <a:cubicBezTo>
                  <a:pt x="122" y="88"/>
                  <a:pt x="122" y="88"/>
                  <a:pt x="122" y="88"/>
                </a:cubicBezTo>
                <a:cubicBezTo>
                  <a:pt x="122" y="99"/>
                  <a:pt x="122" y="99"/>
                  <a:pt x="122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88"/>
                  <a:pt x="146" y="88"/>
                  <a:pt x="146" y="88"/>
                </a:cubicBezTo>
                <a:cubicBezTo>
                  <a:pt x="146" y="85"/>
                  <a:pt x="146" y="85"/>
                  <a:pt x="146" y="85"/>
                </a:cubicBezTo>
                <a:cubicBezTo>
                  <a:pt x="146" y="47"/>
                  <a:pt x="146" y="47"/>
                  <a:pt x="146" y="47"/>
                </a:cubicBezTo>
                <a:cubicBezTo>
                  <a:pt x="150" y="47"/>
                  <a:pt x="150" y="47"/>
                  <a:pt x="150" y="47"/>
                </a:cubicBezTo>
                <a:cubicBezTo>
                  <a:pt x="152" y="26"/>
                  <a:pt x="152" y="26"/>
                  <a:pt x="152" y="26"/>
                </a:cubicBezTo>
                <a:lnTo>
                  <a:pt x="137" y="26"/>
                </a:lnTo>
                <a:close/>
                <a:moveTo>
                  <a:pt x="36" y="10"/>
                </a:moveTo>
                <a:cubicBezTo>
                  <a:pt x="116" y="10"/>
                  <a:pt x="116" y="10"/>
                  <a:pt x="116" y="10"/>
                </a:cubicBezTo>
                <a:cubicBezTo>
                  <a:pt x="131" y="33"/>
                  <a:pt x="131" y="33"/>
                  <a:pt x="131" y="33"/>
                </a:cubicBezTo>
                <a:cubicBezTo>
                  <a:pt x="21" y="33"/>
                  <a:pt x="21" y="33"/>
                  <a:pt x="21" y="33"/>
                </a:cubicBezTo>
                <a:lnTo>
                  <a:pt x="36" y="10"/>
                </a:lnTo>
                <a:close/>
                <a:moveTo>
                  <a:pt x="28" y="67"/>
                </a:moveTo>
                <a:cubicBezTo>
                  <a:pt x="24" y="67"/>
                  <a:pt x="21" y="64"/>
                  <a:pt x="21" y="60"/>
                </a:cubicBezTo>
                <a:cubicBezTo>
                  <a:pt x="21" y="56"/>
                  <a:pt x="24" y="53"/>
                  <a:pt x="28" y="53"/>
                </a:cubicBezTo>
                <a:cubicBezTo>
                  <a:pt x="32" y="53"/>
                  <a:pt x="35" y="56"/>
                  <a:pt x="35" y="60"/>
                </a:cubicBezTo>
                <a:cubicBezTo>
                  <a:pt x="35" y="64"/>
                  <a:pt x="32" y="67"/>
                  <a:pt x="28" y="67"/>
                </a:cubicBezTo>
                <a:close/>
                <a:moveTo>
                  <a:pt x="40" y="74"/>
                </a:moveTo>
                <a:cubicBezTo>
                  <a:pt x="37" y="74"/>
                  <a:pt x="35" y="72"/>
                  <a:pt x="35" y="69"/>
                </a:cubicBezTo>
                <a:cubicBezTo>
                  <a:pt x="35" y="67"/>
                  <a:pt x="37" y="65"/>
                  <a:pt x="40" y="65"/>
                </a:cubicBezTo>
                <a:cubicBezTo>
                  <a:pt x="42" y="65"/>
                  <a:pt x="45" y="67"/>
                  <a:pt x="45" y="69"/>
                </a:cubicBezTo>
                <a:cubicBezTo>
                  <a:pt x="45" y="72"/>
                  <a:pt x="42" y="74"/>
                  <a:pt x="40" y="74"/>
                </a:cubicBezTo>
                <a:close/>
                <a:moveTo>
                  <a:pt x="98" y="73"/>
                </a:moveTo>
                <a:cubicBezTo>
                  <a:pt x="54" y="73"/>
                  <a:pt x="54" y="73"/>
                  <a:pt x="54" y="73"/>
                </a:cubicBezTo>
                <a:cubicBezTo>
                  <a:pt x="54" y="66"/>
                  <a:pt x="54" y="66"/>
                  <a:pt x="54" y="66"/>
                </a:cubicBezTo>
                <a:cubicBezTo>
                  <a:pt x="98" y="66"/>
                  <a:pt x="98" y="66"/>
                  <a:pt x="98" y="66"/>
                </a:cubicBezTo>
                <a:lnTo>
                  <a:pt x="98" y="73"/>
                </a:lnTo>
                <a:close/>
                <a:moveTo>
                  <a:pt x="98" y="64"/>
                </a:moveTo>
                <a:cubicBezTo>
                  <a:pt x="54" y="64"/>
                  <a:pt x="54" y="64"/>
                  <a:pt x="54" y="64"/>
                </a:cubicBezTo>
                <a:cubicBezTo>
                  <a:pt x="54" y="56"/>
                  <a:pt x="54" y="56"/>
                  <a:pt x="54" y="56"/>
                </a:cubicBezTo>
                <a:cubicBezTo>
                  <a:pt x="98" y="56"/>
                  <a:pt x="98" y="56"/>
                  <a:pt x="98" y="56"/>
                </a:cubicBezTo>
                <a:lnTo>
                  <a:pt x="98" y="64"/>
                </a:lnTo>
                <a:close/>
                <a:moveTo>
                  <a:pt x="112" y="74"/>
                </a:moveTo>
                <a:cubicBezTo>
                  <a:pt x="109" y="74"/>
                  <a:pt x="107" y="72"/>
                  <a:pt x="107" y="69"/>
                </a:cubicBezTo>
                <a:cubicBezTo>
                  <a:pt x="107" y="67"/>
                  <a:pt x="109" y="65"/>
                  <a:pt x="112" y="65"/>
                </a:cubicBezTo>
                <a:cubicBezTo>
                  <a:pt x="115" y="65"/>
                  <a:pt x="117" y="67"/>
                  <a:pt x="117" y="69"/>
                </a:cubicBezTo>
                <a:cubicBezTo>
                  <a:pt x="117" y="72"/>
                  <a:pt x="115" y="74"/>
                  <a:pt x="112" y="74"/>
                </a:cubicBezTo>
                <a:close/>
                <a:moveTo>
                  <a:pt x="124" y="67"/>
                </a:moveTo>
                <a:cubicBezTo>
                  <a:pt x="120" y="67"/>
                  <a:pt x="117" y="64"/>
                  <a:pt x="117" y="60"/>
                </a:cubicBezTo>
                <a:cubicBezTo>
                  <a:pt x="117" y="56"/>
                  <a:pt x="120" y="53"/>
                  <a:pt x="124" y="53"/>
                </a:cubicBezTo>
                <a:cubicBezTo>
                  <a:pt x="128" y="53"/>
                  <a:pt x="131" y="56"/>
                  <a:pt x="131" y="60"/>
                </a:cubicBezTo>
                <a:cubicBezTo>
                  <a:pt x="131" y="64"/>
                  <a:pt x="128" y="67"/>
                  <a:pt x="124" y="6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2" name="Freeform 121"/>
          <p:cNvSpPr>
            <a:spLocks noEditPoints="1"/>
          </p:cNvSpPr>
          <p:nvPr userDrawn="1"/>
        </p:nvSpPr>
        <p:spPr bwMode="auto">
          <a:xfrm>
            <a:off x="5318125" y="3405188"/>
            <a:ext cx="374650" cy="377825"/>
          </a:xfrm>
          <a:custGeom>
            <a:avLst/>
            <a:gdLst>
              <a:gd name="T0" fmla="*/ 0 w 97"/>
              <a:gd name="T1" fmla="*/ 49 h 98"/>
              <a:gd name="T2" fmla="*/ 48 w 97"/>
              <a:gd name="T3" fmla="*/ 98 h 98"/>
              <a:gd name="T4" fmla="*/ 97 w 97"/>
              <a:gd name="T5" fmla="*/ 49 h 98"/>
              <a:gd name="T6" fmla="*/ 48 w 97"/>
              <a:gd name="T7" fmla="*/ 0 h 98"/>
              <a:gd name="T8" fmla="*/ 0 w 97"/>
              <a:gd name="T9" fmla="*/ 49 h 98"/>
              <a:gd name="T10" fmla="*/ 10 w 97"/>
              <a:gd name="T11" fmla="*/ 49 h 98"/>
              <a:gd name="T12" fmla="*/ 11 w 97"/>
              <a:gd name="T13" fmla="*/ 40 h 98"/>
              <a:gd name="T14" fmla="*/ 20 w 97"/>
              <a:gd name="T15" fmla="*/ 49 h 98"/>
              <a:gd name="T16" fmla="*/ 18 w 97"/>
              <a:gd name="T17" fmla="*/ 61 h 98"/>
              <a:gd name="T18" fmla="*/ 26 w 97"/>
              <a:gd name="T19" fmla="*/ 70 h 98"/>
              <a:gd name="T20" fmla="*/ 26 w 97"/>
              <a:gd name="T21" fmla="*/ 81 h 98"/>
              <a:gd name="T22" fmla="*/ 10 w 97"/>
              <a:gd name="T23" fmla="*/ 49 h 98"/>
              <a:gd name="T24" fmla="*/ 40 w 97"/>
              <a:gd name="T25" fmla="*/ 12 h 98"/>
              <a:gd name="T26" fmla="*/ 48 w 97"/>
              <a:gd name="T27" fmla="*/ 11 h 98"/>
              <a:gd name="T28" fmla="*/ 58 w 97"/>
              <a:gd name="T29" fmla="*/ 12 h 98"/>
              <a:gd name="T30" fmla="*/ 57 w 97"/>
              <a:gd name="T31" fmla="*/ 15 h 98"/>
              <a:gd name="T32" fmla="*/ 59 w 97"/>
              <a:gd name="T33" fmla="*/ 17 h 98"/>
              <a:gd name="T34" fmla="*/ 65 w 97"/>
              <a:gd name="T35" fmla="*/ 17 h 98"/>
              <a:gd name="T36" fmla="*/ 66 w 97"/>
              <a:gd name="T37" fmla="*/ 15 h 98"/>
              <a:gd name="T38" fmla="*/ 70 w 97"/>
              <a:gd name="T39" fmla="*/ 17 h 98"/>
              <a:gd name="T40" fmla="*/ 67 w 97"/>
              <a:gd name="T41" fmla="*/ 19 h 98"/>
              <a:gd name="T42" fmla="*/ 63 w 97"/>
              <a:gd name="T43" fmla="*/ 23 h 98"/>
              <a:gd name="T44" fmla="*/ 67 w 97"/>
              <a:gd name="T45" fmla="*/ 25 h 98"/>
              <a:gd name="T46" fmla="*/ 67 w 97"/>
              <a:gd name="T47" fmla="*/ 27 h 98"/>
              <a:gd name="T48" fmla="*/ 63 w 97"/>
              <a:gd name="T49" fmla="*/ 27 h 98"/>
              <a:gd name="T50" fmla="*/ 63 w 97"/>
              <a:gd name="T51" fmla="*/ 31 h 98"/>
              <a:gd name="T52" fmla="*/ 69 w 97"/>
              <a:gd name="T53" fmla="*/ 33 h 98"/>
              <a:gd name="T54" fmla="*/ 73 w 97"/>
              <a:gd name="T55" fmla="*/ 27 h 98"/>
              <a:gd name="T56" fmla="*/ 78 w 97"/>
              <a:gd name="T57" fmla="*/ 26 h 98"/>
              <a:gd name="T58" fmla="*/ 79 w 97"/>
              <a:gd name="T59" fmla="*/ 26 h 98"/>
              <a:gd name="T60" fmla="*/ 85 w 97"/>
              <a:gd name="T61" fmla="*/ 37 h 98"/>
              <a:gd name="T62" fmla="*/ 85 w 97"/>
              <a:gd name="T63" fmla="*/ 37 h 98"/>
              <a:gd name="T64" fmla="*/ 77 w 97"/>
              <a:gd name="T65" fmla="*/ 35 h 98"/>
              <a:gd name="T66" fmla="*/ 67 w 97"/>
              <a:gd name="T67" fmla="*/ 37 h 98"/>
              <a:gd name="T68" fmla="*/ 61 w 97"/>
              <a:gd name="T69" fmla="*/ 43 h 98"/>
              <a:gd name="T70" fmla="*/ 63 w 97"/>
              <a:gd name="T71" fmla="*/ 53 h 98"/>
              <a:gd name="T72" fmla="*/ 73 w 97"/>
              <a:gd name="T73" fmla="*/ 59 h 98"/>
              <a:gd name="T74" fmla="*/ 73 w 97"/>
              <a:gd name="T75" fmla="*/ 79 h 98"/>
              <a:gd name="T76" fmla="*/ 48 w 97"/>
              <a:gd name="T77" fmla="*/ 88 h 98"/>
              <a:gd name="T78" fmla="*/ 36 w 97"/>
              <a:gd name="T79" fmla="*/ 86 h 98"/>
              <a:gd name="T80" fmla="*/ 46 w 97"/>
              <a:gd name="T81" fmla="*/ 61 h 98"/>
              <a:gd name="T82" fmla="*/ 44 w 97"/>
              <a:gd name="T83" fmla="*/ 51 h 98"/>
              <a:gd name="T84" fmla="*/ 32 w 97"/>
              <a:gd name="T85" fmla="*/ 41 h 98"/>
              <a:gd name="T86" fmla="*/ 26 w 97"/>
              <a:gd name="T87" fmla="*/ 47 h 98"/>
              <a:gd name="T88" fmla="*/ 22 w 97"/>
              <a:gd name="T89" fmla="*/ 39 h 98"/>
              <a:gd name="T90" fmla="*/ 34 w 97"/>
              <a:gd name="T91" fmla="*/ 31 h 98"/>
              <a:gd name="T92" fmla="*/ 40 w 97"/>
              <a:gd name="T93" fmla="*/ 15 h 98"/>
              <a:gd name="T94" fmla="*/ 40 w 97"/>
              <a:gd name="T95" fmla="*/ 12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97" h="98">
                <a:moveTo>
                  <a:pt x="0" y="49"/>
                </a:moveTo>
                <a:cubicBezTo>
                  <a:pt x="0" y="76"/>
                  <a:pt x="21" y="98"/>
                  <a:pt x="48" y="98"/>
                </a:cubicBezTo>
                <a:cubicBezTo>
                  <a:pt x="75" y="98"/>
                  <a:pt x="97" y="76"/>
                  <a:pt x="97" y="49"/>
                </a:cubicBezTo>
                <a:cubicBezTo>
                  <a:pt x="97" y="22"/>
                  <a:pt x="75" y="0"/>
                  <a:pt x="48" y="0"/>
                </a:cubicBezTo>
                <a:cubicBezTo>
                  <a:pt x="21" y="0"/>
                  <a:pt x="0" y="22"/>
                  <a:pt x="0" y="49"/>
                </a:cubicBezTo>
                <a:close/>
                <a:moveTo>
                  <a:pt x="10" y="49"/>
                </a:moveTo>
                <a:cubicBezTo>
                  <a:pt x="10" y="46"/>
                  <a:pt x="10" y="43"/>
                  <a:pt x="11" y="40"/>
                </a:cubicBezTo>
                <a:cubicBezTo>
                  <a:pt x="20" y="49"/>
                  <a:pt x="20" y="49"/>
                  <a:pt x="20" y="49"/>
                </a:cubicBezTo>
                <a:cubicBezTo>
                  <a:pt x="18" y="61"/>
                  <a:pt x="18" y="61"/>
                  <a:pt x="18" y="61"/>
                </a:cubicBezTo>
                <a:cubicBezTo>
                  <a:pt x="26" y="70"/>
                  <a:pt x="26" y="70"/>
                  <a:pt x="26" y="70"/>
                </a:cubicBezTo>
                <a:cubicBezTo>
                  <a:pt x="26" y="81"/>
                  <a:pt x="26" y="81"/>
                  <a:pt x="26" y="81"/>
                </a:cubicBezTo>
                <a:cubicBezTo>
                  <a:pt x="16" y="74"/>
                  <a:pt x="10" y="62"/>
                  <a:pt x="10" y="49"/>
                </a:cubicBezTo>
                <a:close/>
                <a:moveTo>
                  <a:pt x="40" y="12"/>
                </a:moveTo>
                <a:cubicBezTo>
                  <a:pt x="42" y="11"/>
                  <a:pt x="45" y="11"/>
                  <a:pt x="48" y="11"/>
                </a:cubicBezTo>
                <a:cubicBezTo>
                  <a:pt x="52" y="11"/>
                  <a:pt x="55" y="11"/>
                  <a:pt x="58" y="12"/>
                </a:cubicBezTo>
                <a:cubicBezTo>
                  <a:pt x="57" y="15"/>
                  <a:pt x="57" y="15"/>
                  <a:pt x="57" y="15"/>
                </a:cubicBezTo>
                <a:cubicBezTo>
                  <a:pt x="59" y="17"/>
                  <a:pt x="59" y="17"/>
                  <a:pt x="59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6" y="15"/>
                  <a:pt x="66" y="15"/>
                  <a:pt x="66" y="15"/>
                </a:cubicBezTo>
                <a:cubicBezTo>
                  <a:pt x="68" y="16"/>
                  <a:pt x="69" y="17"/>
                  <a:pt x="70" y="17"/>
                </a:cubicBezTo>
                <a:cubicBezTo>
                  <a:pt x="67" y="19"/>
                  <a:pt x="67" y="19"/>
                  <a:pt x="67" y="19"/>
                </a:cubicBezTo>
                <a:cubicBezTo>
                  <a:pt x="63" y="23"/>
                  <a:pt x="63" y="23"/>
                  <a:pt x="63" y="23"/>
                </a:cubicBezTo>
                <a:cubicBezTo>
                  <a:pt x="67" y="25"/>
                  <a:pt x="67" y="25"/>
                  <a:pt x="67" y="25"/>
                </a:cubicBezTo>
                <a:cubicBezTo>
                  <a:pt x="67" y="27"/>
                  <a:pt x="67" y="27"/>
                  <a:pt x="67" y="27"/>
                </a:cubicBezTo>
                <a:cubicBezTo>
                  <a:pt x="63" y="27"/>
                  <a:pt x="63" y="27"/>
                  <a:pt x="63" y="27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1"/>
                  <a:pt x="65" y="33"/>
                  <a:pt x="69" y="33"/>
                </a:cubicBezTo>
                <a:cubicBezTo>
                  <a:pt x="72" y="33"/>
                  <a:pt x="71" y="29"/>
                  <a:pt x="73" y="27"/>
                </a:cubicBezTo>
                <a:cubicBezTo>
                  <a:pt x="75" y="25"/>
                  <a:pt x="78" y="26"/>
                  <a:pt x="78" y="26"/>
                </a:cubicBezTo>
                <a:cubicBezTo>
                  <a:pt x="79" y="26"/>
                  <a:pt x="79" y="26"/>
                  <a:pt x="79" y="26"/>
                </a:cubicBezTo>
                <a:cubicBezTo>
                  <a:pt x="82" y="29"/>
                  <a:pt x="84" y="33"/>
                  <a:pt x="85" y="37"/>
                </a:cubicBezTo>
                <a:cubicBezTo>
                  <a:pt x="85" y="37"/>
                  <a:pt x="85" y="37"/>
                  <a:pt x="85" y="37"/>
                </a:cubicBezTo>
                <a:cubicBezTo>
                  <a:pt x="85" y="37"/>
                  <a:pt x="82" y="35"/>
                  <a:pt x="77" y="35"/>
                </a:cubicBezTo>
                <a:cubicBezTo>
                  <a:pt x="72" y="35"/>
                  <a:pt x="67" y="37"/>
                  <a:pt x="67" y="37"/>
                </a:cubicBezTo>
                <a:cubicBezTo>
                  <a:pt x="67" y="37"/>
                  <a:pt x="61" y="39"/>
                  <a:pt x="61" y="43"/>
                </a:cubicBezTo>
                <a:cubicBezTo>
                  <a:pt x="60" y="51"/>
                  <a:pt x="63" y="53"/>
                  <a:pt x="63" y="53"/>
                </a:cubicBezTo>
                <a:cubicBezTo>
                  <a:pt x="73" y="59"/>
                  <a:pt x="73" y="59"/>
                  <a:pt x="73" y="59"/>
                </a:cubicBezTo>
                <a:cubicBezTo>
                  <a:pt x="73" y="79"/>
                  <a:pt x="73" y="79"/>
                  <a:pt x="73" y="79"/>
                </a:cubicBezTo>
                <a:cubicBezTo>
                  <a:pt x="66" y="85"/>
                  <a:pt x="58" y="88"/>
                  <a:pt x="48" y="88"/>
                </a:cubicBezTo>
                <a:cubicBezTo>
                  <a:pt x="44" y="88"/>
                  <a:pt x="40" y="87"/>
                  <a:pt x="36" y="86"/>
                </a:cubicBezTo>
                <a:cubicBezTo>
                  <a:pt x="46" y="61"/>
                  <a:pt x="46" y="61"/>
                  <a:pt x="46" y="61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36" y="41"/>
                  <a:pt x="32" y="41"/>
                </a:cubicBezTo>
                <a:cubicBezTo>
                  <a:pt x="28" y="41"/>
                  <a:pt x="26" y="47"/>
                  <a:pt x="26" y="47"/>
                </a:cubicBezTo>
                <a:cubicBezTo>
                  <a:pt x="22" y="39"/>
                  <a:pt x="22" y="39"/>
                  <a:pt x="22" y="39"/>
                </a:cubicBezTo>
                <a:cubicBezTo>
                  <a:pt x="34" y="31"/>
                  <a:pt x="34" y="31"/>
                  <a:pt x="34" y="31"/>
                </a:cubicBezTo>
                <a:cubicBezTo>
                  <a:pt x="40" y="15"/>
                  <a:pt x="40" y="15"/>
                  <a:pt x="40" y="15"/>
                </a:cubicBezTo>
                <a:lnTo>
                  <a:pt x="40" y="1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3" name="Freeform 122"/>
          <p:cNvSpPr>
            <a:spLocks noEditPoints="1"/>
          </p:cNvSpPr>
          <p:nvPr userDrawn="1"/>
        </p:nvSpPr>
        <p:spPr bwMode="auto">
          <a:xfrm>
            <a:off x="5854700" y="3400425"/>
            <a:ext cx="374650" cy="374650"/>
          </a:xfrm>
          <a:custGeom>
            <a:avLst/>
            <a:gdLst>
              <a:gd name="T0" fmla="*/ 0 w 97"/>
              <a:gd name="T1" fmla="*/ 82 h 97"/>
              <a:gd name="T2" fmla="*/ 14 w 97"/>
              <a:gd name="T3" fmla="*/ 96 h 97"/>
              <a:gd name="T4" fmla="*/ 24 w 97"/>
              <a:gd name="T5" fmla="*/ 92 h 97"/>
              <a:gd name="T6" fmla="*/ 50 w 97"/>
              <a:gd name="T7" fmla="*/ 67 h 97"/>
              <a:gd name="T8" fmla="*/ 57 w 97"/>
              <a:gd name="T9" fmla="*/ 73 h 97"/>
              <a:gd name="T10" fmla="*/ 59 w 97"/>
              <a:gd name="T11" fmla="*/ 83 h 97"/>
              <a:gd name="T12" fmla="*/ 69 w 97"/>
              <a:gd name="T13" fmla="*/ 93 h 97"/>
              <a:gd name="T14" fmla="*/ 84 w 97"/>
              <a:gd name="T15" fmla="*/ 93 h 97"/>
              <a:gd name="T16" fmla="*/ 84 w 97"/>
              <a:gd name="T17" fmla="*/ 79 h 97"/>
              <a:gd name="T18" fmla="*/ 74 w 97"/>
              <a:gd name="T19" fmla="*/ 69 h 97"/>
              <a:gd name="T20" fmla="*/ 64 w 97"/>
              <a:gd name="T21" fmla="*/ 66 h 97"/>
              <a:gd name="T22" fmla="*/ 57 w 97"/>
              <a:gd name="T23" fmla="*/ 60 h 97"/>
              <a:gd name="T24" fmla="*/ 61 w 97"/>
              <a:gd name="T25" fmla="*/ 55 h 97"/>
              <a:gd name="T26" fmla="*/ 88 w 97"/>
              <a:gd name="T27" fmla="*/ 48 h 97"/>
              <a:gd name="T28" fmla="*/ 97 w 97"/>
              <a:gd name="T29" fmla="*/ 30 h 97"/>
              <a:gd name="T30" fmla="*/ 97 w 97"/>
              <a:gd name="T31" fmla="*/ 30 h 97"/>
              <a:gd name="T32" fmla="*/ 93 w 97"/>
              <a:gd name="T33" fmla="*/ 26 h 97"/>
              <a:gd name="T34" fmla="*/ 90 w 97"/>
              <a:gd name="T35" fmla="*/ 27 h 97"/>
              <a:gd name="T36" fmla="*/ 89 w 97"/>
              <a:gd name="T37" fmla="*/ 28 h 97"/>
              <a:gd name="T38" fmla="*/ 85 w 97"/>
              <a:gd name="T39" fmla="*/ 32 h 97"/>
              <a:gd name="T40" fmla="*/ 74 w 97"/>
              <a:gd name="T41" fmla="*/ 36 h 97"/>
              <a:gd name="T42" fmla="*/ 64 w 97"/>
              <a:gd name="T43" fmla="*/ 32 h 97"/>
              <a:gd name="T44" fmla="*/ 60 w 97"/>
              <a:gd name="T45" fmla="*/ 22 h 97"/>
              <a:gd name="T46" fmla="*/ 64 w 97"/>
              <a:gd name="T47" fmla="*/ 12 h 97"/>
              <a:gd name="T48" fmla="*/ 68 w 97"/>
              <a:gd name="T49" fmla="*/ 8 h 97"/>
              <a:gd name="T50" fmla="*/ 69 w 97"/>
              <a:gd name="T51" fmla="*/ 7 h 97"/>
              <a:gd name="T52" fmla="*/ 71 w 97"/>
              <a:gd name="T53" fmla="*/ 4 h 97"/>
              <a:gd name="T54" fmla="*/ 67 w 97"/>
              <a:gd name="T55" fmla="*/ 0 h 97"/>
              <a:gd name="T56" fmla="*/ 66 w 97"/>
              <a:gd name="T57" fmla="*/ 0 h 97"/>
              <a:gd name="T58" fmla="*/ 48 w 97"/>
              <a:gd name="T59" fmla="*/ 8 h 97"/>
              <a:gd name="T60" fmla="*/ 41 w 97"/>
              <a:gd name="T61" fmla="*/ 35 h 97"/>
              <a:gd name="T62" fmla="*/ 37 w 97"/>
              <a:gd name="T63" fmla="*/ 39 h 97"/>
              <a:gd name="T64" fmla="*/ 18 w 97"/>
              <a:gd name="T65" fmla="*/ 21 h 97"/>
              <a:gd name="T66" fmla="*/ 18 w 97"/>
              <a:gd name="T67" fmla="*/ 16 h 97"/>
              <a:gd name="T68" fmla="*/ 6 w 97"/>
              <a:gd name="T69" fmla="*/ 10 h 97"/>
              <a:gd name="T70" fmla="*/ 0 w 97"/>
              <a:gd name="T71" fmla="*/ 16 h 97"/>
              <a:gd name="T72" fmla="*/ 6 w 97"/>
              <a:gd name="T73" fmla="*/ 28 h 97"/>
              <a:gd name="T74" fmla="*/ 11 w 97"/>
              <a:gd name="T75" fmla="*/ 28 h 97"/>
              <a:gd name="T76" fmla="*/ 30 w 97"/>
              <a:gd name="T77" fmla="*/ 46 h 97"/>
              <a:gd name="T78" fmla="*/ 4 w 97"/>
              <a:gd name="T79" fmla="*/ 72 h 97"/>
              <a:gd name="T80" fmla="*/ 0 w 97"/>
              <a:gd name="T81" fmla="*/ 82 h 97"/>
              <a:gd name="T82" fmla="*/ 10 w 97"/>
              <a:gd name="T83" fmla="*/ 81 h 97"/>
              <a:gd name="T84" fmla="*/ 15 w 97"/>
              <a:gd name="T85" fmla="*/ 76 h 97"/>
              <a:gd name="T86" fmla="*/ 20 w 97"/>
              <a:gd name="T87" fmla="*/ 81 h 97"/>
              <a:gd name="T88" fmla="*/ 15 w 97"/>
              <a:gd name="T89" fmla="*/ 86 h 97"/>
              <a:gd name="T90" fmla="*/ 10 w 97"/>
              <a:gd name="T91" fmla="*/ 8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7">
                <a:moveTo>
                  <a:pt x="0" y="82"/>
                </a:moveTo>
                <a:cubicBezTo>
                  <a:pt x="0" y="90"/>
                  <a:pt x="6" y="96"/>
                  <a:pt x="14" y="96"/>
                </a:cubicBezTo>
                <a:cubicBezTo>
                  <a:pt x="18" y="96"/>
                  <a:pt x="22" y="95"/>
                  <a:pt x="24" y="92"/>
                </a:cubicBezTo>
                <a:cubicBezTo>
                  <a:pt x="50" y="67"/>
                  <a:pt x="50" y="67"/>
                  <a:pt x="50" y="67"/>
                </a:cubicBezTo>
                <a:cubicBezTo>
                  <a:pt x="57" y="73"/>
                  <a:pt x="57" y="73"/>
                  <a:pt x="57" y="73"/>
                </a:cubicBezTo>
                <a:cubicBezTo>
                  <a:pt x="56" y="77"/>
                  <a:pt x="57" y="81"/>
                  <a:pt x="59" y="83"/>
                </a:cubicBezTo>
                <a:cubicBezTo>
                  <a:pt x="69" y="93"/>
                  <a:pt x="69" y="93"/>
                  <a:pt x="69" y="93"/>
                </a:cubicBezTo>
                <a:cubicBezTo>
                  <a:pt x="73" y="97"/>
                  <a:pt x="80" y="97"/>
                  <a:pt x="84" y="93"/>
                </a:cubicBezTo>
                <a:cubicBezTo>
                  <a:pt x="88" y="90"/>
                  <a:pt x="88" y="83"/>
                  <a:pt x="84" y="79"/>
                </a:cubicBezTo>
                <a:cubicBezTo>
                  <a:pt x="74" y="69"/>
                  <a:pt x="74" y="69"/>
                  <a:pt x="74" y="69"/>
                </a:cubicBezTo>
                <a:cubicBezTo>
                  <a:pt x="71" y="66"/>
                  <a:pt x="67" y="66"/>
                  <a:pt x="64" y="66"/>
                </a:cubicBezTo>
                <a:cubicBezTo>
                  <a:pt x="57" y="60"/>
                  <a:pt x="57" y="60"/>
                  <a:pt x="57" y="60"/>
                </a:cubicBezTo>
                <a:cubicBezTo>
                  <a:pt x="61" y="55"/>
                  <a:pt x="61" y="55"/>
                  <a:pt x="61" y="55"/>
                </a:cubicBezTo>
                <a:cubicBezTo>
                  <a:pt x="71" y="58"/>
                  <a:pt x="81" y="55"/>
                  <a:pt x="88" y="48"/>
                </a:cubicBezTo>
                <a:cubicBezTo>
                  <a:pt x="94" y="43"/>
                  <a:pt x="96" y="37"/>
                  <a:pt x="97" y="30"/>
                </a:cubicBezTo>
                <a:cubicBezTo>
                  <a:pt x="97" y="30"/>
                  <a:pt x="97" y="30"/>
                  <a:pt x="97" y="30"/>
                </a:cubicBezTo>
                <a:cubicBezTo>
                  <a:pt x="97" y="28"/>
                  <a:pt x="95" y="26"/>
                  <a:pt x="93" y="26"/>
                </a:cubicBezTo>
                <a:cubicBezTo>
                  <a:pt x="92" y="26"/>
                  <a:pt x="91" y="26"/>
                  <a:pt x="90" y="27"/>
                </a:cubicBezTo>
                <a:cubicBezTo>
                  <a:pt x="89" y="28"/>
                  <a:pt x="89" y="28"/>
                  <a:pt x="89" y="28"/>
                </a:cubicBezTo>
                <a:cubicBezTo>
                  <a:pt x="85" y="32"/>
                  <a:pt x="85" y="32"/>
                  <a:pt x="85" y="32"/>
                </a:cubicBezTo>
                <a:cubicBezTo>
                  <a:pt x="82" y="35"/>
                  <a:pt x="78" y="36"/>
                  <a:pt x="74" y="36"/>
                </a:cubicBezTo>
                <a:cubicBezTo>
                  <a:pt x="70" y="36"/>
                  <a:pt x="67" y="34"/>
                  <a:pt x="64" y="32"/>
                </a:cubicBezTo>
                <a:cubicBezTo>
                  <a:pt x="62" y="29"/>
                  <a:pt x="60" y="26"/>
                  <a:pt x="60" y="22"/>
                </a:cubicBezTo>
                <a:cubicBezTo>
                  <a:pt x="60" y="18"/>
                  <a:pt x="62" y="14"/>
                  <a:pt x="64" y="12"/>
                </a:cubicBezTo>
                <a:cubicBezTo>
                  <a:pt x="68" y="8"/>
                  <a:pt x="68" y="8"/>
                  <a:pt x="68" y="8"/>
                </a:cubicBezTo>
                <a:cubicBezTo>
                  <a:pt x="69" y="7"/>
                  <a:pt x="69" y="7"/>
                  <a:pt x="69" y="7"/>
                </a:cubicBezTo>
                <a:cubicBezTo>
                  <a:pt x="70" y="6"/>
                  <a:pt x="71" y="5"/>
                  <a:pt x="71" y="4"/>
                </a:cubicBezTo>
                <a:cubicBezTo>
                  <a:pt x="71" y="1"/>
                  <a:pt x="69" y="0"/>
                  <a:pt x="67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60" y="0"/>
                  <a:pt x="53" y="3"/>
                  <a:pt x="48" y="8"/>
                </a:cubicBezTo>
                <a:cubicBezTo>
                  <a:pt x="41" y="15"/>
                  <a:pt x="39" y="26"/>
                  <a:pt x="41" y="35"/>
                </a:cubicBezTo>
                <a:cubicBezTo>
                  <a:pt x="37" y="39"/>
                  <a:pt x="37" y="39"/>
                  <a:pt x="37" y="39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6"/>
                  <a:pt x="18" y="16"/>
                  <a:pt x="18" y="16"/>
                </a:cubicBezTo>
                <a:cubicBezTo>
                  <a:pt x="6" y="10"/>
                  <a:pt x="6" y="10"/>
                  <a:pt x="6" y="10"/>
                </a:cubicBezTo>
                <a:cubicBezTo>
                  <a:pt x="0" y="16"/>
                  <a:pt x="0" y="16"/>
                  <a:pt x="0" y="16"/>
                </a:cubicBezTo>
                <a:cubicBezTo>
                  <a:pt x="6" y="28"/>
                  <a:pt x="6" y="28"/>
                  <a:pt x="6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30" y="46"/>
                  <a:pt x="30" y="46"/>
                  <a:pt x="30" y="46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5"/>
                  <a:pt x="0" y="78"/>
                  <a:pt x="0" y="82"/>
                </a:cubicBezTo>
                <a:close/>
                <a:moveTo>
                  <a:pt x="10" y="81"/>
                </a:moveTo>
                <a:cubicBezTo>
                  <a:pt x="10" y="78"/>
                  <a:pt x="12" y="76"/>
                  <a:pt x="15" y="76"/>
                </a:cubicBezTo>
                <a:cubicBezTo>
                  <a:pt x="18" y="76"/>
                  <a:pt x="20" y="78"/>
                  <a:pt x="20" y="81"/>
                </a:cubicBezTo>
                <a:cubicBezTo>
                  <a:pt x="20" y="84"/>
                  <a:pt x="18" y="86"/>
                  <a:pt x="15" y="86"/>
                </a:cubicBezTo>
                <a:cubicBezTo>
                  <a:pt x="12" y="86"/>
                  <a:pt x="10" y="84"/>
                  <a:pt x="10" y="8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44" name="Group 143"/>
          <p:cNvGrpSpPr/>
          <p:nvPr userDrawn="1"/>
        </p:nvGrpSpPr>
        <p:grpSpPr>
          <a:xfrm>
            <a:off x="7372350" y="2392363"/>
            <a:ext cx="155575" cy="355600"/>
            <a:chOff x="7372350" y="2392363"/>
            <a:chExt cx="155575" cy="355600"/>
          </a:xfrm>
        </p:grpSpPr>
        <p:sp>
          <p:nvSpPr>
            <p:cNvPr id="145" name="Freeform 123"/>
            <p:cNvSpPr>
              <a:spLocks/>
            </p:cNvSpPr>
            <p:nvPr userDrawn="1"/>
          </p:nvSpPr>
          <p:spPr bwMode="auto">
            <a:xfrm>
              <a:off x="7372350" y="2505075"/>
              <a:ext cx="155575" cy="242888"/>
            </a:xfrm>
            <a:custGeom>
              <a:avLst/>
              <a:gdLst>
                <a:gd name="T0" fmla="*/ 76 w 98"/>
                <a:gd name="T1" fmla="*/ 134 h 153"/>
                <a:gd name="T2" fmla="*/ 76 w 98"/>
                <a:gd name="T3" fmla="*/ 0 h 153"/>
                <a:gd name="T4" fmla="*/ 0 w 98"/>
                <a:gd name="T5" fmla="*/ 0 h 153"/>
                <a:gd name="T6" fmla="*/ 0 w 98"/>
                <a:gd name="T7" fmla="*/ 19 h 153"/>
                <a:gd name="T8" fmla="*/ 22 w 98"/>
                <a:gd name="T9" fmla="*/ 19 h 153"/>
                <a:gd name="T10" fmla="*/ 22 w 98"/>
                <a:gd name="T11" fmla="*/ 134 h 153"/>
                <a:gd name="T12" fmla="*/ 0 w 98"/>
                <a:gd name="T13" fmla="*/ 134 h 153"/>
                <a:gd name="T14" fmla="*/ 0 w 98"/>
                <a:gd name="T15" fmla="*/ 153 h 153"/>
                <a:gd name="T16" fmla="*/ 98 w 98"/>
                <a:gd name="T17" fmla="*/ 153 h 153"/>
                <a:gd name="T18" fmla="*/ 98 w 98"/>
                <a:gd name="T19" fmla="*/ 134 h 153"/>
                <a:gd name="T20" fmla="*/ 76 w 98"/>
                <a:gd name="T21" fmla="*/ 134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" h="153">
                  <a:moveTo>
                    <a:pt x="76" y="134"/>
                  </a:moveTo>
                  <a:lnTo>
                    <a:pt x="76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2" y="19"/>
                  </a:lnTo>
                  <a:lnTo>
                    <a:pt x="22" y="134"/>
                  </a:lnTo>
                  <a:lnTo>
                    <a:pt x="0" y="134"/>
                  </a:lnTo>
                  <a:lnTo>
                    <a:pt x="0" y="153"/>
                  </a:lnTo>
                  <a:lnTo>
                    <a:pt x="98" y="153"/>
                  </a:lnTo>
                  <a:lnTo>
                    <a:pt x="98" y="134"/>
                  </a:lnTo>
                  <a:lnTo>
                    <a:pt x="76" y="1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6" name="Freeform 124"/>
            <p:cNvSpPr>
              <a:spLocks/>
            </p:cNvSpPr>
            <p:nvPr userDrawn="1"/>
          </p:nvSpPr>
          <p:spPr bwMode="auto">
            <a:xfrm>
              <a:off x="7399338" y="2392363"/>
              <a:ext cx="101600" cy="85725"/>
            </a:xfrm>
            <a:custGeom>
              <a:avLst/>
              <a:gdLst>
                <a:gd name="T0" fmla="*/ 4 w 26"/>
                <a:gd name="T1" fmla="*/ 19 h 22"/>
                <a:gd name="T2" fmla="*/ 13 w 26"/>
                <a:gd name="T3" fmla="*/ 22 h 22"/>
                <a:gd name="T4" fmla="*/ 23 w 26"/>
                <a:gd name="T5" fmla="*/ 19 h 22"/>
                <a:gd name="T6" fmla="*/ 26 w 26"/>
                <a:gd name="T7" fmla="*/ 11 h 22"/>
                <a:gd name="T8" fmla="*/ 23 w 26"/>
                <a:gd name="T9" fmla="*/ 3 h 22"/>
                <a:gd name="T10" fmla="*/ 13 w 26"/>
                <a:gd name="T11" fmla="*/ 0 h 22"/>
                <a:gd name="T12" fmla="*/ 4 w 26"/>
                <a:gd name="T13" fmla="*/ 3 h 22"/>
                <a:gd name="T14" fmla="*/ 0 w 26"/>
                <a:gd name="T15" fmla="*/ 11 h 22"/>
                <a:gd name="T16" fmla="*/ 4 w 26"/>
                <a:gd name="T17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2">
                  <a:moveTo>
                    <a:pt x="4" y="19"/>
                  </a:moveTo>
                  <a:cubicBezTo>
                    <a:pt x="6" y="21"/>
                    <a:pt x="9" y="22"/>
                    <a:pt x="13" y="22"/>
                  </a:cubicBezTo>
                  <a:cubicBezTo>
                    <a:pt x="17" y="22"/>
                    <a:pt x="20" y="21"/>
                    <a:pt x="23" y="19"/>
                  </a:cubicBezTo>
                  <a:cubicBezTo>
                    <a:pt x="25" y="17"/>
                    <a:pt x="26" y="15"/>
                    <a:pt x="26" y="11"/>
                  </a:cubicBezTo>
                  <a:cubicBezTo>
                    <a:pt x="26" y="8"/>
                    <a:pt x="25" y="5"/>
                    <a:pt x="23" y="3"/>
                  </a:cubicBezTo>
                  <a:cubicBezTo>
                    <a:pt x="20" y="1"/>
                    <a:pt x="17" y="0"/>
                    <a:pt x="13" y="0"/>
                  </a:cubicBezTo>
                  <a:cubicBezTo>
                    <a:pt x="9" y="0"/>
                    <a:pt x="6" y="1"/>
                    <a:pt x="4" y="3"/>
                  </a:cubicBezTo>
                  <a:cubicBezTo>
                    <a:pt x="1" y="5"/>
                    <a:pt x="0" y="8"/>
                    <a:pt x="0" y="11"/>
                  </a:cubicBezTo>
                  <a:cubicBezTo>
                    <a:pt x="0" y="15"/>
                    <a:pt x="1" y="17"/>
                    <a:pt x="4" y="1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47" name="Freeform 125"/>
          <p:cNvSpPr>
            <a:spLocks noEditPoints="1"/>
          </p:cNvSpPr>
          <p:nvPr userDrawn="1"/>
        </p:nvSpPr>
        <p:spPr bwMode="auto">
          <a:xfrm>
            <a:off x="2619375" y="3184525"/>
            <a:ext cx="439738" cy="385763"/>
          </a:xfrm>
          <a:custGeom>
            <a:avLst/>
            <a:gdLst>
              <a:gd name="T0" fmla="*/ 97 w 114"/>
              <a:gd name="T1" fmla="*/ 67 h 100"/>
              <a:gd name="T2" fmla="*/ 92 w 114"/>
              <a:gd name="T3" fmla="*/ 59 h 100"/>
              <a:gd name="T4" fmla="*/ 56 w 114"/>
              <a:gd name="T5" fmla="*/ 87 h 100"/>
              <a:gd name="T6" fmla="*/ 23 w 114"/>
              <a:gd name="T7" fmla="*/ 66 h 100"/>
              <a:gd name="T8" fmla="*/ 34 w 114"/>
              <a:gd name="T9" fmla="*/ 66 h 100"/>
              <a:gd name="T10" fmla="*/ 17 w 114"/>
              <a:gd name="T11" fmla="*/ 37 h 100"/>
              <a:gd name="T12" fmla="*/ 0 w 114"/>
              <a:gd name="T13" fmla="*/ 66 h 100"/>
              <a:gd name="T14" fmla="*/ 9 w 114"/>
              <a:gd name="T15" fmla="*/ 66 h 100"/>
              <a:gd name="T16" fmla="*/ 56 w 114"/>
              <a:gd name="T17" fmla="*/ 100 h 100"/>
              <a:gd name="T18" fmla="*/ 107 w 114"/>
              <a:gd name="T19" fmla="*/ 50 h 100"/>
              <a:gd name="T20" fmla="*/ 107 w 114"/>
              <a:gd name="T21" fmla="*/ 50 h 100"/>
              <a:gd name="T22" fmla="*/ 97 w 114"/>
              <a:gd name="T23" fmla="*/ 67 h 100"/>
              <a:gd name="T24" fmla="*/ 17 w 114"/>
              <a:gd name="T25" fmla="*/ 31 h 100"/>
              <a:gd name="T26" fmla="*/ 21 w 114"/>
              <a:gd name="T27" fmla="*/ 38 h 100"/>
              <a:gd name="T28" fmla="*/ 56 w 114"/>
              <a:gd name="T29" fmla="*/ 13 h 100"/>
              <a:gd name="T30" fmla="*/ 88 w 114"/>
              <a:gd name="T31" fmla="*/ 31 h 100"/>
              <a:gd name="T32" fmla="*/ 80 w 114"/>
              <a:gd name="T33" fmla="*/ 31 h 100"/>
              <a:gd name="T34" fmla="*/ 97 w 114"/>
              <a:gd name="T35" fmla="*/ 60 h 100"/>
              <a:gd name="T36" fmla="*/ 114 w 114"/>
              <a:gd name="T37" fmla="*/ 31 h 100"/>
              <a:gd name="T38" fmla="*/ 103 w 114"/>
              <a:gd name="T39" fmla="*/ 31 h 100"/>
              <a:gd name="T40" fmla="*/ 56 w 114"/>
              <a:gd name="T41" fmla="*/ 0 h 100"/>
              <a:gd name="T42" fmla="*/ 6 w 114"/>
              <a:gd name="T43" fmla="*/ 50 h 100"/>
              <a:gd name="T44" fmla="*/ 6 w 114"/>
              <a:gd name="T45" fmla="*/ 50 h 100"/>
              <a:gd name="T46" fmla="*/ 17 w 114"/>
              <a:gd name="T47" fmla="*/ 31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4" h="100">
                <a:moveTo>
                  <a:pt x="97" y="67"/>
                </a:moveTo>
                <a:cubicBezTo>
                  <a:pt x="92" y="59"/>
                  <a:pt x="92" y="59"/>
                  <a:pt x="92" y="59"/>
                </a:cubicBezTo>
                <a:cubicBezTo>
                  <a:pt x="88" y="75"/>
                  <a:pt x="74" y="87"/>
                  <a:pt x="56" y="87"/>
                </a:cubicBezTo>
                <a:cubicBezTo>
                  <a:pt x="42" y="87"/>
                  <a:pt x="29" y="79"/>
                  <a:pt x="23" y="66"/>
                </a:cubicBezTo>
                <a:cubicBezTo>
                  <a:pt x="34" y="66"/>
                  <a:pt x="34" y="66"/>
                  <a:pt x="34" y="66"/>
                </a:cubicBezTo>
                <a:cubicBezTo>
                  <a:pt x="17" y="37"/>
                  <a:pt x="17" y="37"/>
                  <a:pt x="17" y="37"/>
                </a:cubicBezTo>
                <a:cubicBezTo>
                  <a:pt x="0" y="66"/>
                  <a:pt x="0" y="66"/>
                  <a:pt x="0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16" y="86"/>
                  <a:pt x="35" y="100"/>
                  <a:pt x="56" y="100"/>
                </a:cubicBezTo>
                <a:cubicBezTo>
                  <a:pt x="84" y="100"/>
                  <a:pt x="107" y="77"/>
                  <a:pt x="107" y="50"/>
                </a:cubicBezTo>
                <a:cubicBezTo>
                  <a:pt x="107" y="50"/>
                  <a:pt x="107" y="50"/>
                  <a:pt x="107" y="50"/>
                </a:cubicBezTo>
                <a:lnTo>
                  <a:pt x="97" y="67"/>
                </a:lnTo>
                <a:close/>
                <a:moveTo>
                  <a:pt x="17" y="31"/>
                </a:moveTo>
                <a:cubicBezTo>
                  <a:pt x="21" y="38"/>
                  <a:pt x="21" y="38"/>
                  <a:pt x="21" y="38"/>
                </a:cubicBezTo>
                <a:cubicBezTo>
                  <a:pt x="26" y="23"/>
                  <a:pt x="40" y="13"/>
                  <a:pt x="56" y="13"/>
                </a:cubicBezTo>
                <a:cubicBezTo>
                  <a:pt x="70" y="13"/>
                  <a:pt x="82" y="20"/>
                  <a:pt x="88" y="31"/>
                </a:cubicBezTo>
                <a:cubicBezTo>
                  <a:pt x="80" y="31"/>
                  <a:pt x="80" y="31"/>
                  <a:pt x="80" y="31"/>
                </a:cubicBezTo>
                <a:cubicBezTo>
                  <a:pt x="97" y="60"/>
                  <a:pt x="97" y="60"/>
                  <a:pt x="97" y="60"/>
                </a:cubicBezTo>
                <a:cubicBezTo>
                  <a:pt x="114" y="31"/>
                  <a:pt x="114" y="31"/>
                  <a:pt x="114" y="31"/>
                </a:cubicBezTo>
                <a:cubicBezTo>
                  <a:pt x="103" y="31"/>
                  <a:pt x="103" y="31"/>
                  <a:pt x="103" y="31"/>
                </a:cubicBezTo>
                <a:cubicBezTo>
                  <a:pt x="95" y="13"/>
                  <a:pt x="77" y="0"/>
                  <a:pt x="56" y="0"/>
                </a:cubicBezTo>
                <a:cubicBezTo>
                  <a:pt x="29" y="0"/>
                  <a:pt x="6" y="22"/>
                  <a:pt x="6" y="50"/>
                </a:cubicBezTo>
                <a:cubicBezTo>
                  <a:pt x="6" y="50"/>
                  <a:pt x="6" y="50"/>
                  <a:pt x="6" y="50"/>
                </a:cubicBezTo>
                <a:lnTo>
                  <a:pt x="17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8" name="Freeform 126"/>
          <p:cNvSpPr>
            <a:spLocks noEditPoints="1"/>
          </p:cNvSpPr>
          <p:nvPr userDrawn="1"/>
        </p:nvSpPr>
        <p:spPr bwMode="auto">
          <a:xfrm>
            <a:off x="7453313" y="1839913"/>
            <a:ext cx="193675" cy="390525"/>
          </a:xfrm>
          <a:custGeom>
            <a:avLst/>
            <a:gdLst>
              <a:gd name="T0" fmla="*/ 25 w 50"/>
              <a:gd name="T1" fmla="*/ 11 h 101"/>
              <a:gd name="T2" fmla="*/ 13 w 50"/>
              <a:gd name="T3" fmla="*/ 23 h 101"/>
              <a:gd name="T4" fmla="*/ 25 w 50"/>
              <a:gd name="T5" fmla="*/ 35 h 101"/>
              <a:gd name="T6" fmla="*/ 37 w 50"/>
              <a:gd name="T7" fmla="*/ 23 h 101"/>
              <a:gd name="T8" fmla="*/ 25 w 50"/>
              <a:gd name="T9" fmla="*/ 11 h 101"/>
              <a:gd name="T10" fmla="*/ 50 w 50"/>
              <a:gd name="T11" fmla="*/ 81 h 101"/>
              <a:gd name="T12" fmla="*/ 48 w 50"/>
              <a:gd name="T13" fmla="*/ 78 h 101"/>
              <a:gd name="T14" fmla="*/ 26 w 50"/>
              <a:gd name="T15" fmla="*/ 87 h 101"/>
              <a:gd name="T16" fmla="*/ 38 w 50"/>
              <a:gd name="T17" fmla="*/ 42 h 101"/>
              <a:gd name="T18" fmla="*/ 48 w 50"/>
              <a:gd name="T19" fmla="*/ 23 h 101"/>
              <a:gd name="T20" fmla="*/ 25 w 50"/>
              <a:gd name="T21" fmla="*/ 0 h 101"/>
              <a:gd name="T22" fmla="*/ 2 w 50"/>
              <a:gd name="T23" fmla="*/ 23 h 101"/>
              <a:gd name="T24" fmla="*/ 12 w 50"/>
              <a:gd name="T25" fmla="*/ 42 h 101"/>
              <a:gd name="T26" fmla="*/ 24 w 50"/>
              <a:gd name="T27" fmla="*/ 87 h 101"/>
              <a:gd name="T28" fmla="*/ 2 w 50"/>
              <a:gd name="T29" fmla="*/ 78 h 101"/>
              <a:gd name="T30" fmla="*/ 0 w 50"/>
              <a:gd name="T31" fmla="*/ 81 h 101"/>
              <a:gd name="T32" fmla="*/ 20 w 50"/>
              <a:gd name="T33" fmla="*/ 89 h 101"/>
              <a:gd name="T34" fmla="*/ 0 w 50"/>
              <a:gd name="T35" fmla="*/ 97 h 101"/>
              <a:gd name="T36" fmla="*/ 2 w 50"/>
              <a:gd name="T37" fmla="*/ 101 h 101"/>
              <a:gd name="T38" fmla="*/ 25 w 50"/>
              <a:gd name="T39" fmla="*/ 91 h 101"/>
              <a:gd name="T40" fmla="*/ 25 w 50"/>
              <a:gd name="T41" fmla="*/ 91 h 101"/>
              <a:gd name="T42" fmla="*/ 25 w 50"/>
              <a:gd name="T43" fmla="*/ 91 h 101"/>
              <a:gd name="T44" fmla="*/ 48 w 50"/>
              <a:gd name="T45" fmla="*/ 101 h 101"/>
              <a:gd name="T46" fmla="*/ 50 w 50"/>
              <a:gd name="T47" fmla="*/ 97 h 101"/>
              <a:gd name="T48" fmla="*/ 30 w 50"/>
              <a:gd name="T49" fmla="*/ 89 h 101"/>
              <a:gd name="T50" fmla="*/ 50 w 50"/>
              <a:gd name="T51" fmla="*/ 81 h 101"/>
              <a:gd name="T52" fmla="*/ 25 w 50"/>
              <a:gd name="T53" fmla="*/ 41 h 101"/>
              <a:gd name="T54" fmla="*/ 15 w 50"/>
              <a:gd name="T55" fmla="*/ 38 h 101"/>
              <a:gd name="T56" fmla="*/ 7 w 50"/>
              <a:gd name="T57" fmla="*/ 23 h 101"/>
              <a:gd name="T58" fmla="*/ 25 w 50"/>
              <a:gd name="T59" fmla="*/ 4 h 101"/>
              <a:gd name="T60" fmla="*/ 44 w 50"/>
              <a:gd name="T61" fmla="*/ 23 h 101"/>
              <a:gd name="T62" fmla="*/ 35 w 50"/>
              <a:gd name="T63" fmla="*/ 38 h 101"/>
              <a:gd name="T64" fmla="*/ 25 w 50"/>
              <a:gd name="T65" fmla="*/ 4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0" h="101">
                <a:moveTo>
                  <a:pt x="25" y="11"/>
                </a:moveTo>
                <a:cubicBezTo>
                  <a:pt x="19" y="11"/>
                  <a:pt x="13" y="17"/>
                  <a:pt x="13" y="23"/>
                </a:cubicBezTo>
                <a:cubicBezTo>
                  <a:pt x="13" y="29"/>
                  <a:pt x="19" y="35"/>
                  <a:pt x="25" y="35"/>
                </a:cubicBezTo>
                <a:cubicBezTo>
                  <a:pt x="31" y="35"/>
                  <a:pt x="37" y="29"/>
                  <a:pt x="37" y="23"/>
                </a:cubicBezTo>
                <a:cubicBezTo>
                  <a:pt x="37" y="17"/>
                  <a:pt x="31" y="11"/>
                  <a:pt x="25" y="11"/>
                </a:cubicBezTo>
                <a:close/>
                <a:moveTo>
                  <a:pt x="50" y="81"/>
                </a:moveTo>
                <a:cubicBezTo>
                  <a:pt x="48" y="78"/>
                  <a:pt x="48" y="78"/>
                  <a:pt x="48" y="78"/>
                </a:cubicBezTo>
                <a:cubicBezTo>
                  <a:pt x="26" y="87"/>
                  <a:pt x="26" y="87"/>
                  <a:pt x="26" y="87"/>
                </a:cubicBezTo>
                <a:cubicBezTo>
                  <a:pt x="38" y="42"/>
                  <a:pt x="38" y="42"/>
                  <a:pt x="38" y="42"/>
                </a:cubicBezTo>
                <a:cubicBezTo>
                  <a:pt x="44" y="38"/>
                  <a:pt x="48" y="31"/>
                  <a:pt x="48" y="23"/>
                </a:cubicBezTo>
                <a:cubicBezTo>
                  <a:pt x="48" y="10"/>
                  <a:pt x="38" y="0"/>
                  <a:pt x="25" y="0"/>
                </a:cubicBezTo>
                <a:cubicBezTo>
                  <a:pt x="12" y="0"/>
                  <a:pt x="2" y="10"/>
                  <a:pt x="2" y="23"/>
                </a:cubicBezTo>
                <a:cubicBezTo>
                  <a:pt x="2" y="31"/>
                  <a:pt x="6" y="38"/>
                  <a:pt x="12" y="42"/>
                </a:cubicBezTo>
                <a:cubicBezTo>
                  <a:pt x="24" y="87"/>
                  <a:pt x="24" y="87"/>
                  <a:pt x="24" y="87"/>
                </a:cubicBezTo>
                <a:cubicBezTo>
                  <a:pt x="2" y="78"/>
                  <a:pt x="2" y="78"/>
                  <a:pt x="2" y="78"/>
                </a:cubicBezTo>
                <a:cubicBezTo>
                  <a:pt x="0" y="81"/>
                  <a:pt x="0" y="81"/>
                  <a:pt x="0" y="81"/>
                </a:cubicBezTo>
                <a:cubicBezTo>
                  <a:pt x="20" y="89"/>
                  <a:pt x="20" y="89"/>
                  <a:pt x="20" y="89"/>
                </a:cubicBezTo>
                <a:cubicBezTo>
                  <a:pt x="0" y="97"/>
                  <a:pt x="0" y="97"/>
                  <a:pt x="0" y="97"/>
                </a:cubicBezTo>
                <a:cubicBezTo>
                  <a:pt x="2" y="101"/>
                  <a:pt x="2" y="101"/>
                  <a:pt x="2" y="10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48" y="101"/>
                  <a:pt x="48" y="101"/>
                  <a:pt x="48" y="101"/>
                </a:cubicBezTo>
                <a:cubicBezTo>
                  <a:pt x="50" y="97"/>
                  <a:pt x="50" y="97"/>
                  <a:pt x="50" y="97"/>
                </a:cubicBezTo>
                <a:cubicBezTo>
                  <a:pt x="30" y="89"/>
                  <a:pt x="30" y="89"/>
                  <a:pt x="30" y="89"/>
                </a:cubicBezTo>
                <a:lnTo>
                  <a:pt x="50" y="81"/>
                </a:lnTo>
                <a:close/>
                <a:moveTo>
                  <a:pt x="25" y="41"/>
                </a:moveTo>
                <a:cubicBezTo>
                  <a:pt x="21" y="41"/>
                  <a:pt x="18" y="40"/>
                  <a:pt x="15" y="38"/>
                </a:cubicBezTo>
                <a:cubicBezTo>
                  <a:pt x="10" y="35"/>
                  <a:pt x="7" y="29"/>
                  <a:pt x="7" y="23"/>
                </a:cubicBezTo>
                <a:cubicBezTo>
                  <a:pt x="7" y="13"/>
                  <a:pt x="15" y="4"/>
                  <a:pt x="25" y="4"/>
                </a:cubicBezTo>
                <a:cubicBezTo>
                  <a:pt x="35" y="4"/>
                  <a:pt x="44" y="13"/>
                  <a:pt x="44" y="23"/>
                </a:cubicBezTo>
                <a:cubicBezTo>
                  <a:pt x="44" y="29"/>
                  <a:pt x="40" y="35"/>
                  <a:pt x="35" y="38"/>
                </a:cubicBezTo>
                <a:cubicBezTo>
                  <a:pt x="32" y="40"/>
                  <a:pt x="29" y="41"/>
                  <a:pt x="25" y="4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9" name="Freeform 127"/>
          <p:cNvSpPr>
            <a:spLocks noEditPoints="1"/>
          </p:cNvSpPr>
          <p:nvPr userDrawn="1"/>
        </p:nvSpPr>
        <p:spPr bwMode="auto">
          <a:xfrm>
            <a:off x="2185988" y="3602038"/>
            <a:ext cx="406400" cy="363538"/>
          </a:xfrm>
          <a:custGeom>
            <a:avLst/>
            <a:gdLst>
              <a:gd name="T0" fmla="*/ 52 w 105"/>
              <a:gd name="T1" fmla="*/ 0 h 94"/>
              <a:gd name="T2" fmla="*/ 0 w 105"/>
              <a:gd name="T3" fmla="*/ 50 h 94"/>
              <a:gd name="T4" fmla="*/ 8 w 105"/>
              <a:gd name="T5" fmla="*/ 57 h 94"/>
              <a:gd name="T6" fmla="*/ 14 w 105"/>
              <a:gd name="T7" fmla="*/ 51 h 94"/>
              <a:gd name="T8" fmla="*/ 14 w 105"/>
              <a:gd name="T9" fmla="*/ 94 h 94"/>
              <a:gd name="T10" fmla="*/ 91 w 105"/>
              <a:gd name="T11" fmla="*/ 94 h 94"/>
              <a:gd name="T12" fmla="*/ 91 w 105"/>
              <a:gd name="T13" fmla="*/ 52 h 94"/>
              <a:gd name="T14" fmla="*/ 97 w 105"/>
              <a:gd name="T15" fmla="*/ 57 h 94"/>
              <a:gd name="T16" fmla="*/ 105 w 105"/>
              <a:gd name="T17" fmla="*/ 50 h 94"/>
              <a:gd name="T18" fmla="*/ 52 w 105"/>
              <a:gd name="T19" fmla="*/ 0 h 94"/>
              <a:gd name="T20" fmla="*/ 51 w 105"/>
              <a:gd name="T21" fmla="*/ 79 h 94"/>
              <a:gd name="T22" fmla="*/ 40 w 105"/>
              <a:gd name="T23" fmla="*/ 79 h 94"/>
              <a:gd name="T24" fmla="*/ 40 w 105"/>
              <a:gd name="T25" fmla="*/ 66 h 94"/>
              <a:gd name="T26" fmla="*/ 51 w 105"/>
              <a:gd name="T27" fmla="*/ 66 h 94"/>
              <a:gd name="T28" fmla="*/ 51 w 105"/>
              <a:gd name="T29" fmla="*/ 79 h 94"/>
              <a:gd name="T30" fmla="*/ 51 w 105"/>
              <a:gd name="T31" fmla="*/ 63 h 94"/>
              <a:gd name="T32" fmla="*/ 40 w 105"/>
              <a:gd name="T33" fmla="*/ 63 h 94"/>
              <a:gd name="T34" fmla="*/ 40 w 105"/>
              <a:gd name="T35" fmla="*/ 51 h 94"/>
              <a:gd name="T36" fmla="*/ 51 w 105"/>
              <a:gd name="T37" fmla="*/ 51 h 94"/>
              <a:gd name="T38" fmla="*/ 51 w 105"/>
              <a:gd name="T39" fmla="*/ 63 h 94"/>
              <a:gd name="T40" fmla="*/ 65 w 105"/>
              <a:gd name="T41" fmla="*/ 79 h 94"/>
              <a:gd name="T42" fmla="*/ 54 w 105"/>
              <a:gd name="T43" fmla="*/ 79 h 94"/>
              <a:gd name="T44" fmla="*/ 54 w 105"/>
              <a:gd name="T45" fmla="*/ 66 h 94"/>
              <a:gd name="T46" fmla="*/ 65 w 105"/>
              <a:gd name="T47" fmla="*/ 66 h 94"/>
              <a:gd name="T48" fmla="*/ 65 w 105"/>
              <a:gd name="T49" fmla="*/ 79 h 94"/>
              <a:gd name="T50" fmla="*/ 65 w 105"/>
              <a:gd name="T51" fmla="*/ 63 h 94"/>
              <a:gd name="T52" fmla="*/ 54 w 105"/>
              <a:gd name="T53" fmla="*/ 63 h 94"/>
              <a:gd name="T54" fmla="*/ 54 w 105"/>
              <a:gd name="T55" fmla="*/ 51 h 94"/>
              <a:gd name="T56" fmla="*/ 65 w 105"/>
              <a:gd name="T57" fmla="*/ 51 h 94"/>
              <a:gd name="T58" fmla="*/ 65 w 105"/>
              <a:gd name="T59" fmla="*/ 63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" h="94">
                <a:moveTo>
                  <a:pt x="52" y="0"/>
                </a:moveTo>
                <a:cubicBezTo>
                  <a:pt x="35" y="17"/>
                  <a:pt x="18" y="33"/>
                  <a:pt x="0" y="50"/>
                </a:cubicBezTo>
                <a:cubicBezTo>
                  <a:pt x="8" y="57"/>
                  <a:pt x="8" y="57"/>
                  <a:pt x="8" y="57"/>
                </a:cubicBezTo>
                <a:cubicBezTo>
                  <a:pt x="14" y="51"/>
                  <a:pt x="14" y="51"/>
                  <a:pt x="14" y="51"/>
                </a:cubicBezTo>
                <a:cubicBezTo>
                  <a:pt x="14" y="94"/>
                  <a:pt x="14" y="94"/>
                  <a:pt x="14" y="94"/>
                </a:cubicBezTo>
                <a:cubicBezTo>
                  <a:pt x="91" y="94"/>
                  <a:pt x="91" y="94"/>
                  <a:pt x="91" y="94"/>
                </a:cubicBezTo>
                <a:cubicBezTo>
                  <a:pt x="91" y="52"/>
                  <a:pt x="91" y="52"/>
                  <a:pt x="91" y="52"/>
                </a:cubicBezTo>
                <a:cubicBezTo>
                  <a:pt x="97" y="57"/>
                  <a:pt x="97" y="57"/>
                  <a:pt x="97" y="57"/>
                </a:cubicBezTo>
                <a:cubicBezTo>
                  <a:pt x="105" y="50"/>
                  <a:pt x="105" y="50"/>
                  <a:pt x="105" y="50"/>
                </a:cubicBezTo>
                <a:lnTo>
                  <a:pt x="52" y="0"/>
                </a:lnTo>
                <a:close/>
                <a:moveTo>
                  <a:pt x="51" y="79"/>
                </a:moveTo>
                <a:cubicBezTo>
                  <a:pt x="40" y="79"/>
                  <a:pt x="40" y="79"/>
                  <a:pt x="40" y="79"/>
                </a:cubicBezTo>
                <a:cubicBezTo>
                  <a:pt x="40" y="66"/>
                  <a:pt x="40" y="66"/>
                  <a:pt x="40" y="66"/>
                </a:cubicBezTo>
                <a:cubicBezTo>
                  <a:pt x="51" y="66"/>
                  <a:pt x="51" y="66"/>
                  <a:pt x="51" y="66"/>
                </a:cubicBezTo>
                <a:lnTo>
                  <a:pt x="51" y="79"/>
                </a:lnTo>
                <a:close/>
                <a:moveTo>
                  <a:pt x="51" y="63"/>
                </a:moveTo>
                <a:cubicBezTo>
                  <a:pt x="40" y="63"/>
                  <a:pt x="40" y="63"/>
                  <a:pt x="40" y="63"/>
                </a:cubicBezTo>
                <a:cubicBezTo>
                  <a:pt x="40" y="51"/>
                  <a:pt x="40" y="51"/>
                  <a:pt x="40" y="51"/>
                </a:cubicBezTo>
                <a:cubicBezTo>
                  <a:pt x="51" y="51"/>
                  <a:pt x="51" y="51"/>
                  <a:pt x="51" y="51"/>
                </a:cubicBezTo>
                <a:lnTo>
                  <a:pt x="51" y="63"/>
                </a:lnTo>
                <a:close/>
                <a:moveTo>
                  <a:pt x="65" y="79"/>
                </a:moveTo>
                <a:cubicBezTo>
                  <a:pt x="54" y="79"/>
                  <a:pt x="54" y="79"/>
                  <a:pt x="54" y="79"/>
                </a:cubicBezTo>
                <a:cubicBezTo>
                  <a:pt x="54" y="66"/>
                  <a:pt x="54" y="66"/>
                  <a:pt x="54" y="66"/>
                </a:cubicBezTo>
                <a:cubicBezTo>
                  <a:pt x="65" y="66"/>
                  <a:pt x="65" y="66"/>
                  <a:pt x="65" y="66"/>
                </a:cubicBezTo>
                <a:lnTo>
                  <a:pt x="65" y="79"/>
                </a:lnTo>
                <a:close/>
                <a:moveTo>
                  <a:pt x="65" y="63"/>
                </a:moveTo>
                <a:cubicBezTo>
                  <a:pt x="54" y="63"/>
                  <a:pt x="54" y="63"/>
                  <a:pt x="54" y="63"/>
                </a:cubicBezTo>
                <a:cubicBezTo>
                  <a:pt x="54" y="51"/>
                  <a:pt x="54" y="51"/>
                  <a:pt x="54" y="51"/>
                </a:cubicBezTo>
                <a:cubicBezTo>
                  <a:pt x="65" y="51"/>
                  <a:pt x="65" y="51"/>
                  <a:pt x="65" y="51"/>
                </a:cubicBezTo>
                <a:lnTo>
                  <a:pt x="65" y="6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50" name="Group 149"/>
          <p:cNvGrpSpPr/>
          <p:nvPr userDrawn="1"/>
        </p:nvGrpSpPr>
        <p:grpSpPr>
          <a:xfrm>
            <a:off x="7221538" y="2921000"/>
            <a:ext cx="355600" cy="279400"/>
            <a:chOff x="7221538" y="2921000"/>
            <a:chExt cx="355600" cy="279400"/>
          </a:xfrm>
        </p:grpSpPr>
        <p:sp>
          <p:nvSpPr>
            <p:cNvPr id="151" name="Freeform 128"/>
            <p:cNvSpPr>
              <a:spLocks/>
            </p:cNvSpPr>
            <p:nvPr userDrawn="1"/>
          </p:nvSpPr>
          <p:spPr bwMode="auto">
            <a:xfrm>
              <a:off x="7221538" y="2921000"/>
              <a:ext cx="355600" cy="279400"/>
            </a:xfrm>
            <a:custGeom>
              <a:avLst/>
              <a:gdLst>
                <a:gd name="T0" fmla="*/ 15 w 224"/>
                <a:gd name="T1" fmla="*/ 166 h 176"/>
                <a:gd name="T2" fmla="*/ 15 w 224"/>
                <a:gd name="T3" fmla="*/ 0 h 176"/>
                <a:gd name="T4" fmla="*/ 0 w 224"/>
                <a:gd name="T5" fmla="*/ 0 h 176"/>
                <a:gd name="T6" fmla="*/ 0 w 224"/>
                <a:gd name="T7" fmla="*/ 176 h 176"/>
                <a:gd name="T8" fmla="*/ 224 w 224"/>
                <a:gd name="T9" fmla="*/ 176 h 176"/>
                <a:gd name="T10" fmla="*/ 224 w 224"/>
                <a:gd name="T11" fmla="*/ 166 h 176"/>
                <a:gd name="T12" fmla="*/ 15 w 224"/>
                <a:gd name="T13" fmla="*/ 16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176">
                  <a:moveTo>
                    <a:pt x="15" y="166"/>
                  </a:moveTo>
                  <a:lnTo>
                    <a:pt x="15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224" y="176"/>
                  </a:lnTo>
                  <a:lnTo>
                    <a:pt x="224" y="166"/>
                  </a:lnTo>
                  <a:lnTo>
                    <a:pt x="15" y="16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2" name="Rectangle 129"/>
            <p:cNvSpPr>
              <a:spLocks noChangeArrowheads="1"/>
            </p:cNvSpPr>
            <p:nvPr userDrawn="1"/>
          </p:nvSpPr>
          <p:spPr bwMode="auto">
            <a:xfrm>
              <a:off x="7256463" y="3084513"/>
              <a:ext cx="66675" cy="920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3" name="Rectangle 130"/>
            <p:cNvSpPr>
              <a:spLocks noChangeArrowheads="1"/>
            </p:cNvSpPr>
            <p:nvPr userDrawn="1"/>
          </p:nvSpPr>
          <p:spPr bwMode="auto">
            <a:xfrm>
              <a:off x="7337425" y="3076575"/>
              <a:ext cx="66675" cy="1000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4" name="Rectangle 131"/>
            <p:cNvSpPr>
              <a:spLocks noChangeArrowheads="1"/>
            </p:cNvSpPr>
            <p:nvPr userDrawn="1"/>
          </p:nvSpPr>
          <p:spPr bwMode="auto">
            <a:xfrm>
              <a:off x="7423150" y="3025775"/>
              <a:ext cx="65088" cy="1508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5" name="Rectangle 132"/>
            <p:cNvSpPr>
              <a:spLocks noChangeArrowheads="1"/>
            </p:cNvSpPr>
            <p:nvPr userDrawn="1"/>
          </p:nvSpPr>
          <p:spPr bwMode="auto">
            <a:xfrm>
              <a:off x="7504113" y="2960688"/>
              <a:ext cx="65088" cy="2159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6" name="Freeform 133"/>
            <p:cNvSpPr>
              <a:spLocks/>
            </p:cNvSpPr>
            <p:nvPr userDrawn="1"/>
          </p:nvSpPr>
          <p:spPr bwMode="auto">
            <a:xfrm>
              <a:off x="7280275" y="2925763"/>
              <a:ext cx="169863" cy="119063"/>
            </a:xfrm>
            <a:custGeom>
              <a:avLst/>
              <a:gdLst>
                <a:gd name="T0" fmla="*/ 10 w 107"/>
                <a:gd name="T1" fmla="*/ 75 h 75"/>
                <a:gd name="T2" fmla="*/ 71 w 107"/>
                <a:gd name="T3" fmla="*/ 36 h 75"/>
                <a:gd name="T4" fmla="*/ 78 w 107"/>
                <a:gd name="T5" fmla="*/ 49 h 75"/>
                <a:gd name="T6" fmla="*/ 107 w 107"/>
                <a:gd name="T7" fmla="*/ 0 h 75"/>
                <a:gd name="T8" fmla="*/ 53 w 107"/>
                <a:gd name="T9" fmla="*/ 10 h 75"/>
                <a:gd name="T10" fmla="*/ 61 w 107"/>
                <a:gd name="T11" fmla="*/ 19 h 75"/>
                <a:gd name="T12" fmla="*/ 0 w 107"/>
                <a:gd name="T13" fmla="*/ 61 h 75"/>
                <a:gd name="T14" fmla="*/ 10 w 107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7" h="75">
                  <a:moveTo>
                    <a:pt x="10" y="75"/>
                  </a:moveTo>
                  <a:lnTo>
                    <a:pt x="71" y="36"/>
                  </a:lnTo>
                  <a:lnTo>
                    <a:pt x="78" y="49"/>
                  </a:lnTo>
                  <a:lnTo>
                    <a:pt x="107" y="0"/>
                  </a:lnTo>
                  <a:lnTo>
                    <a:pt x="53" y="10"/>
                  </a:lnTo>
                  <a:lnTo>
                    <a:pt x="61" y="19"/>
                  </a:lnTo>
                  <a:lnTo>
                    <a:pt x="0" y="61"/>
                  </a:lnTo>
                  <a:lnTo>
                    <a:pt x="10" y="7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57" name="Group 156"/>
          <p:cNvGrpSpPr/>
          <p:nvPr userDrawn="1"/>
        </p:nvGrpSpPr>
        <p:grpSpPr>
          <a:xfrm>
            <a:off x="1862138" y="2570163"/>
            <a:ext cx="528637" cy="495300"/>
            <a:chOff x="1862138" y="2570163"/>
            <a:chExt cx="528637" cy="495300"/>
          </a:xfrm>
        </p:grpSpPr>
        <p:sp>
          <p:nvSpPr>
            <p:cNvPr id="158" name="Freeform 90"/>
            <p:cNvSpPr>
              <a:spLocks/>
            </p:cNvSpPr>
            <p:nvPr userDrawn="1"/>
          </p:nvSpPr>
          <p:spPr bwMode="auto">
            <a:xfrm>
              <a:off x="2155825" y="2717800"/>
              <a:ext cx="200025" cy="107950"/>
            </a:xfrm>
            <a:custGeom>
              <a:avLst/>
              <a:gdLst>
                <a:gd name="T0" fmla="*/ 42 w 52"/>
                <a:gd name="T1" fmla="*/ 1 h 28"/>
                <a:gd name="T2" fmla="*/ 5 w 52"/>
                <a:gd name="T3" fmla="*/ 11 h 28"/>
                <a:gd name="T4" fmla="*/ 0 w 52"/>
                <a:gd name="T5" fmla="*/ 28 h 28"/>
                <a:gd name="T6" fmla="*/ 46 w 52"/>
                <a:gd name="T7" fmla="*/ 16 h 28"/>
                <a:gd name="T8" fmla="*/ 51 w 52"/>
                <a:gd name="T9" fmla="*/ 7 h 28"/>
                <a:gd name="T10" fmla="*/ 42 w 52"/>
                <a:gd name="T11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8">
                  <a:moveTo>
                    <a:pt x="42" y="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6" y="16"/>
                    <a:pt x="46" y="16"/>
                    <a:pt x="46" y="16"/>
                  </a:cubicBezTo>
                  <a:cubicBezTo>
                    <a:pt x="50" y="15"/>
                    <a:pt x="52" y="11"/>
                    <a:pt x="51" y="7"/>
                  </a:cubicBezTo>
                  <a:cubicBezTo>
                    <a:pt x="50" y="2"/>
                    <a:pt x="46" y="0"/>
                    <a:pt x="42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9" name="Freeform 91"/>
            <p:cNvSpPr>
              <a:spLocks noEditPoints="1"/>
            </p:cNvSpPr>
            <p:nvPr userDrawn="1"/>
          </p:nvSpPr>
          <p:spPr bwMode="auto">
            <a:xfrm>
              <a:off x="1862138" y="2570163"/>
              <a:ext cx="347663" cy="495300"/>
            </a:xfrm>
            <a:custGeom>
              <a:avLst/>
              <a:gdLst>
                <a:gd name="T0" fmla="*/ 88 w 90"/>
                <a:gd name="T1" fmla="*/ 11 h 128"/>
                <a:gd name="T2" fmla="*/ 88 w 90"/>
                <a:gd name="T3" fmla="*/ 11 h 128"/>
                <a:gd name="T4" fmla="*/ 89 w 90"/>
                <a:gd name="T5" fmla="*/ 10 h 128"/>
                <a:gd name="T6" fmla="*/ 83 w 90"/>
                <a:gd name="T7" fmla="*/ 1 h 128"/>
                <a:gd name="T8" fmla="*/ 74 w 90"/>
                <a:gd name="T9" fmla="*/ 6 h 128"/>
                <a:gd name="T10" fmla="*/ 61 w 90"/>
                <a:gd name="T11" fmla="*/ 54 h 128"/>
                <a:gd name="T12" fmla="*/ 42 w 90"/>
                <a:gd name="T13" fmla="*/ 59 h 128"/>
                <a:gd name="T14" fmla="*/ 17 w 90"/>
                <a:gd name="T15" fmla="*/ 49 h 128"/>
                <a:gd name="T16" fmla="*/ 7 w 90"/>
                <a:gd name="T17" fmla="*/ 54 h 128"/>
                <a:gd name="T18" fmla="*/ 2 w 90"/>
                <a:gd name="T19" fmla="*/ 75 h 128"/>
                <a:gd name="T20" fmla="*/ 28 w 90"/>
                <a:gd name="T21" fmla="*/ 91 h 128"/>
                <a:gd name="T22" fmla="*/ 38 w 90"/>
                <a:gd name="T23" fmla="*/ 85 h 128"/>
                <a:gd name="T24" fmla="*/ 38 w 90"/>
                <a:gd name="T25" fmla="*/ 85 h 128"/>
                <a:gd name="T26" fmla="*/ 44 w 90"/>
                <a:gd name="T27" fmla="*/ 69 h 128"/>
                <a:gd name="T28" fmla="*/ 64 w 90"/>
                <a:gd name="T29" fmla="*/ 64 h 128"/>
                <a:gd name="T30" fmla="*/ 59 w 90"/>
                <a:gd name="T31" fmla="*/ 84 h 128"/>
                <a:gd name="T32" fmla="*/ 43 w 90"/>
                <a:gd name="T33" fmla="*/ 90 h 128"/>
                <a:gd name="T34" fmla="*/ 37 w 90"/>
                <a:gd name="T35" fmla="*/ 100 h 128"/>
                <a:gd name="T36" fmla="*/ 39 w 90"/>
                <a:gd name="T37" fmla="*/ 116 h 128"/>
                <a:gd name="T38" fmla="*/ 53 w 90"/>
                <a:gd name="T39" fmla="*/ 126 h 128"/>
                <a:gd name="T40" fmla="*/ 74 w 90"/>
                <a:gd name="T41" fmla="*/ 121 h 128"/>
                <a:gd name="T42" fmla="*/ 79 w 90"/>
                <a:gd name="T43" fmla="*/ 111 h 128"/>
                <a:gd name="T44" fmla="*/ 77 w 90"/>
                <a:gd name="T45" fmla="*/ 94 h 128"/>
                <a:gd name="T46" fmla="*/ 68 w 90"/>
                <a:gd name="T47" fmla="*/ 86 h 128"/>
                <a:gd name="T48" fmla="*/ 88 w 90"/>
                <a:gd name="T49" fmla="*/ 11 h 128"/>
                <a:gd name="T50" fmla="*/ 71 w 90"/>
                <a:gd name="T51" fmla="*/ 54 h 128"/>
                <a:gd name="T52" fmla="*/ 71 w 90"/>
                <a:gd name="T53" fmla="*/ 59 h 128"/>
                <a:gd name="T54" fmla="*/ 66 w 90"/>
                <a:gd name="T55" fmla="*/ 59 h 128"/>
                <a:gd name="T56" fmla="*/ 66 w 90"/>
                <a:gd name="T57" fmla="*/ 54 h 128"/>
                <a:gd name="T58" fmla="*/ 71 w 90"/>
                <a:gd name="T59" fmla="*/ 54 h 128"/>
                <a:gd name="T60" fmla="*/ 33 w 90"/>
                <a:gd name="T61" fmla="*/ 80 h 128"/>
                <a:gd name="T62" fmla="*/ 26 w 90"/>
                <a:gd name="T63" fmla="*/ 84 h 128"/>
                <a:gd name="T64" fmla="*/ 8 w 90"/>
                <a:gd name="T65" fmla="*/ 73 h 128"/>
                <a:gd name="T66" fmla="*/ 12 w 90"/>
                <a:gd name="T67" fmla="*/ 59 h 128"/>
                <a:gd name="T68" fmla="*/ 19 w 90"/>
                <a:gd name="T69" fmla="*/ 55 h 128"/>
                <a:gd name="T70" fmla="*/ 37 w 90"/>
                <a:gd name="T71" fmla="*/ 66 h 128"/>
                <a:gd name="T72" fmla="*/ 33 w 90"/>
                <a:gd name="T73" fmla="*/ 80 h 128"/>
                <a:gd name="T74" fmla="*/ 71 w 90"/>
                <a:gd name="T75" fmla="*/ 98 h 128"/>
                <a:gd name="T76" fmla="*/ 72 w 90"/>
                <a:gd name="T77" fmla="*/ 109 h 128"/>
                <a:gd name="T78" fmla="*/ 69 w 90"/>
                <a:gd name="T79" fmla="*/ 116 h 128"/>
                <a:gd name="T80" fmla="*/ 54 w 90"/>
                <a:gd name="T81" fmla="*/ 120 h 128"/>
                <a:gd name="T82" fmla="*/ 45 w 90"/>
                <a:gd name="T83" fmla="*/ 113 h 128"/>
                <a:gd name="T84" fmla="*/ 44 w 90"/>
                <a:gd name="T85" fmla="*/ 102 h 128"/>
                <a:gd name="T86" fmla="*/ 48 w 90"/>
                <a:gd name="T87" fmla="*/ 95 h 128"/>
                <a:gd name="T88" fmla="*/ 62 w 90"/>
                <a:gd name="T89" fmla="*/ 91 h 128"/>
                <a:gd name="T90" fmla="*/ 71 w 90"/>
                <a:gd name="T91" fmla="*/ 9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0" h="128">
                  <a:moveTo>
                    <a:pt x="88" y="11"/>
                  </a:moveTo>
                  <a:cubicBezTo>
                    <a:pt x="88" y="11"/>
                    <a:pt x="88" y="11"/>
                    <a:pt x="88" y="11"/>
                  </a:cubicBezTo>
                  <a:cubicBezTo>
                    <a:pt x="89" y="10"/>
                    <a:pt x="89" y="10"/>
                    <a:pt x="89" y="10"/>
                  </a:cubicBezTo>
                  <a:cubicBezTo>
                    <a:pt x="90" y="6"/>
                    <a:pt x="87" y="2"/>
                    <a:pt x="83" y="1"/>
                  </a:cubicBezTo>
                  <a:cubicBezTo>
                    <a:pt x="79" y="0"/>
                    <a:pt x="75" y="2"/>
                    <a:pt x="74" y="6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37" y="51"/>
                    <a:pt x="27" y="46"/>
                    <a:pt x="17" y="49"/>
                  </a:cubicBezTo>
                  <a:cubicBezTo>
                    <a:pt x="13" y="50"/>
                    <a:pt x="10" y="52"/>
                    <a:pt x="7" y="54"/>
                  </a:cubicBezTo>
                  <a:cubicBezTo>
                    <a:pt x="2" y="60"/>
                    <a:pt x="0" y="68"/>
                    <a:pt x="2" y="75"/>
                  </a:cubicBezTo>
                  <a:cubicBezTo>
                    <a:pt x="5" y="87"/>
                    <a:pt x="17" y="94"/>
                    <a:pt x="28" y="91"/>
                  </a:cubicBezTo>
                  <a:cubicBezTo>
                    <a:pt x="32" y="90"/>
                    <a:pt x="35" y="88"/>
                    <a:pt x="38" y="85"/>
                  </a:cubicBezTo>
                  <a:cubicBezTo>
                    <a:pt x="38" y="85"/>
                    <a:pt x="38" y="85"/>
                    <a:pt x="38" y="85"/>
                  </a:cubicBezTo>
                  <a:cubicBezTo>
                    <a:pt x="42" y="81"/>
                    <a:pt x="44" y="75"/>
                    <a:pt x="44" y="69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59" y="84"/>
                    <a:pt x="59" y="84"/>
                    <a:pt x="59" y="84"/>
                  </a:cubicBezTo>
                  <a:cubicBezTo>
                    <a:pt x="53" y="83"/>
                    <a:pt x="47" y="86"/>
                    <a:pt x="43" y="90"/>
                  </a:cubicBezTo>
                  <a:cubicBezTo>
                    <a:pt x="40" y="93"/>
                    <a:pt x="38" y="96"/>
                    <a:pt x="37" y="100"/>
                  </a:cubicBezTo>
                  <a:cubicBezTo>
                    <a:pt x="36" y="105"/>
                    <a:pt x="36" y="111"/>
                    <a:pt x="39" y="116"/>
                  </a:cubicBezTo>
                  <a:cubicBezTo>
                    <a:pt x="42" y="121"/>
                    <a:pt x="47" y="125"/>
                    <a:pt x="53" y="126"/>
                  </a:cubicBezTo>
                  <a:cubicBezTo>
                    <a:pt x="60" y="128"/>
                    <a:pt x="68" y="126"/>
                    <a:pt x="74" y="121"/>
                  </a:cubicBezTo>
                  <a:cubicBezTo>
                    <a:pt x="76" y="118"/>
                    <a:pt x="78" y="115"/>
                    <a:pt x="79" y="111"/>
                  </a:cubicBezTo>
                  <a:cubicBezTo>
                    <a:pt x="81" y="105"/>
                    <a:pt x="80" y="100"/>
                    <a:pt x="77" y="94"/>
                  </a:cubicBezTo>
                  <a:cubicBezTo>
                    <a:pt x="75" y="91"/>
                    <a:pt x="72" y="88"/>
                    <a:pt x="68" y="86"/>
                  </a:cubicBezTo>
                  <a:lnTo>
                    <a:pt x="88" y="11"/>
                  </a:lnTo>
                  <a:close/>
                  <a:moveTo>
                    <a:pt x="71" y="54"/>
                  </a:moveTo>
                  <a:cubicBezTo>
                    <a:pt x="72" y="55"/>
                    <a:pt x="72" y="58"/>
                    <a:pt x="71" y="59"/>
                  </a:cubicBezTo>
                  <a:cubicBezTo>
                    <a:pt x="70" y="60"/>
                    <a:pt x="67" y="60"/>
                    <a:pt x="66" y="59"/>
                  </a:cubicBezTo>
                  <a:cubicBezTo>
                    <a:pt x="65" y="58"/>
                    <a:pt x="65" y="55"/>
                    <a:pt x="66" y="54"/>
                  </a:cubicBezTo>
                  <a:cubicBezTo>
                    <a:pt x="67" y="53"/>
                    <a:pt x="70" y="53"/>
                    <a:pt x="71" y="54"/>
                  </a:cubicBezTo>
                  <a:close/>
                  <a:moveTo>
                    <a:pt x="33" y="80"/>
                  </a:moveTo>
                  <a:cubicBezTo>
                    <a:pt x="31" y="82"/>
                    <a:pt x="29" y="83"/>
                    <a:pt x="26" y="84"/>
                  </a:cubicBezTo>
                  <a:cubicBezTo>
                    <a:pt x="19" y="86"/>
                    <a:pt x="10" y="81"/>
                    <a:pt x="8" y="73"/>
                  </a:cubicBezTo>
                  <a:cubicBezTo>
                    <a:pt x="7" y="68"/>
                    <a:pt x="8" y="63"/>
                    <a:pt x="12" y="59"/>
                  </a:cubicBezTo>
                  <a:cubicBezTo>
                    <a:pt x="14" y="57"/>
                    <a:pt x="16" y="56"/>
                    <a:pt x="19" y="55"/>
                  </a:cubicBezTo>
                  <a:cubicBezTo>
                    <a:pt x="27" y="53"/>
                    <a:pt x="35" y="58"/>
                    <a:pt x="37" y="66"/>
                  </a:cubicBezTo>
                  <a:cubicBezTo>
                    <a:pt x="38" y="71"/>
                    <a:pt x="37" y="76"/>
                    <a:pt x="33" y="80"/>
                  </a:cubicBezTo>
                  <a:close/>
                  <a:moveTo>
                    <a:pt x="71" y="98"/>
                  </a:moveTo>
                  <a:cubicBezTo>
                    <a:pt x="73" y="101"/>
                    <a:pt x="73" y="105"/>
                    <a:pt x="72" y="109"/>
                  </a:cubicBezTo>
                  <a:cubicBezTo>
                    <a:pt x="72" y="112"/>
                    <a:pt x="70" y="114"/>
                    <a:pt x="69" y="116"/>
                  </a:cubicBezTo>
                  <a:cubicBezTo>
                    <a:pt x="65" y="119"/>
                    <a:pt x="59" y="121"/>
                    <a:pt x="54" y="120"/>
                  </a:cubicBezTo>
                  <a:cubicBezTo>
                    <a:pt x="51" y="119"/>
                    <a:pt x="47" y="116"/>
                    <a:pt x="45" y="113"/>
                  </a:cubicBezTo>
                  <a:cubicBezTo>
                    <a:pt x="44" y="109"/>
                    <a:pt x="43" y="105"/>
                    <a:pt x="44" y="102"/>
                  </a:cubicBezTo>
                  <a:cubicBezTo>
                    <a:pt x="45" y="99"/>
                    <a:pt x="46" y="97"/>
                    <a:pt x="48" y="95"/>
                  </a:cubicBezTo>
                  <a:cubicBezTo>
                    <a:pt x="52" y="91"/>
                    <a:pt x="57" y="90"/>
                    <a:pt x="62" y="91"/>
                  </a:cubicBezTo>
                  <a:cubicBezTo>
                    <a:pt x="66" y="92"/>
                    <a:pt x="69" y="95"/>
                    <a:pt x="71" y="9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0" name="Freeform 134"/>
            <p:cNvSpPr>
              <a:spLocks/>
            </p:cNvSpPr>
            <p:nvPr userDrawn="1"/>
          </p:nvSpPr>
          <p:spPr bwMode="auto">
            <a:xfrm>
              <a:off x="2390775" y="29527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61" name="Freeform 135"/>
          <p:cNvSpPr>
            <a:spLocks noEditPoints="1"/>
          </p:cNvSpPr>
          <p:nvPr userDrawn="1"/>
        </p:nvSpPr>
        <p:spPr bwMode="auto">
          <a:xfrm>
            <a:off x="2390775" y="2709863"/>
            <a:ext cx="387350" cy="388938"/>
          </a:xfrm>
          <a:custGeom>
            <a:avLst/>
            <a:gdLst>
              <a:gd name="T0" fmla="*/ 53 w 100"/>
              <a:gd name="T1" fmla="*/ 85 h 101"/>
              <a:gd name="T2" fmla="*/ 53 w 100"/>
              <a:gd name="T3" fmla="*/ 20 h 101"/>
              <a:gd name="T4" fmla="*/ 58 w 100"/>
              <a:gd name="T5" fmla="*/ 13 h 101"/>
              <a:gd name="T6" fmla="*/ 58 w 100"/>
              <a:gd name="T7" fmla="*/ 11 h 101"/>
              <a:gd name="T8" fmla="*/ 84 w 100"/>
              <a:gd name="T9" fmla="*/ 4 h 101"/>
              <a:gd name="T10" fmla="*/ 69 w 100"/>
              <a:gd name="T11" fmla="*/ 43 h 101"/>
              <a:gd name="T12" fmla="*/ 69 w 100"/>
              <a:gd name="T13" fmla="*/ 43 h 101"/>
              <a:gd name="T14" fmla="*/ 84 w 100"/>
              <a:gd name="T15" fmla="*/ 56 h 101"/>
              <a:gd name="T16" fmla="*/ 100 w 100"/>
              <a:gd name="T17" fmla="*/ 43 h 101"/>
              <a:gd name="T18" fmla="*/ 100 w 100"/>
              <a:gd name="T19" fmla="*/ 43 h 101"/>
              <a:gd name="T20" fmla="*/ 85 w 100"/>
              <a:gd name="T21" fmla="*/ 4 h 101"/>
              <a:gd name="T22" fmla="*/ 86 w 100"/>
              <a:gd name="T23" fmla="*/ 3 h 101"/>
              <a:gd name="T24" fmla="*/ 85 w 100"/>
              <a:gd name="T25" fmla="*/ 0 h 101"/>
              <a:gd name="T26" fmla="*/ 57 w 100"/>
              <a:gd name="T27" fmla="*/ 9 h 101"/>
              <a:gd name="T28" fmla="*/ 50 w 100"/>
              <a:gd name="T29" fmla="*/ 5 h 101"/>
              <a:gd name="T30" fmla="*/ 42 w 100"/>
              <a:gd name="T31" fmla="*/ 13 h 101"/>
              <a:gd name="T32" fmla="*/ 42 w 100"/>
              <a:gd name="T33" fmla="*/ 14 h 101"/>
              <a:gd name="T34" fmla="*/ 13 w 100"/>
              <a:gd name="T35" fmla="*/ 22 h 101"/>
              <a:gd name="T36" fmla="*/ 14 w 100"/>
              <a:gd name="T37" fmla="*/ 25 h 101"/>
              <a:gd name="T38" fmla="*/ 15 w 100"/>
              <a:gd name="T39" fmla="*/ 25 h 101"/>
              <a:gd name="T40" fmla="*/ 0 w 100"/>
              <a:gd name="T41" fmla="*/ 63 h 101"/>
              <a:gd name="T42" fmla="*/ 0 w 100"/>
              <a:gd name="T43" fmla="*/ 63 h 101"/>
              <a:gd name="T44" fmla="*/ 16 w 100"/>
              <a:gd name="T45" fmla="*/ 77 h 101"/>
              <a:gd name="T46" fmla="*/ 31 w 100"/>
              <a:gd name="T47" fmla="*/ 63 h 101"/>
              <a:gd name="T48" fmla="*/ 31 w 100"/>
              <a:gd name="T49" fmla="*/ 63 h 101"/>
              <a:gd name="T50" fmla="*/ 16 w 100"/>
              <a:gd name="T51" fmla="*/ 24 h 101"/>
              <a:gd name="T52" fmla="*/ 43 w 100"/>
              <a:gd name="T53" fmla="*/ 17 h 101"/>
              <a:gd name="T54" fmla="*/ 48 w 100"/>
              <a:gd name="T55" fmla="*/ 20 h 101"/>
              <a:gd name="T56" fmla="*/ 48 w 100"/>
              <a:gd name="T57" fmla="*/ 85 h 101"/>
              <a:gd name="T58" fmla="*/ 0 w 100"/>
              <a:gd name="T59" fmla="*/ 101 h 101"/>
              <a:gd name="T60" fmla="*/ 100 w 100"/>
              <a:gd name="T61" fmla="*/ 101 h 101"/>
              <a:gd name="T62" fmla="*/ 53 w 100"/>
              <a:gd name="T63" fmla="*/ 85 h 101"/>
              <a:gd name="T64" fmla="*/ 96 w 100"/>
              <a:gd name="T65" fmla="*/ 40 h 101"/>
              <a:gd name="T66" fmla="*/ 73 w 100"/>
              <a:gd name="T67" fmla="*/ 40 h 101"/>
              <a:gd name="T68" fmla="*/ 85 w 100"/>
              <a:gd name="T69" fmla="*/ 9 h 101"/>
              <a:gd name="T70" fmla="*/ 96 w 100"/>
              <a:gd name="T71" fmla="*/ 40 h 101"/>
              <a:gd name="T72" fmla="*/ 27 w 100"/>
              <a:gd name="T73" fmla="*/ 61 h 101"/>
              <a:gd name="T74" fmla="*/ 4 w 100"/>
              <a:gd name="T75" fmla="*/ 61 h 101"/>
              <a:gd name="T76" fmla="*/ 16 w 100"/>
              <a:gd name="T77" fmla="*/ 30 h 101"/>
              <a:gd name="T78" fmla="*/ 27 w 100"/>
              <a:gd name="T79" fmla="*/ 6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00" h="101">
                <a:moveTo>
                  <a:pt x="53" y="85"/>
                </a:moveTo>
                <a:cubicBezTo>
                  <a:pt x="53" y="20"/>
                  <a:pt x="53" y="20"/>
                  <a:pt x="53" y="20"/>
                </a:cubicBezTo>
                <a:cubicBezTo>
                  <a:pt x="56" y="19"/>
                  <a:pt x="58" y="16"/>
                  <a:pt x="58" y="13"/>
                </a:cubicBezTo>
                <a:cubicBezTo>
                  <a:pt x="58" y="12"/>
                  <a:pt x="58" y="12"/>
                  <a:pt x="58" y="11"/>
                </a:cubicBezTo>
                <a:cubicBezTo>
                  <a:pt x="84" y="4"/>
                  <a:pt x="84" y="4"/>
                  <a:pt x="84" y="4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50"/>
                  <a:pt x="76" y="56"/>
                  <a:pt x="84" y="56"/>
                </a:cubicBezTo>
                <a:cubicBezTo>
                  <a:pt x="93" y="56"/>
                  <a:pt x="100" y="50"/>
                  <a:pt x="100" y="43"/>
                </a:cubicBezTo>
                <a:cubicBezTo>
                  <a:pt x="100" y="43"/>
                  <a:pt x="100" y="43"/>
                  <a:pt x="100" y="43"/>
                </a:cubicBezTo>
                <a:cubicBezTo>
                  <a:pt x="85" y="4"/>
                  <a:pt x="85" y="4"/>
                  <a:pt x="85" y="4"/>
                </a:cubicBezTo>
                <a:cubicBezTo>
                  <a:pt x="86" y="3"/>
                  <a:pt x="86" y="3"/>
                  <a:pt x="86" y="3"/>
                </a:cubicBezTo>
                <a:cubicBezTo>
                  <a:pt x="85" y="0"/>
                  <a:pt x="85" y="0"/>
                  <a:pt x="85" y="0"/>
                </a:cubicBezTo>
                <a:cubicBezTo>
                  <a:pt x="57" y="9"/>
                  <a:pt x="57" y="9"/>
                  <a:pt x="57" y="9"/>
                </a:cubicBezTo>
                <a:cubicBezTo>
                  <a:pt x="55" y="6"/>
                  <a:pt x="53" y="5"/>
                  <a:pt x="50" y="5"/>
                </a:cubicBezTo>
                <a:cubicBezTo>
                  <a:pt x="46" y="5"/>
                  <a:pt x="42" y="9"/>
                  <a:pt x="42" y="13"/>
                </a:cubicBezTo>
                <a:cubicBezTo>
                  <a:pt x="42" y="13"/>
                  <a:pt x="42" y="13"/>
                  <a:pt x="42" y="14"/>
                </a:cubicBezTo>
                <a:cubicBezTo>
                  <a:pt x="13" y="22"/>
                  <a:pt x="13" y="22"/>
                  <a:pt x="13" y="22"/>
                </a:cubicBezTo>
                <a:cubicBezTo>
                  <a:pt x="14" y="25"/>
                  <a:pt x="14" y="25"/>
                  <a:pt x="14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1"/>
                  <a:pt x="7" y="77"/>
                  <a:pt x="16" y="77"/>
                </a:cubicBezTo>
                <a:cubicBezTo>
                  <a:pt x="24" y="77"/>
                  <a:pt x="31" y="71"/>
                  <a:pt x="31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16" y="24"/>
                  <a:pt x="16" y="24"/>
                  <a:pt x="16" y="24"/>
                </a:cubicBezTo>
                <a:cubicBezTo>
                  <a:pt x="43" y="17"/>
                  <a:pt x="43" y="17"/>
                  <a:pt x="43" y="17"/>
                </a:cubicBezTo>
                <a:cubicBezTo>
                  <a:pt x="44" y="18"/>
                  <a:pt x="46" y="20"/>
                  <a:pt x="48" y="20"/>
                </a:cubicBezTo>
                <a:cubicBezTo>
                  <a:pt x="48" y="85"/>
                  <a:pt x="48" y="85"/>
                  <a:pt x="48" y="85"/>
                </a:cubicBezTo>
                <a:cubicBezTo>
                  <a:pt x="21" y="86"/>
                  <a:pt x="0" y="93"/>
                  <a:pt x="0" y="101"/>
                </a:cubicBezTo>
                <a:cubicBezTo>
                  <a:pt x="100" y="101"/>
                  <a:pt x="100" y="101"/>
                  <a:pt x="100" y="101"/>
                </a:cubicBezTo>
                <a:cubicBezTo>
                  <a:pt x="100" y="93"/>
                  <a:pt x="79" y="86"/>
                  <a:pt x="53" y="85"/>
                </a:cubicBezTo>
                <a:close/>
                <a:moveTo>
                  <a:pt x="96" y="40"/>
                </a:moveTo>
                <a:cubicBezTo>
                  <a:pt x="73" y="40"/>
                  <a:pt x="73" y="40"/>
                  <a:pt x="73" y="40"/>
                </a:cubicBezTo>
                <a:cubicBezTo>
                  <a:pt x="85" y="9"/>
                  <a:pt x="85" y="9"/>
                  <a:pt x="85" y="9"/>
                </a:cubicBezTo>
                <a:lnTo>
                  <a:pt x="96" y="40"/>
                </a:lnTo>
                <a:close/>
                <a:moveTo>
                  <a:pt x="27" y="61"/>
                </a:moveTo>
                <a:cubicBezTo>
                  <a:pt x="4" y="61"/>
                  <a:pt x="4" y="61"/>
                  <a:pt x="4" y="61"/>
                </a:cubicBezTo>
                <a:cubicBezTo>
                  <a:pt x="16" y="30"/>
                  <a:pt x="16" y="30"/>
                  <a:pt x="16" y="30"/>
                </a:cubicBezTo>
                <a:lnTo>
                  <a:pt x="27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2" name="Freeform 136"/>
          <p:cNvSpPr>
            <a:spLocks/>
          </p:cNvSpPr>
          <p:nvPr userDrawn="1"/>
        </p:nvSpPr>
        <p:spPr bwMode="auto">
          <a:xfrm>
            <a:off x="2657475" y="287496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3" name="Freeform 137"/>
          <p:cNvSpPr>
            <a:spLocks/>
          </p:cNvSpPr>
          <p:nvPr userDrawn="1"/>
        </p:nvSpPr>
        <p:spPr bwMode="auto">
          <a:xfrm>
            <a:off x="7264400" y="715963"/>
            <a:ext cx="387350" cy="390525"/>
          </a:xfrm>
          <a:custGeom>
            <a:avLst/>
            <a:gdLst>
              <a:gd name="T0" fmla="*/ 97 w 100"/>
              <a:gd name="T1" fmla="*/ 36 h 101"/>
              <a:gd name="T2" fmla="*/ 99 w 100"/>
              <a:gd name="T3" fmla="*/ 52 h 101"/>
              <a:gd name="T4" fmla="*/ 95 w 100"/>
              <a:gd name="T5" fmla="*/ 55 h 101"/>
              <a:gd name="T6" fmla="*/ 100 w 100"/>
              <a:gd name="T7" fmla="*/ 60 h 101"/>
              <a:gd name="T8" fmla="*/ 98 w 100"/>
              <a:gd name="T9" fmla="*/ 68 h 101"/>
              <a:gd name="T10" fmla="*/ 94 w 100"/>
              <a:gd name="T11" fmla="*/ 70 h 101"/>
              <a:gd name="T12" fmla="*/ 97 w 100"/>
              <a:gd name="T13" fmla="*/ 73 h 101"/>
              <a:gd name="T14" fmla="*/ 96 w 100"/>
              <a:gd name="T15" fmla="*/ 82 h 101"/>
              <a:gd name="T16" fmla="*/ 92 w 100"/>
              <a:gd name="T17" fmla="*/ 84 h 101"/>
              <a:gd name="T18" fmla="*/ 95 w 100"/>
              <a:gd name="T19" fmla="*/ 88 h 101"/>
              <a:gd name="T20" fmla="*/ 93 w 100"/>
              <a:gd name="T21" fmla="*/ 98 h 101"/>
              <a:gd name="T22" fmla="*/ 86 w 100"/>
              <a:gd name="T23" fmla="*/ 101 h 101"/>
              <a:gd name="T24" fmla="*/ 36 w 100"/>
              <a:gd name="T25" fmla="*/ 88 h 101"/>
              <a:gd name="T26" fmla="*/ 24 w 100"/>
              <a:gd name="T27" fmla="*/ 88 h 101"/>
              <a:gd name="T28" fmla="*/ 24 w 100"/>
              <a:gd name="T29" fmla="*/ 94 h 101"/>
              <a:gd name="T30" fmla="*/ 0 w 100"/>
              <a:gd name="T31" fmla="*/ 94 h 101"/>
              <a:gd name="T32" fmla="*/ 0 w 100"/>
              <a:gd name="T33" fmla="*/ 32 h 101"/>
              <a:gd name="T34" fmla="*/ 24 w 100"/>
              <a:gd name="T35" fmla="*/ 32 h 101"/>
              <a:gd name="T36" fmla="*/ 24 w 100"/>
              <a:gd name="T37" fmla="*/ 41 h 101"/>
              <a:gd name="T38" fmla="*/ 34 w 100"/>
              <a:gd name="T39" fmla="*/ 41 h 101"/>
              <a:gd name="T40" fmla="*/ 73 w 100"/>
              <a:gd name="T41" fmla="*/ 0 h 101"/>
              <a:gd name="T42" fmla="*/ 62 w 100"/>
              <a:gd name="T43" fmla="*/ 38 h 101"/>
              <a:gd name="T44" fmla="*/ 97 w 100"/>
              <a:gd name="T45" fmla="*/ 36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0" h="101">
                <a:moveTo>
                  <a:pt x="97" y="36"/>
                </a:moveTo>
                <a:cubicBezTo>
                  <a:pt x="99" y="52"/>
                  <a:pt x="99" y="52"/>
                  <a:pt x="99" y="52"/>
                </a:cubicBezTo>
                <a:cubicBezTo>
                  <a:pt x="95" y="55"/>
                  <a:pt x="95" y="55"/>
                  <a:pt x="95" y="55"/>
                </a:cubicBezTo>
                <a:cubicBezTo>
                  <a:pt x="100" y="60"/>
                  <a:pt x="100" y="60"/>
                  <a:pt x="100" y="60"/>
                </a:cubicBezTo>
                <a:cubicBezTo>
                  <a:pt x="98" y="68"/>
                  <a:pt x="98" y="68"/>
                  <a:pt x="98" y="68"/>
                </a:cubicBezTo>
                <a:cubicBezTo>
                  <a:pt x="94" y="70"/>
                  <a:pt x="94" y="70"/>
                  <a:pt x="94" y="70"/>
                </a:cubicBezTo>
                <a:cubicBezTo>
                  <a:pt x="97" y="73"/>
                  <a:pt x="97" y="73"/>
                  <a:pt x="97" y="73"/>
                </a:cubicBezTo>
                <a:cubicBezTo>
                  <a:pt x="96" y="82"/>
                  <a:pt x="96" y="82"/>
                  <a:pt x="96" y="82"/>
                </a:cubicBezTo>
                <a:cubicBezTo>
                  <a:pt x="92" y="84"/>
                  <a:pt x="92" y="84"/>
                  <a:pt x="92" y="84"/>
                </a:cubicBezTo>
                <a:cubicBezTo>
                  <a:pt x="95" y="88"/>
                  <a:pt x="95" y="88"/>
                  <a:pt x="95" y="88"/>
                </a:cubicBezTo>
                <a:cubicBezTo>
                  <a:pt x="93" y="98"/>
                  <a:pt x="93" y="98"/>
                  <a:pt x="93" y="98"/>
                </a:cubicBezTo>
                <a:cubicBezTo>
                  <a:pt x="86" y="101"/>
                  <a:pt x="86" y="101"/>
                  <a:pt x="86" y="101"/>
                </a:cubicBezTo>
                <a:cubicBezTo>
                  <a:pt x="36" y="88"/>
                  <a:pt x="36" y="88"/>
                  <a:pt x="36" y="88"/>
                </a:cubicBezTo>
                <a:cubicBezTo>
                  <a:pt x="24" y="88"/>
                  <a:pt x="24" y="88"/>
                  <a:pt x="24" y="88"/>
                </a:cubicBezTo>
                <a:cubicBezTo>
                  <a:pt x="24" y="94"/>
                  <a:pt x="24" y="94"/>
                  <a:pt x="24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32"/>
                  <a:pt x="0" y="32"/>
                  <a:pt x="0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41"/>
                  <a:pt x="24" y="41"/>
                  <a:pt x="24" y="41"/>
                </a:cubicBezTo>
                <a:cubicBezTo>
                  <a:pt x="34" y="41"/>
                  <a:pt x="34" y="41"/>
                  <a:pt x="34" y="41"/>
                </a:cubicBezTo>
                <a:cubicBezTo>
                  <a:pt x="73" y="0"/>
                  <a:pt x="73" y="0"/>
                  <a:pt x="73" y="0"/>
                </a:cubicBezTo>
                <a:cubicBezTo>
                  <a:pt x="92" y="14"/>
                  <a:pt x="75" y="28"/>
                  <a:pt x="62" y="38"/>
                </a:cubicBezTo>
                <a:lnTo>
                  <a:pt x="97" y="3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4" name="Freeform 138"/>
          <p:cNvSpPr>
            <a:spLocks noEditPoints="1"/>
          </p:cNvSpPr>
          <p:nvPr userDrawn="1"/>
        </p:nvSpPr>
        <p:spPr bwMode="auto">
          <a:xfrm>
            <a:off x="4476750" y="1414463"/>
            <a:ext cx="471488" cy="398463"/>
          </a:xfrm>
          <a:custGeom>
            <a:avLst/>
            <a:gdLst>
              <a:gd name="T0" fmla="*/ 105 w 122"/>
              <a:gd name="T1" fmla="*/ 75 h 103"/>
              <a:gd name="T2" fmla="*/ 113 w 122"/>
              <a:gd name="T3" fmla="*/ 78 h 103"/>
              <a:gd name="T4" fmla="*/ 120 w 122"/>
              <a:gd name="T5" fmla="*/ 91 h 103"/>
              <a:gd name="T6" fmla="*/ 105 w 122"/>
              <a:gd name="T7" fmla="*/ 92 h 103"/>
              <a:gd name="T8" fmla="*/ 99 w 122"/>
              <a:gd name="T9" fmla="*/ 86 h 103"/>
              <a:gd name="T10" fmla="*/ 72 w 122"/>
              <a:gd name="T11" fmla="*/ 93 h 103"/>
              <a:gd name="T12" fmla="*/ 78 w 122"/>
              <a:gd name="T13" fmla="*/ 87 h 103"/>
              <a:gd name="T14" fmla="*/ 77 w 122"/>
              <a:gd name="T15" fmla="*/ 74 h 103"/>
              <a:gd name="T16" fmla="*/ 65 w 122"/>
              <a:gd name="T17" fmla="*/ 80 h 103"/>
              <a:gd name="T18" fmla="*/ 63 w 122"/>
              <a:gd name="T19" fmla="*/ 88 h 103"/>
              <a:gd name="T20" fmla="*/ 55 w 122"/>
              <a:gd name="T21" fmla="*/ 59 h 103"/>
              <a:gd name="T22" fmla="*/ 61 w 122"/>
              <a:gd name="T23" fmla="*/ 64 h 103"/>
              <a:gd name="T24" fmla="*/ 74 w 122"/>
              <a:gd name="T25" fmla="*/ 64 h 103"/>
              <a:gd name="T26" fmla="*/ 68 w 122"/>
              <a:gd name="T27" fmla="*/ 52 h 103"/>
              <a:gd name="T28" fmla="*/ 60 w 122"/>
              <a:gd name="T29" fmla="*/ 50 h 103"/>
              <a:gd name="T30" fmla="*/ 88 w 122"/>
              <a:gd name="T31" fmla="*/ 43 h 103"/>
              <a:gd name="T32" fmla="*/ 90 w 122"/>
              <a:gd name="T33" fmla="*/ 35 h 103"/>
              <a:gd name="T34" fmla="*/ 103 w 122"/>
              <a:gd name="T35" fmla="*/ 29 h 103"/>
              <a:gd name="T36" fmla="*/ 103 w 122"/>
              <a:gd name="T37" fmla="*/ 43 h 103"/>
              <a:gd name="T38" fmla="*/ 97 w 122"/>
              <a:gd name="T39" fmla="*/ 49 h 103"/>
              <a:gd name="T40" fmla="*/ 53 w 122"/>
              <a:gd name="T41" fmla="*/ 23 h 103"/>
              <a:gd name="T42" fmla="*/ 59 w 122"/>
              <a:gd name="T43" fmla="*/ 17 h 103"/>
              <a:gd name="T44" fmla="*/ 58 w 122"/>
              <a:gd name="T45" fmla="*/ 2 h 103"/>
              <a:gd name="T46" fmla="*/ 45 w 122"/>
              <a:gd name="T47" fmla="*/ 9 h 103"/>
              <a:gd name="T48" fmla="*/ 43 w 122"/>
              <a:gd name="T49" fmla="*/ 17 h 103"/>
              <a:gd name="T50" fmla="*/ 16 w 122"/>
              <a:gd name="T51" fmla="*/ 24 h 103"/>
              <a:gd name="T52" fmla="*/ 23 w 122"/>
              <a:gd name="T53" fmla="*/ 25 h 103"/>
              <a:gd name="T54" fmla="*/ 30 w 122"/>
              <a:gd name="T55" fmla="*/ 38 h 103"/>
              <a:gd name="T56" fmla="*/ 16 w 122"/>
              <a:gd name="T57" fmla="*/ 38 h 103"/>
              <a:gd name="T58" fmla="*/ 11 w 122"/>
              <a:gd name="T59" fmla="*/ 33 h 103"/>
              <a:gd name="T60" fmla="*/ 19 w 122"/>
              <a:gd name="T61" fmla="*/ 61 h 103"/>
              <a:gd name="T62" fmla="*/ 20 w 122"/>
              <a:gd name="T63" fmla="*/ 54 h 103"/>
              <a:gd name="T64" fmla="*/ 32 w 122"/>
              <a:gd name="T65" fmla="*/ 48 h 103"/>
              <a:gd name="T66" fmla="*/ 33 w 122"/>
              <a:gd name="T67" fmla="*/ 61 h 103"/>
              <a:gd name="T68" fmla="*/ 27 w 122"/>
              <a:gd name="T69" fmla="*/ 66 h 103"/>
              <a:gd name="T70" fmla="*/ 54 w 122"/>
              <a:gd name="T71" fmla="*/ 56 h 103"/>
              <a:gd name="T72" fmla="*/ 62 w 122"/>
              <a:gd name="T73" fmla="*/ 62 h 103"/>
              <a:gd name="T74" fmla="*/ 61 w 122"/>
              <a:gd name="T75" fmla="*/ 54 h 103"/>
              <a:gd name="T76" fmla="*/ 68 w 122"/>
              <a:gd name="T77" fmla="*/ 3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2" h="103">
                <a:moveTo>
                  <a:pt x="115" y="59"/>
                </a:moveTo>
                <a:cubicBezTo>
                  <a:pt x="105" y="75"/>
                  <a:pt x="105" y="75"/>
                  <a:pt x="105" y="75"/>
                </a:cubicBezTo>
                <a:cubicBezTo>
                  <a:pt x="105" y="77"/>
                  <a:pt x="105" y="78"/>
                  <a:pt x="107" y="78"/>
                </a:cubicBezTo>
                <a:cubicBezTo>
                  <a:pt x="109" y="79"/>
                  <a:pt x="111" y="78"/>
                  <a:pt x="113" y="78"/>
                </a:cubicBezTo>
                <a:cubicBezTo>
                  <a:pt x="117" y="78"/>
                  <a:pt x="120" y="80"/>
                  <a:pt x="121" y="83"/>
                </a:cubicBezTo>
                <a:cubicBezTo>
                  <a:pt x="122" y="87"/>
                  <a:pt x="120" y="91"/>
                  <a:pt x="120" y="91"/>
                </a:cubicBezTo>
                <a:cubicBezTo>
                  <a:pt x="120" y="91"/>
                  <a:pt x="118" y="95"/>
                  <a:pt x="114" y="96"/>
                </a:cubicBezTo>
                <a:cubicBezTo>
                  <a:pt x="111" y="97"/>
                  <a:pt x="107" y="95"/>
                  <a:pt x="105" y="92"/>
                </a:cubicBezTo>
                <a:cubicBezTo>
                  <a:pt x="104" y="90"/>
                  <a:pt x="104" y="88"/>
                  <a:pt x="103" y="86"/>
                </a:cubicBezTo>
                <a:cubicBezTo>
                  <a:pt x="102" y="85"/>
                  <a:pt x="100" y="85"/>
                  <a:pt x="99" y="86"/>
                </a:cubicBezTo>
                <a:cubicBezTo>
                  <a:pt x="89" y="103"/>
                  <a:pt x="89" y="103"/>
                  <a:pt x="89" y="103"/>
                </a:cubicBezTo>
                <a:cubicBezTo>
                  <a:pt x="72" y="93"/>
                  <a:pt x="72" y="93"/>
                  <a:pt x="72" y="93"/>
                </a:cubicBezTo>
                <a:cubicBezTo>
                  <a:pt x="72" y="92"/>
                  <a:pt x="72" y="91"/>
                  <a:pt x="73" y="90"/>
                </a:cubicBezTo>
                <a:cubicBezTo>
                  <a:pt x="74" y="89"/>
                  <a:pt x="76" y="88"/>
                  <a:pt x="78" y="87"/>
                </a:cubicBezTo>
                <a:cubicBezTo>
                  <a:pt x="80" y="86"/>
                  <a:pt x="82" y="82"/>
                  <a:pt x="81" y="79"/>
                </a:cubicBezTo>
                <a:cubicBezTo>
                  <a:pt x="80" y="76"/>
                  <a:pt x="77" y="74"/>
                  <a:pt x="77" y="74"/>
                </a:cubicBezTo>
                <a:cubicBezTo>
                  <a:pt x="77" y="74"/>
                  <a:pt x="74" y="72"/>
                  <a:pt x="70" y="73"/>
                </a:cubicBezTo>
                <a:cubicBezTo>
                  <a:pt x="67" y="74"/>
                  <a:pt x="65" y="77"/>
                  <a:pt x="65" y="80"/>
                </a:cubicBezTo>
                <a:cubicBezTo>
                  <a:pt x="65" y="82"/>
                  <a:pt x="66" y="84"/>
                  <a:pt x="66" y="86"/>
                </a:cubicBezTo>
                <a:cubicBezTo>
                  <a:pt x="65" y="87"/>
                  <a:pt x="64" y="88"/>
                  <a:pt x="63" y="88"/>
                </a:cubicBezTo>
                <a:cubicBezTo>
                  <a:pt x="45" y="77"/>
                  <a:pt x="45" y="77"/>
                  <a:pt x="45" y="77"/>
                </a:cubicBezTo>
                <a:cubicBezTo>
                  <a:pt x="55" y="59"/>
                  <a:pt x="55" y="59"/>
                  <a:pt x="55" y="59"/>
                </a:cubicBezTo>
                <a:cubicBezTo>
                  <a:pt x="56" y="58"/>
                  <a:pt x="57" y="58"/>
                  <a:pt x="58" y="59"/>
                </a:cubicBezTo>
                <a:cubicBezTo>
                  <a:pt x="59" y="61"/>
                  <a:pt x="60" y="63"/>
                  <a:pt x="61" y="64"/>
                </a:cubicBezTo>
                <a:cubicBezTo>
                  <a:pt x="62" y="67"/>
                  <a:pt x="66" y="69"/>
                  <a:pt x="69" y="68"/>
                </a:cubicBezTo>
                <a:cubicBezTo>
                  <a:pt x="72" y="67"/>
                  <a:pt x="74" y="64"/>
                  <a:pt x="74" y="64"/>
                </a:cubicBezTo>
                <a:cubicBezTo>
                  <a:pt x="74" y="64"/>
                  <a:pt x="76" y="60"/>
                  <a:pt x="75" y="57"/>
                </a:cubicBezTo>
                <a:cubicBezTo>
                  <a:pt x="74" y="54"/>
                  <a:pt x="71" y="51"/>
                  <a:pt x="68" y="52"/>
                </a:cubicBezTo>
                <a:cubicBezTo>
                  <a:pt x="66" y="52"/>
                  <a:pt x="64" y="52"/>
                  <a:pt x="62" y="52"/>
                </a:cubicBezTo>
                <a:cubicBezTo>
                  <a:pt x="61" y="52"/>
                  <a:pt x="60" y="51"/>
                  <a:pt x="60" y="50"/>
                </a:cubicBezTo>
                <a:cubicBezTo>
                  <a:pt x="70" y="33"/>
                  <a:pt x="70" y="33"/>
                  <a:pt x="70" y="33"/>
                </a:cubicBezTo>
                <a:cubicBezTo>
                  <a:pt x="88" y="43"/>
                  <a:pt x="88" y="43"/>
                  <a:pt x="88" y="43"/>
                </a:cubicBezTo>
                <a:cubicBezTo>
                  <a:pt x="89" y="43"/>
                  <a:pt x="90" y="43"/>
                  <a:pt x="90" y="41"/>
                </a:cubicBezTo>
                <a:cubicBezTo>
                  <a:pt x="91" y="39"/>
                  <a:pt x="90" y="37"/>
                  <a:pt x="90" y="35"/>
                </a:cubicBezTo>
                <a:cubicBezTo>
                  <a:pt x="90" y="32"/>
                  <a:pt x="92" y="28"/>
                  <a:pt x="95" y="27"/>
                </a:cubicBezTo>
                <a:cubicBezTo>
                  <a:pt x="99" y="26"/>
                  <a:pt x="103" y="29"/>
                  <a:pt x="103" y="29"/>
                </a:cubicBezTo>
                <a:cubicBezTo>
                  <a:pt x="103" y="29"/>
                  <a:pt x="106" y="31"/>
                  <a:pt x="107" y="34"/>
                </a:cubicBezTo>
                <a:cubicBezTo>
                  <a:pt x="108" y="37"/>
                  <a:pt x="106" y="41"/>
                  <a:pt x="103" y="43"/>
                </a:cubicBezTo>
                <a:cubicBezTo>
                  <a:pt x="102" y="44"/>
                  <a:pt x="100" y="44"/>
                  <a:pt x="98" y="45"/>
                </a:cubicBezTo>
                <a:cubicBezTo>
                  <a:pt x="97" y="46"/>
                  <a:pt x="97" y="48"/>
                  <a:pt x="97" y="49"/>
                </a:cubicBezTo>
                <a:cubicBezTo>
                  <a:pt x="115" y="59"/>
                  <a:pt x="115" y="59"/>
                  <a:pt x="115" y="59"/>
                </a:cubicBezTo>
                <a:close/>
                <a:moveTo>
                  <a:pt x="53" y="23"/>
                </a:moveTo>
                <a:cubicBezTo>
                  <a:pt x="52" y="22"/>
                  <a:pt x="52" y="20"/>
                  <a:pt x="53" y="19"/>
                </a:cubicBezTo>
                <a:cubicBezTo>
                  <a:pt x="55" y="18"/>
                  <a:pt x="57" y="18"/>
                  <a:pt x="59" y="17"/>
                </a:cubicBezTo>
                <a:cubicBezTo>
                  <a:pt x="62" y="15"/>
                  <a:pt x="64" y="11"/>
                  <a:pt x="63" y="8"/>
                </a:cubicBezTo>
                <a:cubicBezTo>
                  <a:pt x="62" y="4"/>
                  <a:pt x="58" y="2"/>
                  <a:pt x="58" y="2"/>
                </a:cubicBezTo>
                <a:cubicBezTo>
                  <a:pt x="58" y="2"/>
                  <a:pt x="54" y="0"/>
                  <a:pt x="51" y="1"/>
                </a:cubicBezTo>
                <a:cubicBezTo>
                  <a:pt x="48" y="2"/>
                  <a:pt x="45" y="6"/>
                  <a:pt x="45" y="9"/>
                </a:cubicBezTo>
                <a:cubicBezTo>
                  <a:pt x="45" y="11"/>
                  <a:pt x="46" y="13"/>
                  <a:pt x="46" y="15"/>
                </a:cubicBezTo>
                <a:cubicBezTo>
                  <a:pt x="46" y="16"/>
                  <a:pt x="44" y="17"/>
                  <a:pt x="43" y="17"/>
                </a:cubicBezTo>
                <a:cubicBezTo>
                  <a:pt x="25" y="7"/>
                  <a:pt x="25" y="7"/>
                  <a:pt x="25" y="7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5"/>
                  <a:pt x="16" y="26"/>
                  <a:pt x="18" y="26"/>
                </a:cubicBezTo>
                <a:cubicBezTo>
                  <a:pt x="20" y="26"/>
                  <a:pt x="21" y="26"/>
                  <a:pt x="23" y="25"/>
                </a:cubicBezTo>
                <a:cubicBezTo>
                  <a:pt x="27" y="25"/>
                  <a:pt x="30" y="28"/>
                  <a:pt x="31" y="31"/>
                </a:cubicBezTo>
                <a:cubicBezTo>
                  <a:pt x="32" y="34"/>
                  <a:pt x="30" y="38"/>
                  <a:pt x="30" y="38"/>
                </a:cubicBezTo>
                <a:cubicBezTo>
                  <a:pt x="30" y="38"/>
                  <a:pt x="28" y="41"/>
                  <a:pt x="24" y="42"/>
                </a:cubicBezTo>
                <a:cubicBezTo>
                  <a:pt x="21" y="43"/>
                  <a:pt x="17" y="41"/>
                  <a:pt x="16" y="38"/>
                </a:cubicBezTo>
                <a:cubicBezTo>
                  <a:pt x="15" y="37"/>
                  <a:pt x="15" y="35"/>
                  <a:pt x="14" y="33"/>
                </a:cubicBezTo>
                <a:cubicBezTo>
                  <a:pt x="13" y="32"/>
                  <a:pt x="12" y="32"/>
                  <a:pt x="11" y="33"/>
                </a:cubicBezTo>
                <a:cubicBezTo>
                  <a:pt x="0" y="51"/>
                  <a:pt x="0" y="51"/>
                  <a:pt x="0" y="51"/>
                </a:cubicBezTo>
                <a:cubicBezTo>
                  <a:pt x="19" y="61"/>
                  <a:pt x="19" y="61"/>
                  <a:pt x="19" y="61"/>
                </a:cubicBezTo>
                <a:cubicBezTo>
                  <a:pt x="20" y="61"/>
                  <a:pt x="21" y="61"/>
                  <a:pt x="21" y="59"/>
                </a:cubicBezTo>
                <a:cubicBezTo>
                  <a:pt x="21" y="58"/>
                  <a:pt x="21" y="56"/>
                  <a:pt x="20" y="54"/>
                </a:cubicBezTo>
                <a:cubicBezTo>
                  <a:pt x="20" y="51"/>
                  <a:pt x="23" y="48"/>
                  <a:pt x="26" y="47"/>
                </a:cubicBezTo>
                <a:cubicBezTo>
                  <a:pt x="29" y="46"/>
                  <a:pt x="32" y="48"/>
                  <a:pt x="32" y="48"/>
                </a:cubicBezTo>
                <a:cubicBezTo>
                  <a:pt x="32" y="48"/>
                  <a:pt x="36" y="50"/>
                  <a:pt x="37" y="53"/>
                </a:cubicBezTo>
                <a:cubicBezTo>
                  <a:pt x="37" y="56"/>
                  <a:pt x="36" y="60"/>
                  <a:pt x="33" y="61"/>
                </a:cubicBezTo>
                <a:cubicBezTo>
                  <a:pt x="31" y="62"/>
                  <a:pt x="29" y="62"/>
                  <a:pt x="28" y="64"/>
                </a:cubicBezTo>
                <a:cubicBezTo>
                  <a:pt x="27" y="64"/>
                  <a:pt x="27" y="65"/>
                  <a:pt x="27" y="66"/>
                </a:cubicBezTo>
                <a:cubicBezTo>
                  <a:pt x="43" y="75"/>
                  <a:pt x="43" y="75"/>
                  <a:pt x="43" y="75"/>
                </a:cubicBezTo>
                <a:cubicBezTo>
                  <a:pt x="54" y="56"/>
                  <a:pt x="54" y="56"/>
                  <a:pt x="54" y="56"/>
                </a:cubicBezTo>
                <a:cubicBezTo>
                  <a:pt x="55" y="55"/>
                  <a:pt x="58" y="55"/>
                  <a:pt x="59" y="57"/>
                </a:cubicBezTo>
                <a:cubicBezTo>
                  <a:pt x="60" y="58"/>
                  <a:pt x="61" y="60"/>
                  <a:pt x="62" y="62"/>
                </a:cubicBezTo>
                <a:cubicBezTo>
                  <a:pt x="68" y="74"/>
                  <a:pt x="80" y="55"/>
                  <a:pt x="67" y="54"/>
                </a:cubicBezTo>
                <a:cubicBezTo>
                  <a:pt x="65" y="54"/>
                  <a:pt x="63" y="55"/>
                  <a:pt x="61" y="54"/>
                </a:cubicBezTo>
                <a:cubicBezTo>
                  <a:pt x="59" y="54"/>
                  <a:pt x="57" y="51"/>
                  <a:pt x="57" y="49"/>
                </a:cubicBezTo>
                <a:cubicBezTo>
                  <a:pt x="68" y="31"/>
                  <a:pt x="68" y="31"/>
                  <a:pt x="68" y="31"/>
                </a:cubicBezTo>
                <a:lnTo>
                  <a:pt x="53" y="2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65" name="Group 164"/>
          <p:cNvGrpSpPr/>
          <p:nvPr userDrawn="1"/>
        </p:nvGrpSpPr>
        <p:grpSpPr>
          <a:xfrm>
            <a:off x="2581275" y="4216400"/>
            <a:ext cx="539750" cy="285750"/>
            <a:chOff x="2581275" y="4216400"/>
            <a:chExt cx="539750" cy="285750"/>
          </a:xfrm>
        </p:grpSpPr>
        <p:sp>
          <p:nvSpPr>
            <p:cNvPr id="166" name="Freeform 139"/>
            <p:cNvSpPr>
              <a:spLocks/>
            </p:cNvSpPr>
            <p:nvPr userDrawn="1"/>
          </p:nvSpPr>
          <p:spPr bwMode="auto">
            <a:xfrm>
              <a:off x="2581275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7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4 w 140"/>
                <a:gd name="T39" fmla="*/ 28 h 69"/>
                <a:gd name="T40" fmla="*/ 5 w 140"/>
                <a:gd name="T41" fmla="*/ 44 h 69"/>
                <a:gd name="T42" fmla="*/ 4 w 140"/>
                <a:gd name="T43" fmla="*/ 47 h 69"/>
                <a:gd name="T44" fmla="*/ 3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0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6 w 140"/>
                <a:gd name="T65" fmla="*/ 17 h 69"/>
                <a:gd name="T66" fmla="*/ 84 w 140"/>
                <a:gd name="T67" fmla="*/ 8 h 69"/>
                <a:gd name="T68" fmla="*/ 94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1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7" y="9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2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1" y="33"/>
                    <a:pt x="8" y="39"/>
                    <a:pt x="5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0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6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6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5" y="11"/>
                    <a:pt x="50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4" y="23"/>
                    <a:pt x="94" y="23"/>
                    <a:pt x="94" y="23"/>
                  </a:cubicBezTo>
                  <a:cubicBezTo>
                    <a:pt x="99" y="26"/>
                    <a:pt x="99" y="26"/>
                    <a:pt x="99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9" y="20"/>
                    <a:pt x="114" y="23"/>
                    <a:pt x="117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29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1" y="52"/>
                    <a:pt x="131" y="52"/>
                    <a:pt x="131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7" name="Freeform 140"/>
            <p:cNvSpPr>
              <a:spLocks/>
            </p:cNvSpPr>
            <p:nvPr userDrawn="1"/>
          </p:nvSpPr>
          <p:spPr bwMode="auto">
            <a:xfrm>
              <a:off x="2619375" y="4448175"/>
              <a:ext cx="34925" cy="41275"/>
            </a:xfrm>
            <a:custGeom>
              <a:avLst/>
              <a:gdLst>
                <a:gd name="T0" fmla="*/ 7 w 22"/>
                <a:gd name="T1" fmla="*/ 17 h 26"/>
                <a:gd name="T2" fmla="*/ 17 w 22"/>
                <a:gd name="T3" fmla="*/ 17 h 26"/>
                <a:gd name="T4" fmla="*/ 17 w 22"/>
                <a:gd name="T5" fmla="*/ 9 h 26"/>
                <a:gd name="T6" fmla="*/ 7 w 22"/>
                <a:gd name="T7" fmla="*/ 9 h 26"/>
                <a:gd name="T8" fmla="*/ 7 w 22"/>
                <a:gd name="T9" fmla="*/ 7 h 26"/>
                <a:gd name="T10" fmla="*/ 22 w 22"/>
                <a:gd name="T11" fmla="*/ 7 h 26"/>
                <a:gd name="T12" fmla="*/ 22 w 22"/>
                <a:gd name="T13" fmla="*/ 0 h 26"/>
                <a:gd name="T14" fmla="*/ 0 w 22"/>
                <a:gd name="T15" fmla="*/ 0 h 26"/>
                <a:gd name="T16" fmla="*/ 0 w 22"/>
                <a:gd name="T17" fmla="*/ 26 h 26"/>
                <a:gd name="T18" fmla="*/ 22 w 22"/>
                <a:gd name="T19" fmla="*/ 26 h 26"/>
                <a:gd name="T20" fmla="*/ 22 w 22"/>
                <a:gd name="T21" fmla="*/ 22 h 26"/>
                <a:gd name="T22" fmla="*/ 7 w 22"/>
                <a:gd name="T23" fmla="*/ 22 h 26"/>
                <a:gd name="T24" fmla="*/ 7 w 22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26">
                  <a:moveTo>
                    <a:pt x="7" y="17"/>
                  </a:move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2" y="26"/>
                  </a:lnTo>
                  <a:lnTo>
                    <a:pt x="22" y="22"/>
                  </a:lnTo>
                  <a:lnTo>
                    <a:pt x="7" y="22"/>
                  </a:lnTo>
                  <a:lnTo>
                    <a:pt x="7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8" name="Freeform 141"/>
            <p:cNvSpPr>
              <a:spLocks/>
            </p:cNvSpPr>
            <p:nvPr userDrawn="1"/>
          </p:nvSpPr>
          <p:spPr bwMode="auto">
            <a:xfrm>
              <a:off x="2638425" y="4362450"/>
              <a:ext cx="261938" cy="139700"/>
            </a:xfrm>
            <a:custGeom>
              <a:avLst/>
              <a:gdLst>
                <a:gd name="T0" fmla="*/ 58 w 68"/>
                <a:gd name="T1" fmla="*/ 20 h 36"/>
                <a:gd name="T2" fmla="*/ 49 w 68"/>
                <a:gd name="T3" fmla="*/ 21 h 36"/>
                <a:gd name="T4" fmla="*/ 0 w 68"/>
                <a:gd name="T5" fmla="*/ 0 h 36"/>
                <a:gd name="T6" fmla="*/ 47 w 68"/>
                <a:gd name="T7" fmla="*/ 26 h 36"/>
                <a:gd name="T8" fmla="*/ 51 w 68"/>
                <a:gd name="T9" fmla="*/ 33 h 36"/>
                <a:gd name="T10" fmla="*/ 59 w 68"/>
                <a:gd name="T11" fmla="*/ 32 h 36"/>
                <a:gd name="T12" fmla="*/ 65 w 68"/>
                <a:gd name="T13" fmla="*/ 36 h 36"/>
                <a:gd name="T14" fmla="*/ 68 w 68"/>
                <a:gd name="T15" fmla="*/ 29 h 36"/>
                <a:gd name="T16" fmla="*/ 62 w 68"/>
                <a:gd name="T17" fmla="*/ 27 h 36"/>
                <a:gd name="T18" fmla="*/ 58 w 68"/>
                <a:gd name="T19" fmla="*/ 2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58" y="20"/>
                  </a:moveTo>
                  <a:cubicBezTo>
                    <a:pt x="55" y="18"/>
                    <a:pt x="52" y="19"/>
                    <a:pt x="49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29"/>
                    <a:pt x="49" y="31"/>
                    <a:pt x="51" y="33"/>
                  </a:cubicBezTo>
                  <a:cubicBezTo>
                    <a:pt x="54" y="34"/>
                    <a:pt x="56" y="34"/>
                    <a:pt x="59" y="32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68" y="29"/>
                    <a:pt x="68" y="29"/>
                    <a:pt x="68" y="29"/>
                  </a:cubicBezTo>
                  <a:cubicBezTo>
                    <a:pt x="62" y="27"/>
                    <a:pt x="62" y="27"/>
                    <a:pt x="62" y="27"/>
                  </a:cubicBezTo>
                  <a:cubicBezTo>
                    <a:pt x="62" y="24"/>
                    <a:pt x="60" y="21"/>
                    <a:pt x="58" y="2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9" name="Freeform 142"/>
            <p:cNvSpPr>
              <a:spLocks/>
            </p:cNvSpPr>
            <p:nvPr userDrawn="1"/>
          </p:nvSpPr>
          <p:spPr bwMode="auto">
            <a:xfrm>
              <a:off x="3055938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70" name="Group 169"/>
          <p:cNvGrpSpPr/>
          <p:nvPr userDrawn="1"/>
        </p:nvGrpSpPr>
        <p:grpSpPr>
          <a:xfrm>
            <a:off x="3322638" y="4216400"/>
            <a:ext cx="539750" cy="285750"/>
            <a:chOff x="3322638" y="4216400"/>
            <a:chExt cx="539750" cy="285750"/>
          </a:xfrm>
        </p:grpSpPr>
        <p:sp>
          <p:nvSpPr>
            <p:cNvPr id="171" name="Freeform 143"/>
            <p:cNvSpPr>
              <a:spLocks/>
            </p:cNvSpPr>
            <p:nvPr userDrawn="1"/>
          </p:nvSpPr>
          <p:spPr bwMode="auto">
            <a:xfrm>
              <a:off x="3322638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8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5 w 140"/>
                <a:gd name="T39" fmla="*/ 28 h 69"/>
                <a:gd name="T40" fmla="*/ 6 w 140"/>
                <a:gd name="T41" fmla="*/ 44 h 69"/>
                <a:gd name="T42" fmla="*/ 4 w 140"/>
                <a:gd name="T43" fmla="*/ 47 h 69"/>
                <a:gd name="T44" fmla="*/ 4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1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7 w 140"/>
                <a:gd name="T65" fmla="*/ 17 h 69"/>
                <a:gd name="T66" fmla="*/ 84 w 140"/>
                <a:gd name="T67" fmla="*/ 8 h 69"/>
                <a:gd name="T68" fmla="*/ 95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2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8" y="9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3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1" y="33"/>
                    <a:pt x="8" y="39"/>
                    <a:pt x="6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2" y="56"/>
                    <a:pt x="1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7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7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5" y="11"/>
                    <a:pt x="51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7" y="17"/>
                    <a:pt x="77" y="17"/>
                    <a:pt x="77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00" y="26"/>
                    <a:pt x="100" y="26"/>
                    <a:pt x="100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10" y="20"/>
                    <a:pt x="114" y="23"/>
                    <a:pt x="118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30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2" y="52"/>
                    <a:pt x="132" y="52"/>
                    <a:pt x="132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2" name="Freeform 144"/>
            <p:cNvSpPr>
              <a:spLocks/>
            </p:cNvSpPr>
            <p:nvPr userDrawn="1"/>
          </p:nvSpPr>
          <p:spPr bwMode="auto">
            <a:xfrm>
              <a:off x="3363913" y="4448175"/>
              <a:ext cx="31750" cy="41275"/>
            </a:xfrm>
            <a:custGeom>
              <a:avLst/>
              <a:gdLst>
                <a:gd name="T0" fmla="*/ 8 w 20"/>
                <a:gd name="T1" fmla="*/ 17 h 26"/>
                <a:gd name="T2" fmla="*/ 15 w 20"/>
                <a:gd name="T3" fmla="*/ 17 h 26"/>
                <a:gd name="T4" fmla="*/ 15 w 20"/>
                <a:gd name="T5" fmla="*/ 9 h 26"/>
                <a:gd name="T6" fmla="*/ 8 w 20"/>
                <a:gd name="T7" fmla="*/ 9 h 26"/>
                <a:gd name="T8" fmla="*/ 8 w 20"/>
                <a:gd name="T9" fmla="*/ 7 h 26"/>
                <a:gd name="T10" fmla="*/ 20 w 20"/>
                <a:gd name="T11" fmla="*/ 7 h 26"/>
                <a:gd name="T12" fmla="*/ 20 w 20"/>
                <a:gd name="T13" fmla="*/ 0 h 26"/>
                <a:gd name="T14" fmla="*/ 0 w 20"/>
                <a:gd name="T15" fmla="*/ 0 h 26"/>
                <a:gd name="T16" fmla="*/ 0 w 20"/>
                <a:gd name="T17" fmla="*/ 26 h 26"/>
                <a:gd name="T18" fmla="*/ 20 w 20"/>
                <a:gd name="T19" fmla="*/ 26 h 26"/>
                <a:gd name="T20" fmla="*/ 20 w 20"/>
                <a:gd name="T21" fmla="*/ 22 h 26"/>
                <a:gd name="T22" fmla="*/ 8 w 20"/>
                <a:gd name="T23" fmla="*/ 22 h 26"/>
                <a:gd name="T24" fmla="*/ 8 w 20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6">
                  <a:moveTo>
                    <a:pt x="8" y="17"/>
                  </a:moveTo>
                  <a:lnTo>
                    <a:pt x="15" y="17"/>
                  </a:lnTo>
                  <a:lnTo>
                    <a:pt x="15" y="9"/>
                  </a:lnTo>
                  <a:lnTo>
                    <a:pt x="8" y="9"/>
                  </a:lnTo>
                  <a:lnTo>
                    <a:pt x="8" y="7"/>
                  </a:lnTo>
                  <a:lnTo>
                    <a:pt x="20" y="7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0" y="26"/>
                  </a:lnTo>
                  <a:lnTo>
                    <a:pt x="20" y="22"/>
                  </a:lnTo>
                  <a:lnTo>
                    <a:pt x="8" y="22"/>
                  </a:lnTo>
                  <a:lnTo>
                    <a:pt x="8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3" name="Freeform 145"/>
            <p:cNvSpPr>
              <a:spLocks/>
            </p:cNvSpPr>
            <p:nvPr userDrawn="1"/>
          </p:nvSpPr>
          <p:spPr bwMode="auto">
            <a:xfrm>
              <a:off x="3541713" y="4362450"/>
              <a:ext cx="263525" cy="139700"/>
            </a:xfrm>
            <a:custGeom>
              <a:avLst/>
              <a:gdLst>
                <a:gd name="T0" fmla="*/ 19 w 68"/>
                <a:gd name="T1" fmla="*/ 21 h 36"/>
                <a:gd name="T2" fmla="*/ 11 w 68"/>
                <a:gd name="T3" fmla="*/ 20 h 36"/>
                <a:gd name="T4" fmla="*/ 6 w 68"/>
                <a:gd name="T5" fmla="*/ 27 h 36"/>
                <a:gd name="T6" fmla="*/ 0 w 68"/>
                <a:gd name="T7" fmla="*/ 29 h 36"/>
                <a:gd name="T8" fmla="*/ 4 w 68"/>
                <a:gd name="T9" fmla="*/ 36 h 36"/>
                <a:gd name="T10" fmla="*/ 10 w 68"/>
                <a:gd name="T11" fmla="*/ 32 h 36"/>
                <a:gd name="T12" fmla="*/ 17 w 68"/>
                <a:gd name="T13" fmla="*/ 33 h 36"/>
                <a:gd name="T14" fmla="*/ 21 w 68"/>
                <a:gd name="T15" fmla="*/ 26 h 36"/>
                <a:gd name="T16" fmla="*/ 68 w 68"/>
                <a:gd name="T17" fmla="*/ 0 h 36"/>
                <a:gd name="T18" fmla="*/ 19 w 68"/>
                <a:gd name="T19" fmla="*/ 2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19" y="21"/>
                  </a:moveTo>
                  <a:cubicBezTo>
                    <a:pt x="17" y="19"/>
                    <a:pt x="13" y="18"/>
                    <a:pt x="11" y="20"/>
                  </a:cubicBezTo>
                  <a:cubicBezTo>
                    <a:pt x="8" y="21"/>
                    <a:pt x="6" y="24"/>
                    <a:pt x="6" y="27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2" y="34"/>
                    <a:pt x="15" y="34"/>
                    <a:pt x="17" y="33"/>
                  </a:cubicBezTo>
                  <a:cubicBezTo>
                    <a:pt x="19" y="31"/>
                    <a:pt x="21" y="29"/>
                    <a:pt x="21" y="26"/>
                  </a:cubicBezTo>
                  <a:cubicBezTo>
                    <a:pt x="68" y="0"/>
                    <a:pt x="68" y="0"/>
                    <a:pt x="68" y="0"/>
                  </a:cubicBezTo>
                  <a:lnTo>
                    <a:pt x="19" y="2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4" name="Freeform 146"/>
            <p:cNvSpPr>
              <a:spLocks/>
            </p:cNvSpPr>
            <p:nvPr userDrawn="1"/>
          </p:nvSpPr>
          <p:spPr bwMode="auto">
            <a:xfrm>
              <a:off x="3797300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75" name="Group 174"/>
          <p:cNvGrpSpPr/>
          <p:nvPr userDrawn="1"/>
        </p:nvGrpSpPr>
        <p:grpSpPr>
          <a:xfrm>
            <a:off x="6916738" y="4011613"/>
            <a:ext cx="436562" cy="563563"/>
            <a:chOff x="6916738" y="4011613"/>
            <a:chExt cx="436562" cy="563563"/>
          </a:xfrm>
        </p:grpSpPr>
        <p:sp>
          <p:nvSpPr>
            <p:cNvPr id="176" name="Rectangle 147"/>
            <p:cNvSpPr>
              <a:spLocks noChangeArrowheads="1"/>
            </p:cNvSpPr>
            <p:nvPr userDrawn="1"/>
          </p:nvSpPr>
          <p:spPr bwMode="auto">
            <a:xfrm>
              <a:off x="6916738" y="4529138"/>
              <a:ext cx="355600" cy="460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7" name="Freeform 148"/>
            <p:cNvSpPr>
              <a:spLocks noEditPoints="1"/>
            </p:cNvSpPr>
            <p:nvPr userDrawn="1"/>
          </p:nvSpPr>
          <p:spPr bwMode="auto">
            <a:xfrm>
              <a:off x="6924675" y="4011613"/>
              <a:ext cx="428625" cy="490538"/>
            </a:xfrm>
            <a:custGeom>
              <a:avLst/>
              <a:gdLst>
                <a:gd name="T0" fmla="*/ 106 w 111"/>
                <a:gd name="T1" fmla="*/ 22 h 127"/>
                <a:gd name="T2" fmla="*/ 106 w 111"/>
                <a:gd name="T3" fmla="*/ 22 h 127"/>
                <a:gd name="T4" fmla="*/ 85 w 111"/>
                <a:gd name="T5" fmla="*/ 0 h 127"/>
                <a:gd name="T6" fmla="*/ 80 w 111"/>
                <a:gd name="T7" fmla="*/ 4 h 127"/>
                <a:gd name="T8" fmla="*/ 90 w 111"/>
                <a:gd name="T9" fmla="*/ 15 h 127"/>
                <a:gd name="T10" fmla="*/ 90 w 111"/>
                <a:gd name="T11" fmla="*/ 33 h 127"/>
                <a:gd name="T12" fmla="*/ 104 w 111"/>
                <a:gd name="T13" fmla="*/ 48 h 127"/>
                <a:gd name="T14" fmla="*/ 104 w 111"/>
                <a:gd name="T15" fmla="*/ 105 h 127"/>
                <a:gd name="T16" fmla="*/ 99 w 111"/>
                <a:gd name="T17" fmla="*/ 108 h 127"/>
                <a:gd name="T18" fmla="*/ 92 w 111"/>
                <a:gd name="T19" fmla="*/ 105 h 127"/>
                <a:gd name="T20" fmla="*/ 92 w 111"/>
                <a:gd name="T21" fmla="*/ 62 h 127"/>
                <a:gd name="T22" fmla="*/ 80 w 111"/>
                <a:gd name="T23" fmla="*/ 51 h 127"/>
                <a:gd name="T24" fmla="*/ 80 w 111"/>
                <a:gd name="T25" fmla="*/ 15 h 127"/>
                <a:gd name="T26" fmla="*/ 69 w 111"/>
                <a:gd name="T27" fmla="*/ 3 h 127"/>
                <a:gd name="T28" fmla="*/ 12 w 111"/>
                <a:gd name="T29" fmla="*/ 3 h 127"/>
                <a:gd name="T30" fmla="*/ 0 w 111"/>
                <a:gd name="T31" fmla="*/ 15 h 127"/>
                <a:gd name="T32" fmla="*/ 0 w 111"/>
                <a:gd name="T33" fmla="*/ 115 h 127"/>
                <a:gd name="T34" fmla="*/ 12 w 111"/>
                <a:gd name="T35" fmla="*/ 127 h 127"/>
                <a:gd name="T36" fmla="*/ 69 w 111"/>
                <a:gd name="T37" fmla="*/ 127 h 127"/>
                <a:gd name="T38" fmla="*/ 80 w 111"/>
                <a:gd name="T39" fmla="*/ 115 h 127"/>
                <a:gd name="T40" fmla="*/ 80 w 111"/>
                <a:gd name="T41" fmla="*/ 60 h 127"/>
                <a:gd name="T42" fmla="*/ 85 w 111"/>
                <a:gd name="T43" fmla="*/ 65 h 127"/>
                <a:gd name="T44" fmla="*/ 85 w 111"/>
                <a:gd name="T45" fmla="*/ 108 h 127"/>
                <a:gd name="T46" fmla="*/ 86 w 111"/>
                <a:gd name="T47" fmla="*/ 109 h 127"/>
                <a:gd name="T48" fmla="*/ 98 w 111"/>
                <a:gd name="T49" fmla="*/ 115 h 127"/>
                <a:gd name="T50" fmla="*/ 99 w 111"/>
                <a:gd name="T51" fmla="*/ 115 h 127"/>
                <a:gd name="T52" fmla="*/ 110 w 111"/>
                <a:gd name="T53" fmla="*/ 109 h 127"/>
                <a:gd name="T54" fmla="*/ 111 w 111"/>
                <a:gd name="T55" fmla="*/ 108 h 127"/>
                <a:gd name="T56" fmla="*/ 111 w 111"/>
                <a:gd name="T57" fmla="*/ 56 h 127"/>
                <a:gd name="T58" fmla="*/ 111 w 111"/>
                <a:gd name="T59" fmla="*/ 38 h 127"/>
                <a:gd name="T60" fmla="*/ 111 w 111"/>
                <a:gd name="T61" fmla="*/ 28 h 127"/>
                <a:gd name="T62" fmla="*/ 106 w 111"/>
                <a:gd name="T63" fmla="*/ 22 h 127"/>
                <a:gd name="T64" fmla="*/ 73 w 111"/>
                <a:gd name="T65" fmla="*/ 46 h 127"/>
                <a:gd name="T66" fmla="*/ 61 w 111"/>
                <a:gd name="T67" fmla="*/ 57 h 127"/>
                <a:gd name="T68" fmla="*/ 20 w 111"/>
                <a:gd name="T69" fmla="*/ 57 h 127"/>
                <a:gd name="T70" fmla="*/ 9 w 111"/>
                <a:gd name="T71" fmla="*/ 46 h 127"/>
                <a:gd name="T72" fmla="*/ 9 w 111"/>
                <a:gd name="T73" fmla="*/ 26 h 127"/>
                <a:gd name="T74" fmla="*/ 20 w 111"/>
                <a:gd name="T75" fmla="*/ 15 h 127"/>
                <a:gd name="T76" fmla="*/ 61 w 111"/>
                <a:gd name="T77" fmla="*/ 15 h 127"/>
                <a:gd name="T78" fmla="*/ 73 w 111"/>
                <a:gd name="T79" fmla="*/ 26 h 127"/>
                <a:gd name="T80" fmla="*/ 73 w 111"/>
                <a:gd name="T81" fmla="*/ 46 h 127"/>
                <a:gd name="T82" fmla="*/ 104 w 111"/>
                <a:gd name="T83" fmla="*/ 38 h 127"/>
                <a:gd name="T84" fmla="*/ 104 w 111"/>
                <a:gd name="T85" fmla="*/ 38 h 127"/>
                <a:gd name="T86" fmla="*/ 97 w 111"/>
                <a:gd name="T87" fmla="*/ 30 h 127"/>
                <a:gd name="T88" fmla="*/ 97 w 111"/>
                <a:gd name="T89" fmla="*/ 23 h 127"/>
                <a:gd name="T90" fmla="*/ 104 w 111"/>
                <a:gd name="T91" fmla="*/ 31 h 127"/>
                <a:gd name="T92" fmla="*/ 104 w 111"/>
                <a:gd name="T93" fmla="*/ 3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1" h="127">
                  <a:moveTo>
                    <a:pt x="106" y="22"/>
                  </a:moveTo>
                  <a:cubicBezTo>
                    <a:pt x="106" y="22"/>
                    <a:pt x="106" y="22"/>
                    <a:pt x="106" y="22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90" y="15"/>
                    <a:pt x="90" y="15"/>
                    <a:pt x="90" y="15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104" y="105"/>
                    <a:pt x="104" y="105"/>
                    <a:pt x="104" y="105"/>
                  </a:cubicBezTo>
                  <a:cubicBezTo>
                    <a:pt x="103" y="106"/>
                    <a:pt x="101" y="108"/>
                    <a:pt x="99" y="108"/>
                  </a:cubicBezTo>
                  <a:cubicBezTo>
                    <a:pt x="96" y="108"/>
                    <a:pt x="94" y="107"/>
                    <a:pt x="92" y="105"/>
                  </a:cubicBezTo>
                  <a:cubicBezTo>
                    <a:pt x="92" y="62"/>
                    <a:pt x="92" y="62"/>
                    <a:pt x="92" y="62"/>
                  </a:cubicBezTo>
                  <a:cubicBezTo>
                    <a:pt x="80" y="51"/>
                    <a:pt x="80" y="51"/>
                    <a:pt x="80" y="51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80" y="9"/>
                    <a:pt x="75" y="3"/>
                    <a:pt x="69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5" y="3"/>
                    <a:pt x="0" y="9"/>
                    <a:pt x="0" y="1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22"/>
                    <a:pt x="5" y="127"/>
                    <a:pt x="12" y="127"/>
                  </a:cubicBezTo>
                  <a:cubicBezTo>
                    <a:pt x="69" y="127"/>
                    <a:pt x="69" y="127"/>
                    <a:pt x="69" y="127"/>
                  </a:cubicBezTo>
                  <a:cubicBezTo>
                    <a:pt x="75" y="127"/>
                    <a:pt x="80" y="122"/>
                    <a:pt x="80" y="115"/>
                  </a:cubicBezTo>
                  <a:cubicBezTo>
                    <a:pt x="80" y="60"/>
                    <a:pt x="80" y="60"/>
                    <a:pt x="80" y="60"/>
                  </a:cubicBezTo>
                  <a:cubicBezTo>
                    <a:pt x="85" y="65"/>
                    <a:pt x="85" y="65"/>
                    <a:pt x="85" y="65"/>
                  </a:cubicBezTo>
                  <a:cubicBezTo>
                    <a:pt x="85" y="108"/>
                    <a:pt x="85" y="108"/>
                    <a:pt x="85" y="108"/>
                  </a:cubicBezTo>
                  <a:cubicBezTo>
                    <a:pt x="86" y="109"/>
                    <a:pt x="86" y="109"/>
                    <a:pt x="86" y="109"/>
                  </a:cubicBezTo>
                  <a:cubicBezTo>
                    <a:pt x="90" y="113"/>
                    <a:pt x="94" y="115"/>
                    <a:pt x="98" y="115"/>
                  </a:cubicBezTo>
                  <a:cubicBezTo>
                    <a:pt x="98" y="115"/>
                    <a:pt x="99" y="115"/>
                    <a:pt x="99" y="115"/>
                  </a:cubicBezTo>
                  <a:cubicBezTo>
                    <a:pt x="106" y="115"/>
                    <a:pt x="110" y="109"/>
                    <a:pt x="110" y="109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1" y="38"/>
                    <a:pt x="111" y="38"/>
                    <a:pt x="111" y="38"/>
                  </a:cubicBezTo>
                  <a:cubicBezTo>
                    <a:pt x="111" y="28"/>
                    <a:pt x="111" y="28"/>
                    <a:pt x="111" y="28"/>
                  </a:cubicBezTo>
                  <a:lnTo>
                    <a:pt x="106" y="22"/>
                  </a:lnTo>
                  <a:close/>
                  <a:moveTo>
                    <a:pt x="73" y="46"/>
                  </a:moveTo>
                  <a:cubicBezTo>
                    <a:pt x="73" y="52"/>
                    <a:pt x="68" y="57"/>
                    <a:pt x="6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14" y="57"/>
                    <a:pt x="9" y="52"/>
                    <a:pt x="9" y="4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20"/>
                    <a:pt x="14" y="15"/>
                    <a:pt x="20" y="15"/>
                  </a:cubicBezTo>
                  <a:cubicBezTo>
                    <a:pt x="61" y="15"/>
                    <a:pt x="61" y="15"/>
                    <a:pt x="61" y="15"/>
                  </a:cubicBezTo>
                  <a:cubicBezTo>
                    <a:pt x="68" y="15"/>
                    <a:pt x="73" y="20"/>
                    <a:pt x="73" y="26"/>
                  </a:cubicBezTo>
                  <a:lnTo>
                    <a:pt x="73" y="46"/>
                  </a:lnTo>
                  <a:close/>
                  <a:moveTo>
                    <a:pt x="104" y="38"/>
                  </a:moveTo>
                  <a:cubicBezTo>
                    <a:pt x="104" y="38"/>
                    <a:pt x="104" y="38"/>
                    <a:pt x="104" y="38"/>
                  </a:cubicBezTo>
                  <a:cubicBezTo>
                    <a:pt x="97" y="30"/>
                    <a:pt x="97" y="30"/>
                    <a:pt x="97" y="30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104" y="31"/>
                    <a:pt x="104" y="31"/>
                    <a:pt x="104" y="31"/>
                  </a:cubicBezTo>
                  <a:lnTo>
                    <a:pt x="104" y="3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78" name="Freeform 149"/>
          <p:cNvSpPr>
            <a:spLocks noEditPoints="1"/>
          </p:cNvSpPr>
          <p:nvPr userDrawn="1"/>
        </p:nvSpPr>
        <p:spPr bwMode="auto">
          <a:xfrm>
            <a:off x="7585075" y="4003675"/>
            <a:ext cx="296863" cy="404813"/>
          </a:xfrm>
          <a:custGeom>
            <a:avLst/>
            <a:gdLst>
              <a:gd name="T0" fmla="*/ 66 w 77"/>
              <a:gd name="T1" fmla="*/ 57 h 105"/>
              <a:gd name="T2" fmla="*/ 66 w 77"/>
              <a:gd name="T3" fmla="*/ 6 h 105"/>
              <a:gd name="T4" fmla="*/ 60 w 77"/>
              <a:gd name="T5" fmla="*/ 0 h 105"/>
              <a:gd name="T6" fmla="*/ 22 w 77"/>
              <a:gd name="T7" fmla="*/ 0 h 105"/>
              <a:gd name="T8" fmla="*/ 0 w 77"/>
              <a:gd name="T9" fmla="*/ 22 h 105"/>
              <a:gd name="T10" fmla="*/ 0 w 77"/>
              <a:gd name="T11" fmla="*/ 86 h 105"/>
              <a:gd name="T12" fmla="*/ 6 w 77"/>
              <a:gd name="T13" fmla="*/ 92 h 105"/>
              <a:gd name="T14" fmla="*/ 26 w 77"/>
              <a:gd name="T15" fmla="*/ 92 h 105"/>
              <a:gd name="T16" fmla="*/ 50 w 77"/>
              <a:gd name="T17" fmla="*/ 105 h 105"/>
              <a:gd name="T18" fmla="*/ 77 w 77"/>
              <a:gd name="T19" fmla="*/ 78 h 105"/>
              <a:gd name="T20" fmla="*/ 66 w 77"/>
              <a:gd name="T21" fmla="*/ 57 h 105"/>
              <a:gd name="T22" fmla="*/ 20 w 77"/>
              <a:gd name="T23" fmla="*/ 9 h 105"/>
              <a:gd name="T24" fmla="*/ 20 w 77"/>
              <a:gd name="T25" fmla="*/ 19 h 105"/>
              <a:gd name="T26" fmla="*/ 20 w 77"/>
              <a:gd name="T27" fmla="*/ 20 h 105"/>
              <a:gd name="T28" fmla="*/ 9 w 77"/>
              <a:gd name="T29" fmla="*/ 20 h 105"/>
              <a:gd name="T30" fmla="*/ 20 w 77"/>
              <a:gd name="T31" fmla="*/ 9 h 105"/>
              <a:gd name="T32" fmla="*/ 23 w 77"/>
              <a:gd name="T33" fmla="*/ 72 h 105"/>
              <a:gd name="T34" fmla="*/ 10 w 77"/>
              <a:gd name="T35" fmla="*/ 72 h 105"/>
              <a:gd name="T36" fmla="*/ 10 w 77"/>
              <a:gd name="T37" fmla="*/ 78 h 105"/>
              <a:gd name="T38" fmla="*/ 23 w 77"/>
              <a:gd name="T39" fmla="*/ 78 h 105"/>
              <a:gd name="T40" fmla="*/ 23 w 77"/>
              <a:gd name="T41" fmla="*/ 78 h 105"/>
              <a:gd name="T42" fmla="*/ 24 w 77"/>
              <a:gd name="T43" fmla="*/ 86 h 105"/>
              <a:gd name="T44" fmla="*/ 6 w 77"/>
              <a:gd name="T45" fmla="*/ 86 h 105"/>
              <a:gd name="T46" fmla="*/ 5 w 77"/>
              <a:gd name="T47" fmla="*/ 86 h 105"/>
              <a:gd name="T48" fmla="*/ 5 w 77"/>
              <a:gd name="T49" fmla="*/ 26 h 105"/>
              <a:gd name="T50" fmla="*/ 20 w 77"/>
              <a:gd name="T51" fmla="*/ 26 h 105"/>
              <a:gd name="T52" fmla="*/ 26 w 77"/>
              <a:gd name="T53" fmla="*/ 19 h 105"/>
              <a:gd name="T54" fmla="*/ 26 w 77"/>
              <a:gd name="T55" fmla="*/ 5 h 105"/>
              <a:gd name="T56" fmla="*/ 60 w 77"/>
              <a:gd name="T57" fmla="*/ 5 h 105"/>
              <a:gd name="T58" fmla="*/ 61 w 77"/>
              <a:gd name="T59" fmla="*/ 6 h 105"/>
              <a:gd name="T60" fmla="*/ 61 w 77"/>
              <a:gd name="T61" fmla="*/ 53 h 105"/>
              <a:gd name="T62" fmla="*/ 50 w 77"/>
              <a:gd name="T63" fmla="*/ 51 h 105"/>
              <a:gd name="T64" fmla="*/ 32 w 77"/>
              <a:gd name="T65" fmla="*/ 58 h 105"/>
              <a:gd name="T66" fmla="*/ 10 w 77"/>
              <a:gd name="T67" fmla="*/ 58 h 105"/>
              <a:gd name="T68" fmla="*/ 10 w 77"/>
              <a:gd name="T69" fmla="*/ 63 h 105"/>
              <a:gd name="T70" fmla="*/ 27 w 77"/>
              <a:gd name="T71" fmla="*/ 63 h 105"/>
              <a:gd name="T72" fmla="*/ 23 w 77"/>
              <a:gd name="T73" fmla="*/ 72 h 105"/>
              <a:gd name="T74" fmla="*/ 50 w 77"/>
              <a:gd name="T75" fmla="*/ 100 h 105"/>
              <a:gd name="T76" fmla="*/ 28 w 77"/>
              <a:gd name="T77" fmla="*/ 78 h 105"/>
              <a:gd name="T78" fmla="*/ 50 w 77"/>
              <a:gd name="T79" fmla="*/ 56 h 105"/>
              <a:gd name="T80" fmla="*/ 71 w 77"/>
              <a:gd name="T81" fmla="*/ 78 h 105"/>
              <a:gd name="T82" fmla="*/ 50 w 77"/>
              <a:gd name="T83" fmla="*/ 100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7" h="105">
                <a:moveTo>
                  <a:pt x="66" y="57"/>
                </a:moveTo>
                <a:cubicBezTo>
                  <a:pt x="66" y="6"/>
                  <a:pt x="66" y="6"/>
                  <a:pt x="66" y="6"/>
                </a:cubicBezTo>
                <a:cubicBezTo>
                  <a:pt x="66" y="2"/>
                  <a:pt x="63" y="0"/>
                  <a:pt x="6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89"/>
                  <a:pt x="3" y="92"/>
                  <a:pt x="6" y="92"/>
                </a:cubicBezTo>
                <a:cubicBezTo>
                  <a:pt x="26" y="92"/>
                  <a:pt x="26" y="92"/>
                  <a:pt x="26" y="92"/>
                </a:cubicBezTo>
                <a:cubicBezTo>
                  <a:pt x="31" y="100"/>
                  <a:pt x="40" y="105"/>
                  <a:pt x="50" y="105"/>
                </a:cubicBezTo>
                <a:cubicBezTo>
                  <a:pt x="65" y="105"/>
                  <a:pt x="77" y="93"/>
                  <a:pt x="77" y="78"/>
                </a:cubicBezTo>
                <a:cubicBezTo>
                  <a:pt x="77" y="69"/>
                  <a:pt x="73" y="62"/>
                  <a:pt x="66" y="57"/>
                </a:cubicBezTo>
                <a:close/>
                <a:moveTo>
                  <a:pt x="20" y="9"/>
                </a:moveTo>
                <a:cubicBezTo>
                  <a:pt x="20" y="19"/>
                  <a:pt x="20" y="19"/>
                  <a:pt x="20" y="19"/>
                </a:cubicBezTo>
                <a:cubicBezTo>
                  <a:pt x="20" y="20"/>
                  <a:pt x="20" y="20"/>
                  <a:pt x="20" y="20"/>
                </a:cubicBezTo>
                <a:cubicBezTo>
                  <a:pt x="9" y="20"/>
                  <a:pt x="9" y="20"/>
                  <a:pt x="9" y="20"/>
                </a:cubicBezTo>
                <a:lnTo>
                  <a:pt x="20" y="9"/>
                </a:lnTo>
                <a:close/>
                <a:moveTo>
                  <a:pt x="23" y="72"/>
                </a:moveTo>
                <a:cubicBezTo>
                  <a:pt x="10" y="72"/>
                  <a:pt x="10" y="72"/>
                  <a:pt x="10" y="72"/>
                </a:cubicBezTo>
                <a:cubicBezTo>
                  <a:pt x="10" y="78"/>
                  <a:pt x="10" y="78"/>
                  <a:pt x="10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81"/>
                  <a:pt x="23" y="84"/>
                  <a:pt x="24" y="86"/>
                </a:cubicBezTo>
                <a:cubicBezTo>
                  <a:pt x="6" y="86"/>
                  <a:pt x="6" y="86"/>
                  <a:pt x="6" y="86"/>
                </a:cubicBezTo>
                <a:cubicBezTo>
                  <a:pt x="6" y="86"/>
                  <a:pt x="5" y="86"/>
                  <a:pt x="5" y="86"/>
                </a:cubicBezTo>
                <a:cubicBezTo>
                  <a:pt x="5" y="26"/>
                  <a:pt x="5" y="26"/>
                  <a:pt x="5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3" y="26"/>
                  <a:pt x="26" y="23"/>
                  <a:pt x="26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60" y="5"/>
                  <a:pt x="60" y="5"/>
                  <a:pt x="60" y="5"/>
                </a:cubicBezTo>
                <a:cubicBezTo>
                  <a:pt x="60" y="5"/>
                  <a:pt x="61" y="5"/>
                  <a:pt x="61" y="6"/>
                </a:cubicBezTo>
                <a:cubicBezTo>
                  <a:pt x="61" y="53"/>
                  <a:pt x="61" y="53"/>
                  <a:pt x="61" y="53"/>
                </a:cubicBezTo>
                <a:cubicBezTo>
                  <a:pt x="57" y="52"/>
                  <a:pt x="54" y="51"/>
                  <a:pt x="50" y="51"/>
                </a:cubicBezTo>
                <a:cubicBezTo>
                  <a:pt x="43" y="51"/>
                  <a:pt x="36" y="54"/>
                  <a:pt x="32" y="58"/>
                </a:cubicBezTo>
                <a:cubicBezTo>
                  <a:pt x="10" y="58"/>
                  <a:pt x="10" y="58"/>
                  <a:pt x="10" y="58"/>
                </a:cubicBezTo>
                <a:cubicBezTo>
                  <a:pt x="10" y="63"/>
                  <a:pt x="10" y="63"/>
                  <a:pt x="10" y="63"/>
                </a:cubicBezTo>
                <a:cubicBezTo>
                  <a:pt x="27" y="63"/>
                  <a:pt x="27" y="63"/>
                  <a:pt x="27" y="63"/>
                </a:cubicBezTo>
                <a:cubicBezTo>
                  <a:pt x="25" y="66"/>
                  <a:pt x="24" y="69"/>
                  <a:pt x="23" y="72"/>
                </a:cubicBezTo>
                <a:close/>
                <a:moveTo>
                  <a:pt x="50" y="100"/>
                </a:moveTo>
                <a:cubicBezTo>
                  <a:pt x="38" y="100"/>
                  <a:pt x="28" y="90"/>
                  <a:pt x="28" y="78"/>
                </a:cubicBezTo>
                <a:cubicBezTo>
                  <a:pt x="28" y="66"/>
                  <a:pt x="38" y="56"/>
                  <a:pt x="50" y="56"/>
                </a:cubicBezTo>
                <a:cubicBezTo>
                  <a:pt x="62" y="56"/>
                  <a:pt x="71" y="66"/>
                  <a:pt x="71" y="78"/>
                </a:cubicBezTo>
                <a:cubicBezTo>
                  <a:pt x="71" y="90"/>
                  <a:pt x="62" y="100"/>
                  <a:pt x="50" y="10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9" name="Rectangle 150"/>
          <p:cNvSpPr>
            <a:spLocks noChangeArrowheads="1"/>
          </p:cNvSpPr>
          <p:nvPr userDrawn="1"/>
        </p:nvSpPr>
        <p:spPr bwMode="auto">
          <a:xfrm>
            <a:off x="7705725" y="4057650"/>
            <a:ext cx="95250" cy="23813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0" name="Rectangle 151"/>
          <p:cNvSpPr>
            <a:spLocks noChangeArrowheads="1"/>
          </p:cNvSpPr>
          <p:nvPr userDrawn="1"/>
        </p:nvSpPr>
        <p:spPr bwMode="auto">
          <a:xfrm>
            <a:off x="7623175" y="4114800"/>
            <a:ext cx="177800" cy="20638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1" name="Rectangle 152"/>
          <p:cNvSpPr>
            <a:spLocks noChangeArrowheads="1"/>
          </p:cNvSpPr>
          <p:nvPr userDrawn="1"/>
        </p:nvSpPr>
        <p:spPr bwMode="auto">
          <a:xfrm>
            <a:off x="7623175" y="4170363"/>
            <a:ext cx="177800" cy="22225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2" name="Freeform 153"/>
          <p:cNvSpPr>
            <a:spLocks/>
          </p:cNvSpPr>
          <p:nvPr userDrawn="1"/>
        </p:nvSpPr>
        <p:spPr bwMode="auto">
          <a:xfrm>
            <a:off x="7724775" y="4254500"/>
            <a:ext cx="123825" cy="65088"/>
          </a:xfrm>
          <a:custGeom>
            <a:avLst/>
            <a:gdLst>
              <a:gd name="T0" fmla="*/ 16 w 32"/>
              <a:gd name="T1" fmla="*/ 10 h 17"/>
              <a:gd name="T2" fmla="*/ 14 w 32"/>
              <a:gd name="T3" fmla="*/ 9 h 17"/>
              <a:gd name="T4" fmla="*/ 4 w 32"/>
              <a:gd name="T5" fmla="*/ 0 h 17"/>
              <a:gd name="T6" fmla="*/ 0 w 32"/>
              <a:gd name="T7" fmla="*/ 4 h 17"/>
              <a:gd name="T8" fmla="*/ 10 w 32"/>
              <a:gd name="T9" fmla="*/ 13 h 17"/>
              <a:gd name="T10" fmla="*/ 14 w 32"/>
              <a:gd name="T11" fmla="*/ 17 h 17"/>
              <a:gd name="T12" fmla="*/ 16 w 32"/>
              <a:gd name="T13" fmla="*/ 16 h 17"/>
              <a:gd name="T14" fmla="*/ 32 w 32"/>
              <a:gd name="T15" fmla="*/ 16 h 17"/>
              <a:gd name="T16" fmla="*/ 32 w 32"/>
              <a:gd name="T17" fmla="*/ 10 h 17"/>
              <a:gd name="T18" fmla="*/ 16 w 32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" h="17">
                <a:moveTo>
                  <a:pt x="16" y="10"/>
                </a:moveTo>
                <a:cubicBezTo>
                  <a:pt x="16" y="10"/>
                  <a:pt x="15" y="9"/>
                  <a:pt x="14" y="9"/>
                </a:cubicBezTo>
                <a:cubicBezTo>
                  <a:pt x="4" y="0"/>
                  <a:pt x="4" y="0"/>
                  <a:pt x="4" y="0"/>
                </a:cubicBezTo>
                <a:cubicBezTo>
                  <a:pt x="0" y="4"/>
                  <a:pt x="0" y="4"/>
                  <a:pt x="0" y="4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5"/>
                  <a:pt x="12" y="17"/>
                  <a:pt x="14" y="17"/>
                </a:cubicBezTo>
                <a:cubicBezTo>
                  <a:pt x="15" y="17"/>
                  <a:pt x="16" y="16"/>
                  <a:pt x="16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10"/>
                  <a:pt x="32" y="10"/>
                  <a:pt x="32" y="10"/>
                </a:cubicBezTo>
                <a:lnTo>
                  <a:pt x="16" y="1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3" name="Freeform 154"/>
          <p:cNvSpPr>
            <a:spLocks noEditPoints="1"/>
          </p:cNvSpPr>
          <p:nvPr userDrawn="1"/>
        </p:nvSpPr>
        <p:spPr bwMode="auto">
          <a:xfrm>
            <a:off x="8310563" y="3467100"/>
            <a:ext cx="560388" cy="296863"/>
          </a:xfrm>
          <a:custGeom>
            <a:avLst/>
            <a:gdLst>
              <a:gd name="T0" fmla="*/ 73 w 145"/>
              <a:gd name="T1" fmla="*/ 0 h 77"/>
              <a:gd name="T2" fmla="*/ 0 w 145"/>
              <a:gd name="T3" fmla="*/ 38 h 77"/>
              <a:gd name="T4" fmla="*/ 0 w 145"/>
              <a:gd name="T5" fmla="*/ 38 h 77"/>
              <a:gd name="T6" fmla="*/ 73 w 145"/>
              <a:gd name="T7" fmla="*/ 77 h 77"/>
              <a:gd name="T8" fmla="*/ 145 w 145"/>
              <a:gd name="T9" fmla="*/ 38 h 77"/>
              <a:gd name="T10" fmla="*/ 145 w 145"/>
              <a:gd name="T11" fmla="*/ 38 h 77"/>
              <a:gd name="T12" fmla="*/ 73 w 145"/>
              <a:gd name="T13" fmla="*/ 0 h 77"/>
              <a:gd name="T14" fmla="*/ 54 w 145"/>
              <a:gd name="T15" fmla="*/ 25 h 77"/>
              <a:gd name="T16" fmla="*/ 63 w 145"/>
              <a:gd name="T17" fmla="*/ 16 h 77"/>
              <a:gd name="T18" fmla="*/ 71 w 145"/>
              <a:gd name="T19" fmla="*/ 25 h 77"/>
              <a:gd name="T20" fmla="*/ 63 w 145"/>
              <a:gd name="T21" fmla="*/ 33 h 77"/>
              <a:gd name="T22" fmla="*/ 54 w 145"/>
              <a:gd name="T23" fmla="*/ 25 h 77"/>
              <a:gd name="T24" fmla="*/ 10 w 145"/>
              <a:gd name="T25" fmla="*/ 38 h 77"/>
              <a:gd name="T26" fmla="*/ 57 w 145"/>
              <a:gd name="T27" fmla="*/ 10 h 77"/>
              <a:gd name="T28" fmla="*/ 40 w 145"/>
              <a:gd name="T29" fmla="*/ 38 h 77"/>
              <a:gd name="T30" fmla="*/ 56 w 145"/>
              <a:gd name="T31" fmla="*/ 66 h 77"/>
              <a:gd name="T32" fmla="*/ 31 w 145"/>
              <a:gd name="T33" fmla="*/ 58 h 77"/>
              <a:gd name="T34" fmla="*/ 10 w 145"/>
              <a:gd name="T35" fmla="*/ 38 h 77"/>
              <a:gd name="T36" fmla="*/ 89 w 145"/>
              <a:gd name="T37" fmla="*/ 66 h 77"/>
              <a:gd name="T38" fmla="*/ 105 w 145"/>
              <a:gd name="T39" fmla="*/ 38 h 77"/>
              <a:gd name="T40" fmla="*/ 88 w 145"/>
              <a:gd name="T41" fmla="*/ 10 h 77"/>
              <a:gd name="T42" fmla="*/ 135 w 145"/>
              <a:gd name="T43" fmla="*/ 38 h 77"/>
              <a:gd name="T44" fmla="*/ 89 w 145"/>
              <a:gd name="T45" fmla="*/ 66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45" h="77">
                <a:moveTo>
                  <a:pt x="73" y="0"/>
                </a:moveTo>
                <a:cubicBezTo>
                  <a:pt x="38" y="0"/>
                  <a:pt x="9" y="16"/>
                  <a:pt x="0" y="38"/>
                </a:cubicBezTo>
                <a:cubicBezTo>
                  <a:pt x="0" y="38"/>
                  <a:pt x="0" y="38"/>
                  <a:pt x="0" y="38"/>
                </a:cubicBezTo>
                <a:cubicBezTo>
                  <a:pt x="9" y="60"/>
                  <a:pt x="38" y="77"/>
                  <a:pt x="73" y="77"/>
                </a:cubicBezTo>
                <a:cubicBezTo>
                  <a:pt x="107" y="77"/>
                  <a:pt x="137" y="60"/>
                  <a:pt x="145" y="38"/>
                </a:cubicBezTo>
                <a:cubicBezTo>
                  <a:pt x="145" y="38"/>
                  <a:pt x="145" y="38"/>
                  <a:pt x="145" y="38"/>
                </a:cubicBezTo>
                <a:cubicBezTo>
                  <a:pt x="137" y="16"/>
                  <a:pt x="107" y="0"/>
                  <a:pt x="73" y="0"/>
                </a:cubicBezTo>
                <a:close/>
                <a:moveTo>
                  <a:pt x="54" y="25"/>
                </a:moveTo>
                <a:cubicBezTo>
                  <a:pt x="54" y="20"/>
                  <a:pt x="58" y="16"/>
                  <a:pt x="63" y="16"/>
                </a:cubicBezTo>
                <a:cubicBezTo>
                  <a:pt x="67" y="16"/>
                  <a:pt x="71" y="20"/>
                  <a:pt x="71" y="25"/>
                </a:cubicBezTo>
                <a:cubicBezTo>
                  <a:pt x="71" y="29"/>
                  <a:pt x="67" y="33"/>
                  <a:pt x="63" y="33"/>
                </a:cubicBezTo>
                <a:cubicBezTo>
                  <a:pt x="58" y="33"/>
                  <a:pt x="54" y="29"/>
                  <a:pt x="54" y="25"/>
                </a:cubicBezTo>
                <a:close/>
                <a:moveTo>
                  <a:pt x="10" y="38"/>
                </a:moveTo>
                <a:cubicBezTo>
                  <a:pt x="18" y="24"/>
                  <a:pt x="36" y="14"/>
                  <a:pt x="57" y="10"/>
                </a:cubicBezTo>
                <a:cubicBezTo>
                  <a:pt x="47" y="16"/>
                  <a:pt x="40" y="26"/>
                  <a:pt x="40" y="38"/>
                </a:cubicBezTo>
                <a:cubicBezTo>
                  <a:pt x="40" y="50"/>
                  <a:pt x="47" y="61"/>
                  <a:pt x="56" y="66"/>
                </a:cubicBezTo>
                <a:cubicBezTo>
                  <a:pt x="47" y="65"/>
                  <a:pt x="39" y="62"/>
                  <a:pt x="31" y="58"/>
                </a:cubicBezTo>
                <a:cubicBezTo>
                  <a:pt x="21" y="53"/>
                  <a:pt x="14" y="46"/>
                  <a:pt x="10" y="38"/>
                </a:cubicBezTo>
                <a:close/>
                <a:moveTo>
                  <a:pt x="89" y="66"/>
                </a:moveTo>
                <a:cubicBezTo>
                  <a:pt x="99" y="61"/>
                  <a:pt x="105" y="50"/>
                  <a:pt x="105" y="38"/>
                </a:cubicBezTo>
                <a:cubicBezTo>
                  <a:pt x="105" y="26"/>
                  <a:pt x="98" y="16"/>
                  <a:pt x="88" y="10"/>
                </a:cubicBezTo>
                <a:cubicBezTo>
                  <a:pt x="110" y="14"/>
                  <a:pt x="128" y="24"/>
                  <a:pt x="135" y="38"/>
                </a:cubicBezTo>
                <a:cubicBezTo>
                  <a:pt x="128" y="52"/>
                  <a:pt x="110" y="62"/>
                  <a:pt x="89" y="6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4" name="Freeform 155"/>
          <p:cNvSpPr>
            <a:spLocks noEditPoints="1"/>
          </p:cNvSpPr>
          <p:nvPr userDrawn="1"/>
        </p:nvSpPr>
        <p:spPr bwMode="auto">
          <a:xfrm>
            <a:off x="8423275" y="2354263"/>
            <a:ext cx="544513" cy="838200"/>
          </a:xfrm>
          <a:custGeom>
            <a:avLst/>
            <a:gdLst>
              <a:gd name="T0" fmla="*/ 0 w 141"/>
              <a:gd name="T1" fmla="*/ 200 h 217"/>
              <a:gd name="T2" fmla="*/ 141 w 141"/>
              <a:gd name="T3" fmla="*/ 17 h 217"/>
              <a:gd name="T4" fmla="*/ 126 w 141"/>
              <a:gd name="T5" fmla="*/ 67 h 217"/>
              <a:gd name="T6" fmla="*/ 40 w 141"/>
              <a:gd name="T7" fmla="*/ 200 h 217"/>
              <a:gd name="T8" fmla="*/ 20 w 141"/>
              <a:gd name="T9" fmla="*/ 183 h 217"/>
              <a:gd name="T10" fmla="*/ 46 w 141"/>
              <a:gd name="T11" fmla="*/ 168 h 217"/>
              <a:gd name="T12" fmla="*/ 14 w 141"/>
              <a:gd name="T13" fmla="*/ 163 h 217"/>
              <a:gd name="T14" fmla="*/ 46 w 141"/>
              <a:gd name="T15" fmla="*/ 168 h 217"/>
              <a:gd name="T16" fmla="*/ 14 w 141"/>
              <a:gd name="T17" fmla="*/ 143 h 217"/>
              <a:gd name="T18" fmla="*/ 46 w 141"/>
              <a:gd name="T19" fmla="*/ 137 h 217"/>
              <a:gd name="T20" fmla="*/ 20 w 141"/>
              <a:gd name="T21" fmla="*/ 123 h 217"/>
              <a:gd name="T22" fmla="*/ 40 w 141"/>
              <a:gd name="T23" fmla="*/ 106 h 217"/>
              <a:gd name="T24" fmla="*/ 80 w 141"/>
              <a:gd name="T25" fmla="*/ 200 h 217"/>
              <a:gd name="T26" fmla="*/ 61 w 141"/>
              <a:gd name="T27" fmla="*/ 183 h 217"/>
              <a:gd name="T28" fmla="*/ 86 w 141"/>
              <a:gd name="T29" fmla="*/ 168 h 217"/>
              <a:gd name="T30" fmla="*/ 55 w 141"/>
              <a:gd name="T31" fmla="*/ 163 h 217"/>
              <a:gd name="T32" fmla="*/ 86 w 141"/>
              <a:gd name="T33" fmla="*/ 168 h 217"/>
              <a:gd name="T34" fmla="*/ 55 w 141"/>
              <a:gd name="T35" fmla="*/ 143 h 217"/>
              <a:gd name="T36" fmla="*/ 86 w 141"/>
              <a:gd name="T37" fmla="*/ 137 h 217"/>
              <a:gd name="T38" fmla="*/ 61 w 141"/>
              <a:gd name="T39" fmla="*/ 123 h 217"/>
              <a:gd name="T40" fmla="*/ 80 w 141"/>
              <a:gd name="T41" fmla="*/ 106 h 217"/>
              <a:gd name="T42" fmla="*/ 121 w 141"/>
              <a:gd name="T43" fmla="*/ 200 h 217"/>
              <a:gd name="T44" fmla="*/ 102 w 141"/>
              <a:gd name="T45" fmla="*/ 183 h 217"/>
              <a:gd name="T46" fmla="*/ 127 w 141"/>
              <a:gd name="T47" fmla="*/ 168 h 217"/>
              <a:gd name="T48" fmla="*/ 95 w 141"/>
              <a:gd name="T49" fmla="*/ 163 h 217"/>
              <a:gd name="T50" fmla="*/ 127 w 141"/>
              <a:gd name="T51" fmla="*/ 168 h 217"/>
              <a:gd name="T52" fmla="*/ 95 w 141"/>
              <a:gd name="T53" fmla="*/ 143 h 217"/>
              <a:gd name="T54" fmla="*/ 127 w 141"/>
              <a:gd name="T55" fmla="*/ 137 h 217"/>
              <a:gd name="T56" fmla="*/ 102 w 141"/>
              <a:gd name="T57" fmla="*/ 123 h 217"/>
              <a:gd name="T58" fmla="*/ 121 w 141"/>
              <a:gd name="T59" fmla="*/ 106 h 217"/>
              <a:gd name="T60" fmla="*/ 29 w 141"/>
              <a:gd name="T61" fmla="*/ 84 h 217"/>
              <a:gd name="T62" fmla="*/ 18 w 141"/>
              <a:gd name="T63" fmla="*/ 75 h 217"/>
              <a:gd name="T64" fmla="*/ 56 w 141"/>
              <a:gd name="T65" fmla="*/ 81 h 217"/>
              <a:gd name="T66" fmla="*/ 38 w 141"/>
              <a:gd name="T67" fmla="*/ 78 h 217"/>
              <a:gd name="T68" fmla="*/ 56 w 141"/>
              <a:gd name="T69" fmla="*/ 81 h 217"/>
              <a:gd name="T70" fmla="*/ 61 w 141"/>
              <a:gd name="T71" fmla="*/ 81 h 217"/>
              <a:gd name="T72" fmla="*/ 80 w 141"/>
              <a:gd name="T73" fmla="*/ 78 h 217"/>
              <a:gd name="T74" fmla="*/ 88 w 141"/>
              <a:gd name="T75" fmla="*/ 84 h 217"/>
              <a:gd name="T76" fmla="*/ 99 w 141"/>
              <a:gd name="T77" fmla="*/ 75 h 217"/>
              <a:gd name="T78" fmla="*/ 123 w 141"/>
              <a:gd name="T79" fmla="*/ 84 h 217"/>
              <a:gd name="T80" fmla="*/ 111 w 141"/>
              <a:gd name="T81" fmla="*/ 75 h 217"/>
              <a:gd name="T82" fmla="*/ 33 w 141"/>
              <a:gd name="T83" fmla="*/ 96 h 217"/>
              <a:gd name="T84" fmla="*/ 14 w 141"/>
              <a:gd name="T85" fmla="*/ 93 h 217"/>
              <a:gd name="T86" fmla="*/ 33 w 141"/>
              <a:gd name="T87" fmla="*/ 96 h 217"/>
              <a:gd name="T88" fmla="*/ 38 w 141"/>
              <a:gd name="T89" fmla="*/ 96 h 217"/>
              <a:gd name="T90" fmla="*/ 56 w 141"/>
              <a:gd name="T91" fmla="*/ 93 h 217"/>
              <a:gd name="T92" fmla="*/ 65 w 141"/>
              <a:gd name="T93" fmla="*/ 99 h 217"/>
              <a:gd name="T94" fmla="*/ 76 w 141"/>
              <a:gd name="T95" fmla="*/ 90 h 217"/>
              <a:gd name="T96" fmla="*/ 99 w 141"/>
              <a:gd name="T97" fmla="*/ 99 h 217"/>
              <a:gd name="T98" fmla="*/ 88 w 141"/>
              <a:gd name="T99" fmla="*/ 90 h 217"/>
              <a:gd name="T100" fmla="*/ 126 w 141"/>
              <a:gd name="T101" fmla="*/ 96 h 217"/>
              <a:gd name="T102" fmla="*/ 108 w 141"/>
              <a:gd name="T103" fmla="*/ 93 h 217"/>
              <a:gd name="T104" fmla="*/ 126 w 141"/>
              <a:gd name="T105" fmla="*/ 96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1" h="217">
                <a:moveTo>
                  <a:pt x="126" y="0"/>
                </a:moveTo>
                <a:cubicBezTo>
                  <a:pt x="15" y="0"/>
                  <a:pt x="15" y="0"/>
                  <a:pt x="15" y="0"/>
                </a:cubicBezTo>
                <a:cubicBezTo>
                  <a:pt x="6" y="0"/>
                  <a:pt x="0" y="8"/>
                  <a:pt x="0" y="17"/>
                </a:cubicBezTo>
                <a:cubicBezTo>
                  <a:pt x="0" y="200"/>
                  <a:pt x="0" y="200"/>
                  <a:pt x="0" y="200"/>
                </a:cubicBezTo>
                <a:cubicBezTo>
                  <a:pt x="0" y="210"/>
                  <a:pt x="6" y="217"/>
                  <a:pt x="15" y="217"/>
                </a:cubicBezTo>
                <a:cubicBezTo>
                  <a:pt x="126" y="217"/>
                  <a:pt x="126" y="217"/>
                  <a:pt x="126" y="217"/>
                </a:cubicBezTo>
                <a:cubicBezTo>
                  <a:pt x="135" y="217"/>
                  <a:pt x="141" y="210"/>
                  <a:pt x="141" y="200"/>
                </a:cubicBezTo>
                <a:cubicBezTo>
                  <a:pt x="141" y="17"/>
                  <a:pt x="141" y="17"/>
                  <a:pt x="141" y="17"/>
                </a:cubicBezTo>
                <a:cubicBezTo>
                  <a:pt x="141" y="8"/>
                  <a:pt x="135" y="0"/>
                  <a:pt x="126" y="0"/>
                </a:cubicBezTo>
                <a:close/>
                <a:moveTo>
                  <a:pt x="15" y="16"/>
                </a:moveTo>
                <a:cubicBezTo>
                  <a:pt x="126" y="16"/>
                  <a:pt x="126" y="16"/>
                  <a:pt x="126" y="16"/>
                </a:cubicBezTo>
                <a:cubicBezTo>
                  <a:pt x="126" y="67"/>
                  <a:pt x="126" y="67"/>
                  <a:pt x="126" y="67"/>
                </a:cubicBezTo>
                <a:cubicBezTo>
                  <a:pt x="15" y="67"/>
                  <a:pt x="15" y="67"/>
                  <a:pt x="15" y="67"/>
                </a:cubicBezTo>
                <a:lnTo>
                  <a:pt x="15" y="16"/>
                </a:lnTo>
                <a:close/>
                <a:moveTo>
                  <a:pt x="46" y="194"/>
                </a:moveTo>
                <a:cubicBezTo>
                  <a:pt x="46" y="197"/>
                  <a:pt x="43" y="200"/>
                  <a:pt x="40" y="200"/>
                </a:cubicBezTo>
                <a:cubicBezTo>
                  <a:pt x="20" y="200"/>
                  <a:pt x="20" y="200"/>
                  <a:pt x="20" y="200"/>
                </a:cubicBezTo>
                <a:cubicBezTo>
                  <a:pt x="17" y="200"/>
                  <a:pt x="14" y="197"/>
                  <a:pt x="14" y="194"/>
                </a:cubicBezTo>
                <a:cubicBezTo>
                  <a:pt x="14" y="189"/>
                  <a:pt x="14" y="189"/>
                  <a:pt x="14" y="189"/>
                </a:cubicBezTo>
                <a:cubicBezTo>
                  <a:pt x="14" y="186"/>
                  <a:pt x="17" y="183"/>
                  <a:pt x="20" y="183"/>
                </a:cubicBezTo>
                <a:cubicBezTo>
                  <a:pt x="40" y="183"/>
                  <a:pt x="40" y="183"/>
                  <a:pt x="40" y="183"/>
                </a:cubicBezTo>
                <a:cubicBezTo>
                  <a:pt x="43" y="183"/>
                  <a:pt x="46" y="186"/>
                  <a:pt x="46" y="189"/>
                </a:cubicBezTo>
                <a:lnTo>
                  <a:pt x="46" y="194"/>
                </a:lnTo>
                <a:close/>
                <a:moveTo>
                  <a:pt x="46" y="168"/>
                </a:moveTo>
                <a:cubicBezTo>
                  <a:pt x="46" y="171"/>
                  <a:pt x="43" y="174"/>
                  <a:pt x="40" y="174"/>
                </a:cubicBezTo>
                <a:cubicBezTo>
                  <a:pt x="20" y="174"/>
                  <a:pt x="20" y="174"/>
                  <a:pt x="20" y="174"/>
                </a:cubicBezTo>
                <a:cubicBezTo>
                  <a:pt x="17" y="174"/>
                  <a:pt x="14" y="171"/>
                  <a:pt x="14" y="168"/>
                </a:cubicBezTo>
                <a:cubicBezTo>
                  <a:pt x="14" y="163"/>
                  <a:pt x="14" y="163"/>
                  <a:pt x="14" y="163"/>
                </a:cubicBezTo>
                <a:cubicBezTo>
                  <a:pt x="14" y="160"/>
                  <a:pt x="17" y="157"/>
                  <a:pt x="20" y="157"/>
                </a:cubicBezTo>
                <a:cubicBezTo>
                  <a:pt x="40" y="157"/>
                  <a:pt x="40" y="157"/>
                  <a:pt x="40" y="157"/>
                </a:cubicBezTo>
                <a:cubicBezTo>
                  <a:pt x="43" y="157"/>
                  <a:pt x="46" y="160"/>
                  <a:pt x="46" y="163"/>
                </a:cubicBezTo>
                <a:lnTo>
                  <a:pt x="46" y="168"/>
                </a:lnTo>
                <a:close/>
                <a:moveTo>
                  <a:pt x="46" y="143"/>
                </a:moveTo>
                <a:cubicBezTo>
                  <a:pt x="46" y="146"/>
                  <a:pt x="43" y="148"/>
                  <a:pt x="40" y="148"/>
                </a:cubicBezTo>
                <a:cubicBezTo>
                  <a:pt x="20" y="148"/>
                  <a:pt x="20" y="148"/>
                  <a:pt x="20" y="148"/>
                </a:cubicBezTo>
                <a:cubicBezTo>
                  <a:pt x="17" y="148"/>
                  <a:pt x="14" y="146"/>
                  <a:pt x="14" y="143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14" y="134"/>
                  <a:pt x="17" y="132"/>
                  <a:pt x="20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3" y="132"/>
                  <a:pt x="46" y="134"/>
                  <a:pt x="46" y="137"/>
                </a:cubicBezTo>
                <a:lnTo>
                  <a:pt x="46" y="143"/>
                </a:lnTo>
                <a:close/>
                <a:moveTo>
                  <a:pt x="46" y="117"/>
                </a:moveTo>
                <a:cubicBezTo>
                  <a:pt x="46" y="120"/>
                  <a:pt x="43" y="123"/>
                  <a:pt x="40" y="123"/>
                </a:cubicBezTo>
                <a:cubicBezTo>
                  <a:pt x="20" y="123"/>
                  <a:pt x="20" y="123"/>
                  <a:pt x="20" y="123"/>
                </a:cubicBezTo>
                <a:cubicBezTo>
                  <a:pt x="17" y="123"/>
                  <a:pt x="14" y="120"/>
                  <a:pt x="14" y="117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4" y="108"/>
                  <a:pt x="17" y="106"/>
                  <a:pt x="2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3" y="106"/>
                  <a:pt x="46" y="108"/>
                  <a:pt x="46" y="111"/>
                </a:cubicBezTo>
                <a:lnTo>
                  <a:pt x="46" y="117"/>
                </a:lnTo>
                <a:close/>
                <a:moveTo>
                  <a:pt x="86" y="194"/>
                </a:moveTo>
                <a:cubicBezTo>
                  <a:pt x="86" y="197"/>
                  <a:pt x="84" y="200"/>
                  <a:pt x="80" y="200"/>
                </a:cubicBezTo>
                <a:cubicBezTo>
                  <a:pt x="61" y="200"/>
                  <a:pt x="61" y="200"/>
                  <a:pt x="61" y="200"/>
                </a:cubicBezTo>
                <a:cubicBezTo>
                  <a:pt x="58" y="200"/>
                  <a:pt x="55" y="197"/>
                  <a:pt x="55" y="194"/>
                </a:cubicBezTo>
                <a:cubicBezTo>
                  <a:pt x="55" y="189"/>
                  <a:pt x="55" y="189"/>
                  <a:pt x="55" y="189"/>
                </a:cubicBezTo>
                <a:cubicBezTo>
                  <a:pt x="55" y="186"/>
                  <a:pt x="58" y="183"/>
                  <a:pt x="61" y="183"/>
                </a:cubicBezTo>
                <a:cubicBezTo>
                  <a:pt x="80" y="183"/>
                  <a:pt x="80" y="183"/>
                  <a:pt x="80" y="183"/>
                </a:cubicBezTo>
                <a:cubicBezTo>
                  <a:pt x="84" y="183"/>
                  <a:pt x="86" y="186"/>
                  <a:pt x="86" y="189"/>
                </a:cubicBezTo>
                <a:lnTo>
                  <a:pt x="86" y="194"/>
                </a:lnTo>
                <a:close/>
                <a:moveTo>
                  <a:pt x="86" y="168"/>
                </a:moveTo>
                <a:cubicBezTo>
                  <a:pt x="86" y="171"/>
                  <a:pt x="84" y="174"/>
                  <a:pt x="80" y="174"/>
                </a:cubicBezTo>
                <a:cubicBezTo>
                  <a:pt x="61" y="174"/>
                  <a:pt x="61" y="174"/>
                  <a:pt x="61" y="174"/>
                </a:cubicBezTo>
                <a:cubicBezTo>
                  <a:pt x="58" y="174"/>
                  <a:pt x="55" y="171"/>
                  <a:pt x="55" y="168"/>
                </a:cubicBezTo>
                <a:cubicBezTo>
                  <a:pt x="55" y="163"/>
                  <a:pt x="55" y="163"/>
                  <a:pt x="55" y="163"/>
                </a:cubicBezTo>
                <a:cubicBezTo>
                  <a:pt x="55" y="160"/>
                  <a:pt x="58" y="157"/>
                  <a:pt x="61" y="157"/>
                </a:cubicBezTo>
                <a:cubicBezTo>
                  <a:pt x="80" y="157"/>
                  <a:pt x="80" y="157"/>
                  <a:pt x="80" y="157"/>
                </a:cubicBezTo>
                <a:cubicBezTo>
                  <a:pt x="84" y="157"/>
                  <a:pt x="86" y="160"/>
                  <a:pt x="86" y="163"/>
                </a:cubicBezTo>
                <a:lnTo>
                  <a:pt x="86" y="168"/>
                </a:lnTo>
                <a:close/>
                <a:moveTo>
                  <a:pt x="86" y="143"/>
                </a:moveTo>
                <a:cubicBezTo>
                  <a:pt x="86" y="146"/>
                  <a:pt x="84" y="148"/>
                  <a:pt x="80" y="148"/>
                </a:cubicBezTo>
                <a:cubicBezTo>
                  <a:pt x="61" y="148"/>
                  <a:pt x="61" y="148"/>
                  <a:pt x="61" y="148"/>
                </a:cubicBezTo>
                <a:cubicBezTo>
                  <a:pt x="58" y="148"/>
                  <a:pt x="55" y="146"/>
                  <a:pt x="55" y="143"/>
                </a:cubicBezTo>
                <a:cubicBezTo>
                  <a:pt x="55" y="137"/>
                  <a:pt x="55" y="137"/>
                  <a:pt x="55" y="137"/>
                </a:cubicBezTo>
                <a:cubicBezTo>
                  <a:pt x="55" y="134"/>
                  <a:pt x="58" y="132"/>
                  <a:pt x="61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4" y="132"/>
                  <a:pt x="86" y="134"/>
                  <a:pt x="86" y="137"/>
                </a:cubicBezTo>
                <a:lnTo>
                  <a:pt x="86" y="143"/>
                </a:lnTo>
                <a:close/>
                <a:moveTo>
                  <a:pt x="86" y="117"/>
                </a:moveTo>
                <a:cubicBezTo>
                  <a:pt x="86" y="120"/>
                  <a:pt x="84" y="123"/>
                  <a:pt x="80" y="123"/>
                </a:cubicBezTo>
                <a:cubicBezTo>
                  <a:pt x="61" y="123"/>
                  <a:pt x="61" y="123"/>
                  <a:pt x="61" y="123"/>
                </a:cubicBezTo>
                <a:cubicBezTo>
                  <a:pt x="58" y="123"/>
                  <a:pt x="55" y="120"/>
                  <a:pt x="55" y="117"/>
                </a:cubicBezTo>
                <a:cubicBezTo>
                  <a:pt x="55" y="111"/>
                  <a:pt x="55" y="111"/>
                  <a:pt x="55" y="111"/>
                </a:cubicBezTo>
                <a:cubicBezTo>
                  <a:pt x="55" y="108"/>
                  <a:pt x="58" y="106"/>
                  <a:pt x="61" y="106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84" y="106"/>
                  <a:pt x="86" y="108"/>
                  <a:pt x="86" y="111"/>
                </a:cubicBezTo>
                <a:lnTo>
                  <a:pt x="86" y="117"/>
                </a:lnTo>
                <a:close/>
                <a:moveTo>
                  <a:pt x="127" y="194"/>
                </a:moveTo>
                <a:cubicBezTo>
                  <a:pt x="127" y="197"/>
                  <a:pt x="124" y="200"/>
                  <a:pt x="121" y="200"/>
                </a:cubicBezTo>
                <a:cubicBezTo>
                  <a:pt x="102" y="200"/>
                  <a:pt x="102" y="200"/>
                  <a:pt x="102" y="200"/>
                </a:cubicBezTo>
                <a:cubicBezTo>
                  <a:pt x="98" y="200"/>
                  <a:pt x="95" y="197"/>
                  <a:pt x="95" y="194"/>
                </a:cubicBezTo>
                <a:cubicBezTo>
                  <a:pt x="95" y="189"/>
                  <a:pt x="95" y="189"/>
                  <a:pt x="95" y="189"/>
                </a:cubicBezTo>
                <a:cubicBezTo>
                  <a:pt x="95" y="186"/>
                  <a:pt x="98" y="183"/>
                  <a:pt x="102" y="183"/>
                </a:cubicBezTo>
                <a:cubicBezTo>
                  <a:pt x="121" y="183"/>
                  <a:pt x="121" y="183"/>
                  <a:pt x="121" y="183"/>
                </a:cubicBezTo>
                <a:cubicBezTo>
                  <a:pt x="124" y="183"/>
                  <a:pt x="127" y="186"/>
                  <a:pt x="127" y="189"/>
                </a:cubicBezTo>
                <a:lnTo>
                  <a:pt x="127" y="194"/>
                </a:lnTo>
                <a:close/>
                <a:moveTo>
                  <a:pt x="127" y="168"/>
                </a:moveTo>
                <a:cubicBezTo>
                  <a:pt x="127" y="171"/>
                  <a:pt x="124" y="174"/>
                  <a:pt x="121" y="174"/>
                </a:cubicBezTo>
                <a:cubicBezTo>
                  <a:pt x="102" y="174"/>
                  <a:pt x="102" y="174"/>
                  <a:pt x="102" y="174"/>
                </a:cubicBezTo>
                <a:cubicBezTo>
                  <a:pt x="98" y="174"/>
                  <a:pt x="95" y="171"/>
                  <a:pt x="95" y="168"/>
                </a:cubicBezTo>
                <a:cubicBezTo>
                  <a:pt x="95" y="163"/>
                  <a:pt x="95" y="163"/>
                  <a:pt x="95" y="163"/>
                </a:cubicBezTo>
                <a:cubicBezTo>
                  <a:pt x="95" y="160"/>
                  <a:pt x="98" y="157"/>
                  <a:pt x="102" y="157"/>
                </a:cubicBezTo>
                <a:cubicBezTo>
                  <a:pt x="121" y="157"/>
                  <a:pt x="121" y="157"/>
                  <a:pt x="121" y="157"/>
                </a:cubicBezTo>
                <a:cubicBezTo>
                  <a:pt x="124" y="157"/>
                  <a:pt x="127" y="160"/>
                  <a:pt x="127" y="163"/>
                </a:cubicBezTo>
                <a:lnTo>
                  <a:pt x="127" y="168"/>
                </a:lnTo>
                <a:close/>
                <a:moveTo>
                  <a:pt x="127" y="143"/>
                </a:moveTo>
                <a:cubicBezTo>
                  <a:pt x="127" y="146"/>
                  <a:pt x="124" y="148"/>
                  <a:pt x="121" y="148"/>
                </a:cubicBezTo>
                <a:cubicBezTo>
                  <a:pt x="102" y="148"/>
                  <a:pt x="102" y="148"/>
                  <a:pt x="102" y="148"/>
                </a:cubicBezTo>
                <a:cubicBezTo>
                  <a:pt x="98" y="148"/>
                  <a:pt x="95" y="146"/>
                  <a:pt x="95" y="143"/>
                </a:cubicBezTo>
                <a:cubicBezTo>
                  <a:pt x="95" y="137"/>
                  <a:pt x="95" y="137"/>
                  <a:pt x="95" y="137"/>
                </a:cubicBezTo>
                <a:cubicBezTo>
                  <a:pt x="95" y="134"/>
                  <a:pt x="98" y="132"/>
                  <a:pt x="102" y="132"/>
                </a:cubicBezTo>
                <a:cubicBezTo>
                  <a:pt x="121" y="132"/>
                  <a:pt x="121" y="132"/>
                  <a:pt x="121" y="132"/>
                </a:cubicBezTo>
                <a:cubicBezTo>
                  <a:pt x="124" y="132"/>
                  <a:pt x="127" y="134"/>
                  <a:pt x="127" y="137"/>
                </a:cubicBezTo>
                <a:lnTo>
                  <a:pt x="127" y="143"/>
                </a:lnTo>
                <a:close/>
                <a:moveTo>
                  <a:pt x="127" y="117"/>
                </a:moveTo>
                <a:cubicBezTo>
                  <a:pt x="127" y="120"/>
                  <a:pt x="124" y="123"/>
                  <a:pt x="121" y="123"/>
                </a:cubicBezTo>
                <a:cubicBezTo>
                  <a:pt x="102" y="123"/>
                  <a:pt x="102" y="123"/>
                  <a:pt x="102" y="123"/>
                </a:cubicBezTo>
                <a:cubicBezTo>
                  <a:pt x="98" y="123"/>
                  <a:pt x="95" y="120"/>
                  <a:pt x="95" y="117"/>
                </a:cubicBezTo>
                <a:cubicBezTo>
                  <a:pt x="95" y="111"/>
                  <a:pt x="95" y="111"/>
                  <a:pt x="95" y="111"/>
                </a:cubicBezTo>
                <a:cubicBezTo>
                  <a:pt x="95" y="108"/>
                  <a:pt x="98" y="106"/>
                  <a:pt x="102" y="106"/>
                </a:cubicBezTo>
                <a:cubicBezTo>
                  <a:pt x="121" y="106"/>
                  <a:pt x="121" y="106"/>
                  <a:pt x="121" y="106"/>
                </a:cubicBezTo>
                <a:cubicBezTo>
                  <a:pt x="124" y="106"/>
                  <a:pt x="127" y="108"/>
                  <a:pt x="127" y="111"/>
                </a:cubicBezTo>
                <a:lnTo>
                  <a:pt x="127" y="117"/>
                </a:lnTo>
                <a:close/>
                <a:moveTo>
                  <a:pt x="33" y="81"/>
                </a:moveTo>
                <a:cubicBezTo>
                  <a:pt x="33" y="83"/>
                  <a:pt x="31" y="84"/>
                  <a:pt x="29" y="84"/>
                </a:cubicBezTo>
                <a:cubicBezTo>
                  <a:pt x="18" y="84"/>
                  <a:pt x="18" y="84"/>
                  <a:pt x="18" y="84"/>
                </a:cubicBezTo>
                <a:cubicBezTo>
                  <a:pt x="16" y="84"/>
                  <a:pt x="14" y="83"/>
                  <a:pt x="14" y="81"/>
                </a:cubicBezTo>
                <a:cubicBezTo>
                  <a:pt x="14" y="78"/>
                  <a:pt x="14" y="78"/>
                  <a:pt x="14" y="78"/>
                </a:cubicBezTo>
                <a:cubicBezTo>
                  <a:pt x="14" y="76"/>
                  <a:pt x="16" y="75"/>
                  <a:pt x="18" y="75"/>
                </a:cubicBezTo>
                <a:cubicBezTo>
                  <a:pt x="29" y="75"/>
                  <a:pt x="29" y="75"/>
                  <a:pt x="29" y="75"/>
                </a:cubicBezTo>
                <a:cubicBezTo>
                  <a:pt x="31" y="75"/>
                  <a:pt x="33" y="76"/>
                  <a:pt x="33" y="78"/>
                </a:cubicBezTo>
                <a:lnTo>
                  <a:pt x="33" y="81"/>
                </a:lnTo>
                <a:close/>
                <a:moveTo>
                  <a:pt x="56" y="81"/>
                </a:moveTo>
                <a:cubicBezTo>
                  <a:pt x="56" y="83"/>
                  <a:pt x="54" y="84"/>
                  <a:pt x="52" y="84"/>
                </a:cubicBezTo>
                <a:cubicBezTo>
                  <a:pt x="41" y="84"/>
                  <a:pt x="41" y="84"/>
                  <a:pt x="41" y="84"/>
                </a:cubicBezTo>
                <a:cubicBezTo>
                  <a:pt x="39" y="84"/>
                  <a:pt x="38" y="83"/>
                  <a:pt x="38" y="81"/>
                </a:cubicBezTo>
                <a:cubicBezTo>
                  <a:pt x="38" y="78"/>
                  <a:pt x="38" y="78"/>
                  <a:pt x="38" y="78"/>
                </a:cubicBezTo>
                <a:cubicBezTo>
                  <a:pt x="38" y="76"/>
                  <a:pt x="39" y="75"/>
                  <a:pt x="41" y="75"/>
                </a:cubicBezTo>
                <a:cubicBezTo>
                  <a:pt x="52" y="75"/>
                  <a:pt x="52" y="75"/>
                  <a:pt x="52" y="75"/>
                </a:cubicBezTo>
                <a:cubicBezTo>
                  <a:pt x="54" y="75"/>
                  <a:pt x="56" y="76"/>
                  <a:pt x="56" y="78"/>
                </a:cubicBezTo>
                <a:lnTo>
                  <a:pt x="56" y="81"/>
                </a:lnTo>
                <a:close/>
                <a:moveTo>
                  <a:pt x="80" y="81"/>
                </a:moveTo>
                <a:cubicBezTo>
                  <a:pt x="80" y="83"/>
                  <a:pt x="78" y="84"/>
                  <a:pt x="76" y="84"/>
                </a:cubicBezTo>
                <a:cubicBezTo>
                  <a:pt x="65" y="84"/>
                  <a:pt x="65" y="84"/>
                  <a:pt x="65" y="84"/>
                </a:cubicBezTo>
                <a:cubicBezTo>
                  <a:pt x="63" y="84"/>
                  <a:pt x="61" y="83"/>
                  <a:pt x="61" y="81"/>
                </a:cubicBezTo>
                <a:cubicBezTo>
                  <a:pt x="61" y="78"/>
                  <a:pt x="61" y="78"/>
                  <a:pt x="61" y="78"/>
                </a:cubicBezTo>
                <a:cubicBezTo>
                  <a:pt x="61" y="76"/>
                  <a:pt x="63" y="75"/>
                  <a:pt x="65" y="75"/>
                </a:cubicBezTo>
                <a:cubicBezTo>
                  <a:pt x="76" y="75"/>
                  <a:pt x="76" y="75"/>
                  <a:pt x="76" y="75"/>
                </a:cubicBezTo>
                <a:cubicBezTo>
                  <a:pt x="78" y="75"/>
                  <a:pt x="80" y="76"/>
                  <a:pt x="80" y="78"/>
                </a:cubicBezTo>
                <a:lnTo>
                  <a:pt x="80" y="81"/>
                </a:lnTo>
                <a:close/>
                <a:moveTo>
                  <a:pt x="103" y="81"/>
                </a:moveTo>
                <a:cubicBezTo>
                  <a:pt x="103" y="83"/>
                  <a:pt x="101" y="84"/>
                  <a:pt x="99" y="84"/>
                </a:cubicBezTo>
                <a:cubicBezTo>
                  <a:pt x="88" y="84"/>
                  <a:pt x="88" y="84"/>
                  <a:pt x="88" y="84"/>
                </a:cubicBezTo>
                <a:cubicBezTo>
                  <a:pt x="86" y="84"/>
                  <a:pt x="84" y="83"/>
                  <a:pt x="84" y="81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6"/>
                  <a:pt x="86" y="75"/>
                  <a:pt x="88" y="75"/>
                </a:cubicBezTo>
                <a:cubicBezTo>
                  <a:pt x="99" y="75"/>
                  <a:pt x="99" y="75"/>
                  <a:pt x="99" y="75"/>
                </a:cubicBezTo>
                <a:cubicBezTo>
                  <a:pt x="101" y="75"/>
                  <a:pt x="103" y="76"/>
                  <a:pt x="103" y="78"/>
                </a:cubicBezTo>
                <a:lnTo>
                  <a:pt x="103" y="81"/>
                </a:lnTo>
                <a:close/>
                <a:moveTo>
                  <a:pt x="126" y="81"/>
                </a:moveTo>
                <a:cubicBezTo>
                  <a:pt x="126" y="83"/>
                  <a:pt x="125" y="84"/>
                  <a:pt x="123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9" y="84"/>
                  <a:pt x="108" y="83"/>
                  <a:pt x="108" y="81"/>
                </a:cubicBezTo>
                <a:cubicBezTo>
                  <a:pt x="108" y="78"/>
                  <a:pt x="108" y="78"/>
                  <a:pt x="108" y="78"/>
                </a:cubicBezTo>
                <a:cubicBezTo>
                  <a:pt x="108" y="76"/>
                  <a:pt x="109" y="75"/>
                  <a:pt x="111" y="75"/>
                </a:cubicBezTo>
                <a:cubicBezTo>
                  <a:pt x="123" y="75"/>
                  <a:pt x="123" y="75"/>
                  <a:pt x="123" y="75"/>
                </a:cubicBezTo>
                <a:cubicBezTo>
                  <a:pt x="125" y="75"/>
                  <a:pt x="126" y="76"/>
                  <a:pt x="126" y="78"/>
                </a:cubicBezTo>
                <a:lnTo>
                  <a:pt x="126" y="81"/>
                </a:lnTo>
                <a:close/>
                <a:moveTo>
                  <a:pt x="33" y="96"/>
                </a:moveTo>
                <a:cubicBezTo>
                  <a:pt x="33" y="98"/>
                  <a:pt x="31" y="99"/>
                  <a:pt x="29" y="99"/>
                </a:cubicBezTo>
                <a:cubicBezTo>
                  <a:pt x="18" y="99"/>
                  <a:pt x="18" y="99"/>
                  <a:pt x="18" y="99"/>
                </a:cubicBezTo>
                <a:cubicBezTo>
                  <a:pt x="16" y="99"/>
                  <a:pt x="14" y="98"/>
                  <a:pt x="14" y="96"/>
                </a:cubicBezTo>
                <a:cubicBezTo>
                  <a:pt x="14" y="93"/>
                  <a:pt x="14" y="93"/>
                  <a:pt x="14" y="93"/>
                </a:cubicBezTo>
                <a:cubicBezTo>
                  <a:pt x="14" y="91"/>
                  <a:pt x="16" y="90"/>
                  <a:pt x="18" y="90"/>
                </a:cubicBezTo>
                <a:cubicBezTo>
                  <a:pt x="29" y="90"/>
                  <a:pt x="29" y="90"/>
                  <a:pt x="29" y="90"/>
                </a:cubicBezTo>
                <a:cubicBezTo>
                  <a:pt x="31" y="90"/>
                  <a:pt x="33" y="91"/>
                  <a:pt x="33" y="93"/>
                </a:cubicBezTo>
                <a:lnTo>
                  <a:pt x="33" y="96"/>
                </a:lnTo>
                <a:close/>
                <a:moveTo>
                  <a:pt x="56" y="96"/>
                </a:moveTo>
                <a:cubicBezTo>
                  <a:pt x="56" y="98"/>
                  <a:pt x="54" y="99"/>
                  <a:pt x="52" y="99"/>
                </a:cubicBezTo>
                <a:cubicBezTo>
                  <a:pt x="41" y="99"/>
                  <a:pt x="41" y="99"/>
                  <a:pt x="41" y="99"/>
                </a:cubicBezTo>
                <a:cubicBezTo>
                  <a:pt x="39" y="99"/>
                  <a:pt x="38" y="98"/>
                  <a:pt x="38" y="96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1"/>
                  <a:pt x="39" y="90"/>
                  <a:pt x="41" y="90"/>
                </a:cubicBezTo>
                <a:cubicBezTo>
                  <a:pt x="52" y="90"/>
                  <a:pt x="52" y="90"/>
                  <a:pt x="52" y="90"/>
                </a:cubicBezTo>
                <a:cubicBezTo>
                  <a:pt x="54" y="90"/>
                  <a:pt x="56" y="91"/>
                  <a:pt x="56" y="93"/>
                </a:cubicBezTo>
                <a:lnTo>
                  <a:pt x="56" y="96"/>
                </a:lnTo>
                <a:close/>
                <a:moveTo>
                  <a:pt x="80" y="96"/>
                </a:moveTo>
                <a:cubicBezTo>
                  <a:pt x="80" y="98"/>
                  <a:pt x="78" y="99"/>
                  <a:pt x="76" y="99"/>
                </a:cubicBezTo>
                <a:cubicBezTo>
                  <a:pt x="65" y="99"/>
                  <a:pt x="65" y="99"/>
                  <a:pt x="65" y="99"/>
                </a:cubicBezTo>
                <a:cubicBezTo>
                  <a:pt x="63" y="99"/>
                  <a:pt x="61" y="98"/>
                  <a:pt x="61" y="96"/>
                </a:cubicBezTo>
                <a:cubicBezTo>
                  <a:pt x="61" y="93"/>
                  <a:pt x="61" y="93"/>
                  <a:pt x="61" y="93"/>
                </a:cubicBezTo>
                <a:cubicBezTo>
                  <a:pt x="61" y="91"/>
                  <a:pt x="63" y="90"/>
                  <a:pt x="65" y="90"/>
                </a:cubicBezTo>
                <a:cubicBezTo>
                  <a:pt x="76" y="90"/>
                  <a:pt x="76" y="90"/>
                  <a:pt x="76" y="90"/>
                </a:cubicBezTo>
                <a:cubicBezTo>
                  <a:pt x="78" y="90"/>
                  <a:pt x="80" y="91"/>
                  <a:pt x="80" y="93"/>
                </a:cubicBezTo>
                <a:lnTo>
                  <a:pt x="80" y="96"/>
                </a:lnTo>
                <a:close/>
                <a:moveTo>
                  <a:pt x="103" y="96"/>
                </a:moveTo>
                <a:cubicBezTo>
                  <a:pt x="103" y="98"/>
                  <a:pt x="101" y="99"/>
                  <a:pt x="99" y="99"/>
                </a:cubicBezTo>
                <a:cubicBezTo>
                  <a:pt x="88" y="99"/>
                  <a:pt x="88" y="99"/>
                  <a:pt x="88" y="99"/>
                </a:cubicBezTo>
                <a:cubicBezTo>
                  <a:pt x="86" y="99"/>
                  <a:pt x="84" y="98"/>
                  <a:pt x="84" y="96"/>
                </a:cubicBezTo>
                <a:cubicBezTo>
                  <a:pt x="84" y="93"/>
                  <a:pt x="84" y="93"/>
                  <a:pt x="84" y="93"/>
                </a:cubicBezTo>
                <a:cubicBezTo>
                  <a:pt x="84" y="91"/>
                  <a:pt x="86" y="90"/>
                  <a:pt x="88" y="90"/>
                </a:cubicBezTo>
                <a:cubicBezTo>
                  <a:pt x="99" y="90"/>
                  <a:pt x="99" y="90"/>
                  <a:pt x="99" y="90"/>
                </a:cubicBezTo>
                <a:cubicBezTo>
                  <a:pt x="101" y="90"/>
                  <a:pt x="103" y="91"/>
                  <a:pt x="103" y="93"/>
                </a:cubicBezTo>
                <a:lnTo>
                  <a:pt x="103" y="96"/>
                </a:lnTo>
                <a:close/>
                <a:moveTo>
                  <a:pt x="126" y="96"/>
                </a:moveTo>
                <a:cubicBezTo>
                  <a:pt x="126" y="98"/>
                  <a:pt x="125" y="99"/>
                  <a:pt x="123" y="99"/>
                </a:cubicBezTo>
                <a:cubicBezTo>
                  <a:pt x="111" y="99"/>
                  <a:pt x="111" y="99"/>
                  <a:pt x="111" y="99"/>
                </a:cubicBezTo>
                <a:cubicBezTo>
                  <a:pt x="109" y="99"/>
                  <a:pt x="108" y="98"/>
                  <a:pt x="108" y="96"/>
                </a:cubicBezTo>
                <a:cubicBezTo>
                  <a:pt x="108" y="93"/>
                  <a:pt x="108" y="93"/>
                  <a:pt x="108" y="93"/>
                </a:cubicBezTo>
                <a:cubicBezTo>
                  <a:pt x="108" y="91"/>
                  <a:pt x="109" y="90"/>
                  <a:pt x="111" y="90"/>
                </a:cubicBezTo>
                <a:cubicBezTo>
                  <a:pt x="123" y="90"/>
                  <a:pt x="123" y="90"/>
                  <a:pt x="123" y="90"/>
                </a:cubicBezTo>
                <a:cubicBezTo>
                  <a:pt x="125" y="90"/>
                  <a:pt x="126" y="91"/>
                  <a:pt x="126" y="93"/>
                </a:cubicBezTo>
                <a:lnTo>
                  <a:pt x="126" y="9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5" name="Freeform 156"/>
          <p:cNvSpPr>
            <a:spLocks noEditPoints="1"/>
          </p:cNvSpPr>
          <p:nvPr userDrawn="1"/>
        </p:nvSpPr>
        <p:spPr bwMode="auto">
          <a:xfrm>
            <a:off x="1870075" y="4054475"/>
            <a:ext cx="517525" cy="366713"/>
          </a:xfrm>
          <a:custGeom>
            <a:avLst/>
            <a:gdLst>
              <a:gd name="T0" fmla="*/ 132 w 134"/>
              <a:gd name="T1" fmla="*/ 10 h 95"/>
              <a:gd name="T2" fmla="*/ 129 w 134"/>
              <a:gd name="T3" fmla="*/ 10 h 95"/>
              <a:gd name="T4" fmla="*/ 129 w 134"/>
              <a:gd name="T5" fmla="*/ 6 h 95"/>
              <a:gd name="T6" fmla="*/ 127 w 134"/>
              <a:gd name="T7" fmla="*/ 4 h 95"/>
              <a:gd name="T8" fmla="*/ 95 w 134"/>
              <a:gd name="T9" fmla="*/ 0 h 95"/>
              <a:gd name="T10" fmla="*/ 67 w 134"/>
              <a:gd name="T11" fmla="*/ 7 h 95"/>
              <a:gd name="T12" fmla="*/ 40 w 134"/>
              <a:gd name="T13" fmla="*/ 0 h 95"/>
              <a:gd name="T14" fmla="*/ 8 w 134"/>
              <a:gd name="T15" fmla="*/ 4 h 95"/>
              <a:gd name="T16" fmla="*/ 6 w 134"/>
              <a:gd name="T17" fmla="*/ 6 h 95"/>
              <a:gd name="T18" fmla="*/ 6 w 134"/>
              <a:gd name="T19" fmla="*/ 10 h 95"/>
              <a:gd name="T20" fmla="*/ 3 w 134"/>
              <a:gd name="T21" fmla="*/ 10 h 95"/>
              <a:gd name="T22" fmla="*/ 0 w 134"/>
              <a:gd name="T23" fmla="*/ 12 h 95"/>
              <a:gd name="T24" fmla="*/ 0 w 134"/>
              <a:gd name="T25" fmla="*/ 88 h 95"/>
              <a:gd name="T26" fmla="*/ 3 w 134"/>
              <a:gd name="T27" fmla="*/ 90 h 95"/>
              <a:gd name="T28" fmla="*/ 57 w 134"/>
              <a:gd name="T29" fmla="*/ 90 h 95"/>
              <a:gd name="T30" fmla="*/ 67 w 134"/>
              <a:gd name="T31" fmla="*/ 95 h 95"/>
              <a:gd name="T32" fmla="*/ 78 w 134"/>
              <a:gd name="T33" fmla="*/ 90 h 95"/>
              <a:gd name="T34" fmla="*/ 132 w 134"/>
              <a:gd name="T35" fmla="*/ 90 h 95"/>
              <a:gd name="T36" fmla="*/ 134 w 134"/>
              <a:gd name="T37" fmla="*/ 88 h 95"/>
              <a:gd name="T38" fmla="*/ 134 w 134"/>
              <a:gd name="T39" fmla="*/ 12 h 95"/>
              <a:gd name="T40" fmla="*/ 132 w 134"/>
              <a:gd name="T41" fmla="*/ 10 h 95"/>
              <a:gd name="T42" fmla="*/ 124 w 134"/>
              <a:gd name="T43" fmla="*/ 8 h 95"/>
              <a:gd name="T44" fmla="*/ 124 w 134"/>
              <a:gd name="T45" fmla="*/ 79 h 95"/>
              <a:gd name="T46" fmla="*/ 95 w 134"/>
              <a:gd name="T47" fmla="*/ 76 h 95"/>
              <a:gd name="T48" fmla="*/ 70 w 134"/>
              <a:gd name="T49" fmla="*/ 81 h 95"/>
              <a:gd name="T50" fmla="*/ 70 w 134"/>
              <a:gd name="T51" fmla="*/ 11 h 95"/>
              <a:gd name="T52" fmla="*/ 95 w 134"/>
              <a:gd name="T53" fmla="*/ 5 h 95"/>
              <a:gd name="T54" fmla="*/ 124 w 134"/>
              <a:gd name="T55" fmla="*/ 8 h 95"/>
              <a:gd name="T56" fmla="*/ 11 w 134"/>
              <a:gd name="T57" fmla="*/ 8 h 95"/>
              <a:gd name="T58" fmla="*/ 40 w 134"/>
              <a:gd name="T59" fmla="*/ 5 h 95"/>
              <a:gd name="T60" fmla="*/ 65 w 134"/>
              <a:gd name="T61" fmla="*/ 11 h 95"/>
              <a:gd name="T62" fmla="*/ 65 w 134"/>
              <a:gd name="T63" fmla="*/ 81 h 95"/>
              <a:gd name="T64" fmla="*/ 40 w 134"/>
              <a:gd name="T65" fmla="*/ 76 h 95"/>
              <a:gd name="T66" fmla="*/ 11 w 134"/>
              <a:gd name="T67" fmla="*/ 79 h 95"/>
              <a:gd name="T68" fmla="*/ 11 w 134"/>
              <a:gd name="T69" fmla="*/ 8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4" h="95">
                <a:moveTo>
                  <a:pt x="132" y="10"/>
                </a:moveTo>
                <a:cubicBezTo>
                  <a:pt x="129" y="10"/>
                  <a:pt x="129" y="10"/>
                  <a:pt x="129" y="10"/>
                </a:cubicBezTo>
                <a:cubicBezTo>
                  <a:pt x="129" y="6"/>
                  <a:pt x="129" y="6"/>
                  <a:pt x="129" y="6"/>
                </a:cubicBezTo>
                <a:cubicBezTo>
                  <a:pt x="129" y="5"/>
                  <a:pt x="128" y="4"/>
                  <a:pt x="127" y="4"/>
                </a:cubicBezTo>
                <a:cubicBezTo>
                  <a:pt x="127" y="4"/>
                  <a:pt x="111" y="0"/>
                  <a:pt x="95" y="0"/>
                </a:cubicBezTo>
                <a:cubicBezTo>
                  <a:pt x="82" y="0"/>
                  <a:pt x="73" y="3"/>
                  <a:pt x="67" y="7"/>
                </a:cubicBezTo>
                <a:cubicBezTo>
                  <a:pt x="62" y="3"/>
                  <a:pt x="53" y="0"/>
                  <a:pt x="40" y="0"/>
                </a:cubicBezTo>
                <a:cubicBezTo>
                  <a:pt x="24" y="0"/>
                  <a:pt x="8" y="4"/>
                  <a:pt x="8" y="4"/>
                </a:cubicBezTo>
                <a:cubicBezTo>
                  <a:pt x="7" y="4"/>
                  <a:pt x="6" y="5"/>
                  <a:pt x="6" y="6"/>
                </a:cubicBezTo>
                <a:cubicBezTo>
                  <a:pt x="6" y="10"/>
                  <a:pt x="6" y="10"/>
                  <a:pt x="6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1" y="10"/>
                  <a:pt x="0" y="11"/>
                  <a:pt x="0" y="12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89"/>
                  <a:pt x="1" y="90"/>
                  <a:pt x="3" y="90"/>
                </a:cubicBezTo>
                <a:cubicBezTo>
                  <a:pt x="57" y="90"/>
                  <a:pt x="57" y="90"/>
                  <a:pt x="57" y="90"/>
                </a:cubicBezTo>
                <a:cubicBezTo>
                  <a:pt x="58" y="95"/>
                  <a:pt x="62" y="95"/>
                  <a:pt x="67" y="95"/>
                </a:cubicBezTo>
                <a:cubicBezTo>
                  <a:pt x="72" y="95"/>
                  <a:pt x="77" y="95"/>
                  <a:pt x="78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3" y="90"/>
                  <a:pt x="134" y="89"/>
                  <a:pt x="134" y="88"/>
                </a:cubicBezTo>
                <a:cubicBezTo>
                  <a:pt x="134" y="12"/>
                  <a:pt x="134" y="12"/>
                  <a:pt x="134" y="12"/>
                </a:cubicBezTo>
                <a:cubicBezTo>
                  <a:pt x="134" y="11"/>
                  <a:pt x="133" y="10"/>
                  <a:pt x="132" y="10"/>
                </a:cubicBezTo>
                <a:close/>
                <a:moveTo>
                  <a:pt x="124" y="8"/>
                </a:moveTo>
                <a:cubicBezTo>
                  <a:pt x="124" y="79"/>
                  <a:pt x="124" y="79"/>
                  <a:pt x="124" y="79"/>
                </a:cubicBezTo>
                <a:cubicBezTo>
                  <a:pt x="119" y="78"/>
                  <a:pt x="107" y="76"/>
                  <a:pt x="95" y="76"/>
                </a:cubicBezTo>
                <a:cubicBezTo>
                  <a:pt x="84" y="76"/>
                  <a:pt x="75" y="78"/>
                  <a:pt x="70" y="81"/>
                </a:cubicBezTo>
                <a:cubicBezTo>
                  <a:pt x="70" y="11"/>
                  <a:pt x="70" y="11"/>
                  <a:pt x="70" y="11"/>
                </a:cubicBezTo>
                <a:cubicBezTo>
                  <a:pt x="74" y="7"/>
                  <a:pt x="83" y="5"/>
                  <a:pt x="95" y="5"/>
                </a:cubicBezTo>
                <a:cubicBezTo>
                  <a:pt x="107" y="5"/>
                  <a:pt x="120" y="7"/>
                  <a:pt x="124" y="8"/>
                </a:cubicBezTo>
                <a:close/>
                <a:moveTo>
                  <a:pt x="11" y="8"/>
                </a:moveTo>
                <a:cubicBezTo>
                  <a:pt x="15" y="7"/>
                  <a:pt x="28" y="5"/>
                  <a:pt x="40" y="5"/>
                </a:cubicBezTo>
                <a:cubicBezTo>
                  <a:pt x="52" y="5"/>
                  <a:pt x="60" y="7"/>
                  <a:pt x="65" y="11"/>
                </a:cubicBezTo>
                <a:cubicBezTo>
                  <a:pt x="65" y="81"/>
                  <a:pt x="65" y="81"/>
                  <a:pt x="65" y="81"/>
                </a:cubicBezTo>
                <a:cubicBezTo>
                  <a:pt x="59" y="78"/>
                  <a:pt x="51" y="76"/>
                  <a:pt x="40" y="76"/>
                </a:cubicBezTo>
                <a:cubicBezTo>
                  <a:pt x="28" y="76"/>
                  <a:pt x="16" y="78"/>
                  <a:pt x="11" y="79"/>
                </a:cubicBezTo>
                <a:lnTo>
                  <a:pt x="11" y="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6" name="Freeform 157"/>
          <p:cNvSpPr>
            <a:spLocks noEditPoints="1"/>
          </p:cNvSpPr>
          <p:nvPr userDrawn="1"/>
        </p:nvSpPr>
        <p:spPr bwMode="auto">
          <a:xfrm>
            <a:off x="4554538" y="3852863"/>
            <a:ext cx="493713" cy="223838"/>
          </a:xfrm>
          <a:custGeom>
            <a:avLst/>
            <a:gdLst>
              <a:gd name="T0" fmla="*/ 125 w 128"/>
              <a:gd name="T1" fmla="*/ 0 h 58"/>
              <a:gd name="T2" fmla="*/ 3 w 128"/>
              <a:gd name="T3" fmla="*/ 0 h 58"/>
              <a:gd name="T4" fmla="*/ 0 w 128"/>
              <a:gd name="T5" fmla="*/ 4 h 58"/>
              <a:gd name="T6" fmla="*/ 0 w 128"/>
              <a:gd name="T7" fmla="*/ 54 h 58"/>
              <a:gd name="T8" fmla="*/ 3 w 128"/>
              <a:gd name="T9" fmla="*/ 58 h 58"/>
              <a:gd name="T10" fmla="*/ 125 w 128"/>
              <a:gd name="T11" fmla="*/ 58 h 58"/>
              <a:gd name="T12" fmla="*/ 128 w 128"/>
              <a:gd name="T13" fmla="*/ 54 h 58"/>
              <a:gd name="T14" fmla="*/ 128 w 128"/>
              <a:gd name="T15" fmla="*/ 4 h 58"/>
              <a:gd name="T16" fmla="*/ 125 w 128"/>
              <a:gd name="T17" fmla="*/ 0 h 58"/>
              <a:gd name="T18" fmla="*/ 122 w 128"/>
              <a:gd name="T19" fmla="*/ 51 h 58"/>
              <a:gd name="T20" fmla="*/ 112 w 128"/>
              <a:gd name="T21" fmla="*/ 51 h 58"/>
              <a:gd name="T22" fmla="*/ 112 w 128"/>
              <a:gd name="T23" fmla="*/ 39 h 58"/>
              <a:gd name="T24" fmla="*/ 109 w 128"/>
              <a:gd name="T25" fmla="*/ 35 h 58"/>
              <a:gd name="T26" fmla="*/ 106 w 128"/>
              <a:gd name="T27" fmla="*/ 39 h 58"/>
              <a:gd name="T28" fmla="*/ 106 w 128"/>
              <a:gd name="T29" fmla="*/ 51 h 58"/>
              <a:gd name="T30" fmla="*/ 97 w 128"/>
              <a:gd name="T31" fmla="*/ 51 h 58"/>
              <a:gd name="T32" fmla="*/ 97 w 128"/>
              <a:gd name="T33" fmla="*/ 25 h 58"/>
              <a:gd name="T34" fmla="*/ 94 w 128"/>
              <a:gd name="T35" fmla="*/ 22 h 58"/>
              <a:gd name="T36" fmla="*/ 91 w 128"/>
              <a:gd name="T37" fmla="*/ 25 h 58"/>
              <a:gd name="T38" fmla="*/ 91 w 128"/>
              <a:gd name="T39" fmla="*/ 51 h 58"/>
              <a:gd name="T40" fmla="*/ 82 w 128"/>
              <a:gd name="T41" fmla="*/ 51 h 58"/>
              <a:gd name="T42" fmla="*/ 82 w 128"/>
              <a:gd name="T43" fmla="*/ 39 h 58"/>
              <a:gd name="T44" fmla="*/ 79 w 128"/>
              <a:gd name="T45" fmla="*/ 35 h 58"/>
              <a:gd name="T46" fmla="*/ 76 w 128"/>
              <a:gd name="T47" fmla="*/ 39 h 58"/>
              <a:gd name="T48" fmla="*/ 76 w 128"/>
              <a:gd name="T49" fmla="*/ 51 h 58"/>
              <a:gd name="T50" fmla="*/ 66 w 128"/>
              <a:gd name="T51" fmla="*/ 51 h 58"/>
              <a:gd name="T52" fmla="*/ 66 w 128"/>
              <a:gd name="T53" fmla="*/ 25 h 58"/>
              <a:gd name="T54" fmla="*/ 64 w 128"/>
              <a:gd name="T55" fmla="*/ 22 h 58"/>
              <a:gd name="T56" fmla="*/ 61 w 128"/>
              <a:gd name="T57" fmla="*/ 25 h 58"/>
              <a:gd name="T58" fmla="*/ 61 w 128"/>
              <a:gd name="T59" fmla="*/ 51 h 58"/>
              <a:gd name="T60" fmla="*/ 52 w 128"/>
              <a:gd name="T61" fmla="*/ 51 h 58"/>
              <a:gd name="T62" fmla="*/ 52 w 128"/>
              <a:gd name="T63" fmla="*/ 39 h 58"/>
              <a:gd name="T64" fmla="*/ 49 w 128"/>
              <a:gd name="T65" fmla="*/ 35 h 58"/>
              <a:gd name="T66" fmla="*/ 46 w 128"/>
              <a:gd name="T67" fmla="*/ 39 h 58"/>
              <a:gd name="T68" fmla="*/ 46 w 128"/>
              <a:gd name="T69" fmla="*/ 51 h 58"/>
              <a:gd name="T70" fmla="*/ 36 w 128"/>
              <a:gd name="T71" fmla="*/ 51 h 58"/>
              <a:gd name="T72" fmla="*/ 36 w 128"/>
              <a:gd name="T73" fmla="*/ 25 h 58"/>
              <a:gd name="T74" fmla="*/ 33 w 128"/>
              <a:gd name="T75" fmla="*/ 22 h 58"/>
              <a:gd name="T76" fmla="*/ 30 w 128"/>
              <a:gd name="T77" fmla="*/ 25 h 58"/>
              <a:gd name="T78" fmla="*/ 30 w 128"/>
              <a:gd name="T79" fmla="*/ 51 h 58"/>
              <a:gd name="T80" fmla="*/ 22 w 128"/>
              <a:gd name="T81" fmla="*/ 51 h 58"/>
              <a:gd name="T82" fmla="*/ 22 w 128"/>
              <a:gd name="T83" fmla="*/ 39 h 58"/>
              <a:gd name="T84" fmla="*/ 19 w 128"/>
              <a:gd name="T85" fmla="*/ 35 h 58"/>
              <a:gd name="T86" fmla="*/ 16 w 128"/>
              <a:gd name="T87" fmla="*/ 39 h 58"/>
              <a:gd name="T88" fmla="*/ 16 w 128"/>
              <a:gd name="T89" fmla="*/ 51 h 58"/>
              <a:gd name="T90" fmla="*/ 6 w 128"/>
              <a:gd name="T91" fmla="*/ 51 h 58"/>
              <a:gd name="T92" fmla="*/ 6 w 128"/>
              <a:gd name="T93" fmla="*/ 7 h 58"/>
              <a:gd name="T94" fmla="*/ 122 w 128"/>
              <a:gd name="T95" fmla="*/ 7 h 58"/>
              <a:gd name="T96" fmla="*/ 122 w 128"/>
              <a:gd name="T97" fmla="*/ 51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8" h="58">
                <a:moveTo>
                  <a:pt x="125" y="0"/>
                </a:moveTo>
                <a:cubicBezTo>
                  <a:pt x="3" y="0"/>
                  <a:pt x="3" y="0"/>
                  <a:pt x="3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56"/>
                  <a:pt x="2" y="58"/>
                  <a:pt x="3" y="58"/>
                </a:cubicBezTo>
                <a:cubicBezTo>
                  <a:pt x="125" y="58"/>
                  <a:pt x="125" y="58"/>
                  <a:pt x="125" y="58"/>
                </a:cubicBezTo>
                <a:cubicBezTo>
                  <a:pt x="127" y="58"/>
                  <a:pt x="128" y="56"/>
                  <a:pt x="128" y="54"/>
                </a:cubicBezTo>
                <a:cubicBezTo>
                  <a:pt x="128" y="4"/>
                  <a:pt x="128" y="4"/>
                  <a:pt x="128" y="4"/>
                </a:cubicBezTo>
                <a:cubicBezTo>
                  <a:pt x="128" y="2"/>
                  <a:pt x="127" y="0"/>
                  <a:pt x="125" y="0"/>
                </a:cubicBezTo>
                <a:close/>
                <a:moveTo>
                  <a:pt x="122" y="51"/>
                </a:moveTo>
                <a:cubicBezTo>
                  <a:pt x="112" y="51"/>
                  <a:pt x="112" y="51"/>
                  <a:pt x="112" y="51"/>
                </a:cubicBezTo>
                <a:cubicBezTo>
                  <a:pt x="112" y="39"/>
                  <a:pt x="112" y="39"/>
                  <a:pt x="112" y="39"/>
                </a:cubicBezTo>
                <a:cubicBezTo>
                  <a:pt x="112" y="37"/>
                  <a:pt x="111" y="35"/>
                  <a:pt x="109" y="35"/>
                </a:cubicBezTo>
                <a:cubicBezTo>
                  <a:pt x="108" y="35"/>
                  <a:pt x="106" y="37"/>
                  <a:pt x="106" y="39"/>
                </a:cubicBezTo>
                <a:cubicBezTo>
                  <a:pt x="106" y="51"/>
                  <a:pt x="106" y="51"/>
                  <a:pt x="106" y="51"/>
                </a:cubicBezTo>
                <a:cubicBezTo>
                  <a:pt x="97" y="51"/>
                  <a:pt x="97" y="51"/>
                  <a:pt x="97" y="51"/>
                </a:cubicBezTo>
                <a:cubicBezTo>
                  <a:pt x="97" y="25"/>
                  <a:pt x="97" y="25"/>
                  <a:pt x="97" y="25"/>
                </a:cubicBezTo>
                <a:cubicBezTo>
                  <a:pt x="97" y="23"/>
                  <a:pt x="95" y="22"/>
                  <a:pt x="94" y="22"/>
                </a:cubicBezTo>
                <a:cubicBezTo>
                  <a:pt x="92" y="22"/>
                  <a:pt x="91" y="23"/>
                  <a:pt x="91" y="25"/>
                </a:cubicBezTo>
                <a:cubicBezTo>
                  <a:pt x="91" y="51"/>
                  <a:pt x="91" y="51"/>
                  <a:pt x="91" y="51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39"/>
                  <a:pt x="82" y="39"/>
                  <a:pt x="82" y="39"/>
                </a:cubicBezTo>
                <a:cubicBezTo>
                  <a:pt x="82" y="37"/>
                  <a:pt x="81" y="35"/>
                  <a:pt x="79" y="35"/>
                </a:cubicBezTo>
                <a:cubicBezTo>
                  <a:pt x="77" y="35"/>
                  <a:pt x="76" y="37"/>
                  <a:pt x="76" y="39"/>
                </a:cubicBezTo>
                <a:cubicBezTo>
                  <a:pt x="76" y="51"/>
                  <a:pt x="76" y="51"/>
                  <a:pt x="7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25"/>
                  <a:pt x="66" y="25"/>
                  <a:pt x="66" y="25"/>
                </a:cubicBezTo>
                <a:cubicBezTo>
                  <a:pt x="66" y="23"/>
                  <a:pt x="65" y="22"/>
                  <a:pt x="64" y="22"/>
                </a:cubicBezTo>
                <a:cubicBezTo>
                  <a:pt x="62" y="22"/>
                  <a:pt x="61" y="23"/>
                  <a:pt x="61" y="25"/>
                </a:cubicBezTo>
                <a:cubicBezTo>
                  <a:pt x="61" y="51"/>
                  <a:pt x="61" y="51"/>
                  <a:pt x="61" y="51"/>
                </a:cubicBezTo>
                <a:cubicBezTo>
                  <a:pt x="52" y="51"/>
                  <a:pt x="52" y="51"/>
                  <a:pt x="52" y="51"/>
                </a:cubicBezTo>
                <a:cubicBezTo>
                  <a:pt x="52" y="39"/>
                  <a:pt x="52" y="39"/>
                  <a:pt x="52" y="39"/>
                </a:cubicBezTo>
                <a:cubicBezTo>
                  <a:pt x="52" y="37"/>
                  <a:pt x="51" y="35"/>
                  <a:pt x="49" y="35"/>
                </a:cubicBezTo>
                <a:cubicBezTo>
                  <a:pt x="47" y="35"/>
                  <a:pt x="46" y="37"/>
                  <a:pt x="46" y="39"/>
                </a:cubicBezTo>
                <a:cubicBezTo>
                  <a:pt x="46" y="51"/>
                  <a:pt x="46" y="51"/>
                  <a:pt x="4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3"/>
                  <a:pt x="35" y="22"/>
                  <a:pt x="33" y="22"/>
                </a:cubicBezTo>
                <a:cubicBezTo>
                  <a:pt x="32" y="22"/>
                  <a:pt x="30" y="23"/>
                  <a:pt x="30" y="25"/>
                </a:cubicBezTo>
                <a:cubicBezTo>
                  <a:pt x="30" y="51"/>
                  <a:pt x="30" y="51"/>
                  <a:pt x="30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39"/>
                  <a:pt x="22" y="39"/>
                  <a:pt x="22" y="39"/>
                </a:cubicBezTo>
                <a:cubicBezTo>
                  <a:pt x="22" y="37"/>
                  <a:pt x="21" y="35"/>
                  <a:pt x="19" y="35"/>
                </a:cubicBezTo>
                <a:cubicBezTo>
                  <a:pt x="17" y="35"/>
                  <a:pt x="16" y="37"/>
                  <a:pt x="16" y="39"/>
                </a:cubicBezTo>
                <a:cubicBezTo>
                  <a:pt x="16" y="51"/>
                  <a:pt x="16" y="51"/>
                  <a:pt x="16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6" y="7"/>
                  <a:pt x="6" y="7"/>
                  <a:pt x="6" y="7"/>
                </a:cubicBezTo>
                <a:cubicBezTo>
                  <a:pt x="122" y="7"/>
                  <a:pt x="122" y="7"/>
                  <a:pt x="122" y="7"/>
                </a:cubicBezTo>
                <a:lnTo>
                  <a:pt x="122" y="5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7" name="Freeform 160"/>
          <p:cNvSpPr>
            <a:spLocks noEditPoints="1"/>
          </p:cNvSpPr>
          <p:nvPr userDrawn="1"/>
        </p:nvSpPr>
        <p:spPr bwMode="auto">
          <a:xfrm>
            <a:off x="3840163" y="3917950"/>
            <a:ext cx="547688" cy="549275"/>
          </a:xfrm>
          <a:custGeom>
            <a:avLst/>
            <a:gdLst>
              <a:gd name="T0" fmla="*/ 131 w 142"/>
              <a:gd name="T1" fmla="*/ 74 h 142"/>
              <a:gd name="T2" fmla="*/ 142 w 142"/>
              <a:gd name="T3" fmla="*/ 71 h 142"/>
              <a:gd name="T4" fmla="*/ 131 w 142"/>
              <a:gd name="T5" fmla="*/ 68 h 142"/>
              <a:gd name="T6" fmla="*/ 113 w 142"/>
              <a:gd name="T7" fmla="*/ 29 h 142"/>
              <a:gd name="T8" fmla="*/ 75 w 142"/>
              <a:gd name="T9" fmla="*/ 11 h 142"/>
              <a:gd name="T10" fmla="*/ 71 w 142"/>
              <a:gd name="T11" fmla="*/ 0 h 142"/>
              <a:gd name="T12" fmla="*/ 68 w 142"/>
              <a:gd name="T13" fmla="*/ 11 h 142"/>
              <a:gd name="T14" fmla="*/ 12 w 142"/>
              <a:gd name="T15" fmla="*/ 67 h 142"/>
              <a:gd name="T16" fmla="*/ 0 w 142"/>
              <a:gd name="T17" fmla="*/ 71 h 142"/>
              <a:gd name="T18" fmla="*/ 12 w 142"/>
              <a:gd name="T19" fmla="*/ 74 h 142"/>
              <a:gd name="T20" fmla="*/ 29 w 142"/>
              <a:gd name="T21" fmla="*/ 113 h 142"/>
              <a:gd name="T22" fmla="*/ 68 w 142"/>
              <a:gd name="T23" fmla="*/ 131 h 142"/>
              <a:gd name="T24" fmla="*/ 71 w 142"/>
              <a:gd name="T25" fmla="*/ 142 h 142"/>
              <a:gd name="T26" fmla="*/ 74 w 142"/>
              <a:gd name="T27" fmla="*/ 131 h 142"/>
              <a:gd name="T28" fmla="*/ 131 w 142"/>
              <a:gd name="T29" fmla="*/ 74 h 142"/>
              <a:gd name="T30" fmla="*/ 111 w 142"/>
              <a:gd name="T31" fmla="*/ 109 h 142"/>
              <a:gd name="T32" fmla="*/ 98 w 142"/>
              <a:gd name="T33" fmla="*/ 88 h 142"/>
              <a:gd name="T34" fmla="*/ 101 w 142"/>
              <a:gd name="T35" fmla="*/ 82 h 142"/>
              <a:gd name="T36" fmla="*/ 127 w 142"/>
              <a:gd name="T37" fmla="*/ 75 h 142"/>
              <a:gd name="T38" fmla="*/ 111 w 142"/>
              <a:gd name="T39" fmla="*/ 109 h 142"/>
              <a:gd name="T40" fmla="*/ 127 w 142"/>
              <a:gd name="T41" fmla="*/ 66 h 142"/>
              <a:gd name="T42" fmla="*/ 102 w 142"/>
              <a:gd name="T43" fmla="*/ 60 h 142"/>
              <a:gd name="T44" fmla="*/ 98 w 142"/>
              <a:gd name="T45" fmla="*/ 53 h 142"/>
              <a:gd name="T46" fmla="*/ 111 w 142"/>
              <a:gd name="T47" fmla="*/ 32 h 142"/>
              <a:gd name="T48" fmla="*/ 127 w 142"/>
              <a:gd name="T49" fmla="*/ 66 h 142"/>
              <a:gd name="T50" fmla="*/ 110 w 142"/>
              <a:gd name="T51" fmla="*/ 31 h 142"/>
              <a:gd name="T52" fmla="*/ 90 w 142"/>
              <a:gd name="T53" fmla="*/ 44 h 142"/>
              <a:gd name="T54" fmla="*/ 83 w 142"/>
              <a:gd name="T55" fmla="*/ 41 h 142"/>
              <a:gd name="T56" fmla="*/ 76 w 142"/>
              <a:gd name="T57" fmla="*/ 15 h 142"/>
              <a:gd name="T58" fmla="*/ 110 w 142"/>
              <a:gd name="T59" fmla="*/ 31 h 142"/>
              <a:gd name="T60" fmla="*/ 46 w 142"/>
              <a:gd name="T61" fmla="*/ 71 h 142"/>
              <a:gd name="T62" fmla="*/ 71 w 142"/>
              <a:gd name="T63" fmla="*/ 46 h 142"/>
              <a:gd name="T64" fmla="*/ 96 w 142"/>
              <a:gd name="T65" fmla="*/ 71 h 142"/>
              <a:gd name="T66" fmla="*/ 71 w 142"/>
              <a:gd name="T67" fmla="*/ 96 h 142"/>
              <a:gd name="T68" fmla="*/ 46 w 142"/>
              <a:gd name="T69" fmla="*/ 71 h 142"/>
              <a:gd name="T70" fmla="*/ 60 w 142"/>
              <a:gd name="T71" fmla="*/ 40 h 142"/>
              <a:gd name="T72" fmla="*/ 53 w 142"/>
              <a:gd name="T73" fmla="*/ 44 h 142"/>
              <a:gd name="T74" fmla="*/ 32 w 142"/>
              <a:gd name="T75" fmla="*/ 31 h 142"/>
              <a:gd name="T76" fmla="*/ 67 w 142"/>
              <a:gd name="T77" fmla="*/ 15 h 142"/>
              <a:gd name="T78" fmla="*/ 60 w 142"/>
              <a:gd name="T79" fmla="*/ 40 h 142"/>
              <a:gd name="T80" fmla="*/ 31 w 142"/>
              <a:gd name="T81" fmla="*/ 32 h 142"/>
              <a:gd name="T82" fmla="*/ 44 w 142"/>
              <a:gd name="T83" fmla="*/ 53 h 142"/>
              <a:gd name="T84" fmla="*/ 41 w 142"/>
              <a:gd name="T85" fmla="*/ 59 h 142"/>
              <a:gd name="T86" fmla="*/ 16 w 142"/>
              <a:gd name="T87" fmla="*/ 66 h 142"/>
              <a:gd name="T88" fmla="*/ 31 w 142"/>
              <a:gd name="T89" fmla="*/ 32 h 142"/>
              <a:gd name="T90" fmla="*/ 16 w 142"/>
              <a:gd name="T91" fmla="*/ 75 h 142"/>
              <a:gd name="T92" fmla="*/ 41 w 142"/>
              <a:gd name="T93" fmla="*/ 82 h 142"/>
              <a:gd name="T94" fmla="*/ 44 w 142"/>
              <a:gd name="T95" fmla="*/ 89 h 142"/>
              <a:gd name="T96" fmla="*/ 31 w 142"/>
              <a:gd name="T97" fmla="*/ 110 h 142"/>
              <a:gd name="T98" fmla="*/ 16 w 142"/>
              <a:gd name="T99" fmla="*/ 75 h 142"/>
              <a:gd name="T100" fmla="*/ 32 w 142"/>
              <a:gd name="T101" fmla="*/ 110 h 142"/>
              <a:gd name="T102" fmla="*/ 53 w 142"/>
              <a:gd name="T103" fmla="*/ 97 h 142"/>
              <a:gd name="T104" fmla="*/ 60 w 142"/>
              <a:gd name="T105" fmla="*/ 101 h 142"/>
              <a:gd name="T106" fmla="*/ 67 w 142"/>
              <a:gd name="T107" fmla="*/ 126 h 142"/>
              <a:gd name="T108" fmla="*/ 32 w 142"/>
              <a:gd name="T109" fmla="*/ 110 h 142"/>
              <a:gd name="T110" fmla="*/ 82 w 142"/>
              <a:gd name="T111" fmla="*/ 101 h 142"/>
              <a:gd name="T112" fmla="*/ 90 w 142"/>
              <a:gd name="T113" fmla="*/ 97 h 142"/>
              <a:gd name="T114" fmla="*/ 110 w 142"/>
              <a:gd name="T115" fmla="*/ 110 h 142"/>
              <a:gd name="T116" fmla="*/ 75 w 142"/>
              <a:gd name="T117" fmla="*/ 126 h 142"/>
              <a:gd name="T118" fmla="*/ 82 w 142"/>
              <a:gd name="T119" fmla="*/ 101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2" h="142">
                <a:moveTo>
                  <a:pt x="131" y="74"/>
                </a:moveTo>
                <a:cubicBezTo>
                  <a:pt x="142" y="71"/>
                  <a:pt x="142" y="71"/>
                  <a:pt x="142" y="71"/>
                </a:cubicBezTo>
                <a:cubicBezTo>
                  <a:pt x="131" y="68"/>
                  <a:pt x="131" y="68"/>
                  <a:pt x="131" y="68"/>
                </a:cubicBezTo>
                <a:cubicBezTo>
                  <a:pt x="130" y="53"/>
                  <a:pt x="124" y="39"/>
                  <a:pt x="113" y="29"/>
                </a:cubicBezTo>
                <a:cubicBezTo>
                  <a:pt x="103" y="18"/>
                  <a:pt x="89" y="12"/>
                  <a:pt x="75" y="11"/>
                </a:cubicBezTo>
                <a:cubicBezTo>
                  <a:pt x="71" y="0"/>
                  <a:pt x="71" y="0"/>
                  <a:pt x="71" y="0"/>
                </a:cubicBezTo>
                <a:cubicBezTo>
                  <a:pt x="68" y="11"/>
                  <a:pt x="68" y="11"/>
                  <a:pt x="68" y="11"/>
                </a:cubicBezTo>
                <a:cubicBezTo>
                  <a:pt x="38" y="13"/>
                  <a:pt x="13" y="37"/>
                  <a:pt x="12" y="67"/>
                </a:cubicBezTo>
                <a:cubicBezTo>
                  <a:pt x="0" y="71"/>
                  <a:pt x="0" y="71"/>
                  <a:pt x="0" y="71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89"/>
                  <a:pt x="18" y="102"/>
                  <a:pt x="29" y="113"/>
                </a:cubicBezTo>
                <a:cubicBezTo>
                  <a:pt x="39" y="124"/>
                  <a:pt x="53" y="130"/>
                  <a:pt x="68" y="131"/>
                </a:cubicBezTo>
                <a:cubicBezTo>
                  <a:pt x="71" y="142"/>
                  <a:pt x="71" y="142"/>
                  <a:pt x="71" y="142"/>
                </a:cubicBezTo>
                <a:cubicBezTo>
                  <a:pt x="74" y="131"/>
                  <a:pt x="74" y="131"/>
                  <a:pt x="74" y="131"/>
                </a:cubicBezTo>
                <a:cubicBezTo>
                  <a:pt x="105" y="129"/>
                  <a:pt x="129" y="104"/>
                  <a:pt x="131" y="74"/>
                </a:cubicBezTo>
                <a:close/>
                <a:moveTo>
                  <a:pt x="111" y="109"/>
                </a:moveTo>
                <a:cubicBezTo>
                  <a:pt x="98" y="88"/>
                  <a:pt x="98" y="88"/>
                  <a:pt x="98" y="88"/>
                </a:cubicBezTo>
                <a:cubicBezTo>
                  <a:pt x="100" y="86"/>
                  <a:pt x="101" y="84"/>
                  <a:pt x="101" y="82"/>
                </a:cubicBezTo>
                <a:cubicBezTo>
                  <a:pt x="127" y="75"/>
                  <a:pt x="127" y="75"/>
                  <a:pt x="127" y="75"/>
                </a:cubicBezTo>
                <a:cubicBezTo>
                  <a:pt x="126" y="88"/>
                  <a:pt x="120" y="100"/>
                  <a:pt x="111" y="109"/>
                </a:cubicBezTo>
                <a:close/>
                <a:moveTo>
                  <a:pt x="127" y="66"/>
                </a:moveTo>
                <a:cubicBezTo>
                  <a:pt x="102" y="60"/>
                  <a:pt x="102" y="60"/>
                  <a:pt x="102" y="60"/>
                </a:cubicBezTo>
                <a:cubicBezTo>
                  <a:pt x="101" y="57"/>
                  <a:pt x="100" y="55"/>
                  <a:pt x="98" y="53"/>
                </a:cubicBezTo>
                <a:cubicBezTo>
                  <a:pt x="111" y="32"/>
                  <a:pt x="111" y="32"/>
                  <a:pt x="111" y="32"/>
                </a:cubicBezTo>
                <a:cubicBezTo>
                  <a:pt x="120" y="42"/>
                  <a:pt x="126" y="54"/>
                  <a:pt x="127" y="66"/>
                </a:cubicBezTo>
                <a:close/>
                <a:moveTo>
                  <a:pt x="110" y="31"/>
                </a:moveTo>
                <a:cubicBezTo>
                  <a:pt x="90" y="44"/>
                  <a:pt x="90" y="44"/>
                  <a:pt x="90" y="44"/>
                </a:cubicBezTo>
                <a:cubicBezTo>
                  <a:pt x="88" y="43"/>
                  <a:pt x="85" y="42"/>
                  <a:pt x="83" y="41"/>
                </a:cubicBezTo>
                <a:cubicBezTo>
                  <a:pt x="76" y="15"/>
                  <a:pt x="76" y="15"/>
                  <a:pt x="76" y="15"/>
                </a:cubicBezTo>
                <a:cubicBezTo>
                  <a:pt x="89" y="16"/>
                  <a:pt x="101" y="22"/>
                  <a:pt x="110" y="31"/>
                </a:cubicBezTo>
                <a:close/>
                <a:moveTo>
                  <a:pt x="46" y="71"/>
                </a:moveTo>
                <a:cubicBezTo>
                  <a:pt x="46" y="57"/>
                  <a:pt x="57" y="46"/>
                  <a:pt x="71" y="46"/>
                </a:cubicBezTo>
                <a:cubicBezTo>
                  <a:pt x="85" y="46"/>
                  <a:pt x="96" y="57"/>
                  <a:pt x="96" y="71"/>
                </a:cubicBezTo>
                <a:cubicBezTo>
                  <a:pt x="96" y="85"/>
                  <a:pt x="85" y="96"/>
                  <a:pt x="71" y="96"/>
                </a:cubicBezTo>
                <a:cubicBezTo>
                  <a:pt x="57" y="96"/>
                  <a:pt x="46" y="85"/>
                  <a:pt x="46" y="71"/>
                </a:cubicBezTo>
                <a:close/>
                <a:moveTo>
                  <a:pt x="60" y="40"/>
                </a:moveTo>
                <a:cubicBezTo>
                  <a:pt x="58" y="41"/>
                  <a:pt x="55" y="43"/>
                  <a:pt x="53" y="44"/>
                </a:cubicBezTo>
                <a:cubicBezTo>
                  <a:pt x="32" y="31"/>
                  <a:pt x="32" y="31"/>
                  <a:pt x="32" y="31"/>
                </a:cubicBezTo>
                <a:cubicBezTo>
                  <a:pt x="41" y="22"/>
                  <a:pt x="54" y="16"/>
                  <a:pt x="67" y="15"/>
                </a:cubicBezTo>
                <a:lnTo>
                  <a:pt x="60" y="40"/>
                </a:lnTo>
                <a:close/>
                <a:moveTo>
                  <a:pt x="31" y="32"/>
                </a:moveTo>
                <a:cubicBezTo>
                  <a:pt x="44" y="53"/>
                  <a:pt x="44" y="53"/>
                  <a:pt x="44" y="53"/>
                </a:cubicBezTo>
                <a:cubicBezTo>
                  <a:pt x="43" y="55"/>
                  <a:pt x="42" y="57"/>
                  <a:pt x="41" y="59"/>
                </a:cubicBezTo>
                <a:cubicBezTo>
                  <a:pt x="16" y="66"/>
                  <a:pt x="16" y="66"/>
                  <a:pt x="16" y="66"/>
                </a:cubicBezTo>
                <a:cubicBezTo>
                  <a:pt x="17" y="53"/>
                  <a:pt x="22" y="41"/>
                  <a:pt x="31" y="32"/>
                </a:cubicBezTo>
                <a:close/>
                <a:moveTo>
                  <a:pt x="16" y="75"/>
                </a:moveTo>
                <a:cubicBezTo>
                  <a:pt x="41" y="82"/>
                  <a:pt x="41" y="82"/>
                  <a:pt x="41" y="82"/>
                </a:cubicBezTo>
                <a:cubicBezTo>
                  <a:pt x="42" y="84"/>
                  <a:pt x="43" y="86"/>
                  <a:pt x="44" y="89"/>
                </a:cubicBezTo>
                <a:cubicBezTo>
                  <a:pt x="31" y="110"/>
                  <a:pt x="31" y="110"/>
                  <a:pt x="31" y="110"/>
                </a:cubicBezTo>
                <a:cubicBezTo>
                  <a:pt x="22" y="100"/>
                  <a:pt x="17" y="88"/>
                  <a:pt x="16" y="75"/>
                </a:cubicBezTo>
                <a:close/>
                <a:moveTo>
                  <a:pt x="32" y="110"/>
                </a:moveTo>
                <a:cubicBezTo>
                  <a:pt x="53" y="97"/>
                  <a:pt x="53" y="97"/>
                  <a:pt x="53" y="97"/>
                </a:cubicBezTo>
                <a:cubicBezTo>
                  <a:pt x="55" y="99"/>
                  <a:pt x="57" y="100"/>
                  <a:pt x="60" y="101"/>
                </a:cubicBezTo>
                <a:cubicBezTo>
                  <a:pt x="67" y="126"/>
                  <a:pt x="67" y="126"/>
                  <a:pt x="67" y="126"/>
                </a:cubicBezTo>
                <a:cubicBezTo>
                  <a:pt x="54" y="125"/>
                  <a:pt x="41" y="120"/>
                  <a:pt x="32" y="110"/>
                </a:cubicBezTo>
                <a:close/>
                <a:moveTo>
                  <a:pt x="82" y="101"/>
                </a:moveTo>
                <a:cubicBezTo>
                  <a:pt x="85" y="100"/>
                  <a:pt x="87" y="99"/>
                  <a:pt x="90" y="97"/>
                </a:cubicBezTo>
                <a:cubicBezTo>
                  <a:pt x="110" y="110"/>
                  <a:pt x="110" y="110"/>
                  <a:pt x="110" y="110"/>
                </a:cubicBezTo>
                <a:cubicBezTo>
                  <a:pt x="101" y="119"/>
                  <a:pt x="89" y="125"/>
                  <a:pt x="75" y="126"/>
                </a:cubicBezTo>
                <a:lnTo>
                  <a:pt x="82" y="10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88" name="Group 187"/>
          <p:cNvGrpSpPr/>
          <p:nvPr userDrawn="1"/>
        </p:nvGrpSpPr>
        <p:grpSpPr>
          <a:xfrm>
            <a:off x="7867650" y="673100"/>
            <a:ext cx="668338" cy="781051"/>
            <a:chOff x="7867650" y="673100"/>
            <a:chExt cx="668338" cy="781051"/>
          </a:xfrm>
        </p:grpSpPr>
        <p:sp>
          <p:nvSpPr>
            <p:cNvPr id="189" name="Freeform 161"/>
            <p:cNvSpPr>
              <a:spLocks/>
            </p:cNvSpPr>
            <p:nvPr userDrawn="1"/>
          </p:nvSpPr>
          <p:spPr bwMode="auto">
            <a:xfrm>
              <a:off x="8172450" y="673100"/>
              <a:ext cx="57150" cy="80963"/>
            </a:xfrm>
            <a:custGeom>
              <a:avLst/>
              <a:gdLst>
                <a:gd name="T0" fmla="*/ 14 w 15"/>
                <a:gd name="T1" fmla="*/ 8 h 21"/>
                <a:gd name="T2" fmla="*/ 15 w 15"/>
                <a:gd name="T3" fmla="*/ 8 h 21"/>
                <a:gd name="T4" fmla="*/ 10 w 15"/>
                <a:gd name="T5" fmla="*/ 5 h 21"/>
                <a:gd name="T6" fmla="*/ 11 w 15"/>
                <a:gd name="T7" fmla="*/ 3 h 21"/>
                <a:gd name="T8" fmla="*/ 8 w 15"/>
                <a:gd name="T9" fmla="*/ 0 h 21"/>
                <a:gd name="T10" fmla="*/ 4 w 15"/>
                <a:gd name="T11" fmla="*/ 3 h 21"/>
                <a:gd name="T12" fmla="*/ 5 w 15"/>
                <a:gd name="T13" fmla="*/ 5 h 21"/>
                <a:gd name="T14" fmla="*/ 0 w 15"/>
                <a:gd name="T15" fmla="*/ 8 h 21"/>
                <a:gd name="T16" fmla="*/ 1 w 15"/>
                <a:gd name="T17" fmla="*/ 8 h 21"/>
                <a:gd name="T18" fmla="*/ 1 w 15"/>
                <a:gd name="T19" fmla="*/ 19 h 21"/>
                <a:gd name="T20" fmla="*/ 2 w 15"/>
                <a:gd name="T21" fmla="*/ 19 h 21"/>
                <a:gd name="T22" fmla="*/ 2 w 15"/>
                <a:gd name="T23" fmla="*/ 21 h 21"/>
                <a:gd name="T24" fmla="*/ 13 w 15"/>
                <a:gd name="T25" fmla="*/ 21 h 21"/>
                <a:gd name="T26" fmla="*/ 13 w 15"/>
                <a:gd name="T27" fmla="*/ 19 h 21"/>
                <a:gd name="T28" fmla="*/ 14 w 15"/>
                <a:gd name="T29" fmla="*/ 19 h 21"/>
                <a:gd name="T30" fmla="*/ 14 w 15"/>
                <a:gd name="T31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" h="21">
                  <a:moveTo>
                    <a:pt x="14" y="8"/>
                  </a:moveTo>
                  <a:cubicBezTo>
                    <a:pt x="15" y="8"/>
                    <a:pt x="15" y="8"/>
                    <a:pt x="15" y="8"/>
                  </a:cubicBezTo>
                  <a:cubicBezTo>
                    <a:pt x="15" y="8"/>
                    <a:pt x="15" y="5"/>
                    <a:pt x="10" y="5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1"/>
                    <a:pt x="9" y="0"/>
                    <a:pt x="8" y="0"/>
                  </a:cubicBezTo>
                  <a:cubicBezTo>
                    <a:pt x="6" y="0"/>
                    <a:pt x="4" y="1"/>
                    <a:pt x="4" y="3"/>
                  </a:cubicBezTo>
                  <a:cubicBezTo>
                    <a:pt x="4" y="4"/>
                    <a:pt x="4" y="4"/>
                    <a:pt x="5" y="5"/>
                  </a:cubicBezTo>
                  <a:cubicBezTo>
                    <a:pt x="0" y="5"/>
                    <a:pt x="0" y="8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4" y="19"/>
                    <a:pt x="14" y="19"/>
                    <a:pt x="14" y="19"/>
                  </a:cubicBezTo>
                  <a:lnTo>
                    <a:pt x="14" y="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0" name="Freeform 162"/>
            <p:cNvSpPr>
              <a:spLocks/>
            </p:cNvSpPr>
            <p:nvPr userDrawn="1"/>
          </p:nvSpPr>
          <p:spPr bwMode="auto">
            <a:xfrm>
              <a:off x="8080375" y="1427163"/>
              <a:ext cx="242888" cy="26988"/>
            </a:xfrm>
            <a:custGeom>
              <a:avLst/>
              <a:gdLst>
                <a:gd name="T0" fmla="*/ 0 w 153"/>
                <a:gd name="T1" fmla="*/ 0 h 17"/>
                <a:gd name="T2" fmla="*/ 0 w 153"/>
                <a:gd name="T3" fmla="*/ 5 h 17"/>
                <a:gd name="T4" fmla="*/ 0 w 153"/>
                <a:gd name="T5" fmla="*/ 7 h 17"/>
                <a:gd name="T6" fmla="*/ 0 w 153"/>
                <a:gd name="T7" fmla="*/ 17 h 17"/>
                <a:gd name="T8" fmla="*/ 153 w 153"/>
                <a:gd name="T9" fmla="*/ 17 h 17"/>
                <a:gd name="T10" fmla="*/ 153 w 153"/>
                <a:gd name="T11" fmla="*/ 7 h 17"/>
                <a:gd name="T12" fmla="*/ 153 w 153"/>
                <a:gd name="T13" fmla="*/ 5 h 17"/>
                <a:gd name="T14" fmla="*/ 153 w 153"/>
                <a:gd name="T15" fmla="*/ 0 h 17"/>
                <a:gd name="T16" fmla="*/ 0 w 153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3" h="17">
                  <a:moveTo>
                    <a:pt x="0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0" y="17"/>
                  </a:lnTo>
                  <a:lnTo>
                    <a:pt x="153" y="17"/>
                  </a:lnTo>
                  <a:lnTo>
                    <a:pt x="153" y="7"/>
                  </a:lnTo>
                  <a:lnTo>
                    <a:pt x="153" y="5"/>
                  </a:lnTo>
                  <a:lnTo>
                    <a:pt x="1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1" name="Freeform 163"/>
            <p:cNvSpPr>
              <a:spLocks noEditPoints="1"/>
            </p:cNvSpPr>
            <p:nvPr userDrawn="1"/>
          </p:nvSpPr>
          <p:spPr bwMode="auto">
            <a:xfrm>
              <a:off x="7867650" y="739775"/>
              <a:ext cx="668338" cy="674688"/>
            </a:xfrm>
            <a:custGeom>
              <a:avLst/>
              <a:gdLst>
                <a:gd name="T0" fmla="*/ 146 w 173"/>
                <a:gd name="T1" fmla="*/ 1 h 175"/>
                <a:gd name="T2" fmla="*/ 132 w 173"/>
                <a:gd name="T3" fmla="*/ 26 h 175"/>
                <a:gd name="T4" fmla="*/ 130 w 173"/>
                <a:gd name="T5" fmla="*/ 24 h 175"/>
                <a:gd name="T6" fmla="*/ 118 w 173"/>
                <a:gd name="T7" fmla="*/ 20 h 175"/>
                <a:gd name="T8" fmla="*/ 55 w 173"/>
                <a:gd name="T9" fmla="*/ 18 h 175"/>
                <a:gd name="T10" fmla="*/ 55 w 173"/>
                <a:gd name="T11" fmla="*/ 24 h 175"/>
                <a:gd name="T12" fmla="*/ 43 w 173"/>
                <a:gd name="T13" fmla="*/ 26 h 175"/>
                <a:gd name="T14" fmla="*/ 42 w 173"/>
                <a:gd name="T15" fmla="*/ 13 h 175"/>
                <a:gd name="T16" fmla="*/ 7 w 173"/>
                <a:gd name="T17" fmla="*/ 7 h 175"/>
                <a:gd name="T18" fmla="*/ 40 w 173"/>
                <a:gd name="T19" fmla="*/ 87 h 175"/>
                <a:gd name="T20" fmla="*/ 79 w 173"/>
                <a:gd name="T21" fmla="*/ 133 h 175"/>
                <a:gd name="T22" fmla="*/ 83 w 173"/>
                <a:gd name="T23" fmla="*/ 144 h 175"/>
                <a:gd name="T24" fmla="*/ 80 w 173"/>
                <a:gd name="T25" fmla="*/ 147 h 175"/>
                <a:gd name="T26" fmla="*/ 77 w 173"/>
                <a:gd name="T27" fmla="*/ 150 h 175"/>
                <a:gd name="T28" fmla="*/ 76 w 173"/>
                <a:gd name="T29" fmla="*/ 163 h 175"/>
                <a:gd name="T30" fmla="*/ 57 w 173"/>
                <a:gd name="T31" fmla="*/ 175 h 175"/>
                <a:gd name="T32" fmla="*/ 116 w 173"/>
                <a:gd name="T33" fmla="*/ 175 h 175"/>
                <a:gd name="T34" fmla="*/ 97 w 173"/>
                <a:gd name="T35" fmla="*/ 163 h 175"/>
                <a:gd name="T36" fmla="*/ 96 w 173"/>
                <a:gd name="T37" fmla="*/ 150 h 175"/>
                <a:gd name="T38" fmla="*/ 93 w 173"/>
                <a:gd name="T39" fmla="*/ 147 h 175"/>
                <a:gd name="T40" fmla="*/ 91 w 173"/>
                <a:gd name="T41" fmla="*/ 144 h 175"/>
                <a:gd name="T42" fmla="*/ 94 w 173"/>
                <a:gd name="T43" fmla="*/ 133 h 175"/>
                <a:gd name="T44" fmla="*/ 133 w 173"/>
                <a:gd name="T45" fmla="*/ 87 h 175"/>
                <a:gd name="T46" fmla="*/ 166 w 173"/>
                <a:gd name="T47" fmla="*/ 7 h 175"/>
                <a:gd name="T48" fmla="*/ 14 w 173"/>
                <a:gd name="T49" fmla="*/ 14 h 175"/>
                <a:gd name="T50" fmla="*/ 34 w 173"/>
                <a:gd name="T51" fmla="*/ 16 h 175"/>
                <a:gd name="T52" fmla="*/ 30 w 173"/>
                <a:gd name="T53" fmla="*/ 33 h 175"/>
                <a:gd name="T54" fmla="*/ 46 w 173"/>
                <a:gd name="T55" fmla="*/ 35 h 175"/>
                <a:gd name="T56" fmla="*/ 46 w 173"/>
                <a:gd name="T57" fmla="*/ 81 h 175"/>
                <a:gd name="T58" fmla="*/ 127 w 173"/>
                <a:gd name="T59" fmla="*/ 81 h 175"/>
                <a:gd name="T60" fmla="*/ 128 w 173"/>
                <a:gd name="T61" fmla="*/ 35 h 175"/>
                <a:gd name="T62" fmla="*/ 143 w 173"/>
                <a:gd name="T63" fmla="*/ 33 h 175"/>
                <a:gd name="T64" fmla="*/ 139 w 173"/>
                <a:gd name="T65" fmla="*/ 16 h 175"/>
                <a:gd name="T66" fmla="*/ 159 w 173"/>
                <a:gd name="T67" fmla="*/ 14 h 175"/>
                <a:gd name="T68" fmla="*/ 127 w 173"/>
                <a:gd name="T69" fmla="*/ 8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3" h="175">
                  <a:moveTo>
                    <a:pt x="166" y="7"/>
                  </a:moveTo>
                  <a:cubicBezTo>
                    <a:pt x="160" y="2"/>
                    <a:pt x="153" y="0"/>
                    <a:pt x="146" y="1"/>
                  </a:cubicBezTo>
                  <a:cubicBezTo>
                    <a:pt x="138" y="3"/>
                    <a:pt x="133" y="9"/>
                    <a:pt x="131" y="13"/>
                  </a:cubicBezTo>
                  <a:cubicBezTo>
                    <a:pt x="129" y="17"/>
                    <a:pt x="130" y="22"/>
                    <a:pt x="132" y="26"/>
                  </a:cubicBezTo>
                  <a:cubicBezTo>
                    <a:pt x="130" y="26"/>
                    <a:pt x="130" y="26"/>
                    <a:pt x="130" y="26"/>
                  </a:cubicBezTo>
                  <a:cubicBezTo>
                    <a:pt x="130" y="24"/>
                    <a:pt x="130" y="24"/>
                    <a:pt x="130" y="24"/>
                  </a:cubicBezTo>
                  <a:cubicBezTo>
                    <a:pt x="118" y="24"/>
                    <a:pt x="118" y="24"/>
                    <a:pt x="118" y="24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118" y="18"/>
                    <a:pt x="118" y="18"/>
                    <a:pt x="118" y="18"/>
                  </a:cubicBezTo>
                  <a:cubicBezTo>
                    <a:pt x="104" y="2"/>
                    <a:pt x="69" y="2"/>
                    <a:pt x="55" y="18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3" y="22"/>
                    <a:pt x="44" y="17"/>
                    <a:pt x="42" y="13"/>
                  </a:cubicBezTo>
                  <a:cubicBezTo>
                    <a:pt x="41" y="9"/>
                    <a:pt x="35" y="3"/>
                    <a:pt x="27" y="1"/>
                  </a:cubicBezTo>
                  <a:cubicBezTo>
                    <a:pt x="20" y="0"/>
                    <a:pt x="13" y="2"/>
                    <a:pt x="7" y="7"/>
                  </a:cubicBezTo>
                  <a:cubicBezTo>
                    <a:pt x="3" y="12"/>
                    <a:pt x="0" y="18"/>
                    <a:pt x="1" y="26"/>
                  </a:cubicBezTo>
                  <a:cubicBezTo>
                    <a:pt x="1" y="43"/>
                    <a:pt x="15" y="65"/>
                    <a:pt x="40" y="87"/>
                  </a:cubicBezTo>
                  <a:cubicBezTo>
                    <a:pt x="45" y="92"/>
                    <a:pt x="50" y="96"/>
                    <a:pt x="53" y="99"/>
                  </a:cubicBezTo>
                  <a:cubicBezTo>
                    <a:pt x="79" y="133"/>
                    <a:pt x="79" y="133"/>
                    <a:pt x="79" y="133"/>
                  </a:cubicBezTo>
                  <a:cubicBezTo>
                    <a:pt x="78" y="134"/>
                    <a:pt x="78" y="135"/>
                    <a:pt x="78" y="137"/>
                  </a:cubicBezTo>
                  <a:cubicBezTo>
                    <a:pt x="78" y="140"/>
                    <a:pt x="80" y="143"/>
                    <a:pt x="83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7"/>
                    <a:pt x="80" y="147"/>
                    <a:pt x="80" y="147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79" y="148"/>
                    <a:pt x="77" y="150"/>
                    <a:pt x="77" y="150"/>
                  </a:cubicBezTo>
                  <a:cubicBezTo>
                    <a:pt x="77" y="163"/>
                    <a:pt x="77" y="163"/>
                    <a:pt x="77" y="163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76" y="165"/>
                    <a:pt x="76" y="165"/>
                    <a:pt x="76" y="165"/>
                  </a:cubicBezTo>
                  <a:cubicBezTo>
                    <a:pt x="68" y="166"/>
                    <a:pt x="61" y="170"/>
                    <a:pt x="57" y="175"/>
                  </a:cubicBezTo>
                  <a:cubicBezTo>
                    <a:pt x="87" y="175"/>
                    <a:pt x="87" y="175"/>
                    <a:pt x="87" y="175"/>
                  </a:cubicBezTo>
                  <a:cubicBezTo>
                    <a:pt x="116" y="175"/>
                    <a:pt x="116" y="175"/>
                    <a:pt x="116" y="175"/>
                  </a:cubicBezTo>
                  <a:cubicBezTo>
                    <a:pt x="112" y="170"/>
                    <a:pt x="105" y="166"/>
                    <a:pt x="97" y="165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96" y="163"/>
                    <a:pt x="96" y="163"/>
                    <a:pt x="96" y="163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6" y="150"/>
                    <a:pt x="94" y="148"/>
                    <a:pt x="92" y="147"/>
                  </a:cubicBezTo>
                  <a:cubicBezTo>
                    <a:pt x="93" y="147"/>
                    <a:pt x="93" y="147"/>
                    <a:pt x="93" y="147"/>
                  </a:cubicBezTo>
                  <a:cubicBezTo>
                    <a:pt x="93" y="144"/>
                    <a:pt x="93" y="144"/>
                    <a:pt x="93" y="144"/>
                  </a:cubicBezTo>
                  <a:cubicBezTo>
                    <a:pt x="91" y="144"/>
                    <a:pt x="91" y="144"/>
                    <a:pt x="91" y="144"/>
                  </a:cubicBezTo>
                  <a:cubicBezTo>
                    <a:pt x="93" y="143"/>
                    <a:pt x="95" y="140"/>
                    <a:pt x="95" y="137"/>
                  </a:cubicBezTo>
                  <a:cubicBezTo>
                    <a:pt x="95" y="135"/>
                    <a:pt x="95" y="134"/>
                    <a:pt x="94" y="133"/>
                  </a:cubicBezTo>
                  <a:cubicBezTo>
                    <a:pt x="120" y="99"/>
                    <a:pt x="120" y="99"/>
                    <a:pt x="120" y="99"/>
                  </a:cubicBezTo>
                  <a:cubicBezTo>
                    <a:pt x="123" y="96"/>
                    <a:pt x="128" y="92"/>
                    <a:pt x="133" y="87"/>
                  </a:cubicBezTo>
                  <a:cubicBezTo>
                    <a:pt x="158" y="65"/>
                    <a:pt x="172" y="43"/>
                    <a:pt x="173" y="26"/>
                  </a:cubicBezTo>
                  <a:cubicBezTo>
                    <a:pt x="173" y="18"/>
                    <a:pt x="170" y="12"/>
                    <a:pt x="166" y="7"/>
                  </a:cubicBezTo>
                  <a:close/>
                  <a:moveTo>
                    <a:pt x="9" y="25"/>
                  </a:moveTo>
                  <a:cubicBezTo>
                    <a:pt x="9" y="20"/>
                    <a:pt x="11" y="16"/>
                    <a:pt x="14" y="14"/>
                  </a:cubicBezTo>
                  <a:cubicBezTo>
                    <a:pt x="17" y="10"/>
                    <a:pt x="21" y="9"/>
                    <a:pt x="25" y="10"/>
                  </a:cubicBezTo>
                  <a:cubicBezTo>
                    <a:pt x="30" y="11"/>
                    <a:pt x="33" y="14"/>
                    <a:pt x="34" y="16"/>
                  </a:cubicBezTo>
                  <a:cubicBezTo>
                    <a:pt x="35" y="19"/>
                    <a:pt x="32" y="25"/>
                    <a:pt x="30" y="28"/>
                  </a:cubicBezTo>
                  <a:cubicBezTo>
                    <a:pt x="29" y="30"/>
                    <a:pt x="29" y="31"/>
                    <a:pt x="30" y="33"/>
                  </a:cubicBezTo>
                  <a:cubicBezTo>
                    <a:pt x="31" y="34"/>
                    <a:pt x="32" y="35"/>
                    <a:pt x="34" y="35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6" y="46"/>
                    <a:pt x="49" y="76"/>
                    <a:pt x="50" y="84"/>
                  </a:cubicBezTo>
                  <a:cubicBezTo>
                    <a:pt x="49" y="83"/>
                    <a:pt x="48" y="82"/>
                    <a:pt x="46" y="81"/>
                  </a:cubicBezTo>
                  <a:cubicBezTo>
                    <a:pt x="23" y="60"/>
                    <a:pt x="10" y="40"/>
                    <a:pt x="9" y="25"/>
                  </a:cubicBezTo>
                  <a:close/>
                  <a:moveTo>
                    <a:pt x="127" y="81"/>
                  </a:moveTo>
                  <a:cubicBezTo>
                    <a:pt x="125" y="82"/>
                    <a:pt x="124" y="83"/>
                    <a:pt x="123" y="84"/>
                  </a:cubicBezTo>
                  <a:cubicBezTo>
                    <a:pt x="124" y="77"/>
                    <a:pt x="127" y="46"/>
                    <a:pt x="128" y="35"/>
                  </a:cubicBezTo>
                  <a:cubicBezTo>
                    <a:pt x="139" y="35"/>
                    <a:pt x="139" y="35"/>
                    <a:pt x="139" y="35"/>
                  </a:cubicBezTo>
                  <a:cubicBezTo>
                    <a:pt x="141" y="35"/>
                    <a:pt x="142" y="34"/>
                    <a:pt x="143" y="33"/>
                  </a:cubicBezTo>
                  <a:cubicBezTo>
                    <a:pt x="144" y="31"/>
                    <a:pt x="144" y="30"/>
                    <a:pt x="143" y="28"/>
                  </a:cubicBezTo>
                  <a:cubicBezTo>
                    <a:pt x="141" y="25"/>
                    <a:pt x="138" y="19"/>
                    <a:pt x="139" y="16"/>
                  </a:cubicBezTo>
                  <a:cubicBezTo>
                    <a:pt x="140" y="14"/>
                    <a:pt x="143" y="11"/>
                    <a:pt x="148" y="10"/>
                  </a:cubicBezTo>
                  <a:cubicBezTo>
                    <a:pt x="152" y="9"/>
                    <a:pt x="156" y="10"/>
                    <a:pt x="159" y="14"/>
                  </a:cubicBezTo>
                  <a:cubicBezTo>
                    <a:pt x="162" y="16"/>
                    <a:pt x="164" y="20"/>
                    <a:pt x="164" y="25"/>
                  </a:cubicBezTo>
                  <a:cubicBezTo>
                    <a:pt x="163" y="40"/>
                    <a:pt x="150" y="60"/>
                    <a:pt x="127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92" name="Freeform 164"/>
          <p:cNvSpPr>
            <a:spLocks noEditPoints="1"/>
          </p:cNvSpPr>
          <p:nvPr userDrawn="1"/>
        </p:nvSpPr>
        <p:spPr bwMode="auto">
          <a:xfrm>
            <a:off x="6480175" y="3473450"/>
            <a:ext cx="341313" cy="336550"/>
          </a:xfrm>
          <a:custGeom>
            <a:avLst/>
            <a:gdLst>
              <a:gd name="T0" fmla="*/ 75 w 88"/>
              <a:gd name="T1" fmla="*/ 13 h 87"/>
              <a:gd name="T2" fmla="*/ 88 w 88"/>
              <a:gd name="T3" fmla="*/ 44 h 87"/>
              <a:gd name="T4" fmla="*/ 75 w 88"/>
              <a:gd name="T5" fmla="*/ 75 h 87"/>
              <a:gd name="T6" fmla="*/ 44 w 88"/>
              <a:gd name="T7" fmla="*/ 87 h 87"/>
              <a:gd name="T8" fmla="*/ 13 w 88"/>
              <a:gd name="T9" fmla="*/ 75 h 87"/>
              <a:gd name="T10" fmla="*/ 0 w 88"/>
              <a:gd name="T11" fmla="*/ 44 h 87"/>
              <a:gd name="T12" fmla="*/ 13 w 88"/>
              <a:gd name="T13" fmla="*/ 13 h 87"/>
              <a:gd name="T14" fmla="*/ 44 w 88"/>
              <a:gd name="T15" fmla="*/ 0 h 87"/>
              <a:gd name="T16" fmla="*/ 75 w 88"/>
              <a:gd name="T17" fmla="*/ 13 h 87"/>
              <a:gd name="T18" fmla="*/ 61 w 88"/>
              <a:gd name="T19" fmla="*/ 43 h 87"/>
              <a:gd name="T20" fmla="*/ 31 w 88"/>
              <a:gd name="T21" fmla="*/ 25 h 87"/>
              <a:gd name="T22" fmla="*/ 31 w 88"/>
              <a:gd name="T23" fmla="*/ 60 h 87"/>
              <a:gd name="T24" fmla="*/ 61 w 88"/>
              <a:gd name="T25" fmla="*/ 43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8" h="87">
                <a:moveTo>
                  <a:pt x="75" y="13"/>
                </a:moveTo>
                <a:cubicBezTo>
                  <a:pt x="83" y="21"/>
                  <a:pt x="88" y="32"/>
                  <a:pt x="88" y="44"/>
                </a:cubicBezTo>
                <a:cubicBezTo>
                  <a:pt x="88" y="56"/>
                  <a:pt x="83" y="66"/>
                  <a:pt x="75" y="75"/>
                </a:cubicBezTo>
                <a:cubicBezTo>
                  <a:pt x="66" y="83"/>
                  <a:pt x="56" y="87"/>
                  <a:pt x="44" y="87"/>
                </a:cubicBezTo>
                <a:cubicBezTo>
                  <a:pt x="32" y="87"/>
                  <a:pt x="21" y="83"/>
                  <a:pt x="13" y="75"/>
                </a:cubicBezTo>
                <a:cubicBezTo>
                  <a:pt x="4" y="66"/>
                  <a:pt x="0" y="56"/>
                  <a:pt x="0" y="44"/>
                </a:cubicBezTo>
                <a:cubicBezTo>
                  <a:pt x="0" y="32"/>
                  <a:pt x="4" y="21"/>
                  <a:pt x="13" y="13"/>
                </a:cubicBezTo>
                <a:cubicBezTo>
                  <a:pt x="21" y="4"/>
                  <a:pt x="32" y="0"/>
                  <a:pt x="44" y="0"/>
                </a:cubicBezTo>
                <a:cubicBezTo>
                  <a:pt x="56" y="0"/>
                  <a:pt x="66" y="4"/>
                  <a:pt x="75" y="13"/>
                </a:cubicBezTo>
                <a:close/>
                <a:moveTo>
                  <a:pt x="61" y="43"/>
                </a:moveTo>
                <a:cubicBezTo>
                  <a:pt x="31" y="25"/>
                  <a:pt x="31" y="25"/>
                  <a:pt x="31" y="25"/>
                </a:cubicBezTo>
                <a:cubicBezTo>
                  <a:pt x="31" y="60"/>
                  <a:pt x="31" y="60"/>
                  <a:pt x="31" y="60"/>
                </a:cubicBezTo>
                <a:lnTo>
                  <a:pt x="61" y="4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93" name="Group 192"/>
          <p:cNvGrpSpPr/>
          <p:nvPr userDrawn="1"/>
        </p:nvGrpSpPr>
        <p:grpSpPr>
          <a:xfrm>
            <a:off x="8531225" y="4313238"/>
            <a:ext cx="412750" cy="215900"/>
            <a:chOff x="8531225" y="4313238"/>
            <a:chExt cx="412750" cy="215900"/>
          </a:xfrm>
        </p:grpSpPr>
        <p:sp>
          <p:nvSpPr>
            <p:cNvPr id="194" name="Freeform 165"/>
            <p:cNvSpPr>
              <a:spLocks/>
            </p:cNvSpPr>
            <p:nvPr userDrawn="1"/>
          </p:nvSpPr>
          <p:spPr bwMode="auto">
            <a:xfrm>
              <a:off x="8531225" y="4359275"/>
              <a:ext cx="147638" cy="158750"/>
            </a:xfrm>
            <a:custGeom>
              <a:avLst/>
              <a:gdLst>
                <a:gd name="T0" fmla="*/ 0 w 93"/>
                <a:gd name="T1" fmla="*/ 41 h 100"/>
                <a:gd name="T2" fmla="*/ 93 w 93"/>
                <a:gd name="T3" fmla="*/ 0 h 100"/>
                <a:gd name="T4" fmla="*/ 93 w 93"/>
                <a:gd name="T5" fmla="*/ 19 h 100"/>
                <a:gd name="T6" fmla="*/ 24 w 93"/>
                <a:gd name="T7" fmla="*/ 51 h 100"/>
                <a:gd name="T8" fmla="*/ 24 w 93"/>
                <a:gd name="T9" fmla="*/ 51 h 100"/>
                <a:gd name="T10" fmla="*/ 93 w 93"/>
                <a:gd name="T11" fmla="*/ 80 h 100"/>
                <a:gd name="T12" fmla="*/ 93 w 93"/>
                <a:gd name="T13" fmla="*/ 100 h 100"/>
                <a:gd name="T14" fmla="*/ 0 w 93"/>
                <a:gd name="T15" fmla="*/ 58 h 100"/>
                <a:gd name="T16" fmla="*/ 0 w 93"/>
                <a:gd name="T17" fmla="*/ 41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00">
                  <a:moveTo>
                    <a:pt x="0" y="41"/>
                  </a:moveTo>
                  <a:lnTo>
                    <a:pt x="93" y="0"/>
                  </a:lnTo>
                  <a:lnTo>
                    <a:pt x="93" y="19"/>
                  </a:lnTo>
                  <a:lnTo>
                    <a:pt x="24" y="51"/>
                  </a:lnTo>
                  <a:lnTo>
                    <a:pt x="24" y="51"/>
                  </a:lnTo>
                  <a:lnTo>
                    <a:pt x="93" y="80"/>
                  </a:lnTo>
                  <a:lnTo>
                    <a:pt x="93" y="100"/>
                  </a:lnTo>
                  <a:lnTo>
                    <a:pt x="0" y="58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5" name="Freeform 166"/>
            <p:cNvSpPr>
              <a:spLocks/>
            </p:cNvSpPr>
            <p:nvPr userDrawn="1"/>
          </p:nvSpPr>
          <p:spPr bwMode="auto">
            <a:xfrm>
              <a:off x="8697913" y="4313238"/>
              <a:ext cx="92075" cy="215900"/>
            </a:xfrm>
            <a:custGeom>
              <a:avLst/>
              <a:gdLst>
                <a:gd name="T0" fmla="*/ 0 w 58"/>
                <a:gd name="T1" fmla="*/ 136 h 136"/>
                <a:gd name="T2" fmla="*/ 39 w 58"/>
                <a:gd name="T3" fmla="*/ 0 h 136"/>
                <a:gd name="T4" fmla="*/ 58 w 58"/>
                <a:gd name="T5" fmla="*/ 0 h 136"/>
                <a:gd name="T6" fmla="*/ 17 w 58"/>
                <a:gd name="T7" fmla="*/ 136 h 136"/>
                <a:gd name="T8" fmla="*/ 0 w 58"/>
                <a:gd name="T9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36">
                  <a:moveTo>
                    <a:pt x="0" y="136"/>
                  </a:moveTo>
                  <a:lnTo>
                    <a:pt x="39" y="0"/>
                  </a:lnTo>
                  <a:lnTo>
                    <a:pt x="58" y="0"/>
                  </a:lnTo>
                  <a:lnTo>
                    <a:pt x="17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6" name="Freeform 167"/>
            <p:cNvSpPr>
              <a:spLocks/>
            </p:cNvSpPr>
            <p:nvPr userDrawn="1"/>
          </p:nvSpPr>
          <p:spPr bwMode="auto">
            <a:xfrm>
              <a:off x="8801100" y="4359275"/>
              <a:ext cx="142875" cy="158750"/>
            </a:xfrm>
            <a:custGeom>
              <a:avLst/>
              <a:gdLst>
                <a:gd name="T0" fmla="*/ 90 w 90"/>
                <a:gd name="T1" fmla="*/ 58 h 100"/>
                <a:gd name="T2" fmla="*/ 0 w 90"/>
                <a:gd name="T3" fmla="*/ 100 h 100"/>
                <a:gd name="T4" fmla="*/ 0 w 90"/>
                <a:gd name="T5" fmla="*/ 80 h 100"/>
                <a:gd name="T6" fmla="*/ 71 w 90"/>
                <a:gd name="T7" fmla="*/ 51 h 100"/>
                <a:gd name="T8" fmla="*/ 71 w 90"/>
                <a:gd name="T9" fmla="*/ 51 h 100"/>
                <a:gd name="T10" fmla="*/ 0 w 90"/>
                <a:gd name="T11" fmla="*/ 19 h 100"/>
                <a:gd name="T12" fmla="*/ 0 w 90"/>
                <a:gd name="T13" fmla="*/ 0 h 100"/>
                <a:gd name="T14" fmla="*/ 90 w 90"/>
                <a:gd name="T15" fmla="*/ 41 h 100"/>
                <a:gd name="T16" fmla="*/ 90 w 90"/>
                <a:gd name="T17" fmla="*/ 5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100">
                  <a:moveTo>
                    <a:pt x="90" y="58"/>
                  </a:moveTo>
                  <a:lnTo>
                    <a:pt x="0" y="100"/>
                  </a:lnTo>
                  <a:lnTo>
                    <a:pt x="0" y="80"/>
                  </a:lnTo>
                  <a:lnTo>
                    <a:pt x="71" y="51"/>
                  </a:lnTo>
                  <a:lnTo>
                    <a:pt x="71" y="51"/>
                  </a:lnTo>
                  <a:lnTo>
                    <a:pt x="0" y="19"/>
                  </a:lnTo>
                  <a:lnTo>
                    <a:pt x="0" y="0"/>
                  </a:lnTo>
                  <a:lnTo>
                    <a:pt x="90" y="41"/>
                  </a:lnTo>
                  <a:lnTo>
                    <a:pt x="90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97" name="Group 196"/>
          <p:cNvGrpSpPr/>
          <p:nvPr userDrawn="1"/>
        </p:nvGrpSpPr>
        <p:grpSpPr>
          <a:xfrm>
            <a:off x="6207125" y="3949700"/>
            <a:ext cx="528638" cy="536576"/>
            <a:chOff x="6207125" y="3949700"/>
            <a:chExt cx="528638" cy="536576"/>
          </a:xfrm>
        </p:grpSpPr>
        <p:sp>
          <p:nvSpPr>
            <p:cNvPr id="198" name="Freeform 168"/>
            <p:cNvSpPr>
              <a:spLocks/>
            </p:cNvSpPr>
            <p:nvPr userDrawn="1"/>
          </p:nvSpPr>
          <p:spPr bwMode="auto">
            <a:xfrm>
              <a:off x="6507163" y="3949700"/>
              <a:ext cx="228600" cy="227013"/>
            </a:xfrm>
            <a:custGeom>
              <a:avLst/>
              <a:gdLst>
                <a:gd name="T0" fmla="*/ 53 w 59"/>
                <a:gd name="T1" fmla="*/ 13 h 59"/>
                <a:gd name="T2" fmla="*/ 58 w 59"/>
                <a:gd name="T3" fmla="*/ 8 h 59"/>
                <a:gd name="T4" fmla="*/ 58 w 59"/>
                <a:gd name="T5" fmla="*/ 5 h 59"/>
                <a:gd name="T6" fmla="*/ 56 w 59"/>
                <a:gd name="T7" fmla="*/ 4 h 59"/>
                <a:gd name="T8" fmla="*/ 53 w 59"/>
                <a:gd name="T9" fmla="*/ 4 h 59"/>
                <a:gd name="T10" fmla="*/ 48 w 59"/>
                <a:gd name="T11" fmla="*/ 9 h 59"/>
                <a:gd name="T12" fmla="*/ 42 w 59"/>
                <a:gd name="T13" fmla="*/ 2 h 59"/>
                <a:gd name="T14" fmla="*/ 39 w 59"/>
                <a:gd name="T15" fmla="*/ 5 h 59"/>
                <a:gd name="T16" fmla="*/ 34 w 59"/>
                <a:gd name="T17" fmla="*/ 1 h 59"/>
                <a:gd name="T18" fmla="*/ 33 w 59"/>
                <a:gd name="T19" fmla="*/ 1 h 59"/>
                <a:gd name="T20" fmla="*/ 1 w 59"/>
                <a:gd name="T21" fmla="*/ 32 h 59"/>
                <a:gd name="T22" fmla="*/ 0 w 59"/>
                <a:gd name="T23" fmla="*/ 34 h 59"/>
                <a:gd name="T24" fmla="*/ 2 w 59"/>
                <a:gd name="T25" fmla="*/ 34 h 59"/>
                <a:gd name="T26" fmla="*/ 33 w 59"/>
                <a:gd name="T27" fmla="*/ 3 h 59"/>
                <a:gd name="T28" fmla="*/ 37 w 59"/>
                <a:gd name="T29" fmla="*/ 7 h 59"/>
                <a:gd name="T30" fmla="*/ 2 w 59"/>
                <a:gd name="T31" fmla="*/ 41 h 59"/>
                <a:gd name="T32" fmla="*/ 20 w 59"/>
                <a:gd name="T33" fmla="*/ 59 h 59"/>
                <a:gd name="T34" fmla="*/ 59 w 59"/>
                <a:gd name="T35" fmla="*/ 20 h 59"/>
                <a:gd name="T36" fmla="*/ 53 w 59"/>
                <a:gd name="T37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" h="59">
                  <a:moveTo>
                    <a:pt x="53" y="13"/>
                  </a:moveTo>
                  <a:cubicBezTo>
                    <a:pt x="58" y="8"/>
                    <a:pt x="58" y="8"/>
                    <a:pt x="58" y="8"/>
                  </a:cubicBezTo>
                  <a:cubicBezTo>
                    <a:pt x="59" y="7"/>
                    <a:pt x="59" y="6"/>
                    <a:pt x="58" y="5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5" y="3"/>
                    <a:pt x="54" y="3"/>
                    <a:pt x="53" y="4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0"/>
                    <a:pt x="33" y="0"/>
                    <a:pt x="33" y="1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0" y="33"/>
                    <a:pt x="0" y="34"/>
                    <a:pt x="0" y="34"/>
                  </a:cubicBezTo>
                  <a:cubicBezTo>
                    <a:pt x="1" y="35"/>
                    <a:pt x="2" y="35"/>
                    <a:pt x="2" y="34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20" y="59"/>
                    <a:pt x="20" y="59"/>
                    <a:pt x="20" y="59"/>
                  </a:cubicBezTo>
                  <a:cubicBezTo>
                    <a:pt x="59" y="20"/>
                    <a:pt x="59" y="20"/>
                    <a:pt x="59" y="20"/>
                  </a:cubicBezTo>
                  <a:lnTo>
                    <a:pt x="53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9" name="Freeform 169"/>
            <p:cNvSpPr>
              <a:spLocks/>
            </p:cNvSpPr>
            <p:nvPr userDrawn="1"/>
          </p:nvSpPr>
          <p:spPr bwMode="auto">
            <a:xfrm>
              <a:off x="6207125" y="4122738"/>
              <a:ext cx="358775" cy="363538"/>
            </a:xfrm>
            <a:custGeom>
              <a:avLst/>
              <a:gdLst>
                <a:gd name="T0" fmla="*/ 55 w 93"/>
                <a:gd name="T1" fmla="*/ 22 h 94"/>
                <a:gd name="T2" fmla="*/ 1 w 93"/>
                <a:gd name="T3" fmla="*/ 74 h 94"/>
                <a:gd name="T4" fmla="*/ 0 w 93"/>
                <a:gd name="T5" fmla="*/ 92 h 94"/>
                <a:gd name="T6" fmla="*/ 1 w 93"/>
                <a:gd name="T7" fmla="*/ 94 h 94"/>
                <a:gd name="T8" fmla="*/ 19 w 93"/>
                <a:gd name="T9" fmla="*/ 92 h 94"/>
                <a:gd name="T10" fmla="*/ 35 w 93"/>
                <a:gd name="T11" fmla="*/ 76 h 94"/>
                <a:gd name="T12" fmla="*/ 55 w 93"/>
                <a:gd name="T13" fmla="*/ 57 h 94"/>
                <a:gd name="T14" fmla="*/ 93 w 93"/>
                <a:gd name="T15" fmla="*/ 18 h 94"/>
                <a:gd name="T16" fmla="*/ 76 w 93"/>
                <a:gd name="T17" fmla="*/ 0 h 94"/>
                <a:gd name="T18" fmla="*/ 55 w 93"/>
                <a:gd name="T19" fmla="*/ 2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94">
                  <a:moveTo>
                    <a:pt x="55" y="22"/>
                  </a:moveTo>
                  <a:cubicBezTo>
                    <a:pt x="1" y="74"/>
                    <a:pt x="1" y="74"/>
                    <a:pt x="1" y="74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0" y="94"/>
                    <a:pt x="1" y="94"/>
                  </a:cubicBezTo>
                  <a:cubicBezTo>
                    <a:pt x="19" y="92"/>
                    <a:pt x="19" y="92"/>
                    <a:pt x="19" y="92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93" y="18"/>
                    <a:pt x="93" y="18"/>
                    <a:pt x="93" y="18"/>
                  </a:cubicBezTo>
                  <a:cubicBezTo>
                    <a:pt x="76" y="0"/>
                    <a:pt x="76" y="0"/>
                    <a:pt x="76" y="0"/>
                  </a:cubicBezTo>
                  <a:lnTo>
                    <a:pt x="55" y="2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00" name="Freeform 170"/>
          <p:cNvSpPr>
            <a:spLocks noEditPoints="1"/>
          </p:cNvSpPr>
          <p:nvPr userDrawn="1"/>
        </p:nvSpPr>
        <p:spPr bwMode="auto">
          <a:xfrm>
            <a:off x="4411663" y="4157663"/>
            <a:ext cx="458788" cy="382588"/>
          </a:xfrm>
          <a:custGeom>
            <a:avLst/>
            <a:gdLst>
              <a:gd name="T0" fmla="*/ 253 w 289"/>
              <a:gd name="T1" fmla="*/ 78 h 241"/>
              <a:gd name="T2" fmla="*/ 253 w 289"/>
              <a:gd name="T3" fmla="*/ 212 h 241"/>
              <a:gd name="T4" fmla="*/ 253 w 289"/>
              <a:gd name="T5" fmla="*/ 236 h 241"/>
              <a:gd name="T6" fmla="*/ 253 w 289"/>
              <a:gd name="T7" fmla="*/ 241 h 241"/>
              <a:gd name="T8" fmla="*/ 39 w 289"/>
              <a:gd name="T9" fmla="*/ 241 h 241"/>
              <a:gd name="T10" fmla="*/ 39 w 289"/>
              <a:gd name="T11" fmla="*/ 236 h 241"/>
              <a:gd name="T12" fmla="*/ 39 w 289"/>
              <a:gd name="T13" fmla="*/ 212 h 241"/>
              <a:gd name="T14" fmla="*/ 39 w 289"/>
              <a:gd name="T15" fmla="*/ 78 h 241"/>
              <a:gd name="T16" fmla="*/ 68 w 289"/>
              <a:gd name="T17" fmla="*/ 78 h 241"/>
              <a:gd name="T18" fmla="*/ 68 w 289"/>
              <a:gd name="T19" fmla="*/ 212 h 241"/>
              <a:gd name="T20" fmla="*/ 99 w 289"/>
              <a:gd name="T21" fmla="*/ 212 h 241"/>
              <a:gd name="T22" fmla="*/ 99 w 289"/>
              <a:gd name="T23" fmla="*/ 78 h 241"/>
              <a:gd name="T24" fmla="*/ 129 w 289"/>
              <a:gd name="T25" fmla="*/ 78 h 241"/>
              <a:gd name="T26" fmla="*/ 129 w 289"/>
              <a:gd name="T27" fmla="*/ 212 h 241"/>
              <a:gd name="T28" fmla="*/ 160 w 289"/>
              <a:gd name="T29" fmla="*/ 212 h 241"/>
              <a:gd name="T30" fmla="*/ 160 w 289"/>
              <a:gd name="T31" fmla="*/ 78 h 241"/>
              <a:gd name="T32" fmla="*/ 197 w 289"/>
              <a:gd name="T33" fmla="*/ 78 h 241"/>
              <a:gd name="T34" fmla="*/ 197 w 289"/>
              <a:gd name="T35" fmla="*/ 212 h 241"/>
              <a:gd name="T36" fmla="*/ 221 w 289"/>
              <a:gd name="T37" fmla="*/ 212 h 241"/>
              <a:gd name="T38" fmla="*/ 221 w 289"/>
              <a:gd name="T39" fmla="*/ 78 h 241"/>
              <a:gd name="T40" fmla="*/ 253 w 289"/>
              <a:gd name="T41" fmla="*/ 78 h 241"/>
              <a:gd name="T42" fmla="*/ 289 w 289"/>
              <a:gd name="T43" fmla="*/ 68 h 241"/>
              <a:gd name="T44" fmla="*/ 143 w 289"/>
              <a:gd name="T45" fmla="*/ 0 h 241"/>
              <a:gd name="T46" fmla="*/ 0 w 289"/>
              <a:gd name="T47" fmla="*/ 68 h 241"/>
              <a:gd name="T48" fmla="*/ 289 w 289"/>
              <a:gd name="T49" fmla="*/ 68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89" h="241">
                <a:moveTo>
                  <a:pt x="253" y="78"/>
                </a:moveTo>
                <a:lnTo>
                  <a:pt x="253" y="212"/>
                </a:lnTo>
                <a:lnTo>
                  <a:pt x="253" y="236"/>
                </a:lnTo>
                <a:lnTo>
                  <a:pt x="253" y="241"/>
                </a:lnTo>
                <a:lnTo>
                  <a:pt x="39" y="241"/>
                </a:lnTo>
                <a:lnTo>
                  <a:pt x="39" y="236"/>
                </a:lnTo>
                <a:lnTo>
                  <a:pt x="39" y="212"/>
                </a:lnTo>
                <a:lnTo>
                  <a:pt x="39" y="78"/>
                </a:lnTo>
                <a:lnTo>
                  <a:pt x="68" y="78"/>
                </a:lnTo>
                <a:lnTo>
                  <a:pt x="68" y="212"/>
                </a:lnTo>
                <a:lnTo>
                  <a:pt x="99" y="212"/>
                </a:lnTo>
                <a:lnTo>
                  <a:pt x="99" y="78"/>
                </a:lnTo>
                <a:lnTo>
                  <a:pt x="129" y="78"/>
                </a:lnTo>
                <a:lnTo>
                  <a:pt x="129" y="212"/>
                </a:lnTo>
                <a:lnTo>
                  <a:pt x="160" y="212"/>
                </a:lnTo>
                <a:lnTo>
                  <a:pt x="160" y="78"/>
                </a:lnTo>
                <a:lnTo>
                  <a:pt x="197" y="78"/>
                </a:lnTo>
                <a:lnTo>
                  <a:pt x="197" y="212"/>
                </a:lnTo>
                <a:lnTo>
                  <a:pt x="221" y="212"/>
                </a:lnTo>
                <a:lnTo>
                  <a:pt x="221" y="78"/>
                </a:lnTo>
                <a:lnTo>
                  <a:pt x="253" y="78"/>
                </a:lnTo>
                <a:close/>
                <a:moveTo>
                  <a:pt x="289" y="68"/>
                </a:moveTo>
                <a:lnTo>
                  <a:pt x="143" y="0"/>
                </a:lnTo>
                <a:lnTo>
                  <a:pt x="0" y="68"/>
                </a:lnTo>
                <a:lnTo>
                  <a:pt x="289" y="6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01" name="Group 200"/>
          <p:cNvGrpSpPr/>
          <p:nvPr userDrawn="1"/>
        </p:nvGrpSpPr>
        <p:grpSpPr>
          <a:xfrm>
            <a:off x="8210550" y="3883025"/>
            <a:ext cx="325438" cy="239713"/>
            <a:chOff x="8210550" y="3883025"/>
            <a:chExt cx="325438" cy="239713"/>
          </a:xfrm>
        </p:grpSpPr>
        <p:sp>
          <p:nvSpPr>
            <p:cNvPr id="202" name="Freeform 171"/>
            <p:cNvSpPr>
              <a:spLocks/>
            </p:cNvSpPr>
            <p:nvPr userDrawn="1"/>
          </p:nvSpPr>
          <p:spPr bwMode="auto">
            <a:xfrm>
              <a:off x="8434388" y="3883025"/>
              <a:ext cx="101600" cy="239713"/>
            </a:xfrm>
            <a:custGeom>
              <a:avLst/>
              <a:gdLst>
                <a:gd name="T0" fmla="*/ 64 w 64"/>
                <a:gd name="T1" fmla="*/ 151 h 151"/>
                <a:gd name="T2" fmla="*/ 64 w 64"/>
                <a:gd name="T3" fmla="*/ 25 h 151"/>
                <a:gd name="T4" fmla="*/ 0 w 64"/>
                <a:gd name="T5" fmla="*/ 0 h 151"/>
                <a:gd name="T6" fmla="*/ 0 w 64"/>
                <a:gd name="T7" fmla="*/ 0 h 151"/>
                <a:gd name="T8" fmla="*/ 0 w 64"/>
                <a:gd name="T9" fmla="*/ 125 h 151"/>
                <a:gd name="T10" fmla="*/ 64 w 64"/>
                <a:gd name="T11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51">
                  <a:moveTo>
                    <a:pt x="64" y="151"/>
                  </a:moveTo>
                  <a:lnTo>
                    <a:pt x="64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4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3" name="Freeform 172"/>
            <p:cNvSpPr>
              <a:spLocks/>
            </p:cNvSpPr>
            <p:nvPr userDrawn="1"/>
          </p:nvSpPr>
          <p:spPr bwMode="auto">
            <a:xfrm>
              <a:off x="8210550" y="3883025"/>
              <a:ext cx="104775" cy="239713"/>
            </a:xfrm>
            <a:custGeom>
              <a:avLst/>
              <a:gdLst>
                <a:gd name="T0" fmla="*/ 66 w 66"/>
                <a:gd name="T1" fmla="*/ 151 h 151"/>
                <a:gd name="T2" fmla="*/ 66 w 66"/>
                <a:gd name="T3" fmla="*/ 25 h 151"/>
                <a:gd name="T4" fmla="*/ 0 w 66"/>
                <a:gd name="T5" fmla="*/ 0 h 151"/>
                <a:gd name="T6" fmla="*/ 0 w 66"/>
                <a:gd name="T7" fmla="*/ 125 h 151"/>
                <a:gd name="T8" fmla="*/ 66 w 66"/>
                <a:gd name="T9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151">
                  <a:moveTo>
                    <a:pt x="66" y="151"/>
                  </a:moveTo>
                  <a:lnTo>
                    <a:pt x="66" y="25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6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4" name="Freeform 173"/>
            <p:cNvSpPr>
              <a:spLocks/>
            </p:cNvSpPr>
            <p:nvPr userDrawn="1"/>
          </p:nvSpPr>
          <p:spPr bwMode="auto">
            <a:xfrm>
              <a:off x="8323263" y="3883025"/>
              <a:ext cx="100013" cy="239713"/>
            </a:xfrm>
            <a:custGeom>
              <a:avLst/>
              <a:gdLst>
                <a:gd name="T0" fmla="*/ 63 w 63"/>
                <a:gd name="T1" fmla="*/ 125 h 151"/>
                <a:gd name="T2" fmla="*/ 63 w 63"/>
                <a:gd name="T3" fmla="*/ 108 h 151"/>
                <a:gd name="T4" fmla="*/ 63 w 63"/>
                <a:gd name="T5" fmla="*/ 0 h 151"/>
                <a:gd name="T6" fmla="*/ 0 w 63"/>
                <a:gd name="T7" fmla="*/ 25 h 151"/>
                <a:gd name="T8" fmla="*/ 0 w 63"/>
                <a:gd name="T9" fmla="*/ 151 h 151"/>
                <a:gd name="T10" fmla="*/ 63 w 63"/>
                <a:gd name="T11" fmla="*/ 12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51">
                  <a:moveTo>
                    <a:pt x="63" y="125"/>
                  </a:moveTo>
                  <a:lnTo>
                    <a:pt x="63" y="108"/>
                  </a:lnTo>
                  <a:lnTo>
                    <a:pt x="63" y="0"/>
                  </a:lnTo>
                  <a:lnTo>
                    <a:pt x="0" y="25"/>
                  </a:lnTo>
                  <a:lnTo>
                    <a:pt x="0" y="151"/>
                  </a:lnTo>
                  <a:lnTo>
                    <a:pt x="63" y="12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05" name="Group 204"/>
          <p:cNvGrpSpPr/>
          <p:nvPr userDrawn="1"/>
        </p:nvGrpSpPr>
        <p:grpSpPr>
          <a:xfrm>
            <a:off x="7554913" y="1314450"/>
            <a:ext cx="420687" cy="277813"/>
            <a:chOff x="7554913" y="1314450"/>
            <a:chExt cx="420687" cy="277813"/>
          </a:xfrm>
        </p:grpSpPr>
        <p:sp>
          <p:nvSpPr>
            <p:cNvPr id="206" name="Freeform 174"/>
            <p:cNvSpPr>
              <a:spLocks/>
            </p:cNvSpPr>
            <p:nvPr userDrawn="1"/>
          </p:nvSpPr>
          <p:spPr bwMode="auto">
            <a:xfrm>
              <a:off x="7832725" y="1314450"/>
              <a:ext cx="142875" cy="263525"/>
            </a:xfrm>
            <a:custGeom>
              <a:avLst/>
              <a:gdLst>
                <a:gd name="T0" fmla="*/ 37 w 37"/>
                <a:gd name="T1" fmla="*/ 68 h 68"/>
                <a:gd name="T2" fmla="*/ 37 w 37"/>
                <a:gd name="T3" fmla="*/ 65 h 68"/>
                <a:gd name="T4" fmla="*/ 37 w 37"/>
                <a:gd name="T5" fmla="*/ 7 h 68"/>
                <a:gd name="T6" fmla="*/ 32 w 37"/>
                <a:gd name="T7" fmla="*/ 0 h 68"/>
                <a:gd name="T8" fmla="*/ 0 w 37"/>
                <a:gd name="T9" fmla="*/ 32 h 68"/>
                <a:gd name="T10" fmla="*/ 37 w 37"/>
                <a:gd name="T1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8">
                  <a:moveTo>
                    <a:pt x="37" y="68"/>
                  </a:moveTo>
                  <a:cubicBezTo>
                    <a:pt x="37" y="68"/>
                    <a:pt x="37" y="66"/>
                    <a:pt x="37" y="65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7" y="4"/>
                    <a:pt x="35" y="1"/>
                    <a:pt x="32" y="0"/>
                  </a:cubicBezTo>
                  <a:cubicBezTo>
                    <a:pt x="0" y="32"/>
                    <a:pt x="0" y="32"/>
                    <a:pt x="0" y="32"/>
                  </a:cubicBezTo>
                  <a:lnTo>
                    <a:pt x="37" y="6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7" name="Freeform 175"/>
            <p:cNvSpPr>
              <a:spLocks/>
            </p:cNvSpPr>
            <p:nvPr userDrawn="1"/>
          </p:nvSpPr>
          <p:spPr bwMode="auto">
            <a:xfrm>
              <a:off x="7554913" y="1314450"/>
              <a:ext cx="142875" cy="266700"/>
            </a:xfrm>
            <a:custGeom>
              <a:avLst/>
              <a:gdLst>
                <a:gd name="T0" fmla="*/ 5 w 37"/>
                <a:gd name="T1" fmla="*/ 0 h 69"/>
                <a:gd name="T2" fmla="*/ 0 w 37"/>
                <a:gd name="T3" fmla="*/ 7 h 69"/>
                <a:gd name="T4" fmla="*/ 0 w 37"/>
                <a:gd name="T5" fmla="*/ 65 h 69"/>
                <a:gd name="T6" fmla="*/ 1 w 37"/>
                <a:gd name="T7" fmla="*/ 69 h 69"/>
                <a:gd name="T8" fmla="*/ 37 w 37"/>
                <a:gd name="T9" fmla="*/ 32 h 69"/>
                <a:gd name="T10" fmla="*/ 5 w 37"/>
                <a:gd name="T1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9">
                  <a:moveTo>
                    <a:pt x="5" y="0"/>
                  </a:moveTo>
                  <a:cubicBezTo>
                    <a:pt x="2" y="1"/>
                    <a:pt x="0" y="4"/>
                    <a:pt x="0" y="7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66"/>
                    <a:pt x="0" y="68"/>
                    <a:pt x="1" y="69"/>
                  </a:cubicBezTo>
                  <a:cubicBezTo>
                    <a:pt x="37" y="32"/>
                    <a:pt x="37" y="32"/>
                    <a:pt x="37" y="32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8" name="Freeform 176"/>
            <p:cNvSpPr>
              <a:spLocks/>
            </p:cNvSpPr>
            <p:nvPr userDrawn="1"/>
          </p:nvSpPr>
          <p:spPr bwMode="auto">
            <a:xfrm>
              <a:off x="7573963" y="1454150"/>
              <a:ext cx="382588" cy="138113"/>
            </a:xfrm>
            <a:custGeom>
              <a:avLst/>
              <a:gdLst>
                <a:gd name="T0" fmla="*/ 57 w 99"/>
                <a:gd name="T1" fmla="*/ 6 h 36"/>
                <a:gd name="T2" fmla="*/ 50 w 99"/>
                <a:gd name="T3" fmla="*/ 9 h 36"/>
                <a:gd name="T4" fmla="*/ 43 w 99"/>
                <a:gd name="T5" fmla="*/ 6 h 36"/>
                <a:gd name="T6" fmla="*/ 36 w 99"/>
                <a:gd name="T7" fmla="*/ 0 h 36"/>
                <a:gd name="T8" fmla="*/ 0 w 99"/>
                <a:gd name="T9" fmla="*/ 36 h 36"/>
                <a:gd name="T10" fmla="*/ 2 w 99"/>
                <a:gd name="T11" fmla="*/ 36 h 36"/>
                <a:gd name="T12" fmla="*/ 97 w 99"/>
                <a:gd name="T13" fmla="*/ 36 h 36"/>
                <a:gd name="T14" fmla="*/ 99 w 99"/>
                <a:gd name="T15" fmla="*/ 36 h 36"/>
                <a:gd name="T16" fmla="*/ 63 w 99"/>
                <a:gd name="T17" fmla="*/ 0 h 36"/>
                <a:gd name="T18" fmla="*/ 57 w 99"/>
                <a:gd name="T19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36">
                  <a:moveTo>
                    <a:pt x="57" y="6"/>
                  </a:moveTo>
                  <a:cubicBezTo>
                    <a:pt x="55" y="8"/>
                    <a:pt x="52" y="9"/>
                    <a:pt x="50" y="9"/>
                  </a:cubicBezTo>
                  <a:cubicBezTo>
                    <a:pt x="47" y="9"/>
                    <a:pt x="45" y="8"/>
                    <a:pt x="43" y="6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1" y="36"/>
                    <a:pt x="1" y="36"/>
                    <a:pt x="2" y="36"/>
                  </a:cubicBezTo>
                  <a:cubicBezTo>
                    <a:pt x="97" y="36"/>
                    <a:pt x="97" y="36"/>
                    <a:pt x="97" y="36"/>
                  </a:cubicBezTo>
                  <a:cubicBezTo>
                    <a:pt x="98" y="36"/>
                    <a:pt x="98" y="36"/>
                    <a:pt x="99" y="36"/>
                  </a:cubicBezTo>
                  <a:cubicBezTo>
                    <a:pt x="63" y="0"/>
                    <a:pt x="63" y="0"/>
                    <a:pt x="63" y="0"/>
                  </a:cubicBezTo>
                  <a:lnTo>
                    <a:pt x="57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9" name="Freeform 177"/>
            <p:cNvSpPr>
              <a:spLocks/>
            </p:cNvSpPr>
            <p:nvPr userDrawn="1"/>
          </p:nvSpPr>
          <p:spPr bwMode="auto">
            <a:xfrm>
              <a:off x="7604125" y="1314450"/>
              <a:ext cx="320675" cy="155575"/>
            </a:xfrm>
            <a:custGeom>
              <a:avLst/>
              <a:gdLst>
                <a:gd name="T0" fmla="*/ 0 w 83"/>
                <a:gd name="T1" fmla="*/ 0 h 40"/>
                <a:gd name="T2" fmla="*/ 28 w 83"/>
                <a:gd name="T3" fmla="*/ 28 h 40"/>
                <a:gd name="T4" fmla="*/ 32 w 83"/>
                <a:gd name="T5" fmla="*/ 32 h 40"/>
                <a:gd name="T6" fmla="*/ 39 w 83"/>
                <a:gd name="T7" fmla="*/ 38 h 40"/>
                <a:gd name="T8" fmla="*/ 45 w 83"/>
                <a:gd name="T9" fmla="*/ 38 h 40"/>
                <a:gd name="T10" fmla="*/ 51 w 83"/>
                <a:gd name="T11" fmla="*/ 32 h 40"/>
                <a:gd name="T12" fmla="*/ 55 w 83"/>
                <a:gd name="T13" fmla="*/ 28 h 40"/>
                <a:gd name="T14" fmla="*/ 83 w 83"/>
                <a:gd name="T15" fmla="*/ 0 h 40"/>
                <a:gd name="T16" fmla="*/ 0 w 83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" h="40">
                  <a:moveTo>
                    <a:pt x="0" y="0"/>
                  </a:moveTo>
                  <a:cubicBezTo>
                    <a:pt x="28" y="28"/>
                    <a:pt x="28" y="28"/>
                    <a:pt x="28" y="28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9" y="38"/>
                    <a:pt x="39" y="38"/>
                    <a:pt x="39" y="38"/>
                  </a:cubicBezTo>
                  <a:cubicBezTo>
                    <a:pt x="40" y="40"/>
                    <a:pt x="43" y="40"/>
                    <a:pt x="45" y="38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83" y="0"/>
                    <a:pt x="83" y="0"/>
                    <a:pt x="8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10" name="Freeform 178"/>
          <p:cNvSpPr>
            <a:spLocks noEditPoints="1"/>
          </p:cNvSpPr>
          <p:nvPr userDrawn="1"/>
        </p:nvSpPr>
        <p:spPr bwMode="auto">
          <a:xfrm>
            <a:off x="5719763" y="4003675"/>
            <a:ext cx="452438" cy="428625"/>
          </a:xfrm>
          <a:custGeom>
            <a:avLst/>
            <a:gdLst>
              <a:gd name="T0" fmla="*/ 103 w 117"/>
              <a:gd name="T1" fmla="*/ 55 h 111"/>
              <a:gd name="T2" fmla="*/ 89 w 117"/>
              <a:gd name="T3" fmla="*/ 69 h 111"/>
              <a:gd name="T4" fmla="*/ 95 w 117"/>
              <a:gd name="T5" fmla="*/ 80 h 111"/>
              <a:gd name="T6" fmla="*/ 66 w 117"/>
              <a:gd name="T7" fmla="*/ 102 h 111"/>
              <a:gd name="T8" fmla="*/ 50 w 117"/>
              <a:gd name="T9" fmla="*/ 92 h 111"/>
              <a:gd name="T10" fmla="*/ 49 w 117"/>
              <a:gd name="T11" fmla="*/ 81 h 111"/>
              <a:gd name="T12" fmla="*/ 88 w 117"/>
              <a:gd name="T13" fmla="*/ 25 h 111"/>
              <a:gd name="T14" fmla="*/ 81 w 117"/>
              <a:gd name="T15" fmla="*/ 10 h 111"/>
              <a:gd name="T16" fmla="*/ 81 w 117"/>
              <a:gd name="T17" fmla="*/ 9 h 111"/>
              <a:gd name="T18" fmla="*/ 73 w 117"/>
              <a:gd name="T19" fmla="*/ 0 h 111"/>
              <a:gd name="T20" fmla="*/ 65 w 117"/>
              <a:gd name="T21" fmla="*/ 9 h 111"/>
              <a:gd name="T22" fmla="*/ 73 w 117"/>
              <a:gd name="T23" fmla="*/ 17 h 111"/>
              <a:gd name="T24" fmla="*/ 76 w 117"/>
              <a:gd name="T25" fmla="*/ 16 h 111"/>
              <a:gd name="T26" fmla="*/ 80 w 117"/>
              <a:gd name="T27" fmla="*/ 24 h 111"/>
              <a:gd name="T28" fmla="*/ 44 w 117"/>
              <a:gd name="T29" fmla="*/ 73 h 111"/>
              <a:gd name="T30" fmla="*/ 20 w 117"/>
              <a:gd name="T31" fmla="*/ 51 h 111"/>
              <a:gd name="T32" fmla="*/ 9 w 117"/>
              <a:gd name="T33" fmla="*/ 24 h 111"/>
              <a:gd name="T34" fmla="*/ 13 w 117"/>
              <a:gd name="T35" fmla="*/ 16 h 111"/>
              <a:gd name="T36" fmla="*/ 15 w 117"/>
              <a:gd name="T37" fmla="*/ 17 h 111"/>
              <a:gd name="T38" fmla="*/ 24 w 117"/>
              <a:gd name="T39" fmla="*/ 9 h 111"/>
              <a:gd name="T40" fmla="*/ 15 w 117"/>
              <a:gd name="T41" fmla="*/ 0 h 111"/>
              <a:gd name="T42" fmla="*/ 7 w 117"/>
              <a:gd name="T43" fmla="*/ 9 h 111"/>
              <a:gd name="T44" fmla="*/ 7 w 117"/>
              <a:gd name="T45" fmla="*/ 10 h 111"/>
              <a:gd name="T46" fmla="*/ 0 w 117"/>
              <a:gd name="T47" fmla="*/ 25 h 111"/>
              <a:gd name="T48" fmla="*/ 40 w 117"/>
              <a:gd name="T49" fmla="*/ 81 h 111"/>
              <a:gd name="T50" fmla="*/ 42 w 117"/>
              <a:gd name="T51" fmla="*/ 94 h 111"/>
              <a:gd name="T52" fmla="*/ 66 w 117"/>
              <a:gd name="T53" fmla="*/ 110 h 111"/>
              <a:gd name="T54" fmla="*/ 67 w 117"/>
              <a:gd name="T55" fmla="*/ 111 h 111"/>
              <a:gd name="T56" fmla="*/ 103 w 117"/>
              <a:gd name="T57" fmla="*/ 83 h 111"/>
              <a:gd name="T58" fmla="*/ 103 w 117"/>
              <a:gd name="T59" fmla="*/ 83 h 111"/>
              <a:gd name="T60" fmla="*/ 117 w 117"/>
              <a:gd name="T61" fmla="*/ 69 h 111"/>
              <a:gd name="T62" fmla="*/ 103 w 117"/>
              <a:gd name="T63" fmla="*/ 55 h 111"/>
              <a:gd name="T64" fmla="*/ 103 w 117"/>
              <a:gd name="T65" fmla="*/ 77 h 111"/>
              <a:gd name="T66" fmla="*/ 95 w 117"/>
              <a:gd name="T67" fmla="*/ 69 h 111"/>
              <a:gd name="T68" fmla="*/ 103 w 117"/>
              <a:gd name="T69" fmla="*/ 62 h 111"/>
              <a:gd name="T70" fmla="*/ 110 w 117"/>
              <a:gd name="T71" fmla="*/ 69 h 111"/>
              <a:gd name="T72" fmla="*/ 103 w 117"/>
              <a:gd name="T73" fmla="*/ 77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7" h="111">
                <a:moveTo>
                  <a:pt x="103" y="55"/>
                </a:moveTo>
                <a:cubicBezTo>
                  <a:pt x="95" y="55"/>
                  <a:pt x="89" y="61"/>
                  <a:pt x="89" y="69"/>
                </a:cubicBezTo>
                <a:cubicBezTo>
                  <a:pt x="89" y="74"/>
                  <a:pt x="91" y="78"/>
                  <a:pt x="95" y="80"/>
                </a:cubicBezTo>
                <a:cubicBezTo>
                  <a:pt x="87" y="95"/>
                  <a:pt x="77" y="102"/>
                  <a:pt x="66" y="102"/>
                </a:cubicBezTo>
                <a:cubicBezTo>
                  <a:pt x="58" y="102"/>
                  <a:pt x="51" y="96"/>
                  <a:pt x="50" y="92"/>
                </a:cubicBezTo>
                <a:cubicBezTo>
                  <a:pt x="49" y="90"/>
                  <a:pt x="49" y="85"/>
                  <a:pt x="49" y="81"/>
                </a:cubicBezTo>
                <a:cubicBezTo>
                  <a:pt x="72" y="76"/>
                  <a:pt x="88" y="32"/>
                  <a:pt x="88" y="25"/>
                </a:cubicBezTo>
                <a:cubicBezTo>
                  <a:pt x="89" y="20"/>
                  <a:pt x="85" y="14"/>
                  <a:pt x="81" y="10"/>
                </a:cubicBezTo>
                <a:cubicBezTo>
                  <a:pt x="81" y="9"/>
                  <a:pt x="81" y="9"/>
                  <a:pt x="81" y="9"/>
                </a:cubicBezTo>
                <a:cubicBezTo>
                  <a:pt x="81" y="4"/>
                  <a:pt x="78" y="0"/>
                  <a:pt x="73" y="0"/>
                </a:cubicBezTo>
                <a:cubicBezTo>
                  <a:pt x="69" y="0"/>
                  <a:pt x="65" y="4"/>
                  <a:pt x="65" y="9"/>
                </a:cubicBezTo>
                <a:cubicBezTo>
                  <a:pt x="65" y="13"/>
                  <a:pt x="69" y="17"/>
                  <a:pt x="73" y="17"/>
                </a:cubicBezTo>
                <a:cubicBezTo>
                  <a:pt x="74" y="17"/>
                  <a:pt x="75" y="17"/>
                  <a:pt x="76" y="16"/>
                </a:cubicBezTo>
                <a:cubicBezTo>
                  <a:pt x="78" y="19"/>
                  <a:pt x="80" y="22"/>
                  <a:pt x="80" y="24"/>
                </a:cubicBezTo>
                <a:cubicBezTo>
                  <a:pt x="79" y="30"/>
                  <a:pt x="62" y="73"/>
                  <a:pt x="44" y="73"/>
                </a:cubicBezTo>
                <a:cubicBezTo>
                  <a:pt x="37" y="73"/>
                  <a:pt x="29" y="65"/>
                  <a:pt x="20" y="51"/>
                </a:cubicBezTo>
                <a:cubicBezTo>
                  <a:pt x="14" y="40"/>
                  <a:pt x="9" y="27"/>
                  <a:pt x="9" y="24"/>
                </a:cubicBezTo>
                <a:cubicBezTo>
                  <a:pt x="9" y="22"/>
                  <a:pt x="10" y="19"/>
                  <a:pt x="13" y="16"/>
                </a:cubicBezTo>
                <a:cubicBezTo>
                  <a:pt x="14" y="17"/>
                  <a:pt x="15" y="17"/>
                  <a:pt x="15" y="17"/>
                </a:cubicBezTo>
                <a:cubicBezTo>
                  <a:pt x="20" y="17"/>
                  <a:pt x="24" y="13"/>
                  <a:pt x="24" y="9"/>
                </a:cubicBezTo>
                <a:cubicBezTo>
                  <a:pt x="24" y="4"/>
                  <a:pt x="20" y="0"/>
                  <a:pt x="15" y="0"/>
                </a:cubicBezTo>
                <a:cubicBezTo>
                  <a:pt x="11" y="0"/>
                  <a:pt x="7" y="4"/>
                  <a:pt x="7" y="9"/>
                </a:cubicBezTo>
                <a:cubicBezTo>
                  <a:pt x="7" y="9"/>
                  <a:pt x="7" y="9"/>
                  <a:pt x="7" y="10"/>
                </a:cubicBezTo>
                <a:cubicBezTo>
                  <a:pt x="4" y="14"/>
                  <a:pt x="0" y="20"/>
                  <a:pt x="0" y="25"/>
                </a:cubicBezTo>
                <a:cubicBezTo>
                  <a:pt x="1" y="32"/>
                  <a:pt x="17" y="76"/>
                  <a:pt x="40" y="81"/>
                </a:cubicBezTo>
                <a:cubicBezTo>
                  <a:pt x="40" y="85"/>
                  <a:pt x="41" y="91"/>
                  <a:pt x="42" y="94"/>
                </a:cubicBezTo>
                <a:cubicBezTo>
                  <a:pt x="44" y="102"/>
                  <a:pt x="54" y="110"/>
                  <a:pt x="66" y="110"/>
                </a:cubicBezTo>
                <a:cubicBezTo>
                  <a:pt x="66" y="111"/>
                  <a:pt x="67" y="111"/>
                  <a:pt x="67" y="111"/>
                </a:cubicBezTo>
                <a:cubicBezTo>
                  <a:pt x="76" y="111"/>
                  <a:pt x="91" y="107"/>
                  <a:pt x="103" y="83"/>
                </a:cubicBezTo>
                <a:cubicBezTo>
                  <a:pt x="103" y="83"/>
                  <a:pt x="103" y="83"/>
                  <a:pt x="103" y="83"/>
                </a:cubicBezTo>
                <a:cubicBezTo>
                  <a:pt x="110" y="83"/>
                  <a:pt x="117" y="77"/>
                  <a:pt x="117" y="69"/>
                </a:cubicBezTo>
                <a:cubicBezTo>
                  <a:pt x="117" y="61"/>
                  <a:pt x="110" y="55"/>
                  <a:pt x="103" y="55"/>
                </a:cubicBezTo>
                <a:close/>
                <a:moveTo>
                  <a:pt x="103" y="77"/>
                </a:moveTo>
                <a:cubicBezTo>
                  <a:pt x="99" y="77"/>
                  <a:pt x="95" y="73"/>
                  <a:pt x="95" y="69"/>
                </a:cubicBezTo>
                <a:cubicBezTo>
                  <a:pt x="95" y="65"/>
                  <a:pt x="99" y="62"/>
                  <a:pt x="103" y="62"/>
                </a:cubicBezTo>
                <a:cubicBezTo>
                  <a:pt x="107" y="62"/>
                  <a:pt x="110" y="65"/>
                  <a:pt x="110" y="69"/>
                </a:cubicBezTo>
                <a:cubicBezTo>
                  <a:pt x="110" y="73"/>
                  <a:pt x="107" y="77"/>
                  <a:pt x="10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1" name="Oval 179"/>
          <p:cNvSpPr>
            <a:spLocks noChangeArrowheads="1"/>
          </p:cNvSpPr>
          <p:nvPr userDrawn="1"/>
        </p:nvSpPr>
        <p:spPr bwMode="auto">
          <a:xfrm>
            <a:off x="6102350" y="4254500"/>
            <a:ext cx="31750" cy="31750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2" name="Freeform 180"/>
          <p:cNvSpPr>
            <a:spLocks noEditPoints="1"/>
          </p:cNvSpPr>
          <p:nvPr userDrawn="1"/>
        </p:nvSpPr>
        <p:spPr bwMode="auto">
          <a:xfrm>
            <a:off x="7612063" y="2349500"/>
            <a:ext cx="374650" cy="363538"/>
          </a:xfrm>
          <a:custGeom>
            <a:avLst/>
            <a:gdLst>
              <a:gd name="T0" fmla="*/ 29 w 97"/>
              <a:gd name="T1" fmla="*/ 6 h 94"/>
              <a:gd name="T2" fmla="*/ 68 w 97"/>
              <a:gd name="T3" fmla="*/ 6 h 94"/>
              <a:gd name="T4" fmla="*/ 68 w 97"/>
              <a:gd name="T5" fmla="*/ 17 h 94"/>
              <a:gd name="T6" fmla="*/ 74 w 97"/>
              <a:gd name="T7" fmla="*/ 17 h 94"/>
              <a:gd name="T8" fmla="*/ 74 w 97"/>
              <a:gd name="T9" fmla="*/ 6 h 94"/>
              <a:gd name="T10" fmla="*/ 68 w 97"/>
              <a:gd name="T11" fmla="*/ 0 h 94"/>
              <a:gd name="T12" fmla="*/ 29 w 97"/>
              <a:gd name="T13" fmla="*/ 0 h 94"/>
              <a:gd name="T14" fmla="*/ 23 w 97"/>
              <a:gd name="T15" fmla="*/ 6 h 94"/>
              <a:gd name="T16" fmla="*/ 23 w 97"/>
              <a:gd name="T17" fmla="*/ 17 h 94"/>
              <a:gd name="T18" fmla="*/ 29 w 97"/>
              <a:gd name="T19" fmla="*/ 17 h 94"/>
              <a:gd name="T20" fmla="*/ 29 w 97"/>
              <a:gd name="T21" fmla="*/ 6 h 94"/>
              <a:gd name="T22" fmla="*/ 57 w 97"/>
              <a:gd name="T23" fmla="*/ 59 h 94"/>
              <a:gd name="T24" fmla="*/ 51 w 97"/>
              <a:gd name="T25" fmla="*/ 65 h 94"/>
              <a:gd name="T26" fmla="*/ 45 w 97"/>
              <a:gd name="T27" fmla="*/ 65 h 94"/>
              <a:gd name="T28" fmla="*/ 39 w 97"/>
              <a:gd name="T29" fmla="*/ 59 h 94"/>
              <a:gd name="T30" fmla="*/ 39 w 97"/>
              <a:gd name="T31" fmla="*/ 57 h 94"/>
              <a:gd name="T32" fmla="*/ 0 w 97"/>
              <a:gd name="T33" fmla="*/ 44 h 94"/>
              <a:gd name="T34" fmla="*/ 0 w 97"/>
              <a:gd name="T35" fmla="*/ 91 h 94"/>
              <a:gd name="T36" fmla="*/ 3 w 97"/>
              <a:gd name="T37" fmla="*/ 94 h 94"/>
              <a:gd name="T38" fmla="*/ 94 w 97"/>
              <a:gd name="T39" fmla="*/ 94 h 94"/>
              <a:gd name="T40" fmla="*/ 97 w 97"/>
              <a:gd name="T41" fmla="*/ 91 h 94"/>
              <a:gd name="T42" fmla="*/ 97 w 97"/>
              <a:gd name="T43" fmla="*/ 44 h 94"/>
              <a:gd name="T44" fmla="*/ 57 w 97"/>
              <a:gd name="T45" fmla="*/ 57 h 94"/>
              <a:gd name="T46" fmla="*/ 57 w 97"/>
              <a:gd name="T47" fmla="*/ 59 h 94"/>
              <a:gd name="T48" fmla="*/ 94 w 97"/>
              <a:gd name="T49" fmla="*/ 19 h 94"/>
              <a:gd name="T50" fmla="*/ 3 w 97"/>
              <a:gd name="T51" fmla="*/ 19 h 94"/>
              <a:gd name="T52" fmla="*/ 0 w 97"/>
              <a:gd name="T53" fmla="*/ 22 h 94"/>
              <a:gd name="T54" fmla="*/ 0 w 97"/>
              <a:gd name="T55" fmla="*/ 39 h 94"/>
              <a:gd name="T56" fmla="*/ 39 w 97"/>
              <a:gd name="T57" fmla="*/ 53 h 94"/>
              <a:gd name="T58" fmla="*/ 39 w 97"/>
              <a:gd name="T59" fmla="*/ 48 h 94"/>
              <a:gd name="T60" fmla="*/ 45 w 97"/>
              <a:gd name="T61" fmla="*/ 42 h 94"/>
              <a:gd name="T62" fmla="*/ 51 w 97"/>
              <a:gd name="T63" fmla="*/ 42 h 94"/>
              <a:gd name="T64" fmla="*/ 57 w 97"/>
              <a:gd name="T65" fmla="*/ 48 h 94"/>
              <a:gd name="T66" fmla="*/ 57 w 97"/>
              <a:gd name="T67" fmla="*/ 53 h 94"/>
              <a:gd name="T68" fmla="*/ 97 w 97"/>
              <a:gd name="T69" fmla="*/ 39 h 94"/>
              <a:gd name="T70" fmla="*/ 97 w 97"/>
              <a:gd name="T71" fmla="*/ 22 h 94"/>
              <a:gd name="T72" fmla="*/ 94 w 97"/>
              <a:gd name="T73" fmla="*/ 19 h 94"/>
              <a:gd name="T74" fmla="*/ 51 w 97"/>
              <a:gd name="T75" fmla="*/ 61 h 94"/>
              <a:gd name="T76" fmla="*/ 53 w 97"/>
              <a:gd name="T77" fmla="*/ 59 h 94"/>
              <a:gd name="T78" fmla="*/ 53 w 97"/>
              <a:gd name="T79" fmla="*/ 48 h 94"/>
              <a:gd name="T80" fmla="*/ 51 w 97"/>
              <a:gd name="T81" fmla="*/ 46 h 94"/>
              <a:gd name="T82" fmla="*/ 45 w 97"/>
              <a:gd name="T83" fmla="*/ 46 h 94"/>
              <a:gd name="T84" fmla="*/ 43 w 97"/>
              <a:gd name="T85" fmla="*/ 48 h 94"/>
              <a:gd name="T86" fmla="*/ 43 w 97"/>
              <a:gd name="T87" fmla="*/ 59 h 94"/>
              <a:gd name="T88" fmla="*/ 45 w 97"/>
              <a:gd name="T89" fmla="*/ 61 h 94"/>
              <a:gd name="T90" fmla="*/ 51 w 97"/>
              <a:gd name="T91" fmla="*/ 6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4">
                <a:moveTo>
                  <a:pt x="29" y="6"/>
                </a:moveTo>
                <a:cubicBezTo>
                  <a:pt x="68" y="6"/>
                  <a:pt x="68" y="6"/>
                  <a:pt x="68" y="6"/>
                </a:cubicBezTo>
                <a:cubicBezTo>
                  <a:pt x="68" y="17"/>
                  <a:pt x="68" y="17"/>
                  <a:pt x="68" y="17"/>
                </a:cubicBezTo>
                <a:cubicBezTo>
                  <a:pt x="74" y="17"/>
                  <a:pt x="74" y="17"/>
                  <a:pt x="74" y="17"/>
                </a:cubicBezTo>
                <a:cubicBezTo>
                  <a:pt x="74" y="6"/>
                  <a:pt x="74" y="6"/>
                  <a:pt x="74" y="6"/>
                </a:cubicBezTo>
                <a:cubicBezTo>
                  <a:pt x="74" y="3"/>
                  <a:pt x="71" y="0"/>
                  <a:pt x="68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5" y="0"/>
                  <a:pt x="23" y="3"/>
                  <a:pt x="23" y="6"/>
                </a:cubicBezTo>
                <a:cubicBezTo>
                  <a:pt x="23" y="17"/>
                  <a:pt x="23" y="17"/>
                  <a:pt x="23" y="17"/>
                </a:cubicBezTo>
                <a:cubicBezTo>
                  <a:pt x="29" y="17"/>
                  <a:pt x="29" y="17"/>
                  <a:pt x="29" y="17"/>
                </a:cubicBezTo>
                <a:lnTo>
                  <a:pt x="29" y="6"/>
                </a:lnTo>
                <a:close/>
                <a:moveTo>
                  <a:pt x="57" y="59"/>
                </a:moveTo>
                <a:cubicBezTo>
                  <a:pt x="57" y="62"/>
                  <a:pt x="55" y="65"/>
                  <a:pt x="51" y="65"/>
                </a:cubicBezTo>
                <a:cubicBezTo>
                  <a:pt x="45" y="65"/>
                  <a:pt x="45" y="65"/>
                  <a:pt x="45" y="65"/>
                </a:cubicBezTo>
                <a:cubicBezTo>
                  <a:pt x="42" y="65"/>
                  <a:pt x="39" y="62"/>
                  <a:pt x="39" y="59"/>
                </a:cubicBezTo>
                <a:cubicBezTo>
                  <a:pt x="39" y="57"/>
                  <a:pt x="39" y="57"/>
                  <a:pt x="39" y="57"/>
                </a:cubicBezTo>
                <a:cubicBezTo>
                  <a:pt x="23" y="56"/>
                  <a:pt x="9" y="50"/>
                  <a:pt x="0" y="44"/>
                </a:cubicBezTo>
                <a:cubicBezTo>
                  <a:pt x="0" y="91"/>
                  <a:pt x="0" y="91"/>
                  <a:pt x="0" y="91"/>
                </a:cubicBezTo>
                <a:cubicBezTo>
                  <a:pt x="0" y="93"/>
                  <a:pt x="1" y="94"/>
                  <a:pt x="3" y="94"/>
                </a:cubicBezTo>
                <a:cubicBezTo>
                  <a:pt x="94" y="94"/>
                  <a:pt x="94" y="94"/>
                  <a:pt x="94" y="94"/>
                </a:cubicBezTo>
                <a:cubicBezTo>
                  <a:pt x="95" y="94"/>
                  <a:pt x="97" y="93"/>
                  <a:pt x="97" y="91"/>
                </a:cubicBezTo>
                <a:cubicBezTo>
                  <a:pt x="97" y="44"/>
                  <a:pt x="97" y="44"/>
                  <a:pt x="97" y="44"/>
                </a:cubicBezTo>
                <a:cubicBezTo>
                  <a:pt x="87" y="50"/>
                  <a:pt x="74" y="56"/>
                  <a:pt x="57" y="57"/>
                </a:cubicBezTo>
                <a:lnTo>
                  <a:pt x="57" y="59"/>
                </a:lnTo>
                <a:close/>
                <a:moveTo>
                  <a:pt x="94" y="19"/>
                </a:moveTo>
                <a:cubicBezTo>
                  <a:pt x="3" y="19"/>
                  <a:pt x="3" y="19"/>
                  <a:pt x="3" y="19"/>
                </a:cubicBezTo>
                <a:cubicBezTo>
                  <a:pt x="1" y="19"/>
                  <a:pt x="0" y="20"/>
                  <a:pt x="0" y="22"/>
                </a:cubicBezTo>
                <a:cubicBezTo>
                  <a:pt x="0" y="39"/>
                  <a:pt x="0" y="39"/>
                  <a:pt x="0" y="39"/>
                </a:cubicBezTo>
                <a:cubicBezTo>
                  <a:pt x="8" y="45"/>
                  <a:pt x="22" y="52"/>
                  <a:pt x="39" y="53"/>
                </a:cubicBezTo>
                <a:cubicBezTo>
                  <a:pt x="39" y="48"/>
                  <a:pt x="39" y="48"/>
                  <a:pt x="39" y="48"/>
                </a:cubicBezTo>
                <a:cubicBezTo>
                  <a:pt x="39" y="45"/>
                  <a:pt x="42" y="42"/>
                  <a:pt x="45" y="42"/>
                </a:cubicBezTo>
                <a:cubicBezTo>
                  <a:pt x="51" y="42"/>
                  <a:pt x="51" y="42"/>
                  <a:pt x="51" y="42"/>
                </a:cubicBezTo>
                <a:cubicBezTo>
                  <a:pt x="55" y="42"/>
                  <a:pt x="57" y="45"/>
                  <a:pt x="57" y="48"/>
                </a:cubicBezTo>
                <a:cubicBezTo>
                  <a:pt x="57" y="53"/>
                  <a:pt x="57" y="53"/>
                  <a:pt x="57" y="53"/>
                </a:cubicBezTo>
                <a:cubicBezTo>
                  <a:pt x="74" y="52"/>
                  <a:pt x="88" y="45"/>
                  <a:pt x="97" y="39"/>
                </a:cubicBezTo>
                <a:cubicBezTo>
                  <a:pt x="97" y="22"/>
                  <a:pt x="97" y="22"/>
                  <a:pt x="97" y="22"/>
                </a:cubicBezTo>
                <a:cubicBezTo>
                  <a:pt x="97" y="20"/>
                  <a:pt x="95" y="19"/>
                  <a:pt x="94" y="19"/>
                </a:cubicBezTo>
                <a:close/>
                <a:moveTo>
                  <a:pt x="51" y="61"/>
                </a:moveTo>
                <a:cubicBezTo>
                  <a:pt x="52" y="61"/>
                  <a:pt x="53" y="60"/>
                  <a:pt x="53" y="59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47"/>
                  <a:pt x="52" y="46"/>
                  <a:pt x="51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4" y="46"/>
                  <a:pt x="43" y="47"/>
                  <a:pt x="43" y="48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60"/>
                  <a:pt x="44" y="61"/>
                  <a:pt x="45" y="61"/>
                </a:cubicBezTo>
                <a:lnTo>
                  <a:pt x="51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13" name="Group 212"/>
          <p:cNvGrpSpPr/>
          <p:nvPr userDrawn="1"/>
        </p:nvGrpSpPr>
        <p:grpSpPr>
          <a:xfrm>
            <a:off x="8482013" y="1017588"/>
            <a:ext cx="520700" cy="498475"/>
            <a:chOff x="8482013" y="1017588"/>
            <a:chExt cx="520700" cy="498475"/>
          </a:xfrm>
        </p:grpSpPr>
        <p:sp>
          <p:nvSpPr>
            <p:cNvPr id="214" name="Oval 181"/>
            <p:cNvSpPr>
              <a:spLocks noChangeArrowheads="1"/>
            </p:cNvSpPr>
            <p:nvPr userDrawn="1"/>
          </p:nvSpPr>
          <p:spPr bwMode="auto">
            <a:xfrm>
              <a:off x="8870950" y="1106488"/>
              <a:ext cx="66675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5" name="Freeform 182"/>
            <p:cNvSpPr>
              <a:spLocks/>
            </p:cNvSpPr>
            <p:nvPr userDrawn="1"/>
          </p:nvSpPr>
          <p:spPr bwMode="auto">
            <a:xfrm>
              <a:off x="8482013" y="1071563"/>
              <a:ext cx="520700" cy="444500"/>
            </a:xfrm>
            <a:custGeom>
              <a:avLst/>
              <a:gdLst>
                <a:gd name="T0" fmla="*/ 126 w 135"/>
                <a:gd name="T1" fmla="*/ 36 h 115"/>
                <a:gd name="T2" fmla="*/ 109 w 135"/>
                <a:gd name="T3" fmla="*/ 28 h 115"/>
                <a:gd name="T4" fmla="*/ 100 w 135"/>
                <a:gd name="T5" fmla="*/ 29 h 115"/>
                <a:gd name="T6" fmla="*/ 93 w 135"/>
                <a:gd name="T7" fmla="*/ 6 h 115"/>
                <a:gd name="T8" fmla="*/ 86 w 135"/>
                <a:gd name="T9" fmla="*/ 5 h 115"/>
                <a:gd name="T10" fmla="*/ 79 w 135"/>
                <a:gd name="T11" fmla="*/ 29 h 115"/>
                <a:gd name="T12" fmla="*/ 78 w 135"/>
                <a:gd name="T13" fmla="*/ 29 h 115"/>
                <a:gd name="T14" fmla="*/ 58 w 135"/>
                <a:gd name="T15" fmla="*/ 29 h 115"/>
                <a:gd name="T16" fmla="*/ 56 w 135"/>
                <a:gd name="T17" fmla="*/ 29 h 115"/>
                <a:gd name="T18" fmla="*/ 54 w 135"/>
                <a:gd name="T19" fmla="*/ 5 h 115"/>
                <a:gd name="T20" fmla="*/ 41 w 135"/>
                <a:gd name="T21" fmla="*/ 5 h 115"/>
                <a:gd name="T22" fmla="*/ 37 w 135"/>
                <a:gd name="T23" fmla="*/ 29 h 115"/>
                <a:gd name="T24" fmla="*/ 35 w 135"/>
                <a:gd name="T25" fmla="*/ 29 h 115"/>
                <a:gd name="T26" fmla="*/ 6 w 135"/>
                <a:gd name="T27" fmla="*/ 40 h 115"/>
                <a:gd name="T28" fmla="*/ 8 w 135"/>
                <a:gd name="T29" fmla="*/ 66 h 115"/>
                <a:gd name="T30" fmla="*/ 15 w 135"/>
                <a:gd name="T31" fmla="*/ 42 h 115"/>
                <a:gd name="T32" fmla="*/ 25 w 135"/>
                <a:gd name="T33" fmla="*/ 108 h 115"/>
                <a:gd name="T34" fmla="*/ 27 w 135"/>
                <a:gd name="T35" fmla="*/ 69 h 115"/>
                <a:gd name="T36" fmla="*/ 36 w 135"/>
                <a:gd name="T37" fmla="*/ 108 h 115"/>
                <a:gd name="T38" fmla="*/ 37 w 135"/>
                <a:gd name="T39" fmla="*/ 42 h 115"/>
                <a:gd name="T40" fmla="*/ 45 w 135"/>
                <a:gd name="T41" fmla="*/ 31 h 115"/>
                <a:gd name="T42" fmla="*/ 47 w 135"/>
                <a:gd name="T43" fmla="*/ 31 h 115"/>
                <a:gd name="T44" fmla="*/ 56 w 135"/>
                <a:gd name="T45" fmla="*/ 42 h 115"/>
                <a:gd name="T46" fmla="*/ 56 w 135"/>
                <a:gd name="T47" fmla="*/ 108 h 115"/>
                <a:gd name="T48" fmla="*/ 66 w 135"/>
                <a:gd name="T49" fmla="*/ 69 h 115"/>
                <a:gd name="T50" fmla="*/ 68 w 135"/>
                <a:gd name="T51" fmla="*/ 108 h 115"/>
                <a:gd name="T52" fmla="*/ 77 w 135"/>
                <a:gd name="T53" fmla="*/ 42 h 115"/>
                <a:gd name="T54" fmla="*/ 86 w 135"/>
                <a:gd name="T55" fmla="*/ 31 h 115"/>
                <a:gd name="T56" fmla="*/ 93 w 135"/>
                <a:gd name="T57" fmla="*/ 33 h 115"/>
                <a:gd name="T58" fmla="*/ 100 w 135"/>
                <a:gd name="T59" fmla="*/ 40 h 115"/>
                <a:gd name="T60" fmla="*/ 90 w 135"/>
                <a:gd name="T61" fmla="*/ 79 h 115"/>
                <a:gd name="T62" fmla="*/ 100 w 135"/>
                <a:gd name="T63" fmla="*/ 109 h 115"/>
                <a:gd name="T64" fmla="*/ 108 w 135"/>
                <a:gd name="T65" fmla="*/ 79 h 115"/>
                <a:gd name="T66" fmla="*/ 111 w 135"/>
                <a:gd name="T67" fmla="*/ 109 h 115"/>
                <a:gd name="T68" fmla="*/ 119 w 135"/>
                <a:gd name="T69" fmla="*/ 79 h 115"/>
                <a:gd name="T70" fmla="*/ 118 w 135"/>
                <a:gd name="T71" fmla="*/ 40 h 115"/>
                <a:gd name="T72" fmla="*/ 126 w 135"/>
                <a:gd name="T73" fmla="*/ 6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5" h="115">
                  <a:moveTo>
                    <a:pt x="133" y="60"/>
                  </a:moveTo>
                  <a:cubicBezTo>
                    <a:pt x="126" y="36"/>
                    <a:pt x="126" y="36"/>
                    <a:pt x="126" y="36"/>
                  </a:cubicBezTo>
                  <a:cubicBezTo>
                    <a:pt x="125" y="33"/>
                    <a:pt x="121" y="28"/>
                    <a:pt x="115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2" y="28"/>
                    <a:pt x="101" y="28"/>
                    <a:pt x="100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1" y="3"/>
                    <a:pt x="88" y="3"/>
                    <a:pt x="86" y="5"/>
                  </a:cubicBezTo>
                  <a:cubicBezTo>
                    <a:pt x="86" y="5"/>
                    <a:pt x="86" y="5"/>
                    <a:pt x="86" y="5"/>
                  </a:cubicBezTo>
                  <a:cubicBezTo>
                    <a:pt x="86" y="0"/>
                    <a:pt x="79" y="0"/>
                    <a:pt x="79" y="5"/>
                  </a:cubicBezTo>
                  <a:cubicBezTo>
                    <a:pt x="79" y="29"/>
                    <a:pt x="79" y="29"/>
                    <a:pt x="79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7" y="29"/>
                    <a:pt x="76" y="29"/>
                    <a:pt x="76" y="29"/>
                  </a:cubicBezTo>
                  <a:cubicBezTo>
                    <a:pt x="58" y="29"/>
                    <a:pt x="58" y="29"/>
                    <a:pt x="58" y="29"/>
                  </a:cubicBezTo>
                  <a:cubicBezTo>
                    <a:pt x="57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4" y="1"/>
                    <a:pt x="49" y="0"/>
                    <a:pt x="47" y="3"/>
                  </a:cubicBezTo>
                  <a:cubicBezTo>
                    <a:pt x="46" y="0"/>
                    <a:pt x="41" y="1"/>
                    <a:pt x="41" y="5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6" y="29"/>
                    <a:pt x="36" y="29"/>
                    <a:pt x="35" y="29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3" y="29"/>
                    <a:pt x="7" y="33"/>
                    <a:pt x="6" y="40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0" y="70"/>
                    <a:pt x="8" y="71"/>
                    <a:pt x="8" y="66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15" y="108"/>
                    <a:pt x="15" y="108"/>
                    <a:pt x="15" y="108"/>
                  </a:cubicBezTo>
                  <a:cubicBezTo>
                    <a:pt x="15" y="115"/>
                    <a:pt x="25" y="115"/>
                    <a:pt x="25" y="108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27" y="115"/>
                    <a:pt x="36" y="115"/>
                    <a:pt x="36" y="108"/>
                  </a:cubicBezTo>
                  <a:cubicBezTo>
                    <a:pt x="36" y="42"/>
                    <a:pt x="36" y="42"/>
                    <a:pt x="36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42" y="41"/>
                    <a:pt x="45" y="36"/>
                    <a:pt x="45" y="31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6"/>
                    <a:pt x="50" y="41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5"/>
                    <a:pt x="66" y="115"/>
                    <a:pt x="66" y="108"/>
                  </a:cubicBezTo>
                  <a:cubicBezTo>
                    <a:pt x="66" y="69"/>
                    <a:pt x="66" y="69"/>
                    <a:pt x="66" y="69"/>
                  </a:cubicBezTo>
                  <a:cubicBezTo>
                    <a:pt x="68" y="69"/>
                    <a:pt x="68" y="69"/>
                    <a:pt x="68" y="69"/>
                  </a:cubicBezTo>
                  <a:cubicBezTo>
                    <a:pt x="68" y="108"/>
                    <a:pt x="68" y="108"/>
                    <a:pt x="68" y="108"/>
                  </a:cubicBezTo>
                  <a:cubicBezTo>
                    <a:pt x="68" y="115"/>
                    <a:pt x="77" y="115"/>
                    <a:pt x="77" y="108"/>
                  </a:cubicBezTo>
                  <a:cubicBezTo>
                    <a:pt x="77" y="42"/>
                    <a:pt x="77" y="42"/>
                    <a:pt x="77" y="42"/>
                  </a:cubicBezTo>
                  <a:cubicBezTo>
                    <a:pt x="78" y="42"/>
                    <a:pt x="78" y="42"/>
                    <a:pt x="78" y="42"/>
                  </a:cubicBezTo>
                  <a:cubicBezTo>
                    <a:pt x="83" y="41"/>
                    <a:pt x="86" y="36"/>
                    <a:pt x="86" y="31"/>
                  </a:cubicBezTo>
                  <a:cubicBezTo>
                    <a:pt x="86" y="10"/>
                    <a:pt x="86" y="10"/>
                    <a:pt x="86" y="10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5"/>
                    <a:pt x="96" y="39"/>
                    <a:pt x="100" y="40"/>
                  </a:cubicBezTo>
                  <a:cubicBezTo>
                    <a:pt x="100" y="40"/>
                    <a:pt x="100" y="40"/>
                    <a:pt x="100" y="40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90" y="79"/>
                    <a:pt x="90" y="79"/>
                    <a:pt x="90" y="79"/>
                  </a:cubicBezTo>
                  <a:cubicBezTo>
                    <a:pt x="100" y="79"/>
                    <a:pt x="100" y="79"/>
                    <a:pt x="100" y="79"/>
                  </a:cubicBezTo>
                  <a:cubicBezTo>
                    <a:pt x="100" y="109"/>
                    <a:pt x="100" y="109"/>
                    <a:pt x="100" y="109"/>
                  </a:cubicBezTo>
                  <a:cubicBezTo>
                    <a:pt x="100" y="114"/>
                    <a:pt x="108" y="114"/>
                    <a:pt x="108" y="109"/>
                  </a:cubicBezTo>
                  <a:cubicBezTo>
                    <a:pt x="108" y="79"/>
                    <a:pt x="108" y="79"/>
                    <a:pt x="108" y="79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14"/>
                    <a:pt x="119" y="114"/>
                    <a:pt x="119" y="109"/>
                  </a:cubicBezTo>
                  <a:cubicBezTo>
                    <a:pt x="119" y="79"/>
                    <a:pt x="119" y="79"/>
                    <a:pt x="119" y="79"/>
                  </a:cubicBezTo>
                  <a:cubicBezTo>
                    <a:pt x="129" y="79"/>
                    <a:pt x="129" y="79"/>
                    <a:pt x="129" y="79"/>
                  </a:cubicBezTo>
                  <a:cubicBezTo>
                    <a:pt x="118" y="40"/>
                    <a:pt x="118" y="40"/>
                    <a:pt x="118" y="40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6" y="63"/>
                    <a:pt x="126" y="63"/>
                    <a:pt x="126" y="63"/>
                  </a:cubicBezTo>
                  <a:cubicBezTo>
                    <a:pt x="128" y="68"/>
                    <a:pt x="135" y="65"/>
                    <a:pt x="133" y="6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6" name="Oval 183"/>
            <p:cNvSpPr>
              <a:spLocks noChangeArrowheads="1"/>
            </p:cNvSpPr>
            <p:nvPr userDrawn="1"/>
          </p:nvSpPr>
          <p:spPr bwMode="auto">
            <a:xfrm>
              <a:off x="8705850" y="1109663"/>
              <a:ext cx="65088" cy="619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7" name="Oval 184"/>
            <p:cNvSpPr>
              <a:spLocks noChangeArrowheads="1"/>
            </p:cNvSpPr>
            <p:nvPr userDrawn="1"/>
          </p:nvSpPr>
          <p:spPr bwMode="auto">
            <a:xfrm>
              <a:off x="8547100" y="1106488"/>
              <a:ext cx="65088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8" name="Rectangle 185"/>
            <p:cNvSpPr>
              <a:spLocks noChangeArrowheads="1"/>
            </p:cNvSpPr>
            <p:nvPr userDrawn="1"/>
          </p:nvSpPr>
          <p:spPr bwMode="auto">
            <a:xfrm>
              <a:off x="8662988" y="1017588"/>
              <a:ext cx="7938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9" name="Rectangle 186"/>
            <p:cNvSpPr>
              <a:spLocks noChangeArrowheads="1"/>
            </p:cNvSpPr>
            <p:nvPr userDrawn="1"/>
          </p:nvSpPr>
          <p:spPr bwMode="auto">
            <a:xfrm>
              <a:off x="8674100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0" name="Rectangle 187"/>
            <p:cNvSpPr>
              <a:spLocks noChangeArrowheads="1"/>
            </p:cNvSpPr>
            <p:nvPr userDrawn="1"/>
          </p:nvSpPr>
          <p:spPr bwMode="auto">
            <a:xfrm>
              <a:off x="862806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1" name="Rectangle 188"/>
            <p:cNvSpPr>
              <a:spLocks noChangeArrowheads="1"/>
            </p:cNvSpPr>
            <p:nvPr userDrawn="1"/>
          </p:nvSpPr>
          <p:spPr bwMode="auto">
            <a:xfrm>
              <a:off x="8809038" y="1017588"/>
              <a:ext cx="12700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2" name="Rectangle 189"/>
            <p:cNvSpPr>
              <a:spLocks noChangeArrowheads="1"/>
            </p:cNvSpPr>
            <p:nvPr userDrawn="1"/>
          </p:nvSpPr>
          <p:spPr bwMode="auto">
            <a:xfrm>
              <a:off x="882491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3" name="Rectangle 190"/>
            <p:cNvSpPr>
              <a:spLocks noChangeArrowheads="1"/>
            </p:cNvSpPr>
            <p:nvPr userDrawn="1"/>
          </p:nvSpPr>
          <p:spPr bwMode="auto">
            <a:xfrm>
              <a:off x="8778875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24" name="Freeform 191"/>
          <p:cNvSpPr>
            <a:spLocks/>
          </p:cNvSpPr>
          <p:nvPr userDrawn="1"/>
        </p:nvSpPr>
        <p:spPr bwMode="auto">
          <a:xfrm>
            <a:off x="3514725" y="3575050"/>
            <a:ext cx="417513" cy="334963"/>
          </a:xfrm>
          <a:custGeom>
            <a:avLst/>
            <a:gdLst>
              <a:gd name="T0" fmla="*/ 33 w 108"/>
              <a:gd name="T1" fmla="*/ 87 h 87"/>
              <a:gd name="T2" fmla="*/ 52 w 108"/>
              <a:gd name="T3" fmla="*/ 86 h 87"/>
              <a:gd name="T4" fmla="*/ 74 w 108"/>
              <a:gd name="T5" fmla="*/ 68 h 87"/>
              <a:gd name="T6" fmla="*/ 83 w 108"/>
              <a:gd name="T7" fmla="*/ 46 h 87"/>
              <a:gd name="T8" fmla="*/ 91 w 108"/>
              <a:gd name="T9" fmla="*/ 39 h 87"/>
              <a:gd name="T10" fmla="*/ 95 w 108"/>
              <a:gd name="T11" fmla="*/ 49 h 87"/>
              <a:gd name="T12" fmla="*/ 96 w 108"/>
              <a:gd name="T13" fmla="*/ 84 h 87"/>
              <a:gd name="T14" fmla="*/ 99 w 108"/>
              <a:gd name="T15" fmla="*/ 86 h 87"/>
              <a:gd name="T16" fmla="*/ 102 w 108"/>
              <a:gd name="T17" fmla="*/ 83 h 87"/>
              <a:gd name="T18" fmla="*/ 108 w 108"/>
              <a:gd name="T19" fmla="*/ 25 h 87"/>
              <a:gd name="T20" fmla="*/ 106 w 108"/>
              <a:gd name="T21" fmla="*/ 12 h 87"/>
              <a:gd name="T22" fmla="*/ 91 w 108"/>
              <a:gd name="T23" fmla="*/ 1 h 87"/>
              <a:gd name="T24" fmla="*/ 79 w 108"/>
              <a:gd name="T25" fmla="*/ 8 h 87"/>
              <a:gd name="T26" fmla="*/ 60 w 108"/>
              <a:gd name="T27" fmla="*/ 46 h 87"/>
              <a:gd name="T28" fmla="*/ 32 w 108"/>
              <a:gd name="T29" fmla="*/ 66 h 87"/>
              <a:gd name="T30" fmla="*/ 2 w 108"/>
              <a:gd name="T31" fmla="*/ 78 h 87"/>
              <a:gd name="T32" fmla="*/ 0 w 108"/>
              <a:gd name="T33" fmla="*/ 82 h 87"/>
              <a:gd name="T34" fmla="*/ 4 w 108"/>
              <a:gd name="T35" fmla="*/ 86 h 87"/>
              <a:gd name="T36" fmla="*/ 33 w 108"/>
              <a:gd name="T37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8" h="87">
                <a:moveTo>
                  <a:pt x="33" y="87"/>
                </a:moveTo>
                <a:cubicBezTo>
                  <a:pt x="39" y="87"/>
                  <a:pt x="46" y="87"/>
                  <a:pt x="52" y="86"/>
                </a:cubicBezTo>
                <a:cubicBezTo>
                  <a:pt x="64" y="86"/>
                  <a:pt x="71" y="79"/>
                  <a:pt x="74" y="68"/>
                </a:cubicBezTo>
                <a:cubicBezTo>
                  <a:pt x="77" y="61"/>
                  <a:pt x="79" y="53"/>
                  <a:pt x="83" y="46"/>
                </a:cubicBezTo>
                <a:cubicBezTo>
                  <a:pt x="84" y="43"/>
                  <a:pt x="86" y="38"/>
                  <a:pt x="91" y="39"/>
                </a:cubicBezTo>
                <a:cubicBezTo>
                  <a:pt x="95" y="40"/>
                  <a:pt x="95" y="45"/>
                  <a:pt x="95" y="49"/>
                </a:cubicBezTo>
                <a:cubicBezTo>
                  <a:pt x="96" y="59"/>
                  <a:pt x="95" y="74"/>
                  <a:pt x="96" y="84"/>
                </a:cubicBezTo>
                <a:cubicBezTo>
                  <a:pt x="96" y="86"/>
                  <a:pt x="99" y="86"/>
                  <a:pt x="99" y="86"/>
                </a:cubicBezTo>
                <a:cubicBezTo>
                  <a:pt x="99" y="86"/>
                  <a:pt x="102" y="86"/>
                  <a:pt x="102" y="83"/>
                </a:cubicBezTo>
                <a:cubicBezTo>
                  <a:pt x="104" y="66"/>
                  <a:pt x="106" y="43"/>
                  <a:pt x="108" y="25"/>
                </a:cubicBezTo>
                <a:cubicBezTo>
                  <a:pt x="108" y="21"/>
                  <a:pt x="108" y="16"/>
                  <a:pt x="106" y="12"/>
                </a:cubicBezTo>
                <a:cubicBezTo>
                  <a:pt x="105" y="8"/>
                  <a:pt x="100" y="1"/>
                  <a:pt x="91" y="1"/>
                </a:cubicBezTo>
                <a:cubicBezTo>
                  <a:pt x="83" y="0"/>
                  <a:pt x="82" y="3"/>
                  <a:pt x="79" y="8"/>
                </a:cubicBezTo>
                <a:cubicBezTo>
                  <a:pt x="72" y="20"/>
                  <a:pt x="65" y="33"/>
                  <a:pt x="60" y="46"/>
                </a:cubicBezTo>
                <a:cubicBezTo>
                  <a:pt x="54" y="58"/>
                  <a:pt x="47" y="65"/>
                  <a:pt x="32" y="66"/>
                </a:cubicBezTo>
                <a:cubicBezTo>
                  <a:pt x="22" y="66"/>
                  <a:pt x="12" y="73"/>
                  <a:pt x="2" y="78"/>
                </a:cubicBezTo>
                <a:cubicBezTo>
                  <a:pt x="0" y="79"/>
                  <a:pt x="0" y="82"/>
                  <a:pt x="0" y="82"/>
                </a:cubicBezTo>
                <a:cubicBezTo>
                  <a:pt x="1" y="84"/>
                  <a:pt x="2" y="85"/>
                  <a:pt x="4" y="86"/>
                </a:cubicBezTo>
                <a:cubicBezTo>
                  <a:pt x="14" y="87"/>
                  <a:pt x="22" y="86"/>
                  <a:pt x="33" y="8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" name="Freeform 192"/>
          <p:cNvSpPr>
            <a:spLocks/>
          </p:cNvSpPr>
          <p:nvPr userDrawn="1"/>
        </p:nvSpPr>
        <p:spPr bwMode="auto">
          <a:xfrm>
            <a:off x="3994150" y="3257550"/>
            <a:ext cx="173038" cy="509588"/>
          </a:xfrm>
          <a:custGeom>
            <a:avLst/>
            <a:gdLst>
              <a:gd name="T0" fmla="*/ 61 w 109"/>
              <a:gd name="T1" fmla="*/ 37 h 321"/>
              <a:gd name="T2" fmla="*/ 70 w 109"/>
              <a:gd name="T3" fmla="*/ 37 h 321"/>
              <a:gd name="T4" fmla="*/ 80 w 109"/>
              <a:gd name="T5" fmla="*/ 0 h 321"/>
              <a:gd name="T6" fmla="*/ 29 w 109"/>
              <a:gd name="T7" fmla="*/ 0 h 321"/>
              <a:gd name="T8" fmla="*/ 36 w 109"/>
              <a:gd name="T9" fmla="*/ 37 h 321"/>
              <a:gd name="T10" fmla="*/ 49 w 109"/>
              <a:gd name="T11" fmla="*/ 37 h 321"/>
              <a:gd name="T12" fmla="*/ 0 w 109"/>
              <a:gd name="T13" fmla="*/ 261 h 321"/>
              <a:gd name="T14" fmla="*/ 53 w 109"/>
              <a:gd name="T15" fmla="*/ 321 h 321"/>
              <a:gd name="T16" fmla="*/ 109 w 109"/>
              <a:gd name="T17" fmla="*/ 261 h 321"/>
              <a:gd name="T18" fmla="*/ 61 w 109"/>
              <a:gd name="T19" fmla="*/ 3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9" h="321">
                <a:moveTo>
                  <a:pt x="61" y="37"/>
                </a:moveTo>
                <a:lnTo>
                  <a:pt x="70" y="37"/>
                </a:lnTo>
                <a:lnTo>
                  <a:pt x="80" y="0"/>
                </a:lnTo>
                <a:lnTo>
                  <a:pt x="29" y="0"/>
                </a:lnTo>
                <a:lnTo>
                  <a:pt x="36" y="37"/>
                </a:lnTo>
                <a:lnTo>
                  <a:pt x="49" y="37"/>
                </a:lnTo>
                <a:lnTo>
                  <a:pt x="0" y="261"/>
                </a:lnTo>
                <a:lnTo>
                  <a:pt x="53" y="321"/>
                </a:lnTo>
                <a:lnTo>
                  <a:pt x="109" y="261"/>
                </a:lnTo>
                <a:lnTo>
                  <a:pt x="61" y="37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26" name="Group 225"/>
          <p:cNvGrpSpPr/>
          <p:nvPr userDrawn="1"/>
        </p:nvGrpSpPr>
        <p:grpSpPr>
          <a:xfrm>
            <a:off x="7732713" y="3551238"/>
            <a:ext cx="342900" cy="301625"/>
            <a:chOff x="7732713" y="3551238"/>
            <a:chExt cx="342900" cy="301625"/>
          </a:xfrm>
        </p:grpSpPr>
        <p:sp>
          <p:nvSpPr>
            <p:cNvPr id="227" name="Freeform 193"/>
            <p:cNvSpPr>
              <a:spLocks/>
            </p:cNvSpPr>
            <p:nvPr userDrawn="1"/>
          </p:nvSpPr>
          <p:spPr bwMode="auto">
            <a:xfrm>
              <a:off x="7732713" y="3705225"/>
              <a:ext cx="342900" cy="147638"/>
            </a:xfrm>
            <a:custGeom>
              <a:avLst/>
              <a:gdLst>
                <a:gd name="T0" fmla="*/ 0 w 89"/>
                <a:gd name="T1" fmla="*/ 0 h 38"/>
                <a:gd name="T2" fmla="*/ 45 w 89"/>
                <a:gd name="T3" fmla="*/ 38 h 38"/>
                <a:gd name="T4" fmla="*/ 89 w 89"/>
                <a:gd name="T5" fmla="*/ 0 h 38"/>
                <a:gd name="T6" fmla="*/ 0 w 89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38">
                  <a:moveTo>
                    <a:pt x="0" y="0"/>
                  </a:moveTo>
                  <a:cubicBezTo>
                    <a:pt x="4" y="21"/>
                    <a:pt x="22" y="38"/>
                    <a:pt x="45" y="38"/>
                  </a:cubicBezTo>
                  <a:cubicBezTo>
                    <a:pt x="67" y="38"/>
                    <a:pt x="86" y="21"/>
                    <a:pt x="8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8" name="Oval 194"/>
            <p:cNvSpPr>
              <a:spLocks noChangeArrowheads="1"/>
            </p:cNvSpPr>
            <p:nvPr userDrawn="1"/>
          </p:nvSpPr>
          <p:spPr bwMode="auto">
            <a:xfrm>
              <a:off x="7762875" y="3551238"/>
              <a:ext cx="92075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9" name="Oval 195"/>
            <p:cNvSpPr>
              <a:spLocks noChangeArrowheads="1"/>
            </p:cNvSpPr>
            <p:nvPr userDrawn="1"/>
          </p:nvSpPr>
          <p:spPr bwMode="auto">
            <a:xfrm>
              <a:off x="7951788" y="3551238"/>
              <a:ext cx="93663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30" name="Freeform 196"/>
          <p:cNvSpPr>
            <a:spLocks noEditPoints="1"/>
          </p:cNvSpPr>
          <p:nvPr userDrawn="1"/>
        </p:nvSpPr>
        <p:spPr bwMode="auto">
          <a:xfrm>
            <a:off x="8450263" y="1758950"/>
            <a:ext cx="517525" cy="433388"/>
          </a:xfrm>
          <a:custGeom>
            <a:avLst/>
            <a:gdLst>
              <a:gd name="T0" fmla="*/ 10 w 134"/>
              <a:gd name="T1" fmla="*/ 0 h 112"/>
              <a:gd name="T2" fmla="*/ 59 w 134"/>
              <a:gd name="T3" fmla="*/ 0 h 112"/>
              <a:gd name="T4" fmla="*/ 69 w 134"/>
              <a:gd name="T5" fmla="*/ 11 h 112"/>
              <a:gd name="T6" fmla="*/ 100 w 134"/>
              <a:gd name="T7" fmla="*/ 11 h 112"/>
              <a:gd name="T8" fmla="*/ 110 w 134"/>
              <a:gd name="T9" fmla="*/ 19 h 112"/>
              <a:gd name="T10" fmla="*/ 24 w 134"/>
              <a:gd name="T11" fmla="*/ 19 h 112"/>
              <a:gd name="T12" fmla="*/ 8 w 134"/>
              <a:gd name="T13" fmla="*/ 33 h 112"/>
              <a:gd name="T14" fmla="*/ 0 w 134"/>
              <a:gd name="T15" fmla="*/ 83 h 112"/>
              <a:gd name="T16" fmla="*/ 0 w 134"/>
              <a:gd name="T17" fmla="*/ 11 h 112"/>
              <a:gd name="T18" fmla="*/ 10 w 134"/>
              <a:gd name="T19" fmla="*/ 0 h 112"/>
              <a:gd name="T20" fmla="*/ 33 w 134"/>
              <a:gd name="T21" fmla="*/ 31 h 112"/>
              <a:gd name="T22" fmla="*/ 16 w 134"/>
              <a:gd name="T23" fmla="*/ 45 h 112"/>
              <a:gd name="T24" fmla="*/ 6 w 134"/>
              <a:gd name="T25" fmla="*/ 112 h 112"/>
              <a:gd name="T26" fmla="*/ 122 w 134"/>
              <a:gd name="T27" fmla="*/ 112 h 112"/>
              <a:gd name="T28" fmla="*/ 133 w 134"/>
              <a:gd name="T29" fmla="*/ 45 h 112"/>
              <a:gd name="T30" fmla="*/ 121 w 134"/>
              <a:gd name="T31" fmla="*/ 31 h 112"/>
              <a:gd name="T32" fmla="*/ 33 w 134"/>
              <a:gd name="T33" fmla="*/ 31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12">
                <a:moveTo>
                  <a:pt x="10" y="0"/>
                </a:moveTo>
                <a:cubicBezTo>
                  <a:pt x="59" y="0"/>
                  <a:pt x="59" y="0"/>
                  <a:pt x="59" y="0"/>
                </a:cubicBezTo>
                <a:cubicBezTo>
                  <a:pt x="67" y="0"/>
                  <a:pt x="69" y="5"/>
                  <a:pt x="69" y="11"/>
                </a:cubicBezTo>
                <a:cubicBezTo>
                  <a:pt x="100" y="11"/>
                  <a:pt x="100" y="11"/>
                  <a:pt x="100" y="11"/>
                </a:cubicBezTo>
                <a:cubicBezTo>
                  <a:pt x="105" y="11"/>
                  <a:pt x="109" y="14"/>
                  <a:pt x="110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16" y="19"/>
                  <a:pt x="9" y="25"/>
                  <a:pt x="8" y="33"/>
                </a:cubicBezTo>
                <a:cubicBezTo>
                  <a:pt x="0" y="83"/>
                  <a:pt x="0" y="83"/>
                  <a:pt x="0" y="8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0"/>
                  <a:pt x="10" y="0"/>
                </a:cubicBezTo>
                <a:close/>
                <a:moveTo>
                  <a:pt x="33" y="31"/>
                </a:moveTo>
                <a:cubicBezTo>
                  <a:pt x="25" y="31"/>
                  <a:pt x="18" y="37"/>
                  <a:pt x="16" y="45"/>
                </a:cubicBezTo>
                <a:cubicBezTo>
                  <a:pt x="6" y="112"/>
                  <a:pt x="6" y="112"/>
                  <a:pt x="6" y="112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33" y="45"/>
                  <a:pt x="133" y="45"/>
                  <a:pt x="133" y="45"/>
                </a:cubicBezTo>
                <a:cubicBezTo>
                  <a:pt x="134" y="37"/>
                  <a:pt x="129" y="31"/>
                  <a:pt x="121" y="31"/>
                </a:cubicBezTo>
                <a:lnTo>
                  <a:pt x="33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1" name="Freeform 197"/>
          <p:cNvSpPr>
            <a:spLocks/>
          </p:cNvSpPr>
          <p:nvPr userDrawn="1"/>
        </p:nvSpPr>
        <p:spPr bwMode="auto">
          <a:xfrm>
            <a:off x="2778125" y="3644900"/>
            <a:ext cx="639763" cy="350838"/>
          </a:xfrm>
          <a:custGeom>
            <a:avLst/>
            <a:gdLst>
              <a:gd name="T0" fmla="*/ 20 w 166"/>
              <a:gd name="T1" fmla="*/ 91 h 91"/>
              <a:gd name="T2" fmla="*/ 0 w 166"/>
              <a:gd name="T3" fmla="*/ 58 h 91"/>
              <a:gd name="T4" fmla="*/ 38 w 166"/>
              <a:gd name="T5" fmla="*/ 22 h 91"/>
              <a:gd name="T6" fmla="*/ 72 w 166"/>
              <a:gd name="T7" fmla="*/ 0 h 91"/>
              <a:gd name="T8" fmla="*/ 105 w 166"/>
              <a:gd name="T9" fmla="*/ 22 h 91"/>
              <a:gd name="T10" fmla="*/ 130 w 166"/>
              <a:gd name="T11" fmla="*/ 22 h 91"/>
              <a:gd name="T12" fmla="*/ 166 w 166"/>
              <a:gd name="T13" fmla="*/ 58 h 91"/>
              <a:gd name="T14" fmla="*/ 145 w 166"/>
              <a:gd name="T15" fmla="*/ 91 h 91"/>
              <a:gd name="T16" fmla="*/ 106 w 166"/>
              <a:gd name="T17" fmla="*/ 91 h 91"/>
              <a:gd name="T18" fmla="*/ 106 w 166"/>
              <a:gd name="T19" fmla="*/ 49 h 91"/>
              <a:gd name="T20" fmla="*/ 57 w 166"/>
              <a:gd name="T21" fmla="*/ 49 h 91"/>
              <a:gd name="T22" fmla="*/ 57 w 166"/>
              <a:gd name="T23" fmla="*/ 91 h 91"/>
              <a:gd name="T24" fmla="*/ 33 w 166"/>
              <a:gd name="T25" fmla="*/ 91 h 91"/>
              <a:gd name="T26" fmla="*/ 20 w 166"/>
              <a:gd name="T27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6" h="91">
                <a:moveTo>
                  <a:pt x="20" y="91"/>
                </a:moveTo>
                <a:cubicBezTo>
                  <a:pt x="8" y="85"/>
                  <a:pt x="0" y="72"/>
                  <a:pt x="0" y="58"/>
                </a:cubicBezTo>
                <a:cubicBezTo>
                  <a:pt x="0" y="39"/>
                  <a:pt x="20" y="24"/>
                  <a:pt x="38" y="22"/>
                </a:cubicBezTo>
                <a:cubicBezTo>
                  <a:pt x="44" y="9"/>
                  <a:pt x="57" y="0"/>
                  <a:pt x="72" y="0"/>
                </a:cubicBezTo>
                <a:cubicBezTo>
                  <a:pt x="87" y="0"/>
                  <a:pt x="100" y="9"/>
                  <a:pt x="105" y="22"/>
                </a:cubicBezTo>
                <a:cubicBezTo>
                  <a:pt x="106" y="22"/>
                  <a:pt x="129" y="22"/>
                  <a:pt x="130" y="22"/>
                </a:cubicBezTo>
                <a:cubicBezTo>
                  <a:pt x="150" y="22"/>
                  <a:pt x="166" y="38"/>
                  <a:pt x="166" y="58"/>
                </a:cubicBezTo>
                <a:cubicBezTo>
                  <a:pt x="166" y="72"/>
                  <a:pt x="158" y="85"/>
                  <a:pt x="145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49"/>
                  <a:pt x="106" y="49"/>
                  <a:pt x="106" y="49"/>
                </a:cubicBezTo>
                <a:cubicBezTo>
                  <a:pt x="57" y="49"/>
                  <a:pt x="57" y="49"/>
                  <a:pt x="57" y="49"/>
                </a:cubicBezTo>
                <a:cubicBezTo>
                  <a:pt x="57" y="91"/>
                  <a:pt x="57" y="91"/>
                  <a:pt x="57" y="91"/>
                </a:cubicBezTo>
                <a:cubicBezTo>
                  <a:pt x="33" y="91"/>
                  <a:pt x="33" y="91"/>
                  <a:pt x="33" y="91"/>
                </a:cubicBezTo>
                <a:lnTo>
                  <a:pt x="20" y="9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2" name="Freeform 198"/>
          <p:cNvSpPr>
            <a:spLocks/>
          </p:cNvSpPr>
          <p:nvPr userDrawn="1"/>
        </p:nvSpPr>
        <p:spPr bwMode="auto">
          <a:xfrm>
            <a:off x="2970213" y="3860800"/>
            <a:ext cx="239713" cy="323850"/>
          </a:xfrm>
          <a:custGeom>
            <a:avLst/>
            <a:gdLst>
              <a:gd name="T0" fmla="*/ 39 w 151"/>
              <a:gd name="T1" fmla="*/ 0 h 204"/>
              <a:gd name="T2" fmla="*/ 39 w 151"/>
              <a:gd name="T3" fmla="*/ 107 h 204"/>
              <a:gd name="T4" fmla="*/ 0 w 151"/>
              <a:gd name="T5" fmla="*/ 107 h 204"/>
              <a:gd name="T6" fmla="*/ 76 w 151"/>
              <a:gd name="T7" fmla="*/ 204 h 204"/>
              <a:gd name="T8" fmla="*/ 151 w 151"/>
              <a:gd name="T9" fmla="*/ 107 h 204"/>
              <a:gd name="T10" fmla="*/ 115 w 151"/>
              <a:gd name="T11" fmla="*/ 107 h 204"/>
              <a:gd name="T12" fmla="*/ 115 w 151"/>
              <a:gd name="T13" fmla="*/ 0 h 204"/>
              <a:gd name="T14" fmla="*/ 39 w 151"/>
              <a:gd name="T15" fmla="*/ 0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" h="204">
                <a:moveTo>
                  <a:pt x="39" y="0"/>
                </a:moveTo>
                <a:lnTo>
                  <a:pt x="39" y="107"/>
                </a:lnTo>
                <a:lnTo>
                  <a:pt x="0" y="107"/>
                </a:lnTo>
                <a:lnTo>
                  <a:pt x="76" y="204"/>
                </a:lnTo>
                <a:lnTo>
                  <a:pt x="151" y="107"/>
                </a:lnTo>
                <a:lnTo>
                  <a:pt x="115" y="107"/>
                </a:lnTo>
                <a:lnTo>
                  <a:pt x="115" y="0"/>
                </a:lnTo>
                <a:lnTo>
                  <a:pt x="3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33" name="Group 232"/>
          <p:cNvGrpSpPr/>
          <p:nvPr userDrawn="1"/>
        </p:nvGrpSpPr>
        <p:grpSpPr>
          <a:xfrm>
            <a:off x="4337050" y="3381375"/>
            <a:ext cx="487363" cy="339725"/>
            <a:chOff x="4337050" y="3381375"/>
            <a:chExt cx="487363" cy="339725"/>
          </a:xfrm>
        </p:grpSpPr>
        <p:sp>
          <p:nvSpPr>
            <p:cNvPr id="234" name="Freeform 199"/>
            <p:cNvSpPr>
              <a:spLocks/>
            </p:cNvSpPr>
            <p:nvPr userDrawn="1"/>
          </p:nvSpPr>
          <p:spPr bwMode="auto">
            <a:xfrm>
              <a:off x="4527550" y="3459163"/>
              <a:ext cx="219075" cy="219075"/>
            </a:xfrm>
            <a:custGeom>
              <a:avLst/>
              <a:gdLst>
                <a:gd name="T0" fmla="*/ 29 w 57"/>
                <a:gd name="T1" fmla="*/ 0 h 57"/>
                <a:gd name="T2" fmla="*/ 15 w 57"/>
                <a:gd name="T3" fmla="*/ 3 h 57"/>
                <a:gd name="T4" fmla="*/ 22 w 57"/>
                <a:gd name="T5" fmla="*/ 10 h 57"/>
                <a:gd name="T6" fmla="*/ 15 w 57"/>
                <a:gd name="T7" fmla="*/ 17 h 57"/>
                <a:gd name="T8" fmla="*/ 8 w 57"/>
                <a:gd name="T9" fmla="*/ 10 h 57"/>
                <a:gd name="T10" fmla="*/ 8 w 57"/>
                <a:gd name="T11" fmla="*/ 8 h 57"/>
                <a:gd name="T12" fmla="*/ 0 w 57"/>
                <a:gd name="T13" fmla="*/ 28 h 57"/>
                <a:gd name="T14" fmla="*/ 29 w 57"/>
                <a:gd name="T15" fmla="*/ 57 h 57"/>
                <a:gd name="T16" fmla="*/ 57 w 57"/>
                <a:gd name="T17" fmla="*/ 28 h 57"/>
                <a:gd name="T18" fmla="*/ 29 w 57"/>
                <a:gd name="T1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57">
                  <a:moveTo>
                    <a:pt x="29" y="0"/>
                  </a:moveTo>
                  <a:cubicBezTo>
                    <a:pt x="24" y="0"/>
                    <a:pt x="19" y="1"/>
                    <a:pt x="15" y="3"/>
                  </a:cubicBezTo>
                  <a:cubicBezTo>
                    <a:pt x="19" y="3"/>
                    <a:pt x="22" y="6"/>
                    <a:pt x="22" y="10"/>
                  </a:cubicBezTo>
                  <a:cubicBezTo>
                    <a:pt x="22" y="14"/>
                    <a:pt x="19" y="17"/>
                    <a:pt x="15" y="17"/>
                  </a:cubicBezTo>
                  <a:cubicBezTo>
                    <a:pt x="11" y="17"/>
                    <a:pt x="8" y="14"/>
                    <a:pt x="8" y="10"/>
                  </a:cubicBezTo>
                  <a:cubicBezTo>
                    <a:pt x="8" y="9"/>
                    <a:pt x="8" y="9"/>
                    <a:pt x="8" y="8"/>
                  </a:cubicBezTo>
                  <a:cubicBezTo>
                    <a:pt x="3" y="13"/>
                    <a:pt x="0" y="20"/>
                    <a:pt x="0" y="28"/>
                  </a:cubicBezTo>
                  <a:cubicBezTo>
                    <a:pt x="0" y="44"/>
                    <a:pt x="13" y="57"/>
                    <a:pt x="29" y="57"/>
                  </a:cubicBezTo>
                  <a:cubicBezTo>
                    <a:pt x="44" y="57"/>
                    <a:pt x="57" y="44"/>
                    <a:pt x="57" y="28"/>
                  </a:cubicBezTo>
                  <a:cubicBezTo>
                    <a:pt x="57" y="13"/>
                    <a:pt x="44" y="0"/>
                    <a:pt x="29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5" name="Freeform 200"/>
            <p:cNvSpPr>
              <a:spLocks noEditPoints="1"/>
            </p:cNvSpPr>
            <p:nvPr userDrawn="1"/>
          </p:nvSpPr>
          <p:spPr bwMode="auto">
            <a:xfrm>
              <a:off x="4337050" y="3381375"/>
              <a:ext cx="487363" cy="339725"/>
            </a:xfrm>
            <a:custGeom>
              <a:avLst/>
              <a:gdLst>
                <a:gd name="T0" fmla="*/ 121 w 126"/>
                <a:gd name="T1" fmla="*/ 12 h 88"/>
                <a:gd name="T2" fmla="*/ 101 w 126"/>
                <a:gd name="T3" fmla="*/ 12 h 88"/>
                <a:gd name="T4" fmla="*/ 99 w 126"/>
                <a:gd name="T5" fmla="*/ 6 h 88"/>
                <a:gd name="T6" fmla="*/ 92 w 126"/>
                <a:gd name="T7" fmla="*/ 0 h 88"/>
                <a:gd name="T8" fmla="*/ 63 w 126"/>
                <a:gd name="T9" fmla="*/ 0 h 88"/>
                <a:gd name="T10" fmla="*/ 56 w 126"/>
                <a:gd name="T11" fmla="*/ 6 h 88"/>
                <a:gd name="T12" fmla="*/ 54 w 126"/>
                <a:gd name="T13" fmla="*/ 12 h 88"/>
                <a:gd name="T14" fmla="*/ 30 w 126"/>
                <a:gd name="T15" fmla="*/ 12 h 88"/>
                <a:gd name="T16" fmla="*/ 30 w 126"/>
                <a:gd name="T17" fmla="*/ 11 h 88"/>
                <a:gd name="T18" fmla="*/ 26 w 126"/>
                <a:gd name="T19" fmla="*/ 6 h 88"/>
                <a:gd name="T20" fmla="*/ 15 w 126"/>
                <a:gd name="T21" fmla="*/ 6 h 88"/>
                <a:gd name="T22" fmla="*/ 11 w 126"/>
                <a:gd name="T23" fmla="*/ 11 h 88"/>
                <a:gd name="T24" fmla="*/ 11 w 126"/>
                <a:gd name="T25" fmla="*/ 12 h 88"/>
                <a:gd name="T26" fmla="*/ 5 w 126"/>
                <a:gd name="T27" fmla="*/ 12 h 88"/>
                <a:gd name="T28" fmla="*/ 0 w 126"/>
                <a:gd name="T29" fmla="*/ 17 h 88"/>
                <a:gd name="T30" fmla="*/ 0 w 126"/>
                <a:gd name="T31" fmla="*/ 82 h 88"/>
                <a:gd name="T32" fmla="*/ 5 w 126"/>
                <a:gd name="T33" fmla="*/ 88 h 88"/>
                <a:gd name="T34" fmla="*/ 121 w 126"/>
                <a:gd name="T35" fmla="*/ 88 h 88"/>
                <a:gd name="T36" fmla="*/ 126 w 126"/>
                <a:gd name="T37" fmla="*/ 82 h 88"/>
                <a:gd name="T38" fmla="*/ 126 w 126"/>
                <a:gd name="T39" fmla="*/ 17 h 88"/>
                <a:gd name="T40" fmla="*/ 121 w 126"/>
                <a:gd name="T41" fmla="*/ 12 h 88"/>
                <a:gd name="T42" fmla="*/ 31 w 126"/>
                <a:gd name="T43" fmla="*/ 28 h 88"/>
                <a:gd name="T44" fmla="*/ 14 w 126"/>
                <a:gd name="T45" fmla="*/ 28 h 88"/>
                <a:gd name="T46" fmla="*/ 10 w 126"/>
                <a:gd name="T47" fmla="*/ 24 h 88"/>
                <a:gd name="T48" fmla="*/ 14 w 126"/>
                <a:gd name="T49" fmla="*/ 20 h 88"/>
                <a:gd name="T50" fmla="*/ 31 w 126"/>
                <a:gd name="T51" fmla="*/ 20 h 88"/>
                <a:gd name="T52" fmla="*/ 35 w 126"/>
                <a:gd name="T53" fmla="*/ 24 h 88"/>
                <a:gd name="T54" fmla="*/ 31 w 126"/>
                <a:gd name="T55" fmla="*/ 28 h 88"/>
                <a:gd name="T56" fmla="*/ 78 w 126"/>
                <a:gd name="T57" fmla="*/ 81 h 88"/>
                <a:gd name="T58" fmla="*/ 45 w 126"/>
                <a:gd name="T59" fmla="*/ 48 h 88"/>
                <a:gd name="T60" fmla="*/ 78 w 126"/>
                <a:gd name="T61" fmla="*/ 15 h 88"/>
                <a:gd name="T62" fmla="*/ 110 w 126"/>
                <a:gd name="T63" fmla="*/ 48 h 88"/>
                <a:gd name="T64" fmla="*/ 78 w 126"/>
                <a:gd name="T65" fmla="*/ 8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6" h="88">
                  <a:moveTo>
                    <a:pt x="121" y="12"/>
                  </a:moveTo>
                  <a:cubicBezTo>
                    <a:pt x="101" y="12"/>
                    <a:pt x="101" y="12"/>
                    <a:pt x="101" y="12"/>
                  </a:cubicBezTo>
                  <a:cubicBezTo>
                    <a:pt x="99" y="6"/>
                    <a:pt x="99" y="6"/>
                    <a:pt x="99" y="6"/>
                  </a:cubicBezTo>
                  <a:cubicBezTo>
                    <a:pt x="98" y="3"/>
                    <a:pt x="96" y="0"/>
                    <a:pt x="9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0" y="0"/>
                    <a:pt x="57" y="3"/>
                    <a:pt x="56" y="6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8"/>
                    <a:pt x="28" y="6"/>
                    <a:pt x="26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3" y="6"/>
                    <a:pt x="11" y="8"/>
                    <a:pt x="11" y="11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14"/>
                    <a:pt x="0" y="17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5"/>
                    <a:pt x="2" y="88"/>
                    <a:pt x="5" y="88"/>
                  </a:cubicBezTo>
                  <a:cubicBezTo>
                    <a:pt x="121" y="88"/>
                    <a:pt x="121" y="88"/>
                    <a:pt x="121" y="88"/>
                  </a:cubicBezTo>
                  <a:cubicBezTo>
                    <a:pt x="124" y="88"/>
                    <a:pt x="126" y="85"/>
                    <a:pt x="126" y="82"/>
                  </a:cubicBezTo>
                  <a:cubicBezTo>
                    <a:pt x="126" y="17"/>
                    <a:pt x="126" y="17"/>
                    <a:pt x="126" y="17"/>
                  </a:cubicBezTo>
                  <a:cubicBezTo>
                    <a:pt x="126" y="14"/>
                    <a:pt x="124" y="12"/>
                    <a:pt x="121" y="12"/>
                  </a:cubicBezTo>
                  <a:close/>
                  <a:moveTo>
                    <a:pt x="31" y="28"/>
                  </a:moveTo>
                  <a:cubicBezTo>
                    <a:pt x="14" y="28"/>
                    <a:pt x="14" y="28"/>
                    <a:pt x="14" y="28"/>
                  </a:cubicBezTo>
                  <a:cubicBezTo>
                    <a:pt x="12" y="28"/>
                    <a:pt x="10" y="26"/>
                    <a:pt x="10" y="24"/>
                  </a:cubicBezTo>
                  <a:cubicBezTo>
                    <a:pt x="10" y="22"/>
                    <a:pt x="12" y="20"/>
                    <a:pt x="14" y="20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33" y="20"/>
                    <a:pt x="35" y="22"/>
                    <a:pt x="35" y="24"/>
                  </a:cubicBezTo>
                  <a:cubicBezTo>
                    <a:pt x="35" y="26"/>
                    <a:pt x="33" y="28"/>
                    <a:pt x="31" y="28"/>
                  </a:cubicBezTo>
                  <a:close/>
                  <a:moveTo>
                    <a:pt x="78" y="81"/>
                  </a:moveTo>
                  <a:cubicBezTo>
                    <a:pt x="59" y="81"/>
                    <a:pt x="45" y="66"/>
                    <a:pt x="45" y="48"/>
                  </a:cubicBezTo>
                  <a:cubicBezTo>
                    <a:pt x="45" y="30"/>
                    <a:pt x="59" y="15"/>
                    <a:pt x="78" y="15"/>
                  </a:cubicBezTo>
                  <a:cubicBezTo>
                    <a:pt x="96" y="15"/>
                    <a:pt x="110" y="30"/>
                    <a:pt x="110" y="48"/>
                  </a:cubicBezTo>
                  <a:cubicBezTo>
                    <a:pt x="110" y="66"/>
                    <a:pt x="96" y="81"/>
                    <a:pt x="78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36" name="Group 235"/>
          <p:cNvGrpSpPr/>
          <p:nvPr userDrawn="1"/>
        </p:nvGrpSpPr>
        <p:grpSpPr>
          <a:xfrm>
            <a:off x="7673975" y="2925763"/>
            <a:ext cx="606425" cy="506413"/>
            <a:chOff x="7673975" y="2925763"/>
            <a:chExt cx="606425" cy="506413"/>
          </a:xfrm>
        </p:grpSpPr>
        <p:sp>
          <p:nvSpPr>
            <p:cNvPr id="237" name="Rectangle 201"/>
            <p:cNvSpPr>
              <a:spLocks noChangeArrowheads="1"/>
            </p:cNvSpPr>
            <p:nvPr userDrawn="1"/>
          </p:nvSpPr>
          <p:spPr bwMode="auto">
            <a:xfrm>
              <a:off x="7894638" y="3006725"/>
              <a:ext cx="73025" cy="4286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8" name="Rectangle 202"/>
            <p:cNvSpPr>
              <a:spLocks noChangeArrowheads="1"/>
            </p:cNvSpPr>
            <p:nvPr userDrawn="1"/>
          </p:nvSpPr>
          <p:spPr bwMode="auto">
            <a:xfrm>
              <a:off x="7805738" y="3238500"/>
              <a:ext cx="42863" cy="6985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9" name="Rectangle 203"/>
            <p:cNvSpPr>
              <a:spLocks noChangeArrowheads="1"/>
            </p:cNvSpPr>
            <p:nvPr userDrawn="1"/>
          </p:nvSpPr>
          <p:spPr bwMode="auto">
            <a:xfrm>
              <a:off x="8167688" y="3103563"/>
              <a:ext cx="42863" cy="7302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0" name="Freeform 204"/>
            <p:cNvSpPr>
              <a:spLocks noEditPoints="1"/>
            </p:cNvSpPr>
            <p:nvPr userDrawn="1"/>
          </p:nvSpPr>
          <p:spPr bwMode="auto">
            <a:xfrm>
              <a:off x="7673975" y="2925763"/>
              <a:ext cx="606425" cy="506413"/>
            </a:xfrm>
            <a:custGeom>
              <a:avLst/>
              <a:gdLst>
                <a:gd name="T0" fmla="*/ 38 w 157"/>
                <a:gd name="T1" fmla="*/ 0 h 131"/>
                <a:gd name="T2" fmla="*/ 38 w 157"/>
                <a:gd name="T3" fmla="*/ 35 h 131"/>
                <a:gd name="T4" fmla="*/ 35 w 157"/>
                <a:gd name="T5" fmla="*/ 38 h 131"/>
                <a:gd name="T6" fmla="*/ 0 w 157"/>
                <a:gd name="T7" fmla="*/ 38 h 131"/>
                <a:gd name="T8" fmla="*/ 0 w 157"/>
                <a:gd name="T9" fmla="*/ 131 h 131"/>
                <a:gd name="T10" fmla="*/ 157 w 157"/>
                <a:gd name="T11" fmla="*/ 131 h 131"/>
                <a:gd name="T12" fmla="*/ 157 w 157"/>
                <a:gd name="T13" fmla="*/ 0 h 131"/>
                <a:gd name="T14" fmla="*/ 38 w 157"/>
                <a:gd name="T15" fmla="*/ 0 h 131"/>
                <a:gd name="T16" fmla="*/ 146 w 157"/>
                <a:gd name="T17" fmla="*/ 72 h 131"/>
                <a:gd name="T18" fmla="*/ 128 w 157"/>
                <a:gd name="T19" fmla="*/ 72 h 131"/>
                <a:gd name="T20" fmla="*/ 128 w 157"/>
                <a:gd name="T21" fmla="*/ 86 h 131"/>
                <a:gd name="T22" fmla="*/ 121 w 157"/>
                <a:gd name="T23" fmla="*/ 86 h 131"/>
                <a:gd name="T24" fmla="*/ 121 w 157"/>
                <a:gd name="T25" fmla="*/ 38 h 131"/>
                <a:gd name="T26" fmla="*/ 98 w 157"/>
                <a:gd name="T27" fmla="*/ 38 h 131"/>
                <a:gd name="T28" fmla="*/ 98 w 157"/>
                <a:gd name="T29" fmla="*/ 46 h 131"/>
                <a:gd name="T30" fmla="*/ 91 w 157"/>
                <a:gd name="T31" fmla="*/ 46 h 131"/>
                <a:gd name="T32" fmla="*/ 91 w 157"/>
                <a:gd name="T33" fmla="*/ 38 h 131"/>
                <a:gd name="T34" fmla="*/ 83 w 157"/>
                <a:gd name="T35" fmla="*/ 38 h 131"/>
                <a:gd name="T36" fmla="*/ 52 w 157"/>
                <a:gd name="T37" fmla="*/ 38 h 131"/>
                <a:gd name="T38" fmla="*/ 52 w 157"/>
                <a:gd name="T39" fmla="*/ 70 h 131"/>
                <a:gd name="T40" fmla="*/ 87 w 157"/>
                <a:gd name="T41" fmla="*/ 70 h 131"/>
                <a:gd name="T42" fmla="*/ 88 w 157"/>
                <a:gd name="T43" fmla="*/ 70 h 131"/>
                <a:gd name="T44" fmla="*/ 91 w 157"/>
                <a:gd name="T45" fmla="*/ 70 h 131"/>
                <a:gd name="T46" fmla="*/ 91 w 157"/>
                <a:gd name="T47" fmla="*/ 54 h 131"/>
                <a:gd name="T48" fmla="*/ 98 w 157"/>
                <a:gd name="T49" fmla="*/ 54 h 131"/>
                <a:gd name="T50" fmla="*/ 98 w 157"/>
                <a:gd name="T51" fmla="*/ 70 h 131"/>
                <a:gd name="T52" fmla="*/ 108 w 157"/>
                <a:gd name="T53" fmla="*/ 70 h 131"/>
                <a:gd name="T54" fmla="*/ 108 w 157"/>
                <a:gd name="T55" fmla="*/ 76 h 131"/>
                <a:gd name="T56" fmla="*/ 88 w 157"/>
                <a:gd name="T57" fmla="*/ 76 h 131"/>
                <a:gd name="T58" fmla="*/ 87 w 157"/>
                <a:gd name="T59" fmla="*/ 76 h 131"/>
                <a:gd name="T60" fmla="*/ 52 w 157"/>
                <a:gd name="T61" fmla="*/ 76 h 131"/>
                <a:gd name="T62" fmla="*/ 52 w 157"/>
                <a:gd name="T63" fmla="*/ 106 h 131"/>
                <a:gd name="T64" fmla="*/ 52 w 157"/>
                <a:gd name="T65" fmla="*/ 106 h 131"/>
                <a:gd name="T66" fmla="*/ 52 w 157"/>
                <a:gd name="T67" fmla="*/ 107 h 131"/>
                <a:gd name="T68" fmla="*/ 76 w 157"/>
                <a:gd name="T69" fmla="*/ 107 h 131"/>
                <a:gd name="T70" fmla="*/ 76 w 157"/>
                <a:gd name="T71" fmla="*/ 95 h 131"/>
                <a:gd name="T72" fmla="*/ 83 w 157"/>
                <a:gd name="T73" fmla="*/ 95 h 131"/>
                <a:gd name="T74" fmla="*/ 83 w 157"/>
                <a:gd name="T75" fmla="*/ 107 h 131"/>
                <a:gd name="T76" fmla="*/ 121 w 157"/>
                <a:gd name="T77" fmla="*/ 107 h 131"/>
                <a:gd name="T78" fmla="*/ 121 w 157"/>
                <a:gd name="T79" fmla="*/ 97 h 131"/>
                <a:gd name="T80" fmla="*/ 128 w 157"/>
                <a:gd name="T81" fmla="*/ 97 h 131"/>
                <a:gd name="T82" fmla="*/ 128 w 157"/>
                <a:gd name="T83" fmla="*/ 114 h 131"/>
                <a:gd name="T84" fmla="*/ 45 w 157"/>
                <a:gd name="T85" fmla="*/ 114 h 131"/>
                <a:gd name="T86" fmla="*/ 45 w 157"/>
                <a:gd name="T87" fmla="*/ 106 h 131"/>
                <a:gd name="T88" fmla="*/ 28 w 157"/>
                <a:gd name="T89" fmla="*/ 106 h 131"/>
                <a:gd name="T90" fmla="*/ 28 w 157"/>
                <a:gd name="T91" fmla="*/ 74 h 131"/>
                <a:gd name="T92" fmla="*/ 45 w 157"/>
                <a:gd name="T93" fmla="*/ 74 h 131"/>
                <a:gd name="T94" fmla="*/ 45 w 157"/>
                <a:gd name="T95" fmla="*/ 32 h 131"/>
                <a:gd name="T96" fmla="*/ 51 w 157"/>
                <a:gd name="T97" fmla="*/ 32 h 131"/>
                <a:gd name="T98" fmla="*/ 51 w 157"/>
                <a:gd name="T99" fmla="*/ 14 h 131"/>
                <a:gd name="T100" fmla="*/ 83 w 157"/>
                <a:gd name="T101" fmla="*/ 14 h 131"/>
                <a:gd name="T102" fmla="*/ 83 w 157"/>
                <a:gd name="T103" fmla="*/ 32 h 131"/>
                <a:gd name="T104" fmla="*/ 128 w 157"/>
                <a:gd name="T105" fmla="*/ 32 h 131"/>
                <a:gd name="T106" fmla="*/ 128 w 157"/>
                <a:gd name="T107" fmla="*/ 39 h 131"/>
                <a:gd name="T108" fmla="*/ 146 w 157"/>
                <a:gd name="T109" fmla="*/ 39 h 131"/>
                <a:gd name="T110" fmla="*/ 146 w 157"/>
                <a:gd name="T111" fmla="*/ 7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7" h="131">
                  <a:moveTo>
                    <a:pt x="38" y="0"/>
                  </a:moveTo>
                  <a:cubicBezTo>
                    <a:pt x="38" y="35"/>
                    <a:pt x="38" y="35"/>
                    <a:pt x="38" y="35"/>
                  </a:cubicBezTo>
                  <a:cubicBezTo>
                    <a:pt x="38" y="37"/>
                    <a:pt x="37" y="38"/>
                    <a:pt x="35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157" y="131"/>
                    <a:pt x="157" y="131"/>
                    <a:pt x="157" y="131"/>
                  </a:cubicBezTo>
                  <a:cubicBezTo>
                    <a:pt x="157" y="0"/>
                    <a:pt x="157" y="0"/>
                    <a:pt x="157" y="0"/>
                  </a:cubicBezTo>
                  <a:lnTo>
                    <a:pt x="38" y="0"/>
                  </a:lnTo>
                  <a:close/>
                  <a:moveTo>
                    <a:pt x="146" y="72"/>
                  </a:moveTo>
                  <a:cubicBezTo>
                    <a:pt x="128" y="72"/>
                    <a:pt x="128" y="72"/>
                    <a:pt x="128" y="72"/>
                  </a:cubicBezTo>
                  <a:cubicBezTo>
                    <a:pt x="128" y="86"/>
                    <a:pt x="128" y="86"/>
                    <a:pt x="128" y="86"/>
                  </a:cubicBezTo>
                  <a:cubicBezTo>
                    <a:pt x="121" y="86"/>
                    <a:pt x="121" y="86"/>
                    <a:pt x="121" y="86"/>
                  </a:cubicBezTo>
                  <a:cubicBezTo>
                    <a:pt x="121" y="38"/>
                    <a:pt x="121" y="38"/>
                    <a:pt x="121" y="38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2" y="70"/>
                    <a:pt x="52" y="70"/>
                    <a:pt x="52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8" y="70"/>
                    <a:pt x="88" y="70"/>
                    <a:pt x="88" y="70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1" y="54"/>
                    <a:pt x="91" y="54"/>
                    <a:pt x="91" y="54"/>
                  </a:cubicBezTo>
                  <a:cubicBezTo>
                    <a:pt x="98" y="54"/>
                    <a:pt x="98" y="54"/>
                    <a:pt x="98" y="54"/>
                  </a:cubicBezTo>
                  <a:cubicBezTo>
                    <a:pt x="98" y="70"/>
                    <a:pt x="98" y="70"/>
                    <a:pt x="98" y="70"/>
                  </a:cubicBezTo>
                  <a:cubicBezTo>
                    <a:pt x="108" y="70"/>
                    <a:pt x="108" y="70"/>
                    <a:pt x="108" y="70"/>
                  </a:cubicBezTo>
                  <a:cubicBezTo>
                    <a:pt x="108" y="76"/>
                    <a:pt x="108" y="76"/>
                    <a:pt x="10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7" y="76"/>
                    <a:pt x="87" y="76"/>
                    <a:pt x="87" y="76"/>
                  </a:cubicBezTo>
                  <a:cubicBezTo>
                    <a:pt x="52" y="76"/>
                    <a:pt x="52" y="76"/>
                    <a:pt x="52" y="7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95"/>
                    <a:pt x="76" y="95"/>
                    <a:pt x="76" y="95"/>
                  </a:cubicBezTo>
                  <a:cubicBezTo>
                    <a:pt x="83" y="95"/>
                    <a:pt x="83" y="95"/>
                    <a:pt x="83" y="95"/>
                  </a:cubicBezTo>
                  <a:cubicBezTo>
                    <a:pt x="83" y="107"/>
                    <a:pt x="83" y="107"/>
                    <a:pt x="83" y="107"/>
                  </a:cubicBezTo>
                  <a:cubicBezTo>
                    <a:pt x="121" y="107"/>
                    <a:pt x="121" y="107"/>
                    <a:pt x="121" y="107"/>
                  </a:cubicBezTo>
                  <a:cubicBezTo>
                    <a:pt x="121" y="97"/>
                    <a:pt x="121" y="97"/>
                    <a:pt x="121" y="97"/>
                  </a:cubicBezTo>
                  <a:cubicBezTo>
                    <a:pt x="128" y="97"/>
                    <a:pt x="128" y="97"/>
                    <a:pt x="128" y="97"/>
                  </a:cubicBezTo>
                  <a:cubicBezTo>
                    <a:pt x="128" y="114"/>
                    <a:pt x="128" y="114"/>
                    <a:pt x="128" y="114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8" y="74"/>
                    <a:pt x="28" y="74"/>
                    <a:pt x="28" y="74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14"/>
                    <a:pt x="51" y="14"/>
                    <a:pt x="51" y="14"/>
                  </a:cubicBezTo>
                  <a:cubicBezTo>
                    <a:pt x="83" y="14"/>
                    <a:pt x="83" y="14"/>
                    <a:pt x="83" y="14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128" y="32"/>
                    <a:pt x="128" y="32"/>
                    <a:pt x="128" y="32"/>
                  </a:cubicBezTo>
                  <a:cubicBezTo>
                    <a:pt x="128" y="39"/>
                    <a:pt x="128" y="39"/>
                    <a:pt x="128" y="39"/>
                  </a:cubicBezTo>
                  <a:cubicBezTo>
                    <a:pt x="146" y="39"/>
                    <a:pt x="146" y="39"/>
                    <a:pt x="146" y="39"/>
                  </a:cubicBezTo>
                  <a:lnTo>
                    <a:pt x="146" y="7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1" name="Freeform 206"/>
            <p:cNvSpPr>
              <a:spLocks/>
            </p:cNvSpPr>
            <p:nvPr userDrawn="1"/>
          </p:nvSpPr>
          <p:spPr bwMode="auto">
            <a:xfrm>
              <a:off x="7678738" y="2941638"/>
              <a:ext cx="107950" cy="107950"/>
            </a:xfrm>
            <a:custGeom>
              <a:avLst/>
              <a:gdLst>
                <a:gd name="T0" fmla="*/ 68 w 68"/>
                <a:gd name="T1" fmla="*/ 0 h 68"/>
                <a:gd name="T2" fmla="*/ 0 w 68"/>
                <a:gd name="T3" fmla="*/ 68 h 68"/>
                <a:gd name="T4" fmla="*/ 68 w 68"/>
                <a:gd name="T5" fmla="*/ 68 h 68"/>
                <a:gd name="T6" fmla="*/ 68 w 68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68" y="0"/>
                  </a:moveTo>
                  <a:lnTo>
                    <a:pt x="0" y="68"/>
                  </a:lnTo>
                  <a:lnTo>
                    <a:pt x="68" y="68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42" name="Group 241"/>
          <p:cNvGrpSpPr/>
          <p:nvPr userDrawn="1"/>
        </p:nvGrpSpPr>
        <p:grpSpPr>
          <a:xfrm>
            <a:off x="7835900" y="1778000"/>
            <a:ext cx="474663" cy="490538"/>
            <a:chOff x="7835900" y="1778000"/>
            <a:chExt cx="474663" cy="490538"/>
          </a:xfrm>
        </p:grpSpPr>
        <p:sp>
          <p:nvSpPr>
            <p:cNvPr id="243" name="Freeform 207"/>
            <p:cNvSpPr>
              <a:spLocks/>
            </p:cNvSpPr>
            <p:nvPr userDrawn="1"/>
          </p:nvSpPr>
          <p:spPr bwMode="auto">
            <a:xfrm>
              <a:off x="7835900" y="1974850"/>
              <a:ext cx="309563" cy="293688"/>
            </a:xfrm>
            <a:custGeom>
              <a:avLst/>
              <a:gdLst>
                <a:gd name="T0" fmla="*/ 22 w 80"/>
                <a:gd name="T1" fmla="*/ 0 h 76"/>
                <a:gd name="T2" fmla="*/ 10 w 80"/>
                <a:gd name="T3" fmla="*/ 19 h 76"/>
                <a:gd name="T4" fmla="*/ 21 w 80"/>
                <a:gd name="T5" fmla="*/ 66 h 76"/>
                <a:gd name="T6" fmla="*/ 68 w 80"/>
                <a:gd name="T7" fmla="*/ 55 h 76"/>
                <a:gd name="T8" fmla="*/ 80 w 80"/>
                <a:gd name="T9" fmla="*/ 36 h 76"/>
                <a:gd name="T10" fmla="*/ 22 w 80"/>
                <a:gd name="T11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76">
                  <a:moveTo>
                    <a:pt x="22" y="0"/>
                  </a:moveTo>
                  <a:cubicBezTo>
                    <a:pt x="10" y="19"/>
                    <a:pt x="10" y="19"/>
                    <a:pt x="10" y="19"/>
                  </a:cubicBezTo>
                  <a:cubicBezTo>
                    <a:pt x="0" y="35"/>
                    <a:pt x="5" y="56"/>
                    <a:pt x="21" y="66"/>
                  </a:cubicBezTo>
                  <a:cubicBezTo>
                    <a:pt x="37" y="76"/>
                    <a:pt x="58" y="71"/>
                    <a:pt x="68" y="55"/>
                  </a:cubicBezTo>
                  <a:cubicBezTo>
                    <a:pt x="80" y="36"/>
                    <a:pt x="80" y="36"/>
                    <a:pt x="80" y="36"/>
                  </a:cubicBezTo>
                  <a:cubicBezTo>
                    <a:pt x="70" y="36"/>
                    <a:pt x="45" y="30"/>
                    <a:pt x="2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4" name="Freeform 208"/>
            <p:cNvSpPr>
              <a:spLocks noEditPoints="1"/>
            </p:cNvSpPr>
            <p:nvPr userDrawn="1"/>
          </p:nvSpPr>
          <p:spPr bwMode="auto">
            <a:xfrm>
              <a:off x="7929563" y="1778000"/>
              <a:ext cx="381000" cy="320675"/>
            </a:xfrm>
            <a:custGeom>
              <a:avLst/>
              <a:gdLst>
                <a:gd name="T0" fmla="*/ 94 w 99"/>
                <a:gd name="T1" fmla="*/ 0 h 83"/>
                <a:gd name="T2" fmla="*/ 88 w 99"/>
                <a:gd name="T3" fmla="*/ 19 h 83"/>
                <a:gd name="T4" fmla="*/ 67 w 99"/>
                <a:gd name="T5" fmla="*/ 24 h 83"/>
                <a:gd name="T6" fmla="*/ 48 w 99"/>
                <a:gd name="T7" fmla="*/ 26 h 83"/>
                <a:gd name="T8" fmla="*/ 5 w 99"/>
                <a:gd name="T9" fmla="*/ 39 h 83"/>
                <a:gd name="T10" fmla="*/ 0 w 99"/>
                <a:gd name="T11" fmla="*/ 47 h 83"/>
                <a:gd name="T12" fmla="*/ 59 w 99"/>
                <a:gd name="T13" fmla="*/ 83 h 83"/>
                <a:gd name="T14" fmla="*/ 64 w 99"/>
                <a:gd name="T15" fmla="*/ 75 h 83"/>
                <a:gd name="T16" fmla="*/ 56 w 99"/>
                <a:gd name="T17" fmla="*/ 31 h 83"/>
                <a:gd name="T18" fmla="*/ 66 w 99"/>
                <a:gd name="T19" fmla="*/ 29 h 83"/>
                <a:gd name="T20" fmla="*/ 94 w 99"/>
                <a:gd name="T21" fmla="*/ 21 h 83"/>
                <a:gd name="T22" fmla="*/ 98 w 99"/>
                <a:gd name="T23" fmla="*/ 3 h 83"/>
                <a:gd name="T24" fmla="*/ 40 w 99"/>
                <a:gd name="T25" fmla="*/ 59 h 83"/>
                <a:gd name="T26" fmla="*/ 32 w 99"/>
                <a:gd name="T27" fmla="*/ 61 h 83"/>
                <a:gd name="T28" fmla="*/ 30 w 99"/>
                <a:gd name="T29" fmla="*/ 53 h 83"/>
                <a:gd name="T30" fmla="*/ 38 w 99"/>
                <a:gd name="T31" fmla="*/ 39 h 83"/>
                <a:gd name="T32" fmla="*/ 47 w 99"/>
                <a:gd name="T33" fmla="*/ 37 h 83"/>
                <a:gd name="T34" fmla="*/ 49 w 99"/>
                <a:gd name="T35" fmla="*/ 45 h 83"/>
                <a:gd name="T36" fmla="*/ 40 w 99"/>
                <a:gd name="T37" fmla="*/ 5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3">
                  <a:moveTo>
                    <a:pt x="94" y="0"/>
                  </a:moveTo>
                  <a:cubicBezTo>
                    <a:pt x="93" y="8"/>
                    <a:pt x="88" y="19"/>
                    <a:pt x="88" y="19"/>
                  </a:cubicBezTo>
                  <a:cubicBezTo>
                    <a:pt x="79" y="33"/>
                    <a:pt x="67" y="24"/>
                    <a:pt x="67" y="24"/>
                  </a:cubicBezTo>
                  <a:cubicBezTo>
                    <a:pt x="56" y="17"/>
                    <a:pt x="50" y="22"/>
                    <a:pt x="48" y="26"/>
                  </a:cubicBezTo>
                  <a:cubicBezTo>
                    <a:pt x="32" y="19"/>
                    <a:pt x="14" y="25"/>
                    <a:pt x="5" y="39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57"/>
                    <a:pt x="28" y="81"/>
                    <a:pt x="59" y="83"/>
                  </a:cubicBezTo>
                  <a:cubicBezTo>
                    <a:pt x="64" y="75"/>
                    <a:pt x="64" y="75"/>
                    <a:pt x="64" y="75"/>
                  </a:cubicBezTo>
                  <a:cubicBezTo>
                    <a:pt x="73" y="60"/>
                    <a:pt x="69" y="41"/>
                    <a:pt x="56" y="31"/>
                  </a:cubicBezTo>
                  <a:cubicBezTo>
                    <a:pt x="59" y="26"/>
                    <a:pt x="66" y="29"/>
                    <a:pt x="66" y="29"/>
                  </a:cubicBezTo>
                  <a:cubicBezTo>
                    <a:pt x="86" y="42"/>
                    <a:pt x="94" y="21"/>
                    <a:pt x="94" y="21"/>
                  </a:cubicBezTo>
                  <a:cubicBezTo>
                    <a:pt x="94" y="21"/>
                    <a:pt x="99" y="12"/>
                    <a:pt x="98" y="3"/>
                  </a:cubicBezTo>
                  <a:moveTo>
                    <a:pt x="40" y="59"/>
                  </a:moveTo>
                  <a:cubicBezTo>
                    <a:pt x="38" y="62"/>
                    <a:pt x="35" y="63"/>
                    <a:pt x="32" y="61"/>
                  </a:cubicBezTo>
                  <a:cubicBezTo>
                    <a:pt x="29" y="59"/>
                    <a:pt x="28" y="56"/>
                    <a:pt x="30" y="53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40" y="36"/>
                    <a:pt x="44" y="35"/>
                    <a:pt x="47" y="37"/>
                  </a:cubicBezTo>
                  <a:cubicBezTo>
                    <a:pt x="49" y="39"/>
                    <a:pt x="50" y="43"/>
                    <a:pt x="49" y="45"/>
                  </a:cubicBezTo>
                  <a:lnTo>
                    <a:pt x="40" y="5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45" name="Group 244"/>
          <p:cNvGrpSpPr/>
          <p:nvPr userDrawn="1"/>
        </p:nvGrpSpPr>
        <p:grpSpPr>
          <a:xfrm>
            <a:off x="6727825" y="1284288"/>
            <a:ext cx="587375" cy="382587"/>
            <a:chOff x="6727825" y="1284288"/>
            <a:chExt cx="587375" cy="382587"/>
          </a:xfrm>
        </p:grpSpPr>
        <p:sp>
          <p:nvSpPr>
            <p:cNvPr id="246" name="Oval 209"/>
            <p:cNvSpPr>
              <a:spLocks noChangeArrowheads="1"/>
            </p:cNvSpPr>
            <p:nvPr userDrawn="1"/>
          </p:nvSpPr>
          <p:spPr bwMode="auto">
            <a:xfrm>
              <a:off x="68087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7" name="Oval 210"/>
            <p:cNvSpPr>
              <a:spLocks noChangeArrowheads="1"/>
            </p:cNvSpPr>
            <p:nvPr userDrawn="1"/>
          </p:nvSpPr>
          <p:spPr bwMode="auto">
            <a:xfrm>
              <a:off x="71135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8" name="Oval 211"/>
            <p:cNvSpPr>
              <a:spLocks noChangeArrowheads="1"/>
            </p:cNvSpPr>
            <p:nvPr userDrawn="1"/>
          </p:nvSpPr>
          <p:spPr bwMode="auto">
            <a:xfrm>
              <a:off x="6959600" y="1284288"/>
              <a:ext cx="123825" cy="12382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9" name="Freeform 212"/>
            <p:cNvSpPr>
              <a:spLocks/>
            </p:cNvSpPr>
            <p:nvPr userDrawn="1"/>
          </p:nvSpPr>
          <p:spPr bwMode="auto">
            <a:xfrm>
              <a:off x="6727825" y="1419225"/>
              <a:ext cx="587375" cy="247650"/>
            </a:xfrm>
            <a:custGeom>
              <a:avLst/>
              <a:gdLst>
                <a:gd name="T0" fmla="*/ 149 w 152"/>
                <a:gd name="T1" fmla="*/ 57 h 64"/>
                <a:gd name="T2" fmla="*/ 131 w 152"/>
                <a:gd name="T3" fmla="*/ 57 h 64"/>
                <a:gd name="T4" fmla="*/ 131 w 152"/>
                <a:gd name="T5" fmla="*/ 50 h 64"/>
                <a:gd name="T6" fmla="*/ 138 w 152"/>
                <a:gd name="T7" fmla="*/ 38 h 64"/>
                <a:gd name="T8" fmla="*/ 138 w 152"/>
                <a:gd name="T9" fmla="*/ 16 h 64"/>
                <a:gd name="T10" fmla="*/ 124 w 152"/>
                <a:gd name="T11" fmla="*/ 2 h 64"/>
                <a:gd name="T12" fmla="*/ 107 w 152"/>
                <a:gd name="T13" fmla="*/ 2 h 64"/>
                <a:gd name="T14" fmla="*/ 104 w 152"/>
                <a:gd name="T15" fmla="*/ 3 h 64"/>
                <a:gd name="T16" fmla="*/ 107 w 152"/>
                <a:gd name="T17" fmla="*/ 15 h 64"/>
                <a:gd name="T18" fmla="*/ 107 w 152"/>
                <a:gd name="T19" fmla="*/ 39 h 64"/>
                <a:gd name="T20" fmla="*/ 101 w 152"/>
                <a:gd name="T21" fmla="*/ 55 h 64"/>
                <a:gd name="T22" fmla="*/ 101 w 152"/>
                <a:gd name="T23" fmla="*/ 57 h 64"/>
                <a:gd name="T24" fmla="*/ 92 w 152"/>
                <a:gd name="T25" fmla="*/ 57 h 64"/>
                <a:gd name="T26" fmla="*/ 92 w 152"/>
                <a:gd name="T27" fmla="*/ 52 h 64"/>
                <a:gd name="T28" fmla="*/ 100 w 152"/>
                <a:gd name="T29" fmla="*/ 39 h 64"/>
                <a:gd name="T30" fmla="*/ 100 w 152"/>
                <a:gd name="T31" fmla="*/ 15 h 64"/>
                <a:gd name="T32" fmla="*/ 85 w 152"/>
                <a:gd name="T33" fmla="*/ 0 h 64"/>
                <a:gd name="T34" fmla="*/ 66 w 152"/>
                <a:gd name="T35" fmla="*/ 0 h 64"/>
                <a:gd name="T36" fmla="*/ 51 w 152"/>
                <a:gd name="T37" fmla="*/ 15 h 64"/>
                <a:gd name="T38" fmla="*/ 51 w 152"/>
                <a:gd name="T39" fmla="*/ 39 h 64"/>
                <a:gd name="T40" fmla="*/ 59 w 152"/>
                <a:gd name="T41" fmla="*/ 52 h 64"/>
                <a:gd name="T42" fmla="*/ 59 w 152"/>
                <a:gd name="T43" fmla="*/ 57 h 64"/>
                <a:gd name="T44" fmla="*/ 51 w 152"/>
                <a:gd name="T45" fmla="*/ 57 h 64"/>
                <a:gd name="T46" fmla="*/ 51 w 152"/>
                <a:gd name="T47" fmla="*/ 55 h 64"/>
                <a:gd name="T48" fmla="*/ 44 w 152"/>
                <a:gd name="T49" fmla="*/ 39 h 64"/>
                <a:gd name="T50" fmla="*/ 44 w 152"/>
                <a:gd name="T51" fmla="*/ 15 h 64"/>
                <a:gd name="T52" fmla="*/ 47 w 152"/>
                <a:gd name="T53" fmla="*/ 3 h 64"/>
                <a:gd name="T54" fmla="*/ 44 w 152"/>
                <a:gd name="T55" fmla="*/ 2 h 64"/>
                <a:gd name="T56" fmla="*/ 27 w 152"/>
                <a:gd name="T57" fmla="*/ 2 h 64"/>
                <a:gd name="T58" fmla="*/ 13 w 152"/>
                <a:gd name="T59" fmla="*/ 16 h 64"/>
                <a:gd name="T60" fmla="*/ 13 w 152"/>
                <a:gd name="T61" fmla="*/ 38 h 64"/>
                <a:gd name="T62" fmla="*/ 21 w 152"/>
                <a:gd name="T63" fmla="*/ 50 h 64"/>
                <a:gd name="T64" fmla="*/ 21 w 152"/>
                <a:gd name="T65" fmla="*/ 57 h 64"/>
                <a:gd name="T66" fmla="*/ 3 w 152"/>
                <a:gd name="T67" fmla="*/ 57 h 64"/>
                <a:gd name="T68" fmla="*/ 0 w 152"/>
                <a:gd name="T69" fmla="*/ 60 h 64"/>
                <a:gd name="T70" fmla="*/ 3 w 152"/>
                <a:gd name="T71" fmla="*/ 64 h 64"/>
                <a:gd name="T72" fmla="*/ 149 w 152"/>
                <a:gd name="T73" fmla="*/ 64 h 64"/>
                <a:gd name="T74" fmla="*/ 152 w 152"/>
                <a:gd name="T75" fmla="*/ 60 h 64"/>
                <a:gd name="T76" fmla="*/ 149 w 152"/>
                <a:gd name="T77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2" h="64">
                  <a:moveTo>
                    <a:pt x="149" y="57"/>
                  </a:moveTo>
                  <a:cubicBezTo>
                    <a:pt x="131" y="57"/>
                    <a:pt x="131" y="57"/>
                    <a:pt x="131" y="57"/>
                  </a:cubicBezTo>
                  <a:cubicBezTo>
                    <a:pt x="131" y="50"/>
                    <a:pt x="131" y="50"/>
                    <a:pt x="131" y="50"/>
                  </a:cubicBezTo>
                  <a:cubicBezTo>
                    <a:pt x="135" y="48"/>
                    <a:pt x="138" y="43"/>
                    <a:pt x="138" y="38"/>
                  </a:cubicBezTo>
                  <a:cubicBezTo>
                    <a:pt x="138" y="16"/>
                    <a:pt x="138" y="16"/>
                    <a:pt x="138" y="16"/>
                  </a:cubicBezTo>
                  <a:cubicBezTo>
                    <a:pt x="138" y="9"/>
                    <a:pt x="132" y="2"/>
                    <a:pt x="124" y="2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6" y="2"/>
                    <a:pt x="105" y="2"/>
                    <a:pt x="104" y="3"/>
                  </a:cubicBezTo>
                  <a:cubicBezTo>
                    <a:pt x="106" y="6"/>
                    <a:pt x="107" y="10"/>
                    <a:pt x="107" y="15"/>
                  </a:cubicBezTo>
                  <a:cubicBezTo>
                    <a:pt x="107" y="39"/>
                    <a:pt x="107" y="39"/>
                    <a:pt x="107" y="39"/>
                  </a:cubicBezTo>
                  <a:cubicBezTo>
                    <a:pt x="107" y="45"/>
                    <a:pt x="105" y="51"/>
                    <a:pt x="101" y="55"/>
                  </a:cubicBezTo>
                  <a:cubicBezTo>
                    <a:pt x="101" y="57"/>
                    <a:pt x="101" y="57"/>
                    <a:pt x="101" y="57"/>
                  </a:cubicBezTo>
                  <a:cubicBezTo>
                    <a:pt x="92" y="57"/>
                    <a:pt x="92" y="57"/>
                    <a:pt x="92" y="57"/>
                  </a:cubicBezTo>
                  <a:cubicBezTo>
                    <a:pt x="92" y="52"/>
                    <a:pt x="92" y="52"/>
                    <a:pt x="92" y="52"/>
                  </a:cubicBezTo>
                  <a:cubicBezTo>
                    <a:pt x="97" y="50"/>
                    <a:pt x="100" y="45"/>
                    <a:pt x="100" y="39"/>
                  </a:cubicBezTo>
                  <a:cubicBezTo>
                    <a:pt x="100" y="15"/>
                    <a:pt x="100" y="15"/>
                    <a:pt x="100" y="15"/>
                  </a:cubicBezTo>
                  <a:cubicBezTo>
                    <a:pt x="100" y="7"/>
                    <a:pt x="93" y="0"/>
                    <a:pt x="8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58" y="0"/>
                    <a:pt x="51" y="7"/>
                    <a:pt x="51" y="15"/>
                  </a:cubicBezTo>
                  <a:cubicBezTo>
                    <a:pt x="51" y="39"/>
                    <a:pt x="51" y="39"/>
                    <a:pt x="51" y="39"/>
                  </a:cubicBezTo>
                  <a:cubicBezTo>
                    <a:pt x="51" y="45"/>
                    <a:pt x="54" y="50"/>
                    <a:pt x="59" y="52"/>
                  </a:cubicBezTo>
                  <a:cubicBezTo>
                    <a:pt x="59" y="57"/>
                    <a:pt x="59" y="57"/>
                    <a:pt x="59" y="5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46" y="51"/>
                    <a:pt x="44" y="45"/>
                    <a:pt x="44" y="39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4" y="10"/>
                    <a:pt x="45" y="6"/>
                    <a:pt x="47" y="3"/>
                  </a:cubicBezTo>
                  <a:cubicBezTo>
                    <a:pt x="46" y="2"/>
                    <a:pt x="45" y="2"/>
                    <a:pt x="44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19" y="2"/>
                    <a:pt x="13" y="9"/>
                    <a:pt x="13" y="1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43"/>
                    <a:pt x="16" y="48"/>
                    <a:pt x="21" y="50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7"/>
                    <a:pt x="0" y="59"/>
                    <a:pt x="0" y="60"/>
                  </a:cubicBezTo>
                  <a:cubicBezTo>
                    <a:pt x="0" y="62"/>
                    <a:pt x="1" y="64"/>
                    <a:pt x="3" y="64"/>
                  </a:cubicBezTo>
                  <a:cubicBezTo>
                    <a:pt x="149" y="64"/>
                    <a:pt x="149" y="64"/>
                    <a:pt x="149" y="64"/>
                  </a:cubicBezTo>
                  <a:cubicBezTo>
                    <a:pt x="151" y="64"/>
                    <a:pt x="152" y="62"/>
                    <a:pt x="152" y="60"/>
                  </a:cubicBezTo>
                  <a:cubicBezTo>
                    <a:pt x="152" y="59"/>
                    <a:pt x="151" y="57"/>
                    <a:pt x="149" y="5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50" name="Group 249"/>
          <p:cNvGrpSpPr/>
          <p:nvPr userDrawn="1"/>
        </p:nvGrpSpPr>
        <p:grpSpPr>
          <a:xfrm>
            <a:off x="5248275" y="3883025"/>
            <a:ext cx="309563" cy="309563"/>
            <a:chOff x="5248275" y="3883025"/>
            <a:chExt cx="309563" cy="309563"/>
          </a:xfrm>
        </p:grpSpPr>
        <p:sp>
          <p:nvSpPr>
            <p:cNvPr id="251" name="Freeform 213"/>
            <p:cNvSpPr>
              <a:spLocks/>
            </p:cNvSpPr>
            <p:nvPr userDrawn="1"/>
          </p:nvSpPr>
          <p:spPr bwMode="auto">
            <a:xfrm>
              <a:off x="5264150" y="3887788"/>
              <a:ext cx="153988" cy="166688"/>
            </a:xfrm>
            <a:custGeom>
              <a:avLst/>
              <a:gdLst>
                <a:gd name="T0" fmla="*/ 19 w 40"/>
                <a:gd name="T1" fmla="*/ 43 h 43"/>
                <a:gd name="T2" fmla="*/ 35 w 40"/>
                <a:gd name="T3" fmla="*/ 38 h 43"/>
                <a:gd name="T4" fmla="*/ 35 w 40"/>
                <a:gd name="T5" fmla="*/ 36 h 43"/>
                <a:gd name="T6" fmla="*/ 40 w 40"/>
                <a:gd name="T7" fmla="*/ 29 h 43"/>
                <a:gd name="T8" fmla="*/ 27 w 40"/>
                <a:gd name="T9" fmla="*/ 0 h 43"/>
                <a:gd name="T10" fmla="*/ 0 w 40"/>
                <a:gd name="T11" fmla="*/ 21 h 43"/>
                <a:gd name="T12" fmla="*/ 8 w 40"/>
                <a:gd name="T13" fmla="*/ 38 h 43"/>
                <a:gd name="T14" fmla="*/ 11 w 40"/>
                <a:gd name="T15" fmla="*/ 37 h 43"/>
                <a:gd name="T16" fmla="*/ 19 w 40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3">
                  <a:moveTo>
                    <a:pt x="19" y="43"/>
                  </a:moveTo>
                  <a:cubicBezTo>
                    <a:pt x="25" y="42"/>
                    <a:pt x="30" y="40"/>
                    <a:pt x="35" y="38"/>
                  </a:cubicBezTo>
                  <a:cubicBezTo>
                    <a:pt x="35" y="37"/>
                    <a:pt x="35" y="37"/>
                    <a:pt x="35" y="36"/>
                  </a:cubicBezTo>
                  <a:cubicBezTo>
                    <a:pt x="35" y="33"/>
                    <a:pt x="37" y="30"/>
                    <a:pt x="40" y="29"/>
                  </a:cubicBezTo>
                  <a:cubicBezTo>
                    <a:pt x="39" y="18"/>
                    <a:pt x="34" y="8"/>
                    <a:pt x="27" y="0"/>
                  </a:cubicBezTo>
                  <a:cubicBezTo>
                    <a:pt x="15" y="3"/>
                    <a:pt x="5" y="11"/>
                    <a:pt x="0" y="21"/>
                  </a:cubicBezTo>
                  <a:cubicBezTo>
                    <a:pt x="2" y="27"/>
                    <a:pt x="5" y="33"/>
                    <a:pt x="8" y="38"/>
                  </a:cubicBezTo>
                  <a:cubicBezTo>
                    <a:pt x="9" y="37"/>
                    <a:pt x="10" y="37"/>
                    <a:pt x="11" y="37"/>
                  </a:cubicBezTo>
                  <a:cubicBezTo>
                    <a:pt x="15" y="37"/>
                    <a:pt x="18" y="39"/>
                    <a:pt x="19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2" name="Freeform 214"/>
            <p:cNvSpPr>
              <a:spLocks/>
            </p:cNvSpPr>
            <p:nvPr userDrawn="1"/>
          </p:nvSpPr>
          <p:spPr bwMode="auto">
            <a:xfrm>
              <a:off x="5253038" y="4060825"/>
              <a:ext cx="134938" cy="120650"/>
            </a:xfrm>
            <a:custGeom>
              <a:avLst/>
              <a:gdLst>
                <a:gd name="T0" fmla="*/ 18 w 35"/>
                <a:gd name="T1" fmla="*/ 8 h 31"/>
                <a:gd name="T2" fmla="*/ 14 w 35"/>
                <a:gd name="T3" fmla="*/ 9 h 31"/>
                <a:gd name="T4" fmla="*/ 6 w 35"/>
                <a:gd name="T5" fmla="*/ 2 h 31"/>
                <a:gd name="T6" fmla="*/ 0 w 35"/>
                <a:gd name="T7" fmla="*/ 0 h 31"/>
                <a:gd name="T8" fmla="*/ 25 w 35"/>
                <a:gd name="T9" fmla="*/ 31 h 31"/>
                <a:gd name="T10" fmla="*/ 35 w 35"/>
                <a:gd name="T11" fmla="*/ 21 h 31"/>
                <a:gd name="T12" fmla="*/ 33 w 35"/>
                <a:gd name="T13" fmla="*/ 17 h 31"/>
                <a:gd name="T14" fmla="*/ 18 w 35"/>
                <a:gd name="T15" fmla="*/ 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1">
                  <a:moveTo>
                    <a:pt x="18" y="8"/>
                  </a:moveTo>
                  <a:cubicBezTo>
                    <a:pt x="17" y="8"/>
                    <a:pt x="16" y="9"/>
                    <a:pt x="14" y="9"/>
                  </a:cubicBezTo>
                  <a:cubicBezTo>
                    <a:pt x="10" y="9"/>
                    <a:pt x="7" y="6"/>
                    <a:pt x="6" y="2"/>
                  </a:cubicBezTo>
                  <a:cubicBezTo>
                    <a:pt x="4" y="1"/>
                    <a:pt x="2" y="1"/>
                    <a:pt x="0" y="0"/>
                  </a:cubicBezTo>
                  <a:cubicBezTo>
                    <a:pt x="2" y="15"/>
                    <a:pt x="12" y="26"/>
                    <a:pt x="25" y="31"/>
                  </a:cubicBezTo>
                  <a:cubicBezTo>
                    <a:pt x="29" y="28"/>
                    <a:pt x="32" y="25"/>
                    <a:pt x="35" y="21"/>
                  </a:cubicBezTo>
                  <a:cubicBezTo>
                    <a:pt x="34" y="20"/>
                    <a:pt x="33" y="18"/>
                    <a:pt x="33" y="17"/>
                  </a:cubicBezTo>
                  <a:cubicBezTo>
                    <a:pt x="27" y="14"/>
                    <a:pt x="22" y="11"/>
                    <a:pt x="18" y="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3" name="Freeform 215"/>
            <p:cNvSpPr>
              <a:spLocks/>
            </p:cNvSpPr>
            <p:nvPr userDrawn="1"/>
          </p:nvSpPr>
          <p:spPr bwMode="auto">
            <a:xfrm>
              <a:off x="5334000" y="4049713"/>
              <a:ext cx="84138" cy="58738"/>
            </a:xfrm>
            <a:custGeom>
              <a:avLst/>
              <a:gdLst>
                <a:gd name="T0" fmla="*/ 1 w 22"/>
                <a:gd name="T1" fmla="*/ 5 h 15"/>
                <a:gd name="T2" fmla="*/ 0 w 22"/>
                <a:gd name="T3" fmla="*/ 7 h 15"/>
                <a:gd name="T4" fmla="*/ 13 w 22"/>
                <a:gd name="T5" fmla="*/ 15 h 15"/>
                <a:gd name="T6" fmla="*/ 20 w 22"/>
                <a:gd name="T7" fmla="*/ 11 h 15"/>
                <a:gd name="T8" fmla="*/ 22 w 22"/>
                <a:gd name="T9" fmla="*/ 2 h 15"/>
                <a:gd name="T10" fmla="*/ 20 w 22"/>
                <a:gd name="T11" fmla="*/ 0 h 15"/>
                <a:gd name="T12" fmla="*/ 1 w 22"/>
                <a:gd name="T13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15">
                  <a:moveTo>
                    <a:pt x="1" y="5"/>
                  </a:moveTo>
                  <a:cubicBezTo>
                    <a:pt x="1" y="6"/>
                    <a:pt x="1" y="7"/>
                    <a:pt x="0" y="7"/>
                  </a:cubicBezTo>
                  <a:cubicBezTo>
                    <a:pt x="4" y="10"/>
                    <a:pt x="9" y="13"/>
                    <a:pt x="13" y="15"/>
                  </a:cubicBezTo>
                  <a:cubicBezTo>
                    <a:pt x="15" y="13"/>
                    <a:pt x="17" y="11"/>
                    <a:pt x="20" y="11"/>
                  </a:cubicBezTo>
                  <a:cubicBezTo>
                    <a:pt x="21" y="8"/>
                    <a:pt x="22" y="5"/>
                    <a:pt x="22" y="2"/>
                  </a:cubicBezTo>
                  <a:cubicBezTo>
                    <a:pt x="21" y="1"/>
                    <a:pt x="21" y="1"/>
                    <a:pt x="20" y="0"/>
                  </a:cubicBezTo>
                  <a:cubicBezTo>
                    <a:pt x="14" y="3"/>
                    <a:pt x="8" y="5"/>
                    <a:pt x="1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4" name="Freeform 216"/>
            <p:cNvSpPr>
              <a:spLocks/>
            </p:cNvSpPr>
            <p:nvPr userDrawn="1"/>
          </p:nvSpPr>
          <p:spPr bwMode="auto">
            <a:xfrm>
              <a:off x="5430838" y="3938588"/>
              <a:ext cx="127000" cy="184150"/>
            </a:xfrm>
            <a:custGeom>
              <a:avLst/>
              <a:gdLst>
                <a:gd name="T0" fmla="*/ 29 w 33"/>
                <a:gd name="T1" fmla="*/ 44 h 48"/>
                <a:gd name="T2" fmla="*/ 33 w 33"/>
                <a:gd name="T3" fmla="*/ 26 h 48"/>
                <a:gd name="T4" fmla="*/ 23 w 33"/>
                <a:gd name="T5" fmla="*/ 0 h 48"/>
                <a:gd name="T6" fmla="*/ 8 w 33"/>
                <a:gd name="T7" fmla="*/ 21 h 48"/>
                <a:gd name="T8" fmla="*/ 8 w 33"/>
                <a:gd name="T9" fmla="*/ 23 h 48"/>
                <a:gd name="T10" fmla="*/ 2 w 33"/>
                <a:gd name="T11" fmla="*/ 31 h 48"/>
                <a:gd name="T12" fmla="*/ 0 w 33"/>
                <a:gd name="T13" fmla="*/ 42 h 48"/>
                <a:gd name="T14" fmla="*/ 3 w 33"/>
                <a:gd name="T15" fmla="*/ 48 h 48"/>
                <a:gd name="T16" fmla="*/ 8 w 33"/>
                <a:gd name="T17" fmla="*/ 48 h 48"/>
                <a:gd name="T18" fmla="*/ 29 w 33"/>
                <a:gd name="T19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48">
                  <a:moveTo>
                    <a:pt x="29" y="44"/>
                  </a:moveTo>
                  <a:cubicBezTo>
                    <a:pt x="31" y="38"/>
                    <a:pt x="33" y="32"/>
                    <a:pt x="33" y="26"/>
                  </a:cubicBezTo>
                  <a:cubicBezTo>
                    <a:pt x="33" y="16"/>
                    <a:pt x="29" y="7"/>
                    <a:pt x="23" y="0"/>
                  </a:cubicBezTo>
                  <a:cubicBezTo>
                    <a:pt x="20" y="8"/>
                    <a:pt x="15" y="15"/>
                    <a:pt x="8" y="21"/>
                  </a:cubicBezTo>
                  <a:cubicBezTo>
                    <a:pt x="8" y="22"/>
                    <a:pt x="8" y="22"/>
                    <a:pt x="8" y="23"/>
                  </a:cubicBezTo>
                  <a:cubicBezTo>
                    <a:pt x="8" y="27"/>
                    <a:pt x="6" y="30"/>
                    <a:pt x="2" y="31"/>
                  </a:cubicBezTo>
                  <a:cubicBezTo>
                    <a:pt x="2" y="35"/>
                    <a:pt x="1" y="38"/>
                    <a:pt x="0" y="42"/>
                  </a:cubicBezTo>
                  <a:cubicBezTo>
                    <a:pt x="2" y="43"/>
                    <a:pt x="3" y="45"/>
                    <a:pt x="3" y="48"/>
                  </a:cubicBezTo>
                  <a:cubicBezTo>
                    <a:pt x="5" y="48"/>
                    <a:pt x="7" y="48"/>
                    <a:pt x="8" y="48"/>
                  </a:cubicBezTo>
                  <a:cubicBezTo>
                    <a:pt x="16" y="48"/>
                    <a:pt x="22" y="46"/>
                    <a:pt x="29" y="4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5" name="Freeform 217"/>
            <p:cNvSpPr>
              <a:spLocks/>
            </p:cNvSpPr>
            <p:nvPr userDrawn="1"/>
          </p:nvSpPr>
          <p:spPr bwMode="auto">
            <a:xfrm>
              <a:off x="5248275" y="3998913"/>
              <a:ext cx="31750" cy="50800"/>
            </a:xfrm>
            <a:custGeom>
              <a:avLst/>
              <a:gdLst>
                <a:gd name="T0" fmla="*/ 2 w 8"/>
                <a:gd name="T1" fmla="*/ 0 h 13"/>
                <a:gd name="T2" fmla="*/ 0 w 8"/>
                <a:gd name="T3" fmla="*/ 10 h 13"/>
                <a:gd name="T4" fmla="*/ 0 w 8"/>
                <a:gd name="T5" fmla="*/ 11 h 13"/>
                <a:gd name="T6" fmla="*/ 8 w 8"/>
                <a:gd name="T7" fmla="*/ 13 h 13"/>
                <a:gd name="T8" fmla="*/ 8 w 8"/>
                <a:gd name="T9" fmla="*/ 12 h 13"/>
                <a:gd name="T10" fmla="*/ 2 w 8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3">
                  <a:moveTo>
                    <a:pt x="2" y="0"/>
                  </a:moveTo>
                  <a:cubicBezTo>
                    <a:pt x="1" y="3"/>
                    <a:pt x="0" y="6"/>
                    <a:pt x="0" y="10"/>
                  </a:cubicBezTo>
                  <a:cubicBezTo>
                    <a:pt x="0" y="10"/>
                    <a:pt x="0" y="11"/>
                    <a:pt x="0" y="11"/>
                  </a:cubicBezTo>
                  <a:cubicBezTo>
                    <a:pt x="3" y="12"/>
                    <a:pt x="5" y="13"/>
                    <a:pt x="8" y="13"/>
                  </a:cubicBezTo>
                  <a:cubicBezTo>
                    <a:pt x="8" y="13"/>
                    <a:pt x="8" y="12"/>
                    <a:pt x="8" y="12"/>
                  </a:cubicBezTo>
                  <a:cubicBezTo>
                    <a:pt x="6" y="8"/>
                    <a:pt x="3" y="4"/>
                    <a:pt x="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6" name="Freeform 218"/>
            <p:cNvSpPr>
              <a:spLocks/>
            </p:cNvSpPr>
            <p:nvPr userDrawn="1"/>
          </p:nvSpPr>
          <p:spPr bwMode="auto">
            <a:xfrm>
              <a:off x="5372100" y="4130675"/>
              <a:ext cx="150813" cy="61913"/>
            </a:xfrm>
            <a:custGeom>
              <a:avLst/>
              <a:gdLst>
                <a:gd name="T0" fmla="*/ 10 w 39"/>
                <a:gd name="T1" fmla="*/ 7 h 16"/>
                <a:gd name="T2" fmla="*/ 7 w 39"/>
                <a:gd name="T3" fmla="*/ 6 h 16"/>
                <a:gd name="T4" fmla="*/ 0 w 39"/>
                <a:gd name="T5" fmla="*/ 15 h 16"/>
                <a:gd name="T6" fmla="*/ 8 w 39"/>
                <a:gd name="T7" fmla="*/ 16 h 16"/>
                <a:gd name="T8" fmla="*/ 39 w 39"/>
                <a:gd name="T9" fmla="*/ 0 h 16"/>
                <a:gd name="T10" fmla="*/ 23 w 39"/>
                <a:gd name="T11" fmla="*/ 3 h 16"/>
                <a:gd name="T12" fmla="*/ 17 w 39"/>
                <a:gd name="T13" fmla="*/ 2 h 16"/>
                <a:gd name="T14" fmla="*/ 10 w 39"/>
                <a:gd name="T15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16">
                  <a:moveTo>
                    <a:pt x="10" y="7"/>
                  </a:moveTo>
                  <a:cubicBezTo>
                    <a:pt x="9" y="7"/>
                    <a:pt x="8" y="6"/>
                    <a:pt x="7" y="6"/>
                  </a:cubicBezTo>
                  <a:cubicBezTo>
                    <a:pt x="5" y="9"/>
                    <a:pt x="3" y="12"/>
                    <a:pt x="0" y="15"/>
                  </a:cubicBezTo>
                  <a:cubicBezTo>
                    <a:pt x="3" y="15"/>
                    <a:pt x="5" y="16"/>
                    <a:pt x="8" y="16"/>
                  </a:cubicBezTo>
                  <a:cubicBezTo>
                    <a:pt x="21" y="16"/>
                    <a:pt x="32" y="10"/>
                    <a:pt x="39" y="0"/>
                  </a:cubicBezTo>
                  <a:cubicBezTo>
                    <a:pt x="34" y="2"/>
                    <a:pt x="29" y="3"/>
                    <a:pt x="23" y="3"/>
                  </a:cubicBezTo>
                  <a:cubicBezTo>
                    <a:pt x="21" y="3"/>
                    <a:pt x="19" y="3"/>
                    <a:pt x="17" y="2"/>
                  </a:cubicBezTo>
                  <a:cubicBezTo>
                    <a:pt x="16" y="5"/>
                    <a:pt x="13" y="7"/>
                    <a:pt x="10" y="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7" name="Freeform 219"/>
            <p:cNvSpPr>
              <a:spLocks/>
            </p:cNvSpPr>
            <p:nvPr userDrawn="1"/>
          </p:nvSpPr>
          <p:spPr bwMode="auto">
            <a:xfrm>
              <a:off x="5387975" y="3883025"/>
              <a:ext cx="119063" cy="120650"/>
            </a:xfrm>
            <a:custGeom>
              <a:avLst/>
              <a:gdLst>
                <a:gd name="T0" fmla="*/ 31 w 31"/>
                <a:gd name="T1" fmla="*/ 10 h 31"/>
                <a:gd name="T2" fmla="*/ 4 w 31"/>
                <a:gd name="T3" fmla="*/ 0 h 31"/>
                <a:gd name="T4" fmla="*/ 0 w 31"/>
                <a:gd name="T5" fmla="*/ 0 h 31"/>
                <a:gd name="T6" fmla="*/ 13 w 31"/>
                <a:gd name="T7" fmla="*/ 29 h 31"/>
                <a:gd name="T8" fmla="*/ 16 w 31"/>
                <a:gd name="T9" fmla="*/ 31 h 31"/>
                <a:gd name="T10" fmla="*/ 31 w 31"/>
                <a:gd name="T11" fmla="*/ 1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1">
                  <a:moveTo>
                    <a:pt x="31" y="10"/>
                  </a:moveTo>
                  <a:cubicBezTo>
                    <a:pt x="24" y="4"/>
                    <a:pt x="14" y="0"/>
                    <a:pt x="4" y="0"/>
                  </a:cubicBezTo>
                  <a:cubicBezTo>
                    <a:pt x="3" y="0"/>
                    <a:pt x="2" y="0"/>
                    <a:pt x="0" y="0"/>
                  </a:cubicBezTo>
                  <a:cubicBezTo>
                    <a:pt x="7" y="8"/>
                    <a:pt x="12" y="18"/>
                    <a:pt x="13" y="29"/>
                  </a:cubicBezTo>
                  <a:cubicBezTo>
                    <a:pt x="14" y="30"/>
                    <a:pt x="15" y="30"/>
                    <a:pt x="16" y="31"/>
                  </a:cubicBezTo>
                  <a:cubicBezTo>
                    <a:pt x="23" y="25"/>
                    <a:pt x="27" y="18"/>
                    <a:pt x="31" y="1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58" name="Group 257"/>
          <p:cNvGrpSpPr/>
          <p:nvPr userDrawn="1"/>
        </p:nvGrpSpPr>
        <p:grpSpPr>
          <a:xfrm>
            <a:off x="5040313" y="4292600"/>
            <a:ext cx="220663" cy="258763"/>
            <a:chOff x="5040313" y="4292600"/>
            <a:chExt cx="220663" cy="258763"/>
          </a:xfrm>
        </p:grpSpPr>
        <p:sp>
          <p:nvSpPr>
            <p:cNvPr id="259" name="Freeform 220"/>
            <p:cNvSpPr>
              <a:spLocks noEditPoints="1"/>
            </p:cNvSpPr>
            <p:nvPr userDrawn="1"/>
          </p:nvSpPr>
          <p:spPr bwMode="auto">
            <a:xfrm>
              <a:off x="5040313" y="4292600"/>
              <a:ext cx="220663" cy="258763"/>
            </a:xfrm>
            <a:custGeom>
              <a:avLst/>
              <a:gdLst>
                <a:gd name="T0" fmla="*/ 25 w 57"/>
                <a:gd name="T1" fmla="*/ 13 h 67"/>
                <a:gd name="T2" fmla="*/ 9 w 57"/>
                <a:gd name="T3" fmla="*/ 13 h 67"/>
                <a:gd name="T4" fmla="*/ 7 w 57"/>
                <a:gd name="T5" fmla="*/ 13 h 67"/>
                <a:gd name="T6" fmla="*/ 5 w 57"/>
                <a:gd name="T7" fmla="*/ 11 h 67"/>
                <a:gd name="T8" fmla="*/ 4 w 57"/>
                <a:gd name="T9" fmla="*/ 9 h 67"/>
                <a:gd name="T10" fmla="*/ 5 w 57"/>
                <a:gd name="T11" fmla="*/ 7 h 67"/>
                <a:gd name="T12" fmla="*/ 7 w 57"/>
                <a:gd name="T13" fmla="*/ 5 h 67"/>
                <a:gd name="T14" fmla="*/ 57 w 57"/>
                <a:gd name="T15" fmla="*/ 5 h 67"/>
                <a:gd name="T16" fmla="*/ 57 w 57"/>
                <a:gd name="T17" fmla="*/ 0 h 67"/>
                <a:gd name="T18" fmla="*/ 6 w 57"/>
                <a:gd name="T19" fmla="*/ 0 h 67"/>
                <a:gd name="T20" fmla="*/ 6 w 57"/>
                <a:gd name="T21" fmla="*/ 0 h 67"/>
                <a:gd name="T22" fmla="*/ 5 w 57"/>
                <a:gd name="T23" fmla="*/ 0 h 67"/>
                <a:gd name="T24" fmla="*/ 1 w 57"/>
                <a:gd name="T25" fmla="*/ 4 h 67"/>
                <a:gd name="T26" fmla="*/ 0 w 57"/>
                <a:gd name="T27" fmla="*/ 9 h 67"/>
                <a:gd name="T28" fmla="*/ 0 w 57"/>
                <a:gd name="T29" fmla="*/ 10 h 67"/>
                <a:gd name="T30" fmla="*/ 0 w 57"/>
                <a:gd name="T31" fmla="*/ 62 h 67"/>
                <a:gd name="T32" fmla="*/ 9 w 57"/>
                <a:gd name="T33" fmla="*/ 67 h 67"/>
                <a:gd name="T34" fmla="*/ 57 w 57"/>
                <a:gd name="T35" fmla="*/ 67 h 67"/>
                <a:gd name="T36" fmla="*/ 57 w 57"/>
                <a:gd name="T37" fmla="*/ 18 h 67"/>
                <a:gd name="T38" fmla="*/ 57 w 57"/>
                <a:gd name="T39" fmla="*/ 16 h 67"/>
                <a:gd name="T40" fmla="*/ 57 w 57"/>
                <a:gd name="T41" fmla="*/ 13 h 67"/>
                <a:gd name="T42" fmla="*/ 25 w 57"/>
                <a:gd name="T43" fmla="*/ 13 h 67"/>
                <a:gd name="T44" fmla="*/ 43 w 57"/>
                <a:gd name="T45" fmla="*/ 38 h 67"/>
                <a:gd name="T46" fmla="*/ 17 w 57"/>
                <a:gd name="T47" fmla="*/ 38 h 67"/>
                <a:gd name="T48" fmla="*/ 14 w 57"/>
                <a:gd name="T49" fmla="*/ 36 h 67"/>
                <a:gd name="T50" fmla="*/ 17 w 57"/>
                <a:gd name="T51" fmla="*/ 33 h 67"/>
                <a:gd name="T52" fmla="*/ 43 w 57"/>
                <a:gd name="T53" fmla="*/ 33 h 67"/>
                <a:gd name="T54" fmla="*/ 46 w 57"/>
                <a:gd name="T55" fmla="*/ 36 h 67"/>
                <a:gd name="T56" fmla="*/ 43 w 57"/>
                <a:gd name="T57" fmla="*/ 38 h 67"/>
                <a:gd name="T58" fmla="*/ 43 w 57"/>
                <a:gd name="T59" fmla="*/ 29 h 67"/>
                <a:gd name="T60" fmla="*/ 17 w 57"/>
                <a:gd name="T61" fmla="*/ 29 h 67"/>
                <a:gd name="T62" fmla="*/ 14 w 57"/>
                <a:gd name="T63" fmla="*/ 26 h 67"/>
                <a:gd name="T64" fmla="*/ 17 w 57"/>
                <a:gd name="T65" fmla="*/ 24 h 67"/>
                <a:gd name="T66" fmla="*/ 43 w 57"/>
                <a:gd name="T67" fmla="*/ 24 h 67"/>
                <a:gd name="T68" fmla="*/ 46 w 57"/>
                <a:gd name="T69" fmla="*/ 26 h 67"/>
                <a:gd name="T70" fmla="*/ 43 w 57"/>
                <a:gd name="T71" fmla="*/ 2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7" h="67">
                  <a:moveTo>
                    <a:pt x="25" y="13"/>
                  </a:moveTo>
                  <a:cubicBezTo>
                    <a:pt x="9" y="13"/>
                    <a:pt x="9" y="13"/>
                    <a:pt x="9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3"/>
                    <a:pt x="5" y="12"/>
                    <a:pt x="5" y="11"/>
                  </a:cubicBezTo>
                  <a:cubicBezTo>
                    <a:pt x="5" y="10"/>
                    <a:pt x="4" y="10"/>
                    <a:pt x="4" y="9"/>
                  </a:cubicBezTo>
                  <a:cubicBezTo>
                    <a:pt x="4" y="8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1"/>
                    <a:pt x="2" y="3"/>
                    <a:pt x="1" y="4"/>
                  </a:cubicBezTo>
                  <a:cubicBezTo>
                    <a:pt x="0" y="6"/>
                    <a:pt x="0" y="7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" y="65"/>
                    <a:pt x="4" y="66"/>
                    <a:pt x="9" y="67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3"/>
                    <a:pt x="57" y="13"/>
                    <a:pt x="57" y="13"/>
                  </a:cubicBezTo>
                  <a:lnTo>
                    <a:pt x="25" y="13"/>
                  </a:lnTo>
                  <a:close/>
                  <a:moveTo>
                    <a:pt x="43" y="38"/>
                  </a:moveTo>
                  <a:cubicBezTo>
                    <a:pt x="17" y="38"/>
                    <a:pt x="17" y="38"/>
                    <a:pt x="17" y="38"/>
                  </a:cubicBezTo>
                  <a:cubicBezTo>
                    <a:pt x="15" y="38"/>
                    <a:pt x="14" y="37"/>
                    <a:pt x="14" y="36"/>
                  </a:cubicBezTo>
                  <a:cubicBezTo>
                    <a:pt x="14" y="34"/>
                    <a:pt x="15" y="33"/>
                    <a:pt x="17" y="33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3"/>
                    <a:pt x="46" y="34"/>
                    <a:pt x="46" y="36"/>
                  </a:cubicBezTo>
                  <a:cubicBezTo>
                    <a:pt x="46" y="37"/>
                    <a:pt x="45" y="38"/>
                    <a:pt x="43" y="38"/>
                  </a:cubicBezTo>
                  <a:close/>
                  <a:moveTo>
                    <a:pt x="43" y="29"/>
                  </a:moveTo>
                  <a:cubicBezTo>
                    <a:pt x="17" y="29"/>
                    <a:pt x="17" y="29"/>
                    <a:pt x="17" y="29"/>
                  </a:cubicBezTo>
                  <a:cubicBezTo>
                    <a:pt x="15" y="29"/>
                    <a:pt x="14" y="28"/>
                    <a:pt x="14" y="26"/>
                  </a:cubicBezTo>
                  <a:cubicBezTo>
                    <a:pt x="14" y="25"/>
                    <a:pt x="15" y="24"/>
                    <a:pt x="17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46" y="25"/>
                    <a:pt x="46" y="26"/>
                  </a:cubicBezTo>
                  <a:cubicBezTo>
                    <a:pt x="46" y="28"/>
                    <a:pt x="45" y="29"/>
                    <a:pt x="43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0" name="Freeform 221"/>
            <p:cNvSpPr>
              <a:spLocks/>
            </p:cNvSpPr>
            <p:nvPr userDrawn="1"/>
          </p:nvSpPr>
          <p:spPr bwMode="auto">
            <a:xfrm>
              <a:off x="5072063" y="4319588"/>
              <a:ext cx="184150" cy="15875"/>
            </a:xfrm>
            <a:custGeom>
              <a:avLst/>
              <a:gdLst>
                <a:gd name="T0" fmla="*/ 2 w 48"/>
                <a:gd name="T1" fmla="*/ 0 h 4"/>
                <a:gd name="T2" fmla="*/ 0 w 48"/>
                <a:gd name="T3" fmla="*/ 2 h 4"/>
                <a:gd name="T4" fmla="*/ 2 w 48"/>
                <a:gd name="T5" fmla="*/ 4 h 4"/>
                <a:gd name="T6" fmla="*/ 46 w 48"/>
                <a:gd name="T7" fmla="*/ 4 h 4"/>
                <a:gd name="T8" fmla="*/ 48 w 48"/>
                <a:gd name="T9" fmla="*/ 2 h 4"/>
                <a:gd name="T10" fmla="*/ 46 w 48"/>
                <a:gd name="T11" fmla="*/ 0 h 4"/>
                <a:gd name="T12" fmla="*/ 2 w 48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8" y="4"/>
                    <a:pt x="48" y="3"/>
                    <a:pt x="48" y="2"/>
                  </a:cubicBezTo>
                  <a:cubicBezTo>
                    <a:pt x="48" y="1"/>
                    <a:pt x="48" y="0"/>
                    <a:pt x="46" y="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61" name="Group 260"/>
          <p:cNvGrpSpPr/>
          <p:nvPr userDrawn="1"/>
        </p:nvGrpSpPr>
        <p:grpSpPr>
          <a:xfrm>
            <a:off x="6762750" y="1933575"/>
            <a:ext cx="409576" cy="593725"/>
            <a:chOff x="6762750" y="1933575"/>
            <a:chExt cx="409576" cy="593725"/>
          </a:xfrm>
        </p:grpSpPr>
        <p:sp>
          <p:nvSpPr>
            <p:cNvPr id="262" name="Rectangle 222"/>
            <p:cNvSpPr>
              <a:spLocks noChangeArrowheads="1"/>
            </p:cNvSpPr>
            <p:nvPr userDrawn="1"/>
          </p:nvSpPr>
          <p:spPr bwMode="auto">
            <a:xfrm>
              <a:off x="6964363" y="2144713"/>
              <a:ext cx="119063" cy="79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3" name="Freeform 223"/>
            <p:cNvSpPr>
              <a:spLocks/>
            </p:cNvSpPr>
            <p:nvPr userDrawn="1"/>
          </p:nvSpPr>
          <p:spPr bwMode="auto">
            <a:xfrm>
              <a:off x="6875463" y="2144713"/>
              <a:ext cx="100013" cy="150813"/>
            </a:xfrm>
            <a:custGeom>
              <a:avLst/>
              <a:gdLst>
                <a:gd name="T0" fmla="*/ 0 w 26"/>
                <a:gd name="T1" fmla="*/ 1 h 39"/>
                <a:gd name="T2" fmla="*/ 1 w 26"/>
                <a:gd name="T3" fmla="*/ 39 h 39"/>
                <a:gd name="T4" fmla="*/ 26 w 26"/>
                <a:gd name="T5" fmla="*/ 20 h 39"/>
                <a:gd name="T6" fmla="*/ 0 w 26"/>
                <a:gd name="T7" fmla="*/ 0 h 39"/>
                <a:gd name="T8" fmla="*/ 0 w 26"/>
                <a:gd name="T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9">
                  <a:moveTo>
                    <a:pt x="0" y="1"/>
                  </a:moveTo>
                  <a:cubicBezTo>
                    <a:pt x="1" y="39"/>
                    <a:pt x="1" y="39"/>
                    <a:pt x="1" y="3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4" name="Freeform 224"/>
            <p:cNvSpPr>
              <a:spLocks/>
            </p:cNvSpPr>
            <p:nvPr userDrawn="1"/>
          </p:nvSpPr>
          <p:spPr bwMode="auto">
            <a:xfrm>
              <a:off x="6889750" y="2028825"/>
              <a:ext cx="266700" cy="142875"/>
            </a:xfrm>
            <a:custGeom>
              <a:avLst/>
              <a:gdLst>
                <a:gd name="T0" fmla="*/ 168 w 168"/>
                <a:gd name="T1" fmla="*/ 64 h 90"/>
                <a:gd name="T2" fmla="*/ 83 w 168"/>
                <a:gd name="T3" fmla="*/ 0 h 90"/>
                <a:gd name="T4" fmla="*/ 0 w 168"/>
                <a:gd name="T5" fmla="*/ 64 h 90"/>
                <a:gd name="T6" fmla="*/ 34 w 168"/>
                <a:gd name="T7" fmla="*/ 90 h 90"/>
                <a:gd name="T8" fmla="*/ 34 w 168"/>
                <a:gd name="T9" fmla="*/ 56 h 90"/>
                <a:gd name="T10" fmla="*/ 134 w 168"/>
                <a:gd name="T11" fmla="*/ 56 h 90"/>
                <a:gd name="T12" fmla="*/ 134 w 168"/>
                <a:gd name="T13" fmla="*/ 90 h 90"/>
                <a:gd name="T14" fmla="*/ 168 w 168"/>
                <a:gd name="T15" fmla="*/ 6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8" h="90">
                  <a:moveTo>
                    <a:pt x="168" y="64"/>
                  </a:moveTo>
                  <a:lnTo>
                    <a:pt x="83" y="0"/>
                  </a:lnTo>
                  <a:lnTo>
                    <a:pt x="0" y="64"/>
                  </a:lnTo>
                  <a:lnTo>
                    <a:pt x="34" y="90"/>
                  </a:lnTo>
                  <a:lnTo>
                    <a:pt x="34" y="56"/>
                  </a:lnTo>
                  <a:lnTo>
                    <a:pt x="134" y="56"/>
                  </a:lnTo>
                  <a:lnTo>
                    <a:pt x="134" y="90"/>
                  </a:lnTo>
                  <a:lnTo>
                    <a:pt x="168" y="6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5" name="Rectangle 225"/>
            <p:cNvSpPr>
              <a:spLocks noChangeArrowheads="1"/>
            </p:cNvSpPr>
            <p:nvPr userDrawn="1"/>
          </p:nvSpPr>
          <p:spPr bwMode="auto">
            <a:xfrm>
              <a:off x="6964363" y="2168525"/>
              <a:ext cx="11906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6" name="Freeform 226"/>
            <p:cNvSpPr>
              <a:spLocks/>
            </p:cNvSpPr>
            <p:nvPr userDrawn="1"/>
          </p:nvSpPr>
          <p:spPr bwMode="auto">
            <a:xfrm>
              <a:off x="7072313" y="2144713"/>
              <a:ext cx="100013" cy="147638"/>
            </a:xfrm>
            <a:custGeom>
              <a:avLst/>
              <a:gdLst>
                <a:gd name="T0" fmla="*/ 26 w 26"/>
                <a:gd name="T1" fmla="*/ 0 h 38"/>
                <a:gd name="T2" fmla="*/ 0 w 26"/>
                <a:gd name="T3" fmla="*/ 19 h 38"/>
                <a:gd name="T4" fmla="*/ 25 w 26"/>
                <a:gd name="T5" fmla="*/ 38 h 38"/>
                <a:gd name="T6" fmla="*/ 26 w 26"/>
                <a:gd name="T7" fmla="*/ 36 h 38"/>
                <a:gd name="T8" fmla="*/ 26 w 26"/>
                <a:gd name="T9" fmla="*/ 1 h 38"/>
                <a:gd name="T10" fmla="*/ 26 w 26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8">
                  <a:moveTo>
                    <a:pt x="26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38"/>
                    <a:pt x="26" y="37"/>
                    <a:pt x="26" y="3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6" y="0"/>
                    <a:pt x="26" y="0"/>
                    <a:pt x="26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7" name="Freeform 227"/>
            <p:cNvSpPr>
              <a:spLocks/>
            </p:cNvSpPr>
            <p:nvPr userDrawn="1"/>
          </p:nvSpPr>
          <p:spPr bwMode="auto">
            <a:xfrm>
              <a:off x="6894513" y="2233613"/>
              <a:ext cx="258763" cy="77788"/>
            </a:xfrm>
            <a:custGeom>
              <a:avLst/>
              <a:gdLst>
                <a:gd name="T0" fmla="*/ 35 w 67"/>
                <a:gd name="T1" fmla="*/ 4 h 20"/>
                <a:gd name="T2" fmla="*/ 33 w 67"/>
                <a:gd name="T3" fmla="*/ 6 h 20"/>
                <a:gd name="T4" fmla="*/ 32 w 67"/>
                <a:gd name="T5" fmla="*/ 4 h 20"/>
                <a:gd name="T6" fmla="*/ 26 w 67"/>
                <a:gd name="T7" fmla="*/ 1 h 20"/>
                <a:gd name="T8" fmla="*/ 0 w 67"/>
                <a:gd name="T9" fmla="*/ 20 h 20"/>
                <a:gd name="T10" fmla="*/ 2 w 67"/>
                <a:gd name="T11" fmla="*/ 20 h 20"/>
                <a:gd name="T12" fmla="*/ 65 w 67"/>
                <a:gd name="T13" fmla="*/ 20 h 20"/>
                <a:gd name="T14" fmla="*/ 67 w 67"/>
                <a:gd name="T15" fmla="*/ 20 h 20"/>
                <a:gd name="T16" fmla="*/ 41 w 67"/>
                <a:gd name="T17" fmla="*/ 0 h 20"/>
                <a:gd name="T18" fmla="*/ 35 w 67"/>
                <a:gd name="T1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20">
                  <a:moveTo>
                    <a:pt x="35" y="4"/>
                  </a:moveTo>
                  <a:cubicBezTo>
                    <a:pt x="33" y="6"/>
                    <a:pt x="33" y="6"/>
                    <a:pt x="33" y="6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1" y="20"/>
                    <a:pt x="2" y="20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6" y="20"/>
                    <a:pt x="66" y="20"/>
                    <a:pt x="67" y="2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35" y="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8" name="Freeform 228"/>
            <p:cNvSpPr>
              <a:spLocks noEditPoints="1"/>
            </p:cNvSpPr>
            <p:nvPr userDrawn="1"/>
          </p:nvSpPr>
          <p:spPr bwMode="auto">
            <a:xfrm>
              <a:off x="6762750" y="1933575"/>
              <a:ext cx="350838" cy="593725"/>
            </a:xfrm>
            <a:custGeom>
              <a:avLst/>
              <a:gdLst>
                <a:gd name="T0" fmla="*/ 80 w 91"/>
                <a:gd name="T1" fmla="*/ 133 h 154"/>
                <a:gd name="T2" fmla="*/ 13 w 91"/>
                <a:gd name="T3" fmla="*/ 133 h 154"/>
                <a:gd name="T4" fmla="*/ 13 w 91"/>
                <a:gd name="T5" fmla="*/ 11 h 154"/>
                <a:gd name="T6" fmla="*/ 80 w 91"/>
                <a:gd name="T7" fmla="*/ 11 h 154"/>
                <a:gd name="T8" fmla="*/ 80 w 91"/>
                <a:gd name="T9" fmla="*/ 25 h 154"/>
                <a:gd name="T10" fmla="*/ 91 w 91"/>
                <a:gd name="T11" fmla="*/ 34 h 154"/>
                <a:gd name="T12" fmla="*/ 91 w 91"/>
                <a:gd name="T13" fmla="*/ 5 h 154"/>
                <a:gd name="T14" fmla="*/ 86 w 91"/>
                <a:gd name="T15" fmla="*/ 0 h 154"/>
                <a:gd name="T16" fmla="*/ 6 w 91"/>
                <a:gd name="T17" fmla="*/ 0 h 154"/>
                <a:gd name="T18" fmla="*/ 0 w 91"/>
                <a:gd name="T19" fmla="*/ 5 h 154"/>
                <a:gd name="T20" fmla="*/ 0 w 91"/>
                <a:gd name="T21" fmla="*/ 149 h 154"/>
                <a:gd name="T22" fmla="*/ 6 w 91"/>
                <a:gd name="T23" fmla="*/ 154 h 154"/>
                <a:gd name="T24" fmla="*/ 86 w 91"/>
                <a:gd name="T25" fmla="*/ 154 h 154"/>
                <a:gd name="T26" fmla="*/ 91 w 91"/>
                <a:gd name="T27" fmla="*/ 149 h 154"/>
                <a:gd name="T28" fmla="*/ 91 w 91"/>
                <a:gd name="T29" fmla="*/ 106 h 154"/>
                <a:gd name="T30" fmla="*/ 80 w 91"/>
                <a:gd name="T31" fmla="*/ 106 h 154"/>
                <a:gd name="T32" fmla="*/ 80 w 91"/>
                <a:gd name="T33" fmla="*/ 133 h 154"/>
                <a:gd name="T34" fmla="*/ 47 w 91"/>
                <a:gd name="T35" fmla="*/ 151 h 154"/>
                <a:gd name="T36" fmla="*/ 40 w 91"/>
                <a:gd name="T37" fmla="*/ 144 h 154"/>
                <a:gd name="T38" fmla="*/ 47 w 91"/>
                <a:gd name="T39" fmla="*/ 137 h 154"/>
                <a:gd name="T40" fmla="*/ 53 w 91"/>
                <a:gd name="T41" fmla="*/ 144 h 154"/>
                <a:gd name="T42" fmla="*/ 47 w 91"/>
                <a:gd name="T43" fmla="*/ 15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1" h="154">
                  <a:moveTo>
                    <a:pt x="80" y="133"/>
                  </a:moveTo>
                  <a:cubicBezTo>
                    <a:pt x="13" y="133"/>
                    <a:pt x="13" y="133"/>
                    <a:pt x="13" y="133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91" y="34"/>
                    <a:pt x="91" y="34"/>
                    <a:pt x="91" y="34"/>
                  </a:cubicBezTo>
                  <a:cubicBezTo>
                    <a:pt x="91" y="5"/>
                    <a:pt x="91" y="5"/>
                    <a:pt x="91" y="5"/>
                  </a:cubicBezTo>
                  <a:cubicBezTo>
                    <a:pt x="91" y="2"/>
                    <a:pt x="89" y="0"/>
                    <a:pt x="8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2"/>
                    <a:pt x="3" y="154"/>
                    <a:pt x="6" y="154"/>
                  </a:cubicBezTo>
                  <a:cubicBezTo>
                    <a:pt x="86" y="154"/>
                    <a:pt x="86" y="154"/>
                    <a:pt x="86" y="154"/>
                  </a:cubicBezTo>
                  <a:cubicBezTo>
                    <a:pt x="89" y="154"/>
                    <a:pt x="91" y="152"/>
                    <a:pt x="91" y="149"/>
                  </a:cubicBezTo>
                  <a:cubicBezTo>
                    <a:pt x="91" y="106"/>
                    <a:pt x="91" y="106"/>
                    <a:pt x="91" y="106"/>
                  </a:cubicBezTo>
                  <a:cubicBezTo>
                    <a:pt x="80" y="106"/>
                    <a:pt x="80" y="106"/>
                    <a:pt x="80" y="106"/>
                  </a:cubicBezTo>
                  <a:lnTo>
                    <a:pt x="80" y="133"/>
                  </a:lnTo>
                  <a:close/>
                  <a:moveTo>
                    <a:pt x="47" y="151"/>
                  </a:moveTo>
                  <a:cubicBezTo>
                    <a:pt x="43" y="151"/>
                    <a:pt x="40" y="148"/>
                    <a:pt x="40" y="144"/>
                  </a:cubicBezTo>
                  <a:cubicBezTo>
                    <a:pt x="40" y="140"/>
                    <a:pt x="43" y="137"/>
                    <a:pt x="47" y="137"/>
                  </a:cubicBezTo>
                  <a:cubicBezTo>
                    <a:pt x="51" y="137"/>
                    <a:pt x="53" y="140"/>
                    <a:pt x="53" y="144"/>
                  </a:cubicBezTo>
                  <a:cubicBezTo>
                    <a:pt x="53" y="148"/>
                    <a:pt x="51" y="151"/>
                    <a:pt x="47" y="15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69" name="Freeform 229"/>
          <p:cNvSpPr>
            <a:spLocks noEditPoints="1"/>
          </p:cNvSpPr>
          <p:nvPr userDrawn="1"/>
        </p:nvSpPr>
        <p:spPr bwMode="auto">
          <a:xfrm>
            <a:off x="6905625" y="3378200"/>
            <a:ext cx="452438" cy="512763"/>
          </a:xfrm>
          <a:custGeom>
            <a:avLst/>
            <a:gdLst>
              <a:gd name="T0" fmla="*/ 61 w 117"/>
              <a:gd name="T1" fmla="*/ 118 h 133"/>
              <a:gd name="T2" fmla="*/ 96 w 117"/>
              <a:gd name="T3" fmla="*/ 96 h 133"/>
              <a:gd name="T4" fmla="*/ 97 w 117"/>
              <a:gd name="T5" fmla="*/ 95 h 133"/>
              <a:gd name="T6" fmla="*/ 96 w 117"/>
              <a:gd name="T7" fmla="*/ 20 h 133"/>
              <a:gd name="T8" fmla="*/ 95 w 117"/>
              <a:gd name="T9" fmla="*/ 19 h 133"/>
              <a:gd name="T10" fmla="*/ 23 w 117"/>
              <a:gd name="T11" fmla="*/ 18 h 133"/>
              <a:gd name="T12" fmla="*/ 21 w 117"/>
              <a:gd name="T13" fmla="*/ 20 h 133"/>
              <a:gd name="T14" fmla="*/ 19 w 117"/>
              <a:gd name="T15" fmla="*/ 94 h 133"/>
              <a:gd name="T16" fmla="*/ 20 w 117"/>
              <a:gd name="T17" fmla="*/ 95 h 133"/>
              <a:gd name="T18" fmla="*/ 55 w 117"/>
              <a:gd name="T19" fmla="*/ 111 h 133"/>
              <a:gd name="T20" fmla="*/ 41 w 117"/>
              <a:gd name="T21" fmla="*/ 118 h 133"/>
              <a:gd name="T22" fmla="*/ 5 w 117"/>
              <a:gd name="T23" fmla="*/ 121 h 133"/>
              <a:gd name="T24" fmla="*/ 41 w 117"/>
              <a:gd name="T25" fmla="*/ 130 h 133"/>
              <a:gd name="T26" fmla="*/ 75 w 117"/>
              <a:gd name="T27" fmla="*/ 133 h 133"/>
              <a:gd name="T28" fmla="*/ 111 w 117"/>
              <a:gd name="T29" fmla="*/ 130 h 133"/>
              <a:gd name="T30" fmla="*/ 75 w 117"/>
              <a:gd name="T31" fmla="*/ 121 h 133"/>
              <a:gd name="T32" fmla="*/ 101 w 117"/>
              <a:gd name="T33" fmla="*/ 42 h 133"/>
              <a:gd name="T34" fmla="*/ 99 w 117"/>
              <a:gd name="T35" fmla="*/ 50 h 133"/>
              <a:gd name="T36" fmla="*/ 15 w 117"/>
              <a:gd name="T37" fmla="*/ 70 h 133"/>
              <a:gd name="T38" fmla="*/ 18 w 117"/>
              <a:gd name="T39" fmla="*/ 61 h 133"/>
              <a:gd name="T40" fmla="*/ 63 w 117"/>
              <a:gd name="T41" fmla="*/ 92 h 133"/>
              <a:gd name="T42" fmla="*/ 87 w 117"/>
              <a:gd name="T43" fmla="*/ 92 h 133"/>
              <a:gd name="T44" fmla="*/ 58 w 117"/>
              <a:gd name="T45" fmla="*/ 52 h 133"/>
              <a:gd name="T46" fmla="*/ 64 w 117"/>
              <a:gd name="T47" fmla="*/ 25 h 133"/>
              <a:gd name="T48" fmla="*/ 58 w 117"/>
              <a:gd name="T49" fmla="*/ 52 h 133"/>
              <a:gd name="T50" fmla="*/ 90 w 117"/>
              <a:gd name="T51" fmla="*/ 51 h 133"/>
              <a:gd name="T52" fmla="*/ 64 w 117"/>
              <a:gd name="T53" fmla="*/ 58 h 133"/>
              <a:gd name="T54" fmla="*/ 52 w 117"/>
              <a:gd name="T55" fmla="*/ 58 h 133"/>
              <a:gd name="T56" fmla="*/ 27 w 117"/>
              <a:gd name="T57" fmla="*/ 61 h 133"/>
              <a:gd name="T58" fmla="*/ 52 w 117"/>
              <a:gd name="T59" fmla="*/ 58 h 133"/>
              <a:gd name="T60" fmla="*/ 71 w 117"/>
              <a:gd name="T61" fmla="*/ 76 h 133"/>
              <a:gd name="T62" fmla="*/ 42 w 117"/>
              <a:gd name="T63" fmla="*/ 80 h 133"/>
              <a:gd name="T64" fmla="*/ 93 w 117"/>
              <a:gd name="T65" fmla="*/ 87 h 133"/>
              <a:gd name="T66" fmla="*/ 94 w 117"/>
              <a:gd name="T67" fmla="*/ 60 h 133"/>
              <a:gd name="T68" fmla="*/ 92 w 117"/>
              <a:gd name="T69" fmla="*/ 29 h 133"/>
              <a:gd name="T70" fmla="*/ 88 w 117"/>
              <a:gd name="T71" fmla="*/ 34 h 133"/>
              <a:gd name="T72" fmla="*/ 87 w 117"/>
              <a:gd name="T73" fmla="*/ 23 h 133"/>
              <a:gd name="T74" fmla="*/ 74 w 117"/>
              <a:gd name="T75" fmla="*/ 22 h 133"/>
              <a:gd name="T76" fmla="*/ 71 w 117"/>
              <a:gd name="T77" fmla="*/ 14 h 133"/>
              <a:gd name="T78" fmla="*/ 53 w 117"/>
              <a:gd name="T79" fmla="*/ 13 h 133"/>
              <a:gd name="T80" fmla="*/ 54 w 117"/>
              <a:gd name="T81" fmla="*/ 21 h 133"/>
              <a:gd name="T82" fmla="*/ 29 w 117"/>
              <a:gd name="T83" fmla="*/ 23 h 133"/>
              <a:gd name="T84" fmla="*/ 24 w 117"/>
              <a:gd name="T85" fmla="*/ 29 h 133"/>
              <a:gd name="T86" fmla="*/ 23 w 117"/>
              <a:gd name="T87" fmla="*/ 51 h 133"/>
              <a:gd name="T88" fmla="*/ 23 w 117"/>
              <a:gd name="T89" fmla="*/ 70 h 133"/>
              <a:gd name="T90" fmla="*/ 24 w 117"/>
              <a:gd name="T91" fmla="*/ 87 h 133"/>
              <a:gd name="T92" fmla="*/ 30 w 117"/>
              <a:gd name="T93" fmla="*/ 92 h 133"/>
              <a:gd name="T94" fmla="*/ 44 w 117"/>
              <a:gd name="T95" fmla="*/ 92 h 133"/>
              <a:gd name="T96" fmla="*/ 53 w 117"/>
              <a:gd name="T97" fmla="*/ 97 h 133"/>
              <a:gd name="T98" fmla="*/ 43 w 117"/>
              <a:gd name="T99" fmla="*/ 10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7" h="133">
                <a:moveTo>
                  <a:pt x="75" y="118"/>
                </a:moveTo>
                <a:cubicBezTo>
                  <a:pt x="61" y="118"/>
                  <a:pt x="61" y="118"/>
                  <a:pt x="61" y="118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74" y="110"/>
                  <a:pt x="86" y="105"/>
                  <a:pt x="96" y="96"/>
                </a:cubicBezTo>
                <a:cubicBezTo>
                  <a:pt x="96" y="95"/>
                  <a:pt x="96" y="95"/>
                  <a:pt x="96" y="95"/>
                </a:cubicBezTo>
                <a:cubicBezTo>
                  <a:pt x="97" y="95"/>
                  <a:pt x="97" y="95"/>
                  <a:pt x="97" y="95"/>
                </a:cubicBezTo>
                <a:cubicBezTo>
                  <a:pt x="97" y="94"/>
                  <a:pt x="98" y="94"/>
                  <a:pt x="98" y="93"/>
                </a:cubicBezTo>
                <a:cubicBezTo>
                  <a:pt x="117" y="72"/>
                  <a:pt x="116" y="40"/>
                  <a:pt x="96" y="20"/>
                </a:cubicBezTo>
                <a:cubicBezTo>
                  <a:pt x="96" y="20"/>
                  <a:pt x="96" y="20"/>
                  <a:pt x="96" y="20"/>
                </a:cubicBezTo>
                <a:cubicBezTo>
                  <a:pt x="95" y="20"/>
                  <a:pt x="95" y="19"/>
                  <a:pt x="95" y="19"/>
                </a:cubicBezTo>
                <a:cubicBezTo>
                  <a:pt x="95" y="19"/>
                  <a:pt x="95" y="19"/>
                  <a:pt x="94" y="19"/>
                </a:cubicBezTo>
                <a:cubicBezTo>
                  <a:pt x="74" y="0"/>
                  <a:pt x="43" y="0"/>
                  <a:pt x="23" y="18"/>
                </a:cubicBezTo>
                <a:cubicBezTo>
                  <a:pt x="22" y="18"/>
                  <a:pt x="22" y="19"/>
                  <a:pt x="21" y="19"/>
                </a:cubicBezTo>
                <a:cubicBezTo>
                  <a:pt x="21" y="19"/>
                  <a:pt x="21" y="19"/>
                  <a:pt x="21" y="20"/>
                </a:cubicBezTo>
                <a:cubicBezTo>
                  <a:pt x="21" y="20"/>
                  <a:pt x="21" y="20"/>
                  <a:pt x="20" y="20"/>
                </a:cubicBezTo>
                <a:cubicBezTo>
                  <a:pt x="0" y="40"/>
                  <a:pt x="0" y="73"/>
                  <a:pt x="19" y="94"/>
                </a:cubicBezTo>
                <a:cubicBezTo>
                  <a:pt x="19" y="94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6"/>
                </a:cubicBezTo>
                <a:cubicBezTo>
                  <a:pt x="30" y="105"/>
                  <a:pt x="42" y="110"/>
                  <a:pt x="55" y="111"/>
                </a:cubicBezTo>
                <a:cubicBezTo>
                  <a:pt x="55" y="118"/>
                  <a:pt x="55" y="118"/>
                  <a:pt x="55" y="118"/>
                </a:cubicBezTo>
                <a:cubicBezTo>
                  <a:pt x="41" y="118"/>
                  <a:pt x="41" y="118"/>
                  <a:pt x="41" y="118"/>
                </a:cubicBezTo>
                <a:cubicBezTo>
                  <a:pt x="41" y="121"/>
                  <a:pt x="41" y="121"/>
                  <a:pt x="41" y="121"/>
                </a:cubicBezTo>
                <a:cubicBezTo>
                  <a:pt x="5" y="121"/>
                  <a:pt x="5" y="121"/>
                  <a:pt x="5" y="121"/>
                </a:cubicBezTo>
                <a:cubicBezTo>
                  <a:pt x="5" y="130"/>
                  <a:pt x="5" y="130"/>
                  <a:pt x="5" y="130"/>
                </a:cubicBezTo>
                <a:cubicBezTo>
                  <a:pt x="41" y="130"/>
                  <a:pt x="41" y="130"/>
                  <a:pt x="41" y="130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75" y="133"/>
                  <a:pt x="75" y="133"/>
                  <a:pt x="75" y="133"/>
                </a:cubicBezTo>
                <a:cubicBezTo>
                  <a:pt x="75" y="130"/>
                  <a:pt x="75" y="130"/>
                  <a:pt x="75" y="130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1" y="121"/>
                  <a:pt x="111" y="121"/>
                  <a:pt x="111" y="121"/>
                </a:cubicBezTo>
                <a:cubicBezTo>
                  <a:pt x="75" y="121"/>
                  <a:pt x="75" y="121"/>
                  <a:pt x="75" y="121"/>
                </a:cubicBezTo>
                <a:lnTo>
                  <a:pt x="75" y="118"/>
                </a:lnTo>
                <a:close/>
                <a:moveTo>
                  <a:pt x="101" y="42"/>
                </a:moveTo>
                <a:cubicBezTo>
                  <a:pt x="103" y="49"/>
                  <a:pt x="104" y="56"/>
                  <a:pt x="103" y="62"/>
                </a:cubicBezTo>
                <a:cubicBezTo>
                  <a:pt x="102" y="58"/>
                  <a:pt x="101" y="54"/>
                  <a:pt x="99" y="50"/>
                </a:cubicBezTo>
                <a:cubicBezTo>
                  <a:pt x="100" y="48"/>
                  <a:pt x="100" y="45"/>
                  <a:pt x="101" y="42"/>
                </a:cubicBezTo>
                <a:close/>
                <a:moveTo>
                  <a:pt x="15" y="70"/>
                </a:moveTo>
                <a:cubicBezTo>
                  <a:pt x="13" y="63"/>
                  <a:pt x="12" y="55"/>
                  <a:pt x="14" y="48"/>
                </a:cubicBezTo>
                <a:cubicBezTo>
                  <a:pt x="15" y="52"/>
                  <a:pt x="16" y="56"/>
                  <a:pt x="18" y="61"/>
                </a:cubicBezTo>
                <a:cubicBezTo>
                  <a:pt x="17" y="64"/>
                  <a:pt x="15" y="67"/>
                  <a:pt x="15" y="70"/>
                </a:cubicBezTo>
                <a:close/>
                <a:moveTo>
                  <a:pt x="63" y="92"/>
                </a:moveTo>
                <a:cubicBezTo>
                  <a:pt x="67" y="89"/>
                  <a:pt x="72" y="86"/>
                  <a:pt x="77" y="82"/>
                </a:cubicBezTo>
                <a:cubicBezTo>
                  <a:pt x="87" y="92"/>
                  <a:pt x="87" y="92"/>
                  <a:pt x="87" y="92"/>
                </a:cubicBezTo>
                <a:cubicBezTo>
                  <a:pt x="80" y="96"/>
                  <a:pt x="72" y="95"/>
                  <a:pt x="63" y="92"/>
                </a:cubicBezTo>
                <a:close/>
                <a:moveTo>
                  <a:pt x="58" y="52"/>
                </a:moveTo>
                <a:cubicBezTo>
                  <a:pt x="44" y="38"/>
                  <a:pt x="44" y="38"/>
                  <a:pt x="44" y="38"/>
                </a:cubicBezTo>
                <a:cubicBezTo>
                  <a:pt x="51" y="33"/>
                  <a:pt x="57" y="28"/>
                  <a:pt x="64" y="25"/>
                </a:cubicBezTo>
                <a:cubicBezTo>
                  <a:pt x="68" y="28"/>
                  <a:pt x="72" y="31"/>
                  <a:pt x="76" y="34"/>
                </a:cubicBezTo>
                <a:lnTo>
                  <a:pt x="58" y="52"/>
                </a:lnTo>
                <a:close/>
                <a:moveTo>
                  <a:pt x="82" y="40"/>
                </a:moveTo>
                <a:cubicBezTo>
                  <a:pt x="85" y="43"/>
                  <a:pt x="87" y="47"/>
                  <a:pt x="90" y="51"/>
                </a:cubicBezTo>
                <a:cubicBezTo>
                  <a:pt x="87" y="57"/>
                  <a:pt x="82" y="64"/>
                  <a:pt x="76" y="70"/>
                </a:cubicBezTo>
                <a:cubicBezTo>
                  <a:pt x="64" y="58"/>
                  <a:pt x="64" y="58"/>
                  <a:pt x="64" y="58"/>
                </a:cubicBezTo>
                <a:lnTo>
                  <a:pt x="82" y="40"/>
                </a:lnTo>
                <a:close/>
                <a:moveTo>
                  <a:pt x="52" y="58"/>
                </a:moveTo>
                <a:cubicBezTo>
                  <a:pt x="36" y="74"/>
                  <a:pt x="36" y="74"/>
                  <a:pt x="36" y="74"/>
                </a:cubicBezTo>
                <a:cubicBezTo>
                  <a:pt x="32" y="70"/>
                  <a:pt x="29" y="65"/>
                  <a:pt x="27" y="61"/>
                </a:cubicBezTo>
                <a:cubicBezTo>
                  <a:pt x="30" y="55"/>
                  <a:pt x="34" y="49"/>
                  <a:pt x="39" y="44"/>
                </a:cubicBezTo>
                <a:lnTo>
                  <a:pt x="52" y="58"/>
                </a:lnTo>
                <a:close/>
                <a:moveTo>
                  <a:pt x="58" y="64"/>
                </a:moveTo>
                <a:cubicBezTo>
                  <a:pt x="71" y="76"/>
                  <a:pt x="71" y="76"/>
                  <a:pt x="71" y="76"/>
                </a:cubicBezTo>
                <a:cubicBezTo>
                  <a:pt x="65" y="81"/>
                  <a:pt x="59" y="85"/>
                  <a:pt x="53" y="88"/>
                </a:cubicBezTo>
                <a:cubicBezTo>
                  <a:pt x="50" y="86"/>
                  <a:pt x="46" y="83"/>
                  <a:pt x="42" y="80"/>
                </a:cubicBezTo>
                <a:lnTo>
                  <a:pt x="58" y="64"/>
                </a:lnTo>
                <a:close/>
                <a:moveTo>
                  <a:pt x="93" y="87"/>
                </a:moveTo>
                <a:cubicBezTo>
                  <a:pt x="82" y="76"/>
                  <a:pt x="82" y="76"/>
                  <a:pt x="82" y="76"/>
                </a:cubicBezTo>
                <a:cubicBezTo>
                  <a:pt x="87" y="71"/>
                  <a:pt x="91" y="65"/>
                  <a:pt x="94" y="60"/>
                </a:cubicBezTo>
                <a:cubicBezTo>
                  <a:pt x="98" y="70"/>
                  <a:pt x="98" y="80"/>
                  <a:pt x="93" y="87"/>
                </a:cubicBezTo>
                <a:close/>
                <a:moveTo>
                  <a:pt x="92" y="29"/>
                </a:moveTo>
                <a:cubicBezTo>
                  <a:pt x="93" y="33"/>
                  <a:pt x="94" y="36"/>
                  <a:pt x="93" y="41"/>
                </a:cubicBezTo>
                <a:cubicBezTo>
                  <a:pt x="91" y="39"/>
                  <a:pt x="89" y="36"/>
                  <a:pt x="88" y="34"/>
                </a:cubicBezTo>
                <a:lnTo>
                  <a:pt x="92" y="29"/>
                </a:lnTo>
                <a:close/>
                <a:moveTo>
                  <a:pt x="87" y="23"/>
                </a:moveTo>
                <a:cubicBezTo>
                  <a:pt x="82" y="28"/>
                  <a:pt x="82" y="28"/>
                  <a:pt x="82" y="28"/>
                </a:cubicBezTo>
                <a:cubicBezTo>
                  <a:pt x="79" y="26"/>
                  <a:pt x="76" y="24"/>
                  <a:pt x="74" y="22"/>
                </a:cubicBezTo>
                <a:cubicBezTo>
                  <a:pt x="79" y="21"/>
                  <a:pt x="84" y="21"/>
                  <a:pt x="87" y="23"/>
                </a:cubicBezTo>
                <a:close/>
                <a:moveTo>
                  <a:pt x="71" y="14"/>
                </a:moveTo>
                <a:cubicBezTo>
                  <a:pt x="69" y="15"/>
                  <a:pt x="66" y="16"/>
                  <a:pt x="64" y="16"/>
                </a:cubicBezTo>
                <a:cubicBezTo>
                  <a:pt x="60" y="15"/>
                  <a:pt x="57" y="14"/>
                  <a:pt x="53" y="13"/>
                </a:cubicBezTo>
                <a:cubicBezTo>
                  <a:pt x="59" y="12"/>
                  <a:pt x="65" y="13"/>
                  <a:pt x="71" y="14"/>
                </a:cubicBezTo>
                <a:close/>
                <a:moveTo>
                  <a:pt x="54" y="21"/>
                </a:moveTo>
                <a:cubicBezTo>
                  <a:pt x="49" y="24"/>
                  <a:pt x="44" y="28"/>
                  <a:pt x="39" y="32"/>
                </a:cubicBezTo>
                <a:cubicBezTo>
                  <a:pt x="29" y="23"/>
                  <a:pt x="29" y="23"/>
                  <a:pt x="29" y="23"/>
                </a:cubicBezTo>
                <a:cubicBezTo>
                  <a:pt x="35" y="19"/>
                  <a:pt x="44" y="18"/>
                  <a:pt x="54" y="21"/>
                </a:cubicBezTo>
                <a:close/>
                <a:moveTo>
                  <a:pt x="24" y="29"/>
                </a:moveTo>
                <a:cubicBezTo>
                  <a:pt x="33" y="38"/>
                  <a:pt x="33" y="38"/>
                  <a:pt x="33" y="38"/>
                </a:cubicBezTo>
                <a:cubicBezTo>
                  <a:pt x="29" y="42"/>
                  <a:pt x="26" y="47"/>
                  <a:pt x="23" y="51"/>
                </a:cubicBezTo>
                <a:cubicBezTo>
                  <a:pt x="21" y="43"/>
                  <a:pt x="21" y="35"/>
                  <a:pt x="24" y="29"/>
                </a:cubicBezTo>
                <a:close/>
                <a:moveTo>
                  <a:pt x="23" y="70"/>
                </a:moveTo>
                <a:cubicBezTo>
                  <a:pt x="25" y="73"/>
                  <a:pt x="28" y="77"/>
                  <a:pt x="31" y="80"/>
                </a:cubicBezTo>
                <a:cubicBezTo>
                  <a:pt x="24" y="87"/>
                  <a:pt x="24" y="87"/>
                  <a:pt x="24" y="87"/>
                </a:cubicBezTo>
                <a:cubicBezTo>
                  <a:pt x="21" y="82"/>
                  <a:pt x="21" y="77"/>
                  <a:pt x="23" y="70"/>
                </a:cubicBezTo>
                <a:close/>
                <a:moveTo>
                  <a:pt x="30" y="92"/>
                </a:moveTo>
                <a:cubicBezTo>
                  <a:pt x="36" y="85"/>
                  <a:pt x="36" y="85"/>
                  <a:pt x="36" y="85"/>
                </a:cubicBezTo>
                <a:cubicBezTo>
                  <a:pt x="39" y="88"/>
                  <a:pt x="41" y="90"/>
                  <a:pt x="44" y="92"/>
                </a:cubicBezTo>
                <a:cubicBezTo>
                  <a:pt x="39" y="93"/>
                  <a:pt x="34" y="93"/>
                  <a:pt x="30" y="92"/>
                </a:cubicBezTo>
                <a:close/>
                <a:moveTo>
                  <a:pt x="53" y="97"/>
                </a:moveTo>
                <a:cubicBezTo>
                  <a:pt x="58" y="99"/>
                  <a:pt x="63" y="101"/>
                  <a:pt x="68" y="102"/>
                </a:cubicBezTo>
                <a:cubicBezTo>
                  <a:pt x="60" y="104"/>
                  <a:pt x="51" y="103"/>
                  <a:pt x="43" y="100"/>
                </a:cubicBezTo>
                <a:cubicBezTo>
                  <a:pt x="46" y="100"/>
                  <a:pt x="50" y="99"/>
                  <a:pt x="53" y="9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70" name="Group 269"/>
          <p:cNvGrpSpPr/>
          <p:nvPr userDrawn="1"/>
        </p:nvGrpSpPr>
        <p:grpSpPr>
          <a:xfrm>
            <a:off x="6716713" y="2667000"/>
            <a:ext cx="417512" cy="587375"/>
            <a:chOff x="6716713" y="2667000"/>
            <a:chExt cx="417512" cy="587375"/>
          </a:xfrm>
        </p:grpSpPr>
        <p:sp>
          <p:nvSpPr>
            <p:cNvPr id="271" name="Freeform 158"/>
            <p:cNvSpPr>
              <a:spLocks noEditPoints="1"/>
            </p:cNvSpPr>
            <p:nvPr userDrawn="1"/>
          </p:nvSpPr>
          <p:spPr bwMode="auto">
            <a:xfrm>
              <a:off x="6716713" y="2667000"/>
              <a:ext cx="315913" cy="587375"/>
            </a:xfrm>
            <a:custGeom>
              <a:avLst/>
              <a:gdLst>
                <a:gd name="T0" fmla="*/ 72 w 82"/>
                <a:gd name="T1" fmla="*/ 0 h 152"/>
                <a:gd name="T2" fmla="*/ 10 w 82"/>
                <a:gd name="T3" fmla="*/ 0 h 152"/>
                <a:gd name="T4" fmla="*/ 0 w 82"/>
                <a:gd name="T5" fmla="*/ 10 h 152"/>
                <a:gd name="T6" fmla="*/ 0 w 82"/>
                <a:gd name="T7" fmla="*/ 141 h 152"/>
                <a:gd name="T8" fmla="*/ 10 w 82"/>
                <a:gd name="T9" fmla="*/ 152 h 152"/>
                <a:gd name="T10" fmla="*/ 72 w 82"/>
                <a:gd name="T11" fmla="*/ 152 h 152"/>
                <a:gd name="T12" fmla="*/ 82 w 82"/>
                <a:gd name="T13" fmla="*/ 141 h 152"/>
                <a:gd name="T14" fmla="*/ 82 w 82"/>
                <a:gd name="T15" fmla="*/ 10 h 152"/>
                <a:gd name="T16" fmla="*/ 72 w 82"/>
                <a:gd name="T17" fmla="*/ 0 h 152"/>
                <a:gd name="T18" fmla="*/ 41 w 82"/>
                <a:gd name="T19" fmla="*/ 145 h 152"/>
                <a:gd name="T20" fmla="*/ 36 w 82"/>
                <a:gd name="T21" fmla="*/ 140 h 152"/>
                <a:gd name="T22" fmla="*/ 41 w 82"/>
                <a:gd name="T23" fmla="*/ 134 h 152"/>
                <a:gd name="T24" fmla="*/ 47 w 82"/>
                <a:gd name="T25" fmla="*/ 140 h 152"/>
                <a:gd name="T26" fmla="*/ 41 w 82"/>
                <a:gd name="T27" fmla="*/ 145 h 152"/>
                <a:gd name="T28" fmla="*/ 77 w 82"/>
                <a:gd name="T29" fmla="*/ 130 h 152"/>
                <a:gd name="T30" fmla="*/ 6 w 82"/>
                <a:gd name="T31" fmla="*/ 130 h 152"/>
                <a:gd name="T32" fmla="*/ 6 w 82"/>
                <a:gd name="T33" fmla="*/ 9 h 152"/>
                <a:gd name="T34" fmla="*/ 77 w 82"/>
                <a:gd name="T35" fmla="*/ 9 h 152"/>
                <a:gd name="T36" fmla="*/ 77 w 82"/>
                <a:gd name="T37" fmla="*/ 13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2" h="152">
                  <a:moveTo>
                    <a:pt x="7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47"/>
                    <a:pt x="5" y="152"/>
                    <a:pt x="10" y="152"/>
                  </a:cubicBezTo>
                  <a:cubicBezTo>
                    <a:pt x="72" y="152"/>
                    <a:pt x="72" y="152"/>
                    <a:pt x="72" y="152"/>
                  </a:cubicBezTo>
                  <a:cubicBezTo>
                    <a:pt x="78" y="152"/>
                    <a:pt x="82" y="147"/>
                    <a:pt x="82" y="141"/>
                  </a:cubicBezTo>
                  <a:cubicBezTo>
                    <a:pt x="82" y="10"/>
                    <a:pt x="82" y="10"/>
                    <a:pt x="82" y="10"/>
                  </a:cubicBezTo>
                  <a:cubicBezTo>
                    <a:pt x="82" y="4"/>
                    <a:pt x="78" y="0"/>
                    <a:pt x="72" y="0"/>
                  </a:cubicBezTo>
                  <a:close/>
                  <a:moveTo>
                    <a:pt x="41" y="145"/>
                  </a:moveTo>
                  <a:cubicBezTo>
                    <a:pt x="38" y="145"/>
                    <a:pt x="36" y="143"/>
                    <a:pt x="36" y="140"/>
                  </a:cubicBezTo>
                  <a:cubicBezTo>
                    <a:pt x="36" y="137"/>
                    <a:pt x="38" y="134"/>
                    <a:pt x="41" y="134"/>
                  </a:cubicBezTo>
                  <a:cubicBezTo>
                    <a:pt x="44" y="134"/>
                    <a:pt x="47" y="137"/>
                    <a:pt x="47" y="140"/>
                  </a:cubicBezTo>
                  <a:cubicBezTo>
                    <a:pt x="47" y="143"/>
                    <a:pt x="44" y="145"/>
                    <a:pt x="41" y="145"/>
                  </a:cubicBezTo>
                  <a:close/>
                  <a:moveTo>
                    <a:pt x="77" y="130"/>
                  </a:moveTo>
                  <a:cubicBezTo>
                    <a:pt x="6" y="130"/>
                    <a:pt x="6" y="130"/>
                    <a:pt x="6" y="130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77" y="9"/>
                    <a:pt x="77" y="9"/>
                    <a:pt x="77" y="9"/>
                  </a:cubicBezTo>
                  <a:lnTo>
                    <a:pt x="77" y="13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2" name="Oval 159"/>
            <p:cNvSpPr>
              <a:spLocks noChangeArrowheads="1"/>
            </p:cNvSpPr>
            <p:nvPr userDrawn="1"/>
          </p:nvSpPr>
          <p:spPr bwMode="auto">
            <a:xfrm>
              <a:off x="6854825" y="3184525"/>
              <a:ext cx="42863" cy="428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3" name="Freeform 230"/>
            <p:cNvSpPr>
              <a:spLocks noEditPoints="1"/>
            </p:cNvSpPr>
            <p:nvPr userDrawn="1"/>
          </p:nvSpPr>
          <p:spPr bwMode="auto">
            <a:xfrm>
              <a:off x="6832600" y="2782888"/>
              <a:ext cx="301625" cy="242888"/>
            </a:xfrm>
            <a:custGeom>
              <a:avLst/>
              <a:gdLst>
                <a:gd name="T0" fmla="*/ 65 w 78"/>
                <a:gd name="T1" fmla="*/ 0 h 63"/>
                <a:gd name="T2" fmla="*/ 13 w 78"/>
                <a:gd name="T3" fmla="*/ 0 h 63"/>
                <a:gd name="T4" fmla="*/ 0 w 78"/>
                <a:gd name="T5" fmla="*/ 14 h 63"/>
                <a:gd name="T6" fmla="*/ 0 w 78"/>
                <a:gd name="T7" fmla="*/ 39 h 63"/>
                <a:gd name="T8" fmla="*/ 13 w 78"/>
                <a:gd name="T9" fmla="*/ 52 h 63"/>
                <a:gd name="T10" fmla="*/ 15 w 78"/>
                <a:gd name="T11" fmla="*/ 52 h 63"/>
                <a:gd name="T12" fmla="*/ 15 w 78"/>
                <a:gd name="T13" fmla="*/ 63 h 63"/>
                <a:gd name="T14" fmla="*/ 26 w 78"/>
                <a:gd name="T15" fmla="*/ 52 h 63"/>
                <a:gd name="T16" fmla="*/ 65 w 78"/>
                <a:gd name="T17" fmla="*/ 52 h 63"/>
                <a:gd name="T18" fmla="*/ 78 w 78"/>
                <a:gd name="T19" fmla="*/ 39 h 63"/>
                <a:gd name="T20" fmla="*/ 78 w 78"/>
                <a:gd name="T21" fmla="*/ 14 h 63"/>
                <a:gd name="T22" fmla="*/ 65 w 78"/>
                <a:gd name="T23" fmla="*/ 0 h 63"/>
                <a:gd name="T24" fmla="*/ 20 w 78"/>
                <a:gd name="T25" fmla="*/ 30 h 63"/>
                <a:gd name="T26" fmla="*/ 15 w 78"/>
                <a:gd name="T27" fmla="*/ 25 h 63"/>
                <a:gd name="T28" fmla="*/ 20 w 78"/>
                <a:gd name="T29" fmla="*/ 20 h 63"/>
                <a:gd name="T30" fmla="*/ 25 w 78"/>
                <a:gd name="T31" fmla="*/ 25 h 63"/>
                <a:gd name="T32" fmla="*/ 20 w 78"/>
                <a:gd name="T33" fmla="*/ 30 h 63"/>
                <a:gd name="T34" fmla="*/ 40 w 78"/>
                <a:gd name="T35" fmla="*/ 30 h 63"/>
                <a:gd name="T36" fmla="*/ 35 w 78"/>
                <a:gd name="T37" fmla="*/ 25 h 63"/>
                <a:gd name="T38" fmla="*/ 40 w 78"/>
                <a:gd name="T39" fmla="*/ 20 h 63"/>
                <a:gd name="T40" fmla="*/ 45 w 78"/>
                <a:gd name="T41" fmla="*/ 25 h 63"/>
                <a:gd name="T42" fmla="*/ 40 w 78"/>
                <a:gd name="T43" fmla="*/ 30 h 63"/>
                <a:gd name="T44" fmla="*/ 61 w 78"/>
                <a:gd name="T45" fmla="*/ 30 h 63"/>
                <a:gd name="T46" fmla="*/ 56 w 78"/>
                <a:gd name="T47" fmla="*/ 25 h 63"/>
                <a:gd name="T48" fmla="*/ 61 w 78"/>
                <a:gd name="T49" fmla="*/ 20 h 63"/>
                <a:gd name="T50" fmla="*/ 65 w 78"/>
                <a:gd name="T51" fmla="*/ 25 h 63"/>
                <a:gd name="T52" fmla="*/ 61 w 78"/>
                <a:gd name="T53" fmla="*/ 3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8" h="63">
                  <a:moveTo>
                    <a:pt x="65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6"/>
                    <a:pt x="6" y="52"/>
                    <a:pt x="13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63"/>
                    <a:pt x="15" y="63"/>
                    <a:pt x="15" y="63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65" y="52"/>
                    <a:pt x="65" y="52"/>
                    <a:pt x="65" y="52"/>
                  </a:cubicBezTo>
                  <a:cubicBezTo>
                    <a:pt x="72" y="52"/>
                    <a:pt x="78" y="46"/>
                    <a:pt x="78" y="39"/>
                  </a:cubicBezTo>
                  <a:cubicBezTo>
                    <a:pt x="78" y="14"/>
                    <a:pt x="78" y="14"/>
                    <a:pt x="78" y="14"/>
                  </a:cubicBezTo>
                  <a:cubicBezTo>
                    <a:pt x="78" y="6"/>
                    <a:pt x="72" y="0"/>
                    <a:pt x="65" y="0"/>
                  </a:cubicBezTo>
                  <a:close/>
                  <a:moveTo>
                    <a:pt x="20" y="30"/>
                  </a:moveTo>
                  <a:cubicBezTo>
                    <a:pt x="17" y="30"/>
                    <a:pt x="15" y="27"/>
                    <a:pt x="15" y="25"/>
                  </a:cubicBezTo>
                  <a:cubicBezTo>
                    <a:pt x="15" y="22"/>
                    <a:pt x="17" y="20"/>
                    <a:pt x="20" y="20"/>
                  </a:cubicBezTo>
                  <a:cubicBezTo>
                    <a:pt x="23" y="20"/>
                    <a:pt x="25" y="22"/>
                    <a:pt x="25" y="25"/>
                  </a:cubicBezTo>
                  <a:cubicBezTo>
                    <a:pt x="25" y="27"/>
                    <a:pt x="23" y="30"/>
                    <a:pt x="20" y="30"/>
                  </a:cubicBezTo>
                  <a:close/>
                  <a:moveTo>
                    <a:pt x="40" y="30"/>
                  </a:moveTo>
                  <a:cubicBezTo>
                    <a:pt x="37" y="30"/>
                    <a:pt x="35" y="27"/>
                    <a:pt x="35" y="25"/>
                  </a:cubicBezTo>
                  <a:cubicBezTo>
                    <a:pt x="35" y="22"/>
                    <a:pt x="37" y="20"/>
                    <a:pt x="40" y="20"/>
                  </a:cubicBezTo>
                  <a:cubicBezTo>
                    <a:pt x="43" y="20"/>
                    <a:pt x="45" y="22"/>
                    <a:pt x="45" y="25"/>
                  </a:cubicBezTo>
                  <a:cubicBezTo>
                    <a:pt x="45" y="27"/>
                    <a:pt x="43" y="30"/>
                    <a:pt x="40" y="30"/>
                  </a:cubicBezTo>
                  <a:close/>
                  <a:moveTo>
                    <a:pt x="61" y="30"/>
                  </a:moveTo>
                  <a:cubicBezTo>
                    <a:pt x="58" y="30"/>
                    <a:pt x="56" y="27"/>
                    <a:pt x="56" y="25"/>
                  </a:cubicBezTo>
                  <a:cubicBezTo>
                    <a:pt x="56" y="22"/>
                    <a:pt x="58" y="20"/>
                    <a:pt x="61" y="20"/>
                  </a:cubicBezTo>
                  <a:cubicBezTo>
                    <a:pt x="63" y="20"/>
                    <a:pt x="65" y="22"/>
                    <a:pt x="65" y="25"/>
                  </a:cubicBezTo>
                  <a:cubicBezTo>
                    <a:pt x="65" y="27"/>
                    <a:pt x="63" y="30"/>
                    <a:pt x="61" y="3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74" name="Group 273"/>
          <p:cNvGrpSpPr/>
          <p:nvPr userDrawn="1"/>
        </p:nvGrpSpPr>
        <p:grpSpPr>
          <a:xfrm>
            <a:off x="6705600" y="781050"/>
            <a:ext cx="469901" cy="339726"/>
            <a:chOff x="6705600" y="781050"/>
            <a:chExt cx="469901" cy="339726"/>
          </a:xfrm>
        </p:grpSpPr>
        <p:sp>
          <p:nvSpPr>
            <p:cNvPr id="275" name="Freeform 231"/>
            <p:cNvSpPr>
              <a:spLocks/>
            </p:cNvSpPr>
            <p:nvPr userDrawn="1"/>
          </p:nvSpPr>
          <p:spPr bwMode="auto">
            <a:xfrm>
              <a:off x="6816725" y="850900"/>
              <a:ext cx="317500" cy="61913"/>
            </a:xfrm>
            <a:custGeom>
              <a:avLst/>
              <a:gdLst>
                <a:gd name="T0" fmla="*/ 63 w 82"/>
                <a:gd name="T1" fmla="*/ 3 h 16"/>
                <a:gd name="T2" fmla="*/ 82 w 82"/>
                <a:gd name="T3" fmla="*/ 9 h 16"/>
                <a:gd name="T4" fmla="*/ 82 w 82"/>
                <a:gd name="T5" fmla="*/ 8 h 16"/>
                <a:gd name="T6" fmla="*/ 74 w 82"/>
                <a:gd name="T7" fmla="*/ 0 h 16"/>
                <a:gd name="T8" fmla="*/ 9 w 82"/>
                <a:gd name="T9" fmla="*/ 0 h 16"/>
                <a:gd name="T10" fmla="*/ 0 w 82"/>
                <a:gd name="T11" fmla="*/ 8 h 16"/>
                <a:gd name="T12" fmla="*/ 9 w 82"/>
                <a:gd name="T13" fmla="*/ 16 h 16"/>
                <a:gd name="T14" fmla="*/ 36 w 82"/>
                <a:gd name="T15" fmla="*/ 16 h 16"/>
                <a:gd name="T16" fmla="*/ 63 w 82"/>
                <a:gd name="T17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" h="16">
                  <a:moveTo>
                    <a:pt x="63" y="3"/>
                  </a:moveTo>
                  <a:cubicBezTo>
                    <a:pt x="70" y="3"/>
                    <a:pt x="77" y="5"/>
                    <a:pt x="82" y="9"/>
                  </a:cubicBezTo>
                  <a:cubicBezTo>
                    <a:pt x="82" y="9"/>
                    <a:pt x="82" y="8"/>
                    <a:pt x="82" y="8"/>
                  </a:cubicBezTo>
                  <a:cubicBezTo>
                    <a:pt x="82" y="4"/>
                    <a:pt x="79" y="0"/>
                    <a:pt x="74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6"/>
                    <a:pt x="9" y="16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43" y="8"/>
                    <a:pt x="53" y="3"/>
                    <a:pt x="63" y="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6" name="Freeform 232"/>
            <p:cNvSpPr>
              <a:spLocks/>
            </p:cNvSpPr>
            <p:nvPr userDrawn="1"/>
          </p:nvSpPr>
          <p:spPr bwMode="auto">
            <a:xfrm>
              <a:off x="6762750" y="781050"/>
              <a:ext cx="312738" cy="61913"/>
            </a:xfrm>
            <a:custGeom>
              <a:avLst/>
              <a:gdLst>
                <a:gd name="T0" fmla="*/ 8 w 81"/>
                <a:gd name="T1" fmla="*/ 16 h 16"/>
                <a:gd name="T2" fmla="*/ 73 w 81"/>
                <a:gd name="T3" fmla="*/ 16 h 16"/>
                <a:gd name="T4" fmla="*/ 81 w 81"/>
                <a:gd name="T5" fmla="*/ 8 h 16"/>
                <a:gd name="T6" fmla="*/ 73 w 81"/>
                <a:gd name="T7" fmla="*/ 0 h 16"/>
                <a:gd name="T8" fmla="*/ 8 w 81"/>
                <a:gd name="T9" fmla="*/ 0 h 16"/>
                <a:gd name="T10" fmla="*/ 0 w 81"/>
                <a:gd name="T11" fmla="*/ 8 h 16"/>
                <a:gd name="T12" fmla="*/ 8 w 81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6">
                  <a:moveTo>
                    <a:pt x="8" y="16"/>
                  </a:moveTo>
                  <a:cubicBezTo>
                    <a:pt x="73" y="16"/>
                    <a:pt x="73" y="16"/>
                    <a:pt x="73" y="16"/>
                  </a:cubicBezTo>
                  <a:cubicBezTo>
                    <a:pt x="78" y="16"/>
                    <a:pt x="81" y="13"/>
                    <a:pt x="81" y="8"/>
                  </a:cubicBezTo>
                  <a:cubicBezTo>
                    <a:pt x="81" y="4"/>
                    <a:pt x="78" y="0"/>
                    <a:pt x="7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6"/>
                    <a:pt x="8" y="1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7" name="Freeform 233"/>
            <p:cNvSpPr>
              <a:spLocks/>
            </p:cNvSpPr>
            <p:nvPr userDrawn="1"/>
          </p:nvSpPr>
          <p:spPr bwMode="auto">
            <a:xfrm>
              <a:off x="6705600" y="920750"/>
              <a:ext cx="246063" cy="61913"/>
            </a:xfrm>
            <a:custGeom>
              <a:avLst/>
              <a:gdLst>
                <a:gd name="T0" fmla="*/ 8 w 64"/>
                <a:gd name="T1" fmla="*/ 0 h 16"/>
                <a:gd name="T2" fmla="*/ 0 w 64"/>
                <a:gd name="T3" fmla="*/ 8 h 16"/>
                <a:gd name="T4" fmla="*/ 8 w 64"/>
                <a:gd name="T5" fmla="*/ 16 h 16"/>
                <a:gd name="T6" fmla="*/ 58 w 64"/>
                <a:gd name="T7" fmla="*/ 16 h 16"/>
                <a:gd name="T8" fmla="*/ 64 w 64"/>
                <a:gd name="T9" fmla="*/ 0 h 16"/>
                <a:gd name="T10" fmla="*/ 8 w 64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6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9" y="10"/>
                    <a:pt x="61" y="5"/>
                    <a:pt x="64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8" name="Freeform 234"/>
            <p:cNvSpPr>
              <a:spLocks/>
            </p:cNvSpPr>
            <p:nvPr userDrawn="1"/>
          </p:nvSpPr>
          <p:spPr bwMode="auto">
            <a:xfrm>
              <a:off x="6781800" y="990600"/>
              <a:ext cx="158750" cy="61913"/>
            </a:xfrm>
            <a:custGeom>
              <a:avLst/>
              <a:gdLst>
                <a:gd name="T0" fmla="*/ 38 w 41"/>
                <a:gd name="T1" fmla="*/ 0 h 16"/>
                <a:gd name="T2" fmla="*/ 8 w 41"/>
                <a:gd name="T3" fmla="*/ 0 h 16"/>
                <a:gd name="T4" fmla="*/ 0 w 41"/>
                <a:gd name="T5" fmla="*/ 8 h 16"/>
                <a:gd name="T6" fmla="*/ 8 w 41"/>
                <a:gd name="T7" fmla="*/ 16 h 16"/>
                <a:gd name="T8" fmla="*/ 41 w 41"/>
                <a:gd name="T9" fmla="*/ 16 h 16"/>
                <a:gd name="T10" fmla="*/ 38 w 41"/>
                <a:gd name="T11" fmla="*/ 2 h 16"/>
                <a:gd name="T12" fmla="*/ 38 w 41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6">
                  <a:moveTo>
                    <a:pt x="3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39" y="12"/>
                    <a:pt x="38" y="7"/>
                    <a:pt x="38" y="2"/>
                  </a:cubicBezTo>
                  <a:cubicBezTo>
                    <a:pt x="38" y="1"/>
                    <a:pt x="38" y="0"/>
                    <a:pt x="38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9" name="Freeform 235"/>
            <p:cNvSpPr>
              <a:spLocks/>
            </p:cNvSpPr>
            <p:nvPr userDrawn="1"/>
          </p:nvSpPr>
          <p:spPr bwMode="auto">
            <a:xfrm>
              <a:off x="6770688" y="1055688"/>
              <a:ext cx="239713" cy="65088"/>
            </a:xfrm>
            <a:custGeom>
              <a:avLst/>
              <a:gdLst>
                <a:gd name="T0" fmla="*/ 45 w 62"/>
                <a:gd name="T1" fmla="*/ 0 h 17"/>
                <a:gd name="T2" fmla="*/ 8 w 62"/>
                <a:gd name="T3" fmla="*/ 0 h 17"/>
                <a:gd name="T4" fmla="*/ 0 w 62"/>
                <a:gd name="T5" fmla="*/ 8 h 17"/>
                <a:gd name="T6" fmla="*/ 8 w 62"/>
                <a:gd name="T7" fmla="*/ 17 h 17"/>
                <a:gd name="T8" fmla="*/ 62 w 62"/>
                <a:gd name="T9" fmla="*/ 17 h 17"/>
                <a:gd name="T10" fmla="*/ 45 w 62"/>
                <a:gd name="T1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2" h="17">
                  <a:moveTo>
                    <a:pt x="45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7"/>
                    <a:pt x="8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54" y="13"/>
                    <a:pt x="48" y="8"/>
                    <a:pt x="4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0" name="Freeform 236"/>
            <p:cNvSpPr>
              <a:spLocks noEditPoints="1"/>
            </p:cNvSpPr>
            <p:nvPr userDrawn="1"/>
          </p:nvSpPr>
          <p:spPr bwMode="auto">
            <a:xfrm>
              <a:off x="6948488" y="882650"/>
              <a:ext cx="227013" cy="227013"/>
            </a:xfrm>
            <a:custGeom>
              <a:avLst/>
              <a:gdLst>
                <a:gd name="T0" fmla="*/ 52 w 59"/>
                <a:gd name="T1" fmla="*/ 11 h 59"/>
                <a:gd name="T2" fmla="*/ 9 w 59"/>
                <a:gd name="T3" fmla="*/ 8 h 59"/>
                <a:gd name="T4" fmla="*/ 1 w 59"/>
                <a:gd name="T5" fmla="*/ 24 h 59"/>
                <a:gd name="T6" fmla="*/ 0 w 59"/>
                <a:gd name="T7" fmla="*/ 34 h 59"/>
                <a:gd name="T8" fmla="*/ 10 w 59"/>
                <a:gd name="T9" fmla="*/ 52 h 59"/>
                <a:gd name="T10" fmla="*/ 22 w 59"/>
                <a:gd name="T11" fmla="*/ 58 h 59"/>
                <a:gd name="T12" fmla="*/ 50 w 59"/>
                <a:gd name="T13" fmla="*/ 51 h 59"/>
                <a:gd name="T14" fmla="*/ 55 w 59"/>
                <a:gd name="T15" fmla="*/ 24 h 59"/>
                <a:gd name="T16" fmla="*/ 52 w 59"/>
                <a:gd name="T17" fmla="*/ 23 h 59"/>
                <a:gd name="T18" fmla="*/ 52 w 59"/>
                <a:gd name="T19" fmla="*/ 15 h 59"/>
                <a:gd name="T20" fmla="*/ 50 w 59"/>
                <a:gd name="T21" fmla="*/ 18 h 59"/>
                <a:gd name="T22" fmla="*/ 35 w 59"/>
                <a:gd name="T23" fmla="*/ 4 h 59"/>
                <a:gd name="T24" fmla="*/ 33 w 59"/>
                <a:gd name="T25" fmla="*/ 6 h 59"/>
                <a:gd name="T26" fmla="*/ 27 w 59"/>
                <a:gd name="T27" fmla="*/ 3 h 59"/>
                <a:gd name="T28" fmla="*/ 26 w 59"/>
                <a:gd name="T29" fmla="*/ 6 h 59"/>
                <a:gd name="T30" fmla="*/ 4 w 59"/>
                <a:gd name="T31" fmla="*/ 21 h 59"/>
                <a:gd name="T32" fmla="*/ 5 w 59"/>
                <a:gd name="T33" fmla="*/ 24 h 59"/>
                <a:gd name="T34" fmla="*/ 3 w 59"/>
                <a:gd name="T35" fmla="*/ 30 h 59"/>
                <a:gd name="T36" fmla="*/ 6 w 59"/>
                <a:gd name="T37" fmla="*/ 30 h 59"/>
                <a:gd name="T38" fmla="*/ 4 w 59"/>
                <a:gd name="T39" fmla="*/ 37 h 59"/>
                <a:gd name="T40" fmla="*/ 7 w 59"/>
                <a:gd name="T41" fmla="*/ 37 h 59"/>
                <a:gd name="T42" fmla="*/ 8 w 59"/>
                <a:gd name="T43" fmla="*/ 45 h 59"/>
                <a:gd name="T44" fmla="*/ 8 w 59"/>
                <a:gd name="T45" fmla="*/ 41 h 59"/>
                <a:gd name="T46" fmla="*/ 8 w 59"/>
                <a:gd name="T47" fmla="*/ 18 h 59"/>
                <a:gd name="T48" fmla="*/ 10 w 59"/>
                <a:gd name="T49" fmla="*/ 14 h 59"/>
                <a:gd name="T50" fmla="*/ 13 w 59"/>
                <a:gd name="T51" fmla="*/ 50 h 59"/>
                <a:gd name="T52" fmla="*/ 13 w 59"/>
                <a:gd name="T53" fmla="*/ 47 h 59"/>
                <a:gd name="T54" fmla="*/ 14 w 59"/>
                <a:gd name="T55" fmla="*/ 12 h 59"/>
                <a:gd name="T56" fmla="*/ 13 w 59"/>
                <a:gd name="T57" fmla="*/ 9 h 59"/>
                <a:gd name="T58" fmla="*/ 19 w 59"/>
                <a:gd name="T59" fmla="*/ 54 h 59"/>
                <a:gd name="T60" fmla="*/ 18 w 59"/>
                <a:gd name="T61" fmla="*/ 51 h 59"/>
                <a:gd name="T62" fmla="*/ 19 w 59"/>
                <a:gd name="T63" fmla="*/ 8 h 59"/>
                <a:gd name="T64" fmla="*/ 22 w 59"/>
                <a:gd name="T65" fmla="*/ 6 h 59"/>
                <a:gd name="T66" fmla="*/ 26 w 59"/>
                <a:gd name="T67" fmla="*/ 56 h 59"/>
                <a:gd name="T68" fmla="*/ 26 w 59"/>
                <a:gd name="T69" fmla="*/ 54 h 59"/>
                <a:gd name="T70" fmla="*/ 31 w 59"/>
                <a:gd name="T71" fmla="*/ 56 h 59"/>
                <a:gd name="T72" fmla="*/ 33 w 59"/>
                <a:gd name="T73" fmla="*/ 54 h 59"/>
                <a:gd name="T74" fmla="*/ 32 w 59"/>
                <a:gd name="T75" fmla="*/ 45 h 59"/>
                <a:gd name="T76" fmla="*/ 21 w 59"/>
                <a:gd name="T77" fmla="*/ 39 h 59"/>
                <a:gd name="T78" fmla="*/ 27 w 59"/>
                <a:gd name="T79" fmla="*/ 32 h 59"/>
                <a:gd name="T80" fmla="*/ 32 w 59"/>
                <a:gd name="T81" fmla="*/ 15 h 59"/>
                <a:gd name="T82" fmla="*/ 31 w 59"/>
                <a:gd name="T83" fmla="*/ 23 h 59"/>
                <a:gd name="T84" fmla="*/ 32 w 59"/>
                <a:gd name="T85" fmla="*/ 41 h 59"/>
                <a:gd name="T86" fmla="*/ 37 w 59"/>
                <a:gd name="T87" fmla="*/ 54 h 59"/>
                <a:gd name="T88" fmla="*/ 41 w 59"/>
                <a:gd name="T89" fmla="*/ 54 h 59"/>
                <a:gd name="T90" fmla="*/ 39 w 59"/>
                <a:gd name="T91" fmla="*/ 8 h 59"/>
                <a:gd name="T92" fmla="*/ 43 w 59"/>
                <a:gd name="T93" fmla="*/ 8 h 59"/>
                <a:gd name="T94" fmla="*/ 44 w 59"/>
                <a:gd name="T95" fmla="*/ 51 h 59"/>
                <a:gd name="T96" fmla="*/ 47 w 59"/>
                <a:gd name="T97" fmla="*/ 50 h 59"/>
                <a:gd name="T98" fmla="*/ 45 w 59"/>
                <a:gd name="T99" fmla="*/ 10 h 59"/>
                <a:gd name="T100" fmla="*/ 47 w 59"/>
                <a:gd name="T101" fmla="*/ 13 h 59"/>
                <a:gd name="T102" fmla="*/ 49 w 59"/>
                <a:gd name="T103" fmla="*/ 46 h 59"/>
                <a:gd name="T104" fmla="*/ 52 w 59"/>
                <a:gd name="T105" fmla="*/ 44 h 59"/>
                <a:gd name="T106" fmla="*/ 53 w 59"/>
                <a:gd name="T107" fmla="*/ 40 h 59"/>
                <a:gd name="T108" fmla="*/ 55 w 59"/>
                <a:gd name="T109" fmla="*/ 37 h 59"/>
                <a:gd name="T110" fmla="*/ 53 w 59"/>
                <a:gd name="T111" fmla="*/ 32 h 59"/>
                <a:gd name="T112" fmla="*/ 56 w 59"/>
                <a:gd name="T113" fmla="*/ 3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9" h="59">
                  <a:moveTo>
                    <a:pt x="57" y="18"/>
                  </a:moveTo>
                  <a:cubicBezTo>
                    <a:pt x="56" y="18"/>
                    <a:pt x="56" y="17"/>
                    <a:pt x="56" y="16"/>
                  </a:cubicBezTo>
                  <a:cubicBezTo>
                    <a:pt x="55" y="15"/>
                    <a:pt x="54" y="14"/>
                    <a:pt x="54" y="13"/>
                  </a:cubicBezTo>
                  <a:cubicBezTo>
                    <a:pt x="53" y="12"/>
                    <a:pt x="53" y="12"/>
                    <a:pt x="52" y="11"/>
                  </a:cubicBezTo>
                  <a:cubicBezTo>
                    <a:pt x="51" y="9"/>
                    <a:pt x="48" y="7"/>
                    <a:pt x="46" y="6"/>
                  </a:cubicBezTo>
                  <a:cubicBezTo>
                    <a:pt x="41" y="2"/>
                    <a:pt x="36" y="0"/>
                    <a:pt x="29" y="0"/>
                  </a:cubicBezTo>
                  <a:cubicBezTo>
                    <a:pt x="24" y="0"/>
                    <a:pt x="18" y="2"/>
                    <a:pt x="14" y="5"/>
                  </a:cubicBezTo>
                  <a:cubicBezTo>
                    <a:pt x="12" y="6"/>
                    <a:pt x="11" y="7"/>
                    <a:pt x="9" y="8"/>
                  </a:cubicBezTo>
                  <a:cubicBezTo>
                    <a:pt x="9" y="9"/>
                    <a:pt x="8" y="9"/>
                    <a:pt x="8" y="10"/>
                  </a:cubicBezTo>
                  <a:cubicBezTo>
                    <a:pt x="6" y="12"/>
                    <a:pt x="4" y="15"/>
                    <a:pt x="2" y="18"/>
                  </a:cubicBezTo>
                  <a:cubicBezTo>
                    <a:pt x="2" y="19"/>
                    <a:pt x="2" y="20"/>
                    <a:pt x="2" y="20"/>
                  </a:cubicBezTo>
                  <a:cubicBezTo>
                    <a:pt x="1" y="21"/>
                    <a:pt x="1" y="23"/>
                    <a:pt x="1" y="24"/>
                  </a:cubicBezTo>
                  <a:cubicBezTo>
                    <a:pt x="0" y="25"/>
                    <a:pt x="0" y="25"/>
                    <a:pt x="0" y="26"/>
                  </a:cubicBezTo>
                  <a:cubicBezTo>
                    <a:pt x="0" y="27"/>
                    <a:pt x="0" y="27"/>
                    <a:pt x="0" y="28"/>
                  </a:cubicBezTo>
                  <a:cubicBezTo>
                    <a:pt x="0" y="28"/>
                    <a:pt x="0" y="29"/>
                    <a:pt x="0" y="30"/>
                  </a:cubicBezTo>
                  <a:cubicBezTo>
                    <a:pt x="0" y="31"/>
                    <a:pt x="0" y="32"/>
                    <a:pt x="0" y="34"/>
                  </a:cubicBezTo>
                  <a:cubicBezTo>
                    <a:pt x="1" y="36"/>
                    <a:pt x="1" y="38"/>
                    <a:pt x="2" y="41"/>
                  </a:cubicBezTo>
                  <a:cubicBezTo>
                    <a:pt x="2" y="42"/>
                    <a:pt x="3" y="43"/>
                    <a:pt x="4" y="44"/>
                  </a:cubicBezTo>
                  <a:cubicBezTo>
                    <a:pt x="4" y="44"/>
                    <a:pt x="4" y="45"/>
                    <a:pt x="4" y="45"/>
                  </a:cubicBezTo>
                  <a:cubicBezTo>
                    <a:pt x="6" y="48"/>
                    <a:pt x="8" y="50"/>
                    <a:pt x="10" y="52"/>
                  </a:cubicBezTo>
                  <a:cubicBezTo>
                    <a:pt x="11" y="53"/>
                    <a:pt x="12" y="54"/>
                    <a:pt x="13" y="55"/>
                  </a:cubicBezTo>
                  <a:cubicBezTo>
                    <a:pt x="14" y="55"/>
                    <a:pt x="15" y="56"/>
                    <a:pt x="17" y="56"/>
                  </a:cubicBezTo>
                  <a:cubicBezTo>
                    <a:pt x="18" y="57"/>
                    <a:pt x="19" y="57"/>
                    <a:pt x="20" y="58"/>
                  </a:cubicBezTo>
                  <a:cubicBezTo>
                    <a:pt x="21" y="58"/>
                    <a:pt x="21" y="58"/>
                    <a:pt x="22" y="58"/>
                  </a:cubicBezTo>
                  <a:cubicBezTo>
                    <a:pt x="24" y="59"/>
                    <a:pt x="27" y="59"/>
                    <a:pt x="29" y="59"/>
                  </a:cubicBezTo>
                  <a:cubicBezTo>
                    <a:pt x="31" y="59"/>
                    <a:pt x="32" y="59"/>
                    <a:pt x="33" y="59"/>
                  </a:cubicBezTo>
                  <a:cubicBezTo>
                    <a:pt x="39" y="58"/>
                    <a:pt x="45" y="55"/>
                    <a:pt x="50" y="51"/>
                  </a:cubicBezTo>
                  <a:cubicBezTo>
                    <a:pt x="50" y="51"/>
                    <a:pt x="50" y="51"/>
                    <a:pt x="50" y="51"/>
                  </a:cubicBezTo>
                  <a:cubicBezTo>
                    <a:pt x="55" y="46"/>
                    <a:pt x="59" y="38"/>
                    <a:pt x="59" y="30"/>
                  </a:cubicBezTo>
                  <a:cubicBezTo>
                    <a:pt x="59" y="26"/>
                    <a:pt x="58" y="22"/>
                    <a:pt x="57" y="18"/>
                  </a:cubicBezTo>
                  <a:close/>
                  <a:moveTo>
                    <a:pt x="55" y="22"/>
                  </a:moveTo>
                  <a:cubicBezTo>
                    <a:pt x="55" y="23"/>
                    <a:pt x="55" y="23"/>
                    <a:pt x="55" y="24"/>
                  </a:cubicBezTo>
                  <a:cubicBezTo>
                    <a:pt x="56" y="25"/>
                    <a:pt x="55" y="26"/>
                    <a:pt x="54" y="26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4" y="26"/>
                    <a:pt x="53" y="25"/>
                    <a:pt x="53" y="25"/>
                  </a:cubicBezTo>
                  <a:cubicBezTo>
                    <a:pt x="53" y="24"/>
                    <a:pt x="53" y="24"/>
                    <a:pt x="52" y="23"/>
                  </a:cubicBezTo>
                  <a:cubicBezTo>
                    <a:pt x="52" y="22"/>
                    <a:pt x="53" y="22"/>
                    <a:pt x="53" y="21"/>
                  </a:cubicBezTo>
                  <a:cubicBezTo>
                    <a:pt x="54" y="21"/>
                    <a:pt x="55" y="22"/>
                    <a:pt x="55" y="22"/>
                  </a:cubicBezTo>
                  <a:close/>
                  <a:moveTo>
                    <a:pt x="50" y="15"/>
                  </a:moveTo>
                  <a:cubicBezTo>
                    <a:pt x="51" y="15"/>
                    <a:pt x="51" y="15"/>
                    <a:pt x="52" y="15"/>
                  </a:cubicBezTo>
                  <a:cubicBezTo>
                    <a:pt x="52" y="16"/>
                    <a:pt x="53" y="16"/>
                    <a:pt x="53" y="17"/>
                  </a:cubicBezTo>
                  <a:cubicBezTo>
                    <a:pt x="53" y="18"/>
                    <a:pt x="53" y="18"/>
                    <a:pt x="52" y="19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1" y="19"/>
                    <a:pt x="51" y="19"/>
                    <a:pt x="50" y="18"/>
                  </a:cubicBezTo>
                  <a:cubicBezTo>
                    <a:pt x="50" y="18"/>
                    <a:pt x="50" y="17"/>
                    <a:pt x="50" y="17"/>
                  </a:cubicBezTo>
                  <a:cubicBezTo>
                    <a:pt x="49" y="16"/>
                    <a:pt x="49" y="15"/>
                    <a:pt x="50" y="15"/>
                  </a:cubicBezTo>
                  <a:close/>
                  <a:moveTo>
                    <a:pt x="33" y="3"/>
                  </a:moveTo>
                  <a:cubicBezTo>
                    <a:pt x="34" y="4"/>
                    <a:pt x="34" y="4"/>
                    <a:pt x="35" y="4"/>
                  </a:cubicBezTo>
                  <a:cubicBezTo>
                    <a:pt x="36" y="4"/>
                    <a:pt x="36" y="5"/>
                    <a:pt x="36" y="5"/>
                  </a:cubicBezTo>
                  <a:cubicBezTo>
                    <a:pt x="36" y="6"/>
                    <a:pt x="35" y="6"/>
                    <a:pt x="35" y="6"/>
                  </a:cubicBezTo>
                  <a:cubicBezTo>
                    <a:pt x="35" y="6"/>
                    <a:pt x="35" y="6"/>
                    <a:pt x="34" y="6"/>
                  </a:cubicBezTo>
                  <a:cubicBezTo>
                    <a:pt x="34" y="6"/>
                    <a:pt x="33" y="6"/>
                    <a:pt x="33" y="6"/>
                  </a:cubicBezTo>
                  <a:cubicBezTo>
                    <a:pt x="32" y="6"/>
                    <a:pt x="32" y="5"/>
                    <a:pt x="32" y="5"/>
                  </a:cubicBezTo>
                  <a:cubicBezTo>
                    <a:pt x="32" y="4"/>
                    <a:pt x="32" y="3"/>
                    <a:pt x="33" y="3"/>
                  </a:cubicBezTo>
                  <a:close/>
                  <a:moveTo>
                    <a:pt x="26" y="3"/>
                  </a:moveTo>
                  <a:cubicBezTo>
                    <a:pt x="26" y="3"/>
                    <a:pt x="27" y="3"/>
                    <a:pt x="27" y="3"/>
                  </a:cubicBezTo>
                  <a:cubicBezTo>
                    <a:pt x="28" y="3"/>
                    <a:pt x="29" y="4"/>
                    <a:pt x="29" y="5"/>
                  </a:cubicBezTo>
                  <a:cubicBezTo>
                    <a:pt x="29" y="5"/>
                    <a:pt x="28" y="6"/>
                    <a:pt x="28" y="6"/>
                  </a:cubicBezTo>
                  <a:cubicBezTo>
                    <a:pt x="27" y="6"/>
                    <a:pt x="27" y="6"/>
                    <a:pt x="26" y="6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5" y="6"/>
                    <a:pt x="25" y="6"/>
                    <a:pt x="24" y="5"/>
                  </a:cubicBezTo>
                  <a:cubicBezTo>
                    <a:pt x="24" y="4"/>
                    <a:pt x="25" y="4"/>
                    <a:pt x="26" y="3"/>
                  </a:cubicBezTo>
                  <a:close/>
                  <a:moveTo>
                    <a:pt x="4" y="22"/>
                  </a:moveTo>
                  <a:cubicBezTo>
                    <a:pt x="4" y="22"/>
                    <a:pt x="4" y="21"/>
                    <a:pt x="4" y="21"/>
                  </a:cubicBezTo>
                  <a:cubicBezTo>
                    <a:pt x="5" y="20"/>
                    <a:pt x="6" y="20"/>
                    <a:pt x="6" y="20"/>
                  </a:cubicBezTo>
                  <a:cubicBezTo>
                    <a:pt x="7" y="20"/>
                    <a:pt x="7" y="21"/>
                    <a:pt x="7" y="22"/>
                  </a:cubicBezTo>
                  <a:cubicBezTo>
                    <a:pt x="7" y="22"/>
                    <a:pt x="7" y="23"/>
                    <a:pt x="6" y="23"/>
                  </a:cubicBezTo>
                  <a:cubicBezTo>
                    <a:pt x="6" y="24"/>
                    <a:pt x="6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4" y="24"/>
                    <a:pt x="4" y="23"/>
                    <a:pt x="4" y="22"/>
                  </a:cubicBezTo>
                  <a:close/>
                  <a:moveTo>
                    <a:pt x="3" y="30"/>
                  </a:moveTo>
                  <a:cubicBezTo>
                    <a:pt x="3" y="30"/>
                    <a:pt x="3" y="30"/>
                    <a:pt x="3" y="30"/>
                  </a:cubicBezTo>
                  <a:cubicBezTo>
                    <a:pt x="3" y="29"/>
                    <a:pt x="3" y="29"/>
                    <a:pt x="3" y="28"/>
                  </a:cubicBezTo>
                  <a:cubicBezTo>
                    <a:pt x="3" y="27"/>
                    <a:pt x="4" y="27"/>
                    <a:pt x="4" y="27"/>
                  </a:cubicBezTo>
                  <a:cubicBezTo>
                    <a:pt x="5" y="27"/>
                    <a:pt x="6" y="27"/>
                    <a:pt x="6" y="28"/>
                  </a:cubicBezTo>
                  <a:cubicBezTo>
                    <a:pt x="6" y="29"/>
                    <a:pt x="6" y="29"/>
                    <a:pt x="6" y="30"/>
                  </a:cubicBezTo>
                  <a:cubicBezTo>
                    <a:pt x="6" y="31"/>
                    <a:pt x="5" y="31"/>
                    <a:pt x="4" y="31"/>
                  </a:cubicBezTo>
                  <a:cubicBezTo>
                    <a:pt x="3" y="31"/>
                    <a:pt x="3" y="31"/>
                    <a:pt x="3" y="30"/>
                  </a:cubicBezTo>
                  <a:close/>
                  <a:moveTo>
                    <a:pt x="5" y="38"/>
                  </a:moveTo>
                  <a:cubicBezTo>
                    <a:pt x="5" y="38"/>
                    <a:pt x="4" y="38"/>
                    <a:pt x="4" y="37"/>
                  </a:cubicBezTo>
                  <a:cubicBezTo>
                    <a:pt x="4" y="37"/>
                    <a:pt x="4" y="36"/>
                    <a:pt x="3" y="36"/>
                  </a:cubicBezTo>
                  <a:cubicBezTo>
                    <a:pt x="3" y="35"/>
                    <a:pt x="4" y="34"/>
                    <a:pt x="4" y="34"/>
                  </a:cubicBezTo>
                  <a:cubicBezTo>
                    <a:pt x="5" y="34"/>
                    <a:pt x="6" y="34"/>
                    <a:pt x="6" y="35"/>
                  </a:cubicBezTo>
                  <a:cubicBezTo>
                    <a:pt x="6" y="36"/>
                    <a:pt x="6" y="36"/>
                    <a:pt x="7" y="37"/>
                  </a:cubicBezTo>
                  <a:cubicBezTo>
                    <a:pt x="7" y="37"/>
                    <a:pt x="6" y="38"/>
                    <a:pt x="6" y="38"/>
                  </a:cubicBezTo>
                  <a:cubicBezTo>
                    <a:pt x="5" y="38"/>
                    <a:pt x="5" y="38"/>
                    <a:pt x="5" y="38"/>
                  </a:cubicBezTo>
                  <a:close/>
                  <a:moveTo>
                    <a:pt x="9" y="45"/>
                  </a:moveTo>
                  <a:cubicBezTo>
                    <a:pt x="9" y="45"/>
                    <a:pt x="8" y="45"/>
                    <a:pt x="8" y="45"/>
                  </a:cubicBezTo>
                  <a:cubicBezTo>
                    <a:pt x="8" y="45"/>
                    <a:pt x="7" y="45"/>
                    <a:pt x="7" y="44"/>
                  </a:cubicBezTo>
                  <a:cubicBezTo>
                    <a:pt x="7" y="44"/>
                    <a:pt x="6" y="43"/>
                    <a:pt x="6" y="43"/>
                  </a:cubicBezTo>
                  <a:cubicBezTo>
                    <a:pt x="6" y="42"/>
                    <a:pt x="6" y="41"/>
                    <a:pt x="7" y="41"/>
                  </a:cubicBezTo>
                  <a:cubicBezTo>
                    <a:pt x="7" y="40"/>
                    <a:pt x="8" y="41"/>
                    <a:pt x="8" y="41"/>
                  </a:cubicBezTo>
                  <a:cubicBezTo>
                    <a:pt x="9" y="42"/>
                    <a:pt x="9" y="42"/>
                    <a:pt x="9" y="43"/>
                  </a:cubicBezTo>
                  <a:cubicBezTo>
                    <a:pt x="10" y="43"/>
                    <a:pt x="10" y="44"/>
                    <a:pt x="9" y="45"/>
                  </a:cubicBezTo>
                  <a:close/>
                  <a:moveTo>
                    <a:pt x="9" y="17"/>
                  </a:moveTo>
                  <a:cubicBezTo>
                    <a:pt x="9" y="17"/>
                    <a:pt x="9" y="18"/>
                    <a:pt x="8" y="18"/>
                  </a:cubicBezTo>
                  <a:cubicBezTo>
                    <a:pt x="8" y="18"/>
                    <a:pt x="8" y="17"/>
                    <a:pt x="7" y="17"/>
                  </a:cubicBezTo>
                  <a:cubicBezTo>
                    <a:pt x="7" y="17"/>
                    <a:pt x="7" y="16"/>
                    <a:pt x="7" y="15"/>
                  </a:cubicBezTo>
                  <a:cubicBezTo>
                    <a:pt x="7" y="15"/>
                    <a:pt x="8" y="14"/>
                    <a:pt x="8" y="14"/>
                  </a:cubicBezTo>
                  <a:cubicBezTo>
                    <a:pt x="9" y="13"/>
                    <a:pt x="9" y="13"/>
                    <a:pt x="10" y="14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10" y="16"/>
                    <a:pt x="10" y="16"/>
                    <a:pt x="9" y="17"/>
                  </a:cubicBezTo>
                  <a:close/>
                  <a:moveTo>
                    <a:pt x="14" y="50"/>
                  </a:moveTo>
                  <a:cubicBezTo>
                    <a:pt x="14" y="50"/>
                    <a:pt x="13" y="50"/>
                    <a:pt x="13" y="50"/>
                  </a:cubicBezTo>
                  <a:cubicBezTo>
                    <a:pt x="13" y="50"/>
                    <a:pt x="12" y="50"/>
                    <a:pt x="12" y="50"/>
                  </a:cubicBezTo>
                  <a:cubicBezTo>
                    <a:pt x="12" y="50"/>
                    <a:pt x="11" y="49"/>
                    <a:pt x="11" y="49"/>
                  </a:cubicBezTo>
                  <a:cubicBezTo>
                    <a:pt x="10" y="48"/>
                    <a:pt x="10" y="47"/>
                    <a:pt x="11" y="47"/>
                  </a:cubicBezTo>
                  <a:cubicBezTo>
                    <a:pt x="11" y="46"/>
                    <a:pt x="12" y="46"/>
                    <a:pt x="13" y="47"/>
                  </a:cubicBezTo>
                  <a:cubicBezTo>
                    <a:pt x="13" y="47"/>
                    <a:pt x="13" y="48"/>
                    <a:pt x="14" y="48"/>
                  </a:cubicBezTo>
                  <a:cubicBezTo>
                    <a:pt x="14" y="48"/>
                    <a:pt x="14" y="49"/>
                    <a:pt x="14" y="50"/>
                  </a:cubicBezTo>
                  <a:close/>
                  <a:moveTo>
                    <a:pt x="15" y="11"/>
                  </a:moveTo>
                  <a:cubicBezTo>
                    <a:pt x="15" y="11"/>
                    <a:pt x="14" y="11"/>
                    <a:pt x="14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1" y="11"/>
                    <a:pt x="11" y="10"/>
                    <a:pt x="12" y="10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8"/>
                    <a:pt x="15" y="8"/>
                    <a:pt x="15" y="9"/>
                  </a:cubicBezTo>
                  <a:cubicBezTo>
                    <a:pt x="16" y="9"/>
                    <a:pt x="16" y="10"/>
                    <a:pt x="15" y="11"/>
                  </a:cubicBezTo>
                  <a:close/>
                  <a:moveTo>
                    <a:pt x="20" y="53"/>
                  </a:moveTo>
                  <a:cubicBezTo>
                    <a:pt x="20" y="54"/>
                    <a:pt x="20" y="54"/>
                    <a:pt x="19" y="54"/>
                  </a:cubicBezTo>
                  <a:cubicBezTo>
                    <a:pt x="19" y="54"/>
                    <a:pt x="19" y="54"/>
                    <a:pt x="18" y="54"/>
                  </a:cubicBezTo>
                  <a:cubicBezTo>
                    <a:pt x="18" y="54"/>
                    <a:pt x="17" y="54"/>
                    <a:pt x="17" y="53"/>
                  </a:cubicBezTo>
                  <a:cubicBezTo>
                    <a:pt x="16" y="53"/>
                    <a:pt x="16" y="52"/>
                    <a:pt x="16" y="51"/>
                  </a:cubicBezTo>
                  <a:cubicBezTo>
                    <a:pt x="17" y="51"/>
                    <a:pt x="17" y="51"/>
                    <a:pt x="18" y="51"/>
                  </a:cubicBezTo>
                  <a:cubicBezTo>
                    <a:pt x="19" y="51"/>
                    <a:pt x="19" y="51"/>
                    <a:pt x="20" y="52"/>
                  </a:cubicBezTo>
                  <a:cubicBezTo>
                    <a:pt x="20" y="52"/>
                    <a:pt x="21" y="53"/>
                    <a:pt x="20" y="53"/>
                  </a:cubicBezTo>
                  <a:close/>
                  <a:moveTo>
                    <a:pt x="19" y="8"/>
                  </a:move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7"/>
                  </a:cubicBezTo>
                  <a:cubicBezTo>
                    <a:pt x="17" y="7"/>
                    <a:pt x="18" y="6"/>
                    <a:pt x="18" y="6"/>
                  </a:cubicBezTo>
                  <a:cubicBezTo>
                    <a:pt x="19" y="5"/>
                    <a:pt x="19" y="5"/>
                    <a:pt x="20" y="5"/>
                  </a:cubicBezTo>
                  <a:cubicBezTo>
                    <a:pt x="21" y="5"/>
                    <a:pt x="22" y="5"/>
                    <a:pt x="22" y="6"/>
                  </a:cubicBezTo>
                  <a:cubicBezTo>
                    <a:pt x="22" y="6"/>
                    <a:pt x="22" y="7"/>
                    <a:pt x="21" y="7"/>
                  </a:cubicBezTo>
                  <a:cubicBezTo>
                    <a:pt x="21" y="8"/>
                    <a:pt x="20" y="8"/>
                    <a:pt x="19" y="8"/>
                  </a:cubicBezTo>
                  <a:close/>
                  <a:moveTo>
                    <a:pt x="26" y="56"/>
                  </a:moveTo>
                  <a:cubicBezTo>
                    <a:pt x="26" y="56"/>
                    <a:pt x="26" y="56"/>
                    <a:pt x="26" y="56"/>
                  </a:cubicBezTo>
                  <a:cubicBezTo>
                    <a:pt x="25" y="56"/>
                    <a:pt x="24" y="56"/>
                    <a:pt x="24" y="56"/>
                  </a:cubicBezTo>
                  <a:cubicBezTo>
                    <a:pt x="23" y="56"/>
                    <a:pt x="23" y="55"/>
                    <a:pt x="23" y="54"/>
                  </a:cubicBezTo>
                  <a:cubicBezTo>
                    <a:pt x="23" y="54"/>
                    <a:pt x="24" y="53"/>
                    <a:pt x="24" y="53"/>
                  </a:cubicBezTo>
                  <a:cubicBezTo>
                    <a:pt x="25" y="53"/>
                    <a:pt x="26" y="53"/>
                    <a:pt x="26" y="54"/>
                  </a:cubicBezTo>
                  <a:cubicBezTo>
                    <a:pt x="27" y="54"/>
                    <a:pt x="27" y="54"/>
                    <a:pt x="27" y="55"/>
                  </a:cubicBezTo>
                  <a:cubicBezTo>
                    <a:pt x="27" y="56"/>
                    <a:pt x="27" y="56"/>
                    <a:pt x="26" y="56"/>
                  </a:cubicBezTo>
                  <a:close/>
                  <a:moveTo>
                    <a:pt x="33" y="56"/>
                  </a:moveTo>
                  <a:cubicBezTo>
                    <a:pt x="33" y="56"/>
                    <a:pt x="32" y="56"/>
                    <a:pt x="31" y="56"/>
                  </a:cubicBezTo>
                  <a:cubicBezTo>
                    <a:pt x="31" y="56"/>
                    <a:pt x="31" y="56"/>
                    <a:pt x="31" y="56"/>
                  </a:cubicBezTo>
                  <a:cubicBezTo>
                    <a:pt x="31" y="56"/>
                    <a:pt x="30" y="56"/>
                    <a:pt x="30" y="55"/>
                  </a:cubicBezTo>
                  <a:cubicBezTo>
                    <a:pt x="30" y="54"/>
                    <a:pt x="30" y="54"/>
                    <a:pt x="31" y="54"/>
                  </a:cubicBezTo>
                  <a:cubicBezTo>
                    <a:pt x="32" y="54"/>
                    <a:pt x="32" y="54"/>
                    <a:pt x="33" y="54"/>
                  </a:cubicBezTo>
                  <a:cubicBezTo>
                    <a:pt x="34" y="53"/>
                    <a:pt x="34" y="54"/>
                    <a:pt x="34" y="55"/>
                  </a:cubicBezTo>
                  <a:cubicBezTo>
                    <a:pt x="35" y="55"/>
                    <a:pt x="34" y="56"/>
                    <a:pt x="33" y="56"/>
                  </a:cubicBezTo>
                  <a:close/>
                  <a:moveTo>
                    <a:pt x="32" y="41"/>
                  </a:moveTo>
                  <a:cubicBezTo>
                    <a:pt x="32" y="45"/>
                    <a:pt x="32" y="45"/>
                    <a:pt x="32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28" y="42"/>
                    <a:pt x="26" y="41"/>
                    <a:pt x="25" y="41"/>
                  </a:cubicBezTo>
                  <a:cubicBezTo>
                    <a:pt x="24" y="40"/>
                    <a:pt x="22" y="40"/>
                    <a:pt x="21" y="39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5"/>
                    <a:pt x="27" y="37"/>
                    <a:pt x="29" y="37"/>
                  </a:cubicBezTo>
                  <a:cubicBezTo>
                    <a:pt x="31" y="37"/>
                    <a:pt x="32" y="36"/>
                    <a:pt x="32" y="35"/>
                  </a:cubicBezTo>
                  <a:cubicBezTo>
                    <a:pt x="32" y="33"/>
                    <a:pt x="30" y="33"/>
                    <a:pt x="27" y="32"/>
                  </a:cubicBezTo>
                  <a:cubicBezTo>
                    <a:pt x="25" y="31"/>
                    <a:pt x="23" y="29"/>
                    <a:pt x="23" y="26"/>
                  </a:cubicBezTo>
                  <a:cubicBezTo>
                    <a:pt x="23" y="22"/>
                    <a:pt x="25" y="19"/>
                    <a:pt x="29" y="19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4" y="19"/>
                    <a:pt x="36" y="19"/>
                    <a:pt x="37" y="20"/>
                  </a:cubicBezTo>
                  <a:cubicBezTo>
                    <a:pt x="35" y="25"/>
                    <a:pt x="35" y="25"/>
                    <a:pt x="35" y="25"/>
                  </a:cubicBezTo>
                  <a:cubicBezTo>
                    <a:pt x="34" y="24"/>
                    <a:pt x="32" y="23"/>
                    <a:pt x="31" y="23"/>
                  </a:cubicBezTo>
                  <a:cubicBezTo>
                    <a:pt x="30" y="23"/>
                    <a:pt x="28" y="24"/>
                    <a:pt x="28" y="25"/>
                  </a:cubicBezTo>
                  <a:cubicBezTo>
                    <a:pt x="28" y="26"/>
                    <a:pt x="30" y="27"/>
                    <a:pt x="31" y="27"/>
                  </a:cubicBezTo>
                  <a:cubicBezTo>
                    <a:pt x="35" y="28"/>
                    <a:pt x="38" y="30"/>
                    <a:pt x="38" y="34"/>
                  </a:cubicBezTo>
                  <a:cubicBezTo>
                    <a:pt x="38" y="38"/>
                    <a:pt x="36" y="40"/>
                    <a:pt x="32" y="41"/>
                  </a:cubicBezTo>
                  <a:close/>
                  <a:moveTo>
                    <a:pt x="41" y="54"/>
                  </a:moveTo>
                  <a:cubicBezTo>
                    <a:pt x="40" y="54"/>
                    <a:pt x="39" y="55"/>
                    <a:pt x="39" y="55"/>
                  </a:cubicBezTo>
                  <a:cubicBezTo>
                    <a:pt x="39" y="55"/>
                    <a:pt x="39" y="55"/>
                    <a:pt x="38" y="55"/>
                  </a:cubicBezTo>
                  <a:cubicBezTo>
                    <a:pt x="38" y="55"/>
                    <a:pt x="37" y="55"/>
                    <a:pt x="37" y="54"/>
                  </a:cubicBezTo>
                  <a:cubicBezTo>
                    <a:pt x="37" y="53"/>
                    <a:pt x="37" y="53"/>
                    <a:pt x="38" y="52"/>
                  </a:cubicBezTo>
                  <a:cubicBezTo>
                    <a:pt x="38" y="52"/>
                    <a:pt x="39" y="52"/>
                    <a:pt x="39" y="52"/>
                  </a:cubicBezTo>
                  <a:cubicBezTo>
                    <a:pt x="40" y="51"/>
                    <a:pt x="41" y="52"/>
                    <a:pt x="41" y="52"/>
                  </a:cubicBezTo>
                  <a:cubicBezTo>
                    <a:pt x="42" y="53"/>
                    <a:pt x="41" y="54"/>
                    <a:pt x="41" y="54"/>
                  </a:cubicBezTo>
                  <a:close/>
                  <a:moveTo>
                    <a:pt x="43" y="8"/>
                  </a:moveTo>
                  <a:cubicBezTo>
                    <a:pt x="42" y="9"/>
                    <a:pt x="42" y="9"/>
                    <a:pt x="42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0" y="9"/>
                    <a:pt x="40" y="8"/>
                    <a:pt x="39" y="8"/>
                  </a:cubicBezTo>
                  <a:cubicBezTo>
                    <a:pt x="39" y="8"/>
                    <a:pt x="38" y="7"/>
                    <a:pt x="39" y="6"/>
                  </a:cubicBezTo>
                  <a:cubicBezTo>
                    <a:pt x="39" y="6"/>
                    <a:pt x="40" y="5"/>
                    <a:pt x="40" y="6"/>
                  </a:cubicBezTo>
                  <a:cubicBezTo>
                    <a:pt x="41" y="6"/>
                    <a:pt x="42" y="6"/>
                    <a:pt x="42" y="6"/>
                  </a:cubicBezTo>
                  <a:cubicBezTo>
                    <a:pt x="43" y="7"/>
                    <a:pt x="43" y="8"/>
                    <a:pt x="43" y="8"/>
                  </a:cubicBezTo>
                  <a:close/>
                  <a:moveTo>
                    <a:pt x="47" y="50"/>
                  </a:moveTo>
                  <a:cubicBezTo>
                    <a:pt x="46" y="50"/>
                    <a:pt x="46" y="51"/>
                    <a:pt x="45" y="51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3" y="50"/>
                    <a:pt x="43" y="49"/>
                    <a:pt x="44" y="49"/>
                  </a:cubicBezTo>
                  <a:cubicBezTo>
                    <a:pt x="44" y="49"/>
                    <a:pt x="45" y="48"/>
                    <a:pt x="45" y="48"/>
                  </a:cubicBezTo>
                  <a:cubicBezTo>
                    <a:pt x="46" y="47"/>
                    <a:pt x="47" y="48"/>
                    <a:pt x="47" y="48"/>
                  </a:cubicBezTo>
                  <a:cubicBezTo>
                    <a:pt x="48" y="49"/>
                    <a:pt x="48" y="49"/>
                    <a:pt x="47" y="50"/>
                  </a:cubicBezTo>
                  <a:close/>
                  <a:moveTo>
                    <a:pt x="47" y="13"/>
                  </a:moveTo>
                  <a:cubicBezTo>
                    <a:pt x="47" y="13"/>
                    <a:pt x="47" y="13"/>
                    <a:pt x="46" y="13"/>
                  </a:cubicBezTo>
                  <a:cubicBezTo>
                    <a:pt x="46" y="12"/>
                    <a:pt x="46" y="12"/>
                    <a:pt x="45" y="12"/>
                  </a:cubicBezTo>
                  <a:cubicBezTo>
                    <a:pt x="45" y="11"/>
                    <a:pt x="44" y="10"/>
                    <a:pt x="45" y="10"/>
                  </a:cubicBezTo>
                  <a:cubicBezTo>
                    <a:pt x="45" y="9"/>
                    <a:pt x="46" y="9"/>
                    <a:pt x="47" y="10"/>
                  </a:cubicBezTo>
                  <a:cubicBezTo>
                    <a:pt x="47" y="10"/>
                    <a:pt x="48" y="10"/>
                    <a:pt x="48" y="11"/>
                  </a:cubicBezTo>
                  <a:cubicBezTo>
                    <a:pt x="49" y="11"/>
                    <a:pt x="49" y="12"/>
                    <a:pt x="48" y="13"/>
                  </a:cubicBezTo>
                  <a:cubicBezTo>
                    <a:pt x="48" y="13"/>
                    <a:pt x="48" y="13"/>
                    <a:pt x="47" y="13"/>
                  </a:cubicBezTo>
                  <a:close/>
                  <a:moveTo>
                    <a:pt x="52" y="44"/>
                  </a:moveTo>
                  <a:cubicBezTo>
                    <a:pt x="52" y="45"/>
                    <a:pt x="51" y="45"/>
                    <a:pt x="51" y="46"/>
                  </a:cubicBezTo>
                  <a:cubicBezTo>
                    <a:pt x="51" y="46"/>
                    <a:pt x="50" y="46"/>
                    <a:pt x="50" y="46"/>
                  </a:cubicBezTo>
                  <a:cubicBezTo>
                    <a:pt x="49" y="46"/>
                    <a:pt x="49" y="46"/>
                    <a:pt x="49" y="46"/>
                  </a:cubicBezTo>
                  <a:cubicBezTo>
                    <a:pt x="48" y="46"/>
                    <a:pt x="48" y="45"/>
                    <a:pt x="49" y="44"/>
                  </a:cubicBezTo>
                  <a:cubicBezTo>
                    <a:pt x="49" y="44"/>
                    <a:pt x="49" y="43"/>
                    <a:pt x="50" y="43"/>
                  </a:cubicBezTo>
                  <a:cubicBezTo>
                    <a:pt x="50" y="42"/>
                    <a:pt x="51" y="42"/>
                    <a:pt x="52" y="42"/>
                  </a:cubicBezTo>
                  <a:cubicBezTo>
                    <a:pt x="52" y="43"/>
                    <a:pt x="52" y="44"/>
                    <a:pt x="52" y="44"/>
                  </a:cubicBezTo>
                  <a:close/>
                  <a:moveTo>
                    <a:pt x="55" y="37"/>
                  </a:moveTo>
                  <a:cubicBezTo>
                    <a:pt x="55" y="38"/>
                    <a:pt x="55" y="39"/>
                    <a:pt x="54" y="39"/>
                  </a:cubicBezTo>
                  <a:cubicBezTo>
                    <a:pt x="54" y="40"/>
                    <a:pt x="54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0"/>
                    <a:pt x="52" y="39"/>
                    <a:pt x="52" y="38"/>
                  </a:cubicBezTo>
                  <a:cubicBezTo>
                    <a:pt x="52" y="38"/>
                    <a:pt x="52" y="37"/>
                    <a:pt x="52" y="37"/>
                  </a:cubicBezTo>
                  <a:cubicBezTo>
                    <a:pt x="53" y="36"/>
                    <a:pt x="53" y="35"/>
                    <a:pt x="54" y="36"/>
                  </a:cubicBezTo>
                  <a:cubicBezTo>
                    <a:pt x="55" y="36"/>
                    <a:pt x="55" y="37"/>
                    <a:pt x="55" y="37"/>
                  </a:cubicBezTo>
                  <a:close/>
                  <a:moveTo>
                    <a:pt x="56" y="32"/>
                  </a:moveTo>
                  <a:cubicBezTo>
                    <a:pt x="56" y="32"/>
                    <a:pt x="55" y="33"/>
                    <a:pt x="55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3"/>
                    <a:pt x="53" y="32"/>
                    <a:pt x="53" y="32"/>
                  </a:cubicBezTo>
                  <a:cubicBezTo>
                    <a:pt x="53" y="31"/>
                    <a:pt x="53" y="30"/>
                    <a:pt x="53" y="30"/>
                  </a:cubicBezTo>
                  <a:cubicBezTo>
                    <a:pt x="53" y="29"/>
                    <a:pt x="54" y="28"/>
                    <a:pt x="55" y="28"/>
                  </a:cubicBezTo>
                  <a:cubicBezTo>
                    <a:pt x="56" y="28"/>
                    <a:pt x="56" y="29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1"/>
                    <a:pt x="56" y="32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1" name="Freeform 237"/>
            <p:cNvSpPr>
              <a:spLocks/>
            </p:cNvSpPr>
            <p:nvPr userDrawn="1"/>
          </p:nvSpPr>
          <p:spPr bwMode="auto">
            <a:xfrm>
              <a:off x="6959600" y="1012825"/>
              <a:ext cx="15875" cy="15875"/>
            </a:xfrm>
            <a:custGeom>
              <a:avLst/>
              <a:gdLst>
                <a:gd name="T0" fmla="*/ 4 w 4"/>
                <a:gd name="T1" fmla="*/ 3 h 4"/>
                <a:gd name="T2" fmla="*/ 3 w 4"/>
                <a:gd name="T3" fmla="*/ 1 h 4"/>
                <a:gd name="T4" fmla="*/ 1 w 4"/>
                <a:gd name="T5" fmla="*/ 0 h 4"/>
                <a:gd name="T6" fmla="*/ 0 w 4"/>
                <a:gd name="T7" fmla="*/ 2 h 4"/>
                <a:gd name="T8" fmla="*/ 1 w 4"/>
                <a:gd name="T9" fmla="*/ 3 h 4"/>
                <a:gd name="T10" fmla="*/ 2 w 4"/>
                <a:gd name="T11" fmla="*/ 4 h 4"/>
                <a:gd name="T12" fmla="*/ 3 w 4"/>
                <a:gd name="T13" fmla="*/ 4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4"/>
                    <a:pt x="2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2" name="Freeform 238"/>
            <p:cNvSpPr>
              <a:spLocks/>
            </p:cNvSpPr>
            <p:nvPr userDrawn="1"/>
          </p:nvSpPr>
          <p:spPr bwMode="auto">
            <a:xfrm>
              <a:off x="6970713" y="1036638"/>
              <a:ext cx="15875" cy="19050"/>
            </a:xfrm>
            <a:custGeom>
              <a:avLst/>
              <a:gdLst>
                <a:gd name="T0" fmla="*/ 2 w 4"/>
                <a:gd name="T1" fmla="*/ 1 h 5"/>
                <a:gd name="T2" fmla="*/ 1 w 4"/>
                <a:gd name="T3" fmla="*/ 1 h 5"/>
                <a:gd name="T4" fmla="*/ 0 w 4"/>
                <a:gd name="T5" fmla="*/ 3 h 5"/>
                <a:gd name="T6" fmla="*/ 1 w 4"/>
                <a:gd name="T7" fmla="*/ 4 h 5"/>
                <a:gd name="T8" fmla="*/ 2 w 4"/>
                <a:gd name="T9" fmla="*/ 5 h 5"/>
                <a:gd name="T10" fmla="*/ 3 w 4"/>
                <a:gd name="T11" fmla="*/ 5 h 5"/>
                <a:gd name="T12" fmla="*/ 3 w 4"/>
                <a:gd name="T13" fmla="*/ 3 h 5"/>
                <a:gd name="T14" fmla="*/ 2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2" y="1"/>
                  </a:moveTo>
                  <a:cubicBezTo>
                    <a:pt x="2" y="1"/>
                    <a:pt x="1" y="0"/>
                    <a:pt x="1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4"/>
                    <a:pt x="4" y="3"/>
                    <a:pt x="3" y="3"/>
                  </a:cubicBezTo>
                  <a:cubicBezTo>
                    <a:pt x="3" y="2"/>
                    <a:pt x="3" y="2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3" name="Freeform 239"/>
            <p:cNvSpPr>
              <a:spLocks/>
            </p:cNvSpPr>
            <p:nvPr userDrawn="1"/>
          </p:nvSpPr>
          <p:spPr bwMode="auto">
            <a:xfrm>
              <a:off x="6986588" y="1060450"/>
              <a:ext cx="15875" cy="14288"/>
            </a:xfrm>
            <a:custGeom>
              <a:avLst/>
              <a:gdLst>
                <a:gd name="T0" fmla="*/ 3 w 4"/>
                <a:gd name="T1" fmla="*/ 1 h 4"/>
                <a:gd name="T2" fmla="*/ 1 w 4"/>
                <a:gd name="T3" fmla="*/ 1 h 4"/>
                <a:gd name="T4" fmla="*/ 1 w 4"/>
                <a:gd name="T5" fmla="*/ 3 h 4"/>
                <a:gd name="T6" fmla="*/ 2 w 4"/>
                <a:gd name="T7" fmla="*/ 4 h 4"/>
                <a:gd name="T8" fmla="*/ 3 w 4"/>
                <a:gd name="T9" fmla="*/ 4 h 4"/>
                <a:gd name="T10" fmla="*/ 4 w 4"/>
                <a:gd name="T11" fmla="*/ 4 h 4"/>
                <a:gd name="T12" fmla="*/ 4 w 4"/>
                <a:gd name="T13" fmla="*/ 2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2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2"/>
                    <a:pt x="3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4" name="Freeform 240"/>
            <p:cNvSpPr>
              <a:spLocks/>
            </p:cNvSpPr>
            <p:nvPr userDrawn="1"/>
          </p:nvSpPr>
          <p:spPr bwMode="auto">
            <a:xfrm>
              <a:off x="6975475" y="931863"/>
              <a:ext cx="15875" cy="19050"/>
            </a:xfrm>
            <a:custGeom>
              <a:avLst/>
              <a:gdLst>
                <a:gd name="T0" fmla="*/ 3 w 4"/>
                <a:gd name="T1" fmla="*/ 1 h 5"/>
                <a:gd name="T2" fmla="*/ 1 w 4"/>
                <a:gd name="T3" fmla="*/ 1 h 5"/>
                <a:gd name="T4" fmla="*/ 0 w 4"/>
                <a:gd name="T5" fmla="*/ 2 h 5"/>
                <a:gd name="T6" fmla="*/ 0 w 4"/>
                <a:gd name="T7" fmla="*/ 4 h 5"/>
                <a:gd name="T8" fmla="*/ 1 w 4"/>
                <a:gd name="T9" fmla="*/ 5 h 5"/>
                <a:gd name="T10" fmla="*/ 2 w 4"/>
                <a:gd name="T11" fmla="*/ 4 h 5"/>
                <a:gd name="T12" fmla="*/ 3 w 4"/>
                <a:gd name="T13" fmla="*/ 3 h 5"/>
                <a:gd name="T14" fmla="*/ 3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3"/>
                    <a:pt x="0" y="4"/>
                    <a:pt x="0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2" y="4"/>
                    <a:pt x="2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5" name="Freeform 241"/>
            <p:cNvSpPr>
              <a:spLocks/>
            </p:cNvSpPr>
            <p:nvPr userDrawn="1"/>
          </p:nvSpPr>
          <p:spPr bwMode="auto">
            <a:xfrm>
              <a:off x="7040563" y="893763"/>
              <a:ext cx="19050" cy="11113"/>
            </a:xfrm>
            <a:custGeom>
              <a:avLst/>
              <a:gdLst>
                <a:gd name="T0" fmla="*/ 2 w 5"/>
                <a:gd name="T1" fmla="*/ 3 h 3"/>
                <a:gd name="T2" fmla="*/ 2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3 w 5"/>
                <a:gd name="T9" fmla="*/ 0 h 3"/>
                <a:gd name="T10" fmla="*/ 2 w 5"/>
                <a:gd name="T11" fmla="*/ 0 h 3"/>
                <a:gd name="T12" fmla="*/ 0 w 5"/>
                <a:gd name="T13" fmla="*/ 2 h 3"/>
                <a:gd name="T14" fmla="*/ 2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2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4" y="3"/>
                  </a:cubicBezTo>
                  <a:cubicBezTo>
                    <a:pt x="4" y="3"/>
                    <a:pt x="5" y="2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1" y="3"/>
                    <a:pt x="1" y="3"/>
                    <a:pt x="2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6" name="Freeform 242"/>
            <p:cNvSpPr>
              <a:spLocks/>
            </p:cNvSpPr>
            <p:nvPr userDrawn="1"/>
          </p:nvSpPr>
          <p:spPr bwMode="auto">
            <a:xfrm>
              <a:off x="7072313" y="893763"/>
              <a:ext cx="14288" cy="11113"/>
            </a:xfrm>
            <a:custGeom>
              <a:avLst/>
              <a:gdLst>
                <a:gd name="T0" fmla="*/ 1 w 4"/>
                <a:gd name="T1" fmla="*/ 3 h 3"/>
                <a:gd name="T2" fmla="*/ 2 w 4"/>
                <a:gd name="T3" fmla="*/ 3 h 3"/>
                <a:gd name="T4" fmla="*/ 3 w 4"/>
                <a:gd name="T5" fmla="*/ 3 h 3"/>
                <a:gd name="T6" fmla="*/ 4 w 4"/>
                <a:gd name="T7" fmla="*/ 2 h 3"/>
                <a:gd name="T8" fmla="*/ 3 w 4"/>
                <a:gd name="T9" fmla="*/ 1 h 3"/>
                <a:gd name="T10" fmla="*/ 1 w 4"/>
                <a:gd name="T11" fmla="*/ 0 h 3"/>
                <a:gd name="T12" fmla="*/ 0 w 4"/>
                <a:gd name="T13" fmla="*/ 2 h 3"/>
                <a:gd name="T14" fmla="*/ 1 w 4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3" y="1"/>
                  </a:cubicBezTo>
                  <a:cubicBezTo>
                    <a:pt x="2" y="1"/>
                    <a:pt x="2" y="1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7" name="Freeform 243"/>
            <p:cNvSpPr>
              <a:spLocks/>
            </p:cNvSpPr>
            <p:nvPr userDrawn="1"/>
          </p:nvSpPr>
          <p:spPr bwMode="auto">
            <a:xfrm>
              <a:off x="7137400" y="939800"/>
              <a:ext cx="15875" cy="15875"/>
            </a:xfrm>
            <a:custGeom>
              <a:avLst/>
              <a:gdLst>
                <a:gd name="T0" fmla="*/ 1 w 4"/>
                <a:gd name="T1" fmla="*/ 3 h 4"/>
                <a:gd name="T2" fmla="*/ 3 w 4"/>
                <a:gd name="T3" fmla="*/ 4 h 4"/>
                <a:gd name="T4" fmla="*/ 3 w 4"/>
                <a:gd name="T5" fmla="*/ 4 h 4"/>
                <a:gd name="T6" fmla="*/ 4 w 4"/>
                <a:gd name="T7" fmla="*/ 2 h 4"/>
                <a:gd name="T8" fmla="*/ 3 w 4"/>
                <a:gd name="T9" fmla="*/ 0 h 4"/>
                <a:gd name="T10" fmla="*/ 1 w 4"/>
                <a:gd name="T11" fmla="*/ 0 h 4"/>
                <a:gd name="T12" fmla="*/ 1 w 4"/>
                <a:gd name="T13" fmla="*/ 2 h 4"/>
                <a:gd name="T14" fmla="*/ 1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1" y="3"/>
                  </a:move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3" y="1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0" y="1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8" name="Freeform 244"/>
            <p:cNvSpPr>
              <a:spLocks/>
            </p:cNvSpPr>
            <p:nvPr userDrawn="1"/>
          </p:nvSpPr>
          <p:spPr bwMode="auto">
            <a:xfrm>
              <a:off x="7148513" y="963613"/>
              <a:ext cx="15875" cy="19050"/>
            </a:xfrm>
            <a:custGeom>
              <a:avLst/>
              <a:gdLst>
                <a:gd name="T0" fmla="*/ 0 w 4"/>
                <a:gd name="T1" fmla="*/ 2 h 5"/>
                <a:gd name="T2" fmla="*/ 1 w 4"/>
                <a:gd name="T3" fmla="*/ 4 h 5"/>
                <a:gd name="T4" fmla="*/ 2 w 4"/>
                <a:gd name="T5" fmla="*/ 5 h 5"/>
                <a:gd name="T6" fmla="*/ 2 w 4"/>
                <a:gd name="T7" fmla="*/ 5 h 5"/>
                <a:gd name="T8" fmla="*/ 3 w 4"/>
                <a:gd name="T9" fmla="*/ 3 h 5"/>
                <a:gd name="T10" fmla="*/ 3 w 4"/>
                <a:gd name="T11" fmla="*/ 1 h 5"/>
                <a:gd name="T12" fmla="*/ 1 w 4"/>
                <a:gd name="T13" fmla="*/ 0 h 5"/>
                <a:gd name="T14" fmla="*/ 0 w 4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4"/>
                    <a:pt x="3" y="3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9" name="Freeform 245"/>
            <p:cNvSpPr>
              <a:spLocks/>
            </p:cNvSpPr>
            <p:nvPr userDrawn="1"/>
          </p:nvSpPr>
          <p:spPr bwMode="auto">
            <a:xfrm>
              <a:off x="6991350" y="912813"/>
              <a:ext cx="19050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3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3"/>
                    <a:pt x="4" y="3"/>
                    <a:pt x="4" y="3"/>
                  </a:cubicBezTo>
                  <a:cubicBezTo>
                    <a:pt x="5" y="2"/>
                    <a:pt x="5" y="1"/>
                    <a:pt x="4" y="1"/>
                  </a:cubicBezTo>
                  <a:cubicBezTo>
                    <a:pt x="4" y="0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0" name="Freeform 246"/>
            <p:cNvSpPr>
              <a:spLocks/>
            </p:cNvSpPr>
            <p:nvPr userDrawn="1"/>
          </p:nvSpPr>
          <p:spPr bwMode="auto">
            <a:xfrm>
              <a:off x="6959600" y="985838"/>
              <a:ext cx="11113" cy="15875"/>
            </a:xfrm>
            <a:custGeom>
              <a:avLst/>
              <a:gdLst>
                <a:gd name="T0" fmla="*/ 3 w 3"/>
                <a:gd name="T1" fmla="*/ 3 h 4"/>
                <a:gd name="T2" fmla="*/ 3 w 3"/>
                <a:gd name="T3" fmla="*/ 1 h 4"/>
                <a:gd name="T4" fmla="*/ 1 w 3"/>
                <a:gd name="T5" fmla="*/ 0 h 4"/>
                <a:gd name="T6" fmla="*/ 0 w 3"/>
                <a:gd name="T7" fmla="*/ 1 h 4"/>
                <a:gd name="T8" fmla="*/ 0 w 3"/>
                <a:gd name="T9" fmla="*/ 3 h 4"/>
                <a:gd name="T10" fmla="*/ 0 w 3"/>
                <a:gd name="T11" fmla="*/ 3 h 4"/>
                <a:gd name="T12" fmla="*/ 1 w 3"/>
                <a:gd name="T13" fmla="*/ 4 h 4"/>
                <a:gd name="T14" fmla="*/ 3 w 3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3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2" y="4"/>
                    <a:pt x="3" y="4"/>
                    <a:pt x="3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1" name="Freeform 247"/>
            <p:cNvSpPr>
              <a:spLocks/>
            </p:cNvSpPr>
            <p:nvPr userDrawn="1"/>
          </p:nvSpPr>
          <p:spPr bwMode="auto">
            <a:xfrm>
              <a:off x="6964363" y="958850"/>
              <a:ext cx="11113" cy="15875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2 w 3"/>
                <a:gd name="T5" fmla="*/ 3 h 4"/>
                <a:gd name="T6" fmla="*/ 3 w 3"/>
                <a:gd name="T7" fmla="*/ 2 h 4"/>
                <a:gd name="T8" fmla="*/ 2 w 3"/>
                <a:gd name="T9" fmla="*/ 0 h 4"/>
                <a:gd name="T10" fmla="*/ 0 w 3"/>
                <a:gd name="T11" fmla="*/ 1 h 4"/>
                <a:gd name="T12" fmla="*/ 0 w 3"/>
                <a:gd name="T13" fmla="*/ 2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2" name="Freeform 248"/>
            <p:cNvSpPr>
              <a:spLocks/>
            </p:cNvSpPr>
            <p:nvPr userDrawn="1"/>
          </p:nvSpPr>
          <p:spPr bwMode="auto">
            <a:xfrm>
              <a:off x="7010400" y="1079500"/>
              <a:ext cx="19050" cy="11113"/>
            </a:xfrm>
            <a:custGeom>
              <a:avLst/>
              <a:gdLst>
                <a:gd name="T0" fmla="*/ 4 w 5"/>
                <a:gd name="T1" fmla="*/ 1 h 3"/>
                <a:gd name="T2" fmla="*/ 2 w 5"/>
                <a:gd name="T3" fmla="*/ 0 h 3"/>
                <a:gd name="T4" fmla="*/ 0 w 5"/>
                <a:gd name="T5" fmla="*/ 0 h 3"/>
                <a:gd name="T6" fmla="*/ 1 w 5"/>
                <a:gd name="T7" fmla="*/ 2 h 3"/>
                <a:gd name="T8" fmla="*/ 2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4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4" y="1"/>
                  </a:move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5" y="2"/>
                    <a:pt x="4" y="1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3" name="Freeform 249"/>
            <p:cNvSpPr>
              <a:spLocks/>
            </p:cNvSpPr>
            <p:nvPr userDrawn="1"/>
          </p:nvSpPr>
          <p:spPr bwMode="auto">
            <a:xfrm>
              <a:off x="7134225" y="1044575"/>
              <a:ext cx="14288" cy="15875"/>
            </a:xfrm>
            <a:custGeom>
              <a:avLst/>
              <a:gdLst>
                <a:gd name="T0" fmla="*/ 4 w 4"/>
                <a:gd name="T1" fmla="*/ 0 h 4"/>
                <a:gd name="T2" fmla="*/ 2 w 4"/>
                <a:gd name="T3" fmla="*/ 1 h 4"/>
                <a:gd name="T4" fmla="*/ 1 w 4"/>
                <a:gd name="T5" fmla="*/ 2 h 4"/>
                <a:gd name="T6" fmla="*/ 1 w 4"/>
                <a:gd name="T7" fmla="*/ 4 h 4"/>
                <a:gd name="T8" fmla="*/ 2 w 4"/>
                <a:gd name="T9" fmla="*/ 4 h 4"/>
                <a:gd name="T10" fmla="*/ 3 w 4"/>
                <a:gd name="T11" fmla="*/ 4 h 4"/>
                <a:gd name="T12" fmla="*/ 4 w 4"/>
                <a:gd name="T13" fmla="*/ 2 h 4"/>
                <a:gd name="T14" fmla="*/ 4 w 4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cubicBezTo>
                    <a:pt x="3" y="0"/>
                    <a:pt x="2" y="0"/>
                    <a:pt x="2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4" name="Freeform 250"/>
            <p:cNvSpPr>
              <a:spLocks/>
            </p:cNvSpPr>
            <p:nvPr userDrawn="1"/>
          </p:nvSpPr>
          <p:spPr bwMode="auto">
            <a:xfrm>
              <a:off x="7118350" y="917575"/>
              <a:ext cx="19050" cy="14288"/>
            </a:xfrm>
            <a:custGeom>
              <a:avLst/>
              <a:gdLst>
                <a:gd name="T0" fmla="*/ 4 w 5"/>
                <a:gd name="T1" fmla="*/ 2 h 4"/>
                <a:gd name="T2" fmla="*/ 3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2 w 5"/>
                <a:gd name="T9" fmla="*/ 4 h 4"/>
                <a:gd name="T10" fmla="*/ 3 w 5"/>
                <a:gd name="T11" fmla="*/ 4 h 4"/>
                <a:gd name="T12" fmla="*/ 4 w 5"/>
                <a:gd name="T13" fmla="*/ 4 h 4"/>
                <a:gd name="T14" fmla="*/ 4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2"/>
                  </a:moveTo>
                  <a:cubicBezTo>
                    <a:pt x="4" y="1"/>
                    <a:pt x="3" y="1"/>
                    <a:pt x="3" y="1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1" y="2"/>
                    <a:pt x="1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3"/>
                    <a:pt x="5" y="2"/>
                    <a:pt x="4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5" name="Freeform 251"/>
            <p:cNvSpPr>
              <a:spLocks/>
            </p:cNvSpPr>
            <p:nvPr userDrawn="1"/>
          </p:nvSpPr>
          <p:spPr bwMode="auto">
            <a:xfrm>
              <a:off x="7148513" y="1017588"/>
              <a:ext cx="12700" cy="19050"/>
            </a:xfrm>
            <a:custGeom>
              <a:avLst/>
              <a:gdLst>
                <a:gd name="T0" fmla="*/ 2 w 3"/>
                <a:gd name="T1" fmla="*/ 1 h 5"/>
                <a:gd name="T2" fmla="*/ 0 w 3"/>
                <a:gd name="T3" fmla="*/ 2 h 5"/>
                <a:gd name="T4" fmla="*/ 0 w 3"/>
                <a:gd name="T5" fmla="*/ 3 h 5"/>
                <a:gd name="T6" fmla="*/ 1 w 3"/>
                <a:gd name="T7" fmla="*/ 5 h 5"/>
                <a:gd name="T8" fmla="*/ 1 w 3"/>
                <a:gd name="T9" fmla="*/ 5 h 5"/>
                <a:gd name="T10" fmla="*/ 2 w 3"/>
                <a:gd name="T11" fmla="*/ 4 h 5"/>
                <a:gd name="T12" fmla="*/ 3 w 3"/>
                <a:gd name="T13" fmla="*/ 2 h 5"/>
                <a:gd name="T14" fmla="*/ 2 w 3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2" y="1"/>
                  </a:moveTo>
                  <a:cubicBezTo>
                    <a:pt x="1" y="0"/>
                    <a:pt x="1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5"/>
                    <a:pt x="2" y="5"/>
                    <a:pt x="2" y="4"/>
                  </a:cubicBezTo>
                  <a:cubicBezTo>
                    <a:pt x="3" y="4"/>
                    <a:pt x="3" y="3"/>
                    <a:pt x="3" y="2"/>
                  </a:cubicBezTo>
                  <a:cubicBezTo>
                    <a:pt x="3" y="2"/>
                    <a:pt x="3" y="1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6" name="Freeform 252"/>
            <p:cNvSpPr>
              <a:spLocks/>
            </p:cNvSpPr>
            <p:nvPr userDrawn="1"/>
          </p:nvSpPr>
          <p:spPr bwMode="auto">
            <a:xfrm>
              <a:off x="7153275" y="990600"/>
              <a:ext cx="11113" cy="19050"/>
            </a:xfrm>
            <a:custGeom>
              <a:avLst/>
              <a:gdLst>
                <a:gd name="T0" fmla="*/ 2 w 3"/>
                <a:gd name="T1" fmla="*/ 0 h 5"/>
                <a:gd name="T2" fmla="*/ 0 w 3"/>
                <a:gd name="T3" fmla="*/ 2 h 5"/>
                <a:gd name="T4" fmla="*/ 0 w 3"/>
                <a:gd name="T5" fmla="*/ 4 h 5"/>
                <a:gd name="T6" fmla="*/ 2 w 3"/>
                <a:gd name="T7" fmla="*/ 5 h 5"/>
                <a:gd name="T8" fmla="*/ 2 w 3"/>
                <a:gd name="T9" fmla="*/ 5 h 5"/>
                <a:gd name="T10" fmla="*/ 3 w 3"/>
                <a:gd name="T11" fmla="*/ 4 h 5"/>
                <a:gd name="T12" fmla="*/ 3 w 3"/>
                <a:gd name="T13" fmla="*/ 2 h 5"/>
                <a:gd name="T14" fmla="*/ 3 w 3"/>
                <a:gd name="T15" fmla="*/ 2 h 5"/>
                <a:gd name="T16" fmla="*/ 2 w 3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7" name="Freeform 253"/>
            <p:cNvSpPr>
              <a:spLocks/>
            </p:cNvSpPr>
            <p:nvPr userDrawn="1"/>
          </p:nvSpPr>
          <p:spPr bwMode="auto">
            <a:xfrm>
              <a:off x="7113588" y="1063625"/>
              <a:ext cx="20638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2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3"/>
                    <a:pt x="4" y="3"/>
                  </a:cubicBezTo>
                  <a:cubicBezTo>
                    <a:pt x="5" y="2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8" name="Freeform 254"/>
            <p:cNvSpPr>
              <a:spLocks/>
            </p:cNvSpPr>
            <p:nvPr userDrawn="1"/>
          </p:nvSpPr>
          <p:spPr bwMode="auto">
            <a:xfrm>
              <a:off x="7091363" y="1079500"/>
              <a:ext cx="19050" cy="14288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1 h 4"/>
                <a:gd name="T4" fmla="*/ 0 w 5"/>
                <a:gd name="T5" fmla="*/ 3 h 4"/>
                <a:gd name="T6" fmla="*/ 1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3"/>
                    <a:pt x="4" y="3"/>
                  </a:cubicBezTo>
                  <a:cubicBezTo>
                    <a:pt x="4" y="3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9" name="Freeform 255"/>
            <p:cNvSpPr>
              <a:spLocks/>
            </p:cNvSpPr>
            <p:nvPr userDrawn="1"/>
          </p:nvSpPr>
          <p:spPr bwMode="auto">
            <a:xfrm>
              <a:off x="7037388" y="1087438"/>
              <a:ext cx="14288" cy="11113"/>
            </a:xfrm>
            <a:custGeom>
              <a:avLst/>
              <a:gdLst>
                <a:gd name="T0" fmla="*/ 3 w 4"/>
                <a:gd name="T1" fmla="*/ 1 h 3"/>
                <a:gd name="T2" fmla="*/ 1 w 4"/>
                <a:gd name="T3" fmla="*/ 0 h 3"/>
                <a:gd name="T4" fmla="*/ 0 w 4"/>
                <a:gd name="T5" fmla="*/ 1 h 3"/>
                <a:gd name="T6" fmla="*/ 1 w 4"/>
                <a:gd name="T7" fmla="*/ 3 h 3"/>
                <a:gd name="T8" fmla="*/ 3 w 4"/>
                <a:gd name="T9" fmla="*/ 3 h 3"/>
                <a:gd name="T10" fmla="*/ 3 w 4"/>
                <a:gd name="T11" fmla="*/ 3 h 3"/>
                <a:gd name="T12" fmla="*/ 4 w 4"/>
                <a:gd name="T13" fmla="*/ 2 h 3"/>
                <a:gd name="T14" fmla="*/ 3 w 4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3" y="1"/>
                  </a:move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2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0" name="Freeform 256"/>
            <p:cNvSpPr>
              <a:spLocks/>
            </p:cNvSpPr>
            <p:nvPr userDrawn="1"/>
          </p:nvSpPr>
          <p:spPr bwMode="auto">
            <a:xfrm>
              <a:off x="7064375" y="1087438"/>
              <a:ext cx="19050" cy="11113"/>
            </a:xfrm>
            <a:custGeom>
              <a:avLst/>
              <a:gdLst>
                <a:gd name="T0" fmla="*/ 3 w 5"/>
                <a:gd name="T1" fmla="*/ 1 h 3"/>
                <a:gd name="T2" fmla="*/ 1 w 5"/>
                <a:gd name="T3" fmla="*/ 1 h 3"/>
                <a:gd name="T4" fmla="*/ 0 w 5"/>
                <a:gd name="T5" fmla="*/ 2 h 3"/>
                <a:gd name="T6" fmla="*/ 1 w 5"/>
                <a:gd name="T7" fmla="*/ 3 h 3"/>
                <a:gd name="T8" fmla="*/ 1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3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3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4" y="3"/>
                    <a:pt x="5" y="2"/>
                    <a:pt x="4" y="2"/>
                  </a:cubicBezTo>
                  <a:cubicBezTo>
                    <a:pt x="4" y="1"/>
                    <a:pt x="4" y="0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1" name="Freeform 257"/>
            <p:cNvSpPr>
              <a:spLocks/>
            </p:cNvSpPr>
            <p:nvPr userDrawn="1"/>
          </p:nvSpPr>
          <p:spPr bwMode="auto">
            <a:xfrm>
              <a:off x="7013575" y="901700"/>
              <a:ext cx="19050" cy="11113"/>
            </a:xfrm>
            <a:custGeom>
              <a:avLst/>
              <a:gdLst>
                <a:gd name="T0" fmla="*/ 5 w 5"/>
                <a:gd name="T1" fmla="*/ 1 h 3"/>
                <a:gd name="T2" fmla="*/ 3 w 5"/>
                <a:gd name="T3" fmla="*/ 0 h 3"/>
                <a:gd name="T4" fmla="*/ 1 w 5"/>
                <a:gd name="T5" fmla="*/ 1 h 3"/>
                <a:gd name="T6" fmla="*/ 1 w 5"/>
                <a:gd name="T7" fmla="*/ 2 h 3"/>
                <a:gd name="T8" fmla="*/ 2 w 5"/>
                <a:gd name="T9" fmla="*/ 3 h 3"/>
                <a:gd name="T10" fmla="*/ 2 w 5"/>
                <a:gd name="T11" fmla="*/ 3 h 3"/>
                <a:gd name="T12" fmla="*/ 4 w 5"/>
                <a:gd name="T13" fmla="*/ 2 h 3"/>
                <a:gd name="T14" fmla="*/ 5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5" y="1"/>
                  </a:moveTo>
                  <a:cubicBezTo>
                    <a:pt x="5" y="0"/>
                    <a:pt x="4" y="0"/>
                    <a:pt x="3" y="0"/>
                  </a:cubicBez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1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5" y="2"/>
                    <a:pt x="5" y="1"/>
                    <a:pt x="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2" name="Freeform 258"/>
            <p:cNvSpPr>
              <a:spLocks/>
            </p:cNvSpPr>
            <p:nvPr userDrawn="1"/>
          </p:nvSpPr>
          <p:spPr bwMode="auto">
            <a:xfrm>
              <a:off x="7094538" y="901700"/>
              <a:ext cx="19050" cy="15875"/>
            </a:xfrm>
            <a:custGeom>
              <a:avLst/>
              <a:gdLst>
                <a:gd name="T0" fmla="*/ 4 w 5"/>
                <a:gd name="T1" fmla="*/ 1 h 4"/>
                <a:gd name="T2" fmla="*/ 2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3 w 5"/>
                <a:gd name="T9" fmla="*/ 4 h 4"/>
                <a:gd name="T10" fmla="*/ 4 w 5"/>
                <a:gd name="T11" fmla="*/ 4 h 4"/>
                <a:gd name="T12" fmla="*/ 5 w 5"/>
                <a:gd name="T13" fmla="*/ 3 h 4"/>
                <a:gd name="T14" fmla="*/ 4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4" y="1"/>
                    <a:pt x="3" y="1"/>
                    <a:pt x="2" y="1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" y="3"/>
                    <a:pt x="2" y="4"/>
                    <a:pt x="3" y="4"/>
                  </a:cubicBezTo>
                  <a:cubicBezTo>
                    <a:pt x="3" y="4"/>
                    <a:pt x="3" y="4"/>
                    <a:pt x="4" y="4"/>
                  </a:cubicBezTo>
                  <a:cubicBezTo>
                    <a:pt x="4" y="4"/>
                    <a:pt x="4" y="4"/>
                    <a:pt x="5" y="3"/>
                  </a:cubicBezTo>
                  <a:cubicBezTo>
                    <a:pt x="5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2496780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asic Page With header Ba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59199" y="138062"/>
            <a:ext cx="5432982" cy="87867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Header text</a:t>
            </a:r>
          </a:p>
        </p:txBody>
      </p:sp>
    </p:spTree>
    <p:extLst>
      <p:ext uri="{BB962C8B-B14F-4D97-AF65-F5344CB8AC3E}">
        <p14:creationId xmlns:p14="http://schemas.microsoft.com/office/powerpoint/2010/main" val="2536555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2" name="hr"/>
          <p:cNvSpPr txBox="1"/>
          <p:nvPr userDrawn="1"/>
        </p:nvSpPr>
        <p:spPr>
          <a:xfrm>
            <a:off x="0" y="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endParaRPr lang="en-CA" sz="850" b="0" i="0" u="none" baseline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602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51" r:id="rId3"/>
    <p:sldLayoutId id="2147483663" r:id="rId4"/>
    <p:sldLayoutId id="2147483664" r:id="rId5"/>
    <p:sldLayoutId id="2147483666" r:id="rId6"/>
    <p:sldLayoutId id="2147483662" r:id="rId7"/>
    <p:sldLayoutId id="2147483661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Document1.docx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13" Type="http://schemas.openxmlformats.org/officeDocument/2006/relationships/tags" Target="../tags/tag32.xml"/><Relationship Id="rId18" Type="http://schemas.openxmlformats.org/officeDocument/2006/relationships/tags" Target="../tags/tag37.xml"/><Relationship Id="rId26" Type="http://schemas.openxmlformats.org/officeDocument/2006/relationships/tags" Target="../tags/tag45.xml"/><Relationship Id="rId39" Type="http://schemas.openxmlformats.org/officeDocument/2006/relationships/notesSlide" Target="../notesSlides/notesSlide10.xml"/><Relationship Id="rId3" Type="http://schemas.openxmlformats.org/officeDocument/2006/relationships/tags" Target="../tags/tag22.xml"/><Relationship Id="rId21" Type="http://schemas.openxmlformats.org/officeDocument/2006/relationships/tags" Target="../tags/tag40.xml"/><Relationship Id="rId34" Type="http://schemas.openxmlformats.org/officeDocument/2006/relationships/tags" Target="../tags/tag53.xml"/><Relationship Id="rId7" Type="http://schemas.openxmlformats.org/officeDocument/2006/relationships/tags" Target="../tags/tag26.xml"/><Relationship Id="rId12" Type="http://schemas.openxmlformats.org/officeDocument/2006/relationships/tags" Target="../tags/tag31.xml"/><Relationship Id="rId17" Type="http://schemas.openxmlformats.org/officeDocument/2006/relationships/tags" Target="../tags/tag36.xml"/><Relationship Id="rId25" Type="http://schemas.openxmlformats.org/officeDocument/2006/relationships/tags" Target="../tags/tag44.xml"/><Relationship Id="rId33" Type="http://schemas.openxmlformats.org/officeDocument/2006/relationships/tags" Target="../tags/tag52.xml"/><Relationship Id="rId38" Type="http://schemas.openxmlformats.org/officeDocument/2006/relationships/slideLayout" Target="../slideLayouts/slideLayout3.xml"/><Relationship Id="rId2" Type="http://schemas.openxmlformats.org/officeDocument/2006/relationships/tags" Target="../tags/tag21.xml"/><Relationship Id="rId16" Type="http://schemas.openxmlformats.org/officeDocument/2006/relationships/tags" Target="../tags/tag35.xml"/><Relationship Id="rId20" Type="http://schemas.openxmlformats.org/officeDocument/2006/relationships/tags" Target="../tags/tag39.xml"/><Relationship Id="rId29" Type="http://schemas.openxmlformats.org/officeDocument/2006/relationships/tags" Target="../tags/tag48.xml"/><Relationship Id="rId41" Type="http://schemas.openxmlformats.org/officeDocument/2006/relationships/image" Target="../media/image10.png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tags" Target="../tags/tag30.xml"/><Relationship Id="rId24" Type="http://schemas.openxmlformats.org/officeDocument/2006/relationships/tags" Target="../tags/tag43.xml"/><Relationship Id="rId32" Type="http://schemas.openxmlformats.org/officeDocument/2006/relationships/tags" Target="../tags/tag51.xml"/><Relationship Id="rId37" Type="http://schemas.openxmlformats.org/officeDocument/2006/relationships/tags" Target="../tags/tag56.xml"/><Relationship Id="rId40" Type="http://schemas.openxmlformats.org/officeDocument/2006/relationships/hyperlink" Target="http://www.gcpedia.gc.ca/wiki/AII/PP" TargetMode="External"/><Relationship Id="rId5" Type="http://schemas.openxmlformats.org/officeDocument/2006/relationships/tags" Target="../tags/tag24.xml"/><Relationship Id="rId15" Type="http://schemas.openxmlformats.org/officeDocument/2006/relationships/tags" Target="../tags/tag34.xml"/><Relationship Id="rId23" Type="http://schemas.openxmlformats.org/officeDocument/2006/relationships/tags" Target="../tags/tag42.xml"/><Relationship Id="rId28" Type="http://schemas.openxmlformats.org/officeDocument/2006/relationships/tags" Target="../tags/tag47.xml"/><Relationship Id="rId36" Type="http://schemas.openxmlformats.org/officeDocument/2006/relationships/tags" Target="../tags/tag55.xml"/><Relationship Id="rId10" Type="http://schemas.openxmlformats.org/officeDocument/2006/relationships/tags" Target="../tags/tag29.xml"/><Relationship Id="rId19" Type="http://schemas.openxmlformats.org/officeDocument/2006/relationships/tags" Target="../tags/tag38.xml"/><Relationship Id="rId31" Type="http://schemas.openxmlformats.org/officeDocument/2006/relationships/tags" Target="../tags/tag50.xml"/><Relationship Id="rId4" Type="http://schemas.openxmlformats.org/officeDocument/2006/relationships/tags" Target="../tags/tag23.xml"/><Relationship Id="rId9" Type="http://schemas.openxmlformats.org/officeDocument/2006/relationships/tags" Target="../tags/tag28.xml"/><Relationship Id="rId14" Type="http://schemas.openxmlformats.org/officeDocument/2006/relationships/tags" Target="../tags/tag33.xml"/><Relationship Id="rId22" Type="http://schemas.openxmlformats.org/officeDocument/2006/relationships/tags" Target="../tags/tag41.xml"/><Relationship Id="rId27" Type="http://schemas.openxmlformats.org/officeDocument/2006/relationships/tags" Target="../tags/tag46.xml"/><Relationship Id="rId30" Type="http://schemas.openxmlformats.org/officeDocument/2006/relationships/tags" Target="../tags/tag49.xml"/><Relationship Id="rId35" Type="http://schemas.openxmlformats.org/officeDocument/2006/relationships/tags" Target="../tags/tag5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7.xml"/><Relationship Id="rId6" Type="http://schemas.openxmlformats.org/officeDocument/2006/relationships/hyperlink" Target="mailto:ippd-dpiprp@tbs-sct.gc.ca" TargetMode="External"/><Relationship Id="rId5" Type="http://schemas.openxmlformats.org/officeDocument/2006/relationships/image" Target="../media/image11.png"/><Relationship Id="rId4" Type="http://schemas.openxmlformats.org/officeDocument/2006/relationships/hyperlink" Target="http://www.gcpedia.gc.ca/wiki/AI/P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11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1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cpedia.gc.ca/wiki/AI/P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10" Type="http://schemas.openxmlformats.org/officeDocument/2006/relationships/hyperlink" Target="http://www.gcpedia.gc.ca/wiki/ATI/PP" TargetMode="External"/><Relationship Id="rId4" Type="http://schemas.openxmlformats.org/officeDocument/2006/relationships/tags" Target="../tags/tag16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242" y="1343168"/>
            <a:ext cx="7702550" cy="613891"/>
          </a:xfrm>
        </p:spPr>
        <p:txBody>
          <a:bodyPr/>
          <a:lstStyle/>
          <a:p>
            <a:r>
              <a:rPr lang="en-CA" sz="4400" dirty="0" smtClean="0"/>
              <a:t/>
            </a:r>
            <a:br>
              <a:rPr lang="en-CA" sz="4400" dirty="0" smtClean="0"/>
            </a:br>
            <a:r>
              <a:rPr lang="en-CA" sz="4400" dirty="0" smtClean="0"/>
              <a:t>Atelier de </a:t>
            </a:r>
            <a:r>
              <a:rPr lang="en-CA" sz="4400" dirty="0" err="1" smtClean="0"/>
              <a:t>mise</a:t>
            </a:r>
            <a:r>
              <a:rPr lang="en-CA" sz="4400" dirty="0" smtClean="0"/>
              <a:t> </a:t>
            </a:r>
            <a:r>
              <a:rPr lang="en-CA" sz="4400" dirty="0" err="1" smtClean="0"/>
              <a:t>en</a:t>
            </a:r>
            <a:r>
              <a:rPr lang="en-CA" sz="4400" dirty="0" smtClean="0"/>
              <a:t> oeuvre du</a:t>
            </a:r>
            <a:br>
              <a:rPr lang="en-CA" sz="4400" dirty="0" smtClean="0"/>
            </a:br>
            <a:r>
              <a:rPr lang="en-CA" sz="4400" dirty="0" err="1" smtClean="0"/>
              <a:t>projet</a:t>
            </a:r>
            <a:r>
              <a:rPr lang="en-CA" sz="4400" dirty="0" smtClean="0"/>
              <a:t> de </a:t>
            </a:r>
            <a:r>
              <a:rPr lang="en-CA" sz="4400" dirty="0" err="1" smtClean="0"/>
              <a:t>loi</a:t>
            </a:r>
            <a:r>
              <a:rPr lang="en-CA" sz="4400" dirty="0" smtClean="0"/>
              <a:t> C-58</a:t>
            </a:r>
            <a:endParaRPr lang="en-CA" sz="4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816058" y="3309699"/>
            <a:ext cx="7870742" cy="1080120"/>
          </a:xfrm>
        </p:spPr>
        <p:txBody>
          <a:bodyPr/>
          <a:lstStyle/>
          <a:p>
            <a:r>
              <a:rPr lang="en-CA" sz="3200" i="1" dirty="0" smtClean="0"/>
              <a:t>Publication proactive des cahiers de transition</a:t>
            </a:r>
            <a:endParaRPr lang="en-CA" sz="3200" i="1" dirty="0"/>
          </a:p>
          <a:p>
            <a:pPr algn="r"/>
            <a:r>
              <a:rPr lang="en-CA" sz="3200" b="1" i="1" dirty="0" smtClean="0"/>
              <a:t/>
            </a:r>
            <a:br>
              <a:rPr lang="en-CA" sz="3200" b="1" i="1" dirty="0" smtClean="0"/>
            </a:br>
            <a:r>
              <a:rPr lang="en-CA" sz="3200" b="1" i="1" dirty="0" err="1" smtClean="0"/>
              <a:t>Étude</a:t>
            </a:r>
            <a:r>
              <a:rPr lang="en-CA" sz="3200" b="1" i="1" dirty="0" smtClean="0"/>
              <a:t> de </a:t>
            </a:r>
            <a:r>
              <a:rPr lang="en-CA" sz="3200" b="1" i="1" dirty="0" err="1" smtClean="0"/>
              <a:t>cas</a:t>
            </a:r>
            <a:r>
              <a:rPr lang="en-CA" sz="3200" b="1" i="1" dirty="0" smtClean="0"/>
              <a:t>: Transition du </a:t>
            </a:r>
            <a:r>
              <a:rPr lang="en-CA" sz="3200" b="1" i="1" dirty="0" err="1" smtClean="0"/>
              <a:t>secrétaire</a:t>
            </a:r>
            <a:r>
              <a:rPr lang="en-CA" sz="3200" b="1" i="1" dirty="0" smtClean="0"/>
              <a:t> du CT</a:t>
            </a:r>
            <a:endParaRPr lang="en-CA" sz="32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24531" y="5987018"/>
            <a:ext cx="3420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Le 19 </a:t>
            </a:r>
            <a:r>
              <a:rPr lang="en-CA" dirty="0" err="1" smtClean="0"/>
              <a:t>juin</a:t>
            </a:r>
            <a:r>
              <a:rPr lang="en-CA" dirty="0" smtClean="0"/>
              <a:t> 2018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6227730"/>
            <a:ext cx="34203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50" dirty="0" smtClean="0"/>
              <a:t>GCDOCS#: 31472132</a:t>
            </a:r>
          </a:p>
          <a:p>
            <a:endParaRPr lang="en-CA" sz="105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8919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CA" dirty="0" smtClean="0"/>
              <a:t>Annexe - La </a:t>
            </a:r>
            <a:r>
              <a:rPr lang="fr-CA" dirty="0" smtClean="0"/>
              <a:t>rédaction pour le Web</a:t>
            </a:r>
            <a:endParaRPr lang="fr-CA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0"/>
            <p:extLst/>
          </p:nvPr>
        </p:nvGraphicFramePr>
        <p:xfrm>
          <a:off x="2505075" y="1125538"/>
          <a:ext cx="4133850" cy="529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Document" r:id="rId4" imgW="5956042" imgH="7625870" progId="Word.Document.12">
                  <p:embed/>
                </p:oleObj>
              </mc:Choice>
              <mc:Fallback>
                <p:oleObj name="Document" r:id="rId4" imgW="5956042" imgH="762587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5075" y="1125538"/>
                        <a:ext cx="4133850" cy="5292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386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Placeholder 2"/>
          <p:cNvSpPr txBox="1"/>
          <p:nvPr>
            <p:custDataLst>
              <p:tags r:id="rId1"/>
            </p:custDataLst>
          </p:nvPr>
        </p:nvSpPr>
        <p:spPr>
          <a:xfrm>
            <a:off x="759198" y="138062"/>
            <a:ext cx="8061274" cy="878670"/>
          </a:xfrm>
          <a:prstGeom prst="rect">
            <a:avLst/>
          </a:prstGeom>
        </p:spPr>
        <p:txBody>
          <a:bodyPr lIns="36000" tIns="0" rIns="3600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2800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fr-CA" dirty="0" smtClean="0">
                <a:solidFill>
                  <a:srgbClr val="004D71"/>
                </a:solidFill>
                <a:latin typeface="Calibri"/>
              </a:rPr>
              <a:t>Annexe - C-58 - Publication proactive</a:t>
            </a:r>
            <a:br>
              <a:rPr lang="fr-CA" dirty="0" smtClean="0">
                <a:solidFill>
                  <a:srgbClr val="004D71"/>
                </a:solidFill>
                <a:latin typeface="Calibri"/>
              </a:rPr>
            </a:br>
            <a:r>
              <a:rPr lang="fr-CA" dirty="0" smtClean="0">
                <a:solidFill>
                  <a:srgbClr val="004D71"/>
                </a:solidFill>
                <a:latin typeface="Calibri"/>
              </a:rPr>
              <a:t>Liste </a:t>
            </a:r>
            <a:r>
              <a:rPr lang="fr-CA" dirty="0">
                <a:solidFill>
                  <a:srgbClr val="004D71"/>
                </a:solidFill>
                <a:latin typeface="Calibri"/>
              </a:rPr>
              <a:t>de vérification de l’état de </a:t>
            </a:r>
            <a:r>
              <a:rPr lang="fr-CA" dirty="0" smtClean="0">
                <a:solidFill>
                  <a:srgbClr val="004D71"/>
                </a:solidFill>
                <a:latin typeface="Calibri"/>
              </a:rPr>
              <a:t>préparation</a:t>
            </a:r>
            <a:endParaRPr lang="fr-CA" dirty="0">
              <a:solidFill>
                <a:srgbClr val="004D71"/>
              </a:solidFill>
              <a:latin typeface="Calibri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7CA3DD73-74DD-4DC6-9B0D-907F822C1FF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323527" y="872716"/>
            <a:ext cx="8782323" cy="356251"/>
          </a:xfrm>
          <a:prstGeom prst="rect">
            <a:avLst/>
          </a:prstGeom>
          <a:noFill/>
        </p:spPr>
        <p:txBody>
          <a:bodyPr wrap="square" lIns="36000" r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fr-CA" sz="2000" spc="-40" dirty="0">
                <a:solidFill>
                  <a:prstClr val="black"/>
                </a:solidFill>
              </a:rPr>
              <a:t>Afin d’être prêts pour l’entrée en vigueur du projet de loi C-58, les ministères devraient 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7CA3DD73-74DD-4DC6-9B0D-907F822C1FF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185648" y="1197582"/>
            <a:ext cx="7771335" cy="589392"/>
          </a:xfrm>
          <a:prstGeom prst="rect">
            <a:avLst/>
          </a:prstGeom>
          <a:noFill/>
        </p:spPr>
        <p:txBody>
          <a:bodyPr wrap="square" lIns="36000" r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fr-CA" sz="1900" b="1" dirty="0">
                <a:solidFill>
                  <a:prstClr val="black"/>
                </a:solidFill>
              </a:rPr>
              <a:t>Élaborer des processus opérationnels pour les nouvelles exigences de publication :</a:t>
            </a:r>
          </a:p>
        </p:txBody>
      </p:sp>
      <p:sp>
        <p:nvSpPr>
          <p:cNvPr id="29" name="TextBox 28"/>
          <p:cNvSpPr txBox="1"/>
          <p:nvPr>
            <p:custDataLst>
              <p:tags r:id="rId4"/>
            </p:custDataLst>
          </p:nvPr>
        </p:nvSpPr>
        <p:spPr>
          <a:xfrm>
            <a:off x="1533550" y="1710900"/>
            <a:ext cx="3256285" cy="64171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Titres des notes d’information à l’intention des administrateurs généraux et des ministres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7CA3DD73-74DD-4DC6-9B0D-907F822C1F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182913" y="3024155"/>
            <a:ext cx="7637559" cy="301621"/>
          </a:xfrm>
          <a:prstGeom prst="rect">
            <a:avLst/>
          </a:prstGeom>
          <a:noFill/>
        </p:spPr>
        <p:txBody>
          <a:bodyPr wrap="square" lIns="36000" r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fr-CA" sz="1600" b="1" dirty="0">
                <a:solidFill>
                  <a:prstClr val="black"/>
                </a:solidFill>
              </a:rPr>
              <a:t>Modifier les processus opérationnels lorsque les exigences ont changé 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7CA3DD73-74DD-4DC6-9B0D-907F822C1FF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182916" y="3943219"/>
            <a:ext cx="6425651" cy="353943"/>
          </a:xfrm>
          <a:prstGeom prst="rect">
            <a:avLst/>
          </a:prstGeom>
          <a:noFill/>
        </p:spPr>
        <p:txBody>
          <a:bodyPr wrap="square" lIns="36000" r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fr-CA" sz="1900" b="1" dirty="0">
                <a:solidFill>
                  <a:prstClr val="black"/>
                </a:solidFill>
              </a:rPr>
              <a:t>Assurer </a:t>
            </a:r>
            <a:r>
              <a:rPr lang="fr-CA" sz="1900" b="1" dirty="0" smtClean="0">
                <a:solidFill>
                  <a:prstClr val="black"/>
                </a:solidFill>
              </a:rPr>
              <a:t>l’état de </a:t>
            </a:r>
            <a:r>
              <a:rPr lang="fr-CA" sz="1900" b="1" dirty="0">
                <a:solidFill>
                  <a:prstClr val="black"/>
                </a:solidFill>
              </a:rPr>
              <a:t>préparation à la publication :</a:t>
            </a:r>
          </a:p>
        </p:txBody>
      </p:sp>
      <p:sp>
        <p:nvSpPr>
          <p:cNvPr id="21" name="Rectangle 20"/>
          <p:cNvSpPr/>
          <p:nvPr>
            <p:custDataLst>
              <p:tags r:id="rId7"/>
            </p:custDataLst>
          </p:nvPr>
        </p:nvSpPr>
        <p:spPr>
          <a:xfrm>
            <a:off x="581066" y="1258200"/>
            <a:ext cx="324036" cy="317503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>
            <p:custDataLst>
              <p:tags r:id="rId8"/>
            </p:custDataLst>
          </p:nvPr>
        </p:nvSpPr>
        <p:spPr>
          <a:xfrm>
            <a:off x="583798" y="2992763"/>
            <a:ext cx="324036" cy="317503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23" name="Rectangle 22"/>
          <p:cNvSpPr/>
          <p:nvPr>
            <p:custDataLst>
              <p:tags r:id="rId9"/>
            </p:custDataLst>
          </p:nvPr>
        </p:nvSpPr>
        <p:spPr>
          <a:xfrm>
            <a:off x="581066" y="3972847"/>
            <a:ext cx="324036" cy="317503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CA3DD73-74DD-4DC6-9B0D-907F822C1FF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63147" y="5735017"/>
            <a:ext cx="8465648" cy="537070"/>
          </a:xfrm>
          <a:prstGeom prst="rect">
            <a:avLst/>
          </a:prstGeom>
          <a:noFill/>
        </p:spPr>
        <p:txBody>
          <a:bodyPr wrap="square" lIns="36000" rIns="36000" rtlCol="0" anchor="b">
            <a:spAutoFit/>
          </a:bodyPr>
          <a:lstStyle/>
          <a:p>
            <a:pPr>
              <a:lnSpc>
                <a:spcPct val="85000"/>
              </a:lnSpc>
            </a:pPr>
            <a:r>
              <a:rPr lang="fr-CA" sz="1900" b="1" dirty="0">
                <a:solidFill>
                  <a:prstClr val="black"/>
                </a:solidFill>
              </a:rPr>
              <a:t>Préparez-vous à publier! 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Les institutions sont encouragées à commencer à publier avant la sanction royale.</a:t>
            </a:r>
          </a:p>
        </p:txBody>
      </p:sp>
      <p:sp>
        <p:nvSpPr>
          <p:cNvPr id="20" name="Rectangle 19"/>
          <p:cNvSpPr/>
          <p:nvPr>
            <p:custDataLst>
              <p:tags r:id="rId11"/>
            </p:custDataLst>
          </p:nvPr>
        </p:nvSpPr>
        <p:spPr>
          <a:xfrm>
            <a:off x="581066" y="5759795"/>
            <a:ext cx="324036" cy="297583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>
            <p:custDataLst>
              <p:tags r:id="rId12"/>
            </p:custDataLst>
          </p:nvPr>
        </p:nvSpPr>
        <p:spPr>
          <a:xfrm>
            <a:off x="1182913" y="1775120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>
            <p:custDataLst>
              <p:tags r:id="rId13"/>
            </p:custDataLst>
          </p:nvPr>
        </p:nvSpPr>
        <p:spPr>
          <a:xfrm>
            <a:off x="1533550" y="2259344"/>
            <a:ext cx="3152342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Notes pour la période de questions</a:t>
            </a:r>
          </a:p>
        </p:txBody>
      </p:sp>
      <p:sp>
        <p:nvSpPr>
          <p:cNvPr id="27" name="Rectangle 26"/>
          <p:cNvSpPr/>
          <p:nvPr>
            <p:custDataLst>
              <p:tags r:id="rId14"/>
            </p:custDataLst>
          </p:nvPr>
        </p:nvSpPr>
        <p:spPr>
          <a:xfrm>
            <a:off x="1182916" y="2250312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>
            <p:custDataLst>
              <p:tags r:id="rId15"/>
            </p:custDataLst>
          </p:nvPr>
        </p:nvSpPr>
        <p:spPr>
          <a:xfrm>
            <a:off x="5141644" y="1674896"/>
            <a:ext cx="3498807" cy="4585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Rapports déposés au Parlement conformément à une exigence législative</a:t>
            </a:r>
          </a:p>
        </p:txBody>
      </p:sp>
      <p:sp>
        <p:nvSpPr>
          <p:cNvPr id="31" name="Rectangle 30"/>
          <p:cNvSpPr/>
          <p:nvPr>
            <p:custDataLst>
              <p:tags r:id="rId16"/>
            </p:custDataLst>
          </p:nvPr>
        </p:nvSpPr>
        <p:spPr>
          <a:xfrm>
            <a:off x="4789835" y="1722519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>
            <p:custDataLst>
              <p:tags r:id="rId17"/>
            </p:custDataLst>
          </p:nvPr>
        </p:nvSpPr>
        <p:spPr>
          <a:xfrm>
            <a:off x="5141644" y="2152703"/>
            <a:ext cx="3894851" cy="4585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Documents d’information préparés pour les nouveaux administrateurs généraux et ministres</a:t>
            </a:r>
          </a:p>
        </p:txBody>
      </p:sp>
      <p:sp>
        <p:nvSpPr>
          <p:cNvPr id="33" name="Rectangle 32"/>
          <p:cNvSpPr/>
          <p:nvPr>
            <p:custDataLst>
              <p:tags r:id="rId18"/>
            </p:custDataLst>
          </p:nvPr>
        </p:nvSpPr>
        <p:spPr>
          <a:xfrm>
            <a:off x="4775225" y="2205495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>
            <p:custDataLst>
              <p:tags r:id="rId19"/>
            </p:custDataLst>
          </p:nvPr>
        </p:nvSpPr>
        <p:spPr>
          <a:xfrm>
            <a:off x="1533550" y="2605715"/>
            <a:ext cx="7572301" cy="4585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Documents d’information préparés pour les administrateurs généraux et les ministres pour leur comparution devant les comités parlementaires</a:t>
            </a:r>
            <a:endParaRPr lang="fr-CA" sz="1400" dirty="0">
              <a:solidFill>
                <a:prstClr val="black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9" name="Rectangle 38"/>
          <p:cNvSpPr/>
          <p:nvPr>
            <p:custDataLst>
              <p:tags r:id="rId20"/>
            </p:custDataLst>
          </p:nvPr>
        </p:nvSpPr>
        <p:spPr>
          <a:xfrm>
            <a:off x="1182916" y="2638502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dirty="0">
              <a:solidFill>
                <a:prstClr val="black"/>
              </a:solidFill>
            </a:endParaRPr>
          </a:p>
        </p:txBody>
      </p:sp>
      <p:sp>
        <p:nvSpPr>
          <p:cNvPr id="52" name="TextBox 51"/>
          <p:cNvSpPr txBox="1"/>
          <p:nvPr>
            <p:custDataLst>
              <p:tags r:id="rId21"/>
            </p:custDataLst>
          </p:nvPr>
        </p:nvSpPr>
        <p:spPr>
          <a:xfrm>
            <a:off x="1533550" y="3301653"/>
            <a:ext cx="2023382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Déplacements et 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accueil</a:t>
            </a:r>
          </a:p>
        </p:txBody>
      </p:sp>
      <p:sp>
        <p:nvSpPr>
          <p:cNvPr id="53" name="Rectangle 52"/>
          <p:cNvSpPr/>
          <p:nvPr>
            <p:custDataLst>
              <p:tags r:id="rId22"/>
            </p:custDataLst>
          </p:nvPr>
        </p:nvSpPr>
        <p:spPr>
          <a:xfrm>
            <a:off x="1182916" y="3332833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54" name="TextBox 53"/>
          <p:cNvSpPr txBox="1"/>
          <p:nvPr>
            <p:custDataLst>
              <p:tags r:id="rId23"/>
            </p:custDataLst>
          </p:nvPr>
        </p:nvSpPr>
        <p:spPr>
          <a:xfrm>
            <a:off x="1533548" y="3701251"/>
            <a:ext cx="2159764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Contrats de plus de 10 000 $</a:t>
            </a:r>
          </a:p>
        </p:txBody>
      </p:sp>
      <p:sp>
        <p:nvSpPr>
          <p:cNvPr id="55" name="Rectangle 54"/>
          <p:cNvSpPr/>
          <p:nvPr>
            <p:custDataLst>
              <p:tags r:id="rId24"/>
            </p:custDataLst>
          </p:nvPr>
        </p:nvSpPr>
        <p:spPr>
          <a:xfrm>
            <a:off x="1182916" y="3731464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56" name="TextBox 55"/>
          <p:cNvSpPr txBox="1"/>
          <p:nvPr>
            <p:custDataLst>
              <p:tags r:id="rId25"/>
            </p:custDataLst>
          </p:nvPr>
        </p:nvSpPr>
        <p:spPr>
          <a:xfrm>
            <a:off x="4135534" y="3273428"/>
            <a:ext cx="3246777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Subventions et contributions</a:t>
            </a:r>
          </a:p>
        </p:txBody>
      </p:sp>
      <p:sp>
        <p:nvSpPr>
          <p:cNvPr id="57" name="Rectangle 56"/>
          <p:cNvSpPr/>
          <p:nvPr>
            <p:custDataLst>
              <p:tags r:id="rId26"/>
            </p:custDataLst>
          </p:nvPr>
        </p:nvSpPr>
        <p:spPr>
          <a:xfrm>
            <a:off x="3784901" y="3306025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58" name="TextBox 57"/>
          <p:cNvSpPr txBox="1"/>
          <p:nvPr>
            <p:custDataLst>
              <p:tags r:id="rId27"/>
            </p:custDataLst>
          </p:nvPr>
        </p:nvSpPr>
        <p:spPr>
          <a:xfrm>
            <a:off x="4135534" y="3672059"/>
            <a:ext cx="4324898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Rapport sur les dépenses du cabinet de ministre</a:t>
            </a:r>
          </a:p>
        </p:txBody>
      </p:sp>
      <p:sp>
        <p:nvSpPr>
          <p:cNvPr id="59" name="Rectangle 58"/>
          <p:cNvSpPr/>
          <p:nvPr>
            <p:custDataLst>
              <p:tags r:id="rId28"/>
            </p:custDataLst>
          </p:nvPr>
        </p:nvSpPr>
        <p:spPr>
          <a:xfrm>
            <a:off x="3784901" y="3722815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62" name="TextBox 61"/>
          <p:cNvSpPr txBox="1"/>
          <p:nvPr>
            <p:custDataLst>
              <p:tags r:id="rId29"/>
            </p:custDataLst>
          </p:nvPr>
        </p:nvSpPr>
        <p:spPr>
          <a:xfrm>
            <a:off x="1533549" y="4509120"/>
            <a:ext cx="7430857" cy="4585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Être prêt à publier dans ouvert.Canada.ca </a:t>
            </a: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(déplacements 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et accueil, subventions et contributions, contrats de plus de 10 000 $, titres </a:t>
            </a: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des 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notes d’information, reclassification de postes)</a:t>
            </a:r>
          </a:p>
        </p:txBody>
      </p:sp>
      <p:sp>
        <p:nvSpPr>
          <p:cNvPr id="63" name="Rectangle 62"/>
          <p:cNvSpPr/>
          <p:nvPr>
            <p:custDataLst>
              <p:tags r:id="rId30"/>
            </p:custDataLst>
          </p:nvPr>
        </p:nvSpPr>
        <p:spPr>
          <a:xfrm>
            <a:off x="1182916" y="4640533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66" name="TextBox 65"/>
          <p:cNvSpPr txBox="1"/>
          <p:nvPr>
            <p:custDataLst>
              <p:tags r:id="rId31"/>
            </p:custDataLst>
          </p:nvPr>
        </p:nvSpPr>
        <p:spPr>
          <a:xfrm>
            <a:off x="1533550" y="5301208"/>
            <a:ext cx="7798768" cy="4585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Être prêt à publier dans le site Web de l’institution (notes pour la période de questions, documents d’information, cahiers des comités parlementaires, rapports déposés au Parlement)</a:t>
            </a:r>
          </a:p>
        </p:txBody>
      </p:sp>
      <p:sp>
        <p:nvSpPr>
          <p:cNvPr id="67" name="Rectangle 66"/>
          <p:cNvSpPr/>
          <p:nvPr>
            <p:custDataLst>
              <p:tags r:id="rId32"/>
            </p:custDataLst>
          </p:nvPr>
        </p:nvSpPr>
        <p:spPr>
          <a:xfrm>
            <a:off x="1182916" y="5435891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73" name="TextBox 72"/>
          <p:cNvSpPr txBox="1"/>
          <p:nvPr>
            <p:custDataLst>
              <p:tags r:id="rId33"/>
            </p:custDataLst>
          </p:nvPr>
        </p:nvSpPr>
        <p:spPr>
          <a:xfrm>
            <a:off x="1533550" y="4227537"/>
            <a:ext cx="5597092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Mettre à l’essai les processus opérationnels</a:t>
            </a:r>
          </a:p>
        </p:txBody>
      </p:sp>
      <p:sp>
        <p:nvSpPr>
          <p:cNvPr id="74" name="Rectangle 73"/>
          <p:cNvSpPr/>
          <p:nvPr>
            <p:custDataLst>
              <p:tags r:id="rId34"/>
            </p:custDataLst>
          </p:nvPr>
        </p:nvSpPr>
        <p:spPr>
          <a:xfrm>
            <a:off x="1182916" y="4286942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sp>
        <p:nvSpPr>
          <p:cNvPr id="78" name="TextBox 77"/>
          <p:cNvSpPr txBox="1"/>
          <p:nvPr>
            <p:custDataLst>
              <p:tags r:id="rId35"/>
            </p:custDataLst>
          </p:nvPr>
        </p:nvSpPr>
        <p:spPr>
          <a:xfrm>
            <a:off x="107504" y="6273316"/>
            <a:ext cx="9036495" cy="458587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b="1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N’oubliez pas 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: Vous pouvez accéder aux outils, au soutien et aux modèles de </a:t>
            </a: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processus, apprendre 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des autres ministères et communiquer des pratiques exemplaires dans notre page </a:t>
            </a:r>
            <a:r>
              <a:rPr lang="fr-CA" sz="1400" dirty="0" err="1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OutilsGC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 : </a:t>
            </a: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40"/>
              </a:rPr>
              <a:t>http://</a:t>
            </a: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40"/>
              </a:rPr>
              <a:t>www.gcpedia.gc.ca/wiki/AII/PP</a:t>
            </a:r>
            <a:r>
              <a:rPr lang="fr-CA" sz="14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fr-CA" sz="1400" dirty="0">
              <a:solidFill>
                <a:prstClr val="black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0" name="TextBox 39"/>
          <p:cNvSpPr txBox="1"/>
          <p:nvPr>
            <p:custDataLst>
              <p:tags r:id="rId36"/>
            </p:custDataLst>
          </p:nvPr>
        </p:nvSpPr>
        <p:spPr>
          <a:xfrm>
            <a:off x="1533548" y="5019753"/>
            <a:ext cx="5597092" cy="2754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defTabSz="914217">
              <a:lnSpc>
                <a:spcPct val="85000"/>
              </a:lnSpc>
            </a:pPr>
            <a:r>
              <a:rPr lang="fr-CA" sz="14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Harmoniser la page sur la transparence du site Web institutionnel</a:t>
            </a:r>
          </a:p>
        </p:txBody>
      </p:sp>
      <p:sp>
        <p:nvSpPr>
          <p:cNvPr id="42" name="Rectangle 41"/>
          <p:cNvSpPr/>
          <p:nvPr>
            <p:custDataLst>
              <p:tags r:id="rId37"/>
            </p:custDataLst>
          </p:nvPr>
        </p:nvSpPr>
        <p:spPr>
          <a:xfrm>
            <a:off x="1182914" y="5073325"/>
            <a:ext cx="242485" cy="237596"/>
          </a:xfrm>
          <a:prstGeom prst="rect">
            <a:avLst/>
          </a:prstGeom>
          <a:solidFill>
            <a:schemeClr val="bg1"/>
          </a:solidFill>
          <a:ln w="25400" cap="flat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ct val="85000"/>
              </a:lnSpc>
            </a:pPr>
            <a:endParaRPr lang="fr-CA" sz="1600" dirty="0">
              <a:solidFill>
                <a:prstClr val="black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7275384" y="2880746"/>
            <a:ext cx="1830466" cy="858241"/>
            <a:chOff x="7840472" y="3117793"/>
            <a:chExt cx="1861803" cy="2139966"/>
          </a:xfrm>
        </p:grpSpPr>
        <p:grpSp>
          <p:nvGrpSpPr>
            <p:cNvPr id="44" name="Group 43"/>
            <p:cNvGrpSpPr/>
            <p:nvPr/>
          </p:nvGrpSpPr>
          <p:grpSpPr>
            <a:xfrm>
              <a:off x="7840472" y="3253466"/>
              <a:ext cx="1861803" cy="2004293"/>
              <a:chOff x="3360738" y="1493838"/>
              <a:chExt cx="2544762" cy="2739520"/>
            </a:xfrm>
          </p:grpSpPr>
          <p:pic>
            <p:nvPicPr>
              <p:cNvPr id="46" name="Picture 45"/>
              <p:cNvPicPr>
                <a:picLocks noChangeAspect="1" noChangeArrowheads="1"/>
              </p:cNvPicPr>
              <p:nvPr/>
            </p:nvPicPr>
            <p:blipFill>
              <a:blip r:embed="rId4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5500" y="1521909"/>
                <a:ext cx="2381250" cy="27114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3360738" y="1493838"/>
                <a:ext cx="2544762" cy="2582862"/>
              </a:xfrm>
              <a:custGeom>
                <a:avLst/>
                <a:gdLst>
                  <a:gd name="T0" fmla="*/ 18 w 677"/>
                  <a:gd name="T1" fmla="*/ 0 h 686"/>
                  <a:gd name="T2" fmla="*/ 617 w 677"/>
                  <a:gd name="T3" fmla="*/ 0 h 686"/>
                  <a:gd name="T4" fmla="*/ 677 w 677"/>
                  <a:gd name="T5" fmla="*/ 644 h 686"/>
                  <a:gd name="T6" fmla="*/ 48 w 677"/>
                  <a:gd name="T7" fmla="*/ 686 h 686"/>
                  <a:gd name="T8" fmla="*/ 18 w 677"/>
                  <a:gd name="T9" fmla="*/ 0 h 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686">
                    <a:moveTo>
                      <a:pt x="18" y="0"/>
                    </a:moveTo>
                    <a:cubicBezTo>
                      <a:pt x="617" y="0"/>
                      <a:pt x="617" y="0"/>
                      <a:pt x="617" y="0"/>
                    </a:cubicBezTo>
                    <a:cubicBezTo>
                      <a:pt x="617" y="0"/>
                      <a:pt x="591" y="377"/>
                      <a:pt x="677" y="644"/>
                    </a:cubicBezTo>
                    <a:cubicBezTo>
                      <a:pt x="502" y="665"/>
                      <a:pt x="273" y="686"/>
                      <a:pt x="48" y="686"/>
                    </a:cubicBezTo>
                    <a:cubicBezTo>
                      <a:pt x="0" y="398"/>
                      <a:pt x="18" y="220"/>
                      <a:pt x="18" y="0"/>
                    </a:cubicBezTo>
                    <a:close/>
                  </a:path>
                </a:pathLst>
              </a:custGeom>
              <a:solidFill>
                <a:srgbClr val="F2DE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82880" tIns="182880" rIns="182880" bIns="0" numCol="1" anchor="t" anchorCtr="0" compatLnSpc="1">
                <a:prstTxWarp prst="textNoShape">
                  <a:avLst/>
                </a:prstTxWarp>
                <a:normAutofit fontScale="70000" lnSpcReduction="20000"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1500" b="1" dirty="0" err="1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Évaluation</a:t>
                </a:r>
                <a:r>
                  <a:rPr lang="en-CA" sz="1500" b="1" dirty="0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CA" sz="1500" b="1" dirty="0" err="1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préalable</a:t>
                </a:r>
                <a:r>
                  <a:rPr lang="en-CA" sz="1500" b="1" dirty="0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:</a:t>
                </a:r>
              </a:p>
              <a:p>
                <a:pPr marL="285750" indent="-285750">
                  <a:buFont typeface="Wingdings" panose="05000000000000000000" pitchFamily="2" charset="2"/>
                  <a:buChar char="ü"/>
                </a:pPr>
                <a:r>
                  <a:rPr lang="en-CA" sz="1400" dirty="0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AIPRP - </a:t>
                </a:r>
                <a:r>
                  <a:rPr lang="en-CA" sz="1400" dirty="0" err="1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Échéancier</a:t>
                </a:r>
                <a:endParaRPr lang="en-CA" sz="1400" dirty="0" smtClean="0">
                  <a:solidFill>
                    <a:srgbClr val="B55D5C"/>
                  </a:solidFill>
                  <a:latin typeface="Comic Sans MS" panose="030F0702030302020204" pitchFamily="66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ü"/>
                </a:pPr>
                <a:r>
                  <a:rPr lang="en-CA" sz="1400" dirty="0" err="1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Expérience</a:t>
                </a:r>
                <a:r>
                  <a:rPr lang="en-CA" sz="1400" dirty="0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 web</a:t>
                </a:r>
              </a:p>
              <a:p>
                <a:pPr marL="285750" indent="-285750">
                  <a:buFont typeface="Wingdings" panose="05000000000000000000" pitchFamily="2" charset="2"/>
                  <a:buChar char="ü"/>
                </a:pPr>
                <a:r>
                  <a:rPr lang="en-CA" sz="1400" dirty="0" err="1" smtClean="0">
                    <a:solidFill>
                      <a:srgbClr val="B55D5C"/>
                    </a:solidFill>
                    <a:latin typeface="Comic Sans MS" panose="030F0702030302020204" pitchFamily="66" charset="0"/>
                  </a:rPr>
                  <a:t>Traduction</a:t>
                </a:r>
                <a:endParaRPr lang="en-CA" sz="1400" dirty="0">
                  <a:solidFill>
                    <a:srgbClr val="B55D5C"/>
                  </a:solidFill>
                  <a:latin typeface="Comic Sans MS" panose="030F0702030302020204" pitchFamily="66" charset="0"/>
                </a:endParaRPr>
              </a:p>
            </p:txBody>
          </p:sp>
        </p:grp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8356038" y="3117793"/>
              <a:ext cx="718010" cy="257263"/>
            </a:xfrm>
            <a:custGeom>
              <a:avLst/>
              <a:gdLst>
                <a:gd name="T0" fmla="*/ 3 w 190"/>
                <a:gd name="T1" fmla="*/ 97 h 103"/>
                <a:gd name="T2" fmla="*/ 8 w 190"/>
                <a:gd name="T3" fmla="*/ 95 h 103"/>
                <a:gd name="T4" fmla="*/ 14 w 190"/>
                <a:gd name="T5" fmla="*/ 98 h 103"/>
                <a:gd name="T6" fmla="*/ 24 w 190"/>
                <a:gd name="T7" fmla="*/ 96 h 103"/>
                <a:gd name="T8" fmla="*/ 32 w 190"/>
                <a:gd name="T9" fmla="*/ 96 h 103"/>
                <a:gd name="T10" fmla="*/ 43 w 190"/>
                <a:gd name="T11" fmla="*/ 95 h 103"/>
                <a:gd name="T12" fmla="*/ 44 w 190"/>
                <a:gd name="T13" fmla="*/ 97 h 103"/>
                <a:gd name="T14" fmla="*/ 54 w 190"/>
                <a:gd name="T15" fmla="*/ 95 h 103"/>
                <a:gd name="T16" fmla="*/ 63 w 190"/>
                <a:gd name="T17" fmla="*/ 98 h 103"/>
                <a:gd name="T18" fmla="*/ 68 w 190"/>
                <a:gd name="T19" fmla="*/ 95 h 103"/>
                <a:gd name="T20" fmla="*/ 76 w 190"/>
                <a:gd name="T21" fmla="*/ 99 h 103"/>
                <a:gd name="T22" fmla="*/ 82 w 190"/>
                <a:gd name="T23" fmla="*/ 96 h 103"/>
                <a:gd name="T24" fmla="*/ 85 w 190"/>
                <a:gd name="T25" fmla="*/ 98 h 103"/>
                <a:gd name="T26" fmla="*/ 92 w 190"/>
                <a:gd name="T27" fmla="*/ 96 h 103"/>
                <a:gd name="T28" fmla="*/ 97 w 190"/>
                <a:gd name="T29" fmla="*/ 96 h 103"/>
                <a:gd name="T30" fmla="*/ 100 w 190"/>
                <a:gd name="T31" fmla="*/ 97 h 103"/>
                <a:gd name="T32" fmla="*/ 105 w 190"/>
                <a:gd name="T33" fmla="*/ 96 h 103"/>
                <a:gd name="T34" fmla="*/ 113 w 190"/>
                <a:gd name="T35" fmla="*/ 98 h 103"/>
                <a:gd name="T36" fmla="*/ 119 w 190"/>
                <a:gd name="T37" fmla="*/ 98 h 103"/>
                <a:gd name="T38" fmla="*/ 129 w 190"/>
                <a:gd name="T39" fmla="*/ 96 h 103"/>
                <a:gd name="T40" fmla="*/ 137 w 190"/>
                <a:gd name="T41" fmla="*/ 98 h 103"/>
                <a:gd name="T42" fmla="*/ 148 w 190"/>
                <a:gd name="T43" fmla="*/ 100 h 103"/>
                <a:gd name="T44" fmla="*/ 160 w 190"/>
                <a:gd name="T45" fmla="*/ 97 h 103"/>
                <a:gd name="T46" fmla="*/ 167 w 190"/>
                <a:gd name="T47" fmla="*/ 99 h 103"/>
                <a:gd name="T48" fmla="*/ 177 w 190"/>
                <a:gd name="T49" fmla="*/ 94 h 103"/>
                <a:gd name="T50" fmla="*/ 183 w 190"/>
                <a:gd name="T51" fmla="*/ 93 h 103"/>
                <a:gd name="T52" fmla="*/ 189 w 190"/>
                <a:gd name="T53" fmla="*/ 93 h 103"/>
                <a:gd name="T54" fmla="*/ 187 w 190"/>
                <a:gd name="T55" fmla="*/ 5 h 103"/>
                <a:gd name="T56" fmla="*/ 183 w 190"/>
                <a:gd name="T57" fmla="*/ 8 h 103"/>
                <a:gd name="T58" fmla="*/ 176 w 190"/>
                <a:gd name="T59" fmla="*/ 4 h 103"/>
                <a:gd name="T60" fmla="*/ 166 w 190"/>
                <a:gd name="T61" fmla="*/ 7 h 103"/>
                <a:gd name="T62" fmla="*/ 158 w 190"/>
                <a:gd name="T63" fmla="*/ 6 h 103"/>
                <a:gd name="T64" fmla="*/ 148 w 190"/>
                <a:gd name="T65" fmla="*/ 7 h 103"/>
                <a:gd name="T66" fmla="*/ 146 w 190"/>
                <a:gd name="T67" fmla="*/ 6 h 103"/>
                <a:gd name="T68" fmla="*/ 136 w 190"/>
                <a:gd name="T69" fmla="*/ 8 h 103"/>
                <a:gd name="T70" fmla="*/ 127 w 190"/>
                <a:gd name="T71" fmla="*/ 5 h 103"/>
                <a:gd name="T72" fmla="*/ 122 w 190"/>
                <a:gd name="T73" fmla="*/ 8 h 103"/>
                <a:gd name="T74" fmla="*/ 114 w 190"/>
                <a:gd name="T75" fmla="*/ 4 h 103"/>
                <a:gd name="T76" fmla="*/ 108 w 190"/>
                <a:gd name="T77" fmla="*/ 6 h 103"/>
                <a:gd name="T78" fmla="*/ 105 w 190"/>
                <a:gd name="T79" fmla="*/ 5 h 103"/>
                <a:gd name="T80" fmla="*/ 98 w 190"/>
                <a:gd name="T81" fmla="*/ 6 h 103"/>
                <a:gd name="T82" fmla="*/ 93 w 190"/>
                <a:gd name="T83" fmla="*/ 6 h 103"/>
                <a:gd name="T84" fmla="*/ 90 w 190"/>
                <a:gd name="T85" fmla="*/ 5 h 103"/>
                <a:gd name="T86" fmla="*/ 85 w 190"/>
                <a:gd name="T87" fmla="*/ 6 h 103"/>
                <a:gd name="T88" fmla="*/ 77 w 190"/>
                <a:gd name="T89" fmla="*/ 5 h 103"/>
                <a:gd name="T90" fmla="*/ 71 w 190"/>
                <a:gd name="T91" fmla="*/ 4 h 103"/>
                <a:gd name="T92" fmla="*/ 61 w 190"/>
                <a:gd name="T93" fmla="*/ 7 h 103"/>
                <a:gd name="T94" fmla="*/ 53 w 190"/>
                <a:gd name="T95" fmla="*/ 5 h 103"/>
                <a:gd name="T96" fmla="*/ 42 w 190"/>
                <a:gd name="T97" fmla="*/ 3 h 103"/>
                <a:gd name="T98" fmla="*/ 30 w 190"/>
                <a:gd name="T99" fmla="*/ 5 h 103"/>
                <a:gd name="T100" fmla="*/ 23 w 190"/>
                <a:gd name="T101" fmla="*/ 4 h 103"/>
                <a:gd name="T102" fmla="*/ 13 w 190"/>
                <a:gd name="T103" fmla="*/ 8 h 103"/>
                <a:gd name="T104" fmla="*/ 7 w 190"/>
                <a:gd name="T105" fmla="*/ 9 h 103"/>
                <a:gd name="T106" fmla="*/ 1 w 190"/>
                <a:gd name="T107" fmla="*/ 9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0" h="103">
                  <a:moveTo>
                    <a:pt x="1" y="90"/>
                  </a:moveTo>
                  <a:cubicBezTo>
                    <a:pt x="1" y="93"/>
                    <a:pt x="1" y="95"/>
                    <a:pt x="3" y="97"/>
                  </a:cubicBezTo>
                  <a:cubicBezTo>
                    <a:pt x="3" y="95"/>
                    <a:pt x="4" y="94"/>
                    <a:pt x="5" y="92"/>
                  </a:cubicBezTo>
                  <a:cubicBezTo>
                    <a:pt x="5" y="93"/>
                    <a:pt x="7" y="94"/>
                    <a:pt x="8" y="95"/>
                  </a:cubicBezTo>
                  <a:cubicBezTo>
                    <a:pt x="8" y="94"/>
                    <a:pt x="11" y="93"/>
                    <a:pt x="11" y="92"/>
                  </a:cubicBezTo>
                  <a:cubicBezTo>
                    <a:pt x="11" y="94"/>
                    <a:pt x="12" y="97"/>
                    <a:pt x="14" y="98"/>
                  </a:cubicBezTo>
                  <a:cubicBezTo>
                    <a:pt x="17" y="96"/>
                    <a:pt x="19" y="94"/>
                    <a:pt x="21" y="92"/>
                  </a:cubicBezTo>
                  <a:cubicBezTo>
                    <a:pt x="22" y="93"/>
                    <a:pt x="23" y="94"/>
                    <a:pt x="24" y="96"/>
                  </a:cubicBezTo>
                  <a:cubicBezTo>
                    <a:pt x="25" y="95"/>
                    <a:pt x="26" y="93"/>
                    <a:pt x="27" y="92"/>
                  </a:cubicBezTo>
                  <a:cubicBezTo>
                    <a:pt x="29" y="93"/>
                    <a:pt x="30" y="95"/>
                    <a:pt x="32" y="96"/>
                  </a:cubicBezTo>
                  <a:cubicBezTo>
                    <a:pt x="34" y="95"/>
                    <a:pt x="34" y="93"/>
                    <a:pt x="34" y="91"/>
                  </a:cubicBezTo>
                  <a:cubicBezTo>
                    <a:pt x="34" y="94"/>
                    <a:pt x="38" y="98"/>
                    <a:pt x="43" y="95"/>
                  </a:cubicBezTo>
                  <a:cubicBezTo>
                    <a:pt x="43" y="95"/>
                    <a:pt x="43" y="93"/>
                    <a:pt x="43" y="93"/>
                  </a:cubicBezTo>
                  <a:cubicBezTo>
                    <a:pt x="44" y="94"/>
                    <a:pt x="45" y="95"/>
                    <a:pt x="44" y="97"/>
                  </a:cubicBezTo>
                  <a:cubicBezTo>
                    <a:pt x="48" y="95"/>
                    <a:pt x="48" y="92"/>
                    <a:pt x="52" y="92"/>
                  </a:cubicBezTo>
                  <a:cubicBezTo>
                    <a:pt x="52" y="93"/>
                    <a:pt x="53" y="93"/>
                    <a:pt x="54" y="95"/>
                  </a:cubicBezTo>
                  <a:cubicBezTo>
                    <a:pt x="55" y="93"/>
                    <a:pt x="56" y="93"/>
                    <a:pt x="58" y="92"/>
                  </a:cubicBezTo>
                  <a:cubicBezTo>
                    <a:pt x="59" y="94"/>
                    <a:pt x="61" y="96"/>
                    <a:pt x="63" y="98"/>
                  </a:cubicBezTo>
                  <a:cubicBezTo>
                    <a:pt x="65" y="96"/>
                    <a:pt x="65" y="93"/>
                    <a:pt x="68" y="92"/>
                  </a:cubicBezTo>
                  <a:cubicBezTo>
                    <a:pt x="68" y="93"/>
                    <a:pt x="68" y="94"/>
                    <a:pt x="68" y="95"/>
                  </a:cubicBezTo>
                  <a:cubicBezTo>
                    <a:pt x="69" y="94"/>
                    <a:pt x="70" y="92"/>
                    <a:pt x="71" y="91"/>
                  </a:cubicBezTo>
                  <a:cubicBezTo>
                    <a:pt x="72" y="93"/>
                    <a:pt x="73" y="97"/>
                    <a:pt x="76" y="99"/>
                  </a:cubicBezTo>
                  <a:cubicBezTo>
                    <a:pt x="78" y="97"/>
                    <a:pt x="79" y="94"/>
                    <a:pt x="80" y="92"/>
                  </a:cubicBezTo>
                  <a:cubicBezTo>
                    <a:pt x="82" y="93"/>
                    <a:pt x="83" y="94"/>
                    <a:pt x="82" y="96"/>
                  </a:cubicBezTo>
                  <a:cubicBezTo>
                    <a:pt x="82" y="95"/>
                    <a:pt x="83" y="93"/>
                    <a:pt x="83" y="93"/>
                  </a:cubicBezTo>
                  <a:cubicBezTo>
                    <a:pt x="83" y="94"/>
                    <a:pt x="84" y="96"/>
                    <a:pt x="85" y="98"/>
                  </a:cubicBezTo>
                  <a:cubicBezTo>
                    <a:pt x="88" y="96"/>
                    <a:pt x="87" y="92"/>
                    <a:pt x="90" y="90"/>
                  </a:cubicBezTo>
                  <a:cubicBezTo>
                    <a:pt x="90" y="92"/>
                    <a:pt x="91" y="94"/>
                    <a:pt x="92" y="96"/>
                  </a:cubicBezTo>
                  <a:cubicBezTo>
                    <a:pt x="92" y="95"/>
                    <a:pt x="92" y="93"/>
                    <a:pt x="93" y="92"/>
                  </a:cubicBezTo>
                  <a:cubicBezTo>
                    <a:pt x="95" y="93"/>
                    <a:pt x="96" y="95"/>
                    <a:pt x="97" y="96"/>
                  </a:cubicBezTo>
                  <a:cubicBezTo>
                    <a:pt x="98" y="95"/>
                    <a:pt x="97" y="92"/>
                    <a:pt x="97" y="91"/>
                  </a:cubicBezTo>
                  <a:cubicBezTo>
                    <a:pt x="98" y="93"/>
                    <a:pt x="98" y="95"/>
                    <a:pt x="100" y="97"/>
                  </a:cubicBezTo>
                  <a:cubicBezTo>
                    <a:pt x="103" y="96"/>
                    <a:pt x="102" y="94"/>
                    <a:pt x="104" y="92"/>
                  </a:cubicBezTo>
                  <a:cubicBezTo>
                    <a:pt x="105" y="94"/>
                    <a:pt x="106" y="95"/>
                    <a:pt x="105" y="96"/>
                  </a:cubicBezTo>
                  <a:cubicBezTo>
                    <a:pt x="107" y="95"/>
                    <a:pt x="107" y="94"/>
                    <a:pt x="107" y="92"/>
                  </a:cubicBezTo>
                  <a:cubicBezTo>
                    <a:pt x="108" y="94"/>
                    <a:pt x="112" y="96"/>
                    <a:pt x="113" y="98"/>
                  </a:cubicBezTo>
                  <a:cubicBezTo>
                    <a:pt x="115" y="97"/>
                    <a:pt x="116" y="96"/>
                    <a:pt x="116" y="94"/>
                  </a:cubicBezTo>
                  <a:cubicBezTo>
                    <a:pt x="118" y="95"/>
                    <a:pt x="118" y="97"/>
                    <a:pt x="119" y="98"/>
                  </a:cubicBezTo>
                  <a:cubicBezTo>
                    <a:pt x="121" y="98"/>
                    <a:pt x="122" y="96"/>
                    <a:pt x="124" y="96"/>
                  </a:cubicBezTo>
                  <a:cubicBezTo>
                    <a:pt x="129" y="94"/>
                    <a:pt x="125" y="94"/>
                    <a:pt x="129" y="96"/>
                  </a:cubicBezTo>
                  <a:cubicBezTo>
                    <a:pt x="134" y="98"/>
                    <a:pt x="135" y="100"/>
                    <a:pt x="135" y="93"/>
                  </a:cubicBezTo>
                  <a:cubicBezTo>
                    <a:pt x="136" y="94"/>
                    <a:pt x="137" y="96"/>
                    <a:pt x="137" y="98"/>
                  </a:cubicBezTo>
                  <a:cubicBezTo>
                    <a:pt x="139" y="97"/>
                    <a:pt x="142" y="92"/>
                    <a:pt x="144" y="93"/>
                  </a:cubicBezTo>
                  <a:cubicBezTo>
                    <a:pt x="146" y="93"/>
                    <a:pt x="148" y="98"/>
                    <a:pt x="148" y="100"/>
                  </a:cubicBezTo>
                  <a:cubicBezTo>
                    <a:pt x="151" y="98"/>
                    <a:pt x="153" y="95"/>
                    <a:pt x="155" y="93"/>
                  </a:cubicBezTo>
                  <a:cubicBezTo>
                    <a:pt x="156" y="94"/>
                    <a:pt x="158" y="96"/>
                    <a:pt x="160" y="97"/>
                  </a:cubicBezTo>
                  <a:cubicBezTo>
                    <a:pt x="160" y="95"/>
                    <a:pt x="161" y="93"/>
                    <a:pt x="163" y="92"/>
                  </a:cubicBezTo>
                  <a:cubicBezTo>
                    <a:pt x="164" y="94"/>
                    <a:pt x="165" y="97"/>
                    <a:pt x="167" y="99"/>
                  </a:cubicBezTo>
                  <a:cubicBezTo>
                    <a:pt x="167" y="96"/>
                    <a:pt x="169" y="94"/>
                    <a:pt x="169" y="92"/>
                  </a:cubicBezTo>
                  <a:cubicBezTo>
                    <a:pt x="172" y="97"/>
                    <a:pt x="178" y="103"/>
                    <a:pt x="177" y="94"/>
                  </a:cubicBezTo>
                  <a:cubicBezTo>
                    <a:pt x="179" y="96"/>
                    <a:pt x="177" y="99"/>
                    <a:pt x="180" y="101"/>
                  </a:cubicBezTo>
                  <a:cubicBezTo>
                    <a:pt x="180" y="98"/>
                    <a:pt x="182" y="96"/>
                    <a:pt x="183" y="93"/>
                  </a:cubicBezTo>
                  <a:cubicBezTo>
                    <a:pt x="183" y="96"/>
                    <a:pt x="185" y="98"/>
                    <a:pt x="187" y="100"/>
                  </a:cubicBezTo>
                  <a:cubicBezTo>
                    <a:pt x="190" y="99"/>
                    <a:pt x="189" y="96"/>
                    <a:pt x="189" y="93"/>
                  </a:cubicBezTo>
                  <a:cubicBezTo>
                    <a:pt x="189" y="12"/>
                    <a:pt x="189" y="12"/>
                    <a:pt x="189" y="12"/>
                  </a:cubicBezTo>
                  <a:cubicBezTo>
                    <a:pt x="189" y="10"/>
                    <a:pt x="189" y="7"/>
                    <a:pt x="187" y="5"/>
                  </a:cubicBezTo>
                  <a:cubicBezTo>
                    <a:pt x="187" y="7"/>
                    <a:pt x="186" y="9"/>
                    <a:pt x="185" y="11"/>
                  </a:cubicBezTo>
                  <a:cubicBezTo>
                    <a:pt x="185" y="10"/>
                    <a:pt x="183" y="9"/>
                    <a:pt x="183" y="8"/>
                  </a:cubicBezTo>
                  <a:cubicBezTo>
                    <a:pt x="182" y="8"/>
                    <a:pt x="180" y="10"/>
                    <a:pt x="179" y="10"/>
                  </a:cubicBezTo>
                  <a:cubicBezTo>
                    <a:pt x="179" y="8"/>
                    <a:pt x="178" y="6"/>
                    <a:pt x="176" y="4"/>
                  </a:cubicBezTo>
                  <a:cubicBezTo>
                    <a:pt x="173" y="6"/>
                    <a:pt x="171" y="8"/>
                    <a:pt x="170" y="11"/>
                  </a:cubicBezTo>
                  <a:cubicBezTo>
                    <a:pt x="168" y="9"/>
                    <a:pt x="167" y="8"/>
                    <a:pt x="166" y="7"/>
                  </a:cubicBezTo>
                  <a:cubicBezTo>
                    <a:pt x="165" y="8"/>
                    <a:pt x="164" y="9"/>
                    <a:pt x="163" y="11"/>
                  </a:cubicBezTo>
                  <a:cubicBezTo>
                    <a:pt x="161" y="9"/>
                    <a:pt x="160" y="7"/>
                    <a:pt x="158" y="6"/>
                  </a:cubicBezTo>
                  <a:cubicBezTo>
                    <a:pt x="157" y="8"/>
                    <a:pt x="156" y="9"/>
                    <a:pt x="157" y="11"/>
                  </a:cubicBezTo>
                  <a:cubicBezTo>
                    <a:pt x="156" y="8"/>
                    <a:pt x="152" y="5"/>
                    <a:pt x="148" y="7"/>
                  </a:cubicBezTo>
                  <a:cubicBezTo>
                    <a:pt x="147" y="8"/>
                    <a:pt x="147" y="9"/>
                    <a:pt x="147" y="10"/>
                  </a:cubicBezTo>
                  <a:cubicBezTo>
                    <a:pt x="146" y="9"/>
                    <a:pt x="146" y="7"/>
                    <a:pt x="146" y="6"/>
                  </a:cubicBezTo>
                  <a:cubicBezTo>
                    <a:pt x="143" y="7"/>
                    <a:pt x="142" y="10"/>
                    <a:pt x="138" y="11"/>
                  </a:cubicBezTo>
                  <a:cubicBezTo>
                    <a:pt x="138" y="9"/>
                    <a:pt x="137" y="9"/>
                    <a:pt x="136" y="8"/>
                  </a:cubicBezTo>
                  <a:cubicBezTo>
                    <a:pt x="135" y="9"/>
                    <a:pt x="134" y="10"/>
                    <a:pt x="132" y="10"/>
                  </a:cubicBezTo>
                  <a:cubicBezTo>
                    <a:pt x="131" y="8"/>
                    <a:pt x="130" y="6"/>
                    <a:pt x="127" y="5"/>
                  </a:cubicBezTo>
                  <a:cubicBezTo>
                    <a:pt x="126" y="7"/>
                    <a:pt x="125" y="9"/>
                    <a:pt x="123" y="10"/>
                  </a:cubicBezTo>
                  <a:cubicBezTo>
                    <a:pt x="122" y="9"/>
                    <a:pt x="122" y="9"/>
                    <a:pt x="122" y="8"/>
                  </a:cubicBezTo>
                  <a:cubicBezTo>
                    <a:pt x="121" y="9"/>
                    <a:pt x="120" y="10"/>
                    <a:pt x="119" y="12"/>
                  </a:cubicBezTo>
                  <a:cubicBezTo>
                    <a:pt x="118" y="9"/>
                    <a:pt x="117" y="5"/>
                    <a:pt x="114" y="4"/>
                  </a:cubicBezTo>
                  <a:cubicBezTo>
                    <a:pt x="113" y="6"/>
                    <a:pt x="111" y="8"/>
                    <a:pt x="110" y="11"/>
                  </a:cubicBezTo>
                  <a:cubicBezTo>
                    <a:pt x="109" y="10"/>
                    <a:pt x="108" y="8"/>
                    <a:pt x="108" y="6"/>
                  </a:cubicBezTo>
                  <a:cubicBezTo>
                    <a:pt x="108" y="8"/>
                    <a:pt x="108" y="9"/>
                    <a:pt x="107" y="10"/>
                  </a:cubicBezTo>
                  <a:cubicBezTo>
                    <a:pt x="107" y="8"/>
                    <a:pt x="106" y="6"/>
                    <a:pt x="105" y="5"/>
                  </a:cubicBezTo>
                  <a:cubicBezTo>
                    <a:pt x="102" y="6"/>
                    <a:pt x="103" y="10"/>
                    <a:pt x="101" y="13"/>
                  </a:cubicBezTo>
                  <a:cubicBezTo>
                    <a:pt x="100" y="10"/>
                    <a:pt x="99" y="8"/>
                    <a:pt x="98" y="6"/>
                  </a:cubicBezTo>
                  <a:cubicBezTo>
                    <a:pt x="99" y="8"/>
                    <a:pt x="98" y="9"/>
                    <a:pt x="97" y="11"/>
                  </a:cubicBezTo>
                  <a:cubicBezTo>
                    <a:pt x="95" y="10"/>
                    <a:pt x="94" y="8"/>
                    <a:pt x="93" y="6"/>
                  </a:cubicBezTo>
                  <a:cubicBezTo>
                    <a:pt x="93" y="8"/>
                    <a:pt x="93" y="10"/>
                    <a:pt x="93" y="12"/>
                  </a:cubicBezTo>
                  <a:cubicBezTo>
                    <a:pt x="92" y="9"/>
                    <a:pt x="92" y="7"/>
                    <a:pt x="90" y="5"/>
                  </a:cubicBezTo>
                  <a:cubicBezTo>
                    <a:pt x="88" y="7"/>
                    <a:pt x="88" y="9"/>
                    <a:pt x="86" y="10"/>
                  </a:cubicBezTo>
                  <a:cubicBezTo>
                    <a:pt x="86" y="9"/>
                    <a:pt x="85" y="8"/>
                    <a:pt x="85" y="6"/>
                  </a:cubicBezTo>
                  <a:cubicBezTo>
                    <a:pt x="84" y="7"/>
                    <a:pt x="83" y="9"/>
                    <a:pt x="83" y="10"/>
                  </a:cubicBezTo>
                  <a:cubicBezTo>
                    <a:pt x="82" y="8"/>
                    <a:pt x="79" y="7"/>
                    <a:pt x="77" y="5"/>
                  </a:cubicBezTo>
                  <a:cubicBezTo>
                    <a:pt x="75" y="5"/>
                    <a:pt x="74" y="7"/>
                    <a:pt x="74" y="8"/>
                  </a:cubicBezTo>
                  <a:cubicBezTo>
                    <a:pt x="73" y="7"/>
                    <a:pt x="72" y="6"/>
                    <a:pt x="71" y="4"/>
                  </a:cubicBezTo>
                  <a:cubicBezTo>
                    <a:pt x="69" y="5"/>
                    <a:pt x="69" y="6"/>
                    <a:pt x="66" y="7"/>
                  </a:cubicBezTo>
                  <a:cubicBezTo>
                    <a:pt x="61" y="9"/>
                    <a:pt x="65" y="9"/>
                    <a:pt x="61" y="7"/>
                  </a:cubicBezTo>
                  <a:cubicBezTo>
                    <a:pt x="56" y="5"/>
                    <a:pt x="55" y="3"/>
                    <a:pt x="55" y="9"/>
                  </a:cubicBezTo>
                  <a:cubicBezTo>
                    <a:pt x="55" y="8"/>
                    <a:pt x="53" y="6"/>
                    <a:pt x="53" y="5"/>
                  </a:cubicBezTo>
                  <a:cubicBezTo>
                    <a:pt x="51" y="6"/>
                    <a:pt x="49" y="10"/>
                    <a:pt x="46" y="10"/>
                  </a:cubicBezTo>
                  <a:cubicBezTo>
                    <a:pt x="44" y="9"/>
                    <a:pt x="43" y="4"/>
                    <a:pt x="42" y="3"/>
                  </a:cubicBezTo>
                  <a:cubicBezTo>
                    <a:pt x="39" y="4"/>
                    <a:pt x="37" y="8"/>
                    <a:pt x="35" y="10"/>
                  </a:cubicBezTo>
                  <a:cubicBezTo>
                    <a:pt x="34" y="8"/>
                    <a:pt x="33" y="6"/>
                    <a:pt x="30" y="5"/>
                  </a:cubicBezTo>
                  <a:cubicBezTo>
                    <a:pt x="30" y="7"/>
                    <a:pt x="29" y="9"/>
                    <a:pt x="27" y="10"/>
                  </a:cubicBezTo>
                  <a:cubicBezTo>
                    <a:pt x="26" y="8"/>
                    <a:pt x="25" y="5"/>
                    <a:pt x="23" y="4"/>
                  </a:cubicBezTo>
                  <a:cubicBezTo>
                    <a:pt x="23" y="6"/>
                    <a:pt x="22" y="8"/>
                    <a:pt x="21" y="11"/>
                  </a:cubicBezTo>
                  <a:cubicBezTo>
                    <a:pt x="19" y="6"/>
                    <a:pt x="13" y="0"/>
                    <a:pt x="13" y="8"/>
                  </a:cubicBezTo>
                  <a:cubicBezTo>
                    <a:pt x="11" y="6"/>
                    <a:pt x="13" y="3"/>
                    <a:pt x="10" y="1"/>
                  </a:cubicBezTo>
                  <a:cubicBezTo>
                    <a:pt x="10" y="4"/>
                    <a:pt x="9" y="7"/>
                    <a:pt x="7" y="9"/>
                  </a:cubicBezTo>
                  <a:cubicBezTo>
                    <a:pt x="7" y="7"/>
                    <a:pt x="5" y="5"/>
                    <a:pt x="3" y="3"/>
                  </a:cubicBezTo>
                  <a:cubicBezTo>
                    <a:pt x="0" y="4"/>
                    <a:pt x="1" y="7"/>
                    <a:pt x="1" y="9"/>
                  </a:cubicBezTo>
                  <a:lnTo>
                    <a:pt x="1" y="90"/>
                  </a:lnTo>
                  <a:close/>
                </a:path>
              </a:pathLst>
            </a:custGeom>
            <a:solidFill>
              <a:srgbClr val="B55D5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765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CA" dirty="0" smtClean="0"/>
              <a:t>Questions?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786210" y="4329100"/>
            <a:ext cx="7571580" cy="756642"/>
          </a:xfrm>
        </p:spPr>
        <p:txBody>
          <a:bodyPr/>
          <a:lstStyle/>
          <a:p>
            <a:pPr algn="ctr">
              <a:spcBef>
                <a:spcPts val="300"/>
              </a:spcBef>
            </a:pPr>
            <a:r>
              <a:rPr lang="fr-CA" sz="3200" u="sng" dirty="0">
                <a:hlinkClick r:id="rId4"/>
              </a:rPr>
              <a:t>http://</a:t>
            </a:r>
            <a:r>
              <a:rPr lang="fr-CA" sz="3200" u="sng" dirty="0" smtClean="0">
                <a:hlinkClick r:id="rId4"/>
              </a:rPr>
              <a:t>www.gcpedia.gc.ca/wiki/AI/PP</a:t>
            </a:r>
            <a:endParaRPr lang="en-CA" sz="3200" dirty="0" smtClean="0"/>
          </a:p>
        </p:txBody>
      </p:sp>
      <p:pic>
        <p:nvPicPr>
          <p:cNvPr id="6146" name="Picture 2" descr="image00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16732"/>
            <a:ext cx="9144000" cy="3022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268633" y="5114364"/>
            <a:ext cx="6606734" cy="1142304"/>
            <a:chOff x="2184817" y="2204864"/>
            <a:chExt cx="7020780" cy="1142304"/>
          </a:xfrm>
        </p:grpSpPr>
        <p:sp>
          <p:nvSpPr>
            <p:cNvPr id="7" name="Content Placeholder 3"/>
            <p:cNvSpPr txBox="1">
              <a:spLocks/>
            </p:cNvSpPr>
            <p:nvPr>
              <p:custDataLst>
                <p:tags r:id="rId1"/>
              </p:custDataLst>
            </p:nvPr>
          </p:nvSpPr>
          <p:spPr>
            <a:xfrm>
              <a:off x="3362807" y="2204864"/>
              <a:ext cx="5842790" cy="1087661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0" indent="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200" kern="1200">
                  <a:solidFill>
                    <a:srgbClr val="004D7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rgbClr val="004D7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rgbClr val="004D7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600" kern="1200">
                  <a:solidFill>
                    <a:srgbClr val="004D7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0" indent="1255713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1400" kern="1200">
                  <a:solidFill>
                    <a:srgbClr val="004D7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spcAft>
                  <a:spcPts val="300"/>
                </a:spcAft>
              </a:pPr>
              <a:r>
                <a:rPr lang="fr-FR" sz="1800" b="1" dirty="0">
                  <a:solidFill>
                    <a:srgbClr val="005172"/>
                  </a:solidFill>
                </a:rPr>
                <a:t>Secrétariat du Conseil du Trésor du </a:t>
              </a:r>
              <a:r>
                <a:rPr lang="fr-FR" sz="1800" b="1" dirty="0" smtClean="0">
                  <a:solidFill>
                    <a:srgbClr val="005172"/>
                  </a:solidFill>
                </a:rPr>
                <a:t>Canada</a:t>
              </a:r>
            </a:p>
            <a:p>
              <a:pPr>
                <a:spcAft>
                  <a:spcPts val="300"/>
                </a:spcAft>
              </a:pPr>
              <a:r>
                <a:rPr lang="fr-FR" sz="1800" b="1" dirty="0">
                  <a:solidFill>
                    <a:srgbClr val="005172"/>
                  </a:solidFill>
                </a:rPr>
                <a:t>Division des politiques de l'information et de la protection des renseignements </a:t>
              </a:r>
              <a:r>
                <a:rPr lang="fr-FR" sz="1800" b="1" dirty="0" smtClean="0">
                  <a:solidFill>
                    <a:srgbClr val="005172"/>
                  </a:solidFill>
                </a:rPr>
                <a:t>personnels</a:t>
              </a:r>
            </a:p>
            <a:p>
              <a:pPr>
                <a:spcAft>
                  <a:spcPts val="300"/>
                </a:spcAft>
              </a:pPr>
              <a:r>
                <a:rPr lang="en-CA" sz="1800" b="1" dirty="0" smtClean="0">
                  <a:solidFill>
                    <a:srgbClr val="005172"/>
                  </a:solidFill>
                  <a:hlinkClick r:id="rId6"/>
                </a:rPr>
                <a:t>ippd-dpiprp@tbs-sct.gc.ca</a:t>
              </a:r>
              <a:endParaRPr lang="en-CA" sz="1800" b="1" dirty="0" smtClean="0">
                <a:solidFill>
                  <a:srgbClr val="005172"/>
                </a:solidFill>
              </a:endParaRPr>
            </a:p>
          </p:txBody>
        </p:sp>
        <p:sp>
          <p:nvSpPr>
            <p:cNvPr id="8" name="Freeform 7"/>
            <p:cNvSpPr>
              <a:spLocks noChangeAspect="1" noEditPoints="1"/>
            </p:cNvSpPr>
            <p:nvPr/>
          </p:nvSpPr>
          <p:spPr bwMode="auto">
            <a:xfrm>
              <a:off x="2184817" y="2294238"/>
              <a:ext cx="1051995" cy="1052930"/>
            </a:xfrm>
            <a:custGeom>
              <a:avLst/>
              <a:gdLst>
                <a:gd name="T0" fmla="*/ 422 w 562"/>
                <a:gd name="T1" fmla="*/ 38 h 563"/>
                <a:gd name="T2" fmla="*/ 281 w 562"/>
                <a:gd name="T3" fmla="*/ 0 h 563"/>
                <a:gd name="T4" fmla="*/ 140 w 562"/>
                <a:gd name="T5" fmla="*/ 38 h 563"/>
                <a:gd name="T6" fmla="*/ 37 w 562"/>
                <a:gd name="T7" fmla="*/ 140 h 563"/>
                <a:gd name="T8" fmla="*/ 0 w 562"/>
                <a:gd name="T9" fmla="*/ 282 h 563"/>
                <a:gd name="T10" fmla="*/ 37 w 562"/>
                <a:gd name="T11" fmla="*/ 423 h 563"/>
                <a:gd name="T12" fmla="*/ 140 w 562"/>
                <a:gd name="T13" fmla="*/ 525 h 563"/>
                <a:gd name="T14" fmla="*/ 281 w 562"/>
                <a:gd name="T15" fmla="*/ 563 h 563"/>
                <a:gd name="T16" fmla="*/ 422 w 562"/>
                <a:gd name="T17" fmla="*/ 525 h 563"/>
                <a:gd name="T18" fmla="*/ 524 w 562"/>
                <a:gd name="T19" fmla="*/ 423 h 563"/>
                <a:gd name="T20" fmla="*/ 562 w 562"/>
                <a:gd name="T21" fmla="*/ 282 h 563"/>
                <a:gd name="T22" fmla="*/ 524 w 562"/>
                <a:gd name="T23" fmla="*/ 140 h 563"/>
                <a:gd name="T24" fmla="*/ 422 w 562"/>
                <a:gd name="T25" fmla="*/ 38 h 563"/>
                <a:gd name="T26" fmla="*/ 324 w 562"/>
                <a:gd name="T27" fmla="*/ 138 h 563"/>
                <a:gd name="T28" fmla="*/ 316 w 562"/>
                <a:gd name="T29" fmla="*/ 141 h 563"/>
                <a:gd name="T30" fmla="*/ 246 w 562"/>
                <a:gd name="T31" fmla="*/ 141 h 563"/>
                <a:gd name="T32" fmla="*/ 237 w 562"/>
                <a:gd name="T33" fmla="*/ 138 h 563"/>
                <a:gd name="T34" fmla="*/ 234 w 562"/>
                <a:gd name="T35" fmla="*/ 129 h 563"/>
                <a:gd name="T36" fmla="*/ 234 w 562"/>
                <a:gd name="T37" fmla="*/ 71 h 563"/>
                <a:gd name="T38" fmla="*/ 237 w 562"/>
                <a:gd name="T39" fmla="*/ 62 h 563"/>
                <a:gd name="T40" fmla="*/ 246 w 562"/>
                <a:gd name="T41" fmla="*/ 59 h 563"/>
                <a:gd name="T42" fmla="*/ 316 w 562"/>
                <a:gd name="T43" fmla="*/ 59 h 563"/>
                <a:gd name="T44" fmla="*/ 324 w 562"/>
                <a:gd name="T45" fmla="*/ 62 h 563"/>
                <a:gd name="T46" fmla="*/ 328 w 562"/>
                <a:gd name="T47" fmla="*/ 71 h 563"/>
                <a:gd name="T48" fmla="*/ 328 w 562"/>
                <a:gd name="T49" fmla="*/ 129 h 563"/>
                <a:gd name="T50" fmla="*/ 324 w 562"/>
                <a:gd name="T51" fmla="*/ 138 h 563"/>
                <a:gd name="T52" fmla="*/ 371 w 562"/>
                <a:gd name="T53" fmla="*/ 466 h 563"/>
                <a:gd name="T54" fmla="*/ 363 w 562"/>
                <a:gd name="T55" fmla="*/ 469 h 563"/>
                <a:gd name="T56" fmla="*/ 199 w 562"/>
                <a:gd name="T57" fmla="*/ 469 h 563"/>
                <a:gd name="T58" fmla="*/ 190 w 562"/>
                <a:gd name="T59" fmla="*/ 466 h 563"/>
                <a:gd name="T60" fmla="*/ 187 w 562"/>
                <a:gd name="T61" fmla="*/ 457 h 563"/>
                <a:gd name="T62" fmla="*/ 187 w 562"/>
                <a:gd name="T63" fmla="*/ 399 h 563"/>
                <a:gd name="T64" fmla="*/ 190 w 562"/>
                <a:gd name="T65" fmla="*/ 390 h 563"/>
                <a:gd name="T66" fmla="*/ 199 w 562"/>
                <a:gd name="T67" fmla="*/ 387 h 563"/>
                <a:gd name="T68" fmla="*/ 234 w 562"/>
                <a:gd name="T69" fmla="*/ 387 h 563"/>
                <a:gd name="T70" fmla="*/ 234 w 562"/>
                <a:gd name="T71" fmla="*/ 270 h 563"/>
                <a:gd name="T72" fmla="*/ 199 w 562"/>
                <a:gd name="T73" fmla="*/ 270 h 563"/>
                <a:gd name="T74" fmla="*/ 190 w 562"/>
                <a:gd name="T75" fmla="*/ 267 h 563"/>
                <a:gd name="T76" fmla="*/ 187 w 562"/>
                <a:gd name="T77" fmla="*/ 258 h 563"/>
                <a:gd name="T78" fmla="*/ 187 w 562"/>
                <a:gd name="T79" fmla="*/ 200 h 563"/>
                <a:gd name="T80" fmla="*/ 190 w 562"/>
                <a:gd name="T81" fmla="*/ 191 h 563"/>
                <a:gd name="T82" fmla="*/ 199 w 562"/>
                <a:gd name="T83" fmla="*/ 188 h 563"/>
                <a:gd name="T84" fmla="*/ 316 w 562"/>
                <a:gd name="T85" fmla="*/ 188 h 563"/>
                <a:gd name="T86" fmla="*/ 324 w 562"/>
                <a:gd name="T87" fmla="*/ 191 h 563"/>
                <a:gd name="T88" fmla="*/ 328 w 562"/>
                <a:gd name="T89" fmla="*/ 200 h 563"/>
                <a:gd name="T90" fmla="*/ 328 w 562"/>
                <a:gd name="T91" fmla="*/ 387 h 563"/>
                <a:gd name="T92" fmla="*/ 363 w 562"/>
                <a:gd name="T93" fmla="*/ 387 h 563"/>
                <a:gd name="T94" fmla="*/ 371 w 562"/>
                <a:gd name="T95" fmla="*/ 390 h 563"/>
                <a:gd name="T96" fmla="*/ 375 w 562"/>
                <a:gd name="T97" fmla="*/ 399 h 563"/>
                <a:gd name="T98" fmla="*/ 375 w 562"/>
                <a:gd name="T99" fmla="*/ 457 h 563"/>
                <a:gd name="T100" fmla="*/ 371 w 562"/>
                <a:gd name="T101" fmla="*/ 466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62" h="563">
                  <a:moveTo>
                    <a:pt x="422" y="38"/>
                  </a:moveTo>
                  <a:cubicBezTo>
                    <a:pt x="379" y="13"/>
                    <a:pt x="332" y="0"/>
                    <a:pt x="281" y="0"/>
                  </a:cubicBezTo>
                  <a:cubicBezTo>
                    <a:pt x="230" y="0"/>
                    <a:pt x="183" y="13"/>
                    <a:pt x="140" y="38"/>
                  </a:cubicBezTo>
                  <a:cubicBezTo>
                    <a:pt x="97" y="63"/>
                    <a:pt x="62" y="97"/>
                    <a:pt x="37" y="140"/>
                  </a:cubicBezTo>
                  <a:cubicBezTo>
                    <a:pt x="12" y="184"/>
                    <a:pt x="0" y="231"/>
                    <a:pt x="0" y="282"/>
                  </a:cubicBezTo>
                  <a:cubicBezTo>
                    <a:pt x="0" y="333"/>
                    <a:pt x="12" y="380"/>
                    <a:pt x="37" y="423"/>
                  </a:cubicBezTo>
                  <a:cubicBezTo>
                    <a:pt x="62" y="466"/>
                    <a:pt x="97" y="500"/>
                    <a:pt x="140" y="525"/>
                  </a:cubicBezTo>
                  <a:cubicBezTo>
                    <a:pt x="183" y="550"/>
                    <a:pt x="230" y="563"/>
                    <a:pt x="281" y="563"/>
                  </a:cubicBezTo>
                  <a:cubicBezTo>
                    <a:pt x="332" y="563"/>
                    <a:pt x="379" y="550"/>
                    <a:pt x="422" y="525"/>
                  </a:cubicBezTo>
                  <a:cubicBezTo>
                    <a:pt x="465" y="500"/>
                    <a:pt x="499" y="466"/>
                    <a:pt x="524" y="423"/>
                  </a:cubicBezTo>
                  <a:cubicBezTo>
                    <a:pt x="549" y="380"/>
                    <a:pt x="562" y="333"/>
                    <a:pt x="562" y="282"/>
                  </a:cubicBezTo>
                  <a:cubicBezTo>
                    <a:pt x="562" y="231"/>
                    <a:pt x="549" y="184"/>
                    <a:pt x="524" y="140"/>
                  </a:cubicBezTo>
                  <a:cubicBezTo>
                    <a:pt x="499" y="97"/>
                    <a:pt x="465" y="63"/>
                    <a:pt x="422" y="38"/>
                  </a:cubicBezTo>
                  <a:close/>
                  <a:moveTo>
                    <a:pt x="324" y="138"/>
                  </a:moveTo>
                  <a:cubicBezTo>
                    <a:pt x="316" y="141"/>
                    <a:pt x="316" y="141"/>
                    <a:pt x="316" y="141"/>
                  </a:cubicBezTo>
                  <a:cubicBezTo>
                    <a:pt x="246" y="141"/>
                    <a:pt x="246" y="141"/>
                    <a:pt x="246" y="141"/>
                  </a:cubicBezTo>
                  <a:cubicBezTo>
                    <a:pt x="237" y="138"/>
                    <a:pt x="237" y="138"/>
                    <a:pt x="237" y="138"/>
                  </a:cubicBezTo>
                  <a:cubicBezTo>
                    <a:pt x="234" y="129"/>
                    <a:pt x="234" y="129"/>
                    <a:pt x="234" y="129"/>
                  </a:cubicBezTo>
                  <a:cubicBezTo>
                    <a:pt x="234" y="71"/>
                    <a:pt x="234" y="71"/>
                    <a:pt x="234" y="71"/>
                  </a:cubicBezTo>
                  <a:cubicBezTo>
                    <a:pt x="237" y="62"/>
                    <a:pt x="237" y="62"/>
                    <a:pt x="237" y="62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316" y="59"/>
                    <a:pt x="316" y="59"/>
                    <a:pt x="316" y="59"/>
                  </a:cubicBezTo>
                  <a:cubicBezTo>
                    <a:pt x="324" y="62"/>
                    <a:pt x="324" y="62"/>
                    <a:pt x="324" y="62"/>
                  </a:cubicBezTo>
                  <a:cubicBezTo>
                    <a:pt x="328" y="71"/>
                    <a:pt x="328" y="71"/>
                    <a:pt x="328" y="71"/>
                  </a:cubicBezTo>
                  <a:cubicBezTo>
                    <a:pt x="328" y="129"/>
                    <a:pt x="328" y="129"/>
                    <a:pt x="328" y="129"/>
                  </a:cubicBezTo>
                  <a:lnTo>
                    <a:pt x="324" y="138"/>
                  </a:lnTo>
                  <a:close/>
                  <a:moveTo>
                    <a:pt x="371" y="466"/>
                  </a:moveTo>
                  <a:cubicBezTo>
                    <a:pt x="363" y="469"/>
                    <a:pt x="363" y="469"/>
                    <a:pt x="363" y="469"/>
                  </a:cubicBezTo>
                  <a:cubicBezTo>
                    <a:pt x="199" y="469"/>
                    <a:pt x="199" y="469"/>
                    <a:pt x="199" y="469"/>
                  </a:cubicBezTo>
                  <a:cubicBezTo>
                    <a:pt x="190" y="466"/>
                    <a:pt x="190" y="466"/>
                    <a:pt x="190" y="466"/>
                  </a:cubicBezTo>
                  <a:cubicBezTo>
                    <a:pt x="187" y="457"/>
                    <a:pt x="187" y="457"/>
                    <a:pt x="187" y="457"/>
                  </a:cubicBezTo>
                  <a:cubicBezTo>
                    <a:pt x="187" y="399"/>
                    <a:pt x="187" y="399"/>
                    <a:pt x="187" y="399"/>
                  </a:cubicBezTo>
                  <a:cubicBezTo>
                    <a:pt x="190" y="390"/>
                    <a:pt x="190" y="390"/>
                    <a:pt x="190" y="390"/>
                  </a:cubicBezTo>
                  <a:cubicBezTo>
                    <a:pt x="199" y="387"/>
                    <a:pt x="199" y="387"/>
                    <a:pt x="199" y="387"/>
                  </a:cubicBezTo>
                  <a:cubicBezTo>
                    <a:pt x="234" y="387"/>
                    <a:pt x="234" y="387"/>
                    <a:pt x="234" y="387"/>
                  </a:cubicBezTo>
                  <a:cubicBezTo>
                    <a:pt x="234" y="270"/>
                    <a:pt x="234" y="270"/>
                    <a:pt x="234" y="270"/>
                  </a:cubicBezTo>
                  <a:cubicBezTo>
                    <a:pt x="199" y="270"/>
                    <a:pt x="199" y="270"/>
                    <a:pt x="199" y="270"/>
                  </a:cubicBezTo>
                  <a:cubicBezTo>
                    <a:pt x="190" y="267"/>
                    <a:pt x="190" y="267"/>
                    <a:pt x="190" y="267"/>
                  </a:cubicBezTo>
                  <a:cubicBezTo>
                    <a:pt x="187" y="258"/>
                    <a:pt x="187" y="258"/>
                    <a:pt x="187" y="258"/>
                  </a:cubicBezTo>
                  <a:cubicBezTo>
                    <a:pt x="187" y="200"/>
                    <a:pt x="187" y="200"/>
                    <a:pt x="187" y="200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9" y="188"/>
                    <a:pt x="199" y="188"/>
                    <a:pt x="199" y="188"/>
                  </a:cubicBezTo>
                  <a:cubicBezTo>
                    <a:pt x="316" y="188"/>
                    <a:pt x="316" y="188"/>
                    <a:pt x="316" y="188"/>
                  </a:cubicBezTo>
                  <a:cubicBezTo>
                    <a:pt x="324" y="191"/>
                    <a:pt x="324" y="191"/>
                    <a:pt x="324" y="191"/>
                  </a:cubicBezTo>
                  <a:cubicBezTo>
                    <a:pt x="328" y="200"/>
                    <a:pt x="328" y="200"/>
                    <a:pt x="328" y="200"/>
                  </a:cubicBezTo>
                  <a:cubicBezTo>
                    <a:pt x="328" y="387"/>
                    <a:pt x="328" y="387"/>
                    <a:pt x="328" y="387"/>
                  </a:cubicBezTo>
                  <a:cubicBezTo>
                    <a:pt x="363" y="387"/>
                    <a:pt x="363" y="387"/>
                    <a:pt x="363" y="387"/>
                  </a:cubicBezTo>
                  <a:cubicBezTo>
                    <a:pt x="371" y="390"/>
                    <a:pt x="371" y="390"/>
                    <a:pt x="371" y="390"/>
                  </a:cubicBezTo>
                  <a:cubicBezTo>
                    <a:pt x="375" y="399"/>
                    <a:pt x="375" y="399"/>
                    <a:pt x="375" y="399"/>
                  </a:cubicBezTo>
                  <a:cubicBezTo>
                    <a:pt x="375" y="457"/>
                    <a:pt x="375" y="457"/>
                    <a:pt x="375" y="457"/>
                  </a:cubicBezTo>
                  <a:lnTo>
                    <a:pt x="371" y="466"/>
                  </a:lnTo>
                  <a:close/>
                </a:path>
              </a:pathLst>
            </a:custGeom>
            <a:solidFill>
              <a:srgbClr val="3095B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4650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15816" y="1677702"/>
            <a:ext cx="8444164" cy="3502595"/>
          </a:xfrm>
          <a:prstGeom prst="rect">
            <a:avLst/>
          </a:prstGeom>
        </p:spPr>
        <p:txBody>
          <a:bodyPr wrap="square" anchor="t" anchorCtr="0"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/>
            </a:pPr>
            <a:endParaRPr lang="en-US" sz="1600" dirty="0" smtClean="0">
              <a:solidFill>
                <a:srgbClr val="004D71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63687" y="369331"/>
            <a:ext cx="8100900" cy="477375"/>
          </a:xfrm>
        </p:spPr>
        <p:txBody>
          <a:bodyPr lIns="0" tIns="0" rIns="0" bIns="0"/>
          <a:lstStyle/>
          <a:p>
            <a:r>
              <a:rPr lang="fr-FR" dirty="0"/>
              <a:t>Nouvelle exigence législative proposée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49850"/>
              </p:ext>
            </p:extLst>
          </p:nvPr>
        </p:nvGraphicFramePr>
        <p:xfrm>
          <a:off x="462263" y="1809555"/>
          <a:ext cx="8202324" cy="29089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101162"/>
                <a:gridCol w="4101162"/>
              </a:tblGrid>
              <a:tr h="4320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noProof="0" dirty="0" smtClean="0"/>
                        <a:t>Publier de façon proactive</a:t>
                      </a:r>
                      <a:r>
                        <a:rPr lang="fr-CA" baseline="0" noProof="0" dirty="0" smtClean="0"/>
                        <a:t> au nom des cabinets des ministres, des ministères et des organismes </a:t>
                      </a:r>
                      <a:r>
                        <a:rPr lang="fr-CA" noProof="0" dirty="0" smtClean="0"/>
                        <a:t>:</a:t>
                      </a:r>
                      <a:endParaRPr lang="fr-CA" b="1" noProof="0" dirty="0" smtClean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sz="1800" b="0" i="0" dirty="0"/>
                    </a:p>
                  </a:txBody>
                  <a:tcPr/>
                </a:tc>
              </a:tr>
              <a:tr h="907357">
                <a:tc>
                  <a:txBody>
                    <a:bodyPr/>
                    <a:lstStyle/>
                    <a:p>
                      <a:r>
                        <a:rPr lang="fr-CA" sz="1800" dirty="0" smtClean="0"/>
                        <a:t>Ensemble</a:t>
                      </a:r>
                      <a:r>
                        <a:rPr lang="fr-CA" sz="1800" baseline="0" dirty="0" smtClean="0"/>
                        <a:t> des documents d’information</a:t>
                      </a:r>
                      <a:r>
                        <a:rPr lang="fr-CA" sz="1800" dirty="0" smtClean="0"/>
                        <a:t> </a:t>
                      </a:r>
                      <a:r>
                        <a:rPr lang="fr-CA" sz="1800" baseline="0" dirty="0" smtClean="0"/>
                        <a:t>préparés par les institutions à l’intention des nouveaux ministres</a:t>
                      </a:r>
                      <a:r>
                        <a:rPr lang="fr-CA" sz="1800" dirty="0" smtClean="0"/>
                        <a:t> (alinéa </a:t>
                      </a:r>
                      <a:r>
                        <a:rPr lang="fr-CA" sz="1800" i="0" dirty="0" smtClean="0"/>
                        <a:t>74 a))</a:t>
                      </a:r>
                      <a:endParaRPr lang="en-CA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 smtClean="0"/>
                        <a:t>Dans les cent vingt</a:t>
                      </a:r>
                      <a:r>
                        <a:rPr lang="fr-CA" sz="1800" baseline="0" dirty="0" smtClean="0"/>
                        <a:t> jours suivant la nomination</a:t>
                      </a:r>
                      <a:endParaRPr lang="en-CA" sz="1800" b="0" i="0" dirty="0"/>
                    </a:p>
                  </a:txBody>
                  <a:tcPr/>
                </a:tc>
              </a:tr>
              <a:tr h="4400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b="1" noProof="0" dirty="0" smtClean="0"/>
                        <a:t>Les ministères</a:t>
                      </a:r>
                      <a:r>
                        <a:rPr lang="fr-CA" b="1" baseline="0" noProof="0" dirty="0" smtClean="0"/>
                        <a:t> et les organismes publient de façon proactive :</a:t>
                      </a:r>
                      <a:endParaRPr lang="fr-CA" sz="18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827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CA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Ensemble</a:t>
                      </a:r>
                      <a:r>
                        <a:rPr lang="fr-CA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des documents d’information à l’intention des nouveaux administrateurs généraux (alinéa </a:t>
                      </a:r>
                      <a:r>
                        <a:rPr lang="fr-CA" sz="18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 a))</a:t>
                      </a:r>
                      <a:endParaRPr lang="fr-CA" sz="180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800" dirty="0" smtClean="0"/>
                        <a:t>Dans les cent vingt</a:t>
                      </a:r>
                      <a:r>
                        <a:rPr lang="fr-CA" sz="1800" baseline="0" dirty="0" smtClean="0"/>
                        <a:t> jours suivant la nomination</a:t>
                      </a:r>
                      <a:endParaRPr lang="en-CA" sz="1800" b="0" i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41193" y="4718632"/>
            <a:ext cx="82126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>
              <a:spcBef>
                <a:spcPts val="12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CA" dirty="0">
                <a:solidFill>
                  <a:srgbClr val="005172"/>
                </a:solidFill>
              </a:rPr>
              <a:t>Cela n’exigerait pas la divulgation de renseignements qui ne seraient pas normalement </a:t>
            </a:r>
            <a:r>
              <a:rPr lang="fr-CA" dirty="0" smtClean="0">
                <a:solidFill>
                  <a:srgbClr val="005172"/>
                </a:solidFill>
              </a:rPr>
              <a:t>communiqués </a:t>
            </a:r>
            <a:r>
              <a:rPr lang="fr-CA" dirty="0">
                <a:solidFill>
                  <a:srgbClr val="005172"/>
                </a:solidFill>
              </a:rPr>
              <a:t>en réponse à une demande d’accès à l’information, comme des renseignements personnels </a:t>
            </a:r>
            <a:r>
              <a:rPr lang="fr-CA" dirty="0" smtClean="0">
                <a:solidFill>
                  <a:srgbClr val="005172"/>
                </a:solidFill>
              </a:rPr>
              <a:t>et confidentiels (articles</a:t>
            </a:r>
            <a:r>
              <a:rPr lang="fr-CA" dirty="0">
                <a:solidFill>
                  <a:srgbClr val="005172"/>
                </a:solidFill>
              </a:rPr>
              <a:t> 80 et 90).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6771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699792" y="4005064"/>
            <a:ext cx="5400600" cy="1872208"/>
            <a:chOff x="3069024" y="4257092"/>
            <a:chExt cx="5400600" cy="1872208"/>
          </a:xfrm>
        </p:grpSpPr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3069024" y="4257092"/>
              <a:ext cx="5400600" cy="1872208"/>
            </a:xfrm>
            <a:custGeom>
              <a:avLst/>
              <a:gdLst>
                <a:gd name="T0" fmla="*/ 12 w 1368"/>
                <a:gd name="T1" fmla="*/ 33 h 690"/>
                <a:gd name="T2" fmla="*/ 20 w 1368"/>
                <a:gd name="T3" fmla="*/ 85 h 690"/>
                <a:gd name="T4" fmla="*/ 29 w 1368"/>
                <a:gd name="T5" fmla="*/ 588 h 690"/>
                <a:gd name="T6" fmla="*/ 23 w 1368"/>
                <a:gd name="T7" fmla="*/ 640 h 690"/>
                <a:gd name="T8" fmla="*/ 46 w 1368"/>
                <a:gd name="T9" fmla="*/ 664 h 690"/>
                <a:gd name="T10" fmla="*/ 119 w 1368"/>
                <a:gd name="T11" fmla="*/ 664 h 690"/>
                <a:gd name="T12" fmla="*/ 757 w 1368"/>
                <a:gd name="T13" fmla="*/ 648 h 690"/>
                <a:gd name="T14" fmla="*/ 1204 w 1368"/>
                <a:gd name="T15" fmla="*/ 652 h 690"/>
                <a:gd name="T16" fmla="*/ 1357 w 1368"/>
                <a:gd name="T17" fmla="*/ 662 h 690"/>
                <a:gd name="T18" fmla="*/ 1353 w 1368"/>
                <a:gd name="T19" fmla="*/ 592 h 690"/>
                <a:gd name="T20" fmla="*/ 1329 w 1368"/>
                <a:gd name="T21" fmla="*/ 282 h 690"/>
                <a:gd name="T22" fmla="*/ 1327 w 1368"/>
                <a:gd name="T23" fmla="*/ 34 h 690"/>
                <a:gd name="T24" fmla="*/ 1305 w 1368"/>
                <a:gd name="T25" fmla="*/ 14 h 690"/>
                <a:gd name="T26" fmla="*/ 285 w 1368"/>
                <a:gd name="T27" fmla="*/ 44 h 690"/>
                <a:gd name="T28" fmla="*/ 55 w 1368"/>
                <a:gd name="T29" fmla="*/ 30 h 690"/>
                <a:gd name="T30" fmla="*/ 29 w 1368"/>
                <a:gd name="T31" fmla="*/ 23 h 690"/>
                <a:gd name="T32" fmla="*/ 28 w 1368"/>
                <a:gd name="T33" fmla="*/ 16 h 690"/>
                <a:gd name="T34" fmla="*/ 52 w 1368"/>
                <a:gd name="T35" fmla="*/ 7 h 690"/>
                <a:gd name="T36" fmla="*/ 186 w 1368"/>
                <a:gd name="T37" fmla="*/ 1 h 690"/>
                <a:gd name="T38" fmla="*/ 933 w 1368"/>
                <a:gd name="T39" fmla="*/ 7 h 690"/>
                <a:gd name="T40" fmla="*/ 1305 w 1368"/>
                <a:gd name="T41" fmla="*/ 6 h 690"/>
                <a:gd name="T42" fmla="*/ 1337 w 1368"/>
                <a:gd name="T43" fmla="*/ 33 h 690"/>
                <a:gd name="T44" fmla="*/ 1351 w 1368"/>
                <a:gd name="T45" fmla="*/ 317 h 690"/>
                <a:gd name="T46" fmla="*/ 1365 w 1368"/>
                <a:gd name="T47" fmla="*/ 580 h 690"/>
                <a:gd name="T48" fmla="*/ 1368 w 1368"/>
                <a:gd name="T49" fmla="*/ 649 h 690"/>
                <a:gd name="T50" fmla="*/ 1341 w 1368"/>
                <a:gd name="T51" fmla="*/ 678 h 690"/>
                <a:gd name="T52" fmla="*/ 1055 w 1368"/>
                <a:gd name="T53" fmla="*/ 689 h 690"/>
                <a:gd name="T54" fmla="*/ 804 w 1368"/>
                <a:gd name="T55" fmla="*/ 686 h 690"/>
                <a:gd name="T56" fmla="*/ 431 w 1368"/>
                <a:gd name="T57" fmla="*/ 679 h 690"/>
                <a:gd name="T58" fmla="*/ 174 w 1368"/>
                <a:gd name="T59" fmla="*/ 678 h 690"/>
                <a:gd name="T60" fmla="*/ 44 w 1368"/>
                <a:gd name="T61" fmla="*/ 676 h 690"/>
                <a:gd name="T62" fmla="*/ 0 w 1368"/>
                <a:gd name="T63" fmla="*/ 632 h 690"/>
                <a:gd name="T64" fmla="*/ 2 w 1368"/>
                <a:gd name="T65" fmla="*/ 322 h 690"/>
                <a:gd name="T66" fmla="*/ 3 w 1368"/>
                <a:gd name="T67" fmla="*/ 33 h 690"/>
                <a:gd name="T68" fmla="*/ 12 w 1368"/>
                <a:gd name="T69" fmla="*/ 33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368" h="690">
                  <a:moveTo>
                    <a:pt x="12" y="33"/>
                  </a:moveTo>
                  <a:cubicBezTo>
                    <a:pt x="15" y="50"/>
                    <a:pt x="19" y="67"/>
                    <a:pt x="20" y="85"/>
                  </a:cubicBezTo>
                  <a:cubicBezTo>
                    <a:pt x="23" y="253"/>
                    <a:pt x="26" y="421"/>
                    <a:pt x="29" y="588"/>
                  </a:cubicBezTo>
                  <a:cubicBezTo>
                    <a:pt x="29" y="605"/>
                    <a:pt x="27" y="623"/>
                    <a:pt x="23" y="640"/>
                  </a:cubicBezTo>
                  <a:cubicBezTo>
                    <a:pt x="18" y="659"/>
                    <a:pt x="27" y="664"/>
                    <a:pt x="46" y="664"/>
                  </a:cubicBezTo>
                  <a:cubicBezTo>
                    <a:pt x="70" y="664"/>
                    <a:pt x="95" y="664"/>
                    <a:pt x="119" y="664"/>
                  </a:cubicBezTo>
                  <a:cubicBezTo>
                    <a:pt x="340" y="658"/>
                    <a:pt x="552" y="651"/>
                    <a:pt x="757" y="648"/>
                  </a:cubicBezTo>
                  <a:cubicBezTo>
                    <a:pt x="910" y="647"/>
                    <a:pt x="1059" y="650"/>
                    <a:pt x="1204" y="652"/>
                  </a:cubicBezTo>
                  <a:cubicBezTo>
                    <a:pt x="1254" y="653"/>
                    <a:pt x="1304" y="658"/>
                    <a:pt x="1357" y="662"/>
                  </a:cubicBezTo>
                  <a:cubicBezTo>
                    <a:pt x="1356" y="638"/>
                    <a:pt x="1355" y="615"/>
                    <a:pt x="1353" y="592"/>
                  </a:cubicBezTo>
                  <a:cubicBezTo>
                    <a:pt x="1345" y="489"/>
                    <a:pt x="1334" y="386"/>
                    <a:pt x="1329" y="282"/>
                  </a:cubicBezTo>
                  <a:cubicBezTo>
                    <a:pt x="1325" y="200"/>
                    <a:pt x="1327" y="117"/>
                    <a:pt x="1327" y="34"/>
                  </a:cubicBezTo>
                  <a:cubicBezTo>
                    <a:pt x="1327" y="17"/>
                    <a:pt x="1322" y="12"/>
                    <a:pt x="1305" y="14"/>
                  </a:cubicBezTo>
                  <a:cubicBezTo>
                    <a:pt x="986" y="38"/>
                    <a:pt x="646" y="44"/>
                    <a:pt x="285" y="44"/>
                  </a:cubicBezTo>
                  <a:cubicBezTo>
                    <a:pt x="209" y="43"/>
                    <a:pt x="132" y="35"/>
                    <a:pt x="55" y="30"/>
                  </a:cubicBezTo>
                  <a:cubicBezTo>
                    <a:pt x="46" y="30"/>
                    <a:pt x="37" y="26"/>
                    <a:pt x="29" y="23"/>
                  </a:cubicBezTo>
                  <a:cubicBezTo>
                    <a:pt x="29" y="21"/>
                    <a:pt x="28" y="19"/>
                    <a:pt x="28" y="16"/>
                  </a:cubicBezTo>
                  <a:cubicBezTo>
                    <a:pt x="36" y="13"/>
                    <a:pt x="44" y="8"/>
                    <a:pt x="52" y="7"/>
                  </a:cubicBezTo>
                  <a:cubicBezTo>
                    <a:pt x="97" y="4"/>
                    <a:pt x="142" y="0"/>
                    <a:pt x="186" y="1"/>
                  </a:cubicBezTo>
                  <a:cubicBezTo>
                    <a:pt x="446" y="2"/>
                    <a:pt x="694" y="5"/>
                    <a:pt x="933" y="7"/>
                  </a:cubicBezTo>
                  <a:cubicBezTo>
                    <a:pt x="1060" y="8"/>
                    <a:pt x="1184" y="6"/>
                    <a:pt x="1305" y="6"/>
                  </a:cubicBezTo>
                  <a:cubicBezTo>
                    <a:pt x="1331" y="6"/>
                    <a:pt x="1336" y="8"/>
                    <a:pt x="1337" y="33"/>
                  </a:cubicBezTo>
                  <a:cubicBezTo>
                    <a:pt x="1343" y="128"/>
                    <a:pt x="1347" y="223"/>
                    <a:pt x="1351" y="317"/>
                  </a:cubicBezTo>
                  <a:cubicBezTo>
                    <a:pt x="1356" y="405"/>
                    <a:pt x="1360" y="493"/>
                    <a:pt x="1365" y="580"/>
                  </a:cubicBezTo>
                  <a:cubicBezTo>
                    <a:pt x="1366" y="603"/>
                    <a:pt x="1367" y="626"/>
                    <a:pt x="1368" y="649"/>
                  </a:cubicBezTo>
                  <a:cubicBezTo>
                    <a:pt x="1368" y="667"/>
                    <a:pt x="1359" y="678"/>
                    <a:pt x="1341" y="678"/>
                  </a:cubicBezTo>
                  <a:cubicBezTo>
                    <a:pt x="1247" y="682"/>
                    <a:pt x="1152" y="687"/>
                    <a:pt x="1055" y="689"/>
                  </a:cubicBezTo>
                  <a:cubicBezTo>
                    <a:pt x="973" y="690"/>
                    <a:pt x="889" y="687"/>
                    <a:pt x="804" y="686"/>
                  </a:cubicBezTo>
                  <a:cubicBezTo>
                    <a:pt x="682" y="684"/>
                    <a:pt x="558" y="680"/>
                    <a:pt x="431" y="679"/>
                  </a:cubicBezTo>
                  <a:cubicBezTo>
                    <a:pt x="347" y="677"/>
                    <a:pt x="261" y="678"/>
                    <a:pt x="174" y="678"/>
                  </a:cubicBezTo>
                  <a:cubicBezTo>
                    <a:pt x="131" y="678"/>
                    <a:pt x="88" y="678"/>
                    <a:pt x="44" y="676"/>
                  </a:cubicBezTo>
                  <a:cubicBezTo>
                    <a:pt x="11" y="675"/>
                    <a:pt x="0" y="663"/>
                    <a:pt x="0" y="632"/>
                  </a:cubicBezTo>
                  <a:cubicBezTo>
                    <a:pt x="0" y="529"/>
                    <a:pt x="1" y="426"/>
                    <a:pt x="2" y="322"/>
                  </a:cubicBezTo>
                  <a:cubicBezTo>
                    <a:pt x="3" y="226"/>
                    <a:pt x="3" y="130"/>
                    <a:pt x="3" y="33"/>
                  </a:cubicBezTo>
                  <a:cubicBezTo>
                    <a:pt x="6" y="33"/>
                    <a:pt x="9" y="33"/>
                    <a:pt x="12" y="33"/>
                  </a:cubicBez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455721" y="4408366"/>
              <a:ext cx="4627205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i="1" dirty="0">
                  <a:latin typeface="Comic Sans MS" panose="030F0702030302020204" pitchFamily="66" charset="0"/>
                </a:rPr>
                <a:t>Exemple: le gouvernement nomme </a:t>
              </a:r>
              <a:r>
                <a:rPr lang="fr-FR" sz="1600" i="1" dirty="0" smtClean="0">
                  <a:latin typeface="Comic Sans MS" panose="030F0702030302020204" pitchFamily="66" charset="0"/>
                </a:rPr>
                <a:t>M. Untel </a:t>
              </a:r>
              <a:r>
                <a:rPr lang="fr-FR" sz="1600" i="1" dirty="0">
                  <a:latin typeface="Comic Sans MS" panose="030F0702030302020204" pitchFamily="66" charset="0"/>
                </a:rPr>
                <a:t>comme administrateur général à compter du 15 juin 2018. Les documents d'information </a:t>
              </a:r>
              <a:r>
                <a:rPr lang="fr-FR" sz="1600" i="1" dirty="0" smtClean="0">
                  <a:latin typeface="Comic Sans MS" panose="030F0702030302020204" pitchFamily="66" charset="0"/>
                </a:rPr>
                <a:t>devraient </a:t>
              </a:r>
              <a:r>
                <a:rPr lang="fr-FR" sz="1600" i="1" dirty="0">
                  <a:latin typeface="Comic Sans MS" panose="030F0702030302020204" pitchFamily="66" charset="0"/>
                </a:rPr>
                <a:t>être publiés de </a:t>
              </a:r>
              <a:r>
                <a:rPr lang="fr-FR" sz="1600" i="1" dirty="0" smtClean="0">
                  <a:latin typeface="Comic Sans MS" panose="030F0702030302020204" pitchFamily="66" charset="0"/>
                </a:rPr>
                <a:t>manière proactive </a:t>
              </a:r>
              <a:r>
                <a:rPr lang="fr-FR" sz="1600" i="1" dirty="0">
                  <a:latin typeface="Comic Sans MS" panose="030F0702030302020204" pitchFamily="66" charset="0"/>
                </a:rPr>
                <a:t>dans les 120 jours suivant cette date ou</a:t>
              </a:r>
            </a:p>
            <a:p>
              <a:pPr algn="ctr"/>
              <a:r>
                <a:rPr lang="fr-FR" sz="1600" i="1" dirty="0">
                  <a:latin typeface="Comic Sans MS" panose="030F0702030302020204" pitchFamily="66" charset="0"/>
                </a:rPr>
                <a:t>d'ici le 13 octobre 2018.</a:t>
              </a: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9365" y="368660"/>
            <a:ext cx="5432982" cy="878670"/>
          </a:xfrm>
        </p:spPr>
        <p:txBody>
          <a:bodyPr/>
          <a:lstStyle/>
          <a:p>
            <a:r>
              <a:rPr lang="en-CA" dirty="0" err="1" smtClean="0"/>
              <a:t>Comprendre</a:t>
            </a:r>
            <a:r>
              <a:rPr lang="en-CA" dirty="0" smtClean="0"/>
              <a:t> </a:t>
            </a:r>
            <a:r>
              <a:rPr lang="en-CA" dirty="0" err="1" smtClean="0"/>
              <a:t>l’exigence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562441" y="1772521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Rendre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accessible au public,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dans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les cent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vingt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jours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suivant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leur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nomination,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l’ensemble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des documents </a:t>
            </a:r>
            <a:r>
              <a:rPr lang="en-CA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d’information</a:t>
            </a:r>
            <a:r>
              <a:rPr lang="en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qui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permettent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à un nouveau ministre ou à un administrateur général d'assumer ses nouvelles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responsabilités.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CA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accent1"/>
                </a:solidFill>
              </a:rPr>
              <a:t>Les documents d'information à cet effet doivent être publiés de manière proactive même s'ils sont déjà accessibles au </a:t>
            </a:r>
            <a:r>
              <a:rPr lang="fr-FR" dirty="0" smtClean="0">
                <a:solidFill>
                  <a:schemeClr val="accent1"/>
                </a:solidFill>
              </a:rPr>
              <a:t>public.</a:t>
            </a:r>
            <a:endParaRPr lang="en-CA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CA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4" name="Freeform 23"/>
          <p:cNvSpPr>
            <a:spLocks noEditPoints="1"/>
          </p:cNvSpPr>
          <p:nvPr/>
        </p:nvSpPr>
        <p:spPr bwMode="auto">
          <a:xfrm rot="18428362">
            <a:off x="667853" y="3767921"/>
            <a:ext cx="1777080" cy="1747191"/>
          </a:xfrm>
          <a:custGeom>
            <a:avLst/>
            <a:gdLst>
              <a:gd name="T0" fmla="*/ 366 w 445"/>
              <a:gd name="T1" fmla="*/ 437 h 437"/>
              <a:gd name="T2" fmla="*/ 356 w 445"/>
              <a:gd name="T3" fmla="*/ 428 h 437"/>
              <a:gd name="T4" fmla="*/ 214 w 445"/>
              <a:gd name="T5" fmla="*/ 307 h 437"/>
              <a:gd name="T6" fmla="*/ 186 w 445"/>
              <a:gd name="T7" fmla="*/ 288 h 437"/>
              <a:gd name="T8" fmla="*/ 188 w 445"/>
              <a:gd name="T9" fmla="*/ 273 h 437"/>
              <a:gd name="T10" fmla="*/ 262 w 445"/>
              <a:gd name="T11" fmla="*/ 250 h 437"/>
              <a:gd name="T12" fmla="*/ 270 w 445"/>
              <a:gd name="T13" fmla="*/ 229 h 437"/>
              <a:gd name="T14" fmla="*/ 132 w 445"/>
              <a:gd name="T15" fmla="*/ 71 h 437"/>
              <a:gd name="T16" fmla="*/ 44 w 445"/>
              <a:gd name="T17" fmla="*/ 28 h 437"/>
              <a:gd name="T18" fmla="*/ 10 w 445"/>
              <a:gd name="T19" fmla="*/ 26 h 437"/>
              <a:gd name="T20" fmla="*/ 0 w 445"/>
              <a:gd name="T21" fmla="*/ 22 h 437"/>
              <a:gd name="T22" fmla="*/ 9 w 445"/>
              <a:gd name="T23" fmla="*/ 17 h 437"/>
              <a:gd name="T24" fmla="*/ 53 w 445"/>
              <a:gd name="T25" fmla="*/ 8 h 437"/>
              <a:gd name="T26" fmla="*/ 164 w 445"/>
              <a:gd name="T27" fmla="*/ 29 h 437"/>
              <a:gd name="T28" fmla="*/ 329 w 445"/>
              <a:gd name="T29" fmla="*/ 193 h 437"/>
              <a:gd name="T30" fmla="*/ 345 w 445"/>
              <a:gd name="T31" fmla="*/ 225 h 437"/>
              <a:gd name="T32" fmla="*/ 355 w 445"/>
              <a:gd name="T33" fmla="*/ 231 h 437"/>
              <a:gd name="T34" fmla="*/ 391 w 445"/>
              <a:gd name="T35" fmla="*/ 225 h 437"/>
              <a:gd name="T36" fmla="*/ 428 w 445"/>
              <a:gd name="T37" fmla="*/ 217 h 437"/>
              <a:gd name="T38" fmla="*/ 443 w 445"/>
              <a:gd name="T39" fmla="*/ 221 h 437"/>
              <a:gd name="T40" fmla="*/ 442 w 445"/>
              <a:gd name="T41" fmla="*/ 236 h 437"/>
              <a:gd name="T42" fmla="*/ 397 w 445"/>
              <a:gd name="T43" fmla="*/ 337 h 437"/>
              <a:gd name="T44" fmla="*/ 371 w 445"/>
              <a:gd name="T45" fmla="*/ 424 h 437"/>
              <a:gd name="T46" fmla="*/ 366 w 445"/>
              <a:gd name="T47" fmla="*/ 437 h 437"/>
              <a:gd name="T48" fmla="*/ 35 w 445"/>
              <a:gd name="T49" fmla="*/ 16 h 437"/>
              <a:gd name="T50" fmla="*/ 189 w 445"/>
              <a:gd name="T51" fmla="*/ 105 h 437"/>
              <a:gd name="T52" fmla="*/ 273 w 445"/>
              <a:gd name="T53" fmla="*/ 222 h 437"/>
              <a:gd name="T54" fmla="*/ 254 w 445"/>
              <a:gd name="T55" fmla="*/ 260 h 437"/>
              <a:gd name="T56" fmla="*/ 252 w 445"/>
              <a:gd name="T57" fmla="*/ 260 h 437"/>
              <a:gd name="T58" fmla="*/ 189 w 445"/>
              <a:gd name="T59" fmla="*/ 278 h 437"/>
              <a:gd name="T60" fmla="*/ 282 w 445"/>
              <a:gd name="T61" fmla="*/ 345 h 437"/>
              <a:gd name="T62" fmla="*/ 364 w 445"/>
              <a:gd name="T63" fmla="*/ 428 h 437"/>
              <a:gd name="T64" fmla="*/ 443 w 445"/>
              <a:gd name="T65" fmla="*/ 223 h 437"/>
              <a:gd name="T66" fmla="*/ 423 w 445"/>
              <a:gd name="T67" fmla="*/ 225 h 437"/>
              <a:gd name="T68" fmla="*/ 359 w 445"/>
              <a:gd name="T69" fmla="*/ 236 h 437"/>
              <a:gd name="T70" fmla="*/ 339 w 445"/>
              <a:gd name="T71" fmla="*/ 228 h 437"/>
              <a:gd name="T72" fmla="*/ 309 w 445"/>
              <a:gd name="T73" fmla="*/ 185 h 437"/>
              <a:gd name="T74" fmla="*/ 149 w 445"/>
              <a:gd name="T75" fmla="*/ 34 h 437"/>
              <a:gd name="T76" fmla="*/ 35 w 445"/>
              <a:gd name="T77" fmla="*/ 16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45" h="437">
                <a:moveTo>
                  <a:pt x="366" y="437"/>
                </a:moveTo>
                <a:cubicBezTo>
                  <a:pt x="361" y="433"/>
                  <a:pt x="358" y="430"/>
                  <a:pt x="356" y="428"/>
                </a:cubicBezTo>
                <a:cubicBezTo>
                  <a:pt x="315" y="380"/>
                  <a:pt x="266" y="342"/>
                  <a:pt x="214" y="307"/>
                </a:cubicBezTo>
                <a:cubicBezTo>
                  <a:pt x="204" y="301"/>
                  <a:pt x="195" y="295"/>
                  <a:pt x="186" y="288"/>
                </a:cubicBezTo>
                <a:cubicBezTo>
                  <a:pt x="177" y="281"/>
                  <a:pt x="177" y="276"/>
                  <a:pt x="188" y="273"/>
                </a:cubicBezTo>
                <a:cubicBezTo>
                  <a:pt x="212" y="265"/>
                  <a:pt x="237" y="257"/>
                  <a:pt x="262" y="250"/>
                </a:cubicBezTo>
                <a:cubicBezTo>
                  <a:pt x="276" y="245"/>
                  <a:pt x="278" y="242"/>
                  <a:pt x="270" y="229"/>
                </a:cubicBezTo>
                <a:cubicBezTo>
                  <a:pt x="233" y="169"/>
                  <a:pt x="191" y="113"/>
                  <a:pt x="132" y="71"/>
                </a:cubicBezTo>
                <a:cubicBezTo>
                  <a:pt x="105" y="52"/>
                  <a:pt x="76" y="37"/>
                  <a:pt x="44" y="28"/>
                </a:cubicBezTo>
                <a:cubicBezTo>
                  <a:pt x="33" y="26"/>
                  <a:pt x="21" y="27"/>
                  <a:pt x="10" y="26"/>
                </a:cubicBezTo>
                <a:cubicBezTo>
                  <a:pt x="6" y="25"/>
                  <a:pt x="3" y="23"/>
                  <a:pt x="0" y="22"/>
                </a:cubicBezTo>
                <a:cubicBezTo>
                  <a:pt x="3" y="20"/>
                  <a:pt x="6" y="18"/>
                  <a:pt x="9" y="17"/>
                </a:cubicBezTo>
                <a:cubicBezTo>
                  <a:pt x="23" y="14"/>
                  <a:pt x="38" y="10"/>
                  <a:pt x="53" y="8"/>
                </a:cubicBezTo>
                <a:cubicBezTo>
                  <a:pt x="93" y="0"/>
                  <a:pt x="129" y="11"/>
                  <a:pt x="164" y="29"/>
                </a:cubicBezTo>
                <a:cubicBezTo>
                  <a:pt x="236" y="67"/>
                  <a:pt x="290" y="122"/>
                  <a:pt x="329" y="193"/>
                </a:cubicBezTo>
                <a:cubicBezTo>
                  <a:pt x="335" y="203"/>
                  <a:pt x="339" y="214"/>
                  <a:pt x="345" y="225"/>
                </a:cubicBezTo>
                <a:cubicBezTo>
                  <a:pt x="347" y="228"/>
                  <a:pt x="352" y="231"/>
                  <a:pt x="355" y="231"/>
                </a:cubicBezTo>
                <a:cubicBezTo>
                  <a:pt x="367" y="229"/>
                  <a:pt x="379" y="227"/>
                  <a:pt x="391" y="225"/>
                </a:cubicBezTo>
                <a:cubicBezTo>
                  <a:pt x="403" y="222"/>
                  <a:pt x="415" y="219"/>
                  <a:pt x="428" y="217"/>
                </a:cubicBezTo>
                <a:cubicBezTo>
                  <a:pt x="433" y="217"/>
                  <a:pt x="440" y="218"/>
                  <a:pt x="443" y="221"/>
                </a:cubicBezTo>
                <a:cubicBezTo>
                  <a:pt x="445" y="224"/>
                  <a:pt x="444" y="231"/>
                  <a:pt x="442" y="236"/>
                </a:cubicBezTo>
                <a:cubicBezTo>
                  <a:pt x="427" y="270"/>
                  <a:pt x="410" y="303"/>
                  <a:pt x="397" y="337"/>
                </a:cubicBezTo>
                <a:cubicBezTo>
                  <a:pt x="386" y="365"/>
                  <a:pt x="380" y="395"/>
                  <a:pt x="371" y="424"/>
                </a:cubicBezTo>
                <a:cubicBezTo>
                  <a:pt x="370" y="428"/>
                  <a:pt x="368" y="431"/>
                  <a:pt x="366" y="437"/>
                </a:cubicBezTo>
                <a:moveTo>
                  <a:pt x="35" y="16"/>
                </a:moveTo>
                <a:cubicBezTo>
                  <a:pt x="100" y="35"/>
                  <a:pt x="150" y="62"/>
                  <a:pt x="189" y="105"/>
                </a:cubicBezTo>
                <a:cubicBezTo>
                  <a:pt x="221" y="141"/>
                  <a:pt x="251" y="179"/>
                  <a:pt x="273" y="222"/>
                </a:cubicBezTo>
                <a:cubicBezTo>
                  <a:pt x="287" y="246"/>
                  <a:pt x="282" y="255"/>
                  <a:pt x="254" y="260"/>
                </a:cubicBezTo>
                <a:cubicBezTo>
                  <a:pt x="253" y="260"/>
                  <a:pt x="252" y="260"/>
                  <a:pt x="252" y="260"/>
                </a:cubicBezTo>
                <a:cubicBezTo>
                  <a:pt x="230" y="266"/>
                  <a:pt x="209" y="272"/>
                  <a:pt x="189" y="278"/>
                </a:cubicBezTo>
                <a:cubicBezTo>
                  <a:pt x="220" y="300"/>
                  <a:pt x="252" y="321"/>
                  <a:pt x="282" y="345"/>
                </a:cubicBezTo>
                <a:cubicBezTo>
                  <a:pt x="312" y="370"/>
                  <a:pt x="341" y="396"/>
                  <a:pt x="364" y="428"/>
                </a:cubicBezTo>
                <a:cubicBezTo>
                  <a:pt x="371" y="353"/>
                  <a:pt x="408" y="290"/>
                  <a:pt x="443" y="223"/>
                </a:cubicBezTo>
                <a:cubicBezTo>
                  <a:pt x="434" y="224"/>
                  <a:pt x="428" y="224"/>
                  <a:pt x="423" y="225"/>
                </a:cubicBezTo>
                <a:cubicBezTo>
                  <a:pt x="402" y="228"/>
                  <a:pt x="380" y="232"/>
                  <a:pt x="359" y="236"/>
                </a:cubicBezTo>
                <a:cubicBezTo>
                  <a:pt x="351" y="237"/>
                  <a:pt x="344" y="236"/>
                  <a:pt x="339" y="228"/>
                </a:cubicBezTo>
                <a:cubicBezTo>
                  <a:pt x="329" y="213"/>
                  <a:pt x="319" y="199"/>
                  <a:pt x="309" y="185"/>
                </a:cubicBezTo>
                <a:cubicBezTo>
                  <a:pt x="266" y="123"/>
                  <a:pt x="217" y="68"/>
                  <a:pt x="149" y="34"/>
                </a:cubicBezTo>
                <a:cubicBezTo>
                  <a:pt x="114" y="15"/>
                  <a:pt x="77" y="5"/>
                  <a:pt x="35" y="16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131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9364" y="368660"/>
            <a:ext cx="5884843" cy="878670"/>
          </a:xfrm>
        </p:spPr>
        <p:txBody>
          <a:bodyPr/>
          <a:lstStyle/>
          <a:p>
            <a:r>
              <a:rPr lang="en-CA" dirty="0" err="1" smtClean="0"/>
              <a:t>Comprendre</a:t>
            </a:r>
            <a:r>
              <a:rPr lang="en-CA" dirty="0" smtClean="0"/>
              <a:t> </a:t>
            </a:r>
            <a:r>
              <a:rPr lang="en-CA" dirty="0" err="1" smtClean="0"/>
              <a:t>l’exigence</a:t>
            </a:r>
            <a:r>
              <a:rPr lang="en-CA" dirty="0" smtClean="0"/>
              <a:t> (suite)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702209" y="1637249"/>
            <a:ext cx="76328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Les mêmes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exceptions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et exclusions qui seraient appliquées en réponse à une demande d'accès à l'information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s'appliqueraient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également aux documents publiés de manière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proactive.</a:t>
            </a:r>
            <a:endParaRPr lang="fr-FR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 smtClean="0">
              <a:solidFill>
                <a:schemeClr val="accent1"/>
              </a:solidFill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Les renseignements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publiés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 vertu de la partie 2 peuvent encore être demandés au moyen d'une demande formelle d'accès à l'information en vertu de la partie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</a:t>
            </a:r>
            <a:endParaRPr lang="fr-FR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883353" y="3460675"/>
            <a:ext cx="5208927" cy="2524609"/>
            <a:chOff x="2929935" y="3097414"/>
            <a:chExt cx="5066875" cy="2524609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2929935" y="4109855"/>
              <a:ext cx="3636404" cy="1512168"/>
            </a:xfrm>
            <a:custGeom>
              <a:avLst/>
              <a:gdLst>
                <a:gd name="T0" fmla="*/ 81 w 844"/>
                <a:gd name="T1" fmla="*/ 19 h 662"/>
                <a:gd name="T2" fmla="*/ 45 w 844"/>
                <a:gd name="T3" fmla="*/ 2 h 662"/>
                <a:gd name="T4" fmla="*/ 76 w 844"/>
                <a:gd name="T5" fmla="*/ 0 h 662"/>
                <a:gd name="T6" fmla="*/ 683 w 844"/>
                <a:gd name="T7" fmla="*/ 30 h 662"/>
                <a:gd name="T8" fmla="*/ 809 w 844"/>
                <a:gd name="T9" fmla="*/ 37 h 662"/>
                <a:gd name="T10" fmla="*/ 844 w 844"/>
                <a:gd name="T11" fmla="*/ 59 h 662"/>
                <a:gd name="T12" fmla="*/ 834 w 844"/>
                <a:gd name="T13" fmla="*/ 286 h 662"/>
                <a:gd name="T14" fmla="*/ 797 w 844"/>
                <a:gd name="T15" fmla="*/ 533 h 662"/>
                <a:gd name="T16" fmla="*/ 780 w 844"/>
                <a:gd name="T17" fmla="*/ 614 h 662"/>
                <a:gd name="T18" fmla="*/ 736 w 844"/>
                <a:gd name="T19" fmla="*/ 637 h 662"/>
                <a:gd name="T20" fmla="*/ 571 w 844"/>
                <a:gd name="T21" fmla="*/ 647 h 662"/>
                <a:gd name="T22" fmla="*/ 141 w 844"/>
                <a:gd name="T23" fmla="*/ 658 h 662"/>
                <a:gd name="T24" fmla="*/ 64 w 844"/>
                <a:gd name="T25" fmla="*/ 661 h 662"/>
                <a:gd name="T26" fmla="*/ 1 w 844"/>
                <a:gd name="T27" fmla="*/ 624 h 662"/>
                <a:gd name="T28" fmla="*/ 16 w 844"/>
                <a:gd name="T29" fmla="*/ 498 h 662"/>
                <a:gd name="T30" fmla="*/ 52 w 844"/>
                <a:gd name="T31" fmla="*/ 277 h 662"/>
                <a:gd name="T32" fmla="*/ 75 w 844"/>
                <a:gd name="T33" fmla="*/ 36 h 662"/>
                <a:gd name="T34" fmla="*/ 82 w 844"/>
                <a:gd name="T35" fmla="*/ 18 h 662"/>
                <a:gd name="T36" fmla="*/ 86 w 844"/>
                <a:gd name="T37" fmla="*/ 85 h 662"/>
                <a:gd name="T38" fmla="*/ 79 w 844"/>
                <a:gd name="T39" fmla="*/ 338 h 662"/>
                <a:gd name="T40" fmla="*/ 32 w 844"/>
                <a:gd name="T41" fmla="*/ 621 h 662"/>
                <a:gd name="T42" fmla="*/ 71 w 844"/>
                <a:gd name="T43" fmla="*/ 648 h 662"/>
                <a:gd name="T44" fmla="*/ 242 w 844"/>
                <a:gd name="T45" fmla="*/ 639 h 662"/>
                <a:gd name="T46" fmla="*/ 741 w 844"/>
                <a:gd name="T47" fmla="*/ 624 h 662"/>
                <a:gd name="T48" fmla="*/ 766 w 844"/>
                <a:gd name="T49" fmla="*/ 610 h 662"/>
                <a:gd name="T50" fmla="*/ 778 w 844"/>
                <a:gd name="T51" fmla="*/ 525 h 662"/>
                <a:gd name="T52" fmla="*/ 805 w 844"/>
                <a:gd name="T53" fmla="*/ 244 h 662"/>
                <a:gd name="T54" fmla="*/ 826 w 844"/>
                <a:gd name="T55" fmla="*/ 62 h 662"/>
                <a:gd name="T56" fmla="*/ 801 w 844"/>
                <a:gd name="T57" fmla="*/ 43 h 662"/>
                <a:gd name="T58" fmla="*/ 683 w 844"/>
                <a:gd name="T59" fmla="*/ 42 h 662"/>
                <a:gd name="T60" fmla="*/ 81 w 844"/>
                <a:gd name="T61" fmla="*/ 19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44" h="662">
                  <a:moveTo>
                    <a:pt x="81" y="19"/>
                  </a:moveTo>
                  <a:cubicBezTo>
                    <a:pt x="72" y="14"/>
                    <a:pt x="62" y="10"/>
                    <a:pt x="45" y="2"/>
                  </a:cubicBezTo>
                  <a:cubicBezTo>
                    <a:pt x="61" y="1"/>
                    <a:pt x="69" y="0"/>
                    <a:pt x="76" y="0"/>
                  </a:cubicBezTo>
                  <a:cubicBezTo>
                    <a:pt x="277" y="17"/>
                    <a:pt x="480" y="26"/>
                    <a:pt x="683" y="30"/>
                  </a:cubicBezTo>
                  <a:cubicBezTo>
                    <a:pt x="725" y="31"/>
                    <a:pt x="767" y="34"/>
                    <a:pt x="809" y="37"/>
                  </a:cubicBezTo>
                  <a:cubicBezTo>
                    <a:pt x="831" y="38"/>
                    <a:pt x="844" y="45"/>
                    <a:pt x="844" y="59"/>
                  </a:cubicBezTo>
                  <a:cubicBezTo>
                    <a:pt x="841" y="135"/>
                    <a:pt x="842" y="211"/>
                    <a:pt x="834" y="286"/>
                  </a:cubicBezTo>
                  <a:cubicBezTo>
                    <a:pt x="826" y="368"/>
                    <a:pt x="810" y="451"/>
                    <a:pt x="797" y="533"/>
                  </a:cubicBezTo>
                  <a:cubicBezTo>
                    <a:pt x="793" y="560"/>
                    <a:pt x="786" y="587"/>
                    <a:pt x="780" y="614"/>
                  </a:cubicBezTo>
                  <a:cubicBezTo>
                    <a:pt x="776" y="630"/>
                    <a:pt x="758" y="635"/>
                    <a:pt x="736" y="637"/>
                  </a:cubicBezTo>
                  <a:cubicBezTo>
                    <a:pt x="681" y="640"/>
                    <a:pt x="626" y="646"/>
                    <a:pt x="571" y="647"/>
                  </a:cubicBezTo>
                  <a:cubicBezTo>
                    <a:pt x="428" y="652"/>
                    <a:pt x="284" y="655"/>
                    <a:pt x="141" y="658"/>
                  </a:cubicBezTo>
                  <a:cubicBezTo>
                    <a:pt x="115" y="659"/>
                    <a:pt x="90" y="662"/>
                    <a:pt x="64" y="661"/>
                  </a:cubicBezTo>
                  <a:cubicBezTo>
                    <a:pt x="22" y="661"/>
                    <a:pt x="0" y="650"/>
                    <a:pt x="1" y="624"/>
                  </a:cubicBezTo>
                  <a:cubicBezTo>
                    <a:pt x="3" y="582"/>
                    <a:pt x="9" y="540"/>
                    <a:pt x="16" y="498"/>
                  </a:cubicBezTo>
                  <a:cubicBezTo>
                    <a:pt x="27" y="424"/>
                    <a:pt x="43" y="351"/>
                    <a:pt x="52" y="277"/>
                  </a:cubicBezTo>
                  <a:cubicBezTo>
                    <a:pt x="62" y="197"/>
                    <a:pt x="67" y="117"/>
                    <a:pt x="75" y="36"/>
                  </a:cubicBezTo>
                  <a:cubicBezTo>
                    <a:pt x="75" y="30"/>
                    <a:pt x="79" y="24"/>
                    <a:pt x="82" y="18"/>
                  </a:cubicBezTo>
                  <a:cubicBezTo>
                    <a:pt x="83" y="40"/>
                    <a:pt x="86" y="62"/>
                    <a:pt x="86" y="85"/>
                  </a:cubicBezTo>
                  <a:cubicBezTo>
                    <a:pt x="85" y="169"/>
                    <a:pt x="88" y="254"/>
                    <a:pt x="79" y="338"/>
                  </a:cubicBezTo>
                  <a:cubicBezTo>
                    <a:pt x="69" y="432"/>
                    <a:pt x="49" y="526"/>
                    <a:pt x="32" y="621"/>
                  </a:cubicBezTo>
                  <a:cubicBezTo>
                    <a:pt x="28" y="645"/>
                    <a:pt x="32" y="650"/>
                    <a:pt x="71" y="648"/>
                  </a:cubicBezTo>
                  <a:cubicBezTo>
                    <a:pt x="129" y="646"/>
                    <a:pt x="185" y="640"/>
                    <a:pt x="242" y="639"/>
                  </a:cubicBezTo>
                  <a:cubicBezTo>
                    <a:pt x="408" y="633"/>
                    <a:pt x="575" y="629"/>
                    <a:pt x="741" y="624"/>
                  </a:cubicBezTo>
                  <a:cubicBezTo>
                    <a:pt x="757" y="624"/>
                    <a:pt x="765" y="621"/>
                    <a:pt x="766" y="610"/>
                  </a:cubicBezTo>
                  <a:cubicBezTo>
                    <a:pt x="769" y="582"/>
                    <a:pt x="775" y="554"/>
                    <a:pt x="778" y="525"/>
                  </a:cubicBezTo>
                  <a:cubicBezTo>
                    <a:pt x="787" y="432"/>
                    <a:pt x="796" y="338"/>
                    <a:pt x="805" y="244"/>
                  </a:cubicBezTo>
                  <a:cubicBezTo>
                    <a:pt x="811" y="183"/>
                    <a:pt x="818" y="122"/>
                    <a:pt x="826" y="62"/>
                  </a:cubicBezTo>
                  <a:cubicBezTo>
                    <a:pt x="828" y="48"/>
                    <a:pt x="820" y="43"/>
                    <a:pt x="801" y="43"/>
                  </a:cubicBezTo>
                  <a:cubicBezTo>
                    <a:pt x="761" y="43"/>
                    <a:pt x="722" y="42"/>
                    <a:pt x="683" y="42"/>
                  </a:cubicBezTo>
                  <a:cubicBezTo>
                    <a:pt x="482" y="41"/>
                    <a:pt x="280" y="46"/>
                    <a:pt x="81" y="19"/>
                  </a:cubicBez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206156" y="4291050"/>
              <a:ext cx="308396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i="1" dirty="0">
                  <a:latin typeface="Comic Sans MS" panose="030F0702030302020204" pitchFamily="66" charset="0"/>
                </a:rPr>
                <a:t>Ne vise pas à modifier l'information utilisée pour </a:t>
              </a:r>
              <a:r>
                <a:rPr lang="fr-FR" i="1" dirty="0" err="1">
                  <a:latin typeface="Comic Sans MS" panose="030F0702030302020204" pitchFamily="66" charset="0"/>
                </a:rPr>
                <a:t>b</a:t>
              </a:r>
              <a:r>
                <a:rPr lang="fr-FR" i="1" dirty="0" err="1" smtClean="0">
                  <a:latin typeface="Comic Sans MS" panose="030F0702030302020204" pitchFamily="66" charset="0"/>
                </a:rPr>
                <a:t>reffer</a:t>
              </a:r>
              <a:r>
                <a:rPr lang="fr-FR" i="1" dirty="0" smtClean="0">
                  <a:latin typeface="Comic Sans MS" panose="030F0702030302020204" pitchFamily="66" charset="0"/>
                </a:rPr>
                <a:t> </a:t>
              </a:r>
              <a:r>
                <a:rPr lang="fr-FR" i="1" dirty="0">
                  <a:latin typeface="Comic Sans MS" panose="030F0702030302020204" pitchFamily="66" charset="0"/>
                </a:rPr>
                <a:t>les ministres et les administrateurs généraux</a:t>
              </a: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998147" y="3097414"/>
              <a:ext cx="1998663" cy="1001713"/>
            </a:xfrm>
            <a:custGeom>
              <a:avLst/>
              <a:gdLst>
                <a:gd name="T0" fmla="*/ 855 w 856"/>
                <a:gd name="T1" fmla="*/ 67 h 429"/>
                <a:gd name="T2" fmla="*/ 850 w 856"/>
                <a:gd name="T3" fmla="*/ 90 h 429"/>
                <a:gd name="T4" fmla="*/ 266 w 856"/>
                <a:gd name="T5" fmla="*/ 348 h 429"/>
                <a:gd name="T6" fmla="*/ 324 w 856"/>
                <a:gd name="T7" fmla="*/ 360 h 429"/>
                <a:gd name="T8" fmla="*/ 324 w 856"/>
                <a:gd name="T9" fmla="*/ 378 h 429"/>
                <a:gd name="T10" fmla="*/ 389 w 856"/>
                <a:gd name="T11" fmla="*/ 384 h 429"/>
                <a:gd name="T12" fmla="*/ 383 w 856"/>
                <a:gd name="T13" fmla="*/ 418 h 429"/>
                <a:gd name="T14" fmla="*/ 32 w 856"/>
                <a:gd name="T15" fmla="*/ 429 h 429"/>
                <a:gd name="T16" fmla="*/ 0 w 856"/>
                <a:gd name="T17" fmla="*/ 400 h 429"/>
                <a:gd name="T18" fmla="*/ 187 w 856"/>
                <a:gd name="T19" fmla="*/ 166 h 429"/>
                <a:gd name="T20" fmla="*/ 221 w 856"/>
                <a:gd name="T21" fmla="*/ 175 h 429"/>
                <a:gd name="T22" fmla="*/ 205 w 856"/>
                <a:gd name="T23" fmla="*/ 222 h 429"/>
                <a:gd name="T24" fmla="*/ 239 w 856"/>
                <a:gd name="T25" fmla="*/ 243 h 429"/>
                <a:gd name="T26" fmla="*/ 700 w 856"/>
                <a:gd name="T27" fmla="*/ 40 h 429"/>
                <a:gd name="T28" fmla="*/ 783 w 856"/>
                <a:gd name="T29" fmla="*/ 0 h 429"/>
                <a:gd name="T30" fmla="*/ 808 w 856"/>
                <a:gd name="T31" fmla="*/ 43 h 429"/>
                <a:gd name="T32" fmla="*/ 655 w 856"/>
                <a:gd name="T33" fmla="*/ 97 h 429"/>
                <a:gd name="T34" fmla="*/ 178 w 856"/>
                <a:gd name="T35" fmla="*/ 324 h 429"/>
                <a:gd name="T36" fmla="*/ 124 w 856"/>
                <a:gd name="T37" fmla="*/ 355 h 429"/>
                <a:gd name="T38" fmla="*/ 198 w 856"/>
                <a:gd name="T39" fmla="*/ 326 h 429"/>
                <a:gd name="T40" fmla="*/ 214 w 856"/>
                <a:gd name="T41" fmla="*/ 328 h 429"/>
                <a:gd name="T42" fmla="*/ 313 w 856"/>
                <a:gd name="T43" fmla="*/ 274 h 429"/>
                <a:gd name="T44" fmla="*/ 410 w 856"/>
                <a:gd name="T45" fmla="*/ 218 h 429"/>
                <a:gd name="T46" fmla="*/ 430 w 856"/>
                <a:gd name="T47" fmla="*/ 213 h 429"/>
                <a:gd name="T48" fmla="*/ 438 w 856"/>
                <a:gd name="T49" fmla="*/ 209 h 429"/>
                <a:gd name="T50" fmla="*/ 439 w 856"/>
                <a:gd name="T51" fmla="*/ 209 h 429"/>
                <a:gd name="T52" fmla="*/ 443 w 856"/>
                <a:gd name="T53" fmla="*/ 213 h 429"/>
                <a:gd name="T54" fmla="*/ 437 w 856"/>
                <a:gd name="T55" fmla="*/ 218 h 429"/>
                <a:gd name="T56" fmla="*/ 446 w 856"/>
                <a:gd name="T57" fmla="*/ 218 h 429"/>
                <a:gd name="T58" fmla="*/ 446 w 856"/>
                <a:gd name="T59" fmla="*/ 209 h 429"/>
                <a:gd name="T60" fmla="*/ 440 w 856"/>
                <a:gd name="T61" fmla="*/ 207 h 429"/>
                <a:gd name="T62" fmla="*/ 632 w 856"/>
                <a:gd name="T63" fmla="*/ 121 h 429"/>
                <a:gd name="T64" fmla="*/ 729 w 856"/>
                <a:gd name="T65" fmla="*/ 85 h 429"/>
                <a:gd name="T66" fmla="*/ 855 w 856"/>
                <a:gd name="T67" fmla="*/ 6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56" h="429">
                  <a:moveTo>
                    <a:pt x="855" y="67"/>
                  </a:moveTo>
                  <a:cubicBezTo>
                    <a:pt x="856" y="76"/>
                    <a:pt x="847" y="87"/>
                    <a:pt x="850" y="90"/>
                  </a:cubicBezTo>
                  <a:cubicBezTo>
                    <a:pt x="627" y="148"/>
                    <a:pt x="439" y="241"/>
                    <a:pt x="266" y="348"/>
                  </a:cubicBezTo>
                  <a:cubicBezTo>
                    <a:pt x="290" y="355"/>
                    <a:pt x="304" y="349"/>
                    <a:pt x="324" y="360"/>
                  </a:cubicBezTo>
                  <a:cubicBezTo>
                    <a:pt x="330" y="363"/>
                    <a:pt x="325" y="373"/>
                    <a:pt x="324" y="378"/>
                  </a:cubicBezTo>
                  <a:cubicBezTo>
                    <a:pt x="350" y="381"/>
                    <a:pt x="373" y="372"/>
                    <a:pt x="389" y="384"/>
                  </a:cubicBezTo>
                  <a:cubicBezTo>
                    <a:pt x="394" y="397"/>
                    <a:pt x="391" y="411"/>
                    <a:pt x="383" y="418"/>
                  </a:cubicBezTo>
                  <a:cubicBezTo>
                    <a:pt x="257" y="409"/>
                    <a:pt x="156" y="417"/>
                    <a:pt x="32" y="429"/>
                  </a:cubicBezTo>
                  <a:cubicBezTo>
                    <a:pt x="15" y="418"/>
                    <a:pt x="7" y="406"/>
                    <a:pt x="0" y="400"/>
                  </a:cubicBezTo>
                  <a:cubicBezTo>
                    <a:pt x="70" y="323"/>
                    <a:pt x="128" y="244"/>
                    <a:pt x="187" y="166"/>
                  </a:cubicBezTo>
                  <a:cubicBezTo>
                    <a:pt x="204" y="167"/>
                    <a:pt x="212" y="172"/>
                    <a:pt x="221" y="175"/>
                  </a:cubicBezTo>
                  <a:cubicBezTo>
                    <a:pt x="231" y="195"/>
                    <a:pt x="214" y="206"/>
                    <a:pt x="205" y="222"/>
                  </a:cubicBezTo>
                  <a:cubicBezTo>
                    <a:pt x="214" y="226"/>
                    <a:pt x="239" y="220"/>
                    <a:pt x="239" y="243"/>
                  </a:cubicBezTo>
                  <a:cubicBezTo>
                    <a:pt x="388" y="168"/>
                    <a:pt x="539" y="97"/>
                    <a:pt x="700" y="40"/>
                  </a:cubicBezTo>
                  <a:cubicBezTo>
                    <a:pt x="716" y="24"/>
                    <a:pt x="761" y="18"/>
                    <a:pt x="783" y="0"/>
                  </a:cubicBezTo>
                  <a:cubicBezTo>
                    <a:pt x="816" y="0"/>
                    <a:pt x="827" y="21"/>
                    <a:pt x="808" y="43"/>
                  </a:cubicBezTo>
                  <a:cubicBezTo>
                    <a:pt x="752" y="51"/>
                    <a:pt x="710" y="91"/>
                    <a:pt x="655" y="97"/>
                  </a:cubicBezTo>
                  <a:cubicBezTo>
                    <a:pt x="487" y="166"/>
                    <a:pt x="328" y="234"/>
                    <a:pt x="178" y="324"/>
                  </a:cubicBezTo>
                  <a:cubicBezTo>
                    <a:pt x="153" y="313"/>
                    <a:pt x="141" y="340"/>
                    <a:pt x="124" y="355"/>
                  </a:cubicBezTo>
                  <a:cubicBezTo>
                    <a:pt x="158" y="357"/>
                    <a:pt x="182" y="347"/>
                    <a:pt x="198" y="326"/>
                  </a:cubicBezTo>
                  <a:cubicBezTo>
                    <a:pt x="203" y="327"/>
                    <a:pt x="207" y="329"/>
                    <a:pt x="214" y="328"/>
                  </a:cubicBezTo>
                  <a:cubicBezTo>
                    <a:pt x="246" y="310"/>
                    <a:pt x="280" y="293"/>
                    <a:pt x="313" y="274"/>
                  </a:cubicBezTo>
                  <a:cubicBezTo>
                    <a:pt x="345" y="255"/>
                    <a:pt x="378" y="234"/>
                    <a:pt x="410" y="218"/>
                  </a:cubicBezTo>
                  <a:cubicBezTo>
                    <a:pt x="415" y="215"/>
                    <a:pt x="423" y="212"/>
                    <a:pt x="430" y="213"/>
                  </a:cubicBezTo>
                  <a:cubicBezTo>
                    <a:pt x="432" y="212"/>
                    <a:pt x="435" y="210"/>
                    <a:pt x="438" y="209"/>
                  </a:cubicBezTo>
                  <a:cubicBezTo>
                    <a:pt x="438" y="209"/>
                    <a:pt x="438" y="209"/>
                    <a:pt x="439" y="209"/>
                  </a:cubicBezTo>
                  <a:cubicBezTo>
                    <a:pt x="441" y="209"/>
                    <a:pt x="444" y="210"/>
                    <a:pt x="443" y="213"/>
                  </a:cubicBezTo>
                  <a:cubicBezTo>
                    <a:pt x="440" y="214"/>
                    <a:pt x="436" y="213"/>
                    <a:pt x="437" y="218"/>
                  </a:cubicBezTo>
                  <a:cubicBezTo>
                    <a:pt x="443" y="218"/>
                    <a:pt x="441" y="214"/>
                    <a:pt x="446" y="218"/>
                  </a:cubicBezTo>
                  <a:cubicBezTo>
                    <a:pt x="446" y="209"/>
                    <a:pt x="446" y="209"/>
                    <a:pt x="446" y="209"/>
                  </a:cubicBezTo>
                  <a:cubicBezTo>
                    <a:pt x="445" y="208"/>
                    <a:pt x="443" y="207"/>
                    <a:pt x="440" y="207"/>
                  </a:cubicBezTo>
                  <a:cubicBezTo>
                    <a:pt x="498" y="172"/>
                    <a:pt x="569" y="149"/>
                    <a:pt x="632" y="121"/>
                  </a:cubicBezTo>
                  <a:cubicBezTo>
                    <a:pt x="657" y="110"/>
                    <a:pt x="694" y="97"/>
                    <a:pt x="729" y="85"/>
                  </a:cubicBezTo>
                  <a:cubicBezTo>
                    <a:pt x="777" y="69"/>
                    <a:pt x="815" y="34"/>
                    <a:pt x="855" y="6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398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9365" y="384956"/>
            <a:ext cx="8127435" cy="487760"/>
          </a:xfrm>
        </p:spPr>
        <p:txBody>
          <a:bodyPr/>
          <a:lstStyle/>
          <a:p>
            <a:r>
              <a:rPr lang="en-CA" dirty="0" err="1" smtClean="0"/>
              <a:t>Étape</a:t>
            </a:r>
            <a:r>
              <a:rPr lang="en-CA" dirty="0" smtClean="0"/>
              <a:t> de la </a:t>
            </a:r>
            <a:r>
              <a:rPr lang="en-CA" dirty="0" err="1" smtClean="0"/>
              <a:t>planification</a:t>
            </a:r>
            <a:endParaRPr lang="en-CA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806658" y="3466301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Immédiatement après l'annonce de la secrétaire, le travail a commencé pour préparer les cahiers </a:t>
            </a:r>
            <a:r>
              <a:rPr lang="fr-FR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 transition </a:t>
            </a:r>
            <a:r>
              <a:rPr lang="fr-FR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 tenant compte de la publication </a:t>
            </a:r>
            <a:r>
              <a:rPr lang="fr-FR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proactive.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CA" sz="1600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L'objectif était de développer collectivement un processus </a:t>
            </a:r>
            <a:r>
              <a:rPr lang="fr-FR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opérationnel </a:t>
            </a:r>
            <a:r>
              <a:rPr lang="fr-FR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pour livrer la publication proactive de cahiers </a:t>
            </a:r>
            <a:r>
              <a:rPr lang="fr-FR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 transition </a:t>
            </a:r>
            <a:r>
              <a:rPr lang="fr-FR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dans les 120 jours suivant </a:t>
            </a:r>
            <a:r>
              <a:rPr lang="fr-FR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l’entrée en fonction </a:t>
            </a:r>
            <a:r>
              <a:rPr lang="fr-FR" sz="16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 nouveau secrétaire</a:t>
            </a:r>
            <a:r>
              <a:rPr lang="fr-FR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en-CA" sz="16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Processus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opérationnel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considéré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Le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nombre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de documents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Contenu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structure,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renseignements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sensibles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divers formats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Besoins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coordination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Rôles</a:t>
            </a:r>
            <a:r>
              <a:rPr lang="en-CA" sz="1600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et </a:t>
            </a:r>
            <a:r>
              <a:rPr lang="en-CA" sz="1600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responsabilités</a:t>
            </a:r>
            <a:endParaRPr lang="en-CA" sz="1600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cxnSp>
        <p:nvCxnSpPr>
          <p:cNvPr id="21" name="Straight Connector 20"/>
          <p:cNvCxnSpPr/>
          <p:nvPr>
            <p:custDataLst>
              <p:tags r:id="rId1"/>
            </p:custDataLst>
          </p:nvPr>
        </p:nvCxnSpPr>
        <p:spPr>
          <a:xfrm flipV="1">
            <a:off x="1294099" y="1186791"/>
            <a:ext cx="5257" cy="1633028"/>
          </a:xfrm>
          <a:prstGeom prst="line">
            <a:avLst/>
          </a:prstGeom>
          <a:ln>
            <a:solidFill>
              <a:srgbClr val="00579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693859" y="2704493"/>
            <a:ext cx="3762981" cy="335720"/>
            <a:chOff x="92319" y="3966564"/>
            <a:chExt cx="8693351" cy="335720"/>
          </a:xfrm>
        </p:grpSpPr>
        <p:cxnSp>
          <p:nvCxnSpPr>
            <p:cNvPr id="15" name="Straight Connector 14"/>
            <p:cNvCxnSpPr/>
            <p:nvPr>
              <p:custDataLst>
                <p:tags r:id="rId5"/>
              </p:custDataLst>
            </p:nvPr>
          </p:nvCxnSpPr>
          <p:spPr>
            <a:xfrm>
              <a:off x="92319" y="4134424"/>
              <a:ext cx="8693351" cy="8262"/>
            </a:xfrm>
            <a:prstGeom prst="line">
              <a:avLst/>
            </a:prstGeom>
            <a:ln w="38100">
              <a:solidFill>
                <a:srgbClr val="00579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ight Arrow 35"/>
            <p:cNvSpPr/>
            <p:nvPr/>
          </p:nvSpPr>
          <p:spPr>
            <a:xfrm>
              <a:off x="4426721" y="3966564"/>
              <a:ext cx="329711" cy="335720"/>
            </a:xfrm>
            <a:prstGeom prst="rightArrow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350" dirty="0"/>
            </a:p>
          </p:txBody>
        </p:sp>
      </p:grpSp>
      <p:sp>
        <p:nvSpPr>
          <p:cNvPr id="19" name="Oval 18"/>
          <p:cNvSpPr/>
          <p:nvPr>
            <p:custDataLst>
              <p:tags r:id="rId2"/>
            </p:custDataLst>
          </p:nvPr>
        </p:nvSpPr>
        <p:spPr>
          <a:xfrm rot="16200000">
            <a:off x="874612" y="2266450"/>
            <a:ext cx="838973" cy="1172207"/>
          </a:xfrm>
          <a:prstGeom prst="ellipse">
            <a:avLst/>
          </a:prstGeom>
          <a:solidFill>
            <a:srgbClr val="005797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000" dirty="0" smtClean="0"/>
              <a:t>24 </a:t>
            </a:r>
            <a:r>
              <a:rPr lang="en-US" sz="2000" dirty="0" err="1" smtClean="0"/>
              <a:t>jan</a:t>
            </a:r>
            <a:r>
              <a:rPr lang="en-US" sz="2000" dirty="0" err="1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2018</a:t>
            </a:r>
            <a:endParaRPr lang="en-US" sz="2000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281897" y="1134257"/>
            <a:ext cx="1933009" cy="119210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 smtClean="0">
                <a:solidFill>
                  <a:schemeClr val="accent1"/>
                </a:solidFill>
              </a:rPr>
              <a:t>La </a:t>
            </a:r>
            <a:r>
              <a:rPr lang="fr-FR" sz="2000" dirty="0">
                <a:solidFill>
                  <a:schemeClr val="accent1"/>
                </a:solidFill>
              </a:rPr>
              <a:t>s</a:t>
            </a:r>
            <a:r>
              <a:rPr lang="fr-FR" sz="2000" dirty="0" smtClean="0">
                <a:solidFill>
                  <a:schemeClr val="accent1"/>
                </a:solidFill>
              </a:rPr>
              <a:t>ecrétaire </a:t>
            </a:r>
            <a:r>
              <a:rPr lang="fr-FR" sz="2000" dirty="0">
                <a:solidFill>
                  <a:schemeClr val="accent1"/>
                </a:solidFill>
              </a:rPr>
              <a:t>annonce </a:t>
            </a:r>
            <a:r>
              <a:rPr lang="fr-FR" sz="2000" dirty="0" smtClean="0">
                <a:solidFill>
                  <a:schemeClr val="accent1"/>
                </a:solidFill>
              </a:rPr>
              <a:t>sa </a:t>
            </a:r>
            <a:r>
              <a:rPr lang="fr-FR" sz="2000" dirty="0">
                <a:solidFill>
                  <a:schemeClr val="accent1"/>
                </a:solidFill>
              </a:rPr>
              <a:t>retraite</a:t>
            </a:r>
            <a:endParaRPr lang="en-CA" sz="2000" dirty="0">
              <a:solidFill>
                <a:schemeClr val="accent1"/>
              </a:solidFill>
            </a:endParaRPr>
          </a:p>
        </p:txBody>
      </p:sp>
      <p:cxnSp>
        <p:nvCxnSpPr>
          <p:cNvPr id="39" name="Straight Connector 38"/>
          <p:cNvCxnSpPr/>
          <p:nvPr>
            <p:custDataLst>
              <p:tags r:id="rId3"/>
            </p:custDataLst>
          </p:nvPr>
        </p:nvCxnSpPr>
        <p:spPr>
          <a:xfrm flipV="1">
            <a:off x="3910053" y="1298804"/>
            <a:ext cx="13875" cy="13124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3" name="Content Placeholder 2"/>
          <p:cNvSpPr txBox="1">
            <a:spLocks/>
          </p:cNvSpPr>
          <p:nvPr/>
        </p:nvSpPr>
        <p:spPr>
          <a:xfrm>
            <a:off x="3923928" y="1247614"/>
            <a:ext cx="1607194" cy="90190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 smtClean="0">
                <a:solidFill>
                  <a:srgbClr val="FF0000"/>
                </a:solidFill>
              </a:rPr>
              <a:t>Date </a:t>
            </a:r>
            <a:r>
              <a:rPr lang="en-CA" sz="2000" dirty="0" err="1" smtClean="0">
                <a:solidFill>
                  <a:srgbClr val="FF0000"/>
                </a:solidFill>
              </a:rPr>
              <a:t>d’entrée</a:t>
            </a:r>
            <a:r>
              <a:rPr lang="en-CA" sz="2000" dirty="0" smtClean="0">
                <a:solidFill>
                  <a:srgbClr val="FF0000"/>
                </a:solidFill>
              </a:rPr>
              <a:t> </a:t>
            </a:r>
            <a:r>
              <a:rPr lang="en-CA" sz="2000" dirty="0" err="1" smtClean="0">
                <a:solidFill>
                  <a:srgbClr val="FF0000"/>
                </a:solidFill>
              </a:rPr>
              <a:t>en</a:t>
            </a:r>
            <a:r>
              <a:rPr lang="en-CA" sz="2000" dirty="0" smtClean="0">
                <a:solidFill>
                  <a:srgbClr val="FF0000"/>
                </a:solidFill>
              </a:rPr>
              <a:t> </a:t>
            </a:r>
            <a:r>
              <a:rPr lang="en-CA" sz="2000" dirty="0" err="1" smtClean="0">
                <a:solidFill>
                  <a:srgbClr val="FF0000"/>
                </a:solidFill>
              </a:rPr>
              <a:t>fonction</a:t>
            </a:r>
            <a:r>
              <a:rPr lang="en-CA" sz="2000" dirty="0" smtClean="0">
                <a:solidFill>
                  <a:srgbClr val="FF0000"/>
                </a:solidFill>
              </a:rPr>
              <a:t> du nouveau </a:t>
            </a:r>
            <a:r>
              <a:rPr lang="en-CA" sz="2000" dirty="0" err="1" smtClean="0">
                <a:solidFill>
                  <a:srgbClr val="FF0000"/>
                </a:solidFill>
              </a:rPr>
              <a:t>secrétaire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27" name="Oval 26"/>
          <p:cNvSpPr/>
          <p:nvPr>
            <p:custDataLst>
              <p:tags r:id="rId4"/>
            </p:custDataLst>
          </p:nvPr>
        </p:nvSpPr>
        <p:spPr>
          <a:xfrm rot="16200000">
            <a:off x="3465385" y="2297984"/>
            <a:ext cx="838973" cy="1172207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000" dirty="0" smtClean="0"/>
              <a:t>4 </a:t>
            </a:r>
            <a:r>
              <a:rPr lang="en-US" sz="2000" dirty="0" err="1" smtClean="0"/>
              <a:t>avr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2018</a:t>
            </a:r>
            <a:endParaRPr lang="en-US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5166122" y="1656714"/>
            <a:ext cx="3785955" cy="1164550"/>
            <a:chOff x="5166122" y="1796398"/>
            <a:chExt cx="3785955" cy="1164550"/>
          </a:xfrm>
        </p:grpSpPr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66122" y="1796398"/>
              <a:ext cx="3785955" cy="1164550"/>
            </a:xfrm>
            <a:custGeom>
              <a:avLst/>
              <a:gdLst>
                <a:gd name="T0" fmla="*/ 274 w 326"/>
                <a:gd name="T1" fmla="*/ 34 h 180"/>
                <a:gd name="T2" fmla="*/ 209 w 326"/>
                <a:gd name="T3" fmla="*/ 11 h 180"/>
                <a:gd name="T4" fmla="*/ 63 w 326"/>
                <a:gd name="T5" fmla="*/ 43 h 180"/>
                <a:gd name="T6" fmla="*/ 18 w 326"/>
                <a:gd name="T7" fmla="*/ 101 h 180"/>
                <a:gd name="T8" fmla="*/ 39 w 326"/>
                <a:gd name="T9" fmla="*/ 145 h 180"/>
                <a:gd name="T10" fmla="*/ 97 w 326"/>
                <a:gd name="T11" fmla="*/ 158 h 180"/>
                <a:gd name="T12" fmla="*/ 246 w 326"/>
                <a:gd name="T13" fmla="*/ 144 h 180"/>
                <a:gd name="T14" fmla="*/ 294 w 326"/>
                <a:gd name="T15" fmla="*/ 118 h 180"/>
                <a:gd name="T16" fmla="*/ 291 w 326"/>
                <a:gd name="T17" fmla="*/ 71 h 180"/>
                <a:gd name="T18" fmla="*/ 227 w 326"/>
                <a:gd name="T19" fmla="*/ 48 h 180"/>
                <a:gd name="T20" fmla="*/ 208 w 326"/>
                <a:gd name="T21" fmla="*/ 42 h 180"/>
                <a:gd name="T22" fmla="*/ 202 w 326"/>
                <a:gd name="T23" fmla="*/ 32 h 180"/>
                <a:gd name="T24" fmla="*/ 213 w 326"/>
                <a:gd name="T25" fmla="*/ 26 h 180"/>
                <a:gd name="T26" fmla="*/ 283 w 326"/>
                <a:gd name="T27" fmla="*/ 50 h 180"/>
                <a:gd name="T28" fmla="*/ 311 w 326"/>
                <a:gd name="T29" fmla="*/ 71 h 180"/>
                <a:gd name="T30" fmla="*/ 317 w 326"/>
                <a:gd name="T31" fmla="*/ 115 h 180"/>
                <a:gd name="T32" fmla="*/ 276 w 326"/>
                <a:gd name="T33" fmla="*/ 152 h 180"/>
                <a:gd name="T34" fmla="*/ 194 w 326"/>
                <a:gd name="T35" fmla="*/ 174 h 180"/>
                <a:gd name="T36" fmla="*/ 54 w 326"/>
                <a:gd name="T37" fmla="*/ 165 h 180"/>
                <a:gd name="T38" fmla="*/ 29 w 326"/>
                <a:gd name="T39" fmla="*/ 154 h 180"/>
                <a:gd name="T40" fmla="*/ 5 w 326"/>
                <a:gd name="T41" fmla="*/ 100 h 180"/>
                <a:gd name="T42" fmla="*/ 49 w 326"/>
                <a:gd name="T43" fmla="*/ 38 h 180"/>
                <a:gd name="T44" fmla="*/ 149 w 326"/>
                <a:gd name="T45" fmla="*/ 4 h 180"/>
                <a:gd name="T46" fmla="*/ 242 w 326"/>
                <a:gd name="T47" fmla="*/ 10 h 180"/>
                <a:gd name="T48" fmla="*/ 274 w 326"/>
                <a:gd name="T49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6" h="180">
                  <a:moveTo>
                    <a:pt x="274" y="34"/>
                  </a:moveTo>
                  <a:cubicBezTo>
                    <a:pt x="256" y="14"/>
                    <a:pt x="232" y="12"/>
                    <a:pt x="209" y="11"/>
                  </a:cubicBezTo>
                  <a:cubicBezTo>
                    <a:pt x="158" y="8"/>
                    <a:pt x="108" y="15"/>
                    <a:pt x="63" y="43"/>
                  </a:cubicBezTo>
                  <a:cubicBezTo>
                    <a:pt x="41" y="57"/>
                    <a:pt x="24" y="75"/>
                    <a:pt x="18" y="101"/>
                  </a:cubicBezTo>
                  <a:cubicBezTo>
                    <a:pt x="13" y="121"/>
                    <a:pt x="19" y="138"/>
                    <a:pt x="39" y="145"/>
                  </a:cubicBezTo>
                  <a:cubicBezTo>
                    <a:pt x="57" y="151"/>
                    <a:pt x="77" y="155"/>
                    <a:pt x="97" y="158"/>
                  </a:cubicBezTo>
                  <a:cubicBezTo>
                    <a:pt x="147" y="164"/>
                    <a:pt x="197" y="160"/>
                    <a:pt x="246" y="144"/>
                  </a:cubicBezTo>
                  <a:cubicBezTo>
                    <a:pt x="263" y="138"/>
                    <a:pt x="280" y="131"/>
                    <a:pt x="294" y="118"/>
                  </a:cubicBezTo>
                  <a:cubicBezTo>
                    <a:pt x="314" y="101"/>
                    <a:pt x="313" y="86"/>
                    <a:pt x="291" y="71"/>
                  </a:cubicBezTo>
                  <a:cubicBezTo>
                    <a:pt x="272" y="58"/>
                    <a:pt x="249" y="53"/>
                    <a:pt x="227" y="48"/>
                  </a:cubicBezTo>
                  <a:cubicBezTo>
                    <a:pt x="220" y="46"/>
                    <a:pt x="214" y="44"/>
                    <a:pt x="208" y="42"/>
                  </a:cubicBezTo>
                  <a:cubicBezTo>
                    <a:pt x="203" y="41"/>
                    <a:pt x="200" y="37"/>
                    <a:pt x="202" y="32"/>
                  </a:cubicBezTo>
                  <a:cubicBezTo>
                    <a:pt x="203" y="27"/>
                    <a:pt x="207" y="24"/>
                    <a:pt x="213" y="26"/>
                  </a:cubicBezTo>
                  <a:cubicBezTo>
                    <a:pt x="236" y="34"/>
                    <a:pt x="260" y="41"/>
                    <a:pt x="283" y="50"/>
                  </a:cubicBezTo>
                  <a:cubicBezTo>
                    <a:pt x="293" y="55"/>
                    <a:pt x="303" y="63"/>
                    <a:pt x="311" y="71"/>
                  </a:cubicBezTo>
                  <a:cubicBezTo>
                    <a:pt x="324" y="84"/>
                    <a:pt x="326" y="99"/>
                    <a:pt x="317" y="115"/>
                  </a:cubicBezTo>
                  <a:cubicBezTo>
                    <a:pt x="308" y="132"/>
                    <a:pt x="293" y="143"/>
                    <a:pt x="276" y="152"/>
                  </a:cubicBezTo>
                  <a:cubicBezTo>
                    <a:pt x="251" y="165"/>
                    <a:pt x="223" y="171"/>
                    <a:pt x="194" y="174"/>
                  </a:cubicBezTo>
                  <a:cubicBezTo>
                    <a:pt x="147" y="180"/>
                    <a:pt x="100" y="176"/>
                    <a:pt x="54" y="165"/>
                  </a:cubicBezTo>
                  <a:cubicBezTo>
                    <a:pt x="45" y="162"/>
                    <a:pt x="37" y="159"/>
                    <a:pt x="29" y="154"/>
                  </a:cubicBezTo>
                  <a:cubicBezTo>
                    <a:pt x="8" y="143"/>
                    <a:pt x="0" y="122"/>
                    <a:pt x="5" y="100"/>
                  </a:cubicBezTo>
                  <a:cubicBezTo>
                    <a:pt x="11" y="73"/>
                    <a:pt x="27" y="53"/>
                    <a:pt x="49" y="38"/>
                  </a:cubicBezTo>
                  <a:cubicBezTo>
                    <a:pt x="79" y="18"/>
                    <a:pt x="113" y="8"/>
                    <a:pt x="149" y="4"/>
                  </a:cubicBezTo>
                  <a:cubicBezTo>
                    <a:pt x="180" y="0"/>
                    <a:pt x="212" y="2"/>
                    <a:pt x="242" y="10"/>
                  </a:cubicBezTo>
                  <a:cubicBezTo>
                    <a:pt x="260" y="15"/>
                    <a:pt x="269" y="22"/>
                    <a:pt x="274" y="34"/>
                  </a:cubicBezTo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493512" y="1880101"/>
              <a:ext cx="3131174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000" b="1" dirty="0" err="1" smtClean="0">
                  <a:solidFill>
                    <a:srgbClr val="FF0000"/>
                  </a:solidFill>
                </a:rPr>
                <a:t>Conseil</a:t>
              </a:r>
              <a:r>
                <a:rPr lang="en-CA" sz="2000" b="1" dirty="0" smtClean="0">
                  <a:solidFill>
                    <a:srgbClr val="FF0000"/>
                  </a:solidFill>
                </a:rPr>
                <a:t>:</a:t>
              </a:r>
              <a:r>
                <a:rPr lang="en-CA" sz="1600" b="1" dirty="0" smtClean="0">
                  <a:solidFill>
                    <a:srgbClr val="FF0000"/>
                  </a:solidFill>
                </a:rPr>
                <a:t/>
              </a:r>
              <a:br>
                <a:rPr lang="en-CA" sz="1600" b="1" dirty="0" smtClean="0">
                  <a:solidFill>
                    <a:srgbClr val="FF0000"/>
                  </a:solidFill>
                </a:rPr>
              </a:br>
              <a:r>
                <a:rPr lang="en-CA" sz="1600" b="1" dirty="0" err="1" smtClean="0"/>
                <a:t>Analysez</a:t>
              </a:r>
              <a:r>
                <a:rPr lang="en-CA" sz="1600" b="1" dirty="0" smtClean="0"/>
                <a:t> </a:t>
              </a:r>
              <a:r>
                <a:rPr lang="en-CA" sz="1600" b="1" dirty="0" err="1" smtClean="0"/>
                <a:t>vos</a:t>
              </a:r>
              <a:r>
                <a:rPr lang="en-CA" sz="1600" b="1" dirty="0" smtClean="0"/>
                <a:t> </a:t>
              </a:r>
              <a:r>
                <a:rPr lang="en-CA" sz="1600" b="1" dirty="0" err="1" smtClean="0"/>
                <a:t>besoins</a:t>
              </a:r>
              <a:r>
                <a:rPr lang="en-CA" sz="1600" b="1" dirty="0" smtClean="0"/>
                <a:t> </a:t>
              </a:r>
              <a:r>
                <a:rPr lang="en-CA" sz="1600" b="1" dirty="0" err="1" smtClean="0"/>
                <a:t>en</a:t>
              </a:r>
              <a:r>
                <a:rPr lang="en-CA" sz="1600" b="1" dirty="0" smtClean="0"/>
                <a:t> tenant </a:t>
              </a:r>
              <a:r>
                <a:rPr lang="en-CA" sz="1600" b="1" dirty="0" err="1" smtClean="0"/>
                <a:t>compte</a:t>
              </a:r>
              <a:r>
                <a:rPr lang="en-CA" sz="1600" b="1" dirty="0" smtClean="0"/>
                <a:t> du </a:t>
              </a:r>
              <a:r>
                <a:rPr lang="en-CA" sz="1600" b="1" dirty="0" err="1" smtClean="0"/>
                <a:t>produit</a:t>
              </a:r>
              <a:r>
                <a:rPr lang="en-CA" sz="1600" b="1" dirty="0" smtClean="0"/>
                <a:t> final</a:t>
              </a:r>
              <a:endParaRPr lang="en-CA" sz="1600" b="1" dirty="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253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59365" y="384956"/>
            <a:ext cx="8584635" cy="487760"/>
          </a:xfrm>
        </p:spPr>
        <p:txBody>
          <a:bodyPr/>
          <a:lstStyle/>
          <a:p>
            <a:r>
              <a:rPr lang="en-CA" dirty="0" err="1" smtClean="0"/>
              <a:t>Étape</a:t>
            </a:r>
            <a:r>
              <a:rPr lang="en-CA" dirty="0" smtClean="0"/>
              <a:t> de la production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2018" y="4003781"/>
            <a:ext cx="858694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 date d'entrée en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fonction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du nouveau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secrétaire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 déclenché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l‘exigence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 publication proactive.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CA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CA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Une fois l’étape de la planification terminée, l’étape de la production de cent vingt jours s’est concentrée sur l’examen de l’ IPRP, la traduction et le codage Web.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CA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Il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est vite devenu clair qu'il serait difficile de respecter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l’échéance de cent vingt jours,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étant donné le contenu supplémentaire qui n'a pas été pris en compte au cours de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l’étape de la planification.</a:t>
            </a:r>
            <a:endParaRPr lang="en-CA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3" name="Left Brace 32"/>
          <p:cNvSpPr/>
          <p:nvPr/>
        </p:nvSpPr>
        <p:spPr>
          <a:xfrm rot="5400000">
            <a:off x="5683902" y="318499"/>
            <a:ext cx="1055168" cy="4595526"/>
          </a:xfrm>
          <a:prstGeom prst="leftBrace">
            <a:avLst>
              <a:gd name="adj1" fmla="val 0"/>
              <a:gd name="adj2" fmla="val 52378"/>
            </a:avLst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1350" dirty="0"/>
          </a:p>
        </p:txBody>
      </p:sp>
      <p:grpSp>
        <p:nvGrpSpPr>
          <p:cNvPr id="8" name="Group 7"/>
          <p:cNvGrpSpPr/>
          <p:nvPr/>
        </p:nvGrpSpPr>
        <p:grpSpPr>
          <a:xfrm>
            <a:off x="3298768" y="2999887"/>
            <a:ext cx="5577662" cy="335720"/>
            <a:chOff x="92319" y="3980951"/>
            <a:chExt cx="8693351" cy="335720"/>
          </a:xfrm>
          <a:solidFill>
            <a:srgbClr val="FF0000"/>
          </a:solidFill>
        </p:grpSpPr>
        <p:cxnSp>
          <p:nvCxnSpPr>
            <p:cNvPr id="15" name="Straight Connector 14"/>
            <p:cNvCxnSpPr/>
            <p:nvPr>
              <p:custDataLst>
                <p:tags r:id="rId6"/>
              </p:custDataLst>
            </p:nvPr>
          </p:nvCxnSpPr>
          <p:spPr>
            <a:xfrm>
              <a:off x="92319" y="4134424"/>
              <a:ext cx="8693351" cy="8262"/>
            </a:xfrm>
            <a:prstGeom prst="line">
              <a:avLst/>
            </a:prstGeom>
            <a:grp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ight Arrow 35"/>
            <p:cNvSpPr/>
            <p:nvPr/>
          </p:nvSpPr>
          <p:spPr>
            <a:xfrm>
              <a:off x="4751297" y="3980951"/>
              <a:ext cx="329711" cy="335720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350" dirty="0"/>
            </a:p>
          </p:txBody>
        </p:sp>
      </p:grpSp>
      <p:sp>
        <p:nvSpPr>
          <p:cNvPr id="26" name="Oval 25"/>
          <p:cNvSpPr/>
          <p:nvPr>
            <p:custDataLst>
              <p:tags r:id="rId1"/>
            </p:custDataLst>
          </p:nvPr>
        </p:nvSpPr>
        <p:spPr>
          <a:xfrm rot="16200000">
            <a:off x="7938175" y="2529802"/>
            <a:ext cx="838973" cy="1162611"/>
          </a:xfrm>
          <a:prstGeom prst="ellipse">
            <a:avLst/>
          </a:prstGeom>
          <a:solidFill>
            <a:srgbClr val="005797"/>
          </a:solidFill>
          <a:ln w="25400" cap="flat" cmpd="sng" algn="ctr">
            <a:noFill/>
            <a:prstDash val="solid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000" dirty="0" smtClean="0"/>
              <a:t>2 </a:t>
            </a:r>
            <a:r>
              <a:rPr lang="en-US" sz="2000" dirty="0" err="1" smtClean="0"/>
              <a:t>août</a:t>
            </a:r>
            <a:r>
              <a:rPr lang="en-US" sz="2000" dirty="0" smtClean="0"/>
              <a:t> 2018</a:t>
            </a:r>
            <a:endParaRPr lang="en-US" sz="2000" dirty="0"/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6142492" y="1434787"/>
            <a:ext cx="2733938" cy="67254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Compte à rebours de 120 jours avant la date requise de publication proactive</a:t>
            </a:r>
            <a:endParaRPr lang="en-CA" sz="2000" dirty="0">
              <a:solidFill>
                <a:srgbClr val="FF0000"/>
              </a:solidFill>
            </a:endParaRPr>
          </a:p>
        </p:txBody>
      </p:sp>
      <p:cxnSp>
        <p:nvCxnSpPr>
          <p:cNvPr id="39" name="Straight Connector 38"/>
          <p:cNvCxnSpPr/>
          <p:nvPr>
            <p:custDataLst>
              <p:tags r:id="rId2"/>
            </p:custDataLst>
          </p:nvPr>
        </p:nvCxnSpPr>
        <p:spPr>
          <a:xfrm flipV="1">
            <a:off x="3910053" y="1129326"/>
            <a:ext cx="13875" cy="1773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3" name="Content Placeholder 2"/>
          <p:cNvSpPr txBox="1">
            <a:spLocks/>
          </p:cNvSpPr>
          <p:nvPr/>
        </p:nvSpPr>
        <p:spPr>
          <a:xfrm>
            <a:off x="3923928" y="1173571"/>
            <a:ext cx="1607194" cy="90190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>
                <a:solidFill>
                  <a:srgbClr val="FF0000"/>
                </a:solidFill>
              </a:rPr>
              <a:t>Date </a:t>
            </a:r>
            <a:r>
              <a:rPr lang="en-CA" sz="2000" dirty="0" err="1">
                <a:solidFill>
                  <a:srgbClr val="FF0000"/>
                </a:solidFill>
              </a:rPr>
              <a:t>d’entrée</a:t>
            </a:r>
            <a:r>
              <a:rPr lang="en-CA" sz="2000" dirty="0">
                <a:solidFill>
                  <a:srgbClr val="FF0000"/>
                </a:solidFill>
              </a:rPr>
              <a:t> </a:t>
            </a:r>
            <a:r>
              <a:rPr lang="en-CA" sz="2000" dirty="0" err="1">
                <a:solidFill>
                  <a:srgbClr val="FF0000"/>
                </a:solidFill>
              </a:rPr>
              <a:t>en</a:t>
            </a:r>
            <a:r>
              <a:rPr lang="en-CA" sz="2000" dirty="0">
                <a:solidFill>
                  <a:srgbClr val="FF0000"/>
                </a:solidFill>
              </a:rPr>
              <a:t> </a:t>
            </a:r>
            <a:r>
              <a:rPr lang="en-CA" sz="2000" dirty="0" err="1" smtClean="0">
                <a:solidFill>
                  <a:srgbClr val="FF0000"/>
                </a:solidFill>
              </a:rPr>
              <a:t>fonction</a:t>
            </a:r>
            <a:r>
              <a:rPr lang="en-CA" sz="2000" dirty="0" smtClean="0">
                <a:solidFill>
                  <a:srgbClr val="FF0000"/>
                </a:solidFill>
              </a:rPr>
              <a:t> </a:t>
            </a:r>
            <a:r>
              <a:rPr lang="en-CA" sz="2000" dirty="0">
                <a:solidFill>
                  <a:srgbClr val="FF0000"/>
                </a:solidFill>
              </a:rPr>
              <a:t>du nouveau </a:t>
            </a:r>
            <a:r>
              <a:rPr lang="en-CA" sz="2000" dirty="0" err="1">
                <a:solidFill>
                  <a:srgbClr val="FF0000"/>
                </a:solidFill>
              </a:rPr>
              <a:t>secrétaire</a:t>
            </a:r>
            <a:endParaRPr lang="en-CA" sz="2000" dirty="0">
              <a:solidFill>
                <a:srgbClr val="FF0000"/>
              </a:solidFill>
            </a:endParaRPr>
          </a:p>
        </p:txBody>
      </p:sp>
      <p:sp>
        <p:nvSpPr>
          <p:cNvPr id="27" name="Oval 26"/>
          <p:cNvSpPr/>
          <p:nvPr>
            <p:custDataLst>
              <p:tags r:id="rId3"/>
            </p:custDataLst>
          </p:nvPr>
        </p:nvSpPr>
        <p:spPr>
          <a:xfrm rot="16200000">
            <a:off x="3465385" y="2589276"/>
            <a:ext cx="838973" cy="1172207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</a:ln>
          <a:effectLst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000" dirty="0" smtClean="0"/>
              <a:t>4 </a:t>
            </a:r>
            <a:r>
              <a:rPr lang="en-US" sz="2000" dirty="0" err="1" smtClean="0"/>
              <a:t>avr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2018</a:t>
            </a:r>
            <a:endParaRPr lang="en-US" sz="20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7935" y="1469623"/>
            <a:ext cx="3785955" cy="1331400"/>
            <a:chOff x="5166122" y="1796398"/>
            <a:chExt cx="3785955" cy="1188633"/>
          </a:xfrm>
        </p:grpSpPr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66122" y="1796398"/>
              <a:ext cx="3785955" cy="1164550"/>
            </a:xfrm>
            <a:custGeom>
              <a:avLst/>
              <a:gdLst>
                <a:gd name="T0" fmla="*/ 274 w 326"/>
                <a:gd name="T1" fmla="*/ 34 h 180"/>
                <a:gd name="T2" fmla="*/ 209 w 326"/>
                <a:gd name="T3" fmla="*/ 11 h 180"/>
                <a:gd name="T4" fmla="*/ 63 w 326"/>
                <a:gd name="T5" fmla="*/ 43 h 180"/>
                <a:gd name="T6" fmla="*/ 18 w 326"/>
                <a:gd name="T7" fmla="*/ 101 h 180"/>
                <a:gd name="T8" fmla="*/ 39 w 326"/>
                <a:gd name="T9" fmla="*/ 145 h 180"/>
                <a:gd name="T10" fmla="*/ 97 w 326"/>
                <a:gd name="T11" fmla="*/ 158 h 180"/>
                <a:gd name="T12" fmla="*/ 246 w 326"/>
                <a:gd name="T13" fmla="*/ 144 h 180"/>
                <a:gd name="T14" fmla="*/ 294 w 326"/>
                <a:gd name="T15" fmla="*/ 118 h 180"/>
                <a:gd name="T16" fmla="*/ 291 w 326"/>
                <a:gd name="T17" fmla="*/ 71 h 180"/>
                <a:gd name="T18" fmla="*/ 227 w 326"/>
                <a:gd name="T19" fmla="*/ 48 h 180"/>
                <a:gd name="T20" fmla="*/ 208 w 326"/>
                <a:gd name="T21" fmla="*/ 42 h 180"/>
                <a:gd name="T22" fmla="*/ 202 w 326"/>
                <a:gd name="T23" fmla="*/ 32 h 180"/>
                <a:gd name="T24" fmla="*/ 213 w 326"/>
                <a:gd name="T25" fmla="*/ 26 h 180"/>
                <a:gd name="T26" fmla="*/ 283 w 326"/>
                <a:gd name="T27" fmla="*/ 50 h 180"/>
                <a:gd name="T28" fmla="*/ 311 w 326"/>
                <a:gd name="T29" fmla="*/ 71 h 180"/>
                <a:gd name="T30" fmla="*/ 317 w 326"/>
                <a:gd name="T31" fmla="*/ 115 h 180"/>
                <a:gd name="T32" fmla="*/ 276 w 326"/>
                <a:gd name="T33" fmla="*/ 152 h 180"/>
                <a:gd name="T34" fmla="*/ 194 w 326"/>
                <a:gd name="T35" fmla="*/ 174 h 180"/>
                <a:gd name="T36" fmla="*/ 54 w 326"/>
                <a:gd name="T37" fmla="*/ 165 h 180"/>
                <a:gd name="T38" fmla="*/ 29 w 326"/>
                <a:gd name="T39" fmla="*/ 154 h 180"/>
                <a:gd name="T40" fmla="*/ 5 w 326"/>
                <a:gd name="T41" fmla="*/ 100 h 180"/>
                <a:gd name="T42" fmla="*/ 49 w 326"/>
                <a:gd name="T43" fmla="*/ 38 h 180"/>
                <a:gd name="T44" fmla="*/ 149 w 326"/>
                <a:gd name="T45" fmla="*/ 4 h 180"/>
                <a:gd name="T46" fmla="*/ 242 w 326"/>
                <a:gd name="T47" fmla="*/ 10 h 180"/>
                <a:gd name="T48" fmla="*/ 274 w 326"/>
                <a:gd name="T49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6" h="180">
                  <a:moveTo>
                    <a:pt x="274" y="34"/>
                  </a:moveTo>
                  <a:cubicBezTo>
                    <a:pt x="256" y="14"/>
                    <a:pt x="232" y="12"/>
                    <a:pt x="209" y="11"/>
                  </a:cubicBezTo>
                  <a:cubicBezTo>
                    <a:pt x="158" y="8"/>
                    <a:pt x="108" y="15"/>
                    <a:pt x="63" y="43"/>
                  </a:cubicBezTo>
                  <a:cubicBezTo>
                    <a:pt x="41" y="57"/>
                    <a:pt x="24" y="75"/>
                    <a:pt x="18" y="101"/>
                  </a:cubicBezTo>
                  <a:cubicBezTo>
                    <a:pt x="13" y="121"/>
                    <a:pt x="19" y="138"/>
                    <a:pt x="39" y="145"/>
                  </a:cubicBezTo>
                  <a:cubicBezTo>
                    <a:pt x="57" y="151"/>
                    <a:pt x="77" y="155"/>
                    <a:pt x="97" y="158"/>
                  </a:cubicBezTo>
                  <a:cubicBezTo>
                    <a:pt x="147" y="164"/>
                    <a:pt x="197" y="160"/>
                    <a:pt x="246" y="144"/>
                  </a:cubicBezTo>
                  <a:cubicBezTo>
                    <a:pt x="263" y="138"/>
                    <a:pt x="280" y="131"/>
                    <a:pt x="294" y="118"/>
                  </a:cubicBezTo>
                  <a:cubicBezTo>
                    <a:pt x="314" y="101"/>
                    <a:pt x="313" y="86"/>
                    <a:pt x="291" y="71"/>
                  </a:cubicBezTo>
                  <a:cubicBezTo>
                    <a:pt x="272" y="58"/>
                    <a:pt x="249" y="53"/>
                    <a:pt x="227" y="48"/>
                  </a:cubicBezTo>
                  <a:cubicBezTo>
                    <a:pt x="220" y="46"/>
                    <a:pt x="214" y="44"/>
                    <a:pt x="208" y="42"/>
                  </a:cubicBezTo>
                  <a:cubicBezTo>
                    <a:pt x="203" y="41"/>
                    <a:pt x="200" y="37"/>
                    <a:pt x="202" y="32"/>
                  </a:cubicBezTo>
                  <a:cubicBezTo>
                    <a:pt x="203" y="27"/>
                    <a:pt x="207" y="24"/>
                    <a:pt x="213" y="26"/>
                  </a:cubicBezTo>
                  <a:cubicBezTo>
                    <a:pt x="236" y="34"/>
                    <a:pt x="260" y="41"/>
                    <a:pt x="283" y="50"/>
                  </a:cubicBezTo>
                  <a:cubicBezTo>
                    <a:pt x="293" y="55"/>
                    <a:pt x="303" y="63"/>
                    <a:pt x="311" y="71"/>
                  </a:cubicBezTo>
                  <a:cubicBezTo>
                    <a:pt x="324" y="84"/>
                    <a:pt x="326" y="99"/>
                    <a:pt x="317" y="115"/>
                  </a:cubicBezTo>
                  <a:cubicBezTo>
                    <a:pt x="308" y="132"/>
                    <a:pt x="293" y="143"/>
                    <a:pt x="276" y="152"/>
                  </a:cubicBezTo>
                  <a:cubicBezTo>
                    <a:pt x="251" y="165"/>
                    <a:pt x="223" y="171"/>
                    <a:pt x="194" y="174"/>
                  </a:cubicBezTo>
                  <a:cubicBezTo>
                    <a:pt x="147" y="180"/>
                    <a:pt x="100" y="176"/>
                    <a:pt x="54" y="165"/>
                  </a:cubicBezTo>
                  <a:cubicBezTo>
                    <a:pt x="45" y="162"/>
                    <a:pt x="37" y="159"/>
                    <a:pt x="29" y="154"/>
                  </a:cubicBezTo>
                  <a:cubicBezTo>
                    <a:pt x="8" y="143"/>
                    <a:pt x="0" y="122"/>
                    <a:pt x="5" y="100"/>
                  </a:cubicBezTo>
                  <a:cubicBezTo>
                    <a:pt x="11" y="73"/>
                    <a:pt x="27" y="53"/>
                    <a:pt x="49" y="38"/>
                  </a:cubicBezTo>
                  <a:cubicBezTo>
                    <a:pt x="79" y="18"/>
                    <a:pt x="113" y="8"/>
                    <a:pt x="149" y="4"/>
                  </a:cubicBezTo>
                  <a:cubicBezTo>
                    <a:pt x="180" y="0"/>
                    <a:pt x="212" y="2"/>
                    <a:pt x="242" y="10"/>
                  </a:cubicBezTo>
                  <a:cubicBezTo>
                    <a:pt x="260" y="15"/>
                    <a:pt x="269" y="22"/>
                    <a:pt x="274" y="34"/>
                  </a:cubicBezTo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493512" y="1846258"/>
              <a:ext cx="3131174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2000" b="1" dirty="0" smtClean="0">
                  <a:solidFill>
                    <a:srgbClr val="FF0000"/>
                  </a:solidFill>
                </a:rPr>
                <a:t>NOTE:</a:t>
              </a:r>
              <a:r>
                <a:rPr lang="en-CA" sz="1600" b="1" dirty="0" smtClean="0">
                  <a:solidFill>
                    <a:srgbClr val="FF0000"/>
                  </a:solidFill>
                </a:rPr>
                <a:t/>
              </a:r>
              <a:br>
                <a:rPr lang="en-CA" sz="1600" b="1" dirty="0" smtClean="0">
                  <a:solidFill>
                    <a:srgbClr val="FF0000"/>
                  </a:solidFill>
                </a:rPr>
              </a:br>
              <a:r>
                <a:rPr lang="en-CA" sz="1600" b="1" dirty="0" err="1" smtClean="0"/>
                <a:t>Contenu</a:t>
              </a:r>
              <a:r>
                <a:rPr lang="en-CA" sz="1600" b="1" dirty="0" smtClean="0"/>
                <a:t> </a:t>
              </a:r>
              <a:r>
                <a:rPr lang="en-CA" sz="1600" b="1" dirty="0" err="1" smtClean="0"/>
                <a:t>complet</a:t>
              </a:r>
              <a:r>
                <a:rPr lang="en-CA" sz="1600" b="1" dirty="0" smtClean="0"/>
                <a:t>, </a:t>
              </a:r>
              <a:r>
                <a:rPr lang="en-CA" sz="1600" b="1" dirty="0" err="1" smtClean="0"/>
                <a:t>verrouillé</a:t>
              </a:r>
              <a:r>
                <a:rPr lang="en-CA" sz="1600" b="1" dirty="0" smtClean="0"/>
                <a:t>, la production de publication commence</a:t>
              </a:r>
              <a:endParaRPr lang="en-CA" sz="1600" b="1" dirty="0"/>
            </a:p>
          </p:txBody>
        </p:sp>
      </p:grpSp>
      <p:cxnSp>
        <p:nvCxnSpPr>
          <p:cNvPr id="19" name="Straight Connector 18"/>
          <p:cNvCxnSpPr/>
          <p:nvPr>
            <p:custDataLst>
              <p:tags r:id="rId4"/>
            </p:custDataLst>
          </p:nvPr>
        </p:nvCxnSpPr>
        <p:spPr>
          <a:xfrm flipV="1">
            <a:off x="6084168" y="1525472"/>
            <a:ext cx="0" cy="109079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>
            <p:custDataLst>
              <p:tags r:id="rId5"/>
            </p:custDataLst>
          </p:nvPr>
        </p:nvCxnSpPr>
        <p:spPr>
          <a:xfrm flipV="1">
            <a:off x="3916990" y="2616262"/>
            <a:ext cx="4592259" cy="9514"/>
          </a:xfrm>
          <a:prstGeom prst="line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776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23781" y="188640"/>
            <a:ext cx="9036751" cy="667780"/>
          </a:xfrm>
        </p:spPr>
        <p:txBody>
          <a:bodyPr/>
          <a:lstStyle/>
          <a:p>
            <a:r>
              <a:rPr lang="en-CA" dirty="0" err="1" smtClean="0"/>
              <a:t>Créer</a:t>
            </a:r>
            <a:r>
              <a:rPr lang="en-CA" dirty="0" smtClean="0"/>
              <a:t> un </a:t>
            </a:r>
            <a:r>
              <a:rPr lang="en-CA" dirty="0" err="1" smtClean="0"/>
              <a:t>registre</a:t>
            </a:r>
            <a:r>
              <a:rPr lang="en-CA" dirty="0" smtClean="0"/>
              <a:t> </a:t>
            </a:r>
            <a:r>
              <a:rPr lang="en-CA" dirty="0" err="1" smtClean="0"/>
              <a:t>dans</a:t>
            </a:r>
            <a:r>
              <a:rPr lang="en-CA" dirty="0" smtClean="0"/>
              <a:t> le </a:t>
            </a:r>
            <a:r>
              <a:rPr lang="en-CA" dirty="0" err="1"/>
              <a:t>P</a:t>
            </a:r>
            <a:r>
              <a:rPr lang="en-CA" dirty="0" err="1" smtClean="0"/>
              <a:t>ortail</a:t>
            </a:r>
            <a:r>
              <a:rPr lang="en-CA" dirty="0" smtClean="0"/>
              <a:t> du </a:t>
            </a:r>
            <a:r>
              <a:rPr lang="en-CA" dirty="0" err="1"/>
              <a:t>g</a:t>
            </a:r>
            <a:r>
              <a:rPr lang="en-CA" dirty="0" err="1" smtClean="0"/>
              <a:t>ouvernement</a:t>
            </a:r>
            <a:r>
              <a:rPr lang="en-CA" dirty="0" smtClean="0"/>
              <a:t> </a:t>
            </a:r>
            <a:r>
              <a:rPr lang="en-CA" dirty="0" err="1" smtClean="0"/>
              <a:t>ouvert</a:t>
            </a:r>
            <a:endParaRPr lang="en-CA" dirty="0" smtClean="0"/>
          </a:p>
        </p:txBody>
      </p:sp>
      <p:sp>
        <p:nvSpPr>
          <p:cNvPr id="2" name="Rectangle 1"/>
          <p:cNvSpPr/>
          <p:nvPr/>
        </p:nvSpPr>
        <p:spPr>
          <a:xfrm>
            <a:off x="395534" y="1340768"/>
            <a:ext cx="844112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Une fois votre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cahier de transition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créé (en HTML ou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PDF/UA) et conforme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à la </a:t>
            </a:r>
            <a:r>
              <a:rPr lang="fr-FR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Loi sur les langues officielles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à la </a:t>
            </a:r>
            <a:r>
              <a:rPr lang="fr-FR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Norme sur l'accessibilité du Web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nous vous demandons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d’enregistrer un registre de métadonnées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dans le R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egistre du gouvernement ouvert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 vous publiez le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cahier dans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votre page institutionnelle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Créer une registre dans open.canada.ca/</a:t>
            </a:r>
            <a:r>
              <a:rPr lang="fr-FR" dirty="0" err="1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garantit que votre cahier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transition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sera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consultable dans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emplacement centralisé avec toutes les autres publications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proactives.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L'équipe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 gouvernement ouvert travaille à la création de modèles et d'outils pour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nouvelles publications proactives,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tant celles normalisées que celles non normalisées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Nous ajouterons sous peu le modèle des titres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des numéros de référence des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notes d'information au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Registre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 gouvernement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ouvert.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 de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renseignements sur la création d’un registre dans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Registre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 gouvernement ouvert, veuillez consulter le document «Créer un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registrer </a:t>
            </a:r>
            <a:r>
              <a:rPr lang="fr-FR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les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cahiers de transition ministérielle» dans notre page </a:t>
            </a:r>
            <a:r>
              <a:rPr lang="fr-FR" dirty="0" err="1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GCpédia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Être prêt pour la publication proactive</a:t>
            </a:r>
            <a:r>
              <a:rPr lang="fr-FR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CA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4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Placeholder 2"/>
          <p:cNvSpPr txBox="1">
            <a:spLocks/>
          </p:cNvSpPr>
          <p:nvPr/>
        </p:nvSpPr>
        <p:spPr>
          <a:xfrm>
            <a:off x="827584" y="416334"/>
            <a:ext cx="4716523" cy="384374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err="1" smtClean="0"/>
              <a:t>Leçons</a:t>
            </a:r>
            <a:r>
              <a:rPr lang="en-CA" dirty="0" smtClean="0"/>
              <a:t> apprises</a:t>
            </a:r>
            <a:endParaRPr lang="en-CA" dirty="0"/>
          </a:p>
        </p:txBody>
      </p:sp>
      <p:sp>
        <p:nvSpPr>
          <p:cNvPr id="53" name="Freeform 52"/>
          <p:cNvSpPr>
            <a:spLocks noEditPoints="1"/>
          </p:cNvSpPr>
          <p:nvPr/>
        </p:nvSpPr>
        <p:spPr bwMode="auto">
          <a:xfrm>
            <a:off x="134534" y="184666"/>
            <a:ext cx="571500" cy="855341"/>
          </a:xfrm>
          <a:custGeom>
            <a:avLst/>
            <a:gdLst>
              <a:gd name="T0" fmla="*/ 377 w 448"/>
              <a:gd name="T1" fmla="*/ 53 h 671"/>
              <a:gd name="T2" fmla="*/ 224 w 448"/>
              <a:gd name="T3" fmla="*/ 0 h 671"/>
              <a:gd name="T4" fmla="*/ 71 w 448"/>
              <a:gd name="T5" fmla="*/ 53 h 671"/>
              <a:gd name="T6" fmla="*/ 0 w 448"/>
              <a:gd name="T7" fmla="*/ 196 h 671"/>
              <a:gd name="T8" fmla="*/ 78 w 448"/>
              <a:gd name="T9" fmla="*/ 351 h 671"/>
              <a:gd name="T10" fmla="*/ 119 w 448"/>
              <a:gd name="T11" fmla="*/ 440 h 671"/>
              <a:gd name="T12" fmla="*/ 109 w 448"/>
              <a:gd name="T13" fmla="*/ 503 h 671"/>
              <a:gd name="T14" fmla="*/ 118 w 448"/>
              <a:gd name="T15" fmla="*/ 567 h 671"/>
              <a:gd name="T16" fmla="*/ 126 w 448"/>
              <a:gd name="T17" fmla="*/ 618 h 671"/>
              <a:gd name="T18" fmla="*/ 186 w 448"/>
              <a:gd name="T19" fmla="*/ 660 h 671"/>
              <a:gd name="T20" fmla="*/ 262 w 448"/>
              <a:gd name="T21" fmla="*/ 660 h 671"/>
              <a:gd name="T22" fmla="*/ 322 w 448"/>
              <a:gd name="T23" fmla="*/ 618 h 671"/>
              <a:gd name="T24" fmla="*/ 330 w 448"/>
              <a:gd name="T25" fmla="*/ 567 h 671"/>
              <a:gd name="T26" fmla="*/ 339 w 448"/>
              <a:gd name="T27" fmla="*/ 503 h 671"/>
              <a:gd name="T28" fmla="*/ 329 w 448"/>
              <a:gd name="T29" fmla="*/ 440 h 671"/>
              <a:gd name="T30" fmla="*/ 370 w 448"/>
              <a:gd name="T31" fmla="*/ 351 h 671"/>
              <a:gd name="T32" fmla="*/ 448 w 448"/>
              <a:gd name="T33" fmla="*/ 196 h 671"/>
              <a:gd name="T34" fmla="*/ 362 w 448"/>
              <a:gd name="T35" fmla="*/ 274 h 671"/>
              <a:gd name="T36" fmla="*/ 336 w 448"/>
              <a:gd name="T37" fmla="*/ 303 h 671"/>
              <a:gd name="T38" fmla="*/ 174 w 448"/>
              <a:gd name="T39" fmla="*/ 433 h 671"/>
              <a:gd name="T40" fmla="*/ 99 w 448"/>
              <a:gd name="T41" fmla="*/ 289 h 671"/>
              <a:gd name="T42" fmla="*/ 56 w 448"/>
              <a:gd name="T43" fmla="*/ 196 h 671"/>
              <a:gd name="T44" fmla="*/ 111 w 448"/>
              <a:gd name="T45" fmla="*/ 93 h 671"/>
              <a:gd name="T46" fmla="*/ 224 w 448"/>
              <a:gd name="T47" fmla="*/ 56 h 671"/>
              <a:gd name="T48" fmla="*/ 338 w 448"/>
              <a:gd name="T49" fmla="*/ 93 h 671"/>
              <a:gd name="T50" fmla="*/ 392 w 448"/>
              <a:gd name="T51" fmla="*/ 196 h 671"/>
              <a:gd name="T52" fmla="*/ 306 w 448"/>
              <a:gd name="T53" fmla="*/ 156 h 671"/>
              <a:gd name="T54" fmla="*/ 224 w 448"/>
              <a:gd name="T55" fmla="*/ 126 h 671"/>
              <a:gd name="T56" fmla="*/ 210 w 448"/>
              <a:gd name="T57" fmla="*/ 139 h 671"/>
              <a:gd name="T58" fmla="*/ 224 w 448"/>
              <a:gd name="T59" fmla="*/ 154 h 671"/>
              <a:gd name="T60" fmla="*/ 294 w 448"/>
              <a:gd name="T61" fmla="*/ 196 h 671"/>
              <a:gd name="T62" fmla="*/ 308 w 448"/>
              <a:gd name="T63" fmla="*/ 210 h 671"/>
              <a:gd name="T64" fmla="*/ 322 w 448"/>
              <a:gd name="T65" fmla="*/ 196 h 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48" h="671">
                <a:moveTo>
                  <a:pt x="429" y="115"/>
                </a:moveTo>
                <a:cubicBezTo>
                  <a:pt x="416" y="90"/>
                  <a:pt x="398" y="69"/>
                  <a:pt x="377" y="53"/>
                </a:cubicBezTo>
                <a:cubicBezTo>
                  <a:pt x="356" y="36"/>
                  <a:pt x="332" y="23"/>
                  <a:pt x="306" y="14"/>
                </a:cubicBezTo>
                <a:cubicBezTo>
                  <a:pt x="279" y="4"/>
                  <a:pt x="252" y="0"/>
                  <a:pt x="224" y="0"/>
                </a:cubicBezTo>
                <a:cubicBezTo>
                  <a:pt x="196" y="0"/>
                  <a:pt x="169" y="4"/>
                  <a:pt x="142" y="14"/>
                </a:cubicBezTo>
                <a:cubicBezTo>
                  <a:pt x="116" y="23"/>
                  <a:pt x="92" y="36"/>
                  <a:pt x="71" y="53"/>
                </a:cubicBezTo>
                <a:cubicBezTo>
                  <a:pt x="50" y="69"/>
                  <a:pt x="32" y="90"/>
                  <a:pt x="20" y="115"/>
                </a:cubicBezTo>
                <a:cubicBezTo>
                  <a:pt x="7" y="140"/>
                  <a:pt x="0" y="167"/>
                  <a:pt x="0" y="196"/>
                </a:cubicBezTo>
                <a:cubicBezTo>
                  <a:pt x="0" y="241"/>
                  <a:pt x="15" y="280"/>
                  <a:pt x="45" y="313"/>
                </a:cubicBezTo>
                <a:cubicBezTo>
                  <a:pt x="58" y="327"/>
                  <a:pt x="69" y="340"/>
                  <a:pt x="78" y="351"/>
                </a:cubicBezTo>
                <a:cubicBezTo>
                  <a:pt x="86" y="362"/>
                  <a:pt x="95" y="376"/>
                  <a:pt x="104" y="393"/>
                </a:cubicBezTo>
                <a:cubicBezTo>
                  <a:pt x="112" y="409"/>
                  <a:pt x="117" y="425"/>
                  <a:pt x="119" y="440"/>
                </a:cubicBezTo>
                <a:cubicBezTo>
                  <a:pt x="105" y="448"/>
                  <a:pt x="98" y="460"/>
                  <a:pt x="98" y="475"/>
                </a:cubicBezTo>
                <a:cubicBezTo>
                  <a:pt x="98" y="486"/>
                  <a:pt x="102" y="496"/>
                  <a:pt x="109" y="503"/>
                </a:cubicBezTo>
                <a:cubicBezTo>
                  <a:pt x="102" y="511"/>
                  <a:pt x="98" y="521"/>
                  <a:pt x="98" y="531"/>
                </a:cubicBezTo>
                <a:cubicBezTo>
                  <a:pt x="98" y="547"/>
                  <a:pt x="105" y="558"/>
                  <a:pt x="118" y="567"/>
                </a:cubicBezTo>
                <a:cubicBezTo>
                  <a:pt x="114" y="574"/>
                  <a:pt x="112" y="580"/>
                  <a:pt x="112" y="587"/>
                </a:cubicBezTo>
                <a:cubicBezTo>
                  <a:pt x="112" y="601"/>
                  <a:pt x="117" y="611"/>
                  <a:pt x="126" y="618"/>
                </a:cubicBezTo>
                <a:cubicBezTo>
                  <a:pt x="135" y="626"/>
                  <a:pt x="146" y="629"/>
                  <a:pt x="160" y="629"/>
                </a:cubicBezTo>
                <a:cubicBezTo>
                  <a:pt x="166" y="642"/>
                  <a:pt x="174" y="652"/>
                  <a:pt x="186" y="660"/>
                </a:cubicBezTo>
                <a:cubicBezTo>
                  <a:pt x="198" y="668"/>
                  <a:pt x="210" y="671"/>
                  <a:pt x="224" y="671"/>
                </a:cubicBezTo>
                <a:cubicBezTo>
                  <a:pt x="238" y="671"/>
                  <a:pt x="250" y="668"/>
                  <a:pt x="262" y="660"/>
                </a:cubicBezTo>
                <a:cubicBezTo>
                  <a:pt x="274" y="652"/>
                  <a:pt x="283" y="642"/>
                  <a:pt x="288" y="629"/>
                </a:cubicBezTo>
                <a:cubicBezTo>
                  <a:pt x="302" y="629"/>
                  <a:pt x="313" y="626"/>
                  <a:pt x="322" y="618"/>
                </a:cubicBezTo>
                <a:cubicBezTo>
                  <a:pt x="331" y="611"/>
                  <a:pt x="336" y="601"/>
                  <a:pt x="336" y="587"/>
                </a:cubicBezTo>
                <a:cubicBezTo>
                  <a:pt x="336" y="580"/>
                  <a:pt x="334" y="574"/>
                  <a:pt x="330" y="567"/>
                </a:cubicBezTo>
                <a:cubicBezTo>
                  <a:pt x="343" y="558"/>
                  <a:pt x="350" y="547"/>
                  <a:pt x="350" y="531"/>
                </a:cubicBezTo>
                <a:cubicBezTo>
                  <a:pt x="350" y="521"/>
                  <a:pt x="346" y="511"/>
                  <a:pt x="339" y="503"/>
                </a:cubicBezTo>
                <a:cubicBezTo>
                  <a:pt x="346" y="496"/>
                  <a:pt x="350" y="486"/>
                  <a:pt x="350" y="475"/>
                </a:cubicBezTo>
                <a:cubicBezTo>
                  <a:pt x="350" y="460"/>
                  <a:pt x="343" y="448"/>
                  <a:pt x="329" y="440"/>
                </a:cubicBezTo>
                <a:cubicBezTo>
                  <a:pt x="331" y="425"/>
                  <a:pt x="336" y="409"/>
                  <a:pt x="344" y="393"/>
                </a:cubicBezTo>
                <a:cubicBezTo>
                  <a:pt x="353" y="376"/>
                  <a:pt x="362" y="362"/>
                  <a:pt x="370" y="351"/>
                </a:cubicBezTo>
                <a:cubicBezTo>
                  <a:pt x="379" y="340"/>
                  <a:pt x="390" y="327"/>
                  <a:pt x="403" y="313"/>
                </a:cubicBezTo>
                <a:cubicBezTo>
                  <a:pt x="433" y="280"/>
                  <a:pt x="448" y="241"/>
                  <a:pt x="448" y="196"/>
                </a:cubicBezTo>
                <a:cubicBezTo>
                  <a:pt x="448" y="167"/>
                  <a:pt x="442" y="140"/>
                  <a:pt x="429" y="115"/>
                </a:cubicBezTo>
                <a:close/>
                <a:moveTo>
                  <a:pt x="362" y="274"/>
                </a:moveTo>
                <a:cubicBezTo>
                  <a:pt x="359" y="278"/>
                  <a:pt x="355" y="282"/>
                  <a:pt x="349" y="289"/>
                </a:cubicBezTo>
                <a:cubicBezTo>
                  <a:pt x="343" y="295"/>
                  <a:pt x="338" y="300"/>
                  <a:pt x="336" y="303"/>
                </a:cubicBezTo>
                <a:cubicBezTo>
                  <a:pt x="298" y="348"/>
                  <a:pt x="278" y="391"/>
                  <a:pt x="274" y="433"/>
                </a:cubicBezTo>
                <a:cubicBezTo>
                  <a:pt x="174" y="433"/>
                  <a:pt x="174" y="433"/>
                  <a:pt x="174" y="433"/>
                </a:cubicBezTo>
                <a:cubicBezTo>
                  <a:pt x="170" y="391"/>
                  <a:pt x="150" y="348"/>
                  <a:pt x="112" y="303"/>
                </a:cubicBezTo>
                <a:cubicBezTo>
                  <a:pt x="110" y="300"/>
                  <a:pt x="105" y="295"/>
                  <a:pt x="99" y="289"/>
                </a:cubicBezTo>
                <a:cubicBezTo>
                  <a:pt x="93" y="282"/>
                  <a:pt x="89" y="278"/>
                  <a:pt x="86" y="274"/>
                </a:cubicBezTo>
                <a:cubicBezTo>
                  <a:pt x="66" y="251"/>
                  <a:pt x="56" y="225"/>
                  <a:pt x="56" y="196"/>
                </a:cubicBezTo>
                <a:cubicBezTo>
                  <a:pt x="56" y="175"/>
                  <a:pt x="61" y="155"/>
                  <a:pt x="71" y="137"/>
                </a:cubicBezTo>
                <a:cubicBezTo>
                  <a:pt x="81" y="119"/>
                  <a:pt x="94" y="104"/>
                  <a:pt x="111" y="93"/>
                </a:cubicBezTo>
                <a:cubicBezTo>
                  <a:pt x="127" y="81"/>
                  <a:pt x="145" y="72"/>
                  <a:pt x="164" y="65"/>
                </a:cubicBezTo>
                <a:cubicBezTo>
                  <a:pt x="184" y="59"/>
                  <a:pt x="204" y="56"/>
                  <a:pt x="224" y="56"/>
                </a:cubicBezTo>
                <a:cubicBezTo>
                  <a:pt x="244" y="56"/>
                  <a:pt x="264" y="59"/>
                  <a:pt x="284" y="65"/>
                </a:cubicBezTo>
                <a:cubicBezTo>
                  <a:pt x="303" y="72"/>
                  <a:pt x="321" y="81"/>
                  <a:pt x="338" y="93"/>
                </a:cubicBezTo>
                <a:cubicBezTo>
                  <a:pt x="354" y="104"/>
                  <a:pt x="367" y="119"/>
                  <a:pt x="377" y="137"/>
                </a:cubicBezTo>
                <a:cubicBezTo>
                  <a:pt x="387" y="155"/>
                  <a:pt x="392" y="175"/>
                  <a:pt x="392" y="196"/>
                </a:cubicBezTo>
                <a:cubicBezTo>
                  <a:pt x="392" y="225"/>
                  <a:pt x="382" y="251"/>
                  <a:pt x="362" y="274"/>
                </a:cubicBezTo>
                <a:close/>
                <a:moveTo>
                  <a:pt x="306" y="156"/>
                </a:moveTo>
                <a:cubicBezTo>
                  <a:pt x="295" y="145"/>
                  <a:pt x="282" y="137"/>
                  <a:pt x="268" y="133"/>
                </a:cubicBezTo>
                <a:cubicBezTo>
                  <a:pt x="253" y="128"/>
                  <a:pt x="239" y="126"/>
                  <a:pt x="224" y="126"/>
                </a:cubicBezTo>
                <a:cubicBezTo>
                  <a:pt x="214" y="130"/>
                  <a:pt x="214" y="130"/>
                  <a:pt x="214" y="130"/>
                </a:cubicBezTo>
                <a:cubicBezTo>
                  <a:pt x="210" y="139"/>
                  <a:pt x="210" y="139"/>
                  <a:pt x="210" y="139"/>
                </a:cubicBezTo>
                <a:cubicBezTo>
                  <a:pt x="214" y="149"/>
                  <a:pt x="214" y="149"/>
                  <a:pt x="214" y="149"/>
                </a:cubicBezTo>
                <a:cubicBezTo>
                  <a:pt x="224" y="154"/>
                  <a:pt x="224" y="154"/>
                  <a:pt x="224" y="154"/>
                </a:cubicBezTo>
                <a:cubicBezTo>
                  <a:pt x="239" y="154"/>
                  <a:pt x="255" y="157"/>
                  <a:pt x="270" y="164"/>
                </a:cubicBezTo>
                <a:cubicBezTo>
                  <a:pt x="286" y="172"/>
                  <a:pt x="294" y="182"/>
                  <a:pt x="294" y="196"/>
                </a:cubicBezTo>
                <a:cubicBezTo>
                  <a:pt x="298" y="205"/>
                  <a:pt x="298" y="205"/>
                  <a:pt x="298" y="205"/>
                </a:cubicBezTo>
                <a:cubicBezTo>
                  <a:pt x="308" y="210"/>
                  <a:pt x="308" y="210"/>
                  <a:pt x="308" y="210"/>
                </a:cubicBezTo>
                <a:cubicBezTo>
                  <a:pt x="318" y="205"/>
                  <a:pt x="318" y="205"/>
                  <a:pt x="318" y="205"/>
                </a:cubicBezTo>
                <a:cubicBezTo>
                  <a:pt x="322" y="196"/>
                  <a:pt x="322" y="196"/>
                  <a:pt x="322" y="196"/>
                </a:cubicBezTo>
                <a:cubicBezTo>
                  <a:pt x="322" y="180"/>
                  <a:pt x="317" y="167"/>
                  <a:pt x="306" y="156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dirty="0"/>
          </a:p>
        </p:txBody>
      </p:sp>
      <p:grpSp>
        <p:nvGrpSpPr>
          <p:cNvPr id="18" name="Group 17"/>
          <p:cNvGrpSpPr/>
          <p:nvPr/>
        </p:nvGrpSpPr>
        <p:grpSpPr>
          <a:xfrm>
            <a:off x="706034" y="1203167"/>
            <a:ext cx="8174978" cy="5168496"/>
            <a:chOff x="823914" y="1094710"/>
            <a:chExt cx="8174978" cy="5168496"/>
          </a:xfrm>
        </p:grpSpPr>
        <p:grpSp>
          <p:nvGrpSpPr>
            <p:cNvPr id="14" name="Group 13"/>
            <p:cNvGrpSpPr/>
            <p:nvPr/>
          </p:nvGrpSpPr>
          <p:grpSpPr>
            <a:xfrm>
              <a:off x="823914" y="2291558"/>
              <a:ext cx="7656583" cy="856020"/>
              <a:chOff x="823914" y="2291558"/>
              <a:chExt cx="7656583" cy="856020"/>
            </a:xfrm>
          </p:grpSpPr>
          <p:sp>
            <p:nvSpPr>
              <p:cNvPr id="24" name="TextBox 23">
                <a:extLst>
                  <a:ext uri="{FF2B5EF4-FFF2-40B4-BE49-F238E27FC236}">
                    <a16:creationId xmlns="" xmlns:a16="http://schemas.microsoft.com/office/drawing/2014/main" id="{7CA3DD73-74DD-4DC6-9B0D-907F822C1FFA}"/>
                  </a:ext>
                </a:extLst>
              </p:cNvPr>
              <p:cNvSpPr txBox="1"/>
              <p:nvPr/>
            </p:nvSpPr>
            <p:spPr>
              <a:xfrm>
                <a:off x="1990155" y="2466533"/>
                <a:ext cx="6490342" cy="430887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r>
                  <a:rPr lang="en-CA" sz="2200" dirty="0" err="1" smtClean="0">
                    <a:solidFill>
                      <a:schemeClr val="accent1"/>
                    </a:solidFill>
                  </a:rPr>
                  <a:t>Définir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les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rôles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et les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responsabilités</a:t>
                </a:r>
                <a:endParaRPr lang="en-CA" sz="2200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823914" y="2291558"/>
                <a:ext cx="949115" cy="856020"/>
                <a:chOff x="755774" y="2662126"/>
                <a:chExt cx="949115" cy="85602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755774" y="2662126"/>
                  <a:ext cx="949115" cy="85602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grpSp>
              <p:nvGrpSpPr>
                <p:cNvPr id="5" name="Group 4"/>
                <p:cNvGrpSpPr/>
                <p:nvPr/>
              </p:nvGrpSpPr>
              <p:grpSpPr>
                <a:xfrm>
                  <a:off x="848126" y="2716033"/>
                  <a:ext cx="743810" cy="748205"/>
                  <a:chOff x="1105109" y="4975714"/>
                  <a:chExt cx="896262" cy="901558"/>
                </a:xfrm>
              </p:grpSpPr>
              <p:sp>
                <p:nvSpPr>
                  <p:cNvPr id="57" name="Freeform 56"/>
                  <p:cNvSpPr>
                    <a:spLocks noEditPoints="1"/>
                  </p:cNvSpPr>
                  <p:nvPr/>
                </p:nvSpPr>
                <p:spPr bwMode="auto">
                  <a:xfrm>
                    <a:off x="1105109" y="4975714"/>
                    <a:ext cx="896262" cy="901558"/>
                  </a:xfrm>
                  <a:custGeom>
                    <a:avLst/>
                    <a:gdLst>
                      <a:gd name="T0" fmla="*/ 189 w 252"/>
                      <a:gd name="T1" fmla="*/ 17 h 252"/>
                      <a:gd name="T2" fmla="*/ 126 w 252"/>
                      <a:gd name="T3" fmla="*/ 0 h 252"/>
                      <a:gd name="T4" fmla="*/ 63 w 252"/>
                      <a:gd name="T5" fmla="*/ 17 h 252"/>
                      <a:gd name="T6" fmla="*/ 17 w 252"/>
                      <a:gd name="T7" fmla="*/ 63 h 252"/>
                      <a:gd name="T8" fmla="*/ 0 w 252"/>
                      <a:gd name="T9" fmla="*/ 126 h 252"/>
                      <a:gd name="T10" fmla="*/ 17 w 252"/>
                      <a:gd name="T11" fmla="*/ 189 h 252"/>
                      <a:gd name="T12" fmla="*/ 63 w 252"/>
                      <a:gd name="T13" fmla="*/ 235 h 252"/>
                      <a:gd name="T14" fmla="*/ 126 w 252"/>
                      <a:gd name="T15" fmla="*/ 252 h 252"/>
                      <a:gd name="T16" fmla="*/ 189 w 252"/>
                      <a:gd name="T17" fmla="*/ 235 h 252"/>
                      <a:gd name="T18" fmla="*/ 235 w 252"/>
                      <a:gd name="T19" fmla="*/ 189 h 252"/>
                      <a:gd name="T20" fmla="*/ 252 w 252"/>
                      <a:gd name="T21" fmla="*/ 126 h 252"/>
                      <a:gd name="T22" fmla="*/ 235 w 252"/>
                      <a:gd name="T23" fmla="*/ 63 h 252"/>
                      <a:gd name="T24" fmla="*/ 189 w 252"/>
                      <a:gd name="T25" fmla="*/ 17 h 252"/>
                      <a:gd name="T26" fmla="*/ 200 w 252"/>
                      <a:gd name="T27" fmla="*/ 200 h 252"/>
                      <a:gd name="T28" fmla="*/ 167 w 252"/>
                      <a:gd name="T29" fmla="*/ 223 h 252"/>
                      <a:gd name="T30" fmla="*/ 126 w 252"/>
                      <a:gd name="T31" fmla="*/ 231 h 252"/>
                      <a:gd name="T32" fmla="*/ 85 w 252"/>
                      <a:gd name="T33" fmla="*/ 223 h 252"/>
                      <a:gd name="T34" fmla="*/ 52 w 252"/>
                      <a:gd name="T35" fmla="*/ 200 h 252"/>
                      <a:gd name="T36" fmla="*/ 29 w 252"/>
                      <a:gd name="T37" fmla="*/ 167 h 252"/>
                      <a:gd name="T38" fmla="*/ 21 w 252"/>
                      <a:gd name="T39" fmla="*/ 126 h 252"/>
                      <a:gd name="T40" fmla="*/ 29 w 252"/>
                      <a:gd name="T41" fmla="*/ 85 h 252"/>
                      <a:gd name="T42" fmla="*/ 52 w 252"/>
                      <a:gd name="T43" fmla="*/ 52 h 252"/>
                      <a:gd name="T44" fmla="*/ 85 w 252"/>
                      <a:gd name="T45" fmla="*/ 29 h 252"/>
                      <a:gd name="T46" fmla="*/ 126 w 252"/>
                      <a:gd name="T47" fmla="*/ 21 h 252"/>
                      <a:gd name="T48" fmla="*/ 167 w 252"/>
                      <a:gd name="T49" fmla="*/ 29 h 252"/>
                      <a:gd name="T50" fmla="*/ 200 w 252"/>
                      <a:gd name="T51" fmla="*/ 52 h 252"/>
                      <a:gd name="T52" fmla="*/ 223 w 252"/>
                      <a:gd name="T53" fmla="*/ 85 h 252"/>
                      <a:gd name="T54" fmla="*/ 231 w 252"/>
                      <a:gd name="T55" fmla="*/ 126 h 252"/>
                      <a:gd name="T56" fmla="*/ 223 w 252"/>
                      <a:gd name="T57" fmla="*/ 167 h 252"/>
                      <a:gd name="T58" fmla="*/ 200 w 252"/>
                      <a:gd name="T59" fmla="*/ 200 h 252"/>
                      <a:gd name="T60" fmla="*/ 126 w 252"/>
                      <a:gd name="T61" fmla="*/ 42 h 252"/>
                      <a:gd name="T62" fmla="*/ 66 w 252"/>
                      <a:gd name="T63" fmla="*/ 67 h 252"/>
                      <a:gd name="T64" fmla="*/ 42 w 252"/>
                      <a:gd name="T65" fmla="*/ 126 h 252"/>
                      <a:gd name="T66" fmla="*/ 66 w 252"/>
                      <a:gd name="T67" fmla="*/ 186 h 252"/>
                      <a:gd name="T68" fmla="*/ 126 w 252"/>
                      <a:gd name="T69" fmla="*/ 210 h 252"/>
                      <a:gd name="T70" fmla="*/ 185 w 252"/>
                      <a:gd name="T71" fmla="*/ 186 h 252"/>
                      <a:gd name="T72" fmla="*/ 210 w 252"/>
                      <a:gd name="T73" fmla="*/ 126 h 252"/>
                      <a:gd name="T74" fmla="*/ 185 w 252"/>
                      <a:gd name="T75" fmla="*/ 67 h 252"/>
                      <a:gd name="T76" fmla="*/ 126 w 252"/>
                      <a:gd name="T77" fmla="*/ 42 h 252"/>
                      <a:gd name="T78" fmla="*/ 126 w 252"/>
                      <a:gd name="T79" fmla="*/ 189 h 252"/>
                      <a:gd name="T80" fmla="*/ 81 w 252"/>
                      <a:gd name="T81" fmla="*/ 171 h 252"/>
                      <a:gd name="T82" fmla="*/ 63 w 252"/>
                      <a:gd name="T83" fmla="*/ 126 h 252"/>
                      <a:gd name="T84" fmla="*/ 81 w 252"/>
                      <a:gd name="T85" fmla="*/ 82 h 252"/>
                      <a:gd name="T86" fmla="*/ 126 w 252"/>
                      <a:gd name="T87" fmla="*/ 63 h 252"/>
                      <a:gd name="T88" fmla="*/ 170 w 252"/>
                      <a:gd name="T89" fmla="*/ 82 h 252"/>
                      <a:gd name="T90" fmla="*/ 189 w 252"/>
                      <a:gd name="T91" fmla="*/ 126 h 252"/>
                      <a:gd name="T92" fmla="*/ 170 w 252"/>
                      <a:gd name="T93" fmla="*/ 171 h 252"/>
                      <a:gd name="T94" fmla="*/ 126 w 252"/>
                      <a:gd name="T95" fmla="*/ 189 h 252"/>
                      <a:gd name="T96" fmla="*/ 126 w 252"/>
                      <a:gd name="T97" fmla="*/ 84 h 252"/>
                      <a:gd name="T98" fmla="*/ 96 w 252"/>
                      <a:gd name="T99" fmla="*/ 96 h 252"/>
                      <a:gd name="T100" fmla="*/ 84 w 252"/>
                      <a:gd name="T101" fmla="*/ 126 h 252"/>
                      <a:gd name="T102" fmla="*/ 96 w 252"/>
                      <a:gd name="T103" fmla="*/ 156 h 252"/>
                      <a:gd name="T104" fmla="*/ 126 w 252"/>
                      <a:gd name="T105" fmla="*/ 168 h 252"/>
                      <a:gd name="T106" fmla="*/ 156 w 252"/>
                      <a:gd name="T107" fmla="*/ 156 h 252"/>
                      <a:gd name="T108" fmla="*/ 168 w 252"/>
                      <a:gd name="T109" fmla="*/ 126 h 252"/>
                      <a:gd name="T110" fmla="*/ 156 w 252"/>
                      <a:gd name="T111" fmla="*/ 96 h 252"/>
                      <a:gd name="T112" fmla="*/ 126 w 252"/>
                      <a:gd name="T113" fmla="*/ 84 h 2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</a:cxnLst>
                    <a:rect l="0" t="0" r="r" b="b"/>
                    <a:pathLst>
                      <a:path w="252" h="252">
                        <a:moveTo>
                          <a:pt x="189" y="17"/>
                        </a:moveTo>
                        <a:cubicBezTo>
                          <a:pt x="170" y="6"/>
                          <a:pt x="149" y="0"/>
                          <a:pt x="126" y="0"/>
                        </a:cubicBezTo>
                        <a:cubicBezTo>
                          <a:pt x="103" y="0"/>
                          <a:pt x="82" y="6"/>
                          <a:pt x="63" y="17"/>
                        </a:cubicBezTo>
                        <a:cubicBezTo>
                          <a:pt x="43" y="28"/>
                          <a:pt x="28" y="44"/>
                          <a:pt x="17" y="63"/>
                        </a:cubicBezTo>
                        <a:cubicBezTo>
                          <a:pt x="5" y="82"/>
                          <a:pt x="0" y="103"/>
                          <a:pt x="0" y="126"/>
                        </a:cubicBezTo>
                        <a:cubicBezTo>
                          <a:pt x="0" y="149"/>
                          <a:pt x="5" y="170"/>
                          <a:pt x="17" y="189"/>
                        </a:cubicBezTo>
                        <a:cubicBezTo>
                          <a:pt x="28" y="209"/>
                          <a:pt x="43" y="224"/>
                          <a:pt x="63" y="235"/>
                        </a:cubicBezTo>
                        <a:cubicBezTo>
                          <a:pt x="82" y="247"/>
                          <a:pt x="103" y="252"/>
                          <a:pt x="126" y="252"/>
                        </a:cubicBezTo>
                        <a:cubicBezTo>
                          <a:pt x="149" y="252"/>
                          <a:pt x="170" y="247"/>
                          <a:pt x="189" y="235"/>
                        </a:cubicBezTo>
                        <a:cubicBezTo>
                          <a:pt x="209" y="224"/>
                          <a:pt x="224" y="209"/>
                          <a:pt x="235" y="189"/>
                        </a:cubicBezTo>
                        <a:cubicBezTo>
                          <a:pt x="246" y="170"/>
                          <a:pt x="252" y="149"/>
                          <a:pt x="252" y="126"/>
                        </a:cubicBezTo>
                        <a:cubicBezTo>
                          <a:pt x="252" y="103"/>
                          <a:pt x="246" y="82"/>
                          <a:pt x="235" y="63"/>
                        </a:cubicBezTo>
                        <a:cubicBezTo>
                          <a:pt x="224" y="44"/>
                          <a:pt x="209" y="28"/>
                          <a:pt x="189" y="17"/>
                        </a:cubicBezTo>
                        <a:close/>
                        <a:moveTo>
                          <a:pt x="200" y="200"/>
                        </a:moveTo>
                        <a:cubicBezTo>
                          <a:pt x="191" y="210"/>
                          <a:pt x="180" y="217"/>
                          <a:pt x="167" y="223"/>
                        </a:cubicBezTo>
                        <a:cubicBezTo>
                          <a:pt x="154" y="228"/>
                          <a:pt x="140" y="231"/>
                          <a:pt x="126" y="231"/>
                        </a:cubicBezTo>
                        <a:cubicBezTo>
                          <a:pt x="112" y="231"/>
                          <a:pt x="98" y="228"/>
                          <a:pt x="85" y="223"/>
                        </a:cubicBezTo>
                        <a:cubicBezTo>
                          <a:pt x="72" y="217"/>
                          <a:pt x="61" y="210"/>
                          <a:pt x="52" y="200"/>
                        </a:cubicBezTo>
                        <a:cubicBezTo>
                          <a:pt x="42" y="191"/>
                          <a:pt x="35" y="180"/>
                          <a:pt x="29" y="167"/>
                        </a:cubicBezTo>
                        <a:cubicBezTo>
                          <a:pt x="24" y="154"/>
                          <a:pt x="21" y="140"/>
                          <a:pt x="21" y="126"/>
                        </a:cubicBezTo>
                        <a:cubicBezTo>
                          <a:pt x="21" y="112"/>
                          <a:pt x="24" y="98"/>
                          <a:pt x="29" y="85"/>
                        </a:cubicBezTo>
                        <a:cubicBezTo>
                          <a:pt x="35" y="72"/>
                          <a:pt x="42" y="61"/>
                          <a:pt x="52" y="52"/>
                        </a:cubicBezTo>
                        <a:cubicBezTo>
                          <a:pt x="61" y="42"/>
                          <a:pt x="72" y="35"/>
                          <a:pt x="85" y="29"/>
                        </a:cubicBezTo>
                        <a:cubicBezTo>
                          <a:pt x="98" y="24"/>
                          <a:pt x="112" y="21"/>
                          <a:pt x="126" y="21"/>
                        </a:cubicBezTo>
                        <a:cubicBezTo>
                          <a:pt x="140" y="21"/>
                          <a:pt x="154" y="24"/>
                          <a:pt x="167" y="29"/>
                        </a:cubicBezTo>
                        <a:cubicBezTo>
                          <a:pt x="180" y="35"/>
                          <a:pt x="191" y="42"/>
                          <a:pt x="200" y="52"/>
                        </a:cubicBezTo>
                        <a:cubicBezTo>
                          <a:pt x="210" y="61"/>
                          <a:pt x="217" y="72"/>
                          <a:pt x="223" y="85"/>
                        </a:cubicBezTo>
                        <a:cubicBezTo>
                          <a:pt x="228" y="98"/>
                          <a:pt x="231" y="112"/>
                          <a:pt x="231" y="126"/>
                        </a:cubicBezTo>
                        <a:cubicBezTo>
                          <a:pt x="231" y="140"/>
                          <a:pt x="228" y="154"/>
                          <a:pt x="223" y="167"/>
                        </a:cubicBezTo>
                        <a:cubicBezTo>
                          <a:pt x="217" y="180"/>
                          <a:pt x="210" y="191"/>
                          <a:pt x="200" y="200"/>
                        </a:cubicBezTo>
                        <a:close/>
                        <a:moveTo>
                          <a:pt x="126" y="42"/>
                        </a:moveTo>
                        <a:cubicBezTo>
                          <a:pt x="103" y="42"/>
                          <a:pt x="83" y="50"/>
                          <a:pt x="66" y="67"/>
                        </a:cubicBezTo>
                        <a:cubicBezTo>
                          <a:pt x="50" y="83"/>
                          <a:pt x="42" y="103"/>
                          <a:pt x="42" y="126"/>
                        </a:cubicBezTo>
                        <a:cubicBezTo>
                          <a:pt x="42" y="149"/>
                          <a:pt x="50" y="169"/>
                          <a:pt x="66" y="186"/>
                        </a:cubicBezTo>
                        <a:cubicBezTo>
                          <a:pt x="83" y="202"/>
                          <a:pt x="103" y="210"/>
                          <a:pt x="126" y="210"/>
                        </a:cubicBezTo>
                        <a:cubicBezTo>
                          <a:pt x="149" y="210"/>
                          <a:pt x="169" y="202"/>
                          <a:pt x="185" y="186"/>
                        </a:cubicBezTo>
                        <a:cubicBezTo>
                          <a:pt x="202" y="169"/>
                          <a:pt x="210" y="149"/>
                          <a:pt x="210" y="126"/>
                        </a:cubicBezTo>
                        <a:cubicBezTo>
                          <a:pt x="210" y="103"/>
                          <a:pt x="202" y="83"/>
                          <a:pt x="185" y="67"/>
                        </a:cubicBezTo>
                        <a:cubicBezTo>
                          <a:pt x="169" y="50"/>
                          <a:pt x="149" y="42"/>
                          <a:pt x="126" y="42"/>
                        </a:cubicBezTo>
                        <a:close/>
                        <a:moveTo>
                          <a:pt x="126" y="189"/>
                        </a:moveTo>
                        <a:cubicBezTo>
                          <a:pt x="108" y="189"/>
                          <a:pt x="94" y="183"/>
                          <a:pt x="81" y="171"/>
                        </a:cubicBezTo>
                        <a:cubicBezTo>
                          <a:pt x="69" y="158"/>
                          <a:pt x="63" y="144"/>
                          <a:pt x="63" y="126"/>
                        </a:cubicBezTo>
                        <a:cubicBezTo>
                          <a:pt x="63" y="109"/>
                          <a:pt x="69" y="94"/>
                          <a:pt x="81" y="82"/>
                        </a:cubicBezTo>
                        <a:cubicBezTo>
                          <a:pt x="94" y="69"/>
                          <a:pt x="108" y="63"/>
                          <a:pt x="126" y="63"/>
                        </a:cubicBezTo>
                        <a:cubicBezTo>
                          <a:pt x="143" y="63"/>
                          <a:pt x="158" y="69"/>
                          <a:pt x="170" y="82"/>
                        </a:cubicBezTo>
                        <a:cubicBezTo>
                          <a:pt x="183" y="94"/>
                          <a:pt x="189" y="109"/>
                          <a:pt x="189" y="126"/>
                        </a:cubicBezTo>
                        <a:cubicBezTo>
                          <a:pt x="189" y="144"/>
                          <a:pt x="183" y="158"/>
                          <a:pt x="170" y="171"/>
                        </a:cubicBezTo>
                        <a:cubicBezTo>
                          <a:pt x="158" y="183"/>
                          <a:pt x="143" y="189"/>
                          <a:pt x="126" y="189"/>
                        </a:cubicBezTo>
                        <a:close/>
                        <a:moveTo>
                          <a:pt x="126" y="84"/>
                        </a:moveTo>
                        <a:cubicBezTo>
                          <a:pt x="114" y="84"/>
                          <a:pt x="104" y="88"/>
                          <a:pt x="96" y="96"/>
                        </a:cubicBezTo>
                        <a:cubicBezTo>
                          <a:pt x="88" y="105"/>
                          <a:pt x="84" y="115"/>
                          <a:pt x="84" y="126"/>
                        </a:cubicBezTo>
                        <a:cubicBezTo>
                          <a:pt x="84" y="138"/>
                          <a:pt x="88" y="148"/>
                          <a:pt x="96" y="156"/>
                        </a:cubicBezTo>
                        <a:cubicBezTo>
                          <a:pt x="104" y="164"/>
                          <a:pt x="114" y="168"/>
                          <a:pt x="126" y="168"/>
                        </a:cubicBezTo>
                        <a:cubicBezTo>
                          <a:pt x="137" y="168"/>
                          <a:pt x="147" y="164"/>
                          <a:pt x="156" y="156"/>
                        </a:cubicBezTo>
                        <a:cubicBezTo>
                          <a:pt x="164" y="148"/>
                          <a:pt x="168" y="138"/>
                          <a:pt x="168" y="126"/>
                        </a:cubicBezTo>
                        <a:cubicBezTo>
                          <a:pt x="168" y="115"/>
                          <a:pt x="164" y="105"/>
                          <a:pt x="156" y="96"/>
                        </a:cubicBezTo>
                        <a:cubicBezTo>
                          <a:pt x="147" y="88"/>
                          <a:pt x="137" y="84"/>
                          <a:pt x="126" y="84"/>
                        </a:cubicBezTo>
                        <a:close/>
                      </a:path>
                    </a:pathLst>
                  </a:custGeom>
                  <a:solidFill>
                    <a:schemeClr val="tx1"/>
                  </a:solidFill>
                  <a:ln>
                    <a:noFill/>
                  </a:ln>
                  <a:ex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en-CA"/>
                  </a:p>
                </p:txBody>
              </p:sp>
              <p:sp>
                <p:nvSpPr>
                  <p:cNvPr id="4" name="Oval 3"/>
                  <p:cNvSpPr/>
                  <p:nvPr/>
                </p:nvSpPr>
                <p:spPr>
                  <a:xfrm>
                    <a:off x="1502841" y="5381948"/>
                    <a:ext cx="100799" cy="8909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CA"/>
                  </a:p>
                </p:txBody>
              </p:sp>
            </p:grpSp>
          </p:grpSp>
        </p:grpSp>
        <p:grpSp>
          <p:nvGrpSpPr>
            <p:cNvPr id="15" name="Group 14"/>
            <p:cNvGrpSpPr/>
            <p:nvPr/>
          </p:nvGrpSpPr>
          <p:grpSpPr>
            <a:xfrm>
              <a:off x="823914" y="3211601"/>
              <a:ext cx="8174978" cy="1107996"/>
              <a:chOff x="823914" y="3211601"/>
              <a:chExt cx="8174978" cy="1107996"/>
            </a:xfrm>
          </p:grpSpPr>
          <p:sp>
            <p:nvSpPr>
              <p:cNvPr id="49" name="TextBox 48">
                <a:extLst>
                  <a:ext uri="{FF2B5EF4-FFF2-40B4-BE49-F238E27FC236}">
                    <a16:creationId xmlns="" xmlns:a16="http://schemas.microsoft.com/office/drawing/2014/main" id="{7CA3DD73-74DD-4DC6-9B0D-907F822C1FFA}"/>
                  </a:ext>
                </a:extLst>
              </p:cNvPr>
              <p:cNvSpPr txBox="1"/>
              <p:nvPr/>
            </p:nvSpPr>
            <p:spPr>
              <a:xfrm>
                <a:off x="1990155" y="3211601"/>
                <a:ext cx="7008737" cy="1107996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r>
                  <a:rPr lang="en-CA" sz="2200" dirty="0" smtClean="0">
                    <a:solidFill>
                      <a:schemeClr val="accent1"/>
                    </a:solidFill>
                  </a:rPr>
                  <a:t>Consulter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l’équipe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Web sur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l’utilisation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des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graphiques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,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schémas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et tableaux</a:t>
                </a:r>
                <a:br>
                  <a:rPr lang="en-CA" sz="2200" dirty="0" smtClean="0">
                    <a:solidFill>
                      <a:schemeClr val="accent1"/>
                    </a:solidFill>
                  </a:rPr>
                </a:br>
                <a:r>
                  <a:rPr lang="fr-FR" sz="2200" dirty="0">
                    <a:solidFill>
                      <a:schemeClr val="accent1"/>
                    </a:solidFill>
                  </a:rPr>
                  <a:t>Fournir une direction claire à ceux qui génèrent </a:t>
                </a:r>
                <a:r>
                  <a:rPr lang="fr-FR" sz="2200" dirty="0" smtClean="0">
                    <a:solidFill>
                      <a:schemeClr val="accent1"/>
                    </a:solidFill>
                  </a:rPr>
                  <a:t>le </a:t>
                </a:r>
                <a:r>
                  <a:rPr lang="fr-FR" sz="2200" dirty="0">
                    <a:solidFill>
                      <a:schemeClr val="accent1"/>
                    </a:solidFill>
                  </a:rPr>
                  <a:t>contenu</a:t>
                </a:r>
                <a:endParaRPr lang="en-CA" sz="2200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6" name="Group 5"/>
              <p:cNvGrpSpPr/>
              <p:nvPr/>
            </p:nvGrpSpPr>
            <p:grpSpPr>
              <a:xfrm>
                <a:off x="823914" y="3345133"/>
                <a:ext cx="949115" cy="853903"/>
                <a:chOff x="803659" y="3561587"/>
                <a:chExt cx="949115" cy="853903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803659" y="3561587"/>
                  <a:ext cx="949115" cy="853903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grpSp>
              <p:nvGrpSpPr>
                <p:cNvPr id="51" name="Group 50"/>
                <p:cNvGrpSpPr/>
                <p:nvPr/>
              </p:nvGrpSpPr>
              <p:grpSpPr>
                <a:xfrm>
                  <a:off x="930428" y="3686543"/>
                  <a:ext cx="695575" cy="634868"/>
                  <a:chOff x="1050290" y="3689963"/>
                  <a:chExt cx="1060021" cy="762317"/>
                </a:xfrm>
              </p:grpSpPr>
              <p:pic>
                <p:nvPicPr>
                  <p:cNvPr id="63" name="Picture 2" descr="See the source image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063186" y="3689963"/>
                    <a:ext cx="1047125" cy="762317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cxnSp>
                <p:nvCxnSpPr>
                  <p:cNvPr id="64" name="Straight Connector 63"/>
                  <p:cNvCxnSpPr/>
                  <p:nvPr/>
                </p:nvCxnSpPr>
                <p:spPr>
                  <a:xfrm>
                    <a:off x="1050290" y="3689963"/>
                    <a:ext cx="1060021" cy="762317"/>
                  </a:xfrm>
                  <a:prstGeom prst="line">
                    <a:avLst/>
                  </a:prstGeom>
                  <a:ln w="635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/>
                  <p:nvPr/>
                </p:nvCxnSpPr>
                <p:spPr>
                  <a:xfrm flipH="1">
                    <a:off x="1063186" y="3689963"/>
                    <a:ext cx="1047125" cy="762317"/>
                  </a:xfrm>
                  <a:prstGeom prst="line">
                    <a:avLst/>
                  </a:prstGeom>
                  <a:ln w="635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16" name="Group 15"/>
            <p:cNvGrpSpPr/>
            <p:nvPr/>
          </p:nvGrpSpPr>
          <p:grpSpPr>
            <a:xfrm>
              <a:off x="842281" y="4405377"/>
              <a:ext cx="7224703" cy="825744"/>
              <a:chOff x="842281" y="4405377"/>
              <a:chExt cx="7224703" cy="825744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842281" y="4405377"/>
                <a:ext cx="949115" cy="825744"/>
                <a:chOff x="729266" y="4669196"/>
                <a:chExt cx="949115" cy="825744"/>
              </a:xfrm>
            </p:grpSpPr>
            <p:sp>
              <p:nvSpPr>
                <p:cNvPr id="47" name="Rectangle 46"/>
                <p:cNvSpPr/>
                <p:nvPr/>
              </p:nvSpPr>
              <p:spPr>
                <a:xfrm>
                  <a:off x="729266" y="4669196"/>
                  <a:ext cx="949115" cy="825744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48" name="Freeform 47"/>
                <p:cNvSpPr>
                  <a:spLocks noEditPoints="1"/>
                </p:cNvSpPr>
                <p:nvPr/>
              </p:nvSpPr>
              <p:spPr bwMode="auto">
                <a:xfrm>
                  <a:off x="905701" y="4798101"/>
                  <a:ext cx="649264" cy="529263"/>
                </a:xfrm>
                <a:custGeom>
                  <a:avLst/>
                  <a:gdLst>
                    <a:gd name="T0" fmla="*/ 52 w 1272"/>
                    <a:gd name="T1" fmla="*/ 1198 h 1198"/>
                    <a:gd name="T2" fmla="*/ 1219 w 1272"/>
                    <a:gd name="T3" fmla="*/ 1198 h 1198"/>
                    <a:gd name="T4" fmla="*/ 1259 w 1272"/>
                    <a:gd name="T5" fmla="*/ 1180 h 1198"/>
                    <a:gd name="T6" fmla="*/ 1270 w 1272"/>
                    <a:gd name="T7" fmla="*/ 1146 h 1198"/>
                    <a:gd name="T8" fmla="*/ 932 w 1272"/>
                    <a:gd name="T9" fmla="*/ 660 h 1198"/>
                    <a:gd name="T10" fmla="*/ 636 w 1272"/>
                    <a:gd name="T11" fmla="*/ 783 h 1198"/>
                    <a:gd name="T12" fmla="*/ 339 w 1272"/>
                    <a:gd name="T13" fmla="*/ 660 h 1198"/>
                    <a:gd name="T14" fmla="*/ 1 w 1272"/>
                    <a:gd name="T15" fmla="*/ 1146 h 1198"/>
                    <a:gd name="T16" fmla="*/ 12 w 1272"/>
                    <a:gd name="T17" fmla="*/ 1180 h 1198"/>
                    <a:gd name="T18" fmla="*/ 52 w 1272"/>
                    <a:gd name="T19" fmla="*/ 1198 h 1198"/>
                    <a:gd name="T20" fmla="*/ 52 w 1272"/>
                    <a:gd name="T21" fmla="*/ 1198 h 1198"/>
                    <a:gd name="T22" fmla="*/ 52 w 1272"/>
                    <a:gd name="T23" fmla="*/ 1198 h 1198"/>
                    <a:gd name="T24" fmla="*/ 373 w 1272"/>
                    <a:gd name="T25" fmla="*/ 614 h 1198"/>
                    <a:gd name="T26" fmla="*/ 394 w 1272"/>
                    <a:gd name="T27" fmla="*/ 634 h 1198"/>
                    <a:gd name="T28" fmla="*/ 636 w 1272"/>
                    <a:gd name="T29" fmla="*/ 727 h 1198"/>
                    <a:gd name="T30" fmla="*/ 878 w 1272"/>
                    <a:gd name="T31" fmla="*/ 634 h 1198"/>
                    <a:gd name="T32" fmla="*/ 899 w 1272"/>
                    <a:gd name="T33" fmla="*/ 614 h 1198"/>
                    <a:gd name="T34" fmla="*/ 918 w 1272"/>
                    <a:gd name="T35" fmla="*/ 592 h 1198"/>
                    <a:gd name="T36" fmla="*/ 999 w 1272"/>
                    <a:gd name="T37" fmla="*/ 364 h 1198"/>
                    <a:gd name="T38" fmla="*/ 636 w 1272"/>
                    <a:gd name="T39" fmla="*/ 0 h 1198"/>
                    <a:gd name="T40" fmla="*/ 272 w 1272"/>
                    <a:gd name="T41" fmla="*/ 364 h 1198"/>
                    <a:gd name="T42" fmla="*/ 353 w 1272"/>
                    <a:gd name="T43" fmla="*/ 592 h 1198"/>
                    <a:gd name="T44" fmla="*/ 373 w 1272"/>
                    <a:gd name="T45" fmla="*/ 614 h 1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72" h="1198">
                      <a:moveTo>
                        <a:pt x="52" y="1198"/>
                      </a:moveTo>
                      <a:cubicBezTo>
                        <a:pt x="1219" y="1198"/>
                        <a:pt x="1219" y="1198"/>
                        <a:pt x="1219" y="1198"/>
                      </a:cubicBezTo>
                      <a:cubicBezTo>
                        <a:pt x="1235" y="1198"/>
                        <a:pt x="1250" y="1191"/>
                        <a:pt x="1259" y="1180"/>
                      </a:cubicBezTo>
                      <a:cubicBezTo>
                        <a:pt x="1268" y="1171"/>
                        <a:pt x="1272" y="1158"/>
                        <a:pt x="1270" y="1146"/>
                      </a:cubicBezTo>
                      <a:cubicBezTo>
                        <a:pt x="1243" y="933"/>
                        <a:pt x="1112" y="755"/>
                        <a:pt x="932" y="660"/>
                      </a:cubicBezTo>
                      <a:cubicBezTo>
                        <a:pt x="856" y="736"/>
                        <a:pt x="751" y="783"/>
                        <a:pt x="636" y="783"/>
                      </a:cubicBezTo>
                      <a:cubicBezTo>
                        <a:pt x="520" y="783"/>
                        <a:pt x="415" y="736"/>
                        <a:pt x="339" y="660"/>
                      </a:cubicBezTo>
                      <a:cubicBezTo>
                        <a:pt x="160" y="755"/>
                        <a:pt x="29" y="933"/>
                        <a:pt x="1" y="1146"/>
                      </a:cubicBezTo>
                      <a:cubicBezTo>
                        <a:pt x="0" y="1158"/>
                        <a:pt x="4" y="1171"/>
                        <a:pt x="12" y="1180"/>
                      </a:cubicBezTo>
                      <a:cubicBezTo>
                        <a:pt x="22" y="1191"/>
                        <a:pt x="36" y="1198"/>
                        <a:pt x="52" y="1198"/>
                      </a:cubicBezTo>
                      <a:close/>
                      <a:moveTo>
                        <a:pt x="52" y="1198"/>
                      </a:moveTo>
                      <a:cubicBezTo>
                        <a:pt x="52" y="1198"/>
                        <a:pt x="52" y="1198"/>
                        <a:pt x="52" y="1198"/>
                      </a:cubicBezTo>
                      <a:moveTo>
                        <a:pt x="373" y="614"/>
                      </a:moveTo>
                      <a:cubicBezTo>
                        <a:pt x="380" y="621"/>
                        <a:pt x="387" y="628"/>
                        <a:pt x="394" y="634"/>
                      </a:cubicBezTo>
                      <a:cubicBezTo>
                        <a:pt x="458" y="692"/>
                        <a:pt x="543" y="727"/>
                        <a:pt x="636" y="727"/>
                      </a:cubicBezTo>
                      <a:cubicBezTo>
                        <a:pt x="729" y="727"/>
                        <a:pt x="813" y="692"/>
                        <a:pt x="878" y="634"/>
                      </a:cubicBezTo>
                      <a:cubicBezTo>
                        <a:pt x="885" y="628"/>
                        <a:pt x="892" y="621"/>
                        <a:pt x="899" y="614"/>
                      </a:cubicBezTo>
                      <a:cubicBezTo>
                        <a:pt x="906" y="607"/>
                        <a:pt x="912" y="600"/>
                        <a:pt x="918" y="592"/>
                      </a:cubicBezTo>
                      <a:cubicBezTo>
                        <a:pt x="969" y="529"/>
                        <a:pt x="999" y="450"/>
                        <a:pt x="999" y="364"/>
                      </a:cubicBezTo>
                      <a:cubicBezTo>
                        <a:pt x="999" y="163"/>
                        <a:pt x="836" y="0"/>
                        <a:pt x="636" y="0"/>
                      </a:cubicBezTo>
                      <a:cubicBezTo>
                        <a:pt x="435" y="0"/>
                        <a:pt x="272" y="163"/>
                        <a:pt x="272" y="364"/>
                      </a:cubicBezTo>
                      <a:cubicBezTo>
                        <a:pt x="272" y="450"/>
                        <a:pt x="303" y="529"/>
                        <a:pt x="353" y="592"/>
                      </a:cubicBezTo>
                      <a:cubicBezTo>
                        <a:pt x="359" y="600"/>
                        <a:pt x="366" y="607"/>
                        <a:pt x="373" y="614"/>
                      </a:cubicBez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CA" dirty="0"/>
                </a:p>
              </p:txBody>
            </p:sp>
            <p:cxnSp>
              <p:nvCxnSpPr>
                <p:cNvPr id="59" name="Straight Connector 58"/>
                <p:cNvCxnSpPr/>
                <p:nvPr/>
              </p:nvCxnSpPr>
              <p:spPr>
                <a:xfrm>
                  <a:off x="1089392" y="4901154"/>
                  <a:ext cx="320989" cy="323201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flipH="1">
                  <a:off x="1027252" y="4892820"/>
                  <a:ext cx="342281" cy="331536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TextBox 60">
                <a:extLst>
                  <a:ext uri="{FF2B5EF4-FFF2-40B4-BE49-F238E27FC236}">
                    <a16:creationId xmlns="" xmlns:a16="http://schemas.microsoft.com/office/drawing/2014/main" id="{7CA3DD73-74DD-4DC6-9B0D-907F822C1FFA}"/>
                  </a:ext>
                </a:extLst>
              </p:cNvPr>
              <p:cNvSpPr txBox="1"/>
              <p:nvPr/>
            </p:nvSpPr>
            <p:spPr>
              <a:xfrm>
                <a:off x="1923927" y="4413415"/>
                <a:ext cx="6143057" cy="769441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r>
                  <a:rPr lang="en-CA" sz="2200" dirty="0" smtClean="0">
                    <a:solidFill>
                      <a:schemeClr val="accent1"/>
                    </a:solidFill>
                  </a:rPr>
                  <a:t>Faire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preuve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de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sensibilité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envers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les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préocupations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liées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à la protection des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renseignements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personnels</a:t>
                </a:r>
                <a:endParaRPr lang="en-CA" sz="2200" dirty="0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851090" y="5437462"/>
              <a:ext cx="7772455" cy="825744"/>
              <a:chOff x="851090" y="5437462"/>
              <a:chExt cx="7772455" cy="825744"/>
            </a:xfrm>
          </p:grpSpPr>
          <p:sp>
            <p:nvSpPr>
              <p:cNvPr id="50" name="TextBox 49">
                <a:extLst>
                  <a:ext uri="{FF2B5EF4-FFF2-40B4-BE49-F238E27FC236}">
                    <a16:creationId xmlns="" xmlns:a16="http://schemas.microsoft.com/office/drawing/2014/main" id="{7CA3DD73-74DD-4DC6-9B0D-907F822C1FFA}"/>
                  </a:ext>
                </a:extLst>
              </p:cNvPr>
              <p:cNvSpPr txBox="1"/>
              <p:nvPr/>
            </p:nvSpPr>
            <p:spPr>
              <a:xfrm>
                <a:off x="1920701" y="5465613"/>
                <a:ext cx="6702844" cy="769441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r>
                  <a:rPr lang="en-CA" sz="2200" dirty="0" err="1" smtClean="0">
                    <a:solidFill>
                      <a:schemeClr val="accent1"/>
                    </a:solidFill>
                  </a:rPr>
                  <a:t>Regrouper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les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renseignements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sensibles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facilite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un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codage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et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une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rédaction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plus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efficients</a:t>
                </a:r>
                <a:endParaRPr lang="en-CA" sz="2200" dirty="0">
                  <a:solidFill>
                    <a:schemeClr val="accent1"/>
                  </a:solidFill>
                </a:endParaRPr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851090" y="5437462"/>
                <a:ext cx="949115" cy="825744"/>
                <a:chOff x="729266" y="5557197"/>
                <a:chExt cx="949115" cy="825744"/>
              </a:xfrm>
            </p:grpSpPr>
            <p:sp>
              <p:nvSpPr>
                <p:cNvPr id="45" name="Rectangle 44"/>
                <p:cNvSpPr/>
                <p:nvPr/>
              </p:nvSpPr>
              <p:spPr>
                <a:xfrm>
                  <a:off x="729266" y="5557197"/>
                  <a:ext cx="949115" cy="825744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62" name="Freeform 61"/>
                <p:cNvSpPr>
                  <a:spLocks/>
                </p:cNvSpPr>
                <p:nvPr/>
              </p:nvSpPr>
              <p:spPr bwMode="auto">
                <a:xfrm>
                  <a:off x="942647" y="5722656"/>
                  <a:ext cx="561291" cy="462730"/>
                </a:xfrm>
                <a:custGeom>
                  <a:avLst/>
                  <a:gdLst>
                    <a:gd name="T0" fmla="*/ 146 w 148"/>
                    <a:gd name="T1" fmla="*/ 15 h 113"/>
                    <a:gd name="T2" fmla="*/ 133 w 148"/>
                    <a:gd name="T3" fmla="*/ 2 h 113"/>
                    <a:gd name="T4" fmla="*/ 126 w 148"/>
                    <a:gd name="T5" fmla="*/ 0 h 113"/>
                    <a:gd name="T6" fmla="*/ 120 w 148"/>
                    <a:gd name="T7" fmla="*/ 2 h 113"/>
                    <a:gd name="T8" fmla="*/ 57 w 148"/>
                    <a:gd name="T9" fmla="*/ 65 h 113"/>
                    <a:gd name="T10" fmla="*/ 29 w 148"/>
                    <a:gd name="T11" fmla="*/ 37 h 113"/>
                    <a:gd name="T12" fmla="*/ 22 w 148"/>
                    <a:gd name="T13" fmla="*/ 34 h 113"/>
                    <a:gd name="T14" fmla="*/ 16 w 148"/>
                    <a:gd name="T15" fmla="*/ 37 h 113"/>
                    <a:gd name="T16" fmla="*/ 3 w 148"/>
                    <a:gd name="T17" fmla="*/ 50 h 113"/>
                    <a:gd name="T18" fmla="*/ 0 w 148"/>
                    <a:gd name="T19" fmla="*/ 56 h 113"/>
                    <a:gd name="T20" fmla="*/ 3 w 148"/>
                    <a:gd name="T21" fmla="*/ 63 h 113"/>
                    <a:gd name="T22" fmla="*/ 38 w 148"/>
                    <a:gd name="T23" fmla="*/ 97 h 113"/>
                    <a:gd name="T24" fmla="*/ 51 w 148"/>
                    <a:gd name="T25" fmla="*/ 110 h 113"/>
                    <a:gd name="T26" fmla="*/ 57 w 148"/>
                    <a:gd name="T27" fmla="*/ 113 h 113"/>
                    <a:gd name="T28" fmla="*/ 64 w 148"/>
                    <a:gd name="T29" fmla="*/ 110 h 113"/>
                    <a:gd name="T30" fmla="*/ 77 w 148"/>
                    <a:gd name="T31" fmla="*/ 97 h 113"/>
                    <a:gd name="T32" fmla="*/ 146 w 148"/>
                    <a:gd name="T33" fmla="*/ 28 h 113"/>
                    <a:gd name="T34" fmla="*/ 148 w 148"/>
                    <a:gd name="T35" fmla="*/ 22 h 113"/>
                    <a:gd name="T36" fmla="*/ 146 w 148"/>
                    <a:gd name="T37" fmla="*/ 15 h 1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8" h="113">
                      <a:moveTo>
                        <a:pt x="146" y="15"/>
                      </a:moveTo>
                      <a:cubicBezTo>
                        <a:pt x="133" y="2"/>
                        <a:pt x="133" y="2"/>
                        <a:pt x="133" y="2"/>
                      </a:cubicBezTo>
                      <a:cubicBezTo>
                        <a:pt x="131" y="1"/>
                        <a:pt x="129" y="0"/>
                        <a:pt x="126" y="0"/>
                      </a:cubicBezTo>
                      <a:cubicBezTo>
                        <a:pt x="124" y="0"/>
                        <a:pt x="121" y="1"/>
                        <a:pt x="120" y="2"/>
                      </a:cubicBezTo>
                      <a:cubicBezTo>
                        <a:pt x="57" y="65"/>
                        <a:pt x="57" y="65"/>
                        <a:pt x="57" y="65"/>
                      </a:cubicBezTo>
                      <a:cubicBezTo>
                        <a:pt x="29" y="37"/>
                        <a:pt x="29" y="37"/>
                        <a:pt x="29" y="37"/>
                      </a:cubicBezTo>
                      <a:cubicBezTo>
                        <a:pt x="27" y="35"/>
                        <a:pt x="25" y="34"/>
                        <a:pt x="22" y="34"/>
                      </a:cubicBezTo>
                      <a:cubicBezTo>
                        <a:pt x="20" y="34"/>
                        <a:pt x="18" y="35"/>
                        <a:pt x="16" y="37"/>
                      </a:cubicBezTo>
                      <a:cubicBezTo>
                        <a:pt x="3" y="50"/>
                        <a:pt x="3" y="50"/>
                        <a:pt x="3" y="50"/>
                      </a:cubicBezTo>
                      <a:cubicBezTo>
                        <a:pt x="1" y="52"/>
                        <a:pt x="0" y="54"/>
                        <a:pt x="0" y="56"/>
                      </a:cubicBezTo>
                      <a:cubicBezTo>
                        <a:pt x="0" y="59"/>
                        <a:pt x="1" y="61"/>
                        <a:pt x="3" y="63"/>
                      </a:cubicBezTo>
                      <a:cubicBezTo>
                        <a:pt x="38" y="97"/>
                        <a:pt x="38" y="97"/>
                        <a:pt x="38" y="97"/>
                      </a:cubicBezTo>
                      <a:cubicBezTo>
                        <a:pt x="51" y="110"/>
                        <a:pt x="51" y="110"/>
                        <a:pt x="51" y="110"/>
                      </a:cubicBezTo>
                      <a:cubicBezTo>
                        <a:pt x="52" y="112"/>
                        <a:pt x="54" y="113"/>
                        <a:pt x="57" y="113"/>
                      </a:cubicBezTo>
                      <a:cubicBezTo>
                        <a:pt x="60" y="113"/>
                        <a:pt x="62" y="112"/>
                        <a:pt x="64" y="110"/>
                      </a:cubicBezTo>
                      <a:cubicBezTo>
                        <a:pt x="77" y="97"/>
                        <a:pt x="77" y="97"/>
                        <a:pt x="77" y="97"/>
                      </a:cubicBezTo>
                      <a:cubicBezTo>
                        <a:pt x="146" y="28"/>
                        <a:pt x="146" y="28"/>
                        <a:pt x="146" y="28"/>
                      </a:cubicBezTo>
                      <a:cubicBezTo>
                        <a:pt x="147" y="27"/>
                        <a:pt x="148" y="24"/>
                        <a:pt x="148" y="22"/>
                      </a:cubicBezTo>
                      <a:cubicBezTo>
                        <a:pt x="148" y="19"/>
                        <a:pt x="147" y="17"/>
                        <a:pt x="146" y="15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823914" y="1094710"/>
              <a:ext cx="6409524" cy="1126036"/>
              <a:chOff x="823914" y="1094710"/>
              <a:chExt cx="6409524" cy="1126036"/>
            </a:xfrm>
          </p:grpSpPr>
          <p:sp>
            <p:nvSpPr>
              <p:cNvPr id="28" name="TextBox 27">
                <a:extLst>
                  <a:ext uri="{FF2B5EF4-FFF2-40B4-BE49-F238E27FC236}">
                    <a16:creationId xmlns="" xmlns:a16="http://schemas.microsoft.com/office/drawing/2014/main" id="{7CA3DD73-74DD-4DC6-9B0D-907F822C1FFA}"/>
                  </a:ext>
                </a:extLst>
              </p:cNvPr>
              <p:cNvSpPr txBox="1"/>
              <p:nvPr/>
            </p:nvSpPr>
            <p:spPr>
              <a:xfrm>
                <a:off x="1994866" y="1094710"/>
                <a:ext cx="5238572" cy="430887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r>
                  <a:rPr lang="en-CA" sz="2200" dirty="0" err="1" smtClean="0">
                    <a:solidFill>
                      <a:schemeClr val="accent1"/>
                    </a:solidFill>
                  </a:rPr>
                  <a:t>Réunir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l’équipe</a:t>
                </a:r>
                <a:r>
                  <a:rPr lang="en-CA" sz="2200" dirty="0" smtClean="0">
                    <a:solidFill>
                      <a:schemeClr val="accent1"/>
                    </a:solidFill>
                  </a:rPr>
                  <a:t> </a:t>
                </a:r>
                <a:r>
                  <a:rPr lang="en-CA" sz="2200" dirty="0" err="1" smtClean="0">
                    <a:solidFill>
                      <a:schemeClr val="accent1"/>
                    </a:solidFill>
                  </a:rPr>
                  <a:t>tôt</a:t>
                </a:r>
                <a:endParaRPr lang="en-CA" sz="2200" dirty="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20701" y="1445405"/>
                <a:ext cx="265753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defTabSz="914217">
                  <a:lnSpc>
                    <a:spcPct val="110000"/>
                  </a:lnSpc>
                  <a:buFont typeface="Wingdings" panose="05000000000000000000" pitchFamily="2" charset="2"/>
                  <a:buChar char="ü"/>
                </a:pPr>
                <a:r>
                  <a:rPr lang="en-US" sz="2000" dirty="0" err="1" smtClean="0">
                    <a:solidFill>
                      <a:schemeClr val="accent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Politique</a:t>
                </a:r>
                <a:r>
                  <a:rPr lang="en-US" sz="2000" dirty="0" smtClean="0">
                    <a:solidFill>
                      <a:schemeClr val="accent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n-US" sz="2000" dirty="0" err="1" smtClean="0">
                    <a:solidFill>
                      <a:schemeClr val="accent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stratégique</a:t>
                </a:r>
                <a:endParaRPr lang="en-US" sz="2000" dirty="0" smtClean="0">
                  <a:solidFill>
                    <a:schemeClr val="accent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marL="285750" indent="-285750" defTabSz="914217">
                  <a:lnSpc>
                    <a:spcPct val="110000"/>
                  </a:lnSpc>
                  <a:buFont typeface="Wingdings" panose="05000000000000000000" pitchFamily="2" charset="2"/>
                  <a:buChar char="ü"/>
                </a:pPr>
                <a:r>
                  <a:rPr lang="en-US" sz="2000" dirty="0" smtClean="0">
                    <a:solidFill>
                      <a:schemeClr val="accent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AIPRP</a:t>
                </a:r>
                <a:endParaRPr lang="en-US" sz="2000" dirty="0">
                  <a:solidFill>
                    <a:schemeClr val="accent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823914" y="1234649"/>
                <a:ext cx="949115" cy="856020"/>
                <a:chOff x="706034" y="1210555"/>
                <a:chExt cx="949115" cy="856020"/>
              </a:xfrm>
            </p:grpSpPr>
            <p:sp>
              <p:nvSpPr>
                <p:cNvPr id="8" name="Rectangle 7"/>
                <p:cNvSpPr/>
                <p:nvPr/>
              </p:nvSpPr>
              <p:spPr>
                <a:xfrm>
                  <a:off x="706034" y="1210555"/>
                  <a:ext cx="949115" cy="856020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/>
                </a:p>
              </p:txBody>
            </p:sp>
            <p:sp>
              <p:nvSpPr>
                <p:cNvPr id="23" name="Freeform 22"/>
                <p:cNvSpPr>
                  <a:spLocks noEditPoints="1"/>
                </p:cNvSpPr>
                <p:nvPr/>
              </p:nvSpPr>
              <p:spPr bwMode="auto">
                <a:xfrm>
                  <a:off x="846073" y="1313674"/>
                  <a:ext cx="723390" cy="660528"/>
                </a:xfrm>
                <a:custGeom>
                  <a:avLst/>
                  <a:gdLst>
                    <a:gd name="T0" fmla="*/ 318 w 450"/>
                    <a:gd name="T1" fmla="*/ 17 h 420"/>
                    <a:gd name="T2" fmla="*/ 318 w 450"/>
                    <a:gd name="T3" fmla="*/ 102 h 420"/>
                    <a:gd name="T4" fmla="*/ 403 w 450"/>
                    <a:gd name="T5" fmla="*/ 102 h 420"/>
                    <a:gd name="T6" fmla="*/ 403 w 450"/>
                    <a:gd name="T7" fmla="*/ 17 h 420"/>
                    <a:gd name="T8" fmla="*/ 421 w 450"/>
                    <a:gd name="T9" fmla="*/ 120 h 420"/>
                    <a:gd name="T10" fmla="*/ 388 w 450"/>
                    <a:gd name="T11" fmla="*/ 135 h 420"/>
                    <a:gd name="T12" fmla="*/ 329 w 450"/>
                    <a:gd name="T13" fmla="*/ 135 h 420"/>
                    <a:gd name="T14" fmla="*/ 311 w 450"/>
                    <a:gd name="T15" fmla="*/ 210 h 420"/>
                    <a:gd name="T16" fmla="*/ 405 w 450"/>
                    <a:gd name="T17" fmla="*/ 240 h 420"/>
                    <a:gd name="T18" fmla="*/ 450 w 450"/>
                    <a:gd name="T19" fmla="*/ 203 h 420"/>
                    <a:gd name="T20" fmla="*/ 225 w 450"/>
                    <a:gd name="T21" fmla="*/ 60 h 420"/>
                    <a:gd name="T22" fmla="*/ 135 w 450"/>
                    <a:gd name="T23" fmla="*/ 150 h 420"/>
                    <a:gd name="T24" fmla="*/ 225 w 450"/>
                    <a:gd name="T25" fmla="*/ 240 h 420"/>
                    <a:gd name="T26" fmla="*/ 315 w 450"/>
                    <a:gd name="T27" fmla="*/ 150 h 420"/>
                    <a:gd name="T28" fmla="*/ 225 w 450"/>
                    <a:gd name="T29" fmla="*/ 60 h 420"/>
                    <a:gd name="T30" fmla="*/ 47 w 450"/>
                    <a:gd name="T31" fmla="*/ 17 h 420"/>
                    <a:gd name="T32" fmla="*/ 47 w 450"/>
                    <a:gd name="T33" fmla="*/ 102 h 420"/>
                    <a:gd name="T34" fmla="*/ 132 w 450"/>
                    <a:gd name="T35" fmla="*/ 102 h 420"/>
                    <a:gd name="T36" fmla="*/ 132 w 450"/>
                    <a:gd name="T37" fmla="*/ 17 h 420"/>
                    <a:gd name="T38" fmla="*/ 389 w 450"/>
                    <a:gd name="T39" fmla="*/ 335 h 420"/>
                    <a:gd name="T40" fmla="*/ 380 w 450"/>
                    <a:gd name="T41" fmla="*/ 284 h 420"/>
                    <a:gd name="T42" fmla="*/ 355 w 450"/>
                    <a:gd name="T43" fmla="*/ 242 h 420"/>
                    <a:gd name="T44" fmla="*/ 309 w 450"/>
                    <a:gd name="T45" fmla="*/ 225 h 420"/>
                    <a:gd name="T46" fmla="*/ 282 w 450"/>
                    <a:gd name="T47" fmla="*/ 241 h 420"/>
                    <a:gd name="T48" fmla="*/ 225 w 450"/>
                    <a:gd name="T49" fmla="*/ 258 h 420"/>
                    <a:gd name="T50" fmla="*/ 168 w 450"/>
                    <a:gd name="T51" fmla="*/ 241 h 420"/>
                    <a:gd name="T52" fmla="*/ 141 w 450"/>
                    <a:gd name="T53" fmla="*/ 225 h 420"/>
                    <a:gd name="T54" fmla="*/ 95 w 450"/>
                    <a:gd name="T55" fmla="*/ 242 h 420"/>
                    <a:gd name="T56" fmla="*/ 70 w 450"/>
                    <a:gd name="T57" fmla="*/ 284 h 420"/>
                    <a:gd name="T58" fmla="*/ 61 w 450"/>
                    <a:gd name="T59" fmla="*/ 335 h 420"/>
                    <a:gd name="T60" fmla="*/ 77 w 450"/>
                    <a:gd name="T61" fmla="*/ 404 h 420"/>
                    <a:gd name="T62" fmla="*/ 327 w 450"/>
                    <a:gd name="T63" fmla="*/ 420 h 420"/>
                    <a:gd name="T64" fmla="*/ 390 w 450"/>
                    <a:gd name="T65" fmla="*/ 360 h 420"/>
                    <a:gd name="T66" fmla="*/ 120 w 450"/>
                    <a:gd name="T67" fmla="*/ 150 h 420"/>
                    <a:gd name="T68" fmla="*/ 90 w 450"/>
                    <a:gd name="T69" fmla="*/ 140 h 420"/>
                    <a:gd name="T70" fmla="*/ 39 w 450"/>
                    <a:gd name="T71" fmla="*/ 125 h 420"/>
                    <a:gd name="T72" fmla="*/ 0 w 450"/>
                    <a:gd name="T73" fmla="*/ 203 h 420"/>
                    <a:gd name="T74" fmla="*/ 45 w 450"/>
                    <a:gd name="T75" fmla="*/ 240 h 420"/>
                    <a:gd name="T76" fmla="*/ 139 w 450"/>
                    <a:gd name="T77" fmla="*/ 210 h 4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450" h="420">
                      <a:moveTo>
                        <a:pt x="360" y="0"/>
                      </a:moveTo>
                      <a:cubicBezTo>
                        <a:pt x="343" y="0"/>
                        <a:pt x="329" y="6"/>
                        <a:pt x="318" y="17"/>
                      </a:cubicBezTo>
                      <a:cubicBezTo>
                        <a:pt x="306" y="29"/>
                        <a:pt x="300" y="43"/>
                        <a:pt x="300" y="60"/>
                      </a:cubicBezTo>
                      <a:cubicBezTo>
                        <a:pt x="300" y="77"/>
                        <a:pt x="306" y="91"/>
                        <a:pt x="318" y="102"/>
                      </a:cubicBezTo>
                      <a:cubicBezTo>
                        <a:pt x="329" y="114"/>
                        <a:pt x="343" y="120"/>
                        <a:pt x="360" y="120"/>
                      </a:cubicBezTo>
                      <a:cubicBezTo>
                        <a:pt x="377" y="120"/>
                        <a:pt x="391" y="114"/>
                        <a:pt x="403" y="102"/>
                      </a:cubicBezTo>
                      <a:cubicBezTo>
                        <a:pt x="414" y="91"/>
                        <a:pt x="420" y="77"/>
                        <a:pt x="420" y="60"/>
                      </a:cubicBezTo>
                      <a:cubicBezTo>
                        <a:pt x="420" y="43"/>
                        <a:pt x="414" y="29"/>
                        <a:pt x="403" y="17"/>
                      </a:cubicBezTo>
                      <a:cubicBezTo>
                        <a:pt x="391" y="6"/>
                        <a:pt x="377" y="0"/>
                        <a:pt x="360" y="0"/>
                      </a:cubicBezTo>
                      <a:close/>
                      <a:moveTo>
                        <a:pt x="421" y="120"/>
                      </a:moveTo>
                      <a:cubicBezTo>
                        <a:pt x="420" y="120"/>
                        <a:pt x="417" y="122"/>
                        <a:pt x="411" y="125"/>
                      </a:cubicBezTo>
                      <a:cubicBezTo>
                        <a:pt x="405" y="128"/>
                        <a:pt x="397" y="132"/>
                        <a:pt x="388" y="135"/>
                      </a:cubicBezTo>
                      <a:cubicBezTo>
                        <a:pt x="379" y="138"/>
                        <a:pt x="369" y="140"/>
                        <a:pt x="360" y="140"/>
                      </a:cubicBezTo>
                      <a:cubicBezTo>
                        <a:pt x="350" y="140"/>
                        <a:pt x="339" y="138"/>
                        <a:pt x="329" y="135"/>
                      </a:cubicBezTo>
                      <a:cubicBezTo>
                        <a:pt x="330" y="140"/>
                        <a:pt x="330" y="146"/>
                        <a:pt x="330" y="150"/>
                      </a:cubicBezTo>
                      <a:cubicBezTo>
                        <a:pt x="330" y="172"/>
                        <a:pt x="324" y="192"/>
                        <a:pt x="311" y="210"/>
                      </a:cubicBezTo>
                      <a:cubicBezTo>
                        <a:pt x="336" y="211"/>
                        <a:pt x="357" y="221"/>
                        <a:pt x="373" y="240"/>
                      </a:cubicBezTo>
                      <a:cubicBezTo>
                        <a:pt x="405" y="240"/>
                        <a:pt x="405" y="240"/>
                        <a:pt x="405" y="240"/>
                      </a:cubicBezTo>
                      <a:cubicBezTo>
                        <a:pt x="417" y="240"/>
                        <a:pt x="428" y="237"/>
                        <a:pt x="437" y="231"/>
                      </a:cubicBezTo>
                      <a:cubicBezTo>
                        <a:pt x="446" y="224"/>
                        <a:pt x="450" y="215"/>
                        <a:pt x="450" y="203"/>
                      </a:cubicBezTo>
                      <a:cubicBezTo>
                        <a:pt x="450" y="148"/>
                        <a:pt x="440" y="120"/>
                        <a:pt x="421" y="120"/>
                      </a:cubicBezTo>
                      <a:close/>
                      <a:moveTo>
                        <a:pt x="225" y="60"/>
                      </a:moveTo>
                      <a:cubicBezTo>
                        <a:pt x="200" y="60"/>
                        <a:pt x="179" y="69"/>
                        <a:pt x="161" y="86"/>
                      </a:cubicBezTo>
                      <a:cubicBezTo>
                        <a:pt x="144" y="104"/>
                        <a:pt x="135" y="125"/>
                        <a:pt x="135" y="150"/>
                      </a:cubicBezTo>
                      <a:cubicBezTo>
                        <a:pt x="135" y="175"/>
                        <a:pt x="144" y="196"/>
                        <a:pt x="161" y="214"/>
                      </a:cubicBezTo>
                      <a:cubicBezTo>
                        <a:pt x="179" y="231"/>
                        <a:pt x="200" y="240"/>
                        <a:pt x="225" y="240"/>
                      </a:cubicBezTo>
                      <a:cubicBezTo>
                        <a:pt x="250" y="240"/>
                        <a:pt x="271" y="231"/>
                        <a:pt x="289" y="214"/>
                      </a:cubicBezTo>
                      <a:cubicBezTo>
                        <a:pt x="306" y="196"/>
                        <a:pt x="315" y="175"/>
                        <a:pt x="315" y="150"/>
                      </a:cubicBezTo>
                      <a:cubicBezTo>
                        <a:pt x="315" y="125"/>
                        <a:pt x="306" y="104"/>
                        <a:pt x="289" y="86"/>
                      </a:cubicBezTo>
                      <a:cubicBezTo>
                        <a:pt x="271" y="69"/>
                        <a:pt x="250" y="60"/>
                        <a:pt x="225" y="60"/>
                      </a:cubicBezTo>
                      <a:close/>
                      <a:moveTo>
                        <a:pt x="90" y="0"/>
                      </a:moveTo>
                      <a:cubicBezTo>
                        <a:pt x="73" y="0"/>
                        <a:pt x="59" y="6"/>
                        <a:pt x="47" y="17"/>
                      </a:cubicBezTo>
                      <a:cubicBezTo>
                        <a:pt x="36" y="29"/>
                        <a:pt x="30" y="43"/>
                        <a:pt x="30" y="60"/>
                      </a:cubicBezTo>
                      <a:cubicBezTo>
                        <a:pt x="30" y="77"/>
                        <a:pt x="36" y="91"/>
                        <a:pt x="47" y="102"/>
                      </a:cubicBezTo>
                      <a:cubicBezTo>
                        <a:pt x="59" y="114"/>
                        <a:pt x="73" y="120"/>
                        <a:pt x="90" y="120"/>
                      </a:cubicBezTo>
                      <a:cubicBezTo>
                        <a:pt x="106" y="120"/>
                        <a:pt x="120" y="114"/>
                        <a:pt x="132" y="102"/>
                      </a:cubicBezTo>
                      <a:cubicBezTo>
                        <a:pt x="144" y="91"/>
                        <a:pt x="150" y="77"/>
                        <a:pt x="150" y="60"/>
                      </a:cubicBezTo>
                      <a:cubicBezTo>
                        <a:pt x="150" y="43"/>
                        <a:pt x="144" y="29"/>
                        <a:pt x="132" y="17"/>
                      </a:cubicBezTo>
                      <a:cubicBezTo>
                        <a:pt x="120" y="6"/>
                        <a:pt x="106" y="0"/>
                        <a:pt x="90" y="0"/>
                      </a:cubicBezTo>
                      <a:close/>
                      <a:moveTo>
                        <a:pt x="389" y="335"/>
                      </a:moveTo>
                      <a:cubicBezTo>
                        <a:pt x="389" y="327"/>
                        <a:pt x="388" y="319"/>
                        <a:pt x="386" y="310"/>
                      </a:cubicBezTo>
                      <a:cubicBezTo>
                        <a:pt x="384" y="301"/>
                        <a:pt x="382" y="292"/>
                        <a:pt x="380" y="284"/>
                      </a:cubicBezTo>
                      <a:cubicBezTo>
                        <a:pt x="377" y="276"/>
                        <a:pt x="374" y="269"/>
                        <a:pt x="370" y="261"/>
                      </a:cubicBezTo>
                      <a:cubicBezTo>
                        <a:pt x="365" y="254"/>
                        <a:pt x="361" y="248"/>
                        <a:pt x="355" y="242"/>
                      </a:cubicBezTo>
                      <a:cubicBezTo>
                        <a:pt x="350" y="237"/>
                        <a:pt x="343" y="233"/>
                        <a:pt x="335" y="230"/>
                      </a:cubicBezTo>
                      <a:cubicBezTo>
                        <a:pt x="327" y="227"/>
                        <a:pt x="318" y="225"/>
                        <a:pt x="309" y="225"/>
                      </a:cubicBezTo>
                      <a:cubicBezTo>
                        <a:pt x="307" y="225"/>
                        <a:pt x="304" y="227"/>
                        <a:pt x="299" y="230"/>
                      </a:cubicBezTo>
                      <a:cubicBezTo>
                        <a:pt x="294" y="234"/>
                        <a:pt x="288" y="237"/>
                        <a:pt x="282" y="241"/>
                      </a:cubicBezTo>
                      <a:cubicBezTo>
                        <a:pt x="275" y="246"/>
                        <a:pt x="267" y="249"/>
                        <a:pt x="257" y="253"/>
                      </a:cubicBezTo>
                      <a:cubicBezTo>
                        <a:pt x="246" y="256"/>
                        <a:pt x="236" y="258"/>
                        <a:pt x="225" y="258"/>
                      </a:cubicBezTo>
                      <a:cubicBezTo>
                        <a:pt x="214" y="258"/>
                        <a:pt x="204" y="256"/>
                        <a:pt x="193" y="253"/>
                      </a:cubicBezTo>
                      <a:cubicBezTo>
                        <a:pt x="183" y="249"/>
                        <a:pt x="174" y="246"/>
                        <a:pt x="168" y="241"/>
                      </a:cubicBezTo>
                      <a:cubicBezTo>
                        <a:pt x="162" y="237"/>
                        <a:pt x="156" y="234"/>
                        <a:pt x="151" y="230"/>
                      </a:cubicBezTo>
                      <a:cubicBezTo>
                        <a:pt x="146" y="227"/>
                        <a:pt x="142" y="225"/>
                        <a:pt x="141" y="225"/>
                      </a:cubicBezTo>
                      <a:cubicBezTo>
                        <a:pt x="131" y="225"/>
                        <a:pt x="123" y="227"/>
                        <a:pt x="115" y="230"/>
                      </a:cubicBezTo>
                      <a:cubicBezTo>
                        <a:pt x="107" y="233"/>
                        <a:pt x="100" y="237"/>
                        <a:pt x="95" y="242"/>
                      </a:cubicBezTo>
                      <a:cubicBezTo>
                        <a:pt x="89" y="248"/>
                        <a:pt x="84" y="254"/>
                        <a:pt x="80" y="261"/>
                      </a:cubicBezTo>
                      <a:cubicBezTo>
                        <a:pt x="76" y="269"/>
                        <a:pt x="73" y="276"/>
                        <a:pt x="70" y="284"/>
                      </a:cubicBezTo>
                      <a:cubicBezTo>
                        <a:pt x="68" y="292"/>
                        <a:pt x="65" y="301"/>
                        <a:pt x="64" y="310"/>
                      </a:cubicBezTo>
                      <a:cubicBezTo>
                        <a:pt x="62" y="319"/>
                        <a:pt x="61" y="327"/>
                        <a:pt x="61" y="335"/>
                      </a:cubicBezTo>
                      <a:cubicBezTo>
                        <a:pt x="60" y="343"/>
                        <a:pt x="60" y="351"/>
                        <a:pt x="60" y="360"/>
                      </a:cubicBezTo>
                      <a:cubicBezTo>
                        <a:pt x="60" y="378"/>
                        <a:pt x="65" y="393"/>
                        <a:pt x="77" y="404"/>
                      </a:cubicBezTo>
                      <a:cubicBezTo>
                        <a:pt x="88" y="415"/>
                        <a:pt x="103" y="420"/>
                        <a:pt x="122" y="420"/>
                      </a:cubicBezTo>
                      <a:cubicBezTo>
                        <a:pt x="327" y="420"/>
                        <a:pt x="327" y="420"/>
                        <a:pt x="327" y="420"/>
                      </a:cubicBezTo>
                      <a:cubicBezTo>
                        <a:pt x="346" y="420"/>
                        <a:pt x="362" y="415"/>
                        <a:pt x="373" y="404"/>
                      </a:cubicBezTo>
                      <a:cubicBezTo>
                        <a:pt x="384" y="393"/>
                        <a:pt x="390" y="378"/>
                        <a:pt x="390" y="360"/>
                      </a:cubicBezTo>
                      <a:cubicBezTo>
                        <a:pt x="390" y="351"/>
                        <a:pt x="390" y="343"/>
                        <a:pt x="389" y="335"/>
                      </a:cubicBezTo>
                      <a:close/>
                      <a:moveTo>
                        <a:pt x="120" y="150"/>
                      </a:moveTo>
                      <a:cubicBezTo>
                        <a:pt x="120" y="146"/>
                        <a:pt x="120" y="140"/>
                        <a:pt x="121" y="135"/>
                      </a:cubicBezTo>
                      <a:cubicBezTo>
                        <a:pt x="111" y="138"/>
                        <a:pt x="100" y="140"/>
                        <a:pt x="90" y="140"/>
                      </a:cubicBezTo>
                      <a:cubicBezTo>
                        <a:pt x="80" y="140"/>
                        <a:pt x="71" y="138"/>
                        <a:pt x="62" y="135"/>
                      </a:cubicBezTo>
                      <a:cubicBezTo>
                        <a:pt x="52" y="132"/>
                        <a:pt x="45" y="128"/>
                        <a:pt x="39" y="125"/>
                      </a:cubicBezTo>
                      <a:cubicBezTo>
                        <a:pt x="33" y="122"/>
                        <a:pt x="30" y="120"/>
                        <a:pt x="29" y="120"/>
                      </a:cubicBezTo>
                      <a:cubicBezTo>
                        <a:pt x="9" y="120"/>
                        <a:pt x="0" y="148"/>
                        <a:pt x="0" y="203"/>
                      </a:cubicBezTo>
                      <a:cubicBezTo>
                        <a:pt x="0" y="215"/>
                        <a:pt x="4" y="224"/>
                        <a:pt x="13" y="231"/>
                      </a:cubicBezTo>
                      <a:cubicBezTo>
                        <a:pt x="22" y="237"/>
                        <a:pt x="32" y="240"/>
                        <a:pt x="45" y="240"/>
                      </a:cubicBezTo>
                      <a:cubicBezTo>
                        <a:pt x="77" y="240"/>
                        <a:pt x="77" y="240"/>
                        <a:pt x="77" y="240"/>
                      </a:cubicBezTo>
                      <a:cubicBezTo>
                        <a:pt x="93" y="221"/>
                        <a:pt x="113" y="211"/>
                        <a:pt x="139" y="210"/>
                      </a:cubicBezTo>
                      <a:cubicBezTo>
                        <a:pt x="126" y="192"/>
                        <a:pt x="120" y="172"/>
                        <a:pt x="120" y="150"/>
                      </a:cubicBezTo>
                      <a:close/>
                    </a:path>
                  </a:pathLst>
                </a:custGeom>
                <a:solidFill>
                  <a:srgbClr val="00B0F0"/>
                </a:solidFill>
                <a:ln>
                  <a:solidFill>
                    <a:schemeClr val="tx1"/>
                  </a:solidFill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CA"/>
                </a:p>
              </p:txBody>
            </p:sp>
          </p:grpSp>
          <p:sp>
            <p:nvSpPr>
              <p:cNvPr id="67" name="TextBox 66"/>
              <p:cNvSpPr txBox="1"/>
              <p:nvPr/>
            </p:nvSpPr>
            <p:spPr>
              <a:xfrm>
                <a:off x="4565805" y="1451305"/>
                <a:ext cx="222549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defTabSz="914217">
                  <a:lnSpc>
                    <a:spcPct val="110000"/>
                  </a:lnSpc>
                  <a:buFont typeface="Wingdings" panose="05000000000000000000" pitchFamily="2" charset="2"/>
                  <a:buChar char="ü"/>
                </a:pPr>
                <a:r>
                  <a:rPr lang="en-US" sz="2000" dirty="0" err="1" smtClean="0">
                    <a:solidFill>
                      <a:schemeClr val="accent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Traduction</a:t>
                </a:r>
                <a:endParaRPr lang="en-US" sz="2000" dirty="0" smtClean="0">
                  <a:solidFill>
                    <a:schemeClr val="accent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pPr marL="285750" indent="-285750" defTabSz="914217">
                  <a:lnSpc>
                    <a:spcPct val="110000"/>
                  </a:lnSpc>
                  <a:buFont typeface="Wingdings" panose="05000000000000000000" pitchFamily="2" charset="2"/>
                  <a:buChar char="ü"/>
                </a:pPr>
                <a:r>
                  <a:rPr lang="en-US" sz="2000" dirty="0" smtClean="0">
                    <a:solidFill>
                      <a:schemeClr val="accent1"/>
                    </a:solidFill>
                    <a:ea typeface="Open Sans" panose="020B0606030504020204" pitchFamily="34" charset="0"/>
                    <a:cs typeface="Open Sans" panose="020B0606030504020204" pitchFamily="34" charset="0"/>
                  </a:rPr>
                  <a:t>Web</a:t>
                </a:r>
                <a:endParaRPr lang="en-US" sz="2000" dirty="0">
                  <a:solidFill>
                    <a:schemeClr val="accent1"/>
                  </a:solidFill>
                  <a:ea typeface="Open Sans" panose="020B0606030504020204" pitchFamily="34" charset="0"/>
                  <a:cs typeface="Open Sans" panose="020B0606030504020204" pitchFamily="34" charset="0"/>
                </a:endParaRP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78946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152979" y="5250239"/>
            <a:ext cx="1009271" cy="491853"/>
            <a:chOff x="3535847" y="4966226"/>
            <a:chExt cx="1009271" cy="491853"/>
          </a:xfrm>
        </p:grpSpPr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3535847" y="4966226"/>
              <a:ext cx="571500" cy="491853"/>
            </a:xfrm>
            <a:custGeom>
              <a:avLst/>
              <a:gdLst>
                <a:gd name="T0" fmla="*/ 74 w 173"/>
                <a:gd name="T1" fmla="*/ 75 h 149"/>
                <a:gd name="T2" fmla="*/ 74 w 173"/>
                <a:gd name="T3" fmla="*/ 49 h 149"/>
                <a:gd name="T4" fmla="*/ 148 w 173"/>
                <a:gd name="T5" fmla="*/ 16 h 149"/>
                <a:gd name="T6" fmla="*/ 148 w 173"/>
                <a:gd name="T7" fmla="*/ 108 h 149"/>
                <a:gd name="T8" fmla="*/ 74 w 173"/>
                <a:gd name="T9" fmla="*/ 75 h 149"/>
                <a:gd name="T10" fmla="*/ 161 w 173"/>
                <a:gd name="T11" fmla="*/ 13 h 149"/>
                <a:gd name="T12" fmla="*/ 157 w 173"/>
                <a:gd name="T13" fmla="*/ 4 h 149"/>
                <a:gd name="T14" fmla="*/ 148 w 173"/>
                <a:gd name="T15" fmla="*/ 0 h 149"/>
                <a:gd name="T16" fmla="*/ 62 w 173"/>
                <a:gd name="T17" fmla="*/ 37 h 149"/>
                <a:gd name="T18" fmla="*/ 16 w 173"/>
                <a:gd name="T19" fmla="*/ 37 h 149"/>
                <a:gd name="T20" fmla="*/ 5 w 173"/>
                <a:gd name="T21" fmla="*/ 42 h 149"/>
                <a:gd name="T22" fmla="*/ 0 w 173"/>
                <a:gd name="T23" fmla="*/ 53 h 149"/>
                <a:gd name="T24" fmla="*/ 0 w 173"/>
                <a:gd name="T25" fmla="*/ 71 h 149"/>
                <a:gd name="T26" fmla="*/ 5 w 173"/>
                <a:gd name="T27" fmla="*/ 82 h 149"/>
                <a:gd name="T28" fmla="*/ 16 w 173"/>
                <a:gd name="T29" fmla="*/ 87 h 149"/>
                <a:gd name="T30" fmla="*/ 28 w 173"/>
                <a:gd name="T31" fmla="*/ 87 h 149"/>
                <a:gd name="T32" fmla="*/ 25 w 173"/>
                <a:gd name="T33" fmla="*/ 97 h 149"/>
                <a:gd name="T34" fmla="*/ 25 w 173"/>
                <a:gd name="T35" fmla="*/ 107 h 149"/>
                <a:gd name="T36" fmla="*/ 27 w 173"/>
                <a:gd name="T37" fmla="*/ 117 h 149"/>
                <a:gd name="T38" fmla="*/ 29 w 173"/>
                <a:gd name="T39" fmla="*/ 125 h 149"/>
                <a:gd name="T40" fmla="*/ 32 w 173"/>
                <a:gd name="T41" fmla="*/ 134 h 149"/>
                <a:gd name="T42" fmla="*/ 35 w 173"/>
                <a:gd name="T43" fmla="*/ 143 h 149"/>
                <a:gd name="T44" fmla="*/ 47 w 173"/>
                <a:gd name="T45" fmla="*/ 148 h 149"/>
                <a:gd name="T46" fmla="*/ 64 w 173"/>
                <a:gd name="T47" fmla="*/ 147 h 149"/>
                <a:gd name="T48" fmla="*/ 74 w 173"/>
                <a:gd name="T49" fmla="*/ 139 h 149"/>
                <a:gd name="T50" fmla="*/ 68 w 173"/>
                <a:gd name="T51" fmla="*/ 134 h 149"/>
                <a:gd name="T52" fmla="*/ 64 w 173"/>
                <a:gd name="T53" fmla="*/ 129 h 149"/>
                <a:gd name="T54" fmla="*/ 61 w 173"/>
                <a:gd name="T55" fmla="*/ 124 h 149"/>
                <a:gd name="T56" fmla="*/ 60 w 173"/>
                <a:gd name="T57" fmla="*/ 118 h 149"/>
                <a:gd name="T58" fmla="*/ 62 w 173"/>
                <a:gd name="T59" fmla="*/ 112 h 149"/>
                <a:gd name="T60" fmla="*/ 58 w 173"/>
                <a:gd name="T61" fmla="*/ 103 h 149"/>
                <a:gd name="T62" fmla="*/ 61 w 173"/>
                <a:gd name="T63" fmla="*/ 93 h 149"/>
                <a:gd name="T64" fmla="*/ 70 w 173"/>
                <a:gd name="T65" fmla="*/ 87 h 149"/>
                <a:gd name="T66" fmla="*/ 148 w 173"/>
                <a:gd name="T67" fmla="*/ 124 h 149"/>
                <a:gd name="T68" fmla="*/ 157 w 173"/>
                <a:gd name="T69" fmla="*/ 120 h 149"/>
                <a:gd name="T70" fmla="*/ 161 w 173"/>
                <a:gd name="T71" fmla="*/ 111 h 149"/>
                <a:gd name="T72" fmla="*/ 161 w 173"/>
                <a:gd name="T73" fmla="*/ 74 h 149"/>
                <a:gd name="T74" fmla="*/ 169 w 173"/>
                <a:gd name="T75" fmla="*/ 71 h 149"/>
                <a:gd name="T76" fmla="*/ 173 w 173"/>
                <a:gd name="T77" fmla="*/ 62 h 149"/>
                <a:gd name="T78" fmla="*/ 169 w 173"/>
                <a:gd name="T79" fmla="*/ 53 h 149"/>
                <a:gd name="T80" fmla="*/ 161 w 173"/>
                <a:gd name="T81" fmla="*/ 50 h 149"/>
                <a:gd name="T82" fmla="*/ 161 w 173"/>
                <a:gd name="T83" fmla="*/ 13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3" h="149">
                  <a:moveTo>
                    <a:pt x="74" y="75"/>
                  </a:moveTo>
                  <a:cubicBezTo>
                    <a:pt x="74" y="49"/>
                    <a:pt x="74" y="49"/>
                    <a:pt x="74" y="49"/>
                  </a:cubicBezTo>
                  <a:cubicBezTo>
                    <a:pt x="98" y="46"/>
                    <a:pt x="123" y="35"/>
                    <a:pt x="148" y="16"/>
                  </a:cubicBezTo>
                  <a:cubicBezTo>
                    <a:pt x="148" y="108"/>
                    <a:pt x="148" y="108"/>
                    <a:pt x="148" y="108"/>
                  </a:cubicBezTo>
                  <a:cubicBezTo>
                    <a:pt x="123" y="89"/>
                    <a:pt x="99" y="78"/>
                    <a:pt x="74" y="75"/>
                  </a:cubicBezTo>
                  <a:close/>
                  <a:moveTo>
                    <a:pt x="161" y="13"/>
                  </a:moveTo>
                  <a:cubicBezTo>
                    <a:pt x="161" y="9"/>
                    <a:pt x="160" y="6"/>
                    <a:pt x="157" y="4"/>
                  </a:cubicBezTo>
                  <a:cubicBezTo>
                    <a:pt x="155" y="2"/>
                    <a:pt x="152" y="0"/>
                    <a:pt x="148" y="0"/>
                  </a:cubicBezTo>
                  <a:cubicBezTo>
                    <a:pt x="119" y="25"/>
                    <a:pt x="90" y="37"/>
                    <a:pt x="62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2" y="37"/>
                    <a:pt x="8" y="39"/>
                    <a:pt x="5" y="42"/>
                  </a:cubicBezTo>
                  <a:cubicBezTo>
                    <a:pt x="2" y="45"/>
                    <a:pt x="0" y="48"/>
                    <a:pt x="0" y="53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75"/>
                    <a:pt x="2" y="79"/>
                    <a:pt x="5" y="82"/>
                  </a:cubicBezTo>
                  <a:cubicBezTo>
                    <a:pt x="8" y="85"/>
                    <a:pt x="12" y="87"/>
                    <a:pt x="16" y="87"/>
                  </a:cubicBezTo>
                  <a:cubicBezTo>
                    <a:pt x="28" y="87"/>
                    <a:pt x="28" y="87"/>
                    <a:pt x="28" y="87"/>
                  </a:cubicBezTo>
                  <a:cubicBezTo>
                    <a:pt x="26" y="90"/>
                    <a:pt x="26" y="94"/>
                    <a:pt x="25" y="97"/>
                  </a:cubicBezTo>
                  <a:cubicBezTo>
                    <a:pt x="25" y="101"/>
                    <a:pt x="25" y="104"/>
                    <a:pt x="25" y="107"/>
                  </a:cubicBezTo>
                  <a:cubicBezTo>
                    <a:pt x="25" y="110"/>
                    <a:pt x="26" y="113"/>
                    <a:pt x="27" y="117"/>
                  </a:cubicBezTo>
                  <a:cubicBezTo>
                    <a:pt x="27" y="120"/>
                    <a:pt x="28" y="123"/>
                    <a:pt x="29" y="125"/>
                  </a:cubicBezTo>
                  <a:cubicBezTo>
                    <a:pt x="29" y="127"/>
                    <a:pt x="30" y="130"/>
                    <a:pt x="32" y="134"/>
                  </a:cubicBezTo>
                  <a:cubicBezTo>
                    <a:pt x="33" y="138"/>
                    <a:pt x="34" y="141"/>
                    <a:pt x="35" y="143"/>
                  </a:cubicBezTo>
                  <a:cubicBezTo>
                    <a:pt x="38" y="145"/>
                    <a:pt x="42" y="147"/>
                    <a:pt x="47" y="148"/>
                  </a:cubicBezTo>
                  <a:cubicBezTo>
                    <a:pt x="53" y="149"/>
                    <a:pt x="58" y="148"/>
                    <a:pt x="64" y="147"/>
                  </a:cubicBezTo>
                  <a:cubicBezTo>
                    <a:pt x="69" y="145"/>
                    <a:pt x="73" y="143"/>
                    <a:pt x="74" y="139"/>
                  </a:cubicBezTo>
                  <a:cubicBezTo>
                    <a:pt x="72" y="137"/>
                    <a:pt x="70" y="135"/>
                    <a:pt x="68" y="134"/>
                  </a:cubicBezTo>
                  <a:cubicBezTo>
                    <a:pt x="67" y="133"/>
                    <a:pt x="65" y="131"/>
                    <a:pt x="64" y="129"/>
                  </a:cubicBezTo>
                  <a:cubicBezTo>
                    <a:pt x="62" y="127"/>
                    <a:pt x="61" y="126"/>
                    <a:pt x="61" y="124"/>
                  </a:cubicBezTo>
                  <a:cubicBezTo>
                    <a:pt x="60" y="122"/>
                    <a:pt x="60" y="120"/>
                    <a:pt x="60" y="118"/>
                  </a:cubicBezTo>
                  <a:cubicBezTo>
                    <a:pt x="60" y="116"/>
                    <a:pt x="61" y="114"/>
                    <a:pt x="62" y="112"/>
                  </a:cubicBezTo>
                  <a:cubicBezTo>
                    <a:pt x="60" y="110"/>
                    <a:pt x="59" y="107"/>
                    <a:pt x="58" y="103"/>
                  </a:cubicBezTo>
                  <a:cubicBezTo>
                    <a:pt x="58" y="100"/>
                    <a:pt x="59" y="96"/>
                    <a:pt x="61" y="93"/>
                  </a:cubicBezTo>
                  <a:cubicBezTo>
                    <a:pt x="63" y="90"/>
                    <a:pt x="66" y="88"/>
                    <a:pt x="70" y="87"/>
                  </a:cubicBezTo>
                  <a:cubicBezTo>
                    <a:pt x="96" y="89"/>
                    <a:pt x="122" y="101"/>
                    <a:pt x="148" y="124"/>
                  </a:cubicBezTo>
                  <a:cubicBezTo>
                    <a:pt x="152" y="124"/>
                    <a:pt x="155" y="122"/>
                    <a:pt x="157" y="120"/>
                  </a:cubicBezTo>
                  <a:cubicBezTo>
                    <a:pt x="160" y="118"/>
                    <a:pt x="161" y="115"/>
                    <a:pt x="161" y="111"/>
                  </a:cubicBezTo>
                  <a:cubicBezTo>
                    <a:pt x="161" y="74"/>
                    <a:pt x="161" y="74"/>
                    <a:pt x="161" y="74"/>
                  </a:cubicBezTo>
                  <a:cubicBezTo>
                    <a:pt x="164" y="74"/>
                    <a:pt x="167" y="73"/>
                    <a:pt x="169" y="71"/>
                  </a:cubicBezTo>
                  <a:cubicBezTo>
                    <a:pt x="172" y="68"/>
                    <a:pt x="173" y="65"/>
                    <a:pt x="173" y="62"/>
                  </a:cubicBezTo>
                  <a:cubicBezTo>
                    <a:pt x="173" y="59"/>
                    <a:pt x="172" y="56"/>
                    <a:pt x="169" y="53"/>
                  </a:cubicBezTo>
                  <a:cubicBezTo>
                    <a:pt x="167" y="51"/>
                    <a:pt x="164" y="50"/>
                    <a:pt x="161" y="50"/>
                  </a:cubicBezTo>
                  <a:lnTo>
                    <a:pt x="161" y="1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 rot="16200000">
              <a:off x="4205212" y="4972207"/>
              <a:ext cx="285749" cy="394062"/>
            </a:xfrm>
            <a:custGeom>
              <a:avLst/>
              <a:gdLst>
                <a:gd name="T0" fmla="*/ 212 w 224"/>
                <a:gd name="T1" fmla="*/ 106 h 414"/>
                <a:gd name="T2" fmla="*/ 209 w 224"/>
                <a:gd name="T3" fmla="*/ 106 h 414"/>
                <a:gd name="T4" fmla="*/ 111 w 224"/>
                <a:gd name="T5" fmla="*/ 131 h 414"/>
                <a:gd name="T6" fmla="*/ 153 w 224"/>
                <a:gd name="T7" fmla="*/ 15 h 414"/>
                <a:gd name="T8" fmla="*/ 154 w 224"/>
                <a:gd name="T9" fmla="*/ 11 h 414"/>
                <a:gd name="T10" fmla="*/ 151 w 224"/>
                <a:gd name="T11" fmla="*/ 4 h 414"/>
                <a:gd name="T12" fmla="*/ 143 w 224"/>
                <a:gd name="T13" fmla="*/ 0 h 414"/>
                <a:gd name="T14" fmla="*/ 62 w 224"/>
                <a:gd name="T15" fmla="*/ 0 h 414"/>
                <a:gd name="T16" fmla="*/ 55 w 224"/>
                <a:gd name="T17" fmla="*/ 3 h 414"/>
                <a:gd name="T18" fmla="*/ 51 w 224"/>
                <a:gd name="T19" fmla="*/ 8 h 414"/>
                <a:gd name="T20" fmla="*/ 1 w 224"/>
                <a:gd name="T21" fmla="*/ 214 h 414"/>
                <a:gd name="T22" fmla="*/ 4 w 224"/>
                <a:gd name="T23" fmla="*/ 223 h 414"/>
                <a:gd name="T24" fmla="*/ 12 w 224"/>
                <a:gd name="T25" fmla="*/ 226 h 414"/>
                <a:gd name="T26" fmla="*/ 15 w 224"/>
                <a:gd name="T27" fmla="*/ 226 h 414"/>
                <a:gd name="T28" fmla="*/ 116 w 224"/>
                <a:gd name="T29" fmla="*/ 201 h 414"/>
                <a:gd name="T30" fmla="*/ 67 w 224"/>
                <a:gd name="T31" fmla="*/ 402 h 414"/>
                <a:gd name="T32" fmla="*/ 68 w 224"/>
                <a:gd name="T33" fmla="*/ 409 h 414"/>
                <a:gd name="T34" fmla="*/ 74 w 224"/>
                <a:gd name="T35" fmla="*/ 414 h 414"/>
                <a:gd name="T36" fmla="*/ 78 w 224"/>
                <a:gd name="T37" fmla="*/ 414 h 414"/>
                <a:gd name="T38" fmla="*/ 88 w 224"/>
                <a:gd name="T39" fmla="*/ 408 h 414"/>
                <a:gd name="T40" fmla="*/ 222 w 224"/>
                <a:gd name="T41" fmla="*/ 120 h 414"/>
                <a:gd name="T42" fmla="*/ 221 w 224"/>
                <a:gd name="T43" fmla="*/ 109 h 414"/>
                <a:gd name="T44" fmla="*/ 212 w 224"/>
                <a:gd name="T45" fmla="*/ 106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24" h="414">
                  <a:moveTo>
                    <a:pt x="212" y="106"/>
                  </a:moveTo>
                  <a:cubicBezTo>
                    <a:pt x="209" y="106"/>
                    <a:pt x="209" y="106"/>
                    <a:pt x="209" y="106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53" y="15"/>
                    <a:pt x="153" y="15"/>
                    <a:pt x="153" y="15"/>
                  </a:cubicBezTo>
                  <a:cubicBezTo>
                    <a:pt x="154" y="11"/>
                    <a:pt x="154" y="11"/>
                    <a:pt x="154" y="11"/>
                  </a:cubicBezTo>
                  <a:cubicBezTo>
                    <a:pt x="151" y="4"/>
                    <a:pt x="151" y="4"/>
                    <a:pt x="151" y="4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1" y="8"/>
                    <a:pt x="51" y="8"/>
                    <a:pt x="51" y="8"/>
                  </a:cubicBezTo>
                  <a:cubicBezTo>
                    <a:pt x="1" y="214"/>
                    <a:pt x="1" y="214"/>
                    <a:pt x="1" y="214"/>
                  </a:cubicBezTo>
                  <a:cubicBezTo>
                    <a:pt x="0" y="218"/>
                    <a:pt x="1" y="221"/>
                    <a:pt x="4" y="223"/>
                  </a:cubicBezTo>
                  <a:cubicBezTo>
                    <a:pt x="12" y="226"/>
                    <a:pt x="12" y="226"/>
                    <a:pt x="12" y="226"/>
                  </a:cubicBezTo>
                  <a:cubicBezTo>
                    <a:pt x="15" y="226"/>
                    <a:pt x="15" y="226"/>
                    <a:pt x="15" y="226"/>
                  </a:cubicBezTo>
                  <a:cubicBezTo>
                    <a:pt x="116" y="201"/>
                    <a:pt x="116" y="201"/>
                    <a:pt x="116" y="201"/>
                  </a:cubicBezTo>
                  <a:cubicBezTo>
                    <a:pt x="67" y="402"/>
                    <a:pt x="67" y="402"/>
                    <a:pt x="67" y="402"/>
                  </a:cubicBezTo>
                  <a:cubicBezTo>
                    <a:pt x="68" y="409"/>
                    <a:pt x="68" y="409"/>
                    <a:pt x="68" y="409"/>
                  </a:cubicBezTo>
                  <a:cubicBezTo>
                    <a:pt x="74" y="414"/>
                    <a:pt x="74" y="414"/>
                    <a:pt x="74" y="414"/>
                  </a:cubicBezTo>
                  <a:cubicBezTo>
                    <a:pt x="78" y="414"/>
                    <a:pt x="78" y="414"/>
                    <a:pt x="78" y="414"/>
                  </a:cubicBezTo>
                  <a:cubicBezTo>
                    <a:pt x="82" y="414"/>
                    <a:pt x="86" y="412"/>
                    <a:pt x="88" y="408"/>
                  </a:cubicBezTo>
                  <a:cubicBezTo>
                    <a:pt x="222" y="120"/>
                    <a:pt x="222" y="120"/>
                    <a:pt x="222" y="120"/>
                  </a:cubicBezTo>
                  <a:cubicBezTo>
                    <a:pt x="224" y="116"/>
                    <a:pt x="224" y="113"/>
                    <a:pt x="221" y="109"/>
                  </a:cubicBezTo>
                  <a:lnTo>
                    <a:pt x="212" y="1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CA"/>
            </a:p>
          </p:txBody>
        </p:sp>
      </p:grpSp>
      <p:sp>
        <p:nvSpPr>
          <p:cNvPr id="40" name="Freeform 39"/>
          <p:cNvSpPr>
            <a:spLocks noEditPoints="1"/>
          </p:cNvSpPr>
          <p:nvPr/>
        </p:nvSpPr>
        <p:spPr bwMode="auto">
          <a:xfrm rot="19577120" flipH="1">
            <a:off x="4832384" y="2499394"/>
            <a:ext cx="2516103" cy="2341121"/>
          </a:xfrm>
          <a:custGeom>
            <a:avLst/>
            <a:gdLst>
              <a:gd name="T0" fmla="*/ 863 w 1110"/>
              <a:gd name="T1" fmla="*/ 1194 h 1194"/>
              <a:gd name="T2" fmla="*/ 855 w 1110"/>
              <a:gd name="T3" fmla="*/ 1186 h 1194"/>
              <a:gd name="T4" fmla="*/ 832 w 1110"/>
              <a:gd name="T5" fmla="*/ 1161 h 1194"/>
              <a:gd name="T6" fmla="*/ 783 w 1110"/>
              <a:gd name="T7" fmla="*/ 1109 h 1194"/>
              <a:gd name="T8" fmla="*/ 486 w 1110"/>
              <a:gd name="T9" fmla="*/ 921 h 1194"/>
              <a:gd name="T10" fmla="*/ 480 w 1110"/>
              <a:gd name="T11" fmla="*/ 918 h 1194"/>
              <a:gd name="T12" fmla="*/ 472 w 1110"/>
              <a:gd name="T13" fmla="*/ 916 h 1194"/>
              <a:gd name="T14" fmla="*/ 438 w 1110"/>
              <a:gd name="T15" fmla="*/ 894 h 1194"/>
              <a:gd name="T16" fmla="*/ 436 w 1110"/>
              <a:gd name="T17" fmla="*/ 863 h 1194"/>
              <a:gd name="T18" fmla="*/ 472 w 1110"/>
              <a:gd name="T19" fmla="*/ 835 h 1194"/>
              <a:gd name="T20" fmla="*/ 500 w 1110"/>
              <a:gd name="T21" fmla="*/ 842 h 1194"/>
              <a:gd name="T22" fmla="*/ 507 w 1110"/>
              <a:gd name="T23" fmla="*/ 845 h 1194"/>
              <a:gd name="T24" fmla="*/ 824 w 1110"/>
              <a:gd name="T25" fmla="*/ 1060 h 1194"/>
              <a:gd name="T26" fmla="*/ 672 w 1110"/>
              <a:gd name="T27" fmla="*/ 564 h 1194"/>
              <a:gd name="T28" fmla="*/ 447 w 1110"/>
              <a:gd name="T29" fmla="*/ 225 h 1194"/>
              <a:gd name="T30" fmla="*/ 128 w 1110"/>
              <a:gd name="T31" fmla="*/ 68 h 1194"/>
              <a:gd name="T32" fmla="*/ 64 w 1110"/>
              <a:gd name="T33" fmla="*/ 61 h 1194"/>
              <a:gd name="T34" fmla="*/ 0 w 1110"/>
              <a:gd name="T35" fmla="*/ 54 h 1194"/>
              <a:gd name="T36" fmla="*/ 2 w 1110"/>
              <a:gd name="T37" fmla="*/ 7 h 1194"/>
              <a:gd name="T38" fmla="*/ 31 w 1110"/>
              <a:gd name="T39" fmla="*/ 4 h 1194"/>
              <a:gd name="T40" fmla="*/ 85 w 1110"/>
              <a:gd name="T41" fmla="*/ 0 h 1194"/>
              <a:gd name="T42" fmla="*/ 100 w 1110"/>
              <a:gd name="T43" fmla="*/ 0 h 1194"/>
              <a:gd name="T44" fmla="*/ 632 w 1110"/>
              <a:gd name="T45" fmla="*/ 311 h 1194"/>
              <a:gd name="T46" fmla="*/ 844 w 1110"/>
              <a:gd name="T47" fmla="*/ 748 h 1194"/>
              <a:gd name="T48" fmla="*/ 891 w 1110"/>
              <a:gd name="T49" fmla="*/ 937 h 1194"/>
              <a:gd name="T50" fmla="*/ 901 w 1110"/>
              <a:gd name="T51" fmla="*/ 982 h 1194"/>
              <a:gd name="T52" fmla="*/ 924 w 1110"/>
              <a:gd name="T53" fmla="*/ 947 h 1194"/>
              <a:gd name="T54" fmla="*/ 1027 w 1110"/>
              <a:gd name="T55" fmla="*/ 827 h 1194"/>
              <a:gd name="T56" fmla="*/ 1061 w 1110"/>
              <a:gd name="T57" fmla="*/ 814 h 1194"/>
              <a:gd name="T58" fmla="*/ 1068 w 1110"/>
              <a:gd name="T59" fmla="*/ 813 h 1194"/>
              <a:gd name="T60" fmla="*/ 1110 w 1110"/>
              <a:gd name="T61" fmla="*/ 804 h 1194"/>
              <a:gd name="T62" fmla="*/ 1095 w 1110"/>
              <a:gd name="T63" fmla="*/ 845 h 1194"/>
              <a:gd name="T64" fmla="*/ 1093 w 1110"/>
              <a:gd name="T65" fmla="*/ 852 h 1194"/>
              <a:gd name="T66" fmla="*/ 1076 w 1110"/>
              <a:gd name="T67" fmla="*/ 882 h 1194"/>
              <a:gd name="T68" fmla="*/ 920 w 1110"/>
              <a:gd name="T69" fmla="*/ 1085 h 1194"/>
              <a:gd name="T70" fmla="*/ 918 w 1110"/>
              <a:gd name="T71" fmla="*/ 1102 h 1194"/>
              <a:gd name="T72" fmla="*/ 917 w 1110"/>
              <a:gd name="T73" fmla="*/ 1120 h 1194"/>
              <a:gd name="T74" fmla="*/ 910 w 1110"/>
              <a:gd name="T75" fmla="*/ 1158 h 1194"/>
              <a:gd name="T76" fmla="*/ 907 w 1110"/>
              <a:gd name="T77" fmla="*/ 1173 h 1194"/>
              <a:gd name="T78" fmla="*/ 904 w 1110"/>
              <a:gd name="T79" fmla="*/ 1191 h 1194"/>
              <a:gd name="T80" fmla="*/ 885 w 1110"/>
              <a:gd name="T81" fmla="*/ 1192 h 1194"/>
              <a:gd name="T82" fmla="*/ 876 w 1110"/>
              <a:gd name="T83" fmla="*/ 1193 h 1194"/>
              <a:gd name="T84" fmla="*/ 863 w 1110"/>
              <a:gd name="T85" fmla="*/ 1194 h 1194"/>
              <a:gd name="T86" fmla="*/ 721 w 1110"/>
              <a:gd name="T87" fmla="*/ 556 h 1194"/>
              <a:gd name="T88" fmla="*/ 838 w 1110"/>
              <a:gd name="T89" fmla="*/ 919 h 1194"/>
              <a:gd name="T90" fmla="*/ 798 w 1110"/>
              <a:gd name="T91" fmla="*/ 762 h 1194"/>
              <a:gd name="T92" fmla="*/ 721 w 1110"/>
              <a:gd name="T93" fmla="*/ 55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10" h="1194">
                <a:moveTo>
                  <a:pt x="863" y="1194"/>
                </a:moveTo>
                <a:cubicBezTo>
                  <a:pt x="855" y="1186"/>
                  <a:pt x="855" y="1186"/>
                  <a:pt x="855" y="1186"/>
                </a:cubicBezTo>
                <a:cubicBezTo>
                  <a:pt x="848" y="1177"/>
                  <a:pt x="840" y="1169"/>
                  <a:pt x="832" y="1161"/>
                </a:cubicBezTo>
                <a:cubicBezTo>
                  <a:pt x="816" y="1143"/>
                  <a:pt x="800" y="1126"/>
                  <a:pt x="783" y="1109"/>
                </a:cubicBezTo>
                <a:cubicBezTo>
                  <a:pt x="684" y="1010"/>
                  <a:pt x="590" y="950"/>
                  <a:pt x="486" y="921"/>
                </a:cubicBezTo>
                <a:cubicBezTo>
                  <a:pt x="483" y="920"/>
                  <a:pt x="481" y="919"/>
                  <a:pt x="480" y="918"/>
                </a:cubicBezTo>
                <a:cubicBezTo>
                  <a:pt x="478" y="918"/>
                  <a:pt x="475" y="917"/>
                  <a:pt x="472" y="916"/>
                </a:cubicBezTo>
                <a:cubicBezTo>
                  <a:pt x="462" y="913"/>
                  <a:pt x="446" y="909"/>
                  <a:pt x="438" y="894"/>
                </a:cubicBezTo>
                <a:cubicBezTo>
                  <a:pt x="435" y="888"/>
                  <a:pt x="432" y="877"/>
                  <a:pt x="436" y="863"/>
                </a:cubicBezTo>
                <a:cubicBezTo>
                  <a:pt x="442" y="845"/>
                  <a:pt x="455" y="835"/>
                  <a:pt x="472" y="835"/>
                </a:cubicBezTo>
                <a:cubicBezTo>
                  <a:pt x="483" y="835"/>
                  <a:pt x="493" y="839"/>
                  <a:pt x="500" y="842"/>
                </a:cubicBezTo>
                <a:cubicBezTo>
                  <a:pt x="503" y="844"/>
                  <a:pt x="505" y="845"/>
                  <a:pt x="507" y="845"/>
                </a:cubicBezTo>
                <a:cubicBezTo>
                  <a:pt x="623" y="883"/>
                  <a:pt x="725" y="952"/>
                  <a:pt x="824" y="1060"/>
                </a:cubicBezTo>
                <a:cubicBezTo>
                  <a:pt x="780" y="881"/>
                  <a:pt x="737" y="719"/>
                  <a:pt x="672" y="564"/>
                </a:cubicBezTo>
                <a:cubicBezTo>
                  <a:pt x="619" y="436"/>
                  <a:pt x="543" y="322"/>
                  <a:pt x="447" y="225"/>
                </a:cubicBezTo>
                <a:cubicBezTo>
                  <a:pt x="365" y="142"/>
                  <a:pt x="261" y="91"/>
                  <a:pt x="128" y="68"/>
                </a:cubicBezTo>
                <a:cubicBezTo>
                  <a:pt x="107" y="64"/>
                  <a:pt x="86" y="63"/>
                  <a:pt x="64" y="61"/>
                </a:cubicBezTo>
                <a:cubicBezTo>
                  <a:pt x="43" y="59"/>
                  <a:pt x="22" y="58"/>
                  <a:pt x="0" y="54"/>
                </a:cubicBezTo>
                <a:cubicBezTo>
                  <a:pt x="2" y="7"/>
                  <a:pt x="2" y="7"/>
                  <a:pt x="2" y="7"/>
                </a:cubicBezTo>
                <a:cubicBezTo>
                  <a:pt x="12" y="6"/>
                  <a:pt x="21" y="5"/>
                  <a:pt x="31" y="4"/>
                </a:cubicBezTo>
                <a:cubicBezTo>
                  <a:pt x="49" y="2"/>
                  <a:pt x="67" y="0"/>
                  <a:pt x="85" y="0"/>
                </a:cubicBezTo>
                <a:cubicBezTo>
                  <a:pt x="90" y="0"/>
                  <a:pt x="95" y="0"/>
                  <a:pt x="100" y="0"/>
                </a:cubicBezTo>
                <a:cubicBezTo>
                  <a:pt x="314" y="15"/>
                  <a:pt x="488" y="117"/>
                  <a:pt x="632" y="311"/>
                </a:cubicBezTo>
                <a:cubicBezTo>
                  <a:pt x="724" y="435"/>
                  <a:pt x="793" y="578"/>
                  <a:pt x="844" y="748"/>
                </a:cubicBezTo>
                <a:cubicBezTo>
                  <a:pt x="863" y="810"/>
                  <a:pt x="877" y="875"/>
                  <a:pt x="891" y="937"/>
                </a:cubicBezTo>
                <a:cubicBezTo>
                  <a:pt x="894" y="952"/>
                  <a:pt x="898" y="967"/>
                  <a:pt x="901" y="982"/>
                </a:cubicBezTo>
                <a:cubicBezTo>
                  <a:pt x="908" y="970"/>
                  <a:pt x="915" y="958"/>
                  <a:pt x="924" y="947"/>
                </a:cubicBezTo>
                <a:cubicBezTo>
                  <a:pt x="956" y="905"/>
                  <a:pt x="992" y="865"/>
                  <a:pt x="1027" y="827"/>
                </a:cubicBezTo>
                <a:cubicBezTo>
                  <a:pt x="1037" y="816"/>
                  <a:pt x="1051" y="815"/>
                  <a:pt x="1061" y="814"/>
                </a:cubicBezTo>
                <a:cubicBezTo>
                  <a:pt x="1063" y="814"/>
                  <a:pt x="1066" y="814"/>
                  <a:pt x="1068" y="813"/>
                </a:cubicBezTo>
                <a:cubicBezTo>
                  <a:pt x="1110" y="804"/>
                  <a:pt x="1110" y="804"/>
                  <a:pt x="1110" y="804"/>
                </a:cubicBezTo>
                <a:cubicBezTo>
                  <a:pt x="1095" y="845"/>
                  <a:pt x="1095" y="845"/>
                  <a:pt x="1095" y="845"/>
                </a:cubicBezTo>
                <a:cubicBezTo>
                  <a:pt x="1095" y="847"/>
                  <a:pt x="1094" y="849"/>
                  <a:pt x="1093" y="852"/>
                </a:cubicBezTo>
                <a:cubicBezTo>
                  <a:pt x="1091" y="861"/>
                  <a:pt x="1088" y="874"/>
                  <a:pt x="1076" y="882"/>
                </a:cubicBezTo>
                <a:cubicBezTo>
                  <a:pt x="1006" y="931"/>
                  <a:pt x="964" y="1003"/>
                  <a:pt x="920" y="1085"/>
                </a:cubicBezTo>
                <a:cubicBezTo>
                  <a:pt x="918" y="1088"/>
                  <a:pt x="918" y="1096"/>
                  <a:pt x="918" y="1102"/>
                </a:cubicBezTo>
                <a:cubicBezTo>
                  <a:pt x="918" y="1107"/>
                  <a:pt x="918" y="1114"/>
                  <a:pt x="917" y="1120"/>
                </a:cubicBezTo>
                <a:cubicBezTo>
                  <a:pt x="915" y="1133"/>
                  <a:pt x="912" y="1146"/>
                  <a:pt x="910" y="1158"/>
                </a:cubicBezTo>
                <a:cubicBezTo>
                  <a:pt x="909" y="1163"/>
                  <a:pt x="908" y="1168"/>
                  <a:pt x="907" y="1173"/>
                </a:cubicBezTo>
                <a:cubicBezTo>
                  <a:pt x="904" y="1191"/>
                  <a:pt x="904" y="1191"/>
                  <a:pt x="904" y="1191"/>
                </a:cubicBezTo>
                <a:cubicBezTo>
                  <a:pt x="885" y="1192"/>
                  <a:pt x="885" y="1192"/>
                  <a:pt x="885" y="1192"/>
                </a:cubicBezTo>
                <a:cubicBezTo>
                  <a:pt x="882" y="1192"/>
                  <a:pt x="879" y="1193"/>
                  <a:pt x="876" y="1193"/>
                </a:cubicBezTo>
                <a:lnTo>
                  <a:pt x="863" y="1194"/>
                </a:lnTo>
                <a:close/>
                <a:moveTo>
                  <a:pt x="721" y="556"/>
                </a:moveTo>
                <a:cubicBezTo>
                  <a:pt x="769" y="672"/>
                  <a:pt x="805" y="792"/>
                  <a:pt x="838" y="919"/>
                </a:cubicBezTo>
                <a:cubicBezTo>
                  <a:pt x="826" y="867"/>
                  <a:pt x="814" y="813"/>
                  <a:pt x="798" y="762"/>
                </a:cubicBezTo>
                <a:cubicBezTo>
                  <a:pt x="776" y="688"/>
                  <a:pt x="750" y="620"/>
                  <a:pt x="721" y="556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10383" y="251247"/>
            <a:ext cx="8933618" cy="357096"/>
          </a:xfrm>
        </p:spPr>
        <p:txBody>
          <a:bodyPr/>
          <a:lstStyle/>
          <a:p>
            <a:r>
              <a:rPr lang="fr-CA" sz="2600" dirty="0" smtClean="0"/>
              <a:t>Annexe - Publication </a:t>
            </a:r>
            <a:r>
              <a:rPr lang="fr-CA" sz="2600" dirty="0" smtClean="0"/>
              <a:t>proactive: 7 étapes du schéma de processus*</a:t>
            </a:r>
            <a:endParaRPr lang="fr-CA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9</a:t>
            </a:fld>
            <a:endParaRPr lang="en-CA"/>
          </a:p>
        </p:txBody>
      </p:sp>
      <p:grpSp>
        <p:nvGrpSpPr>
          <p:cNvPr id="6" name="Group 5"/>
          <p:cNvGrpSpPr/>
          <p:nvPr/>
        </p:nvGrpSpPr>
        <p:grpSpPr>
          <a:xfrm>
            <a:off x="210382" y="2681471"/>
            <a:ext cx="8363272" cy="247288"/>
            <a:chOff x="727137" y="2536328"/>
            <a:chExt cx="7905750" cy="247288"/>
          </a:xfrm>
        </p:grpSpPr>
        <p:cxnSp>
          <p:nvCxnSpPr>
            <p:cNvPr id="7" name="Straight Connector 6"/>
            <p:cNvCxnSpPr/>
            <p:nvPr>
              <p:custDataLst>
                <p:tags r:id="rId1"/>
              </p:custDataLst>
            </p:nvPr>
          </p:nvCxnSpPr>
          <p:spPr>
            <a:xfrm>
              <a:off x="727137" y="2662212"/>
              <a:ext cx="7905750" cy="1588"/>
            </a:xfrm>
            <a:prstGeom prst="line">
              <a:avLst/>
            </a:prstGeom>
            <a:ln w="19050">
              <a:solidFill>
                <a:srgbClr val="00579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hevron 7"/>
            <p:cNvSpPr/>
            <p:nvPr>
              <p:custDataLst>
                <p:tags r:id="rId2"/>
              </p:custDataLst>
            </p:nvPr>
          </p:nvSpPr>
          <p:spPr>
            <a:xfrm>
              <a:off x="1387926" y="2555016"/>
              <a:ext cx="228600" cy="228600"/>
            </a:xfrm>
            <a:prstGeom prst="chevron">
              <a:avLst/>
            </a:prstGeom>
            <a:solidFill>
              <a:srgbClr val="005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Chevron 8"/>
            <p:cNvSpPr/>
            <p:nvPr>
              <p:custDataLst>
                <p:tags r:id="rId3"/>
              </p:custDataLst>
            </p:nvPr>
          </p:nvSpPr>
          <p:spPr>
            <a:xfrm>
              <a:off x="3045052" y="2536328"/>
              <a:ext cx="228600" cy="228600"/>
            </a:xfrm>
            <a:prstGeom prst="chevron">
              <a:avLst/>
            </a:prstGeom>
            <a:solidFill>
              <a:srgbClr val="005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Chevron 9"/>
            <p:cNvSpPr/>
            <p:nvPr>
              <p:custDataLst>
                <p:tags r:id="rId4"/>
              </p:custDataLst>
            </p:nvPr>
          </p:nvSpPr>
          <p:spPr>
            <a:xfrm>
              <a:off x="4576009" y="2541141"/>
              <a:ext cx="228600" cy="228600"/>
            </a:xfrm>
            <a:prstGeom prst="chevron">
              <a:avLst/>
            </a:prstGeom>
            <a:solidFill>
              <a:srgbClr val="005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Chevron 10"/>
            <p:cNvSpPr/>
            <p:nvPr>
              <p:custDataLst>
                <p:tags r:id="rId5"/>
              </p:custDataLst>
            </p:nvPr>
          </p:nvSpPr>
          <p:spPr>
            <a:xfrm>
              <a:off x="5772296" y="2555016"/>
              <a:ext cx="228600" cy="228600"/>
            </a:xfrm>
            <a:prstGeom prst="chevron">
              <a:avLst/>
            </a:prstGeom>
            <a:solidFill>
              <a:srgbClr val="005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Chevron 11"/>
            <p:cNvSpPr/>
            <p:nvPr>
              <p:custDataLst>
                <p:tags r:id="rId6"/>
              </p:custDataLst>
            </p:nvPr>
          </p:nvSpPr>
          <p:spPr>
            <a:xfrm>
              <a:off x="6891883" y="2555016"/>
              <a:ext cx="228600" cy="228600"/>
            </a:xfrm>
            <a:prstGeom prst="chevron">
              <a:avLst/>
            </a:prstGeom>
            <a:solidFill>
              <a:srgbClr val="005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Chevron 12"/>
            <p:cNvSpPr/>
            <p:nvPr>
              <p:custDataLst>
                <p:tags r:id="rId7"/>
              </p:custDataLst>
            </p:nvPr>
          </p:nvSpPr>
          <p:spPr>
            <a:xfrm>
              <a:off x="7909309" y="2536328"/>
              <a:ext cx="228600" cy="228600"/>
            </a:xfrm>
            <a:prstGeom prst="chevron">
              <a:avLst/>
            </a:prstGeom>
            <a:solidFill>
              <a:srgbClr val="0057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11567" y="1955273"/>
            <a:ext cx="1237383" cy="3587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1) Production</a:t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Jour 1-10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3021008"/>
            <a:ext cx="1845510" cy="1295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300" dirty="0" err="1" smtClean="0">
                <a:cs typeface="Arial" pitchFamily="34" charset="0"/>
              </a:rPr>
              <a:t>Regrouper</a:t>
            </a:r>
            <a:r>
              <a:rPr lang="en-US" sz="1300" dirty="0" smtClean="0">
                <a:cs typeface="Arial" pitchFamily="34" charset="0"/>
              </a:rPr>
              <a:t> les </a:t>
            </a:r>
            <a:r>
              <a:rPr lang="en-US" sz="1300" dirty="0" err="1" smtClean="0">
                <a:cs typeface="Arial" pitchFamily="34" charset="0"/>
              </a:rPr>
              <a:t>renseignements</a:t>
            </a:r>
            <a:r>
              <a:rPr lang="en-US" sz="1300" dirty="0" smtClean="0">
                <a:cs typeface="Arial" pitchFamily="34" charset="0"/>
              </a:rPr>
              <a:t> à </a:t>
            </a:r>
            <a:r>
              <a:rPr lang="en-US" sz="1300" dirty="0" err="1" smtClean="0">
                <a:cs typeface="Arial" pitchFamily="34" charset="0"/>
              </a:rPr>
              <a:t>partir</a:t>
            </a:r>
            <a:r>
              <a:rPr lang="en-US" sz="1300" dirty="0" smtClean="0">
                <a:cs typeface="Arial" pitchFamily="34" charset="0"/>
              </a:rPr>
              <a:t> du document </a:t>
            </a:r>
            <a:r>
              <a:rPr lang="en-US" sz="1300" dirty="0" err="1" smtClean="0">
                <a:cs typeface="Arial" pitchFamily="34" charset="0"/>
              </a:rPr>
              <a:t>existant</a:t>
            </a:r>
            <a:endParaRPr lang="en-US" sz="1300" dirty="0" smtClean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1300" dirty="0"/>
              <a:t>Identifier le contenu de publication pour le </a:t>
            </a:r>
            <a:r>
              <a:rPr lang="fr-FR" sz="1300" dirty="0" smtClean="0"/>
              <a:t>ou les cahiers de transition</a:t>
            </a:r>
            <a:endParaRPr lang="en-US" sz="1300" dirty="0" smtClean="0"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03674" y="1962508"/>
            <a:ext cx="1554161" cy="2941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2)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R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evue </a:t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</a:t>
            </a:r>
            <a:r>
              <a:rPr 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ré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-publication</a:t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Jour 11-19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05414" y="3014133"/>
            <a:ext cx="1921536" cy="95228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fr-FR" sz="1300" dirty="0"/>
              <a:t>Identifier les </a:t>
            </a:r>
            <a:r>
              <a:rPr lang="fr-FR" sz="1300" dirty="0" smtClean="0"/>
              <a:t>renseignements pouvant être caviardés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CA" sz="1300" dirty="0" err="1" smtClean="0">
                <a:cs typeface="Arial" pitchFamily="34" charset="0"/>
              </a:rPr>
              <a:t>Définir</a:t>
            </a:r>
            <a:r>
              <a:rPr lang="en-CA" sz="1300" dirty="0" smtClean="0">
                <a:cs typeface="Arial" pitchFamily="34" charset="0"/>
              </a:rPr>
              <a:t> la </a:t>
            </a:r>
            <a:r>
              <a:rPr lang="en-CA" sz="1300" dirty="0" err="1" smtClean="0">
                <a:cs typeface="Arial" pitchFamily="34" charset="0"/>
              </a:rPr>
              <a:t>trame</a:t>
            </a:r>
            <a:r>
              <a:rPr lang="en-CA" sz="1300" dirty="0" smtClean="0">
                <a:cs typeface="Arial" pitchFamily="34" charset="0"/>
              </a:rPr>
              <a:t> narrative de </a:t>
            </a:r>
            <a:r>
              <a:rPr lang="en-CA" sz="1300" dirty="0" err="1" smtClean="0">
                <a:cs typeface="Arial" pitchFamily="34" charset="0"/>
              </a:rPr>
              <a:t>votre</a:t>
            </a:r>
            <a:r>
              <a:rPr lang="en-CA" sz="1300" dirty="0" smtClean="0">
                <a:cs typeface="Arial" pitchFamily="34" charset="0"/>
              </a:rPr>
              <a:t> document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CA" sz="1300" dirty="0" err="1" smtClean="0">
                <a:cs typeface="Arial" pitchFamily="34" charset="0"/>
              </a:rPr>
              <a:t>Consolider</a:t>
            </a:r>
            <a:r>
              <a:rPr lang="en-CA" sz="1300" dirty="0" smtClean="0">
                <a:cs typeface="Arial" pitchFamily="34" charset="0"/>
              </a:rPr>
              <a:t> le document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CA" sz="1300" dirty="0" err="1" smtClean="0">
                <a:cs typeface="Arial" pitchFamily="34" charset="0"/>
              </a:rPr>
              <a:t>Transmettre</a:t>
            </a:r>
            <a:r>
              <a:rPr lang="en-CA" sz="1300" dirty="0" smtClean="0">
                <a:cs typeface="Arial" pitchFamily="34" charset="0"/>
              </a:rPr>
              <a:t> le document à </a:t>
            </a:r>
            <a:r>
              <a:rPr lang="en-CA" sz="1300" dirty="0" err="1" smtClean="0">
                <a:cs typeface="Arial" pitchFamily="34" charset="0"/>
              </a:rPr>
              <a:t>l’AIPRP</a:t>
            </a:r>
            <a:endParaRPr lang="en-CA" sz="1300" dirty="0" smtClean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n-CA" sz="1300" b="1" dirty="0" smtClean="0">
                <a:cs typeface="Arial" pitchFamily="34" charset="0"/>
              </a:rPr>
              <a:t>Jour 20 – 50</a:t>
            </a:r>
            <a:br>
              <a:rPr lang="en-CA" sz="1300" b="1" dirty="0" smtClean="0">
                <a:cs typeface="Arial" pitchFamily="34" charset="0"/>
              </a:rPr>
            </a:br>
            <a:r>
              <a:rPr lang="en-CA" sz="1300" dirty="0" smtClean="0">
                <a:cs typeface="Arial" pitchFamily="34" charset="0"/>
              </a:rPr>
              <a:t>Consultation </a:t>
            </a:r>
            <a:r>
              <a:rPr lang="en-CA" sz="1300" dirty="0" err="1" smtClean="0">
                <a:cs typeface="Arial" pitchFamily="34" charset="0"/>
              </a:rPr>
              <a:t>auprès</a:t>
            </a:r>
            <a:r>
              <a:rPr lang="en-CA" sz="1300" dirty="0" smtClean="0">
                <a:cs typeface="Arial" pitchFamily="34" charset="0"/>
              </a:rPr>
              <a:t> des BPRs </a:t>
            </a:r>
            <a:r>
              <a:rPr lang="en-CA" sz="1300" dirty="0" err="1" smtClean="0">
                <a:cs typeface="Arial" pitchFamily="34" charset="0"/>
              </a:rPr>
              <a:t>concernés</a:t>
            </a:r>
            <a:endParaRPr lang="en-US" sz="1300" dirty="0"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32630" y="1967166"/>
            <a:ext cx="1390439" cy="5385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3) Approbation</a:t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Jour 51-72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35846" y="3004155"/>
            <a:ext cx="1889013" cy="6934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300" dirty="0" err="1" smtClean="0">
                <a:cs typeface="Arial" pitchFamily="34" charset="0"/>
              </a:rPr>
              <a:t>Révision</a:t>
            </a:r>
            <a:r>
              <a:rPr lang="en-US" sz="1300" dirty="0" smtClean="0">
                <a:cs typeface="Arial" pitchFamily="34" charset="0"/>
              </a:rPr>
              <a:t>/approbation des recommendations des BPRs par le </a:t>
            </a:r>
            <a:r>
              <a:rPr lang="en-US" sz="1300" dirty="0" err="1" smtClean="0">
                <a:cs typeface="Arial" pitchFamily="34" charset="0"/>
              </a:rPr>
              <a:t>directeur</a:t>
            </a:r>
            <a:r>
              <a:rPr lang="en-US" sz="1300" dirty="0" smtClean="0">
                <a:cs typeface="Arial" pitchFamily="34" charset="0"/>
              </a:rPr>
              <a:t> de </a:t>
            </a:r>
            <a:r>
              <a:rPr lang="en-US" sz="1300" dirty="0" err="1" smtClean="0">
                <a:cs typeface="Arial" pitchFamily="34" charset="0"/>
              </a:rPr>
              <a:t>l’AIPRP</a:t>
            </a:r>
            <a:endParaRPr lang="en-US" sz="1300" dirty="0" smtClean="0"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50703" y="1982407"/>
            <a:ext cx="1235453" cy="2829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4) </a:t>
            </a:r>
            <a:r>
              <a:rPr 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Traduction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Jour X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6924" y="3036988"/>
            <a:ext cx="945326" cy="54378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300" dirty="0" smtClean="0">
                <a:cs typeface="Arial" pitchFamily="34" charset="0"/>
              </a:rPr>
              <a:t>Efforts </a:t>
            </a:r>
            <a:r>
              <a:rPr lang="en-US" sz="1300" dirty="0" err="1" smtClean="0">
                <a:cs typeface="Arial" pitchFamily="34" charset="0"/>
              </a:rPr>
              <a:t>continus</a:t>
            </a:r>
            <a:endParaRPr lang="en-US" sz="1300" dirty="0"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33684" y="1960595"/>
            <a:ext cx="1238250" cy="2980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5) </a:t>
            </a:r>
            <a:r>
              <a:rPr 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Codage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Web</a:t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Jour 73-99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42751" y="3046406"/>
            <a:ext cx="1675219" cy="179240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300" dirty="0" smtClean="0">
                <a:cs typeface="Arial" pitchFamily="34" charset="0"/>
              </a:rPr>
              <a:t>Document aux Services du Web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300" dirty="0" smtClean="0">
                <a:cs typeface="Arial" pitchFamily="34" charset="0"/>
              </a:rPr>
              <a:t>Les services du Web </a:t>
            </a:r>
            <a:r>
              <a:rPr lang="en-US" sz="1300" smtClean="0">
                <a:cs typeface="Arial" pitchFamily="34" charset="0"/>
              </a:rPr>
              <a:t>avisent</a:t>
            </a:r>
            <a:r>
              <a:rPr lang="en-US" sz="1300" dirty="0" smtClean="0">
                <a:cs typeface="Arial" pitchFamily="34" charset="0"/>
              </a:rPr>
              <a:t> que le </a:t>
            </a:r>
            <a:r>
              <a:rPr lang="en-US" sz="1300" dirty="0" err="1" smtClean="0">
                <a:cs typeface="Arial" pitchFamily="34" charset="0"/>
              </a:rPr>
              <a:t>matériel</a:t>
            </a:r>
            <a:r>
              <a:rPr lang="en-US" sz="1300" dirty="0" smtClean="0">
                <a:cs typeface="Arial" pitchFamily="34" charset="0"/>
              </a:rPr>
              <a:t> </a:t>
            </a:r>
            <a:r>
              <a:rPr lang="en-US" sz="1300" dirty="0" err="1" smtClean="0">
                <a:cs typeface="Arial" pitchFamily="34" charset="0"/>
              </a:rPr>
              <a:t>est</a:t>
            </a:r>
            <a:r>
              <a:rPr lang="en-US" sz="1300" dirty="0" smtClean="0">
                <a:cs typeface="Arial" pitchFamily="34" charset="0"/>
              </a:rPr>
              <a:t> prêt pour le </a:t>
            </a:r>
            <a:r>
              <a:rPr lang="en-US" sz="1300" dirty="0" err="1" smtClean="0">
                <a:cs typeface="Arial" pitchFamily="34" charset="0"/>
              </a:rPr>
              <a:t>codage</a:t>
            </a:r>
            <a:endParaRPr lang="en-US" sz="1300" dirty="0" smtClean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n-US" sz="1300" dirty="0" err="1" smtClean="0">
                <a:cs typeface="Arial" pitchFamily="34" charset="0"/>
              </a:rPr>
              <a:t>Examen</a:t>
            </a:r>
            <a:r>
              <a:rPr lang="en-US" sz="1300" dirty="0" smtClean="0">
                <a:cs typeface="Arial" pitchFamily="34" charset="0"/>
              </a:rPr>
              <a:t> du </a:t>
            </a:r>
            <a:r>
              <a:rPr lang="en-US" sz="1300" dirty="0" err="1" smtClean="0">
                <a:cs typeface="Arial" pitchFamily="34" charset="0"/>
              </a:rPr>
              <a:t>contrôle</a:t>
            </a:r>
            <a:r>
              <a:rPr lang="en-US" sz="1300" dirty="0" smtClean="0">
                <a:cs typeface="Arial" pitchFamily="34" charset="0"/>
              </a:rPr>
              <a:t> de </a:t>
            </a:r>
            <a:r>
              <a:rPr lang="en-US" sz="1300" dirty="0" err="1" smtClean="0">
                <a:cs typeface="Arial" pitchFamily="34" charset="0"/>
              </a:rPr>
              <a:t>qualité</a:t>
            </a:r>
            <a:endParaRPr lang="en-US" sz="1300" dirty="0" smtClean="0">
              <a:cs typeface="Arial" pitchFamily="34" charset="0"/>
            </a:endParaRPr>
          </a:p>
          <a:p>
            <a:r>
              <a:rPr lang="en-US" sz="1300" dirty="0" smtClean="0">
                <a:cs typeface="Arial" pitchFamily="34" charset="0"/>
              </a:rPr>
              <a:t/>
            </a:r>
            <a:br>
              <a:rPr lang="en-US" sz="1300" dirty="0" smtClean="0">
                <a:cs typeface="Arial" pitchFamily="34" charset="0"/>
              </a:rPr>
            </a:br>
            <a:r>
              <a:rPr lang="en-US" sz="1300" b="1" dirty="0" smtClean="0">
                <a:cs typeface="Arial" pitchFamily="34" charset="0"/>
              </a:rPr>
              <a:t>6) Avis de </a:t>
            </a:r>
            <a:r>
              <a:rPr lang="en-US" sz="1300" b="1" dirty="0" err="1" smtClean="0">
                <a:cs typeface="Arial" pitchFamily="34" charset="0"/>
              </a:rPr>
              <a:t>pré</a:t>
            </a:r>
            <a:r>
              <a:rPr lang="en-US" sz="1300" b="1" dirty="0" smtClean="0">
                <a:cs typeface="Arial" pitchFamily="34" charset="0"/>
              </a:rPr>
              <a:t>-publication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300" dirty="0" err="1" smtClean="0">
                <a:cs typeface="Arial" pitchFamily="34" charset="0"/>
              </a:rPr>
              <a:t>Aviser</a:t>
            </a:r>
            <a:r>
              <a:rPr lang="en-US" sz="1300" dirty="0" smtClean="0">
                <a:cs typeface="Arial" pitchFamily="34" charset="0"/>
              </a:rPr>
              <a:t> le bureau du sous-</a:t>
            </a:r>
            <a:r>
              <a:rPr lang="en-US" sz="1300" dirty="0" err="1" smtClean="0">
                <a:cs typeface="Arial" pitchFamily="34" charset="0"/>
              </a:rPr>
              <a:t>ministre</a:t>
            </a:r>
            <a:r>
              <a:rPr lang="en-US" sz="1300" dirty="0" smtClean="0">
                <a:cs typeface="Arial" pitchFamily="34" charset="0"/>
              </a:rPr>
              <a:t> et les Communications</a:t>
            </a:r>
            <a:endParaRPr lang="en-US" sz="1300" dirty="0"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09991" y="1952836"/>
            <a:ext cx="1238250" cy="4644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7) </a:t>
            </a:r>
            <a:r>
              <a:rPr lang="en-US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Délai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de publication</a:t>
            </a:r>
            <a:b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</a:b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Jour 100-120</a:t>
            </a:r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06854" y="3039712"/>
            <a:ext cx="1421630" cy="134220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300" dirty="0" smtClean="0">
                <a:cs typeface="Arial" pitchFamily="34" charset="0"/>
              </a:rPr>
              <a:t>Publication par les Services du  Web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300" dirty="0" err="1" smtClean="0">
                <a:cs typeface="Arial" pitchFamily="34" charset="0"/>
              </a:rPr>
              <a:t>Aviser</a:t>
            </a:r>
            <a:r>
              <a:rPr lang="en-US" sz="1300" dirty="0" smtClean="0">
                <a:cs typeface="Arial" pitchFamily="34" charset="0"/>
              </a:rPr>
              <a:t> le </a:t>
            </a:r>
            <a:r>
              <a:rPr lang="en-US" sz="1300" dirty="0" err="1" smtClean="0">
                <a:cs typeface="Arial" pitchFamily="34" charset="0"/>
              </a:rPr>
              <a:t>responsable</a:t>
            </a:r>
            <a:endParaRPr lang="en-US" sz="1300" dirty="0" smtClean="0"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2811" y="6048290"/>
            <a:ext cx="825185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i="1" dirty="0" smtClean="0"/>
              <a:t>*</a:t>
            </a:r>
            <a:r>
              <a:rPr lang="en-CA" sz="1000" i="1" dirty="0" err="1" smtClean="0"/>
              <a:t>Inspiré</a:t>
            </a:r>
            <a:r>
              <a:rPr lang="en-CA" sz="1000" i="1" dirty="0" smtClean="0"/>
              <a:t> par </a:t>
            </a:r>
            <a:r>
              <a:rPr lang="en-CA" sz="1000" i="1" dirty="0" err="1" smtClean="0"/>
              <a:t>une</a:t>
            </a:r>
            <a:r>
              <a:rPr lang="en-CA" sz="1000" i="1" dirty="0" smtClean="0"/>
              <a:t> </a:t>
            </a:r>
            <a:r>
              <a:rPr lang="en-CA" sz="1000" i="1" dirty="0" err="1" smtClean="0"/>
              <a:t>ébauche</a:t>
            </a:r>
            <a:r>
              <a:rPr lang="en-CA" sz="1000" i="1" dirty="0" smtClean="0"/>
              <a:t> de </a:t>
            </a:r>
            <a:r>
              <a:rPr lang="en-CA" sz="1000" i="1" dirty="0" err="1" smtClean="0"/>
              <a:t>schéma</a:t>
            </a:r>
            <a:r>
              <a:rPr lang="en-CA" sz="1000" i="1" dirty="0" smtClean="0"/>
              <a:t> de </a:t>
            </a:r>
            <a:r>
              <a:rPr lang="en-CA" sz="1000" i="1" dirty="0" err="1" smtClean="0"/>
              <a:t>processus</a:t>
            </a:r>
            <a:r>
              <a:rPr lang="en-CA" sz="1000" i="1" dirty="0" smtClean="0"/>
              <a:t> de Transports Canada. </a:t>
            </a:r>
            <a:br>
              <a:rPr lang="en-CA" sz="1000" i="1" dirty="0" smtClean="0"/>
            </a:br>
            <a:r>
              <a:rPr lang="fr-FR" sz="1000" b="1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N'oubliez pas: </a:t>
            </a:r>
            <a:r>
              <a:rPr lang="fr-FR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Vous </a:t>
            </a:r>
            <a:r>
              <a:rPr lang="fr-FR" sz="10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pouvez accéder aux outils, </a:t>
            </a:r>
            <a:r>
              <a:rPr lang="fr-FR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supports et modèles de processus, </a:t>
            </a:r>
            <a:r>
              <a:rPr lang="fr-FR" sz="10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apprendre des </a:t>
            </a:r>
            <a:r>
              <a:rPr lang="fr-FR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autres ministères </a:t>
            </a:r>
            <a:r>
              <a:rPr lang="fr-FR" sz="10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et partager </a:t>
            </a:r>
            <a:r>
              <a:rPr lang="fr-FR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vos pratiques exemplaires dans </a:t>
            </a:r>
            <a:r>
              <a:rPr lang="fr-CA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notre</a:t>
            </a:r>
            <a:r>
              <a:rPr lang="fr-FR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10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page </a:t>
            </a:r>
            <a:r>
              <a:rPr lang="fr-FR" sz="1000" dirty="0" err="1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OutilsGC</a:t>
            </a:r>
            <a:r>
              <a:rPr lang="fr-FR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fr-FR" sz="1000" b="1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10"/>
              </a:rPr>
              <a:t>http</a:t>
            </a:r>
            <a:r>
              <a:rPr lang="en-US" sz="1000" dirty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10"/>
              </a:rPr>
              <a:t>://</a:t>
            </a:r>
            <a:r>
              <a:rPr lang="en-US" sz="1000" dirty="0" smtClean="0">
                <a:solidFill>
                  <a:prstClr val="black"/>
                </a:solidFill>
                <a:ea typeface="Open Sans" panose="020B0606030504020204" pitchFamily="34" charset="0"/>
                <a:cs typeface="Open Sans" panose="020B0606030504020204" pitchFamily="34" charset="0"/>
                <a:hlinkClick r:id="rId10"/>
              </a:rPr>
              <a:t>www.gcpedia.gc.ca/wiki/AI/PP</a:t>
            </a:r>
            <a:endParaRPr lang="en-US" sz="900" i="1" dirty="0">
              <a:solidFill>
                <a:prstClr val="black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CA" sz="1000" i="1" dirty="0" smtClean="0"/>
              <a:t/>
            </a:r>
            <a:br>
              <a:rPr lang="en-CA" sz="1000" i="1" dirty="0" smtClean="0"/>
            </a:br>
            <a:endParaRPr lang="en-CA" sz="1000" i="1" dirty="0"/>
          </a:p>
        </p:txBody>
      </p:sp>
      <p:sp>
        <p:nvSpPr>
          <p:cNvPr id="33" name="Freeform 32"/>
          <p:cNvSpPr>
            <a:spLocks noEditPoints="1"/>
          </p:cNvSpPr>
          <p:nvPr/>
        </p:nvSpPr>
        <p:spPr bwMode="auto">
          <a:xfrm>
            <a:off x="4275530" y="1525204"/>
            <a:ext cx="429458" cy="408743"/>
          </a:xfrm>
          <a:custGeom>
            <a:avLst/>
            <a:gdLst>
              <a:gd name="T0" fmla="*/ 289 w 347"/>
              <a:gd name="T1" fmla="*/ 116 h 376"/>
              <a:gd name="T2" fmla="*/ 260 w 347"/>
              <a:gd name="T3" fmla="*/ 72 h 376"/>
              <a:gd name="T4" fmla="*/ 229 w 347"/>
              <a:gd name="T5" fmla="*/ 8 h 376"/>
              <a:gd name="T6" fmla="*/ 175 w 347"/>
              <a:gd name="T7" fmla="*/ 9 h 376"/>
              <a:gd name="T8" fmla="*/ 154 w 347"/>
              <a:gd name="T9" fmla="*/ 62 h 376"/>
              <a:gd name="T10" fmla="*/ 122 w 347"/>
              <a:gd name="T11" fmla="*/ 110 h 376"/>
              <a:gd name="T12" fmla="*/ 29 w 347"/>
              <a:gd name="T13" fmla="*/ 145 h 376"/>
              <a:gd name="T14" fmla="*/ 0 w 347"/>
              <a:gd name="T15" fmla="*/ 174 h 376"/>
              <a:gd name="T16" fmla="*/ 9 w 347"/>
              <a:gd name="T17" fmla="*/ 338 h 376"/>
              <a:gd name="T18" fmla="*/ 94 w 347"/>
              <a:gd name="T19" fmla="*/ 347 h 376"/>
              <a:gd name="T20" fmla="*/ 174 w 347"/>
              <a:gd name="T21" fmla="*/ 371 h 376"/>
              <a:gd name="T22" fmla="*/ 238 w 347"/>
              <a:gd name="T23" fmla="*/ 376 h 376"/>
              <a:gd name="T24" fmla="*/ 297 w 347"/>
              <a:gd name="T25" fmla="*/ 357 h 376"/>
              <a:gd name="T26" fmla="*/ 330 w 347"/>
              <a:gd name="T27" fmla="*/ 268 h 376"/>
              <a:gd name="T28" fmla="*/ 338 w 347"/>
              <a:gd name="T29" fmla="*/ 226 h 376"/>
              <a:gd name="T30" fmla="*/ 347 w 347"/>
              <a:gd name="T31" fmla="*/ 173 h 376"/>
              <a:gd name="T32" fmla="*/ 313 w 347"/>
              <a:gd name="T33" fmla="*/ 192 h 376"/>
              <a:gd name="T34" fmla="*/ 307 w 347"/>
              <a:gd name="T35" fmla="*/ 213 h 376"/>
              <a:gd name="T36" fmla="*/ 297 w 347"/>
              <a:gd name="T37" fmla="*/ 252 h 376"/>
              <a:gd name="T38" fmla="*/ 297 w 347"/>
              <a:gd name="T39" fmla="*/ 285 h 376"/>
              <a:gd name="T40" fmla="*/ 287 w 347"/>
              <a:gd name="T41" fmla="*/ 309 h 376"/>
              <a:gd name="T42" fmla="*/ 217 w 347"/>
              <a:gd name="T43" fmla="*/ 347 h 376"/>
              <a:gd name="T44" fmla="*/ 133 w 347"/>
              <a:gd name="T45" fmla="*/ 328 h 376"/>
              <a:gd name="T46" fmla="*/ 117 w 347"/>
              <a:gd name="T47" fmla="*/ 323 h 376"/>
              <a:gd name="T48" fmla="*/ 101 w 347"/>
              <a:gd name="T49" fmla="*/ 319 h 376"/>
              <a:gd name="T50" fmla="*/ 87 w 347"/>
              <a:gd name="T51" fmla="*/ 318 h 376"/>
              <a:gd name="T52" fmla="*/ 94 w 347"/>
              <a:gd name="T53" fmla="*/ 174 h 376"/>
              <a:gd name="T54" fmla="*/ 111 w 347"/>
              <a:gd name="T55" fmla="*/ 165 h 376"/>
              <a:gd name="T56" fmla="*/ 129 w 347"/>
              <a:gd name="T57" fmla="*/ 147 h 376"/>
              <a:gd name="T58" fmla="*/ 144 w 347"/>
              <a:gd name="T59" fmla="*/ 129 h 376"/>
              <a:gd name="T60" fmla="*/ 166 w 347"/>
              <a:gd name="T61" fmla="*/ 101 h 376"/>
              <a:gd name="T62" fmla="*/ 187 w 347"/>
              <a:gd name="T63" fmla="*/ 48 h 376"/>
              <a:gd name="T64" fmla="*/ 224 w 347"/>
              <a:gd name="T65" fmla="*/ 40 h 376"/>
              <a:gd name="T66" fmla="*/ 221 w 347"/>
              <a:gd name="T67" fmla="*/ 109 h 376"/>
              <a:gd name="T68" fmla="*/ 289 w 347"/>
              <a:gd name="T69" fmla="*/ 145 h 376"/>
              <a:gd name="T70" fmla="*/ 318 w 347"/>
              <a:gd name="T71" fmla="*/ 174 h 376"/>
              <a:gd name="T72" fmla="*/ 44 w 347"/>
              <a:gd name="T73" fmla="*/ 318 h 376"/>
              <a:gd name="T74" fmla="*/ 29 w 347"/>
              <a:gd name="T75" fmla="*/ 303 h 376"/>
              <a:gd name="T76" fmla="*/ 44 w 347"/>
              <a:gd name="T77" fmla="*/ 289 h 376"/>
              <a:gd name="T78" fmla="*/ 58 w 347"/>
              <a:gd name="T79" fmla="*/ 303 h 376"/>
              <a:gd name="T80" fmla="*/ 44 w 347"/>
              <a:gd name="T81" fmla="*/ 318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47" h="376">
                <a:moveTo>
                  <a:pt x="330" y="133"/>
                </a:moveTo>
                <a:cubicBezTo>
                  <a:pt x="318" y="122"/>
                  <a:pt x="305" y="116"/>
                  <a:pt x="289" y="116"/>
                </a:cubicBezTo>
                <a:cubicBezTo>
                  <a:pt x="249" y="116"/>
                  <a:pt x="249" y="116"/>
                  <a:pt x="249" y="116"/>
                </a:cubicBezTo>
                <a:cubicBezTo>
                  <a:pt x="257" y="101"/>
                  <a:pt x="260" y="86"/>
                  <a:pt x="260" y="72"/>
                </a:cubicBezTo>
                <a:cubicBezTo>
                  <a:pt x="260" y="55"/>
                  <a:pt x="258" y="41"/>
                  <a:pt x="252" y="31"/>
                </a:cubicBezTo>
                <a:cubicBezTo>
                  <a:pt x="247" y="20"/>
                  <a:pt x="239" y="13"/>
                  <a:pt x="229" y="8"/>
                </a:cubicBezTo>
                <a:cubicBezTo>
                  <a:pt x="219" y="3"/>
                  <a:pt x="208" y="0"/>
                  <a:pt x="195" y="0"/>
                </a:cubicBezTo>
                <a:cubicBezTo>
                  <a:pt x="188" y="0"/>
                  <a:pt x="181" y="3"/>
                  <a:pt x="175" y="9"/>
                </a:cubicBezTo>
                <a:cubicBezTo>
                  <a:pt x="169" y="15"/>
                  <a:pt x="164" y="23"/>
                  <a:pt x="161" y="33"/>
                </a:cubicBezTo>
                <a:cubicBezTo>
                  <a:pt x="158" y="43"/>
                  <a:pt x="156" y="52"/>
                  <a:pt x="154" y="62"/>
                </a:cubicBezTo>
                <a:cubicBezTo>
                  <a:pt x="152" y="71"/>
                  <a:pt x="150" y="77"/>
                  <a:pt x="146" y="81"/>
                </a:cubicBezTo>
                <a:cubicBezTo>
                  <a:pt x="139" y="89"/>
                  <a:pt x="131" y="98"/>
                  <a:pt x="122" y="110"/>
                </a:cubicBezTo>
                <a:cubicBezTo>
                  <a:pt x="107" y="129"/>
                  <a:pt x="96" y="141"/>
                  <a:pt x="91" y="145"/>
                </a:cubicBezTo>
                <a:cubicBezTo>
                  <a:pt x="29" y="145"/>
                  <a:pt x="29" y="145"/>
                  <a:pt x="29" y="145"/>
                </a:cubicBezTo>
                <a:cubicBezTo>
                  <a:pt x="21" y="145"/>
                  <a:pt x="14" y="147"/>
                  <a:pt x="9" y="153"/>
                </a:cubicBezTo>
                <a:cubicBezTo>
                  <a:pt x="3" y="159"/>
                  <a:pt x="0" y="166"/>
                  <a:pt x="0" y="174"/>
                </a:cubicBezTo>
                <a:cubicBezTo>
                  <a:pt x="0" y="318"/>
                  <a:pt x="0" y="318"/>
                  <a:pt x="0" y="318"/>
                </a:cubicBezTo>
                <a:cubicBezTo>
                  <a:pt x="0" y="326"/>
                  <a:pt x="3" y="333"/>
                  <a:pt x="9" y="338"/>
                </a:cubicBezTo>
                <a:cubicBezTo>
                  <a:pt x="14" y="344"/>
                  <a:pt x="21" y="347"/>
                  <a:pt x="29" y="347"/>
                </a:cubicBezTo>
                <a:cubicBezTo>
                  <a:pt x="94" y="347"/>
                  <a:pt x="94" y="347"/>
                  <a:pt x="94" y="347"/>
                </a:cubicBezTo>
                <a:cubicBezTo>
                  <a:pt x="98" y="347"/>
                  <a:pt x="108" y="350"/>
                  <a:pt x="125" y="356"/>
                </a:cubicBezTo>
                <a:cubicBezTo>
                  <a:pt x="144" y="362"/>
                  <a:pt x="160" y="367"/>
                  <a:pt x="174" y="371"/>
                </a:cubicBezTo>
                <a:cubicBezTo>
                  <a:pt x="188" y="374"/>
                  <a:pt x="202" y="376"/>
                  <a:pt x="217" y="376"/>
                </a:cubicBezTo>
                <a:cubicBezTo>
                  <a:pt x="238" y="376"/>
                  <a:pt x="238" y="376"/>
                  <a:pt x="238" y="376"/>
                </a:cubicBezTo>
                <a:cubicBezTo>
                  <a:pt x="246" y="376"/>
                  <a:pt x="246" y="376"/>
                  <a:pt x="246" y="376"/>
                </a:cubicBezTo>
                <a:cubicBezTo>
                  <a:pt x="267" y="376"/>
                  <a:pt x="284" y="370"/>
                  <a:pt x="297" y="357"/>
                </a:cubicBezTo>
                <a:cubicBezTo>
                  <a:pt x="310" y="345"/>
                  <a:pt x="317" y="329"/>
                  <a:pt x="316" y="308"/>
                </a:cubicBezTo>
                <a:cubicBezTo>
                  <a:pt x="325" y="296"/>
                  <a:pt x="330" y="283"/>
                  <a:pt x="330" y="268"/>
                </a:cubicBezTo>
                <a:cubicBezTo>
                  <a:pt x="330" y="265"/>
                  <a:pt x="330" y="261"/>
                  <a:pt x="329" y="258"/>
                </a:cubicBezTo>
                <a:cubicBezTo>
                  <a:pt x="335" y="248"/>
                  <a:pt x="338" y="237"/>
                  <a:pt x="338" y="226"/>
                </a:cubicBezTo>
                <a:cubicBezTo>
                  <a:pt x="338" y="220"/>
                  <a:pt x="337" y="215"/>
                  <a:pt x="336" y="210"/>
                </a:cubicBezTo>
                <a:cubicBezTo>
                  <a:pt x="343" y="199"/>
                  <a:pt x="347" y="187"/>
                  <a:pt x="347" y="173"/>
                </a:cubicBezTo>
                <a:cubicBezTo>
                  <a:pt x="347" y="158"/>
                  <a:pt x="341" y="144"/>
                  <a:pt x="330" y="133"/>
                </a:cubicBezTo>
                <a:close/>
                <a:moveTo>
                  <a:pt x="313" y="192"/>
                </a:moveTo>
                <a:cubicBezTo>
                  <a:pt x="310" y="199"/>
                  <a:pt x="306" y="202"/>
                  <a:pt x="301" y="202"/>
                </a:cubicBezTo>
                <a:cubicBezTo>
                  <a:pt x="303" y="205"/>
                  <a:pt x="305" y="209"/>
                  <a:pt x="307" y="213"/>
                </a:cubicBezTo>
                <a:cubicBezTo>
                  <a:pt x="308" y="218"/>
                  <a:pt x="309" y="222"/>
                  <a:pt x="309" y="226"/>
                </a:cubicBezTo>
                <a:cubicBezTo>
                  <a:pt x="309" y="236"/>
                  <a:pt x="305" y="245"/>
                  <a:pt x="297" y="252"/>
                </a:cubicBezTo>
                <a:cubicBezTo>
                  <a:pt x="300" y="257"/>
                  <a:pt x="301" y="263"/>
                  <a:pt x="301" y="268"/>
                </a:cubicBezTo>
                <a:cubicBezTo>
                  <a:pt x="301" y="274"/>
                  <a:pt x="300" y="279"/>
                  <a:pt x="297" y="285"/>
                </a:cubicBezTo>
                <a:cubicBezTo>
                  <a:pt x="294" y="290"/>
                  <a:pt x="291" y="294"/>
                  <a:pt x="286" y="296"/>
                </a:cubicBezTo>
                <a:cubicBezTo>
                  <a:pt x="287" y="301"/>
                  <a:pt x="287" y="305"/>
                  <a:pt x="287" y="309"/>
                </a:cubicBezTo>
                <a:cubicBezTo>
                  <a:pt x="287" y="334"/>
                  <a:pt x="273" y="347"/>
                  <a:pt x="244" y="347"/>
                </a:cubicBezTo>
                <a:cubicBezTo>
                  <a:pt x="217" y="347"/>
                  <a:pt x="217" y="347"/>
                  <a:pt x="217" y="347"/>
                </a:cubicBezTo>
                <a:cubicBezTo>
                  <a:pt x="197" y="347"/>
                  <a:pt x="171" y="341"/>
                  <a:pt x="140" y="330"/>
                </a:cubicBezTo>
                <a:cubicBezTo>
                  <a:pt x="139" y="330"/>
                  <a:pt x="137" y="329"/>
                  <a:pt x="133" y="328"/>
                </a:cubicBezTo>
                <a:cubicBezTo>
                  <a:pt x="130" y="327"/>
                  <a:pt x="127" y="326"/>
                  <a:pt x="125" y="325"/>
                </a:cubicBezTo>
                <a:cubicBezTo>
                  <a:pt x="124" y="325"/>
                  <a:pt x="121" y="324"/>
                  <a:pt x="117" y="323"/>
                </a:cubicBezTo>
                <a:cubicBezTo>
                  <a:pt x="114" y="321"/>
                  <a:pt x="111" y="321"/>
                  <a:pt x="109" y="320"/>
                </a:cubicBezTo>
                <a:cubicBezTo>
                  <a:pt x="101" y="319"/>
                  <a:pt x="101" y="319"/>
                  <a:pt x="101" y="319"/>
                </a:cubicBezTo>
                <a:cubicBezTo>
                  <a:pt x="94" y="318"/>
                  <a:pt x="94" y="318"/>
                  <a:pt x="94" y="318"/>
                </a:cubicBezTo>
                <a:cubicBezTo>
                  <a:pt x="87" y="318"/>
                  <a:pt x="87" y="318"/>
                  <a:pt x="87" y="318"/>
                </a:cubicBezTo>
                <a:cubicBezTo>
                  <a:pt x="87" y="174"/>
                  <a:pt x="87" y="174"/>
                  <a:pt x="87" y="174"/>
                </a:cubicBezTo>
                <a:cubicBezTo>
                  <a:pt x="94" y="174"/>
                  <a:pt x="94" y="174"/>
                  <a:pt x="94" y="174"/>
                </a:cubicBezTo>
                <a:cubicBezTo>
                  <a:pt x="102" y="171"/>
                  <a:pt x="102" y="171"/>
                  <a:pt x="102" y="171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20" y="157"/>
                  <a:pt x="120" y="157"/>
                  <a:pt x="120" y="157"/>
                </a:cubicBezTo>
                <a:cubicBezTo>
                  <a:pt x="123" y="155"/>
                  <a:pt x="126" y="151"/>
                  <a:pt x="129" y="147"/>
                </a:cubicBezTo>
                <a:cubicBezTo>
                  <a:pt x="132" y="144"/>
                  <a:pt x="135" y="140"/>
                  <a:pt x="137" y="138"/>
                </a:cubicBezTo>
                <a:cubicBezTo>
                  <a:pt x="139" y="136"/>
                  <a:pt x="141" y="132"/>
                  <a:pt x="144" y="129"/>
                </a:cubicBezTo>
                <a:cubicBezTo>
                  <a:pt x="147" y="125"/>
                  <a:pt x="148" y="123"/>
                  <a:pt x="149" y="122"/>
                </a:cubicBezTo>
                <a:cubicBezTo>
                  <a:pt x="157" y="112"/>
                  <a:pt x="163" y="105"/>
                  <a:pt x="166" y="101"/>
                </a:cubicBezTo>
                <a:cubicBezTo>
                  <a:pt x="173" y="95"/>
                  <a:pt x="177" y="87"/>
                  <a:pt x="180" y="77"/>
                </a:cubicBezTo>
                <a:cubicBezTo>
                  <a:pt x="183" y="67"/>
                  <a:pt x="185" y="57"/>
                  <a:pt x="187" y="48"/>
                </a:cubicBezTo>
                <a:cubicBezTo>
                  <a:pt x="188" y="39"/>
                  <a:pt x="191" y="33"/>
                  <a:pt x="195" y="29"/>
                </a:cubicBezTo>
                <a:cubicBezTo>
                  <a:pt x="210" y="29"/>
                  <a:pt x="219" y="33"/>
                  <a:pt x="224" y="40"/>
                </a:cubicBezTo>
                <a:cubicBezTo>
                  <a:pt x="229" y="47"/>
                  <a:pt x="231" y="58"/>
                  <a:pt x="231" y="72"/>
                </a:cubicBezTo>
                <a:cubicBezTo>
                  <a:pt x="231" y="81"/>
                  <a:pt x="228" y="93"/>
                  <a:pt x="221" y="109"/>
                </a:cubicBezTo>
                <a:cubicBezTo>
                  <a:pt x="213" y="124"/>
                  <a:pt x="210" y="136"/>
                  <a:pt x="210" y="145"/>
                </a:cubicBezTo>
                <a:cubicBezTo>
                  <a:pt x="289" y="145"/>
                  <a:pt x="289" y="145"/>
                  <a:pt x="289" y="145"/>
                </a:cubicBezTo>
                <a:cubicBezTo>
                  <a:pt x="297" y="145"/>
                  <a:pt x="303" y="148"/>
                  <a:pt x="309" y="153"/>
                </a:cubicBezTo>
                <a:cubicBezTo>
                  <a:pt x="315" y="159"/>
                  <a:pt x="318" y="166"/>
                  <a:pt x="318" y="174"/>
                </a:cubicBezTo>
                <a:cubicBezTo>
                  <a:pt x="318" y="179"/>
                  <a:pt x="316" y="185"/>
                  <a:pt x="313" y="192"/>
                </a:cubicBezTo>
                <a:close/>
                <a:moveTo>
                  <a:pt x="44" y="318"/>
                </a:moveTo>
                <a:cubicBezTo>
                  <a:pt x="40" y="318"/>
                  <a:pt x="36" y="316"/>
                  <a:pt x="34" y="314"/>
                </a:cubicBezTo>
                <a:cubicBezTo>
                  <a:pt x="31" y="311"/>
                  <a:pt x="29" y="307"/>
                  <a:pt x="29" y="303"/>
                </a:cubicBezTo>
                <a:cubicBezTo>
                  <a:pt x="29" y="300"/>
                  <a:pt x="31" y="296"/>
                  <a:pt x="34" y="293"/>
                </a:cubicBezTo>
                <a:cubicBezTo>
                  <a:pt x="36" y="290"/>
                  <a:pt x="40" y="289"/>
                  <a:pt x="44" y="289"/>
                </a:cubicBezTo>
                <a:cubicBezTo>
                  <a:pt x="48" y="289"/>
                  <a:pt x="51" y="290"/>
                  <a:pt x="54" y="293"/>
                </a:cubicBezTo>
                <a:cubicBezTo>
                  <a:pt x="57" y="296"/>
                  <a:pt x="58" y="300"/>
                  <a:pt x="58" y="303"/>
                </a:cubicBezTo>
                <a:cubicBezTo>
                  <a:pt x="58" y="307"/>
                  <a:pt x="57" y="311"/>
                  <a:pt x="54" y="314"/>
                </a:cubicBezTo>
                <a:cubicBezTo>
                  <a:pt x="51" y="316"/>
                  <a:pt x="48" y="318"/>
                  <a:pt x="44" y="318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34" name="Freeform 33"/>
          <p:cNvSpPr>
            <a:spLocks noEditPoints="1"/>
          </p:cNvSpPr>
          <p:nvPr/>
        </p:nvSpPr>
        <p:spPr bwMode="auto">
          <a:xfrm>
            <a:off x="793059" y="1446523"/>
            <a:ext cx="571500" cy="524138"/>
          </a:xfrm>
          <a:custGeom>
            <a:avLst/>
            <a:gdLst>
              <a:gd name="T0" fmla="*/ 572 w 613"/>
              <a:gd name="T1" fmla="*/ 25 h 562"/>
              <a:gd name="T2" fmla="*/ 530 w 613"/>
              <a:gd name="T3" fmla="*/ 1 h 562"/>
              <a:gd name="T4" fmla="*/ 481 w 613"/>
              <a:gd name="T5" fmla="*/ 37 h 562"/>
              <a:gd name="T6" fmla="*/ 440 w 613"/>
              <a:gd name="T7" fmla="*/ 5 h 562"/>
              <a:gd name="T8" fmla="*/ 409 w 613"/>
              <a:gd name="T9" fmla="*/ 25 h 562"/>
              <a:gd name="T10" fmla="*/ 368 w 613"/>
              <a:gd name="T11" fmla="*/ 95 h 562"/>
              <a:gd name="T12" fmla="*/ 425 w 613"/>
              <a:gd name="T13" fmla="*/ 167 h 562"/>
              <a:gd name="T14" fmla="*/ 450 w 613"/>
              <a:gd name="T15" fmla="*/ 236 h 562"/>
              <a:gd name="T16" fmla="*/ 491 w 613"/>
              <a:gd name="T17" fmla="*/ 199 h 562"/>
              <a:gd name="T18" fmla="*/ 531 w 613"/>
              <a:gd name="T19" fmla="*/ 236 h 562"/>
              <a:gd name="T20" fmla="*/ 556 w 613"/>
              <a:gd name="T21" fmla="*/ 167 h 562"/>
              <a:gd name="T22" fmla="*/ 613 w 613"/>
              <a:gd name="T23" fmla="*/ 95 h 562"/>
              <a:gd name="T24" fmla="*/ 556 w 613"/>
              <a:gd name="T25" fmla="*/ 396 h 562"/>
              <a:gd name="T26" fmla="*/ 531 w 613"/>
              <a:gd name="T27" fmla="*/ 327 h 562"/>
              <a:gd name="T28" fmla="*/ 491 w 613"/>
              <a:gd name="T29" fmla="*/ 363 h 562"/>
              <a:gd name="T30" fmla="*/ 450 w 613"/>
              <a:gd name="T31" fmla="*/ 327 h 562"/>
              <a:gd name="T32" fmla="*/ 410 w 613"/>
              <a:gd name="T33" fmla="*/ 349 h 562"/>
              <a:gd name="T34" fmla="*/ 416 w 613"/>
              <a:gd name="T35" fmla="*/ 412 h 562"/>
              <a:gd name="T36" fmla="*/ 416 w 613"/>
              <a:gd name="T37" fmla="*/ 477 h 562"/>
              <a:gd name="T38" fmla="*/ 410 w 613"/>
              <a:gd name="T39" fmla="*/ 540 h 562"/>
              <a:gd name="T40" fmla="*/ 481 w 613"/>
              <a:gd name="T41" fmla="*/ 526 h 562"/>
              <a:gd name="T42" fmla="*/ 517 w 613"/>
              <a:gd name="T43" fmla="*/ 547 h 562"/>
              <a:gd name="T44" fmla="*/ 572 w 613"/>
              <a:gd name="T45" fmla="*/ 537 h 562"/>
              <a:gd name="T46" fmla="*/ 613 w 613"/>
              <a:gd name="T47" fmla="*/ 467 h 562"/>
              <a:gd name="T48" fmla="*/ 407 w 613"/>
              <a:gd name="T49" fmla="*/ 246 h 562"/>
              <a:gd name="T50" fmla="*/ 342 w 613"/>
              <a:gd name="T51" fmla="*/ 209 h 562"/>
              <a:gd name="T52" fmla="*/ 372 w 613"/>
              <a:gd name="T53" fmla="*/ 167 h 562"/>
              <a:gd name="T54" fmla="*/ 313 w 613"/>
              <a:gd name="T55" fmla="*/ 115 h 562"/>
              <a:gd name="T56" fmla="*/ 244 w 613"/>
              <a:gd name="T57" fmla="*/ 85 h 562"/>
              <a:gd name="T58" fmla="*/ 175 w 613"/>
              <a:gd name="T59" fmla="*/ 77 h 562"/>
              <a:gd name="T60" fmla="*/ 134 w 613"/>
              <a:gd name="T61" fmla="*/ 144 h 562"/>
              <a:gd name="T62" fmla="*/ 65 w 613"/>
              <a:gd name="T63" fmla="*/ 132 h 562"/>
              <a:gd name="T64" fmla="*/ 39 w 613"/>
              <a:gd name="T65" fmla="*/ 173 h 562"/>
              <a:gd name="T66" fmla="*/ 8 w 613"/>
              <a:gd name="T67" fmla="*/ 242 h 562"/>
              <a:gd name="T68" fmla="*/ 0 w 613"/>
              <a:gd name="T69" fmla="*/ 310 h 562"/>
              <a:gd name="T70" fmla="*/ 57 w 613"/>
              <a:gd name="T71" fmla="*/ 327 h 562"/>
              <a:gd name="T72" fmla="*/ 40 w 613"/>
              <a:gd name="T73" fmla="*/ 390 h 562"/>
              <a:gd name="T74" fmla="*/ 90 w 613"/>
              <a:gd name="T75" fmla="*/ 449 h 562"/>
              <a:gd name="T76" fmla="*/ 158 w 613"/>
              <a:gd name="T77" fmla="*/ 429 h 562"/>
              <a:gd name="T78" fmla="*/ 175 w 613"/>
              <a:gd name="T79" fmla="*/ 485 h 562"/>
              <a:gd name="T80" fmla="*/ 251 w 613"/>
              <a:gd name="T81" fmla="*/ 428 h 562"/>
              <a:gd name="T82" fmla="*/ 319 w 613"/>
              <a:gd name="T83" fmla="*/ 449 h 562"/>
              <a:gd name="T84" fmla="*/ 373 w 613"/>
              <a:gd name="T85" fmla="*/ 396 h 562"/>
              <a:gd name="T86" fmla="*/ 352 w 613"/>
              <a:gd name="T87" fmla="*/ 328 h 562"/>
              <a:gd name="T88" fmla="*/ 409 w 613"/>
              <a:gd name="T89" fmla="*/ 311 h 562"/>
              <a:gd name="T90" fmla="*/ 520 w 613"/>
              <a:gd name="T91" fmla="*/ 147 h 562"/>
              <a:gd name="T92" fmla="*/ 450 w 613"/>
              <a:gd name="T93" fmla="*/ 118 h 562"/>
              <a:gd name="T94" fmla="*/ 519 w 613"/>
              <a:gd name="T95" fmla="*/ 89 h 562"/>
              <a:gd name="T96" fmla="*/ 520 w 613"/>
              <a:gd name="T97" fmla="*/ 473 h 562"/>
              <a:gd name="T98" fmla="*/ 450 w 613"/>
              <a:gd name="T99" fmla="*/ 445 h 562"/>
              <a:gd name="T100" fmla="*/ 519 w 613"/>
              <a:gd name="T101" fmla="*/ 416 h 562"/>
              <a:gd name="T102" fmla="*/ 205 w 613"/>
              <a:gd name="T103" fmla="*/ 363 h 562"/>
              <a:gd name="T104" fmla="*/ 147 w 613"/>
              <a:gd name="T105" fmla="*/ 223 h 562"/>
              <a:gd name="T106" fmla="*/ 286 w 613"/>
              <a:gd name="T107" fmla="*/ 281 h 5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613" h="562">
                <a:moveTo>
                  <a:pt x="566" y="86"/>
                </a:moveTo>
                <a:cubicBezTo>
                  <a:pt x="563" y="79"/>
                  <a:pt x="560" y="74"/>
                  <a:pt x="556" y="69"/>
                </a:cubicBezTo>
                <a:cubicBezTo>
                  <a:pt x="567" y="45"/>
                  <a:pt x="572" y="30"/>
                  <a:pt x="572" y="25"/>
                </a:cubicBezTo>
                <a:cubicBezTo>
                  <a:pt x="571" y="23"/>
                  <a:pt x="571" y="23"/>
                  <a:pt x="571" y="23"/>
                </a:cubicBezTo>
                <a:cubicBezTo>
                  <a:pt x="546" y="8"/>
                  <a:pt x="532" y="0"/>
                  <a:pt x="531" y="0"/>
                </a:cubicBezTo>
                <a:cubicBezTo>
                  <a:pt x="530" y="1"/>
                  <a:pt x="530" y="1"/>
                  <a:pt x="530" y="1"/>
                </a:cubicBezTo>
                <a:cubicBezTo>
                  <a:pt x="521" y="10"/>
                  <a:pt x="511" y="22"/>
                  <a:pt x="500" y="37"/>
                </a:cubicBezTo>
                <a:cubicBezTo>
                  <a:pt x="491" y="36"/>
                  <a:pt x="491" y="36"/>
                  <a:pt x="491" y="36"/>
                </a:cubicBezTo>
                <a:cubicBezTo>
                  <a:pt x="481" y="37"/>
                  <a:pt x="481" y="37"/>
                  <a:pt x="481" y="37"/>
                </a:cubicBezTo>
                <a:cubicBezTo>
                  <a:pt x="478" y="32"/>
                  <a:pt x="473" y="25"/>
                  <a:pt x="464" y="15"/>
                </a:cubicBezTo>
                <a:cubicBezTo>
                  <a:pt x="456" y="5"/>
                  <a:pt x="451" y="0"/>
                  <a:pt x="450" y="0"/>
                </a:cubicBezTo>
                <a:cubicBezTo>
                  <a:pt x="449" y="0"/>
                  <a:pt x="446" y="2"/>
                  <a:pt x="440" y="5"/>
                </a:cubicBezTo>
                <a:cubicBezTo>
                  <a:pt x="434" y="9"/>
                  <a:pt x="428" y="12"/>
                  <a:pt x="421" y="16"/>
                </a:cubicBezTo>
                <a:cubicBezTo>
                  <a:pt x="415" y="20"/>
                  <a:pt x="411" y="22"/>
                  <a:pt x="410" y="23"/>
                </a:cubicBezTo>
                <a:cubicBezTo>
                  <a:pt x="409" y="25"/>
                  <a:pt x="409" y="25"/>
                  <a:pt x="409" y="25"/>
                </a:cubicBezTo>
                <a:cubicBezTo>
                  <a:pt x="409" y="30"/>
                  <a:pt x="414" y="45"/>
                  <a:pt x="425" y="69"/>
                </a:cubicBezTo>
                <a:cubicBezTo>
                  <a:pt x="422" y="74"/>
                  <a:pt x="418" y="79"/>
                  <a:pt x="416" y="86"/>
                </a:cubicBezTo>
                <a:cubicBezTo>
                  <a:pt x="384" y="89"/>
                  <a:pt x="368" y="92"/>
                  <a:pt x="368" y="95"/>
                </a:cubicBezTo>
                <a:cubicBezTo>
                  <a:pt x="368" y="140"/>
                  <a:pt x="368" y="140"/>
                  <a:pt x="368" y="140"/>
                </a:cubicBezTo>
                <a:cubicBezTo>
                  <a:pt x="368" y="143"/>
                  <a:pt x="384" y="147"/>
                  <a:pt x="416" y="150"/>
                </a:cubicBezTo>
                <a:cubicBezTo>
                  <a:pt x="418" y="156"/>
                  <a:pt x="421" y="161"/>
                  <a:pt x="425" y="167"/>
                </a:cubicBezTo>
                <a:cubicBezTo>
                  <a:pt x="414" y="191"/>
                  <a:pt x="409" y="205"/>
                  <a:pt x="409" y="211"/>
                </a:cubicBezTo>
                <a:cubicBezTo>
                  <a:pt x="410" y="213"/>
                  <a:pt x="410" y="213"/>
                  <a:pt x="410" y="213"/>
                </a:cubicBezTo>
                <a:cubicBezTo>
                  <a:pt x="436" y="228"/>
                  <a:pt x="449" y="236"/>
                  <a:pt x="450" y="236"/>
                </a:cubicBezTo>
                <a:cubicBezTo>
                  <a:pt x="451" y="236"/>
                  <a:pt x="456" y="230"/>
                  <a:pt x="464" y="221"/>
                </a:cubicBezTo>
                <a:cubicBezTo>
                  <a:pt x="473" y="211"/>
                  <a:pt x="478" y="203"/>
                  <a:pt x="481" y="199"/>
                </a:cubicBezTo>
                <a:cubicBezTo>
                  <a:pt x="491" y="199"/>
                  <a:pt x="491" y="199"/>
                  <a:pt x="491" y="199"/>
                </a:cubicBezTo>
                <a:cubicBezTo>
                  <a:pt x="500" y="199"/>
                  <a:pt x="500" y="199"/>
                  <a:pt x="500" y="199"/>
                </a:cubicBezTo>
                <a:cubicBezTo>
                  <a:pt x="503" y="203"/>
                  <a:pt x="509" y="211"/>
                  <a:pt x="517" y="221"/>
                </a:cubicBezTo>
                <a:cubicBezTo>
                  <a:pt x="525" y="230"/>
                  <a:pt x="530" y="236"/>
                  <a:pt x="531" y="236"/>
                </a:cubicBezTo>
                <a:cubicBezTo>
                  <a:pt x="532" y="236"/>
                  <a:pt x="545" y="228"/>
                  <a:pt x="571" y="213"/>
                </a:cubicBezTo>
                <a:cubicBezTo>
                  <a:pt x="572" y="211"/>
                  <a:pt x="572" y="211"/>
                  <a:pt x="572" y="211"/>
                </a:cubicBezTo>
                <a:cubicBezTo>
                  <a:pt x="572" y="205"/>
                  <a:pt x="567" y="191"/>
                  <a:pt x="556" y="167"/>
                </a:cubicBezTo>
                <a:cubicBezTo>
                  <a:pt x="560" y="161"/>
                  <a:pt x="563" y="156"/>
                  <a:pt x="566" y="150"/>
                </a:cubicBezTo>
                <a:cubicBezTo>
                  <a:pt x="597" y="147"/>
                  <a:pt x="613" y="143"/>
                  <a:pt x="613" y="140"/>
                </a:cubicBezTo>
                <a:cubicBezTo>
                  <a:pt x="613" y="95"/>
                  <a:pt x="613" y="95"/>
                  <a:pt x="613" y="95"/>
                </a:cubicBezTo>
                <a:cubicBezTo>
                  <a:pt x="613" y="92"/>
                  <a:pt x="597" y="89"/>
                  <a:pt x="566" y="86"/>
                </a:cubicBezTo>
                <a:close/>
                <a:moveTo>
                  <a:pt x="566" y="412"/>
                </a:moveTo>
                <a:cubicBezTo>
                  <a:pt x="563" y="406"/>
                  <a:pt x="560" y="401"/>
                  <a:pt x="556" y="396"/>
                </a:cubicBezTo>
                <a:cubicBezTo>
                  <a:pt x="567" y="372"/>
                  <a:pt x="572" y="357"/>
                  <a:pt x="572" y="352"/>
                </a:cubicBezTo>
                <a:cubicBezTo>
                  <a:pt x="571" y="349"/>
                  <a:pt x="571" y="349"/>
                  <a:pt x="571" y="349"/>
                </a:cubicBezTo>
                <a:cubicBezTo>
                  <a:pt x="546" y="335"/>
                  <a:pt x="532" y="327"/>
                  <a:pt x="531" y="327"/>
                </a:cubicBezTo>
                <a:cubicBezTo>
                  <a:pt x="530" y="328"/>
                  <a:pt x="530" y="328"/>
                  <a:pt x="530" y="328"/>
                </a:cubicBezTo>
                <a:cubicBezTo>
                  <a:pt x="521" y="336"/>
                  <a:pt x="511" y="348"/>
                  <a:pt x="500" y="363"/>
                </a:cubicBezTo>
                <a:cubicBezTo>
                  <a:pt x="491" y="363"/>
                  <a:pt x="491" y="363"/>
                  <a:pt x="491" y="363"/>
                </a:cubicBezTo>
                <a:cubicBezTo>
                  <a:pt x="481" y="363"/>
                  <a:pt x="481" y="363"/>
                  <a:pt x="481" y="363"/>
                </a:cubicBezTo>
                <a:cubicBezTo>
                  <a:pt x="478" y="359"/>
                  <a:pt x="473" y="352"/>
                  <a:pt x="464" y="342"/>
                </a:cubicBezTo>
                <a:cubicBezTo>
                  <a:pt x="456" y="332"/>
                  <a:pt x="451" y="327"/>
                  <a:pt x="450" y="327"/>
                </a:cubicBezTo>
                <a:cubicBezTo>
                  <a:pt x="449" y="327"/>
                  <a:pt x="446" y="329"/>
                  <a:pt x="440" y="332"/>
                </a:cubicBezTo>
                <a:cubicBezTo>
                  <a:pt x="434" y="336"/>
                  <a:pt x="428" y="339"/>
                  <a:pt x="421" y="343"/>
                </a:cubicBezTo>
                <a:cubicBezTo>
                  <a:pt x="415" y="347"/>
                  <a:pt x="411" y="349"/>
                  <a:pt x="410" y="349"/>
                </a:cubicBezTo>
                <a:cubicBezTo>
                  <a:pt x="409" y="352"/>
                  <a:pt x="409" y="352"/>
                  <a:pt x="409" y="352"/>
                </a:cubicBezTo>
                <a:cubicBezTo>
                  <a:pt x="409" y="357"/>
                  <a:pt x="414" y="372"/>
                  <a:pt x="425" y="396"/>
                </a:cubicBezTo>
                <a:cubicBezTo>
                  <a:pt x="422" y="401"/>
                  <a:pt x="418" y="406"/>
                  <a:pt x="416" y="412"/>
                </a:cubicBezTo>
                <a:cubicBezTo>
                  <a:pt x="384" y="415"/>
                  <a:pt x="368" y="419"/>
                  <a:pt x="368" y="422"/>
                </a:cubicBezTo>
                <a:cubicBezTo>
                  <a:pt x="368" y="467"/>
                  <a:pt x="368" y="467"/>
                  <a:pt x="368" y="467"/>
                </a:cubicBezTo>
                <a:cubicBezTo>
                  <a:pt x="368" y="470"/>
                  <a:pt x="384" y="474"/>
                  <a:pt x="416" y="477"/>
                </a:cubicBezTo>
                <a:cubicBezTo>
                  <a:pt x="418" y="482"/>
                  <a:pt x="421" y="488"/>
                  <a:pt x="425" y="493"/>
                </a:cubicBezTo>
                <a:cubicBezTo>
                  <a:pt x="414" y="517"/>
                  <a:pt x="409" y="532"/>
                  <a:pt x="409" y="537"/>
                </a:cubicBezTo>
                <a:cubicBezTo>
                  <a:pt x="410" y="540"/>
                  <a:pt x="410" y="540"/>
                  <a:pt x="410" y="540"/>
                </a:cubicBezTo>
                <a:cubicBezTo>
                  <a:pt x="436" y="555"/>
                  <a:pt x="449" y="562"/>
                  <a:pt x="450" y="562"/>
                </a:cubicBezTo>
                <a:cubicBezTo>
                  <a:pt x="451" y="562"/>
                  <a:pt x="456" y="557"/>
                  <a:pt x="464" y="547"/>
                </a:cubicBezTo>
                <a:cubicBezTo>
                  <a:pt x="473" y="537"/>
                  <a:pt x="478" y="530"/>
                  <a:pt x="481" y="526"/>
                </a:cubicBezTo>
                <a:cubicBezTo>
                  <a:pt x="491" y="526"/>
                  <a:pt x="491" y="526"/>
                  <a:pt x="491" y="526"/>
                </a:cubicBezTo>
                <a:cubicBezTo>
                  <a:pt x="500" y="526"/>
                  <a:pt x="500" y="526"/>
                  <a:pt x="500" y="526"/>
                </a:cubicBezTo>
                <a:cubicBezTo>
                  <a:pt x="503" y="530"/>
                  <a:pt x="509" y="537"/>
                  <a:pt x="517" y="547"/>
                </a:cubicBezTo>
                <a:cubicBezTo>
                  <a:pt x="525" y="557"/>
                  <a:pt x="530" y="562"/>
                  <a:pt x="531" y="562"/>
                </a:cubicBezTo>
                <a:cubicBezTo>
                  <a:pt x="532" y="562"/>
                  <a:pt x="545" y="555"/>
                  <a:pt x="571" y="540"/>
                </a:cubicBezTo>
                <a:cubicBezTo>
                  <a:pt x="572" y="537"/>
                  <a:pt x="572" y="537"/>
                  <a:pt x="572" y="537"/>
                </a:cubicBezTo>
                <a:cubicBezTo>
                  <a:pt x="572" y="532"/>
                  <a:pt x="567" y="517"/>
                  <a:pt x="556" y="493"/>
                </a:cubicBezTo>
                <a:cubicBezTo>
                  <a:pt x="560" y="488"/>
                  <a:pt x="563" y="482"/>
                  <a:pt x="566" y="477"/>
                </a:cubicBezTo>
                <a:cubicBezTo>
                  <a:pt x="597" y="474"/>
                  <a:pt x="613" y="470"/>
                  <a:pt x="613" y="467"/>
                </a:cubicBezTo>
                <a:cubicBezTo>
                  <a:pt x="613" y="422"/>
                  <a:pt x="613" y="422"/>
                  <a:pt x="613" y="422"/>
                </a:cubicBezTo>
                <a:cubicBezTo>
                  <a:pt x="613" y="419"/>
                  <a:pt x="597" y="415"/>
                  <a:pt x="566" y="412"/>
                </a:cubicBezTo>
                <a:close/>
                <a:moveTo>
                  <a:pt x="407" y="246"/>
                </a:moveTo>
                <a:cubicBezTo>
                  <a:pt x="401" y="243"/>
                  <a:pt x="401" y="243"/>
                  <a:pt x="401" y="243"/>
                </a:cubicBezTo>
                <a:cubicBezTo>
                  <a:pt x="353" y="235"/>
                  <a:pt x="353" y="235"/>
                  <a:pt x="353" y="235"/>
                </a:cubicBezTo>
                <a:cubicBezTo>
                  <a:pt x="350" y="228"/>
                  <a:pt x="347" y="219"/>
                  <a:pt x="342" y="209"/>
                </a:cubicBezTo>
                <a:cubicBezTo>
                  <a:pt x="345" y="204"/>
                  <a:pt x="350" y="198"/>
                  <a:pt x="356" y="190"/>
                </a:cubicBezTo>
                <a:cubicBezTo>
                  <a:pt x="363" y="182"/>
                  <a:pt x="367" y="176"/>
                  <a:pt x="370" y="173"/>
                </a:cubicBezTo>
                <a:cubicBezTo>
                  <a:pt x="372" y="167"/>
                  <a:pt x="372" y="167"/>
                  <a:pt x="372" y="167"/>
                </a:cubicBezTo>
                <a:cubicBezTo>
                  <a:pt x="372" y="161"/>
                  <a:pt x="357" y="144"/>
                  <a:pt x="326" y="116"/>
                </a:cubicBezTo>
                <a:cubicBezTo>
                  <a:pt x="319" y="113"/>
                  <a:pt x="319" y="113"/>
                  <a:pt x="319" y="113"/>
                </a:cubicBezTo>
                <a:cubicBezTo>
                  <a:pt x="313" y="115"/>
                  <a:pt x="313" y="115"/>
                  <a:pt x="313" y="115"/>
                </a:cubicBezTo>
                <a:cubicBezTo>
                  <a:pt x="275" y="144"/>
                  <a:pt x="275" y="144"/>
                  <a:pt x="275" y="144"/>
                </a:cubicBezTo>
                <a:cubicBezTo>
                  <a:pt x="267" y="139"/>
                  <a:pt x="259" y="136"/>
                  <a:pt x="251" y="134"/>
                </a:cubicBezTo>
                <a:cubicBezTo>
                  <a:pt x="244" y="85"/>
                  <a:pt x="244" y="85"/>
                  <a:pt x="244" y="85"/>
                </a:cubicBezTo>
                <a:cubicBezTo>
                  <a:pt x="241" y="79"/>
                  <a:pt x="241" y="79"/>
                  <a:pt x="241" y="79"/>
                </a:cubicBezTo>
                <a:cubicBezTo>
                  <a:pt x="234" y="77"/>
                  <a:pt x="234" y="77"/>
                  <a:pt x="234" y="77"/>
                </a:cubicBezTo>
                <a:cubicBezTo>
                  <a:pt x="175" y="77"/>
                  <a:pt x="175" y="77"/>
                  <a:pt x="175" y="77"/>
                </a:cubicBezTo>
                <a:cubicBezTo>
                  <a:pt x="170" y="77"/>
                  <a:pt x="167" y="79"/>
                  <a:pt x="165" y="85"/>
                </a:cubicBezTo>
                <a:cubicBezTo>
                  <a:pt x="163" y="94"/>
                  <a:pt x="160" y="111"/>
                  <a:pt x="158" y="134"/>
                </a:cubicBezTo>
                <a:cubicBezTo>
                  <a:pt x="149" y="137"/>
                  <a:pt x="141" y="140"/>
                  <a:pt x="134" y="144"/>
                </a:cubicBezTo>
                <a:cubicBezTo>
                  <a:pt x="97" y="115"/>
                  <a:pt x="97" y="115"/>
                  <a:pt x="97" y="115"/>
                </a:cubicBezTo>
                <a:cubicBezTo>
                  <a:pt x="90" y="113"/>
                  <a:pt x="90" y="113"/>
                  <a:pt x="90" y="113"/>
                </a:cubicBezTo>
                <a:cubicBezTo>
                  <a:pt x="86" y="113"/>
                  <a:pt x="78" y="119"/>
                  <a:pt x="65" y="132"/>
                </a:cubicBezTo>
                <a:cubicBezTo>
                  <a:pt x="52" y="144"/>
                  <a:pt x="43" y="154"/>
                  <a:pt x="39" y="160"/>
                </a:cubicBezTo>
                <a:cubicBezTo>
                  <a:pt x="37" y="167"/>
                  <a:pt x="37" y="167"/>
                  <a:pt x="37" y="167"/>
                </a:cubicBezTo>
                <a:cubicBezTo>
                  <a:pt x="39" y="173"/>
                  <a:pt x="39" y="173"/>
                  <a:pt x="39" y="173"/>
                </a:cubicBezTo>
                <a:cubicBezTo>
                  <a:pt x="51" y="187"/>
                  <a:pt x="60" y="199"/>
                  <a:pt x="68" y="210"/>
                </a:cubicBezTo>
                <a:cubicBezTo>
                  <a:pt x="63" y="218"/>
                  <a:pt x="60" y="226"/>
                  <a:pt x="57" y="234"/>
                </a:cubicBezTo>
                <a:cubicBezTo>
                  <a:pt x="8" y="242"/>
                  <a:pt x="8" y="242"/>
                  <a:pt x="8" y="242"/>
                </a:cubicBezTo>
                <a:cubicBezTo>
                  <a:pt x="3" y="245"/>
                  <a:pt x="3" y="245"/>
                  <a:pt x="3" y="245"/>
                </a:cubicBezTo>
                <a:cubicBezTo>
                  <a:pt x="0" y="251"/>
                  <a:pt x="0" y="251"/>
                  <a:pt x="0" y="251"/>
                </a:cubicBezTo>
                <a:cubicBezTo>
                  <a:pt x="0" y="310"/>
                  <a:pt x="0" y="310"/>
                  <a:pt x="0" y="310"/>
                </a:cubicBezTo>
                <a:cubicBezTo>
                  <a:pt x="3" y="316"/>
                  <a:pt x="3" y="316"/>
                  <a:pt x="3" y="316"/>
                </a:cubicBezTo>
                <a:cubicBezTo>
                  <a:pt x="8" y="319"/>
                  <a:pt x="8" y="319"/>
                  <a:pt x="8" y="319"/>
                </a:cubicBezTo>
                <a:cubicBezTo>
                  <a:pt x="57" y="327"/>
                  <a:pt x="57" y="327"/>
                  <a:pt x="57" y="327"/>
                </a:cubicBezTo>
                <a:cubicBezTo>
                  <a:pt x="59" y="335"/>
                  <a:pt x="63" y="344"/>
                  <a:pt x="68" y="353"/>
                </a:cubicBezTo>
                <a:cubicBezTo>
                  <a:pt x="64" y="358"/>
                  <a:pt x="59" y="364"/>
                  <a:pt x="53" y="373"/>
                </a:cubicBezTo>
                <a:cubicBezTo>
                  <a:pt x="46" y="381"/>
                  <a:pt x="42" y="387"/>
                  <a:pt x="40" y="390"/>
                </a:cubicBezTo>
                <a:cubicBezTo>
                  <a:pt x="37" y="396"/>
                  <a:pt x="37" y="396"/>
                  <a:pt x="37" y="396"/>
                </a:cubicBezTo>
                <a:cubicBezTo>
                  <a:pt x="37" y="401"/>
                  <a:pt x="53" y="418"/>
                  <a:pt x="83" y="447"/>
                </a:cubicBezTo>
                <a:cubicBezTo>
                  <a:pt x="90" y="449"/>
                  <a:pt x="90" y="449"/>
                  <a:pt x="90" y="449"/>
                </a:cubicBezTo>
                <a:cubicBezTo>
                  <a:pt x="97" y="447"/>
                  <a:pt x="97" y="447"/>
                  <a:pt x="97" y="447"/>
                </a:cubicBezTo>
                <a:cubicBezTo>
                  <a:pt x="134" y="419"/>
                  <a:pt x="134" y="419"/>
                  <a:pt x="134" y="419"/>
                </a:cubicBezTo>
                <a:cubicBezTo>
                  <a:pt x="143" y="423"/>
                  <a:pt x="151" y="426"/>
                  <a:pt x="158" y="429"/>
                </a:cubicBezTo>
                <a:cubicBezTo>
                  <a:pt x="165" y="477"/>
                  <a:pt x="165" y="477"/>
                  <a:pt x="165" y="477"/>
                </a:cubicBezTo>
                <a:cubicBezTo>
                  <a:pt x="169" y="483"/>
                  <a:pt x="169" y="483"/>
                  <a:pt x="169" y="483"/>
                </a:cubicBezTo>
                <a:cubicBezTo>
                  <a:pt x="175" y="485"/>
                  <a:pt x="175" y="485"/>
                  <a:pt x="175" y="485"/>
                </a:cubicBezTo>
                <a:cubicBezTo>
                  <a:pt x="234" y="485"/>
                  <a:pt x="234" y="485"/>
                  <a:pt x="234" y="485"/>
                </a:cubicBezTo>
                <a:cubicBezTo>
                  <a:pt x="239" y="485"/>
                  <a:pt x="242" y="483"/>
                  <a:pt x="244" y="478"/>
                </a:cubicBezTo>
                <a:cubicBezTo>
                  <a:pt x="247" y="468"/>
                  <a:pt x="249" y="451"/>
                  <a:pt x="251" y="428"/>
                </a:cubicBezTo>
                <a:cubicBezTo>
                  <a:pt x="260" y="426"/>
                  <a:pt x="268" y="422"/>
                  <a:pt x="276" y="418"/>
                </a:cubicBezTo>
                <a:cubicBezTo>
                  <a:pt x="313" y="447"/>
                  <a:pt x="313" y="447"/>
                  <a:pt x="313" y="447"/>
                </a:cubicBezTo>
                <a:cubicBezTo>
                  <a:pt x="319" y="449"/>
                  <a:pt x="319" y="449"/>
                  <a:pt x="319" y="449"/>
                </a:cubicBezTo>
                <a:cubicBezTo>
                  <a:pt x="323" y="449"/>
                  <a:pt x="332" y="443"/>
                  <a:pt x="344" y="430"/>
                </a:cubicBezTo>
                <a:cubicBezTo>
                  <a:pt x="357" y="418"/>
                  <a:pt x="366" y="408"/>
                  <a:pt x="371" y="402"/>
                </a:cubicBezTo>
                <a:cubicBezTo>
                  <a:pt x="373" y="396"/>
                  <a:pt x="373" y="396"/>
                  <a:pt x="373" y="396"/>
                </a:cubicBezTo>
                <a:cubicBezTo>
                  <a:pt x="371" y="389"/>
                  <a:pt x="371" y="389"/>
                  <a:pt x="371" y="389"/>
                </a:cubicBezTo>
                <a:cubicBezTo>
                  <a:pt x="359" y="375"/>
                  <a:pt x="349" y="363"/>
                  <a:pt x="342" y="353"/>
                </a:cubicBezTo>
                <a:cubicBezTo>
                  <a:pt x="346" y="344"/>
                  <a:pt x="350" y="336"/>
                  <a:pt x="352" y="328"/>
                </a:cubicBezTo>
                <a:cubicBezTo>
                  <a:pt x="402" y="321"/>
                  <a:pt x="402" y="321"/>
                  <a:pt x="402" y="321"/>
                </a:cubicBezTo>
                <a:cubicBezTo>
                  <a:pt x="407" y="317"/>
                  <a:pt x="407" y="317"/>
                  <a:pt x="407" y="317"/>
                </a:cubicBezTo>
                <a:cubicBezTo>
                  <a:pt x="409" y="311"/>
                  <a:pt x="409" y="311"/>
                  <a:pt x="409" y="311"/>
                </a:cubicBezTo>
                <a:cubicBezTo>
                  <a:pt x="409" y="252"/>
                  <a:pt x="409" y="252"/>
                  <a:pt x="409" y="252"/>
                </a:cubicBezTo>
                <a:lnTo>
                  <a:pt x="407" y="246"/>
                </a:lnTo>
                <a:close/>
                <a:moveTo>
                  <a:pt x="520" y="147"/>
                </a:moveTo>
                <a:cubicBezTo>
                  <a:pt x="512" y="155"/>
                  <a:pt x="502" y="159"/>
                  <a:pt x="491" y="159"/>
                </a:cubicBezTo>
                <a:cubicBezTo>
                  <a:pt x="479" y="159"/>
                  <a:pt x="470" y="155"/>
                  <a:pt x="462" y="147"/>
                </a:cubicBezTo>
                <a:cubicBezTo>
                  <a:pt x="454" y="139"/>
                  <a:pt x="450" y="129"/>
                  <a:pt x="450" y="118"/>
                </a:cubicBezTo>
                <a:cubicBezTo>
                  <a:pt x="450" y="107"/>
                  <a:pt x="454" y="97"/>
                  <a:pt x="462" y="89"/>
                </a:cubicBezTo>
                <a:cubicBezTo>
                  <a:pt x="470" y="81"/>
                  <a:pt x="480" y="77"/>
                  <a:pt x="491" y="77"/>
                </a:cubicBezTo>
                <a:cubicBezTo>
                  <a:pt x="502" y="77"/>
                  <a:pt x="511" y="81"/>
                  <a:pt x="519" y="89"/>
                </a:cubicBezTo>
                <a:cubicBezTo>
                  <a:pt x="527" y="97"/>
                  <a:pt x="531" y="107"/>
                  <a:pt x="531" y="118"/>
                </a:cubicBezTo>
                <a:cubicBezTo>
                  <a:pt x="531" y="129"/>
                  <a:pt x="527" y="139"/>
                  <a:pt x="520" y="147"/>
                </a:cubicBezTo>
                <a:close/>
                <a:moveTo>
                  <a:pt x="520" y="473"/>
                </a:moveTo>
                <a:cubicBezTo>
                  <a:pt x="512" y="481"/>
                  <a:pt x="502" y="485"/>
                  <a:pt x="491" y="485"/>
                </a:cubicBezTo>
                <a:cubicBezTo>
                  <a:pt x="479" y="485"/>
                  <a:pt x="470" y="481"/>
                  <a:pt x="462" y="473"/>
                </a:cubicBezTo>
                <a:cubicBezTo>
                  <a:pt x="454" y="465"/>
                  <a:pt x="450" y="456"/>
                  <a:pt x="450" y="445"/>
                </a:cubicBezTo>
                <a:cubicBezTo>
                  <a:pt x="450" y="433"/>
                  <a:pt x="454" y="424"/>
                  <a:pt x="462" y="416"/>
                </a:cubicBezTo>
                <a:cubicBezTo>
                  <a:pt x="470" y="408"/>
                  <a:pt x="480" y="404"/>
                  <a:pt x="491" y="404"/>
                </a:cubicBezTo>
                <a:cubicBezTo>
                  <a:pt x="502" y="404"/>
                  <a:pt x="511" y="408"/>
                  <a:pt x="519" y="416"/>
                </a:cubicBezTo>
                <a:cubicBezTo>
                  <a:pt x="527" y="424"/>
                  <a:pt x="531" y="433"/>
                  <a:pt x="531" y="445"/>
                </a:cubicBezTo>
                <a:cubicBezTo>
                  <a:pt x="531" y="456"/>
                  <a:pt x="527" y="465"/>
                  <a:pt x="520" y="473"/>
                </a:cubicBezTo>
                <a:close/>
                <a:moveTo>
                  <a:pt x="205" y="363"/>
                </a:moveTo>
                <a:cubicBezTo>
                  <a:pt x="182" y="363"/>
                  <a:pt x="163" y="355"/>
                  <a:pt x="147" y="339"/>
                </a:cubicBezTo>
                <a:cubicBezTo>
                  <a:pt x="131" y="323"/>
                  <a:pt x="123" y="304"/>
                  <a:pt x="123" y="281"/>
                </a:cubicBezTo>
                <a:cubicBezTo>
                  <a:pt x="123" y="259"/>
                  <a:pt x="131" y="239"/>
                  <a:pt x="147" y="223"/>
                </a:cubicBezTo>
                <a:cubicBezTo>
                  <a:pt x="163" y="207"/>
                  <a:pt x="182" y="199"/>
                  <a:pt x="205" y="199"/>
                </a:cubicBezTo>
                <a:cubicBezTo>
                  <a:pt x="227" y="199"/>
                  <a:pt x="247" y="207"/>
                  <a:pt x="262" y="223"/>
                </a:cubicBezTo>
                <a:cubicBezTo>
                  <a:pt x="278" y="239"/>
                  <a:pt x="286" y="259"/>
                  <a:pt x="286" y="281"/>
                </a:cubicBezTo>
                <a:cubicBezTo>
                  <a:pt x="286" y="304"/>
                  <a:pt x="278" y="323"/>
                  <a:pt x="262" y="339"/>
                </a:cubicBezTo>
                <a:cubicBezTo>
                  <a:pt x="247" y="355"/>
                  <a:pt x="227" y="363"/>
                  <a:pt x="205" y="363"/>
                </a:cubicBezTo>
                <a:close/>
              </a:path>
            </a:pathLst>
          </a:custGeom>
          <a:solidFill>
            <a:srgbClr val="0070C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35" name="Freeform 34"/>
          <p:cNvSpPr>
            <a:spLocks noEditPoints="1"/>
          </p:cNvSpPr>
          <p:nvPr/>
        </p:nvSpPr>
        <p:spPr bwMode="auto">
          <a:xfrm>
            <a:off x="5367241" y="1512018"/>
            <a:ext cx="571500" cy="450163"/>
          </a:xfrm>
          <a:custGeom>
            <a:avLst/>
            <a:gdLst>
              <a:gd name="T0" fmla="*/ 331 w 331"/>
              <a:gd name="T1" fmla="*/ 142 h 260"/>
              <a:gd name="T2" fmla="*/ 279 w 331"/>
              <a:gd name="T3" fmla="*/ 66 h 260"/>
              <a:gd name="T4" fmla="*/ 271 w 331"/>
              <a:gd name="T5" fmla="*/ 141 h 260"/>
              <a:gd name="T6" fmla="*/ 187 w 331"/>
              <a:gd name="T7" fmla="*/ 204 h 260"/>
              <a:gd name="T8" fmla="*/ 114 w 331"/>
              <a:gd name="T9" fmla="*/ 212 h 260"/>
              <a:gd name="T10" fmla="*/ 233 w 331"/>
              <a:gd name="T11" fmla="*/ 233 h 260"/>
              <a:gd name="T12" fmla="*/ 301 w 331"/>
              <a:gd name="T13" fmla="*/ 260 h 260"/>
              <a:gd name="T14" fmla="*/ 307 w 331"/>
              <a:gd name="T15" fmla="*/ 254 h 260"/>
              <a:gd name="T16" fmla="*/ 307 w 331"/>
              <a:gd name="T17" fmla="*/ 252 h 260"/>
              <a:gd name="T18" fmla="*/ 306 w 331"/>
              <a:gd name="T19" fmla="*/ 250 h 260"/>
              <a:gd name="T20" fmla="*/ 305 w 331"/>
              <a:gd name="T21" fmla="*/ 248 h 260"/>
              <a:gd name="T22" fmla="*/ 303 w 331"/>
              <a:gd name="T23" fmla="*/ 246 h 260"/>
              <a:gd name="T24" fmla="*/ 294 w 331"/>
              <a:gd name="T25" fmla="*/ 236 h 260"/>
              <a:gd name="T26" fmla="*/ 285 w 331"/>
              <a:gd name="T27" fmla="*/ 224 h 260"/>
              <a:gd name="T28" fmla="*/ 318 w 331"/>
              <a:gd name="T29" fmla="*/ 183 h 260"/>
              <a:gd name="T30" fmla="*/ 0 w 331"/>
              <a:gd name="T31" fmla="*/ 94 h 260"/>
              <a:gd name="T32" fmla="*/ 49 w 331"/>
              <a:gd name="T33" fmla="*/ 168 h 260"/>
              <a:gd name="T34" fmla="*/ 41 w 331"/>
              <a:gd name="T35" fmla="*/ 184 h 260"/>
              <a:gd name="T36" fmla="*/ 32 w 331"/>
              <a:gd name="T37" fmla="*/ 194 h 260"/>
              <a:gd name="T38" fmla="*/ 27 w 331"/>
              <a:gd name="T39" fmla="*/ 200 h 260"/>
              <a:gd name="T40" fmla="*/ 25 w 331"/>
              <a:gd name="T41" fmla="*/ 202 h 260"/>
              <a:gd name="T42" fmla="*/ 24 w 331"/>
              <a:gd name="T43" fmla="*/ 204 h 260"/>
              <a:gd name="T44" fmla="*/ 24 w 331"/>
              <a:gd name="T45" fmla="*/ 206 h 260"/>
              <a:gd name="T46" fmla="*/ 26 w 331"/>
              <a:gd name="T47" fmla="*/ 211 h 260"/>
              <a:gd name="T48" fmla="*/ 30 w 331"/>
              <a:gd name="T49" fmla="*/ 213 h 260"/>
              <a:gd name="T50" fmla="*/ 98 w 331"/>
              <a:gd name="T51" fmla="*/ 186 h 260"/>
              <a:gd name="T52" fmla="*/ 195 w 331"/>
              <a:gd name="T53" fmla="*/ 176 h 260"/>
              <a:gd name="T54" fmla="*/ 260 w 331"/>
              <a:gd name="T55" fmla="*/ 94 h 260"/>
              <a:gd name="T56" fmla="*/ 195 w 331"/>
              <a:gd name="T57" fmla="*/ 13 h 260"/>
              <a:gd name="T58" fmla="*/ 65 w 331"/>
              <a:gd name="T59" fmla="*/ 13 h 260"/>
              <a:gd name="T60" fmla="*/ 222 w 331"/>
              <a:gd name="T61" fmla="*/ 59 h 260"/>
              <a:gd name="T62" fmla="*/ 222 w 331"/>
              <a:gd name="T63" fmla="*/ 130 h 260"/>
              <a:gd name="T64" fmla="*/ 130 w 331"/>
              <a:gd name="T65" fmla="*/ 165 h 260"/>
              <a:gd name="T66" fmla="*/ 92 w 331"/>
              <a:gd name="T67" fmla="*/ 161 h 260"/>
              <a:gd name="T68" fmla="*/ 72 w 331"/>
              <a:gd name="T69" fmla="*/ 174 h 260"/>
              <a:gd name="T70" fmla="*/ 61 w 331"/>
              <a:gd name="T71" fmla="*/ 148 h 260"/>
              <a:gd name="T72" fmla="*/ 24 w 331"/>
              <a:gd name="T73" fmla="*/ 94 h 260"/>
              <a:gd name="T74" fmla="*/ 77 w 331"/>
              <a:gd name="T75" fmla="*/ 33 h 260"/>
              <a:gd name="T76" fmla="*/ 183 w 331"/>
              <a:gd name="T77" fmla="*/ 33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31" h="260">
                <a:moveTo>
                  <a:pt x="318" y="183"/>
                </a:moveTo>
                <a:cubicBezTo>
                  <a:pt x="326" y="170"/>
                  <a:pt x="331" y="156"/>
                  <a:pt x="331" y="142"/>
                </a:cubicBezTo>
                <a:cubicBezTo>
                  <a:pt x="331" y="127"/>
                  <a:pt x="326" y="112"/>
                  <a:pt x="317" y="99"/>
                </a:cubicBezTo>
                <a:cubicBezTo>
                  <a:pt x="308" y="86"/>
                  <a:pt x="295" y="75"/>
                  <a:pt x="279" y="66"/>
                </a:cubicBezTo>
                <a:cubicBezTo>
                  <a:pt x="282" y="76"/>
                  <a:pt x="284" y="85"/>
                  <a:pt x="284" y="94"/>
                </a:cubicBezTo>
                <a:cubicBezTo>
                  <a:pt x="284" y="111"/>
                  <a:pt x="279" y="127"/>
                  <a:pt x="271" y="141"/>
                </a:cubicBezTo>
                <a:cubicBezTo>
                  <a:pt x="263" y="156"/>
                  <a:pt x="251" y="169"/>
                  <a:pt x="236" y="180"/>
                </a:cubicBezTo>
                <a:cubicBezTo>
                  <a:pt x="221" y="191"/>
                  <a:pt x="205" y="199"/>
                  <a:pt x="187" y="204"/>
                </a:cubicBezTo>
                <a:cubicBezTo>
                  <a:pt x="169" y="210"/>
                  <a:pt x="150" y="213"/>
                  <a:pt x="130" y="213"/>
                </a:cubicBezTo>
                <a:cubicBezTo>
                  <a:pt x="126" y="213"/>
                  <a:pt x="121" y="212"/>
                  <a:pt x="114" y="212"/>
                </a:cubicBezTo>
                <a:cubicBezTo>
                  <a:pt x="138" y="228"/>
                  <a:pt x="168" y="236"/>
                  <a:pt x="201" y="236"/>
                </a:cubicBezTo>
                <a:cubicBezTo>
                  <a:pt x="211" y="236"/>
                  <a:pt x="222" y="235"/>
                  <a:pt x="233" y="233"/>
                </a:cubicBezTo>
                <a:cubicBezTo>
                  <a:pt x="249" y="244"/>
                  <a:pt x="266" y="252"/>
                  <a:pt x="285" y="257"/>
                </a:cubicBezTo>
                <a:cubicBezTo>
                  <a:pt x="289" y="258"/>
                  <a:pt x="294" y="259"/>
                  <a:pt x="301" y="260"/>
                </a:cubicBezTo>
                <a:cubicBezTo>
                  <a:pt x="305" y="259"/>
                  <a:pt x="305" y="259"/>
                  <a:pt x="305" y="259"/>
                </a:cubicBezTo>
                <a:cubicBezTo>
                  <a:pt x="307" y="254"/>
                  <a:pt x="307" y="254"/>
                  <a:pt x="307" y="254"/>
                </a:cubicBezTo>
                <a:cubicBezTo>
                  <a:pt x="307" y="253"/>
                  <a:pt x="307" y="253"/>
                  <a:pt x="307" y="253"/>
                </a:cubicBezTo>
                <a:cubicBezTo>
                  <a:pt x="307" y="252"/>
                  <a:pt x="307" y="252"/>
                  <a:pt x="307" y="252"/>
                </a:cubicBezTo>
                <a:cubicBezTo>
                  <a:pt x="307" y="251"/>
                  <a:pt x="307" y="251"/>
                  <a:pt x="307" y="251"/>
                </a:cubicBezTo>
                <a:cubicBezTo>
                  <a:pt x="306" y="250"/>
                  <a:pt x="306" y="250"/>
                  <a:pt x="306" y="250"/>
                </a:cubicBezTo>
                <a:cubicBezTo>
                  <a:pt x="306" y="249"/>
                  <a:pt x="306" y="249"/>
                  <a:pt x="306" y="249"/>
                </a:cubicBezTo>
                <a:cubicBezTo>
                  <a:pt x="305" y="248"/>
                  <a:pt x="305" y="248"/>
                  <a:pt x="305" y="248"/>
                </a:cubicBezTo>
                <a:cubicBezTo>
                  <a:pt x="304" y="247"/>
                  <a:pt x="304" y="247"/>
                  <a:pt x="304" y="247"/>
                </a:cubicBezTo>
                <a:cubicBezTo>
                  <a:pt x="303" y="246"/>
                  <a:pt x="303" y="246"/>
                  <a:pt x="303" y="246"/>
                </a:cubicBezTo>
                <a:cubicBezTo>
                  <a:pt x="299" y="242"/>
                  <a:pt x="299" y="242"/>
                  <a:pt x="299" y="242"/>
                </a:cubicBezTo>
                <a:cubicBezTo>
                  <a:pt x="294" y="236"/>
                  <a:pt x="294" y="236"/>
                  <a:pt x="294" y="236"/>
                </a:cubicBezTo>
                <a:cubicBezTo>
                  <a:pt x="290" y="231"/>
                  <a:pt x="290" y="231"/>
                  <a:pt x="290" y="231"/>
                </a:cubicBezTo>
                <a:cubicBezTo>
                  <a:pt x="285" y="224"/>
                  <a:pt x="285" y="224"/>
                  <a:pt x="285" y="224"/>
                </a:cubicBezTo>
                <a:cubicBezTo>
                  <a:pt x="284" y="221"/>
                  <a:pt x="283" y="219"/>
                  <a:pt x="282" y="216"/>
                </a:cubicBezTo>
                <a:cubicBezTo>
                  <a:pt x="297" y="207"/>
                  <a:pt x="309" y="196"/>
                  <a:pt x="318" y="183"/>
                </a:cubicBezTo>
                <a:close/>
                <a:moveTo>
                  <a:pt x="17" y="47"/>
                </a:moveTo>
                <a:cubicBezTo>
                  <a:pt x="6" y="62"/>
                  <a:pt x="0" y="77"/>
                  <a:pt x="0" y="94"/>
                </a:cubicBezTo>
                <a:cubicBezTo>
                  <a:pt x="0" y="109"/>
                  <a:pt x="4" y="123"/>
                  <a:pt x="13" y="136"/>
                </a:cubicBezTo>
                <a:cubicBezTo>
                  <a:pt x="22" y="149"/>
                  <a:pt x="34" y="160"/>
                  <a:pt x="49" y="168"/>
                </a:cubicBezTo>
                <a:cubicBezTo>
                  <a:pt x="48" y="171"/>
                  <a:pt x="47" y="174"/>
                  <a:pt x="45" y="177"/>
                </a:cubicBezTo>
                <a:cubicBezTo>
                  <a:pt x="41" y="184"/>
                  <a:pt x="41" y="184"/>
                  <a:pt x="41" y="184"/>
                </a:cubicBezTo>
                <a:cubicBezTo>
                  <a:pt x="37" y="189"/>
                  <a:pt x="37" y="189"/>
                  <a:pt x="37" y="189"/>
                </a:cubicBezTo>
                <a:cubicBezTo>
                  <a:pt x="32" y="194"/>
                  <a:pt x="32" y="194"/>
                  <a:pt x="32" y="194"/>
                </a:cubicBezTo>
                <a:cubicBezTo>
                  <a:pt x="28" y="199"/>
                  <a:pt x="28" y="199"/>
                  <a:pt x="28" y="199"/>
                </a:cubicBezTo>
                <a:cubicBezTo>
                  <a:pt x="27" y="200"/>
                  <a:pt x="27" y="200"/>
                  <a:pt x="27" y="200"/>
                </a:cubicBezTo>
                <a:cubicBezTo>
                  <a:pt x="26" y="201"/>
                  <a:pt x="26" y="201"/>
                  <a:pt x="26" y="201"/>
                </a:cubicBezTo>
                <a:cubicBezTo>
                  <a:pt x="25" y="202"/>
                  <a:pt x="25" y="202"/>
                  <a:pt x="25" y="202"/>
                </a:cubicBezTo>
                <a:cubicBezTo>
                  <a:pt x="25" y="203"/>
                  <a:pt x="25" y="203"/>
                  <a:pt x="25" y="203"/>
                </a:cubicBezTo>
                <a:cubicBezTo>
                  <a:pt x="24" y="204"/>
                  <a:pt x="24" y="204"/>
                  <a:pt x="24" y="204"/>
                </a:cubicBezTo>
                <a:cubicBezTo>
                  <a:pt x="24" y="205"/>
                  <a:pt x="24" y="205"/>
                  <a:pt x="24" y="205"/>
                </a:cubicBezTo>
                <a:cubicBezTo>
                  <a:pt x="24" y="206"/>
                  <a:pt x="24" y="206"/>
                  <a:pt x="24" y="206"/>
                </a:cubicBezTo>
                <a:cubicBezTo>
                  <a:pt x="24" y="207"/>
                  <a:pt x="24" y="207"/>
                  <a:pt x="24" y="207"/>
                </a:cubicBezTo>
                <a:cubicBezTo>
                  <a:pt x="26" y="211"/>
                  <a:pt x="26" y="211"/>
                  <a:pt x="26" y="211"/>
                </a:cubicBezTo>
                <a:cubicBezTo>
                  <a:pt x="30" y="213"/>
                  <a:pt x="30" y="213"/>
                  <a:pt x="30" y="213"/>
                </a:cubicBezTo>
                <a:cubicBezTo>
                  <a:pt x="30" y="213"/>
                  <a:pt x="30" y="213"/>
                  <a:pt x="30" y="213"/>
                </a:cubicBezTo>
                <a:cubicBezTo>
                  <a:pt x="36" y="212"/>
                  <a:pt x="42" y="211"/>
                  <a:pt x="46" y="210"/>
                </a:cubicBezTo>
                <a:cubicBezTo>
                  <a:pt x="65" y="205"/>
                  <a:pt x="82" y="197"/>
                  <a:pt x="98" y="186"/>
                </a:cubicBezTo>
                <a:cubicBezTo>
                  <a:pt x="109" y="188"/>
                  <a:pt x="119" y="189"/>
                  <a:pt x="130" y="189"/>
                </a:cubicBezTo>
                <a:cubicBezTo>
                  <a:pt x="153" y="189"/>
                  <a:pt x="175" y="185"/>
                  <a:pt x="195" y="176"/>
                </a:cubicBezTo>
                <a:cubicBezTo>
                  <a:pt x="215" y="168"/>
                  <a:pt x="231" y="156"/>
                  <a:pt x="243" y="142"/>
                </a:cubicBezTo>
                <a:cubicBezTo>
                  <a:pt x="254" y="127"/>
                  <a:pt x="260" y="112"/>
                  <a:pt x="260" y="94"/>
                </a:cubicBezTo>
                <a:cubicBezTo>
                  <a:pt x="260" y="77"/>
                  <a:pt x="254" y="62"/>
                  <a:pt x="243" y="47"/>
                </a:cubicBezTo>
                <a:cubicBezTo>
                  <a:pt x="231" y="32"/>
                  <a:pt x="215" y="21"/>
                  <a:pt x="195" y="13"/>
                </a:cubicBezTo>
                <a:cubicBezTo>
                  <a:pt x="175" y="4"/>
                  <a:pt x="153" y="0"/>
                  <a:pt x="130" y="0"/>
                </a:cubicBezTo>
                <a:cubicBezTo>
                  <a:pt x="106" y="0"/>
                  <a:pt x="85" y="4"/>
                  <a:pt x="65" y="13"/>
                </a:cubicBezTo>
                <a:cubicBezTo>
                  <a:pt x="45" y="21"/>
                  <a:pt x="29" y="32"/>
                  <a:pt x="17" y="47"/>
                </a:cubicBezTo>
                <a:close/>
                <a:moveTo>
                  <a:pt x="222" y="59"/>
                </a:moveTo>
                <a:cubicBezTo>
                  <a:pt x="231" y="70"/>
                  <a:pt x="236" y="82"/>
                  <a:pt x="236" y="94"/>
                </a:cubicBezTo>
                <a:cubicBezTo>
                  <a:pt x="236" y="107"/>
                  <a:pt x="231" y="119"/>
                  <a:pt x="222" y="130"/>
                </a:cubicBezTo>
                <a:cubicBezTo>
                  <a:pt x="212" y="141"/>
                  <a:pt x="199" y="149"/>
                  <a:pt x="183" y="156"/>
                </a:cubicBezTo>
                <a:cubicBezTo>
                  <a:pt x="166" y="162"/>
                  <a:pt x="149" y="165"/>
                  <a:pt x="130" y="165"/>
                </a:cubicBezTo>
                <a:cubicBezTo>
                  <a:pt x="121" y="165"/>
                  <a:pt x="111" y="164"/>
                  <a:pt x="102" y="163"/>
                </a:cubicBezTo>
                <a:cubicBezTo>
                  <a:pt x="92" y="161"/>
                  <a:pt x="92" y="161"/>
                  <a:pt x="92" y="161"/>
                </a:cubicBezTo>
                <a:cubicBezTo>
                  <a:pt x="84" y="167"/>
                  <a:pt x="84" y="167"/>
                  <a:pt x="84" y="167"/>
                </a:cubicBezTo>
                <a:cubicBezTo>
                  <a:pt x="80" y="169"/>
                  <a:pt x="77" y="171"/>
                  <a:pt x="72" y="174"/>
                </a:cubicBezTo>
                <a:cubicBezTo>
                  <a:pt x="79" y="158"/>
                  <a:pt x="79" y="158"/>
                  <a:pt x="79" y="158"/>
                </a:cubicBezTo>
                <a:cubicBezTo>
                  <a:pt x="61" y="148"/>
                  <a:pt x="61" y="148"/>
                  <a:pt x="61" y="148"/>
                </a:cubicBezTo>
                <a:cubicBezTo>
                  <a:pt x="49" y="141"/>
                  <a:pt x="40" y="133"/>
                  <a:pt x="33" y="124"/>
                </a:cubicBezTo>
                <a:cubicBezTo>
                  <a:pt x="27" y="114"/>
                  <a:pt x="24" y="105"/>
                  <a:pt x="24" y="94"/>
                </a:cubicBezTo>
                <a:cubicBezTo>
                  <a:pt x="24" y="82"/>
                  <a:pt x="29" y="70"/>
                  <a:pt x="38" y="59"/>
                </a:cubicBezTo>
                <a:cubicBezTo>
                  <a:pt x="48" y="48"/>
                  <a:pt x="61" y="40"/>
                  <a:pt x="77" y="33"/>
                </a:cubicBezTo>
                <a:cubicBezTo>
                  <a:pt x="94" y="27"/>
                  <a:pt x="111" y="24"/>
                  <a:pt x="130" y="24"/>
                </a:cubicBezTo>
                <a:cubicBezTo>
                  <a:pt x="149" y="24"/>
                  <a:pt x="166" y="27"/>
                  <a:pt x="183" y="33"/>
                </a:cubicBezTo>
                <a:cubicBezTo>
                  <a:pt x="199" y="40"/>
                  <a:pt x="212" y="48"/>
                  <a:pt x="222" y="5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36" name="Freeform 35"/>
          <p:cNvSpPr>
            <a:spLocks noEditPoints="1"/>
          </p:cNvSpPr>
          <p:nvPr/>
        </p:nvSpPr>
        <p:spPr bwMode="auto">
          <a:xfrm>
            <a:off x="6537118" y="1506489"/>
            <a:ext cx="571500" cy="412909"/>
          </a:xfrm>
          <a:custGeom>
            <a:avLst/>
            <a:gdLst>
              <a:gd name="T0" fmla="*/ 1067 w 1200"/>
              <a:gd name="T1" fmla="*/ 617 h 867"/>
              <a:gd name="T2" fmla="*/ 228 w 1200"/>
              <a:gd name="T3" fmla="*/ 95 h 867"/>
              <a:gd name="T4" fmla="*/ 1200 w 1200"/>
              <a:gd name="T5" fmla="*/ 867 h 867"/>
              <a:gd name="T6" fmla="*/ 730 w 1200"/>
              <a:gd name="T7" fmla="*/ 826 h 867"/>
              <a:gd name="T8" fmla="*/ 587 w 1200"/>
              <a:gd name="T9" fmla="*/ 645 h 867"/>
              <a:gd name="T10" fmla="*/ 1067 w 1200"/>
              <a:gd name="T11" fmla="*/ 645 h 867"/>
              <a:gd name="T12" fmla="*/ 932 w 1200"/>
              <a:gd name="T13" fmla="*/ 700 h 867"/>
              <a:gd name="T14" fmla="*/ 965 w 1200"/>
              <a:gd name="T15" fmla="*/ 717 h 867"/>
              <a:gd name="T16" fmla="*/ 901 w 1200"/>
              <a:gd name="T17" fmla="*/ 743 h 867"/>
              <a:gd name="T18" fmla="*/ 863 w 1200"/>
              <a:gd name="T19" fmla="*/ 676 h 867"/>
              <a:gd name="T20" fmla="*/ 863 w 1200"/>
              <a:gd name="T21" fmla="*/ 676 h 867"/>
              <a:gd name="T22" fmla="*/ 882 w 1200"/>
              <a:gd name="T23" fmla="*/ 717 h 867"/>
              <a:gd name="T24" fmla="*/ 841 w 1200"/>
              <a:gd name="T25" fmla="*/ 700 h 867"/>
              <a:gd name="T26" fmla="*/ 758 w 1200"/>
              <a:gd name="T27" fmla="*/ 743 h 867"/>
              <a:gd name="T28" fmla="*/ 718 w 1200"/>
              <a:gd name="T29" fmla="*/ 676 h 867"/>
              <a:gd name="T30" fmla="*/ 718 w 1200"/>
              <a:gd name="T31" fmla="*/ 676 h 867"/>
              <a:gd name="T32" fmla="*/ 647 w 1200"/>
              <a:gd name="T33" fmla="*/ 700 h 867"/>
              <a:gd name="T34" fmla="*/ 613 w 1200"/>
              <a:gd name="T35" fmla="*/ 717 h 867"/>
              <a:gd name="T36" fmla="*/ 628 w 1200"/>
              <a:gd name="T37" fmla="*/ 676 h 867"/>
              <a:gd name="T38" fmla="*/ 594 w 1200"/>
              <a:gd name="T39" fmla="*/ 743 h 867"/>
              <a:gd name="T40" fmla="*/ 594 w 1200"/>
              <a:gd name="T41" fmla="*/ 743 h 867"/>
              <a:gd name="T42" fmla="*/ 504 w 1200"/>
              <a:gd name="T43" fmla="*/ 700 h 867"/>
              <a:gd name="T44" fmla="*/ 473 w 1200"/>
              <a:gd name="T45" fmla="*/ 717 h 867"/>
              <a:gd name="T46" fmla="*/ 483 w 1200"/>
              <a:gd name="T47" fmla="*/ 676 h 867"/>
              <a:gd name="T48" fmla="*/ 449 w 1200"/>
              <a:gd name="T49" fmla="*/ 743 h 867"/>
              <a:gd name="T50" fmla="*/ 449 w 1200"/>
              <a:gd name="T51" fmla="*/ 743 h 867"/>
              <a:gd name="T52" fmla="*/ 359 w 1200"/>
              <a:gd name="T53" fmla="*/ 700 h 867"/>
              <a:gd name="T54" fmla="*/ 328 w 1200"/>
              <a:gd name="T55" fmla="*/ 717 h 867"/>
              <a:gd name="T56" fmla="*/ 340 w 1200"/>
              <a:gd name="T57" fmla="*/ 676 h 867"/>
              <a:gd name="T58" fmla="*/ 309 w 1200"/>
              <a:gd name="T59" fmla="*/ 743 h 867"/>
              <a:gd name="T60" fmla="*/ 309 w 1200"/>
              <a:gd name="T61" fmla="*/ 743 h 867"/>
              <a:gd name="T62" fmla="*/ 216 w 1200"/>
              <a:gd name="T63" fmla="*/ 700 h 867"/>
              <a:gd name="T64" fmla="*/ 238 w 1200"/>
              <a:gd name="T65" fmla="*/ 743 h 867"/>
              <a:gd name="T66" fmla="*/ 145 w 1200"/>
              <a:gd name="T67" fmla="*/ 781 h 867"/>
              <a:gd name="T68" fmla="*/ 261 w 1200"/>
              <a:gd name="T69" fmla="*/ 781 h 867"/>
              <a:gd name="T70" fmla="*/ 261 w 1200"/>
              <a:gd name="T71" fmla="*/ 781 h 867"/>
              <a:gd name="T72" fmla="*/ 333 w 1200"/>
              <a:gd name="T73" fmla="*/ 755 h 867"/>
              <a:gd name="T74" fmla="*/ 352 w 1200"/>
              <a:gd name="T75" fmla="*/ 755 h 867"/>
              <a:gd name="T76" fmla="*/ 475 w 1200"/>
              <a:gd name="T77" fmla="*/ 781 h 867"/>
              <a:gd name="T78" fmla="*/ 475 w 1200"/>
              <a:gd name="T79" fmla="*/ 781 h 867"/>
              <a:gd name="T80" fmla="*/ 685 w 1200"/>
              <a:gd name="T81" fmla="*/ 755 h 867"/>
              <a:gd name="T82" fmla="*/ 737 w 1200"/>
              <a:gd name="T83" fmla="*/ 743 h 867"/>
              <a:gd name="T84" fmla="*/ 711 w 1200"/>
              <a:gd name="T85" fmla="*/ 781 h 867"/>
              <a:gd name="T86" fmla="*/ 834 w 1200"/>
              <a:gd name="T87" fmla="*/ 781 h 867"/>
              <a:gd name="T88" fmla="*/ 834 w 1200"/>
              <a:gd name="T89" fmla="*/ 781 h 867"/>
              <a:gd name="T90" fmla="*/ 906 w 1200"/>
              <a:gd name="T91" fmla="*/ 755 h 867"/>
              <a:gd name="T92" fmla="*/ 925 w 1200"/>
              <a:gd name="T93" fmla="*/ 755 h 867"/>
              <a:gd name="T94" fmla="*/ 989 w 1200"/>
              <a:gd name="T95" fmla="*/ 781 h 8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00" h="867">
                <a:moveTo>
                  <a:pt x="1067" y="0"/>
                </a:moveTo>
                <a:lnTo>
                  <a:pt x="135" y="0"/>
                </a:lnTo>
                <a:lnTo>
                  <a:pt x="135" y="617"/>
                </a:lnTo>
                <a:lnTo>
                  <a:pt x="1067" y="617"/>
                </a:lnTo>
                <a:lnTo>
                  <a:pt x="1067" y="0"/>
                </a:lnTo>
                <a:close/>
                <a:moveTo>
                  <a:pt x="972" y="521"/>
                </a:moveTo>
                <a:lnTo>
                  <a:pt x="228" y="521"/>
                </a:lnTo>
                <a:lnTo>
                  <a:pt x="228" y="95"/>
                </a:lnTo>
                <a:lnTo>
                  <a:pt x="972" y="95"/>
                </a:lnTo>
                <a:lnTo>
                  <a:pt x="972" y="521"/>
                </a:lnTo>
                <a:close/>
                <a:moveTo>
                  <a:pt x="1200" y="826"/>
                </a:moveTo>
                <a:lnTo>
                  <a:pt x="1200" y="867"/>
                </a:lnTo>
                <a:lnTo>
                  <a:pt x="0" y="867"/>
                </a:lnTo>
                <a:lnTo>
                  <a:pt x="0" y="826"/>
                </a:lnTo>
                <a:lnTo>
                  <a:pt x="475" y="826"/>
                </a:lnTo>
                <a:lnTo>
                  <a:pt x="730" y="826"/>
                </a:lnTo>
                <a:lnTo>
                  <a:pt x="1200" y="826"/>
                </a:lnTo>
                <a:close/>
                <a:moveTo>
                  <a:pt x="1067" y="645"/>
                </a:moveTo>
                <a:lnTo>
                  <a:pt x="613" y="645"/>
                </a:lnTo>
                <a:lnTo>
                  <a:pt x="587" y="645"/>
                </a:lnTo>
                <a:lnTo>
                  <a:pt x="135" y="645"/>
                </a:lnTo>
                <a:lnTo>
                  <a:pt x="7" y="815"/>
                </a:lnTo>
                <a:lnTo>
                  <a:pt x="1193" y="815"/>
                </a:lnTo>
                <a:lnTo>
                  <a:pt x="1067" y="645"/>
                </a:lnTo>
                <a:close/>
                <a:moveTo>
                  <a:pt x="932" y="676"/>
                </a:moveTo>
                <a:lnTo>
                  <a:pt x="984" y="676"/>
                </a:lnTo>
                <a:lnTo>
                  <a:pt x="984" y="700"/>
                </a:lnTo>
                <a:lnTo>
                  <a:pt x="932" y="700"/>
                </a:lnTo>
                <a:lnTo>
                  <a:pt x="932" y="676"/>
                </a:lnTo>
                <a:close/>
                <a:moveTo>
                  <a:pt x="1015" y="743"/>
                </a:moveTo>
                <a:lnTo>
                  <a:pt x="965" y="743"/>
                </a:lnTo>
                <a:lnTo>
                  <a:pt x="965" y="717"/>
                </a:lnTo>
                <a:lnTo>
                  <a:pt x="1015" y="717"/>
                </a:lnTo>
                <a:lnTo>
                  <a:pt x="1015" y="743"/>
                </a:lnTo>
                <a:close/>
                <a:moveTo>
                  <a:pt x="951" y="743"/>
                </a:moveTo>
                <a:lnTo>
                  <a:pt x="901" y="743"/>
                </a:lnTo>
                <a:lnTo>
                  <a:pt x="901" y="717"/>
                </a:lnTo>
                <a:lnTo>
                  <a:pt x="951" y="717"/>
                </a:lnTo>
                <a:lnTo>
                  <a:pt x="951" y="743"/>
                </a:lnTo>
                <a:close/>
                <a:moveTo>
                  <a:pt x="863" y="676"/>
                </a:moveTo>
                <a:lnTo>
                  <a:pt x="913" y="676"/>
                </a:lnTo>
                <a:lnTo>
                  <a:pt x="913" y="700"/>
                </a:lnTo>
                <a:lnTo>
                  <a:pt x="863" y="700"/>
                </a:lnTo>
                <a:lnTo>
                  <a:pt x="863" y="676"/>
                </a:lnTo>
                <a:close/>
                <a:moveTo>
                  <a:pt x="882" y="743"/>
                </a:moveTo>
                <a:lnTo>
                  <a:pt x="830" y="743"/>
                </a:lnTo>
                <a:lnTo>
                  <a:pt x="830" y="717"/>
                </a:lnTo>
                <a:lnTo>
                  <a:pt x="882" y="717"/>
                </a:lnTo>
                <a:lnTo>
                  <a:pt x="882" y="743"/>
                </a:lnTo>
                <a:close/>
                <a:moveTo>
                  <a:pt x="792" y="676"/>
                </a:moveTo>
                <a:lnTo>
                  <a:pt x="841" y="676"/>
                </a:lnTo>
                <a:lnTo>
                  <a:pt x="841" y="700"/>
                </a:lnTo>
                <a:lnTo>
                  <a:pt x="792" y="700"/>
                </a:lnTo>
                <a:lnTo>
                  <a:pt x="792" y="676"/>
                </a:lnTo>
                <a:close/>
                <a:moveTo>
                  <a:pt x="811" y="743"/>
                </a:moveTo>
                <a:lnTo>
                  <a:pt x="758" y="743"/>
                </a:lnTo>
                <a:lnTo>
                  <a:pt x="758" y="717"/>
                </a:lnTo>
                <a:lnTo>
                  <a:pt x="811" y="717"/>
                </a:lnTo>
                <a:lnTo>
                  <a:pt x="811" y="743"/>
                </a:lnTo>
                <a:close/>
                <a:moveTo>
                  <a:pt x="718" y="676"/>
                </a:moveTo>
                <a:lnTo>
                  <a:pt x="768" y="676"/>
                </a:lnTo>
                <a:lnTo>
                  <a:pt x="768" y="700"/>
                </a:lnTo>
                <a:lnTo>
                  <a:pt x="718" y="700"/>
                </a:lnTo>
                <a:lnTo>
                  <a:pt x="718" y="676"/>
                </a:lnTo>
                <a:close/>
                <a:moveTo>
                  <a:pt x="647" y="676"/>
                </a:moveTo>
                <a:lnTo>
                  <a:pt x="696" y="676"/>
                </a:lnTo>
                <a:lnTo>
                  <a:pt x="696" y="700"/>
                </a:lnTo>
                <a:lnTo>
                  <a:pt x="647" y="700"/>
                </a:lnTo>
                <a:lnTo>
                  <a:pt x="647" y="676"/>
                </a:lnTo>
                <a:close/>
                <a:moveTo>
                  <a:pt x="666" y="743"/>
                </a:moveTo>
                <a:lnTo>
                  <a:pt x="613" y="743"/>
                </a:lnTo>
                <a:lnTo>
                  <a:pt x="613" y="717"/>
                </a:lnTo>
                <a:lnTo>
                  <a:pt x="666" y="717"/>
                </a:lnTo>
                <a:lnTo>
                  <a:pt x="666" y="743"/>
                </a:lnTo>
                <a:close/>
                <a:moveTo>
                  <a:pt x="575" y="676"/>
                </a:moveTo>
                <a:lnTo>
                  <a:pt x="628" y="676"/>
                </a:lnTo>
                <a:lnTo>
                  <a:pt x="628" y="700"/>
                </a:lnTo>
                <a:lnTo>
                  <a:pt x="575" y="700"/>
                </a:lnTo>
                <a:lnTo>
                  <a:pt x="575" y="676"/>
                </a:lnTo>
                <a:close/>
                <a:moveTo>
                  <a:pt x="594" y="743"/>
                </a:moveTo>
                <a:lnTo>
                  <a:pt x="544" y="743"/>
                </a:lnTo>
                <a:lnTo>
                  <a:pt x="544" y="717"/>
                </a:lnTo>
                <a:lnTo>
                  <a:pt x="594" y="717"/>
                </a:lnTo>
                <a:lnTo>
                  <a:pt x="594" y="743"/>
                </a:lnTo>
                <a:close/>
                <a:moveTo>
                  <a:pt x="504" y="676"/>
                </a:moveTo>
                <a:lnTo>
                  <a:pt x="556" y="676"/>
                </a:lnTo>
                <a:lnTo>
                  <a:pt x="556" y="700"/>
                </a:lnTo>
                <a:lnTo>
                  <a:pt x="504" y="700"/>
                </a:lnTo>
                <a:lnTo>
                  <a:pt x="504" y="676"/>
                </a:lnTo>
                <a:close/>
                <a:moveTo>
                  <a:pt x="523" y="743"/>
                </a:moveTo>
                <a:lnTo>
                  <a:pt x="473" y="743"/>
                </a:lnTo>
                <a:lnTo>
                  <a:pt x="473" y="717"/>
                </a:lnTo>
                <a:lnTo>
                  <a:pt x="523" y="717"/>
                </a:lnTo>
                <a:lnTo>
                  <a:pt x="523" y="743"/>
                </a:lnTo>
                <a:close/>
                <a:moveTo>
                  <a:pt x="430" y="676"/>
                </a:moveTo>
                <a:lnTo>
                  <a:pt x="483" y="676"/>
                </a:lnTo>
                <a:lnTo>
                  <a:pt x="483" y="700"/>
                </a:lnTo>
                <a:lnTo>
                  <a:pt x="430" y="700"/>
                </a:lnTo>
                <a:lnTo>
                  <a:pt x="430" y="676"/>
                </a:lnTo>
                <a:close/>
                <a:moveTo>
                  <a:pt x="449" y="743"/>
                </a:moveTo>
                <a:lnTo>
                  <a:pt x="399" y="743"/>
                </a:lnTo>
                <a:lnTo>
                  <a:pt x="399" y="717"/>
                </a:lnTo>
                <a:lnTo>
                  <a:pt x="449" y="717"/>
                </a:lnTo>
                <a:lnTo>
                  <a:pt x="449" y="743"/>
                </a:lnTo>
                <a:close/>
                <a:moveTo>
                  <a:pt x="359" y="676"/>
                </a:moveTo>
                <a:lnTo>
                  <a:pt x="411" y="676"/>
                </a:lnTo>
                <a:lnTo>
                  <a:pt x="411" y="700"/>
                </a:lnTo>
                <a:lnTo>
                  <a:pt x="359" y="700"/>
                </a:lnTo>
                <a:lnTo>
                  <a:pt x="359" y="676"/>
                </a:lnTo>
                <a:close/>
                <a:moveTo>
                  <a:pt x="378" y="743"/>
                </a:moveTo>
                <a:lnTo>
                  <a:pt x="328" y="743"/>
                </a:lnTo>
                <a:lnTo>
                  <a:pt x="328" y="717"/>
                </a:lnTo>
                <a:lnTo>
                  <a:pt x="378" y="717"/>
                </a:lnTo>
                <a:lnTo>
                  <a:pt x="378" y="743"/>
                </a:lnTo>
                <a:close/>
                <a:moveTo>
                  <a:pt x="290" y="676"/>
                </a:moveTo>
                <a:lnTo>
                  <a:pt x="340" y="676"/>
                </a:lnTo>
                <a:lnTo>
                  <a:pt x="340" y="700"/>
                </a:lnTo>
                <a:lnTo>
                  <a:pt x="290" y="700"/>
                </a:lnTo>
                <a:lnTo>
                  <a:pt x="290" y="676"/>
                </a:lnTo>
                <a:close/>
                <a:moveTo>
                  <a:pt x="309" y="743"/>
                </a:moveTo>
                <a:lnTo>
                  <a:pt x="257" y="743"/>
                </a:lnTo>
                <a:lnTo>
                  <a:pt x="257" y="717"/>
                </a:lnTo>
                <a:lnTo>
                  <a:pt x="309" y="717"/>
                </a:lnTo>
                <a:lnTo>
                  <a:pt x="309" y="743"/>
                </a:lnTo>
                <a:close/>
                <a:moveTo>
                  <a:pt x="216" y="676"/>
                </a:moveTo>
                <a:lnTo>
                  <a:pt x="269" y="676"/>
                </a:lnTo>
                <a:lnTo>
                  <a:pt x="269" y="700"/>
                </a:lnTo>
                <a:lnTo>
                  <a:pt x="216" y="700"/>
                </a:lnTo>
                <a:lnTo>
                  <a:pt x="216" y="676"/>
                </a:lnTo>
                <a:close/>
                <a:moveTo>
                  <a:pt x="185" y="717"/>
                </a:moveTo>
                <a:lnTo>
                  <a:pt x="238" y="717"/>
                </a:lnTo>
                <a:lnTo>
                  <a:pt x="238" y="743"/>
                </a:lnTo>
                <a:lnTo>
                  <a:pt x="185" y="743"/>
                </a:lnTo>
                <a:lnTo>
                  <a:pt x="185" y="717"/>
                </a:lnTo>
                <a:close/>
                <a:moveTo>
                  <a:pt x="195" y="781"/>
                </a:moveTo>
                <a:lnTo>
                  <a:pt x="145" y="781"/>
                </a:lnTo>
                <a:lnTo>
                  <a:pt x="145" y="755"/>
                </a:lnTo>
                <a:lnTo>
                  <a:pt x="195" y="755"/>
                </a:lnTo>
                <a:lnTo>
                  <a:pt x="195" y="781"/>
                </a:lnTo>
                <a:close/>
                <a:moveTo>
                  <a:pt x="261" y="781"/>
                </a:moveTo>
                <a:lnTo>
                  <a:pt x="209" y="781"/>
                </a:lnTo>
                <a:lnTo>
                  <a:pt x="209" y="755"/>
                </a:lnTo>
                <a:lnTo>
                  <a:pt x="261" y="755"/>
                </a:lnTo>
                <a:lnTo>
                  <a:pt x="261" y="781"/>
                </a:lnTo>
                <a:close/>
                <a:moveTo>
                  <a:pt x="333" y="781"/>
                </a:moveTo>
                <a:lnTo>
                  <a:pt x="280" y="781"/>
                </a:lnTo>
                <a:lnTo>
                  <a:pt x="280" y="755"/>
                </a:lnTo>
                <a:lnTo>
                  <a:pt x="333" y="755"/>
                </a:lnTo>
                <a:lnTo>
                  <a:pt x="333" y="781"/>
                </a:lnTo>
                <a:close/>
                <a:moveTo>
                  <a:pt x="402" y="781"/>
                </a:moveTo>
                <a:lnTo>
                  <a:pt x="352" y="781"/>
                </a:lnTo>
                <a:lnTo>
                  <a:pt x="352" y="755"/>
                </a:lnTo>
                <a:lnTo>
                  <a:pt x="402" y="755"/>
                </a:lnTo>
                <a:lnTo>
                  <a:pt x="402" y="781"/>
                </a:lnTo>
                <a:lnTo>
                  <a:pt x="402" y="781"/>
                </a:lnTo>
                <a:close/>
                <a:moveTo>
                  <a:pt x="475" y="781"/>
                </a:moveTo>
                <a:lnTo>
                  <a:pt x="423" y="781"/>
                </a:lnTo>
                <a:lnTo>
                  <a:pt x="423" y="755"/>
                </a:lnTo>
                <a:lnTo>
                  <a:pt x="475" y="755"/>
                </a:lnTo>
                <a:lnTo>
                  <a:pt x="475" y="781"/>
                </a:lnTo>
                <a:close/>
                <a:moveTo>
                  <a:pt x="685" y="781"/>
                </a:moveTo>
                <a:lnTo>
                  <a:pt x="497" y="781"/>
                </a:lnTo>
                <a:lnTo>
                  <a:pt x="497" y="755"/>
                </a:lnTo>
                <a:lnTo>
                  <a:pt x="685" y="755"/>
                </a:lnTo>
                <a:lnTo>
                  <a:pt x="685" y="781"/>
                </a:lnTo>
                <a:close/>
                <a:moveTo>
                  <a:pt x="685" y="717"/>
                </a:moveTo>
                <a:lnTo>
                  <a:pt x="737" y="717"/>
                </a:lnTo>
                <a:lnTo>
                  <a:pt x="737" y="743"/>
                </a:lnTo>
                <a:lnTo>
                  <a:pt x="685" y="743"/>
                </a:lnTo>
                <a:lnTo>
                  <a:pt x="685" y="717"/>
                </a:lnTo>
                <a:close/>
                <a:moveTo>
                  <a:pt x="761" y="781"/>
                </a:moveTo>
                <a:lnTo>
                  <a:pt x="711" y="781"/>
                </a:lnTo>
                <a:lnTo>
                  <a:pt x="711" y="755"/>
                </a:lnTo>
                <a:lnTo>
                  <a:pt x="761" y="755"/>
                </a:lnTo>
                <a:lnTo>
                  <a:pt x="761" y="781"/>
                </a:lnTo>
                <a:close/>
                <a:moveTo>
                  <a:pt x="834" y="781"/>
                </a:moveTo>
                <a:lnTo>
                  <a:pt x="782" y="781"/>
                </a:lnTo>
                <a:lnTo>
                  <a:pt x="782" y="755"/>
                </a:lnTo>
                <a:lnTo>
                  <a:pt x="834" y="755"/>
                </a:lnTo>
                <a:lnTo>
                  <a:pt x="834" y="781"/>
                </a:lnTo>
                <a:close/>
                <a:moveTo>
                  <a:pt x="906" y="781"/>
                </a:moveTo>
                <a:lnTo>
                  <a:pt x="856" y="781"/>
                </a:lnTo>
                <a:lnTo>
                  <a:pt x="856" y="755"/>
                </a:lnTo>
                <a:lnTo>
                  <a:pt x="906" y="755"/>
                </a:lnTo>
                <a:lnTo>
                  <a:pt x="906" y="781"/>
                </a:lnTo>
                <a:close/>
                <a:moveTo>
                  <a:pt x="977" y="781"/>
                </a:moveTo>
                <a:lnTo>
                  <a:pt x="925" y="781"/>
                </a:lnTo>
                <a:lnTo>
                  <a:pt x="925" y="755"/>
                </a:lnTo>
                <a:lnTo>
                  <a:pt x="977" y="755"/>
                </a:lnTo>
                <a:lnTo>
                  <a:pt x="977" y="781"/>
                </a:lnTo>
                <a:close/>
                <a:moveTo>
                  <a:pt x="1041" y="781"/>
                </a:moveTo>
                <a:lnTo>
                  <a:pt x="989" y="781"/>
                </a:lnTo>
                <a:lnTo>
                  <a:pt x="989" y="755"/>
                </a:lnTo>
                <a:lnTo>
                  <a:pt x="1041" y="755"/>
                </a:lnTo>
                <a:lnTo>
                  <a:pt x="1041" y="78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37" name="Freeform 36"/>
          <p:cNvSpPr>
            <a:spLocks noEditPoints="1"/>
          </p:cNvSpPr>
          <p:nvPr/>
        </p:nvSpPr>
        <p:spPr bwMode="auto">
          <a:xfrm>
            <a:off x="2573815" y="1525204"/>
            <a:ext cx="571500" cy="449845"/>
          </a:xfrm>
          <a:custGeom>
            <a:avLst/>
            <a:gdLst>
              <a:gd name="T0" fmla="*/ 142 w 142"/>
              <a:gd name="T1" fmla="*/ 20 h 112"/>
              <a:gd name="T2" fmla="*/ 140 w 142"/>
              <a:gd name="T3" fmla="*/ 15 h 112"/>
              <a:gd name="T4" fmla="*/ 128 w 142"/>
              <a:gd name="T5" fmla="*/ 3 h 112"/>
              <a:gd name="T6" fmla="*/ 123 w 142"/>
              <a:gd name="T7" fmla="*/ 0 h 112"/>
              <a:gd name="T8" fmla="*/ 117 w 142"/>
              <a:gd name="T9" fmla="*/ 3 h 112"/>
              <a:gd name="T10" fmla="*/ 110 w 142"/>
              <a:gd name="T11" fmla="*/ 10 h 112"/>
              <a:gd name="T12" fmla="*/ 133 w 142"/>
              <a:gd name="T13" fmla="*/ 33 h 112"/>
              <a:gd name="T14" fmla="*/ 140 w 142"/>
              <a:gd name="T15" fmla="*/ 26 h 112"/>
              <a:gd name="T16" fmla="*/ 142 w 142"/>
              <a:gd name="T17" fmla="*/ 20 h 112"/>
              <a:gd name="T18" fmla="*/ 51 w 142"/>
              <a:gd name="T19" fmla="*/ 69 h 112"/>
              <a:gd name="T20" fmla="*/ 51 w 142"/>
              <a:gd name="T21" fmla="*/ 91 h 112"/>
              <a:gd name="T22" fmla="*/ 74 w 142"/>
              <a:gd name="T23" fmla="*/ 91 h 112"/>
              <a:gd name="T24" fmla="*/ 128 w 142"/>
              <a:gd name="T25" fmla="*/ 38 h 112"/>
              <a:gd name="T26" fmla="*/ 105 w 142"/>
              <a:gd name="T27" fmla="*/ 15 h 112"/>
              <a:gd name="T28" fmla="*/ 51 w 142"/>
              <a:gd name="T29" fmla="*/ 69 h 112"/>
              <a:gd name="T30" fmla="*/ 111 w 142"/>
              <a:gd name="T31" fmla="*/ 71 h 112"/>
              <a:gd name="T32" fmla="*/ 108 w 142"/>
              <a:gd name="T33" fmla="*/ 72 h 112"/>
              <a:gd name="T34" fmla="*/ 103 w 142"/>
              <a:gd name="T35" fmla="*/ 77 h 112"/>
              <a:gd name="T36" fmla="*/ 102 w 142"/>
              <a:gd name="T37" fmla="*/ 79 h 112"/>
              <a:gd name="T38" fmla="*/ 102 w 142"/>
              <a:gd name="T39" fmla="*/ 89 h 112"/>
              <a:gd name="T40" fmla="*/ 98 w 142"/>
              <a:gd name="T41" fmla="*/ 98 h 112"/>
              <a:gd name="T42" fmla="*/ 89 w 142"/>
              <a:gd name="T43" fmla="*/ 102 h 112"/>
              <a:gd name="T44" fmla="*/ 23 w 142"/>
              <a:gd name="T45" fmla="*/ 102 h 112"/>
              <a:gd name="T46" fmla="*/ 14 w 142"/>
              <a:gd name="T47" fmla="*/ 98 h 112"/>
              <a:gd name="T48" fmla="*/ 11 w 142"/>
              <a:gd name="T49" fmla="*/ 89 h 112"/>
              <a:gd name="T50" fmla="*/ 11 w 142"/>
              <a:gd name="T51" fmla="*/ 23 h 112"/>
              <a:gd name="T52" fmla="*/ 14 w 142"/>
              <a:gd name="T53" fmla="*/ 14 h 112"/>
              <a:gd name="T54" fmla="*/ 23 w 142"/>
              <a:gd name="T55" fmla="*/ 10 h 112"/>
              <a:gd name="T56" fmla="*/ 89 w 142"/>
              <a:gd name="T57" fmla="*/ 10 h 112"/>
              <a:gd name="T58" fmla="*/ 93 w 142"/>
              <a:gd name="T59" fmla="*/ 10 h 112"/>
              <a:gd name="T60" fmla="*/ 96 w 142"/>
              <a:gd name="T61" fmla="*/ 10 h 112"/>
              <a:gd name="T62" fmla="*/ 99 w 142"/>
              <a:gd name="T63" fmla="*/ 6 h 112"/>
              <a:gd name="T64" fmla="*/ 100 w 142"/>
              <a:gd name="T65" fmla="*/ 4 h 112"/>
              <a:gd name="T66" fmla="*/ 99 w 142"/>
              <a:gd name="T67" fmla="*/ 2 h 112"/>
              <a:gd name="T68" fmla="*/ 89 w 142"/>
              <a:gd name="T69" fmla="*/ 0 h 112"/>
              <a:gd name="T70" fmla="*/ 23 w 142"/>
              <a:gd name="T71" fmla="*/ 0 h 112"/>
              <a:gd name="T72" fmla="*/ 7 w 142"/>
              <a:gd name="T73" fmla="*/ 7 h 112"/>
              <a:gd name="T74" fmla="*/ 0 w 142"/>
              <a:gd name="T75" fmla="*/ 23 h 112"/>
              <a:gd name="T76" fmla="*/ 0 w 142"/>
              <a:gd name="T77" fmla="*/ 89 h 112"/>
              <a:gd name="T78" fmla="*/ 7 w 142"/>
              <a:gd name="T79" fmla="*/ 105 h 112"/>
              <a:gd name="T80" fmla="*/ 23 w 142"/>
              <a:gd name="T81" fmla="*/ 112 h 112"/>
              <a:gd name="T82" fmla="*/ 89 w 142"/>
              <a:gd name="T83" fmla="*/ 112 h 112"/>
              <a:gd name="T84" fmla="*/ 106 w 142"/>
              <a:gd name="T85" fmla="*/ 105 h 112"/>
              <a:gd name="T86" fmla="*/ 112 w 142"/>
              <a:gd name="T87" fmla="*/ 89 h 112"/>
              <a:gd name="T88" fmla="*/ 112 w 142"/>
              <a:gd name="T89" fmla="*/ 74 h 112"/>
              <a:gd name="T90" fmla="*/ 111 w 142"/>
              <a:gd name="T91" fmla="*/ 71 h 112"/>
              <a:gd name="T92" fmla="*/ 106 w 142"/>
              <a:gd name="T93" fmla="*/ 29 h 112"/>
              <a:gd name="T94" fmla="*/ 78 w 142"/>
              <a:gd name="T95" fmla="*/ 57 h 112"/>
              <a:gd name="T96" fmla="*/ 75 w 142"/>
              <a:gd name="T97" fmla="*/ 57 h 112"/>
              <a:gd name="T98" fmla="*/ 76 w 142"/>
              <a:gd name="T99" fmla="*/ 54 h 112"/>
              <a:gd name="T100" fmla="*/ 103 w 142"/>
              <a:gd name="T101" fmla="*/ 27 h 112"/>
              <a:gd name="T102" fmla="*/ 106 w 142"/>
              <a:gd name="T103" fmla="*/ 27 h 112"/>
              <a:gd name="T104" fmla="*/ 106 w 142"/>
              <a:gd name="T105" fmla="*/ 29 h 112"/>
              <a:gd name="T106" fmla="*/ 67 w 142"/>
              <a:gd name="T107" fmla="*/ 84 h 112"/>
              <a:gd name="T108" fmla="*/ 67 w 142"/>
              <a:gd name="T109" fmla="*/ 76 h 112"/>
              <a:gd name="T110" fmla="*/ 59 w 142"/>
              <a:gd name="T111" fmla="*/ 76 h 112"/>
              <a:gd name="T112" fmla="*/ 59 w 142"/>
              <a:gd name="T113" fmla="*/ 72 h 112"/>
              <a:gd name="T114" fmla="*/ 68 w 142"/>
              <a:gd name="T115" fmla="*/ 62 h 112"/>
              <a:gd name="T116" fmla="*/ 80 w 142"/>
              <a:gd name="T117" fmla="*/ 75 h 112"/>
              <a:gd name="T118" fmla="*/ 71 w 142"/>
              <a:gd name="T119" fmla="*/ 84 h 112"/>
              <a:gd name="T120" fmla="*/ 67 w 142"/>
              <a:gd name="T121" fmla="*/ 84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42" h="112">
                <a:moveTo>
                  <a:pt x="142" y="20"/>
                </a:moveTo>
                <a:cubicBezTo>
                  <a:pt x="142" y="18"/>
                  <a:pt x="142" y="16"/>
                  <a:pt x="140" y="15"/>
                </a:cubicBezTo>
                <a:cubicBezTo>
                  <a:pt x="128" y="3"/>
                  <a:pt x="128" y="3"/>
                  <a:pt x="128" y="3"/>
                </a:cubicBezTo>
                <a:cubicBezTo>
                  <a:pt x="126" y="1"/>
                  <a:pt x="125" y="0"/>
                  <a:pt x="123" y="0"/>
                </a:cubicBezTo>
                <a:cubicBezTo>
                  <a:pt x="120" y="0"/>
                  <a:pt x="119" y="1"/>
                  <a:pt x="117" y="3"/>
                </a:cubicBezTo>
                <a:cubicBezTo>
                  <a:pt x="110" y="10"/>
                  <a:pt x="110" y="10"/>
                  <a:pt x="110" y="10"/>
                </a:cubicBezTo>
                <a:cubicBezTo>
                  <a:pt x="133" y="33"/>
                  <a:pt x="133" y="33"/>
                  <a:pt x="133" y="33"/>
                </a:cubicBezTo>
                <a:cubicBezTo>
                  <a:pt x="140" y="26"/>
                  <a:pt x="140" y="26"/>
                  <a:pt x="140" y="26"/>
                </a:cubicBezTo>
                <a:cubicBezTo>
                  <a:pt x="142" y="24"/>
                  <a:pt x="142" y="22"/>
                  <a:pt x="142" y="20"/>
                </a:cubicBezTo>
                <a:close/>
                <a:moveTo>
                  <a:pt x="51" y="69"/>
                </a:moveTo>
                <a:cubicBezTo>
                  <a:pt x="51" y="91"/>
                  <a:pt x="51" y="91"/>
                  <a:pt x="51" y="91"/>
                </a:cubicBezTo>
                <a:cubicBezTo>
                  <a:pt x="74" y="91"/>
                  <a:pt x="74" y="91"/>
                  <a:pt x="74" y="91"/>
                </a:cubicBezTo>
                <a:cubicBezTo>
                  <a:pt x="128" y="38"/>
                  <a:pt x="128" y="38"/>
                  <a:pt x="128" y="38"/>
                </a:cubicBezTo>
                <a:cubicBezTo>
                  <a:pt x="105" y="15"/>
                  <a:pt x="105" y="15"/>
                  <a:pt x="105" y="15"/>
                </a:cubicBezTo>
                <a:lnTo>
                  <a:pt x="51" y="69"/>
                </a:lnTo>
                <a:close/>
                <a:moveTo>
                  <a:pt x="111" y="71"/>
                </a:moveTo>
                <a:cubicBezTo>
                  <a:pt x="108" y="72"/>
                  <a:pt x="108" y="72"/>
                  <a:pt x="108" y="72"/>
                </a:cubicBezTo>
                <a:cubicBezTo>
                  <a:pt x="103" y="77"/>
                  <a:pt x="103" y="77"/>
                  <a:pt x="103" y="77"/>
                </a:cubicBezTo>
                <a:cubicBezTo>
                  <a:pt x="102" y="79"/>
                  <a:pt x="102" y="79"/>
                  <a:pt x="102" y="79"/>
                </a:cubicBezTo>
                <a:cubicBezTo>
                  <a:pt x="102" y="89"/>
                  <a:pt x="102" y="89"/>
                  <a:pt x="102" y="89"/>
                </a:cubicBezTo>
                <a:cubicBezTo>
                  <a:pt x="102" y="92"/>
                  <a:pt x="101" y="95"/>
                  <a:pt x="98" y="98"/>
                </a:cubicBezTo>
                <a:cubicBezTo>
                  <a:pt x="96" y="100"/>
                  <a:pt x="93" y="102"/>
                  <a:pt x="89" y="102"/>
                </a:cubicBezTo>
                <a:cubicBezTo>
                  <a:pt x="23" y="102"/>
                  <a:pt x="23" y="102"/>
                  <a:pt x="23" y="102"/>
                </a:cubicBezTo>
                <a:cubicBezTo>
                  <a:pt x="20" y="102"/>
                  <a:pt x="17" y="100"/>
                  <a:pt x="14" y="98"/>
                </a:cubicBezTo>
                <a:cubicBezTo>
                  <a:pt x="12" y="95"/>
                  <a:pt x="11" y="92"/>
                  <a:pt x="11" y="89"/>
                </a:cubicBezTo>
                <a:cubicBezTo>
                  <a:pt x="11" y="23"/>
                  <a:pt x="11" y="23"/>
                  <a:pt x="11" y="23"/>
                </a:cubicBezTo>
                <a:cubicBezTo>
                  <a:pt x="11" y="19"/>
                  <a:pt x="12" y="16"/>
                  <a:pt x="14" y="14"/>
                </a:cubicBezTo>
                <a:cubicBezTo>
                  <a:pt x="17" y="11"/>
                  <a:pt x="20" y="10"/>
                  <a:pt x="23" y="10"/>
                </a:cubicBezTo>
                <a:cubicBezTo>
                  <a:pt x="89" y="10"/>
                  <a:pt x="89" y="10"/>
                  <a:pt x="89" y="10"/>
                </a:cubicBezTo>
                <a:cubicBezTo>
                  <a:pt x="91" y="10"/>
                  <a:pt x="92" y="10"/>
                  <a:pt x="93" y="10"/>
                </a:cubicBezTo>
                <a:cubicBezTo>
                  <a:pt x="96" y="10"/>
                  <a:pt x="96" y="10"/>
                  <a:pt x="96" y="10"/>
                </a:cubicBezTo>
                <a:cubicBezTo>
                  <a:pt x="99" y="6"/>
                  <a:pt x="99" y="6"/>
                  <a:pt x="99" y="6"/>
                </a:cubicBezTo>
                <a:cubicBezTo>
                  <a:pt x="100" y="4"/>
                  <a:pt x="100" y="4"/>
                  <a:pt x="100" y="4"/>
                </a:cubicBezTo>
                <a:cubicBezTo>
                  <a:pt x="99" y="2"/>
                  <a:pt x="99" y="2"/>
                  <a:pt x="99" y="2"/>
                </a:cubicBezTo>
                <a:cubicBezTo>
                  <a:pt x="96" y="0"/>
                  <a:pt x="93" y="0"/>
                  <a:pt x="89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17" y="0"/>
                  <a:pt x="12" y="2"/>
                  <a:pt x="7" y="7"/>
                </a:cubicBezTo>
                <a:cubicBezTo>
                  <a:pt x="3" y="11"/>
                  <a:pt x="0" y="16"/>
                  <a:pt x="0" y="23"/>
                </a:cubicBezTo>
                <a:cubicBezTo>
                  <a:pt x="0" y="89"/>
                  <a:pt x="0" y="89"/>
                  <a:pt x="0" y="89"/>
                </a:cubicBezTo>
                <a:cubicBezTo>
                  <a:pt x="0" y="95"/>
                  <a:pt x="3" y="101"/>
                  <a:pt x="7" y="105"/>
                </a:cubicBezTo>
                <a:cubicBezTo>
                  <a:pt x="12" y="110"/>
                  <a:pt x="17" y="112"/>
                  <a:pt x="23" y="112"/>
                </a:cubicBezTo>
                <a:cubicBezTo>
                  <a:pt x="89" y="112"/>
                  <a:pt x="89" y="112"/>
                  <a:pt x="89" y="112"/>
                </a:cubicBezTo>
                <a:cubicBezTo>
                  <a:pt x="96" y="112"/>
                  <a:pt x="101" y="110"/>
                  <a:pt x="106" y="105"/>
                </a:cubicBezTo>
                <a:cubicBezTo>
                  <a:pt x="110" y="101"/>
                  <a:pt x="112" y="95"/>
                  <a:pt x="112" y="89"/>
                </a:cubicBezTo>
                <a:cubicBezTo>
                  <a:pt x="112" y="74"/>
                  <a:pt x="112" y="74"/>
                  <a:pt x="112" y="74"/>
                </a:cubicBezTo>
                <a:lnTo>
                  <a:pt x="111" y="71"/>
                </a:lnTo>
                <a:close/>
                <a:moveTo>
                  <a:pt x="106" y="29"/>
                </a:moveTo>
                <a:cubicBezTo>
                  <a:pt x="78" y="57"/>
                  <a:pt x="78" y="57"/>
                  <a:pt x="78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6" y="54"/>
                  <a:pt x="76" y="54"/>
                  <a:pt x="76" y="54"/>
                </a:cubicBezTo>
                <a:cubicBezTo>
                  <a:pt x="103" y="27"/>
                  <a:pt x="103" y="27"/>
                  <a:pt x="103" y="27"/>
                </a:cubicBezTo>
                <a:cubicBezTo>
                  <a:pt x="106" y="27"/>
                  <a:pt x="106" y="27"/>
                  <a:pt x="106" y="27"/>
                </a:cubicBezTo>
                <a:lnTo>
                  <a:pt x="106" y="29"/>
                </a:lnTo>
                <a:close/>
                <a:moveTo>
                  <a:pt x="67" y="84"/>
                </a:moveTo>
                <a:cubicBezTo>
                  <a:pt x="67" y="76"/>
                  <a:pt x="67" y="76"/>
                  <a:pt x="67" y="76"/>
                </a:cubicBezTo>
                <a:cubicBezTo>
                  <a:pt x="59" y="76"/>
                  <a:pt x="59" y="76"/>
                  <a:pt x="59" y="76"/>
                </a:cubicBezTo>
                <a:cubicBezTo>
                  <a:pt x="59" y="72"/>
                  <a:pt x="59" y="72"/>
                  <a:pt x="59" y="72"/>
                </a:cubicBezTo>
                <a:cubicBezTo>
                  <a:pt x="68" y="62"/>
                  <a:pt x="68" y="62"/>
                  <a:pt x="68" y="62"/>
                </a:cubicBezTo>
                <a:cubicBezTo>
                  <a:pt x="80" y="75"/>
                  <a:pt x="80" y="75"/>
                  <a:pt x="80" y="75"/>
                </a:cubicBezTo>
                <a:cubicBezTo>
                  <a:pt x="71" y="84"/>
                  <a:pt x="71" y="84"/>
                  <a:pt x="71" y="84"/>
                </a:cubicBezTo>
                <a:lnTo>
                  <a:pt x="67" y="8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38" name="Freeform 37"/>
          <p:cNvSpPr>
            <a:spLocks noEditPoints="1"/>
          </p:cNvSpPr>
          <p:nvPr/>
        </p:nvSpPr>
        <p:spPr bwMode="auto">
          <a:xfrm>
            <a:off x="7717971" y="1540236"/>
            <a:ext cx="571500" cy="416545"/>
          </a:xfrm>
          <a:custGeom>
            <a:avLst/>
            <a:gdLst>
              <a:gd name="T0" fmla="*/ 139 w 145"/>
              <a:gd name="T1" fmla="*/ 59 h 106"/>
              <a:gd name="T2" fmla="*/ 123 w 145"/>
              <a:gd name="T3" fmla="*/ 49 h 106"/>
              <a:gd name="T4" fmla="*/ 126 w 145"/>
              <a:gd name="T5" fmla="*/ 38 h 106"/>
              <a:gd name="T6" fmla="*/ 120 w 145"/>
              <a:gd name="T7" fmla="*/ 25 h 106"/>
              <a:gd name="T8" fmla="*/ 107 w 145"/>
              <a:gd name="T9" fmla="*/ 19 h 106"/>
              <a:gd name="T10" fmla="*/ 94 w 145"/>
              <a:gd name="T11" fmla="*/ 24 h 106"/>
              <a:gd name="T12" fmla="*/ 80 w 145"/>
              <a:gd name="T13" fmla="*/ 6 h 106"/>
              <a:gd name="T14" fmla="*/ 58 w 145"/>
              <a:gd name="T15" fmla="*/ 0 h 106"/>
              <a:gd name="T16" fmla="*/ 31 w 145"/>
              <a:gd name="T17" fmla="*/ 11 h 106"/>
              <a:gd name="T18" fmla="*/ 20 w 145"/>
              <a:gd name="T19" fmla="*/ 38 h 106"/>
              <a:gd name="T20" fmla="*/ 20 w 145"/>
              <a:gd name="T21" fmla="*/ 42 h 106"/>
              <a:gd name="T22" fmla="*/ 6 w 145"/>
              <a:gd name="T23" fmla="*/ 54 h 106"/>
              <a:gd name="T24" fmla="*/ 0 w 145"/>
              <a:gd name="T25" fmla="*/ 72 h 106"/>
              <a:gd name="T26" fmla="*/ 10 w 145"/>
              <a:gd name="T27" fmla="*/ 96 h 106"/>
              <a:gd name="T28" fmla="*/ 34 w 145"/>
              <a:gd name="T29" fmla="*/ 106 h 106"/>
              <a:gd name="T30" fmla="*/ 116 w 145"/>
              <a:gd name="T31" fmla="*/ 106 h 106"/>
              <a:gd name="T32" fmla="*/ 137 w 145"/>
              <a:gd name="T33" fmla="*/ 97 h 106"/>
              <a:gd name="T34" fmla="*/ 145 w 145"/>
              <a:gd name="T35" fmla="*/ 77 h 106"/>
              <a:gd name="T36" fmla="*/ 139 w 145"/>
              <a:gd name="T37" fmla="*/ 59 h 106"/>
              <a:gd name="T38" fmla="*/ 96 w 145"/>
              <a:gd name="T39" fmla="*/ 57 h 106"/>
              <a:gd name="T40" fmla="*/ 94 w 145"/>
              <a:gd name="T41" fmla="*/ 58 h 106"/>
              <a:gd name="T42" fmla="*/ 78 w 145"/>
              <a:gd name="T43" fmla="*/ 58 h 106"/>
              <a:gd name="T44" fmla="*/ 78 w 145"/>
              <a:gd name="T45" fmla="*/ 84 h 106"/>
              <a:gd name="T46" fmla="*/ 77 w 145"/>
              <a:gd name="T47" fmla="*/ 86 h 106"/>
              <a:gd name="T48" fmla="*/ 75 w 145"/>
              <a:gd name="T49" fmla="*/ 87 h 106"/>
              <a:gd name="T50" fmla="*/ 61 w 145"/>
              <a:gd name="T51" fmla="*/ 87 h 106"/>
              <a:gd name="T52" fmla="*/ 59 w 145"/>
              <a:gd name="T53" fmla="*/ 86 h 106"/>
              <a:gd name="T54" fmla="*/ 58 w 145"/>
              <a:gd name="T55" fmla="*/ 84 h 106"/>
              <a:gd name="T56" fmla="*/ 58 w 145"/>
              <a:gd name="T57" fmla="*/ 58 h 106"/>
              <a:gd name="T58" fmla="*/ 41 w 145"/>
              <a:gd name="T59" fmla="*/ 58 h 106"/>
              <a:gd name="T60" fmla="*/ 40 w 145"/>
              <a:gd name="T61" fmla="*/ 57 h 106"/>
              <a:gd name="T62" fmla="*/ 39 w 145"/>
              <a:gd name="T63" fmla="*/ 55 h 106"/>
              <a:gd name="T64" fmla="*/ 40 w 145"/>
              <a:gd name="T65" fmla="*/ 53 h 106"/>
              <a:gd name="T66" fmla="*/ 66 w 145"/>
              <a:gd name="T67" fmla="*/ 27 h 106"/>
              <a:gd name="T68" fmla="*/ 68 w 145"/>
              <a:gd name="T69" fmla="*/ 26 h 106"/>
              <a:gd name="T70" fmla="*/ 70 w 145"/>
              <a:gd name="T71" fmla="*/ 27 h 106"/>
              <a:gd name="T72" fmla="*/ 96 w 145"/>
              <a:gd name="T73" fmla="*/ 53 h 106"/>
              <a:gd name="T74" fmla="*/ 97 w 145"/>
              <a:gd name="T75" fmla="*/ 55 h 106"/>
              <a:gd name="T76" fmla="*/ 96 w 145"/>
              <a:gd name="T77" fmla="*/ 57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45" h="106">
                <a:moveTo>
                  <a:pt x="139" y="59"/>
                </a:moveTo>
                <a:cubicBezTo>
                  <a:pt x="135" y="54"/>
                  <a:pt x="129" y="50"/>
                  <a:pt x="123" y="49"/>
                </a:cubicBezTo>
                <a:cubicBezTo>
                  <a:pt x="125" y="46"/>
                  <a:pt x="126" y="42"/>
                  <a:pt x="126" y="38"/>
                </a:cubicBezTo>
                <a:cubicBezTo>
                  <a:pt x="126" y="33"/>
                  <a:pt x="124" y="28"/>
                  <a:pt x="120" y="25"/>
                </a:cubicBezTo>
                <a:cubicBezTo>
                  <a:pt x="116" y="21"/>
                  <a:pt x="112" y="19"/>
                  <a:pt x="107" y="19"/>
                </a:cubicBezTo>
                <a:cubicBezTo>
                  <a:pt x="102" y="19"/>
                  <a:pt x="98" y="21"/>
                  <a:pt x="94" y="24"/>
                </a:cubicBezTo>
                <a:cubicBezTo>
                  <a:pt x="91" y="16"/>
                  <a:pt x="86" y="11"/>
                  <a:pt x="80" y="6"/>
                </a:cubicBezTo>
                <a:cubicBezTo>
                  <a:pt x="73" y="2"/>
                  <a:pt x="66" y="0"/>
                  <a:pt x="58" y="0"/>
                </a:cubicBezTo>
                <a:cubicBezTo>
                  <a:pt x="48" y="0"/>
                  <a:pt x="39" y="3"/>
                  <a:pt x="31" y="11"/>
                </a:cubicBezTo>
                <a:cubicBezTo>
                  <a:pt x="23" y="19"/>
                  <a:pt x="20" y="28"/>
                  <a:pt x="20" y="38"/>
                </a:cubicBezTo>
                <a:cubicBezTo>
                  <a:pt x="20" y="39"/>
                  <a:pt x="20" y="40"/>
                  <a:pt x="20" y="42"/>
                </a:cubicBezTo>
                <a:cubicBezTo>
                  <a:pt x="14" y="44"/>
                  <a:pt x="9" y="48"/>
                  <a:pt x="6" y="54"/>
                </a:cubicBezTo>
                <a:cubicBezTo>
                  <a:pt x="2" y="59"/>
                  <a:pt x="0" y="65"/>
                  <a:pt x="0" y="72"/>
                </a:cubicBezTo>
                <a:cubicBezTo>
                  <a:pt x="0" y="81"/>
                  <a:pt x="4" y="89"/>
                  <a:pt x="10" y="96"/>
                </a:cubicBezTo>
                <a:cubicBezTo>
                  <a:pt x="17" y="102"/>
                  <a:pt x="25" y="106"/>
                  <a:pt x="34" y="106"/>
                </a:cubicBezTo>
                <a:cubicBezTo>
                  <a:pt x="116" y="106"/>
                  <a:pt x="116" y="106"/>
                  <a:pt x="116" y="106"/>
                </a:cubicBezTo>
                <a:cubicBezTo>
                  <a:pt x="124" y="106"/>
                  <a:pt x="131" y="103"/>
                  <a:pt x="137" y="97"/>
                </a:cubicBezTo>
                <a:cubicBezTo>
                  <a:pt x="142" y="92"/>
                  <a:pt x="145" y="85"/>
                  <a:pt x="145" y="77"/>
                </a:cubicBezTo>
                <a:cubicBezTo>
                  <a:pt x="145" y="70"/>
                  <a:pt x="143" y="64"/>
                  <a:pt x="139" y="59"/>
                </a:cubicBezTo>
                <a:close/>
                <a:moveTo>
                  <a:pt x="96" y="57"/>
                </a:moveTo>
                <a:cubicBezTo>
                  <a:pt x="94" y="58"/>
                  <a:pt x="94" y="58"/>
                  <a:pt x="94" y="58"/>
                </a:cubicBezTo>
                <a:cubicBezTo>
                  <a:pt x="78" y="58"/>
                  <a:pt x="78" y="58"/>
                  <a:pt x="78" y="58"/>
                </a:cubicBezTo>
                <a:cubicBezTo>
                  <a:pt x="78" y="84"/>
                  <a:pt x="78" y="84"/>
                  <a:pt x="78" y="84"/>
                </a:cubicBezTo>
                <a:cubicBezTo>
                  <a:pt x="77" y="86"/>
                  <a:pt x="77" y="86"/>
                  <a:pt x="77" y="86"/>
                </a:cubicBezTo>
                <a:cubicBezTo>
                  <a:pt x="75" y="87"/>
                  <a:pt x="75" y="87"/>
                  <a:pt x="75" y="87"/>
                </a:cubicBezTo>
                <a:cubicBezTo>
                  <a:pt x="61" y="87"/>
                  <a:pt x="61" y="87"/>
                  <a:pt x="61" y="87"/>
                </a:cubicBezTo>
                <a:cubicBezTo>
                  <a:pt x="59" y="86"/>
                  <a:pt x="59" y="86"/>
                  <a:pt x="59" y="86"/>
                </a:cubicBezTo>
                <a:cubicBezTo>
                  <a:pt x="58" y="84"/>
                  <a:pt x="58" y="84"/>
                  <a:pt x="58" y="84"/>
                </a:cubicBezTo>
                <a:cubicBezTo>
                  <a:pt x="58" y="58"/>
                  <a:pt x="58" y="58"/>
                  <a:pt x="58" y="58"/>
                </a:cubicBezTo>
                <a:cubicBezTo>
                  <a:pt x="41" y="58"/>
                  <a:pt x="41" y="58"/>
                  <a:pt x="41" y="58"/>
                </a:cubicBezTo>
                <a:cubicBezTo>
                  <a:pt x="40" y="57"/>
                  <a:pt x="40" y="57"/>
                  <a:pt x="40" y="57"/>
                </a:cubicBezTo>
                <a:cubicBezTo>
                  <a:pt x="39" y="55"/>
                  <a:pt x="39" y="55"/>
                  <a:pt x="39" y="55"/>
                </a:cubicBezTo>
                <a:cubicBezTo>
                  <a:pt x="40" y="53"/>
                  <a:pt x="40" y="53"/>
                  <a:pt x="40" y="53"/>
                </a:cubicBezTo>
                <a:cubicBezTo>
                  <a:pt x="66" y="27"/>
                  <a:pt x="66" y="27"/>
                  <a:pt x="66" y="27"/>
                </a:cubicBezTo>
                <a:cubicBezTo>
                  <a:pt x="68" y="26"/>
                  <a:pt x="68" y="26"/>
                  <a:pt x="68" y="26"/>
                </a:cubicBezTo>
                <a:cubicBezTo>
                  <a:pt x="70" y="27"/>
                  <a:pt x="70" y="27"/>
                  <a:pt x="70" y="27"/>
                </a:cubicBezTo>
                <a:cubicBezTo>
                  <a:pt x="96" y="53"/>
                  <a:pt x="96" y="53"/>
                  <a:pt x="96" y="53"/>
                </a:cubicBezTo>
                <a:cubicBezTo>
                  <a:pt x="97" y="55"/>
                  <a:pt x="97" y="55"/>
                  <a:pt x="97" y="55"/>
                </a:cubicBezTo>
                <a:lnTo>
                  <a:pt x="96" y="57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34620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6754793|-9058627|-404636|-759200|-7959855|Fall Harvest&quot;,&quot;Id&quot;:&quot;5b2406814141352d7cd96d44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OutlineColor&quot;:{&quot;ColorIndex&quot;:1,&quot;ColorModifier&quot;:0,&quot;BrightnessModifier&quot;:0}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TextColor&quot;:{&quot;ColorIndex&quot;:1,&quot;ColorModifier&quot;:0,&quot;BrightnessModifier&quot;:0}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COLOR" val="{&quot;FillColor&quot;:{&quot;ColorIndex&quot;:1,&quot;ColorModifier&quot;:0,&quot;BrightnessModifier&quot;:0}}"/>
</p:tagLst>
</file>

<file path=ppt/theme/theme1.xml><?xml version="1.0" encoding="utf-8"?>
<a:theme xmlns:a="http://schemas.openxmlformats.org/drawingml/2006/main" name="Office Theme">
  <a:themeElements>
    <a:clrScheme name="TBS-SCT NEW">
      <a:dk1>
        <a:sysClr val="windowText" lastClr="000000"/>
      </a:dk1>
      <a:lt1>
        <a:sysClr val="window" lastClr="FFFFFF"/>
      </a:lt1>
      <a:dk2>
        <a:srgbClr val="004D71"/>
      </a:dk2>
      <a:lt2>
        <a:srgbClr val="FFFFFF"/>
      </a:lt2>
      <a:accent1>
        <a:srgbClr val="004D71"/>
      </a:accent1>
      <a:accent2>
        <a:srgbClr val="3095B4"/>
      </a:accent2>
      <a:accent3>
        <a:srgbClr val="333E48"/>
      </a:accent3>
      <a:accent4>
        <a:srgbClr val="63CECA"/>
      </a:accent4>
      <a:accent5>
        <a:srgbClr val="CD202C"/>
      </a:accent5>
      <a:accent6>
        <a:srgbClr val="CFDE00"/>
      </a:accent6>
      <a:hlink>
        <a:srgbClr val="0415FF"/>
      </a:hlink>
      <a:folHlink>
        <a:srgbClr val="FF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16298</TotalTime>
  <Words>1111</Words>
  <Application>Microsoft Office PowerPoint</Application>
  <PresentationFormat>On-screen Show (4:3)</PresentationFormat>
  <Paragraphs>146</Paragraphs>
  <Slides>12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맑은 고딕</vt:lpstr>
      <vt:lpstr>Arial</vt:lpstr>
      <vt:lpstr>Arial</vt:lpstr>
      <vt:lpstr>Calibri</vt:lpstr>
      <vt:lpstr>Comic Sans MS</vt:lpstr>
      <vt:lpstr>Open Sans</vt:lpstr>
      <vt:lpstr>Wingdings</vt:lpstr>
      <vt:lpstr>Office Theme</vt:lpstr>
      <vt:lpstr>Document</vt:lpstr>
      <vt:lpstr> Atelier de mise en oeuvre du projet de loi C-58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TBS-SCT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Perrier, Matthew C.</dc:creator>
  <cp:lastModifiedBy>Soares, Joseph</cp:lastModifiedBy>
  <cp:revision>553</cp:revision>
  <cp:lastPrinted>2018-06-15T13:08:42Z</cp:lastPrinted>
  <dcterms:created xsi:type="dcterms:W3CDTF">2015-11-06T15:38:40Z</dcterms:created>
  <dcterms:modified xsi:type="dcterms:W3CDTF">2018-06-15T18:33:38Z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2c707817-7797-4223-b059-53ab4d85653d</vt:lpwstr>
  </property>
  <property fmtid="{D5CDD505-2E9C-101B-9397-08002B2CF9AE}" pid="3" name="TBSSCTCLASSIFICATION">
    <vt:lpwstr>No Classification Selected</vt:lpwstr>
  </property>
  <property fmtid="{D5CDD505-2E9C-101B-9397-08002B2CF9AE}" pid="4" name="SECCLASS">
    <vt:lpwstr>CLASSN</vt:lpwstr>
  </property>
</Properties>
</file>