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3"/>
    <p:restoredTop sz="96405"/>
  </p:normalViewPr>
  <p:slideViewPr>
    <p:cSldViewPr snapToGrid="0">
      <p:cViewPr varScale="1">
        <p:scale>
          <a:sx n="104" d="100"/>
          <a:sy n="104" d="100"/>
        </p:scale>
        <p:origin x="232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65A57-7C68-5946-8A31-676CB87AC46C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44077-B85E-644D-A8E9-F5AFBDA7D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74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44077-B85E-644D-A8E9-F5AFBDA7D36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49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BEA5A-DF8E-EA05-377D-E666CC341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893FF7-76E1-0FF5-67D9-474DB0A0F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A97F3-3FDE-FE75-D010-E1D159071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6F71-23FD-3D43-8491-20F8C70FEDAF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18E11-F856-1B54-C16B-97E8481C1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5100A-6471-76F6-8E76-C19402D8C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AF3A-8FD3-BA4F-9064-A164E923B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67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97C27-9FD0-5E7C-4BA8-3F28204A4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A1A9C0-D2E3-BDDB-1D88-1F707A773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CFF7B-1E03-51D6-B77C-CD6AC49E9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6F71-23FD-3D43-8491-20F8C70FEDAF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8D90C-666C-3E98-2CD5-CCB626573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5F051-8287-1684-29BC-296BC396E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AF3A-8FD3-BA4F-9064-A164E923B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14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81FA75-F4BE-7D00-DB76-B583E187EC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068442-B8F8-49C3-979A-CDD4A6436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1C675-B86C-A19A-DDB9-320133915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6F71-23FD-3D43-8491-20F8C70FEDAF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73F68-1735-5577-5930-56BDA8D2F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CE117-9D25-5372-080D-9E1C06412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AF3A-8FD3-BA4F-9064-A164E923B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70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241BC-76A9-6693-2E73-8927273F2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CDC56-18D6-D003-D00A-BA526DA92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81D35-6393-9C8B-904E-0BFAFD3E5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6F71-23FD-3D43-8491-20F8C70FEDAF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28369-40C4-39F0-E758-D8E5ACFFB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BA8E3-3C98-27CE-FE79-5E5773A00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AF3A-8FD3-BA4F-9064-A164E923B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64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6DC8A-7050-74EE-A918-771868C07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4610D-EE80-273E-6892-42DEC0F9E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22B42-D4D4-6239-6534-F41B59DB3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6F71-23FD-3D43-8491-20F8C70FEDAF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687CA-B0D9-E129-8DEA-B425CE6BA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DC36A-0369-216D-1626-0765D2654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AF3A-8FD3-BA4F-9064-A164E923B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87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C1F90-8485-3C4D-B3F0-300F89616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D95B6-0922-D772-A3B2-12EE4D9EF5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F3B858-678B-E0A3-950B-F9E6B37BF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680BCB-15D3-584F-2542-9899570EB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6F71-23FD-3D43-8491-20F8C70FEDAF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E5676-B239-8C02-0CD4-61B909A5F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CFBBE-4600-FB6D-5271-D8EB8849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AF3A-8FD3-BA4F-9064-A164E923B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61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DED54-2F29-A0C6-B762-F79E1000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9931A-11FD-0739-C9DA-DC02FACE3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46A5F2-BFBA-CD4B-3ABC-E7C2C5104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56D5FA-3884-9A3C-547A-5957EA830B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5988E5-6C99-2339-6C03-695DF3B49A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629568-8203-AC2D-519E-FD45693AC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6F71-23FD-3D43-8491-20F8C70FEDAF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F7E4E9-5F31-6E93-FD83-3AB370367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415BDA-ED10-6526-29CE-294405BE7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AF3A-8FD3-BA4F-9064-A164E923B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45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BB902-2FC0-6A13-1F09-033A554FC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954C67-291F-A898-3DF9-C93CC80E2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6F71-23FD-3D43-8491-20F8C70FEDAF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7485E9-AF62-82D8-3081-CDD2D19EA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63DF0F-89AF-3DFD-2B8F-13CACC770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AF3A-8FD3-BA4F-9064-A164E923B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7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54DC53-B94E-9D94-67D2-82B3FB4BA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6F71-23FD-3D43-8491-20F8C70FEDAF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CFAC39-D6DE-B08B-B6A3-6BFA93FE0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5007F-B906-FD50-ACE6-6D5822C0D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AF3A-8FD3-BA4F-9064-A164E923B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76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07385-543E-B250-196C-5EA84C214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AF649-5309-2554-D346-522E6D7C7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92016D-871C-C9DE-4245-9BF252BFD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3F5D2-9D85-5ED7-8BD1-D33669332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6F71-23FD-3D43-8491-20F8C70FEDAF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F57366-B856-BBAE-30F9-D0430543A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EB9CCA-635E-C3F3-7323-D6123F6C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AF3A-8FD3-BA4F-9064-A164E923B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7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97708-D8A0-ABE6-70FB-01410DB84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72B344-5BA7-85A9-3013-8CEDA742E2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51F63-0B1D-A40E-D68D-00284773B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19C8C-6FA0-F66D-DCEC-BC9DFF73E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6F71-23FD-3D43-8491-20F8C70FEDAF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5C451-D522-88A4-8D5C-6C7D44435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2522C-850E-1117-8976-3B7D2788E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AF3A-8FD3-BA4F-9064-A164E923B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29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3DAD1E-1E66-1931-41ED-BC1BD7E8F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33E0F-834C-2A66-4DA8-A1944A6B4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B518B-82FA-3426-D8A9-E5A9396C14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56F71-23FD-3D43-8491-20F8C70FEDAF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CCEAC-B109-7AE2-EA2D-185AEBD52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6DB46-A584-802E-B5B7-26EA6FD086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AAF3A-8FD3-BA4F-9064-A164E923B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E808E-FAC9-97E4-BCE2-576A50054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DA3E7-E352-E178-8678-3264499087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D54A1-F319-CF68-09D6-C58584A80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114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E808E-FAC9-97E4-BCE2-576A50054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DA3E7-E352-E178-8678-3264499087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D54A1-F319-CF68-09D6-C58584A807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4" y="0"/>
            <a:ext cx="12185641" cy="686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6967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E808E-FAC9-97E4-BCE2-576A50054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DA3E7-E352-E178-8678-3264499087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D54A1-F319-CF68-09D6-C58584A807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4" y="0"/>
            <a:ext cx="12185641" cy="686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3598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E808E-FAC9-97E4-BCE2-576A50054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DA3E7-E352-E178-8678-3264499087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D54A1-F319-CF68-09D6-C58584A807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4" y="0"/>
            <a:ext cx="12185641" cy="686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8486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E808E-FAC9-97E4-BCE2-576A50054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DA3E7-E352-E178-8678-3264499087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D54A1-F319-CF68-09D6-C58584A807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4" y="0"/>
            <a:ext cx="12185641" cy="686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0167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E808E-FAC9-97E4-BCE2-576A50054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DA3E7-E352-E178-8678-3264499087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D54A1-F319-CF68-09D6-C58584A807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4" y="0"/>
            <a:ext cx="12185641" cy="686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2202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E808E-FAC9-97E4-BCE2-576A50054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DA3E7-E352-E178-8678-3264499087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D54A1-F319-CF68-09D6-C58584A807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4" y="0"/>
            <a:ext cx="12185641" cy="686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1474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E808E-FAC9-97E4-BCE2-576A50054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DA3E7-E352-E178-8678-3264499087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D54A1-F319-CF68-09D6-C58584A807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4" y="0"/>
            <a:ext cx="12185641" cy="686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5103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E808E-FAC9-97E4-BCE2-576A50054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DA3E7-E352-E178-8678-3264499087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D54A1-F319-CF68-09D6-C58584A807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4" y="0"/>
            <a:ext cx="12185641" cy="686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57805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E808E-FAC9-97E4-BCE2-576A50054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DA3E7-E352-E178-8678-3264499087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D54A1-F319-CF68-09D6-C58584A807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4" y="0"/>
            <a:ext cx="12185641" cy="686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81199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E808E-FAC9-97E4-BCE2-576A50054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DA3E7-E352-E178-8678-3264499087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D54A1-F319-CF68-09D6-C58584A807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4" y="0"/>
            <a:ext cx="12185641" cy="686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8203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E808E-FAC9-97E4-BCE2-576A50054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DA3E7-E352-E178-8678-3264499087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D54A1-F319-CF68-09D6-C58584A807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1" y="0"/>
            <a:ext cx="12185647" cy="686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7385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E808E-FAC9-97E4-BCE2-576A50054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DA3E7-E352-E178-8678-3264499087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D54A1-F319-CF68-09D6-C58584A807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4" y="0"/>
            <a:ext cx="12185641" cy="686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7966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E808E-FAC9-97E4-BCE2-576A50054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DA3E7-E352-E178-8678-3264499087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D54A1-F319-CF68-09D6-C58584A807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4" y="0"/>
            <a:ext cx="12185641" cy="686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17592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E808E-FAC9-97E4-BCE2-576A50054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DA3E7-E352-E178-8678-3264499087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D54A1-F319-CF68-09D6-C58584A807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4" y="0"/>
            <a:ext cx="12185641" cy="686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43161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E808E-FAC9-97E4-BCE2-576A50054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DA3E7-E352-E178-8678-3264499087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D54A1-F319-CF68-09D6-C58584A807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4" y="0"/>
            <a:ext cx="12185641" cy="686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65365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E808E-FAC9-97E4-BCE2-576A50054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DA3E7-E352-E178-8678-3264499087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D54A1-F319-CF68-09D6-C58584A807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4" y="0"/>
            <a:ext cx="12185641" cy="686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80155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E808E-FAC9-97E4-BCE2-576A50054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DA3E7-E352-E178-8678-3264499087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D54A1-F319-CF68-09D6-C58584A807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4" y="0"/>
            <a:ext cx="12185641" cy="686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31473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E808E-FAC9-97E4-BCE2-576A50054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DA3E7-E352-E178-8678-3264499087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D54A1-F319-CF68-09D6-C58584A807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4" y="0"/>
            <a:ext cx="12185641" cy="686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665559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E808E-FAC9-97E4-BCE2-576A50054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DA3E7-E352-E178-8678-3264499087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D54A1-F319-CF68-09D6-C58584A807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4" y="0"/>
            <a:ext cx="12185641" cy="686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87365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E808E-FAC9-97E4-BCE2-576A50054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DA3E7-E352-E178-8678-3264499087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D54A1-F319-CF68-09D6-C58584A807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4" y="0"/>
            <a:ext cx="12185641" cy="686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73513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E808E-FAC9-97E4-BCE2-576A50054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DA3E7-E352-E178-8678-3264499087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D54A1-F319-CF68-09D6-C58584A807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4" y="0"/>
            <a:ext cx="12185641" cy="686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4122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E808E-FAC9-97E4-BCE2-576A50054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DA3E7-E352-E178-8678-3264499087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D54A1-F319-CF68-09D6-C58584A807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1" y="0"/>
            <a:ext cx="12185647" cy="686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93660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E808E-FAC9-97E4-BCE2-576A50054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DA3E7-E352-E178-8678-3264499087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D54A1-F319-CF68-09D6-C58584A807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4" y="0"/>
            <a:ext cx="12185641" cy="686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09044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E808E-FAC9-97E4-BCE2-576A50054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DA3E7-E352-E178-8678-3264499087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D54A1-F319-CF68-09D6-C58584A807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4" y="0"/>
            <a:ext cx="12185641" cy="686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30350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E808E-FAC9-97E4-BCE2-576A50054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DA3E7-E352-E178-8678-3264499087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D54A1-F319-CF68-09D6-C58584A807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4" y="0"/>
            <a:ext cx="12185641" cy="686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61450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E808E-FAC9-97E4-BCE2-576A50054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DA3E7-E352-E178-8678-3264499087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D54A1-F319-CF68-09D6-C58584A807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4" y="0"/>
            <a:ext cx="12185641" cy="686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49003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E808E-FAC9-97E4-BCE2-576A50054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DA3E7-E352-E178-8678-3264499087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D54A1-F319-CF68-09D6-C58584A807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4" y="0"/>
            <a:ext cx="12185641" cy="686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58630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E808E-FAC9-97E4-BCE2-576A50054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DA3E7-E352-E178-8678-3264499087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D54A1-F319-CF68-09D6-C58584A807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4" y="0"/>
            <a:ext cx="12185641" cy="686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79468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E808E-FAC9-97E4-BCE2-576A50054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DA3E7-E352-E178-8678-3264499087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D54A1-F319-CF68-09D6-C58584A807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4" y="0"/>
            <a:ext cx="12185641" cy="686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3217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E808E-FAC9-97E4-BCE2-576A50054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DA3E7-E352-E178-8678-3264499087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D54A1-F319-CF68-09D6-C58584A807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2" y="0"/>
            <a:ext cx="12185645" cy="686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7876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E808E-FAC9-97E4-BCE2-576A50054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DA3E7-E352-E178-8678-3264499087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D54A1-F319-CF68-09D6-C58584A807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2" y="0"/>
            <a:ext cx="12185645" cy="686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5083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E808E-FAC9-97E4-BCE2-576A50054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DA3E7-E352-E178-8678-3264499087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D54A1-F319-CF68-09D6-C58584A807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3" y="0"/>
            <a:ext cx="12185643" cy="686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5176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E808E-FAC9-97E4-BCE2-576A50054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DA3E7-E352-E178-8678-3264499087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D54A1-F319-CF68-09D6-C58584A807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3" y="0"/>
            <a:ext cx="12185643" cy="686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9421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E808E-FAC9-97E4-BCE2-576A50054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DA3E7-E352-E178-8678-3264499087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D54A1-F319-CF68-09D6-C58584A807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4" y="0"/>
            <a:ext cx="12185641" cy="686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6545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E808E-FAC9-97E4-BCE2-576A50054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DA3E7-E352-E178-8678-3264499087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D54A1-F319-CF68-09D6-C58584A807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4" y="0"/>
            <a:ext cx="12185641" cy="686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83697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</Words>
  <Application>Microsoft Macintosh PowerPoint</Application>
  <PresentationFormat>Widescreen</PresentationFormat>
  <Paragraphs>1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Yost</dc:creator>
  <cp:lastModifiedBy>Victoria Yost</cp:lastModifiedBy>
  <cp:revision>1</cp:revision>
  <dcterms:created xsi:type="dcterms:W3CDTF">2022-11-30T18:38:31Z</dcterms:created>
  <dcterms:modified xsi:type="dcterms:W3CDTF">2022-11-30T19:15:59Z</dcterms:modified>
</cp:coreProperties>
</file>