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18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9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8167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60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296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46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2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9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7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4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4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7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0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cconnex.gc.ca/missions/main" TargetMode="External"/><Relationship Id="rId2" Type="http://schemas.openxmlformats.org/officeDocument/2006/relationships/hyperlink" Target="https://www.canada.ca/fr/services/emplois/opportunites/gouvernemen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60099" y="1482518"/>
            <a:ext cx="8938396" cy="2568315"/>
          </a:xfrm>
        </p:spPr>
        <p:txBody>
          <a:bodyPr/>
          <a:lstStyle/>
          <a:p>
            <a:r>
              <a:rPr lang="en-CA" dirty="0"/>
              <a:t>Applying for GC jobs</a:t>
            </a:r>
            <a:br>
              <a:rPr lang="en-CA" dirty="0"/>
            </a:br>
            <a:r>
              <a:rPr lang="en-CA" dirty="0" err="1"/>
              <a:t>Postuler</a:t>
            </a:r>
            <a:r>
              <a:rPr lang="en-CA" dirty="0"/>
              <a:t> à un </a:t>
            </a:r>
            <a:r>
              <a:rPr lang="en-CA" dirty="0" err="1"/>
              <a:t>emploi</a:t>
            </a:r>
            <a:r>
              <a:rPr lang="en-CA" dirty="0"/>
              <a:t> au GC</a:t>
            </a:r>
          </a:p>
        </p:txBody>
      </p:sp>
    </p:spTree>
    <p:extLst>
      <p:ext uri="{BB962C8B-B14F-4D97-AF65-F5344CB8AC3E}">
        <p14:creationId xmlns:p14="http://schemas.microsoft.com/office/powerpoint/2010/main" val="9521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5" y="755687"/>
            <a:ext cx="3927130" cy="1320800"/>
          </a:xfrm>
        </p:spPr>
        <p:txBody>
          <a:bodyPr/>
          <a:lstStyle/>
          <a:p>
            <a:r>
              <a:rPr lang="en-CA" dirty="0">
                <a:solidFill>
                  <a:schemeClr val="accent5"/>
                </a:solidFill>
              </a:rPr>
              <a:t>Finding new opportunities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5" y="2533924"/>
            <a:ext cx="4354570" cy="2541267"/>
          </a:xfrm>
        </p:spPr>
        <p:txBody>
          <a:bodyPr>
            <a:normAutofit/>
          </a:bodyPr>
          <a:lstStyle/>
          <a:p>
            <a:r>
              <a:rPr lang="fr-CA" sz="2400" dirty="0">
                <a:solidFill>
                  <a:schemeClr val="tx1"/>
                </a:solidFill>
                <a:hlinkClick r:id="rId2"/>
              </a:rPr>
              <a:t>GC Jobs</a:t>
            </a:r>
            <a:endParaRPr lang="fr-CA" sz="2400" dirty="0">
              <a:solidFill>
                <a:schemeClr val="tx1"/>
              </a:solidFill>
            </a:endParaRPr>
          </a:p>
          <a:p>
            <a:pPr lvl="1"/>
            <a:r>
              <a:rPr lang="fr-CA" sz="1800" dirty="0"/>
              <a:t>E-mail </a:t>
            </a:r>
            <a:r>
              <a:rPr lang="fr-CA" sz="1800" dirty="0" err="1"/>
              <a:t>alerts</a:t>
            </a:r>
            <a:endParaRPr lang="fr-CA" sz="1800" dirty="0"/>
          </a:p>
          <a:p>
            <a:r>
              <a:rPr lang="fr-CA" sz="2400" dirty="0" err="1">
                <a:solidFill>
                  <a:schemeClr val="tx1"/>
                </a:solidFill>
                <a:hlinkClick r:id="rId3"/>
              </a:rPr>
              <a:t>Career</a:t>
            </a:r>
            <a:r>
              <a:rPr lang="fr-CA" sz="2400" dirty="0">
                <a:solidFill>
                  <a:schemeClr val="tx1"/>
                </a:solidFill>
                <a:hlinkClick r:id="rId3"/>
              </a:rPr>
              <a:t> Marketplace</a:t>
            </a:r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 err="1"/>
              <a:t>Your</a:t>
            </a:r>
            <a:r>
              <a:rPr lang="fr-CA" sz="2400" dirty="0"/>
              <a:t> network</a:t>
            </a:r>
            <a:endParaRPr lang="en-CA" sz="24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421471" y="759294"/>
            <a:ext cx="435457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dirty="0">
                <a:solidFill>
                  <a:schemeClr val="accent5"/>
                </a:solidFill>
              </a:rPr>
              <a:t>Trouver de nouvelles occasions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421471" y="2541074"/>
            <a:ext cx="4354571" cy="2297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dirty="0">
                <a:hlinkClick r:id="rId2"/>
              </a:rPr>
              <a:t>Emplois GC</a:t>
            </a:r>
            <a:endParaRPr lang="fr-CA" sz="2400" dirty="0"/>
          </a:p>
          <a:p>
            <a:pPr lvl="1"/>
            <a:r>
              <a:rPr lang="fr-CA" sz="1800" dirty="0"/>
              <a:t>Alertes courriel</a:t>
            </a:r>
          </a:p>
          <a:p>
            <a:r>
              <a:rPr lang="fr-CA" sz="2400" dirty="0">
                <a:hlinkClick r:id="rId3"/>
              </a:rPr>
              <a:t>Carrefour des carrières</a:t>
            </a:r>
            <a:endParaRPr lang="fr-CA" sz="2400" dirty="0"/>
          </a:p>
          <a:p>
            <a:r>
              <a:rPr lang="fr-CA" sz="2400" dirty="0"/>
              <a:t>Votre réseau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30625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0570" y="319239"/>
            <a:ext cx="3927130" cy="1320800"/>
          </a:xfrm>
        </p:spPr>
        <p:txBody>
          <a:bodyPr/>
          <a:lstStyle/>
          <a:p>
            <a:r>
              <a:rPr lang="en-CA" dirty="0">
                <a:solidFill>
                  <a:schemeClr val="accent5"/>
                </a:solidFill>
              </a:rPr>
              <a:t>Staffing poster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402336" y="319239"/>
            <a:ext cx="435457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CA" dirty="0">
                <a:solidFill>
                  <a:schemeClr val="accent5"/>
                </a:solidFill>
              </a:rPr>
              <a:t>Affiches d’emplois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421471" y="2541074"/>
            <a:ext cx="4354571" cy="2297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sz="2400" dirty="0"/>
          </a:p>
        </p:txBody>
      </p:sp>
      <p:pic>
        <p:nvPicPr>
          <p:cNvPr id="9" name="Imag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542" y="1038811"/>
            <a:ext cx="6181484" cy="472894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à coins arrondis 9"/>
          <p:cNvSpPr/>
          <p:nvPr/>
        </p:nvSpPr>
        <p:spPr>
          <a:xfrm>
            <a:off x="5956925" y="3752579"/>
            <a:ext cx="1038845" cy="12985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à coins arrondis 10"/>
          <p:cNvSpPr/>
          <p:nvPr/>
        </p:nvSpPr>
        <p:spPr>
          <a:xfrm>
            <a:off x="6628047" y="2213089"/>
            <a:ext cx="914400" cy="16232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à coins arrondis 12"/>
          <p:cNvSpPr/>
          <p:nvPr/>
        </p:nvSpPr>
        <p:spPr>
          <a:xfrm>
            <a:off x="7472109" y="2009314"/>
            <a:ext cx="688054" cy="13330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à coins arrondis 13"/>
          <p:cNvSpPr/>
          <p:nvPr/>
        </p:nvSpPr>
        <p:spPr>
          <a:xfrm>
            <a:off x="7307986" y="1746238"/>
            <a:ext cx="3229257" cy="136619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à coins arrondis 14"/>
          <p:cNvSpPr/>
          <p:nvPr/>
        </p:nvSpPr>
        <p:spPr>
          <a:xfrm>
            <a:off x="5956542" y="4561825"/>
            <a:ext cx="368509" cy="197872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à coins arrondis 15"/>
          <p:cNvSpPr/>
          <p:nvPr/>
        </p:nvSpPr>
        <p:spPr>
          <a:xfrm>
            <a:off x="5956542" y="4838861"/>
            <a:ext cx="693148" cy="16058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à coins arrondis 16"/>
          <p:cNvSpPr/>
          <p:nvPr/>
        </p:nvSpPr>
        <p:spPr>
          <a:xfrm>
            <a:off x="5956542" y="5574385"/>
            <a:ext cx="1585905" cy="193369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714" y="1038811"/>
            <a:ext cx="5956543" cy="4204110"/>
          </a:xfrm>
          <a:prstGeom prst="rect">
            <a:avLst/>
          </a:prstGeom>
        </p:spPr>
      </p:pic>
      <p:sp>
        <p:nvSpPr>
          <p:cNvPr id="19" name="Rectangle à coins arrondis 18"/>
          <p:cNvSpPr/>
          <p:nvPr/>
        </p:nvSpPr>
        <p:spPr>
          <a:xfrm>
            <a:off x="1148565" y="1770434"/>
            <a:ext cx="3601986" cy="161168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à coins arrondis 19"/>
          <p:cNvSpPr/>
          <p:nvPr/>
        </p:nvSpPr>
        <p:spPr>
          <a:xfrm>
            <a:off x="595172" y="2279028"/>
            <a:ext cx="765791" cy="12571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à coins arrondis 20"/>
          <p:cNvSpPr/>
          <p:nvPr/>
        </p:nvSpPr>
        <p:spPr>
          <a:xfrm>
            <a:off x="-384" y="3695908"/>
            <a:ext cx="1223191" cy="186527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à coins arrondis 21"/>
          <p:cNvSpPr/>
          <p:nvPr/>
        </p:nvSpPr>
        <p:spPr>
          <a:xfrm>
            <a:off x="1" y="4355574"/>
            <a:ext cx="646276" cy="16232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à coins arrondis 22"/>
          <p:cNvSpPr/>
          <p:nvPr/>
        </p:nvSpPr>
        <p:spPr>
          <a:xfrm>
            <a:off x="-13342" y="4588288"/>
            <a:ext cx="714687" cy="144945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à coins arrondis 23"/>
          <p:cNvSpPr/>
          <p:nvPr/>
        </p:nvSpPr>
        <p:spPr>
          <a:xfrm>
            <a:off x="-34205" y="5015208"/>
            <a:ext cx="1592472" cy="15851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à coins arrondis 24"/>
          <p:cNvSpPr/>
          <p:nvPr/>
        </p:nvSpPr>
        <p:spPr>
          <a:xfrm>
            <a:off x="1231529" y="2083060"/>
            <a:ext cx="973128" cy="15576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à coins arrondis 25"/>
          <p:cNvSpPr/>
          <p:nvPr/>
        </p:nvSpPr>
        <p:spPr>
          <a:xfrm>
            <a:off x="1847313" y="1495626"/>
            <a:ext cx="2259371" cy="144414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à coins arrondis 26"/>
          <p:cNvSpPr/>
          <p:nvPr/>
        </p:nvSpPr>
        <p:spPr>
          <a:xfrm>
            <a:off x="8160163" y="1484806"/>
            <a:ext cx="1654758" cy="134976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90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5" y="755687"/>
            <a:ext cx="3927130" cy="1320800"/>
          </a:xfrm>
        </p:spPr>
        <p:txBody>
          <a:bodyPr/>
          <a:lstStyle/>
          <a:p>
            <a:r>
              <a:rPr lang="en-CA" dirty="0">
                <a:solidFill>
                  <a:schemeClr val="accent5"/>
                </a:solidFill>
              </a:rPr>
              <a:t>Apply to a posted job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5" y="2533924"/>
            <a:ext cx="4354570" cy="2541267"/>
          </a:xfrm>
        </p:spPr>
        <p:txBody>
          <a:bodyPr>
            <a:normAutofit lnSpcReduction="10000"/>
          </a:bodyPr>
          <a:lstStyle/>
          <a:p>
            <a:r>
              <a:rPr lang="fr-CA" sz="2400" dirty="0">
                <a:solidFill>
                  <a:schemeClr val="tx1"/>
                </a:solidFill>
              </a:rPr>
              <a:t>Be explicit and </a:t>
            </a:r>
            <a:r>
              <a:rPr lang="fr-CA" sz="2400" dirty="0" err="1">
                <a:solidFill>
                  <a:schemeClr val="tx1"/>
                </a:solidFill>
              </a:rPr>
              <a:t>precise</a:t>
            </a:r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 err="1">
                <a:solidFill>
                  <a:schemeClr val="tx1"/>
                </a:solidFill>
              </a:rPr>
              <a:t>Make</a:t>
            </a:r>
            <a:r>
              <a:rPr lang="fr-CA" sz="2400" dirty="0">
                <a:solidFill>
                  <a:schemeClr val="tx1"/>
                </a:solidFill>
              </a:rPr>
              <a:t> sure </a:t>
            </a:r>
            <a:r>
              <a:rPr lang="fr-CA" sz="2400" dirty="0" err="1">
                <a:solidFill>
                  <a:schemeClr val="tx1"/>
                </a:solidFill>
              </a:rPr>
              <a:t>you</a:t>
            </a:r>
            <a:r>
              <a:rPr lang="fr-CA" sz="2400" dirty="0">
                <a:solidFill>
                  <a:schemeClr val="tx1"/>
                </a:solidFill>
              </a:rPr>
              <a:t> have all the </a:t>
            </a:r>
            <a:r>
              <a:rPr lang="fr-CA" sz="2400" dirty="0" err="1">
                <a:solidFill>
                  <a:schemeClr val="tx1"/>
                </a:solidFill>
              </a:rPr>
              <a:t>requirements</a:t>
            </a:r>
            <a:endParaRPr lang="fr-CA" sz="2400" dirty="0">
              <a:solidFill>
                <a:schemeClr val="tx1"/>
              </a:solidFill>
            </a:endParaRPr>
          </a:p>
          <a:p>
            <a:r>
              <a:rPr lang="fr-CA" sz="2400" dirty="0">
                <a:solidFill>
                  <a:schemeClr val="tx1"/>
                </a:solidFill>
              </a:rPr>
              <a:t>Plan </a:t>
            </a:r>
            <a:r>
              <a:rPr lang="fr-CA" sz="2400" dirty="0" err="1">
                <a:solidFill>
                  <a:schemeClr val="tx1"/>
                </a:solidFill>
              </a:rPr>
              <a:t>ahead</a:t>
            </a:r>
            <a:endParaRPr lang="fr-CA" sz="2400" dirty="0">
              <a:solidFill>
                <a:schemeClr val="tx1"/>
              </a:solidFill>
            </a:endParaRPr>
          </a:p>
          <a:p>
            <a:r>
              <a:rPr lang="en-CA" sz="2400" dirty="0">
                <a:solidFill>
                  <a:schemeClr val="tx1"/>
                </a:solidFill>
              </a:rPr>
              <a:t>Keep your answers for future use</a:t>
            </a:r>
            <a:endParaRPr lang="fr-CA" sz="2400" dirty="0">
              <a:solidFill>
                <a:schemeClr val="tx1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421470" y="755687"/>
            <a:ext cx="435457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dirty="0">
                <a:solidFill>
                  <a:schemeClr val="accent5"/>
                </a:solidFill>
              </a:rPr>
              <a:t>Postuler à un emploi affiché</a:t>
            </a:r>
            <a:endParaRPr lang="en-CA" dirty="0">
              <a:solidFill>
                <a:schemeClr val="accent5"/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421471" y="2541073"/>
            <a:ext cx="4354571" cy="25341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400" dirty="0"/>
              <a:t>Soyez explicite et précis</a:t>
            </a:r>
          </a:p>
          <a:p>
            <a:r>
              <a:rPr lang="fr-CA" sz="2400" dirty="0"/>
              <a:t>Assurez-vous de répondre à toutes les exigences</a:t>
            </a:r>
          </a:p>
          <a:p>
            <a:r>
              <a:rPr lang="fr-CA" sz="2400" dirty="0"/>
              <a:t>Prenez vous d'avance</a:t>
            </a:r>
          </a:p>
          <a:p>
            <a:r>
              <a:rPr lang="fr-CA" sz="2400" dirty="0"/>
              <a:t>Garder vos réponses pour usage futur. </a:t>
            </a:r>
          </a:p>
        </p:txBody>
      </p:sp>
    </p:spTree>
    <p:extLst>
      <p:ext uri="{BB962C8B-B14F-4D97-AF65-F5344CB8AC3E}">
        <p14:creationId xmlns:p14="http://schemas.microsoft.com/office/powerpoint/2010/main" val="13493560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Personnalisé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99FF"/>
      </a:accent1>
      <a:accent2>
        <a:srgbClr val="7030A0"/>
      </a:accent2>
      <a:accent3>
        <a:srgbClr val="FFCC00"/>
      </a:accent3>
      <a:accent4>
        <a:srgbClr val="D60093"/>
      </a:accent4>
      <a:accent5>
        <a:srgbClr val="009999"/>
      </a:accent5>
      <a:accent6>
        <a:srgbClr val="FF6600"/>
      </a:accent6>
      <a:hlink>
        <a:srgbClr val="2C3C43"/>
      </a:hlink>
      <a:folHlink>
        <a:srgbClr val="7030A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89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Facette</vt:lpstr>
      <vt:lpstr>Applying for GC jobs Postuler à un emploi au GC</vt:lpstr>
      <vt:lpstr>Finding new opportunities</vt:lpstr>
      <vt:lpstr>Staffing poster </vt:lpstr>
      <vt:lpstr>Apply to a posted job</vt:lpstr>
    </vt:vector>
  </TitlesOfParts>
  <Company>CFP-PSC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Maud Laporte-Roy</dc:creator>
  <cp:lastModifiedBy>Marcela Popowich</cp:lastModifiedBy>
  <cp:revision>10</cp:revision>
  <dcterms:created xsi:type="dcterms:W3CDTF">2020-08-11T13:28:40Z</dcterms:created>
  <dcterms:modified xsi:type="dcterms:W3CDTF">2020-08-11T15:30:32Z</dcterms:modified>
</cp:coreProperties>
</file>