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2" r:id="rId2"/>
    <p:sldMasterId id="2147483680" r:id="rId3"/>
  </p:sldMasterIdLst>
  <p:notesMasterIdLst>
    <p:notesMasterId r:id="rId16"/>
  </p:notesMasterIdLst>
  <p:handoutMasterIdLst>
    <p:handoutMasterId r:id="rId17"/>
  </p:handoutMasterIdLst>
  <p:sldIdLst>
    <p:sldId id="334" r:id="rId4"/>
    <p:sldId id="270" r:id="rId5"/>
    <p:sldId id="271" r:id="rId6"/>
    <p:sldId id="275" r:id="rId7"/>
    <p:sldId id="273" r:id="rId8"/>
    <p:sldId id="274" r:id="rId9"/>
    <p:sldId id="278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7010400" cy="120396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CE917F-502B-DA0D-FB56-84F7A0A5E5EA}" name="Petit, Valérie (HC/SC)" initials="" userId="S::valerie.petit@hc-sc.gc.ca::1c9b8668-d717-4fba-becd-5414ddaf9ca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ttersall, Samantha" initials="TS" lastIdx="10" clrIdx="0">
    <p:extLst>
      <p:ext uri="{19B8F6BF-5375-455C-9EA6-DF929625EA0E}">
        <p15:presenceInfo xmlns:p15="http://schemas.microsoft.com/office/powerpoint/2012/main" userId="S-1-5-21-667784661-3259641414-1538980133-364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A2"/>
    <a:srgbClr val="004D85"/>
    <a:srgbClr val="287659"/>
    <a:srgbClr val="009900"/>
    <a:srgbClr val="5A5A5A"/>
    <a:srgbClr val="000000"/>
    <a:srgbClr val="004D71"/>
    <a:srgbClr val="53B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57E02-5892-4426-BD6B-9F3AB3F9F7A7}" v="1" dt="2025-01-23T20:35:26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" autoAdjust="0"/>
    <p:restoredTop sz="94150" autoAdjust="0"/>
  </p:normalViewPr>
  <p:slideViewPr>
    <p:cSldViewPr showGuides="1">
      <p:cViewPr varScale="1">
        <p:scale>
          <a:sx n="106" d="100"/>
          <a:sy n="106" d="100"/>
        </p:scale>
        <p:origin x="2768" y="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1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gs" Target="tags/tag1.xml"/><Relationship Id="rId26" Type="http://schemas.microsoft.com/office/2018/10/relationships/authors" Target="authors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der, Murshida (HC/SC)" userId="6532b5cd-12c1-4636-b1cd-e11fe1fb7375" providerId="ADAL" clId="{08557E02-5892-4426-BD6B-9F3AB3F9F7A7}"/>
    <pc:docChg chg="addSld modSld sldOrd">
      <pc:chgData name="Haider, Murshida (HC/SC)" userId="6532b5cd-12c1-4636-b1cd-e11fe1fb7375" providerId="ADAL" clId="{08557E02-5892-4426-BD6B-9F3AB3F9F7A7}" dt="2025-01-23T20:36:39.975" v="11" actId="404"/>
      <pc:docMkLst>
        <pc:docMk/>
      </pc:docMkLst>
      <pc:sldChg chg="modSp add mod ord">
        <pc:chgData name="Haider, Murshida (HC/SC)" userId="6532b5cd-12c1-4636-b1cd-e11fe1fb7375" providerId="ADAL" clId="{08557E02-5892-4426-BD6B-9F3AB3F9F7A7}" dt="2025-01-23T20:36:39.975" v="11" actId="404"/>
        <pc:sldMkLst>
          <pc:docMk/>
          <pc:sldMk cId="3180894187" sldId="334"/>
        </pc:sldMkLst>
        <pc:spChg chg="mod">
          <ac:chgData name="Haider, Murshida (HC/SC)" userId="6532b5cd-12c1-4636-b1cd-e11fe1fb7375" providerId="ADAL" clId="{08557E02-5892-4426-BD6B-9F3AB3F9F7A7}" dt="2025-01-23T20:36:04.125" v="7"/>
          <ac:spMkLst>
            <pc:docMk/>
            <pc:sldMk cId="3180894187" sldId="334"/>
            <ac:spMk id="3" creationId="{EFB4152B-7260-E534-4619-56D1D1B277B2}"/>
          </ac:spMkLst>
        </pc:spChg>
        <pc:spChg chg="mod">
          <ac:chgData name="Haider, Murshida (HC/SC)" userId="6532b5cd-12c1-4636-b1cd-e11fe1fb7375" providerId="ADAL" clId="{08557E02-5892-4426-BD6B-9F3AB3F9F7A7}" dt="2025-01-23T20:36:39.975" v="11" actId="404"/>
          <ac:spMkLst>
            <pc:docMk/>
            <pc:sldMk cId="3180894187" sldId="334"/>
            <ac:spMk id="4" creationId="{7312872D-823B-E104-A824-8F814D313DC7}"/>
          </ac:spMkLst>
        </pc:spChg>
      </pc:sldChg>
    </pc:docChg>
  </pc:docChgLst>
  <pc:docChgLst>
    <pc:chgData name="Saumur, Eric (HC/SC)" userId="e74a8f87-7290-41f0-a64e-b7d20b4384b4" providerId="ADAL" clId="{D4A83138-BDF6-4170-A5A4-4170012CA739}"/>
    <pc:docChg chg="undo custSel modSld">
      <pc:chgData name="Saumur, Eric (HC/SC)" userId="e74a8f87-7290-41f0-a64e-b7d20b4384b4" providerId="ADAL" clId="{D4A83138-BDF6-4170-A5A4-4170012CA739}" dt="2023-11-30T17:23:56.174" v="580" actId="1076"/>
      <pc:docMkLst>
        <pc:docMk/>
      </pc:docMkLst>
      <pc:sldChg chg="modSp mod">
        <pc:chgData name="Saumur, Eric (HC/SC)" userId="e74a8f87-7290-41f0-a64e-b7d20b4384b4" providerId="ADAL" clId="{D4A83138-BDF6-4170-A5A4-4170012CA739}" dt="2023-11-30T16:35:20.370" v="3" actId="20577"/>
        <pc:sldMkLst>
          <pc:docMk/>
          <pc:sldMk cId="1725137521" sldId="270"/>
        </pc:sldMkLst>
      </pc:sldChg>
      <pc:sldChg chg="modSp mod">
        <pc:chgData name="Saumur, Eric (HC/SC)" userId="e74a8f87-7290-41f0-a64e-b7d20b4384b4" providerId="ADAL" clId="{D4A83138-BDF6-4170-A5A4-4170012CA739}" dt="2023-11-30T16:41:39.234" v="64" actId="20577"/>
        <pc:sldMkLst>
          <pc:docMk/>
          <pc:sldMk cId="69344879" sldId="271"/>
        </pc:sldMkLst>
      </pc:sldChg>
      <pc:sldChg chg="modSp mod">
        <pc:chgData name="Saumur, Eric (HC/SC)" userId="e74a8f87-7290-41f0-a64e-b7d20b4384b4" providerId="ADAL" clId="{D4A83138-BDF6-4170-A5A4-4170012CA739}" dt="2023-11-30T16:53:07.973" v="204" actId="20577"/>
        <pc:sldMkLst>
          <pc:docMk/>
          <pc:sldMk cId="3270039166" sldId="273"/>
        </pc:sldMkLst>
      </pc:sldChg>
      <pc:sldChg chg="modSp mod">
        <pc:chgData name="Saumur, Eric (HC/SC)" userId="e74a8f87-7290-41f0-a64e-b7d20b4384b4" providerId="ADAL" clId="{D4A83138-BDF6-4170-A5A4-4170012CA739}" dt="2023-11-30T17:23:56.174" v="580" actId="1076"/>
        <pc:sldMkLst>
          <pc:docMk/>
          <pc:sldMk cId="3215214352" sldId="274"/>
        </pc:sldMkLst>
      </pc:sldChg>
      <pc:sldChg chg="modSp mod">
        <pc:chgData name="Saumur, Eric (HC/SC)" userId="e74a8f87-7290-41f0-a64e-b7d20b4384b4" providerId="ADAL" clId="{D4A83138-BDF6-4170-A5A4-4170012CA739}" dt="2023-11-30T16:48:39.741" v="103" actId="20577"/>
        <pc:sldMkLst>
          <pc:docMk/>
          <pc:sldMk cId="1483671120" sldId="275"/>
        </pc:sldMkLst>
      </pc:sldChg>
      <pc:sldChg chg="modSp mod">
        <pc:chgData name="Saumur, Eric (HC/SC)" userId="e74a8f87-7290-41f0-a64e-b7d20b4384b4" providerId="ADAL" clId="{D4A83138-BDF6-4170-A5A4-4170012CA739}" dt="2023-11-30T17:00:24.065" v="405" actId="20577"/>
        <pc:sldMkLst>
          <pc:docMk/>
          <pc:sldMk cId="3918214658" sldId="278"/>
        </pc:sldMkLst>
      </pc:sldChg>
      <pc:sldChg chg="modSp mod">
        <pc:chgData name="Saumur, Eric (HC/SC)" userId="e74a8f87-7290-41f0-a64e-b7d20b4384b4" providerId="ADAL" clId="{D4A83138-BDF6-4170-A5A4-4170012CA739}" dt="2023-11-30T17:01:33.297" v="415" actId="20577"/>
        <pc:sldMkLst>
          <pc:docMk/>
          <pc:sldMk cId="2307485498" sldId="280"/>
        </pc:sldMkLst>
      </pc:sldChg>
      <pc:sldChg chg="modSp mod">
        <pc:chgData name="Saumur, Eric (HC/SC)" userId="e74a8f87-7290-41f0-a64e-b7d20b4384b4" providerId="ADAL" clId="{D4A83138-BDF6-4170-A5A4-4170012CA739}" dt="2023-11-30T17:02:49.944" v="429" actId="20577"/>
        <pc:sldMkLst>
          <pc:docMk/>
          <pc:sldMk cId="2131807653" sldId="281"/>
        </pc:sldMkLst>
      </pc:sldChg>
      <pc:sldChg chg="modSp mod">
        <pc:chgData name="Saumur, Eric (HC/SC)" userId="e74a8f87-7290-41f0-a64e-b7d20b4384b4" providerId="ADAL" clId="{D4A83138-BDF6-4170-A5A4-4170012CA739}" dt="2023-11-30T17:16:39.559" v="570" actId="20577"/>
        <pc:sldMkLst>
          <pc:docMk/>
          <pc:sldMk cId="3145594858" sldId="283"/>
        </pc:sldMkLst>
      </pc:sldChg>
      <pc:sldChg chg="modSp mod modNotesTx">
        <pc:chgData name="Saumur, Eric (HC/SC)" userId="e74a8f87-7290-41f0-a64e-b7d20b4384b4" providerId="ADAL" clId="{D4A83138-BDF6-4170-A5A4-4170012CA739}" dt="2023-11-30T17:20:45.055" v="577" actId="20577"/>
        <pc:sldMkLst>
          <pc:docMk/>
          <pc:sldMk cId="3301086591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602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602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2025-01-24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1435152"/>
            <a:ext cx="3038475" cy="602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11435152"/>
            <a:ext cx="3038475" cy="6023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2025-01-24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5300" y="901700"/>
            <a:ext cx="60198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18810"/>
            <a:ext cx="5608320" cy="541782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2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435532"/>
            <a:ext cx="3037840" cy="60198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72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67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: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- Classification">
            <a:extLst>
              <a:ext uri="{FF2B5EF4-FFF2-40B4-BE49-F238E27FC236}">
                <a16:creationId xmlns:a16="http://schemas.microsoft.com/office/drawing/2014/main" id="{D3BA4972-DD94-D4C9-AC5A-64CE4444EFF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467600" y="71439"/>
            <a:ext cx="1600200" cy="405234"/>
          </a:xfrm>
        </p:spPr>
        <p:txBody>
          <a:bodyPr/>
          <a:lstStyle>
            <a:lvl1pPr marL="0" indent="0" algn="r">
              <a:buNone/>
              <a:defRPr sz="1050"/>
            </a:lvl1pPr>
            <a:lvl2pPr marL="363537" indent="0" algn="r">
              <a:buNone/>
              <a:defRPr sz="1050"/>
            </a:lvl2pPr>
            <a:lvl3pPr marL="717550" indent="0" algn="r">
              <a:buNone/>
              <a:defRPr sz="1050"/>
            </a:lvl3pPr>
            <a:lvl4pPr marL="987425" indent="0" algn="r">
              <a:buNone/>
              <a:defRPr sz="1050"/>
            </a:lvl4pPr>
            <a:lvl5pPr marL="1257300" indent="0" algn="r">
              <a:buNone/>
              <a:defRPr sz="1050"/>
            </a:lvl5pPr>
          </a:lstStyle>
          <a:p>
            <a:pPr lvl="0"/>
            <a:r>
              <a:rPr lang="en-US" dirty="0"/>
              <a:t>&lt; Classification &gt;</a:t>
            </a:r>
          </a:p>
        </p:txBody>
      </p:sp>
      <p:sp>
        <p:nvSpPr>
          <p:cNvPr id="7" name="Blue line">
            <a:extLst>
              <a:ext uri="{FF2B5EF4-FFF2-40B4-BE49-F238E27FC236}">
                <a16:creationId xmlns:a16="http://schemas.microsoft.com/office/drawing/2014/main" id="{1BC81816-00A4-412D-AEB6-228C9EF1A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-508" y="476672"/>
            <a:ext cx="7128000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6" name="Grey line">
            <a:extLst>
              <a:ext uri="{FF2B5EF4-FFF2-40B4-BE49-F238E27FC236}">
                <a16:creationId xmlns:a16="http://schemas.microsoft.com/office/drawing/2014/main" id="{ADC2A136-38BE-413D-82C0-A4C9AB879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6962268" y="476672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pic>
        <p:nvPicPr>
          <p:cNvPr id="12" name="Picture 1" descr="Health Canada/Santé Canada and Government of Canada wordmarks.">
            <a:extLst>
              <a:ext uri="{FF2B5EF4-FFF2-40B4-BE49-F238E27FC236}">
                <a16:creationId xmlns:a16="http://schemas.microsoft.com/office/drawing/2014/main" id="{0B3D0F3E-A9A0-9A41-AA7F-092C2E3ECD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485"/>
            <a:ext cx="9144000" cy="1574800"/>
          </a:xfrm>
          <a:prstGeom prst="rect">
            <a:avLst/>
          </a:prstGeom>
        </p:spPr>
      </p:pic>
      <p:sp>
        <p:nvSpPr>
          <p:cNvPr id="2" name="Title placeholder">
            <a:extLst>
              <a:ext uri="{FF2B5EF4-FFF2-40B4-BE49-F238E27FC236}">
                <a16:creationId xmlns:a16="http://schemas.microsoft.com/office/drawing/2014/main" id="{ADD476D7-B23D-4AF2-9A53-3D208D7AF7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0000" y="2584200"/>
            <a:ext cx="7740000" cy="540000"/>
          </a:xfrm>
        </p:spPr>
        <p:txBody>
          <a:bodyPr wrap="square">
            <a:no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CA" noProof="0" dirty="0"/>
              <a:t>I</a:t>
            </a:r>
            <a:r>
              <a:rPr lang="en-US" noProof="0" dirty="0" err="1"/>
              <a:t>nformation</a:t>
            </a:r>
            <a:r>
              <a:rPr lang="en-US" noProof="0" dirty="0"/>
              <a:t> Session about SOS</a:t>
            </a:r>
            <a:endParaRPr lang="en-CA" noProof="0" dirty="0"/>
          </a:p>
        </p:txBody>
      </p:sp>
      <p:sp>
        <p:nvSpPr>
          <p:cNvPr id="5" name="Subtitle placeholder">
            <a:extLst>
              <a:ext uri="{FF2B5EF4-FFF2-40B4-BE49-F238E27FC236}">
                <a16:creationId xmlns:a16="http://schemas.microsoft.com/office/drawing/2014/main" id="{E1E4F3B4-3951-489A-9EB6-BB1AD06416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422400"/>
            <a:ext cx="7740000" cy="1233316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r-CA" noProof="0" dirty="0" err="1"/>
              <a:t>Specialized</a:t>
            </a:r>
            <a:r>
              <a:rPr lang="fr-CA" noProof="0" dirty="0"/>
              <a:t> </a:t>
            </a:r>
            <a:r>
              <a:rPr lang="fr-CA" noProof="0" dirty="0" err="1"/>
              <a:t>Organizational</a:t>
            </a:r>
            <a:r>
              <a:rPr lang="fr-CA" noProof="0" dirty="0"/>
              <a:t> Services (SOS) </a:t>
            </a:r>
            <a:r>
              <a:rPr lang="fr-CA" noProof="0" dirty="0" err="1"/>
              <a:t>offers</a:t>
            </a:r>
            <a:r>
              <a:rPr lang="fr-CA" noProof="0" dirty="0"/>
              <a:t> </a:t>
            </a:r>
            <a:r>
              <a:rPr lang="fr-CA" noProof="0" dirty="0" err="1"/>
              <a:t>wellness</a:t>
            </a:r>
            <a:r>
              <a:rPr lang="fr-CA" noProof="0" dirty="0"/>
              <a:t> services the </a:t>
            </a:r>
            <a:r>
              <a:rPr lang="fr-CA" noProof="0" dirty="0" err="1"/>
              <a:t>federal</a:t>
            </a:r>
            <a:r>
              <a:rPr lang="fr-CA" noProof="0" dirty="0"/>
              <a:t> public service as part of </a:t>
            </a:r>
            <a:r>
              <a:rPr lang="fr-CA" noProof="0" dirty="0" err="1"/>
              <a:t>Health</a:t>
            </a:r>
            <a:r>
              <a:rPr lang="fr-CA" noProof="0" dirty="0"/>
              <a:t> </a:t>
            </a:r>
            <a:r>
              <a:rPr lang="fr-CA" noProof="0" dirty="0" err="1"/>
              <a:t>Canada’s</a:t>
            </a:r>
            <a:r>
              <a:rPr lang="fr-CA" noProof="0" dirty="0"/>
              <a:t> </a:t>
            </a:r>
            <a:r>
              <a:rPr lang="fr-CA" noProof="0" dirty="0" err="1"/>
              <a:t>Employee</a:t>
            </a:r>
            <a:r>
              <a:rPr lang="fr-CA" noProof="0" dirty="0"/>
              <a:t> Assistance Services</a:t>
            </a:r>
            <a:endParaRPr lang="en-US" noProof="0" dirty="0"/>
          </a:p>
        </p:txBody>
      </p:sp>
      <p:pic>
        <p:nvPicPr>
          <p:cNvPr id="15" name="Picture 2" descr="Employee Assistance Services/Employee Assistance Program illustrated icon showing a red sun rising over calm blue water.">
            <a:extLst>
              <a:ext uri="{FF2B5EF4-FFF2-40B4-BE49-F238E27FC236}">
                <a16:creationId xmlns:a16="http://schemas.microsoft.com/office/drawing/2014/main" id="{B5040AB3-14A7-341D-8DE0-664692A91A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492" y="4655716"/>
            <a:ext cx="1605776" cy="1127288"/>
          </a:xfrm>
          <a:prstGeom prst="rect">
            <a:avLst/>
          </a:prstGeom>
        </p:spPr>
      </p:pic>
      <p:sp>
        <p:nvSpPr>
          <p:cNvPr id="9" name="Blue line">
            <a:extLst>
              <a:ext uri="{FF2B5EF4-FFF2-40B4-BE49-F238E27FC236}">
                <a16:creationId xmlns:a16="http://schemas.microsoft.com/office/drawing/2014/main" id="{416D1F5D-2242-4D3A-B493-21E589E0B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6194511"/>
            <a:ext cx="7128000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>
              <a:noFill/>
            </a:endParaRPr>
          </a:p>
        </p:txBody>
      </p:sp>
      <p:sp>
        <p:nvSpPr>
          <p:cNvPr id="8" name="Grey line">
            <a:extLst>
              <a:ext uri="{FF2B5EF4-FFF2-40B4-BE49-F238E27FC236}">
                <a16:creationId xmlns:a16="http://schemas.microsoft.com/office/drawing/2014/main" id="{DB435F27-6F39-41CE-B1C1-4037CA471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6962267" y="6194511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FE611042-E28E-44A6-87FB-B3A24C2F91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2F5A24-FAD5-448B-90C7-C38AA06B112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030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F788-6E48-1D01-C797-8C111B84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7F5D7-1EBE-FA8D-D805-BCCB85D99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14B6-FA76-EBB9-89AB-0113FDF6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F0F63-4282-F866-FAEF-A4E2D988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71C52-5DC6-53B0-0C34-797B441E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8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02DC-8F9F-5E58-B20A-8B05B1E2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40CDF-E7A9-6F33-BF1E-FD4D44A0E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62C81-0148-960D-50E0-EB9AC7E66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B08D-682C-9759-CD89-52C71C08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78D23-A191-5202-F479-4DC5E3DC3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2CFD2-2C33-A8BD-BC86-10B65B93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4B272-E347-AE9D-666F-A401CE63A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6E900-B811-2454-5845-CA1F085E9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B79F4-D3CB-8059-A616-55BAEA31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6238C-9044-F211-A39C-C7BEA512B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BBF3B-1353-0D85-DD45-9D95BD09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79B39-96B9-BB43-2A76-3B53E596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F0A44-34E9-8B62-AA8B-C4E2C1D65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0F8A4-8F82-B381-24FD-BBB08FC07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D21237-092B-9E88-6D88-358EBA43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A3C19F-0556-AE13-E37D-85A82DFA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1B6437-2C93-F560-8244-6B39721E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58F85-5F6F-BAAB-9FE8-B4585FAC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CEA92-1B33-6DDD-1861-F15B3D47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3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0E1C8-2CC4-5F52-5CDD-25D49241E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91FA4-CFDB-1782-5341-5BDAF048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D8015-9A84-816B-65A6-6A2DD1FF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49216-3D77-2CB7-BD9D-6B0A327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57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627FDB-F5F0-99C1-D0D7-7D78E756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3F7DDF-2589-3CAF-3DD9-B7F4D4D0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B8DE8-4717-2051-78D8-19959B14F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06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93FDA-85FA-0807-D1E5-75ED9777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F60E7-E820-C995-CF03-A4EB7F82D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BE161-E7A0-FF96-7F49-38E12BA53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D5BC2-58EC-6AE7-B358-D7666D28A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D46BB-9BEB-CB11-9B85-95FA6922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BF92B-C867-D5EE-E31F-C7ADD5CA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99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EA51C-0CD3-6F7B-63AC-D6D595F60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DD7A63-47A6-EC12-04B5-9396727F2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F4D7D-5A32-FF04-F26B-EAB69DDEC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891D5-2DAE-F405-2131-7FD2C96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A0342-1D3D-8B9D-84F7-F53696DF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9E10E-5BEA-5EB3-CCF7-DC9DCA1D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06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2A0B-5E4A-B200-C1D6-EBEBF5647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A6F1F-5029-1525-A4AA-11BF72AA5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5B8F9-012E-E400-4DC8-4FFE8FA5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33DB0-1B6B-9195-25D4-6FFDB452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4B922-1E8A-8032-EBE1-5807658F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1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5AA27-D8AB-226B-FEEF-13B471C83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7D460-472F-328E-A862-DE4B9CCDE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48CAD-F209-B135-466A-680C23D6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E0E0B-7A73-76EB-F2F4-5C57B9F2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46A47-B4B7-8C6F-2362-89E43CE7E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6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: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ction title placeholder"/>
          <p:cNvSpPr>
            <a:spLocks noGrp="1"/>
          </p:cNvSpPr>
          <p:nvPr>
            <p:ph type="title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ctr">
              <a:defRPr sz="40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CA" noProof="0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86AF60BB-F206-4669-8BE1-1C6529E4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wrap="square">
            <a:noAutofit/>
          </a:bodyPr>
          <a:lstStyle/>
          <a:p>
            <a:fld id="{C42F5A24-FAD5-448B-90C7-C38AA06B112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Light grey triangle">
            <a:extLst>
              <a:ext uri="{FF2B5EF4-FFF2-40B4-BE49-F238E27FC236}">
                <a16:creationId xmlns:a16="http://schemas.microsoft.com/office/drawing/2014/main" id="{6757832F-172D-42F1-B6FF-FAFEB01E7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110499"/>
            <a:ext cx="3759979" cy="375997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9" name="Dark grey triangle">
            <a:extLst>
              <a:ext uri="{FF2B5EF4-FFF2-40B4-BE49-F238E27FC236}">
                <a16:creationId xmlns:a16="http://schemas.microsoft.com/office/drawing/2014/main" id="{73E00A08-55DE-4024-9A74-37ABCE363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2594"/>
            <a:ext cx="3527884" cy="352788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2" name="Blue triangle">
            <a:extLst>
              <a:ext uri="{FF2B5EF4-FFF2-40B4-BE49-F238E27FC236}">
                <a16:creationId xmlns:a16="http://schemas.microsoft.com/office/drawing/2014/main" id="{53A99D05-A196-480A-A33E-13772D45C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341578"/>
            <a:ext cx="2528900" cy="2528900"/>
          </a:xfrm>
          <a:prstGeom prst="rtTriangle">
            <a:avLst/>
          </a:prstGeom>
          <a:solidFill>
            <a:srgbClr val="004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F9FFCADB-8828-142F-5985-14431D3942D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467600" y="71438"/>
            <a:ext cx="1600200" cy="690562"/>
          </a:xfrm>
        </p:spPr>
        <p:txBody>
          <a:bodyPr/>
          <a:lstStyle>
            <a:lvl1pPr marL="0" indent="0" algn="r">
              <a:buNone/>
              <a:defRPr sz="1050"/>
            </a:lvl1pPr>
            <a:lvl2pPr marL="363537" indent="0" algn="r">
              <a:buNone/>
              <a:defRPr sz="1050"/>
            </a:lvl2pPr>
            <a:lvl3pPr marL="717550" indent="0" algn="r">
              <a:buNone/>
              <a:defRPr sz="1050"/>
            </a:lvl3pPr>
            <a:lvl4pPr marL="987425" indent="0" algn="r">
              <a:buNone/>
              <a:defRPr sz="1050"/>
            </a:lvl4pPr>
            <a:lvl5pPr marL="1257300" indent="0" algn="r">
              <a:buNone/>
              <a:defRPr sz="1050"/>
            </a:lvl5pPr>
          </a:lstStyle>
          <a:p>
            <a:pPr lvl="0"/>
            <a:r>
              <a:rPr lang="en-US" dirty="0"/>
              <a:t>&lt; Classification &gt;</a:t>
            </a:r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77-69A6-E77C-A528-C886BC456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ABBC8-99FC-CBFA-CF51-D3B65FB23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B9E03-5AE4-FB1C-D354-6B68865F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BB99D-DBF2-7987-EC52-481B913F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429FE-C1C4-8423-6006-87FA6FAC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302A-5796-D581-C48F-37FDC386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96A4C-DF0B-9A59-804B-A9C03AFDD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80A55-A805-501F-DEEA-08DE174A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7EA94-BA5D-CD2C-D09E-B4C42B6D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5A58E-4EE6-36B3-E40B-263909BA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67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5A798-41D4-8054-ED32-C2F523EE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FCEC5-3663-E016-B422-EC3C7CF74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7E933-0674-F2AF-9A5B-7FC236C7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24C95-F2D9-7D2F-0B31-781A20FDF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9AFCA-FB86-1460-BA0F-6E8AAB80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3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96C4-0E06-858A-D0BA-EE3D6A57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9390A-B08E-CDB7-8719-07AB64EB0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5F604-E17E-B9E2-8D29-89A4E900E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850D0-7B48-349D-180E-C7E00C928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87B60-54B4-80E9-7BE5-8EC72FB80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33C13-C82D-964A-5813-E14CFC3AE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0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B409-C4E7-7EAB-703C-C534DBEB6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60C9A-5B14-D8F9-B8A4-CAD6665D8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27968-5AD0-5329-4668-C3A9F6E09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C46CA-CB3D-683E-C178-E5F7E33F8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FA512-8579-18C4-5914-EA1AA2F95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FEE51-9E05-D93D-A20E-2DBC5B92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F0CD80-26CF-9FB2-AD85-052C064D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CE2AA5-6BDD-05F3-5C02-5F9B9BBB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07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57E32-DDC8-83A4-D073-F80EE817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156C9-E259-A44A-3D64-EFD201817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1E233-12BB-700B-8B2A-DBD0D3BE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CFDC1-D5A5-8606-CE69-58F47F23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259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1661A-26A7-73A0-8D6D-A4767E50D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CDB58-663C-FC4A-ECA8-C78788E4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73D8-B8C1-048C-21ED-F644249E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240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919-1221-4E9A-685B-37971921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F54FC-34A1-2D5B-E3F9-CD556BF3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34094-C30E-79EF-FF3C-63E65CAC5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4FE45-FAC3-F9A8-6091-CE476976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9451D-9030-8E63-1399-9A893C6F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9A043-70CC-9F02-9E40-C572C487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20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EB9F-CE0A-6EEA-5E33-0807B0930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FEB4D9-5F0F-1801-DDD2-F3B946975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83E39-6BC0-3E6F-B742-CB993E893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69B86-94DB-DD96-0E2D-1243BB9F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79776-C5BE-BE50-46B3-A7CF1710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5707-ABFE-F79F-FE82-A67C0699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073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46BD-CF2B-6F7E-994B-7579FDF2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D18B3-1898-1524-8A16-E1BD89A5E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AA21-E0BE-549D-560D-CECB68BB0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8B5BF-AF0C-FC9C-D010-0E3DA3AB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81AD6-8902-C019-3C85-3266B810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9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: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 placeholder"/>
          <p:cNvSpPr>
            <a:spLocks noGrp="1"/>
          </p:cNvSpPr>
          <p:nvPr>
            <p:ph type="title"/>
          </p:nvPr>
        </p:nvSpPr>
        <p:spPr>
          <a:xfrm>
            <a:off x="360000" y="72000"/>
            <a:ext cx="7020000" cy="76471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457200" indent="-457200" algn="l">
              <a:buFont typeface="Arial" panose="020B0604020202020204" pitchFamily="34" charset="0"/>
              <a:buNone/>
              <a:defRPr lang="en-CA" sz="2800" b="1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 noProof="0" dirty="0"/>
              <a:t>Click to edit Master title style</a:t>
            </a:r>
            <a:endParaRPr lang="en-CA" noProof="0" dirty="0"/>
          </a:p>
        </p:txBody>
      </p:sp>
      <p:sp>
        <p:nvSpPr>
          <p:cNvPr id="5" name="Text Placeholder - Classification">
            <a:extLst>
              <a:ext uri="{FF2B5EF4-FFF2-40B4-BE49-F238E27FC236}">
                <a16:creationId xmlns:a16="http://schemas.microsoft.com/office/drawing/2014/main" id="{206C4EDD-EEE2-7787-B7A0-7A8EAB662CE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467600" y="71438"/>
            <a:ext cx="1600200" cy="690562"/>
          </a:xfrm>
        </p:spPr>
        <p:txBody>
          <a:bodyPr/>
          <a:lstStyle>
            <a:lvl1pPr marL="0" indent="0" algn="r">
              <a:buNone/>
              <a:defRPr sz="1050"/>
            </a:lvl1pPr>
            <a:lvl2pPr marL="363537" indent="0" algn="r">
              <a:buNone/>
              <a:defRPr sz="1050"/>
            </a:lvl2pPr>
            <a:lvl3pPr marL="717550" indent="0" algn="r">
              <a:buNone/>
              <a:defRPr sz="1050"/>
            </a:lvl3pPr>
            <a:lvl4pPr marL="987425" indent="0" algn="r">
              <a:buNone/>
              <a:defRPr sz="1050"/>
            </a:lvl4pPr>
            <a:lvl5pPr marL="1257300" indent="0" algn="r">
              <a:buNone/>
              <a:defRPr sz="1050"/>
            </a:lvl5pPr>
          </a:lstStyle>
          <a:p>
            <a:pPr lvl="0"/>
            <a:r>
              <a:rPr lang="en-US" dirty="0"/>
              <a:t>&lt; Classification &gt;</a:t>
            </a:r>
          </a:p>
        </p:txBody>
      </p:sp>
      <p:sp>
        <p:nvSpPr>
          <p:cNvPr id="9" name="Blue line">
            <a:extLst>
              <a:ext uri="{FF2B5EF4-FFF2-40B4-BE49-F238E27FC236}">
                <a16:creationId xmlns:a16="http://schemas.microsoft.com/office/drawing/2014/main" id="{C3FD8348-C76A-4BA2-896A-4DC789645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-12663" y="786312"/>
            <a:ext cx="7128000" cy="50400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8" name="Grey line">
            <a:extLst>
              <a:ext uri="{FF2B5EF4-FFF2-40B4-BE49-F238E27FC236}">
                <a16:creationId xmlns:a16="http://schemas.microsoft.com/office/drawing/2014/main" id="{BD4A3E16-F7D0-4719-9A23-60FC2CD34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6950113" y="786312"/>
            <a:ext cx="2181225" cy="50400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14" name="Slide text placeholder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1080000"/>
            <a:ext cx="8460000" cy="5040000"/>
          </a:xfrm>
        </p:spPr>
        <p:txBody>
          <a:bodyPr wrap="square">
            <a:noAutofit/>
          </a:bodyPr>
          <a:lstStyle>
            <a:lvl1pPr>
              <a:lnSpc>
                <a:spcPct val="114000"/>
              </a:lnSpc>
              <a:defRPr sz="2400">
                <a:solidFill>
                  <a:schemeClr val="tx1"/>
                </a:solidFill>
              </a:defRPr>
            </a:lvl1pPr>
            <a:lvl2pPr marL="706437" indent="-342900">
              <a:lnSpc>
                <a:spcPct val="114000"/>
              </a:lnSpc>
              <a:buFont typeface="Wingdings" panose="05000000000000000000" pitchFamily="2" charset="2"/>
              <a:buChar char="Ø"/>
              <a:defRPr sz="2000"/>
            </a:lvl2pPr>
          </a:lstStyle>
          <a:p>
            <a:pPr lvl="0"/>
            <a:r>
              <a:rPr lang="en-US" noProof="0" dirty="0"/>
              <a:t>Use this type of slide for simple title plus text</a:t>
            </a:r>
          </a:p>
          <a:p>
            <a:pPr lvl="0"/>
            <a:r>
              <a:rPr lang="en-US" noProof="0" dirty="0"/>
              <a:t>Don’t crowd the slides</a:t>
            </a:r>
          </a:p>
          <a:p>
            <a:pPr marL="706437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Wingdings" panose="05000000000000000000" pitchFamily="2" charset="2"/>
              <a:buChar char="Ø"/>
              <a:tabLst/>
              <a:defRPr/>
            </a:pPr>
            <a:r>
              <a:rPr lang="en-US" noProof="0" dirty="0"/>
              <a:t>Text should be at least 18pt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square">
            <a:noAutofit/>
          </a:bodyPr>
          <a:lstStyle/>
          <a:p>
            <a:fld id="{C42F5A24-FAD5-448B-90C7-C38AA06B112A}" type="slidenum">
              <a:rPr lang="en-CA" noProof="0" smtClean="0"/>
              <a:pPr/>
              <a:t>‹#›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8AB25A-6701-CD6B-E318-3CA721576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13719-611E-DBDE-56A3-B69715991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C5C92-09D4-2E93-3AAF-91DA46BEA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7DCA-FB68-522F-E145-9238B9DAF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0F4B7-3350-B6BE-2C34-525EB10D4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4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: Text and graphi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title placeholder">
            <a:extLst>
              <a:ext uri="{FF2B5EF4-FFF2-40B4-BE49-F238E27FC236}">
                <a16:creationId xmlns:a16="http://schemas.microsoft.com/office/drawing/2014/main" id="{0059BCAC-90CB-53A8-0A01-CE5867EF2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020000" cy="71431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457200" indent="-457200" algn="l">
              <a:lnSpc>
                <a:spcPct val="114000"/>
              </a:lnSpc>
              <a:buFont typeface="Arial" panose="020B0604020202020204" pitchFamily="34" charset="0"/>
              <a:buNone/>
              <a:defRPr lang="en-CA" sz="2800" b="1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 noProof="0" dirty="0"/>
              <a:t>Click to edit Master title style</a:t>
            </a:r>
            <a:endParaRPr lang="en-CA" noProof="0" dirty="0"/>
          </a:p>
        </p:txBody>
      </p:sp>
      <p:sp>
        <p:nvSpPr>
          <p:cNvPr id="2" name="Text Placeholder - Classification">
            <a:extLst>
              <a:ext uri="{FF2B5EF4-FFF2-40B4-BE49-F238E27FC236}">
                <a16:creationId xmlns:a16="http://schemas.microsoft.com/office/drawing/2014/main" id="{5940403D-55B4-F269-622D-D6592C53627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467600" y="71438"/>
            <a:ext cx="1600200" cy="690562"/>
          </a:xfrm>
        </p:spPr>
        <p:txBody>
          <a:bodyPr/>
          <a:lstStyle>
            <a:lvl1pPr marL="0" indent="0" algn="r">
              <a:buNone/>
              <a:defRPr sz="1050"/>
            </a:lvl1pPr>
            <a:lvl2pPr marL="363537" indent="0" algn="r">
              <a:buNone/>
              <a:defRPr sz="1050"/>
            </a:lvl2pPr>
            <a:lvl3pPr marL="717550" indent="0" algn="r">
              <a:buNone/>
              <a:defRPr sz="1050"/>
            </a:lvl3pPr>
            <a:lvl4pPr marL="987425" indent="0" algn="r">
              <a:buNone/>
              <a:defRPr sz="1050"/>
            </a:lvl4pPr>
            <a:lvl5pPr marL="1257300" indent="0" algn="r">
              <a:buNone/>
              <a:defRPr sz="1050"/>
            </a:lvl5pPr>
          </a:lstStyle>
          <a:p>
            <a:pPr lvl="0"/>
            <a:r>
              <a:rPr lang="en-US" dirty="0"/>
              <a:t>&lt; Classification &gt;</a:t>
            </a:r>
          </a:p>
        </p:txBody>
      </p:sp>
      <p:sp>
        <p:nvSpPr>
          <p:cNvPr id="9" name="Blue line">
            <a:extLst>
              <a:ext uri="{FF2B5EF4-FFF2-40B4-BE49-F238E27FC236}">
                <a16:creationId xmlns:a16="http://schemas.microsoft.com/office/drawing/2014/main" id="{C3FD8348-C76A-4BA2-896A-4DC789645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-12663" y="786312"/>
            <a:ext cx="7128000" cy="50400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8" name="Grey line">
            <a:extLst>
              <a:ext uri="{FF2B5EF4-FFF2-40B4-BE49-F238E27FC236}">
                <a16:creationId xmlns:a16="http://schemas.microsoft.com/office/drawing/2014/main" id="{BD4A3E16-F7D0-4719-9A23-60FC2CD34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6950113" y="786312"/>
            <a:ext cx="2181225" cy="50400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14" name="Slide text placeholder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1080000"/>
            <a:ext cx="4140000" cy="5040000"/>
          </a:xfrm>
        </p:spPr>
        <p:txBody>
          <a:bodyPr wrap="square">
            <a:noAutofit/>
          </a:bodyPr>
          <a:lstStyle>
            <a:lvl1pPr>
              <a:lnSpc>
                <a:spcPct val="1140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Use this type of slide to have text on one side and an image on the other</a:t>
            </a:r>
          </a:p>
        </p:txBody>
      </p:sp>
      <p:sp>
        <p:nvSpPr>
          <p:cNvPr id="16" name="Picture placeholder">
            <a:extLst>
              <a:ext uri="{FF2B5EF4-FFF2-40B4-BE49-F238E27FC236}">
                <a16:creationId xmlns:a16="http://schemas.microsoft.com/office/drawing/2014/main" id="{965D6A6D-B655-4DA1-A26F-D7EA34ADFE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0000" y="1080000"/>
            <a:ext cx="4140000" cy="5040000"/>
          </a:xfrm>
        </p:spPr>
        <p:txBody>
          <a:bodyPr wrap="square">
            <a:noAutofit/>
          </a:bodyPr>
          <a:lstStyle>
            <a:lvl1pPr>
              <a:defRPr sz="1800"/>
            </a:lvl1pPr>
          </a:lstStyle>
          <a:p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2F5A24-FAD5-448B-90C7-C38AA06B112A}" type="slidenum">
              <a:rPr lang="en-CA" noProof="0" smtClean="0"/>
              <a:pPr/>
              <a:t>‹#›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416519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: Graphic with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title placeholder">
            <a:extLst>
              <a:ext uri="{FF2B5EF4-FFF2-40B4-BE49-F238E27FC236}">
                <a16:creationId xmlns:a16="http://schemas.microsoft.com/office/drawing/2014/main" id="{1F8BBA43-C60B-27A3-9929-72AD2188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020000" cy="76471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457200" indent="-457200" algn="l">
              <a:buFont typeface="Arial" panose="020B0604020202020204" pitchFamily="34" charset="0"/>
              <a:buNone/>
              <a:defRPr lang="en-CA" sz="2800" b="1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 noProof="0" dirty="0"/>
              <a:t>Click to edit Master title style</a:t>
            </a:r>
            <a:endParaRPr lang="en-CA" noProof="0" dirty="0"/>
          </a:p>
        </p:txBody>
      </p:sp>
      <p:sp>
        <p:nvSpPr>
          <p:cNvPr id="2" name="Text Placeholder - Classification">
            <a:extLst>
              <a:ext uri="{FF2B5EF4-FFF2-40B4-BE49-F238E27FC236}">
                <a16:creationId xmlns:a16="http://schemas.microsoft.com/office/drawing/2014/main" id="{994AFDD1-F959-2B3D-3787-1C95C0D127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467600" y="71438"/>
            <a:ext cx="1600200" cy="690562"/>
          </a:xfrm>
        </p:spPr>
        <p:txBody>
          <a:bodyPr/>
          <a:lstStyle>
            <a:lvl1pPr marL="0" indent="0" algn="r">
              <a:buNone/>
              <a:defRPr sz="1050"/>
            </a:lvl1pPr>
            <a:lvl2pPr marL="363537" indent="0" algn="r">
              <a:buNone/>
              <a:defRPr sz="1050"/>
            </a:lvl2pPr>
            <a:lvl3pPr marL="717550" indent="0" algn="r">
              <a:buNone/>
              <a:defRPr sz="1050"/>
            </a:lvl3pPr>
            <a:lvl4pPr marL="987425" indent="0" algn="r">
              <a:buNone/>
              <a:defRPr sz="1050"/>
            </a:lvl4pPr>
            <a:lvl5pPr marL="1257300" indent="0" algn="r">
              <a:buNone/>
              <a:defRPr sz="1050"/>
            </a:lvl5pPr>
          </a:lstStyle>
          <a:p>
            <a:pPr lvl="0"/>
            <a:r>
              <a:rPr lang="en-US" dirty="0"/>
              <a:t>&lt; Classification &gt;</a:t>
            </a:r>
          </a:p>
        </p:txBody>
      </p:sp>
      <p:sp>
        <p:nvSpPr>
          <p:cNvPr id="9" name="Blue line">
            <a:extLst>
              <a:ext uri="{FF2B5EF4-FFF2-40B4-BE49-F238E27FC236}">
                <a16:creationId xmlns:a16="http://schemas.microsoft.com/office/drawing/2014/main" id="{C3FD8348-C76A-4BA2-896A-4DC789645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-12663" y="786312"/>
            <a:ext cx="7128000" cy="50400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>
              <a:noFill/>
            </a:endParaRPr>
          </a:p>
        </p:txBody>
      </p:sp>
      <p:sp>
        <p:nvSpPr>
          <p:cNvPr id="8" name="Grey line">
            <a:extLst>
              <a:ext uri="{FF2B5EF4-FFF2-40B4-BE49-F238E27FC236}">
                <a16:creationId xmlns:a16="http://schemas.microsoft.com/office/drawing/2014/main" id="{BD4A3E16-F7D0-4719-9A23-60FC2CD34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6950113" y="786312"/>
            <a:ext cx="2181225" cy="50400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14" name="Slide text placeholder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4860000"/>
            <a:ext cx="8460000" cy="1260000"/>
          </a:xfr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Use this type of slide layout if you want a large picture or other element plus some general information on the bottom.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2F5A24-FAD5-448B-90C7-C38AA06B112A}" type="slidenum">
              <a:rPr lang="en-CA" noProof="0" smtClean="0"/>
              <a:pPr/>
              <a:t>‹#›</a:t>
            </a:fld>
            <a:endParaRPr lang="en-CA" noProof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F4E886-0A49-606B-2009-BB8D427EAA1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60000" y="1219200"/>
            <a:ext cx="8460150" cy="34544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on icon to add picture, table, video, smart graphic, etc. </a:t>
            </a:r>
          </a:p>
        </p:txBody>
      </p:sp>
    </p:spTree>
    <p:extLst>
      <p:ext uri="{BB962C8B-B14F-4D97-AF65-F5344CB8AC3E}">
        <p14:creationId xmlns:p14="http://schemas.microsoft.com/office/powerpoint/2010/main" val="172191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: 3 Columns - Graphic with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title placeholder">
            <a:extLst>
              <a:ext uri="{FF2B5EF4-FFF2-40B4-BE49-F238E27FC236}">
                <a16:creationId xmlns:a16="http://schemas.microsoft.com/office/drawing/2014/main" id="{1F8BBA43-C60B-27A3-9929-72AD2188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020000" cy="666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457200" indent="-457200" algn="l">
              <a:buFont typeface="Arial" panose="020B0604020202020204" pitchFamily="34" charset="0"/>
              <a:buNone/>
              <a:defRPr lang="en-CA" sz="2800" b="1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 noProof="0" dirty="0"/>
              <a:t>Click to edit Master title style</a:t>
            </a:r>
            <a:endParaRPr lang="en-CA" noProof="0" dirty="0"/>
          </a:p>
        </p:txBody>
      </p:sp>
      <p:sp>
        <p:nvSpPr>
          <p:cNvPr id="2" name="Text Placeholder - Classification">
            <a:extLst>
              <a:ext uri="{FF2B5EF4-FFF2-40B4-BE49-F238E27FC236}">
                <a16:creationId xmlns:a16="http://schemas.microsoft.com/office/drawing/2014/main" id="{994AFDD1-F959-2B3D-3787-1C95C0D127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467600" y="71438"/>
            <a:ext cx="1600200" cy="690562"/>
          </a:xfrm>
        </p:spPr>
        <p:txBody>
          <a:bodyPr/>
          <a:lstStyle>
            <a:lvl1pPr marL="0" indent="0" algn="r">
              <a:buNone/>
              <a:defRPr sz="1050"/>
            </a:lvl1pPr>
            <a:lvl2pPr marL="363537" indent="0" algn="r">
              <a:buNone/>
              <a:defRPr sz="1050"/>
            </a:lvl2pPr>
            <a:lvl3pPr marL="717550" indent="0" algn="r">
              <a:buNone/>
              <a:defRPr sz="1050"/>
            </a:lvl3pPr>
            <a:lvl4pPr marL="987425" indent="0" algn="r">
              <a:buNone/>
              <a:defRPr sz="1050"/>
            </a:lvl4pPr>
            <a:lvl5pPr marL="1257300" indent="0" algn="r">
              <a:buNone/>
              <a:defRPr sz="1050"/>
            </a:lvl5pPr>
          </a:lstStyle>
          <a:p>
            <a:pPr lvl="0"/>
            <a:r>
              <a:rPr lang="en-US" dirty="0"/>
              <a:t>&lt; Classification &gt;</a:t>
            </a:r>
          </a:p>
        </p:txBody>
      </p:sp>
      <p:sp>
        <p:nvSpPr>
          <p:cNvPr id="9" name="Blue line">
            <a:extLst>
              <a:ext uri="{FF2B5EF4-FFF2-40B4-BE49-F238E27FC236}">
                <a16:creationId xmlns:a16="http://schemas.microsoft.com/office/drawing/2014/main" id="{C3FD8348-C76A-4BA2-896A-4DC789645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-12663" y="786312"/>
            <a:ext cx="7128000" cy="50400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>
              <a:noFill/>
            </a:endParaRPr>
          </a:p>
        </p:txBody>
      </p:sp>
      <p:sp>
        <p:nvSpPr>
          <p:cNvPr id="8" name="Grey line">
            <a:extLst>
              <a:ext uri="{FF2B5EF4-FFF2-40B4-BE49-F238E27FC236}">
                <a16:creationId xmlns:a16="http://schemas.microsoft.com/office/drawing/2014/main" id="{BD4A3E16-F7D0-4719-9A23-60FC2CD34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6950113" y="786312"/>
            <a:ext cx="2181225" cy="50400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12" name="Subheading 1 placeholder">
            <a:extLst>
              <a:ext uri="{FF2B5EF4-FFF2-40B4-BE49-F238E27FC236}">
                <a16:creationId xmlns:a16="http://schemas.microsoft.com/office/drawing/2014/main" id="{A2470DC1-2355-612E-248F-CE99E9D977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0363" y="1066800"/>
            <a:ext cx="2667000" cy="40798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CA" noProof="0" dirty="0"/>
              <a:t>Subheading</a:t>
            </a:r>
            <a:r>
              <a:rPr lang="fr-CA" dirty="0"/>
              <a:t> 1</a:t>
            </a:r>
            <a:endParaRPr lang="en-CA" dirty="0"/>
          </a:p>
        </p:txBody>
      </p:sp>
      <p:sp>
        <p:nvSpPr>
          <p:cNvPr id="16" name="Picture 1 placeholder">
            <a:extLst>
              <a:ext uri="{FF2B5EF4-FFF2-40B4-BE49-F238E27FC236}">
                <a16:creationId xmlns:a16="http://schemas.microsoft.com/office/drawing/2014/main" id="{965D6A6D-B655-4DA1-A26F-D7EA34ADFE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0000" y="1686312"/>
            <a:ext cx="2667000" cy="1554276"/>
          </a:xfrm>
        </p:spPr>
        <p:txBody>
          <a:bodyPr wrap="square">
            <a:noAutofit/>
          </a:bodyPr>
          <a:lstStyle>
            <a:lvl1pPr marL="268288" indent="-268288">
              <a:defRPr sz="1600"/>
            </a:lvl1pPr>
          </a:lstStyle>
          <a:p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14" name="Slide text 1 placeholder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3429000"/>
            <a:ext cx="2646000" cy="2691000"/>
          </a:xfrm>
        </p:spPr>
        <p:txBody>
          <a:bodyPr wrap="square">
            <a:no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Use this type of slide if you want 3 columns with a picture on top and text on bottom</a:t>
            </a:r>
          </a:p>
        </p:txBody>
      </p:sp>
      <p:sp>
        <p:nvSpPr>
          <p:cNvPr id="13" name="Subheading 2 placeholder">
            <a:extLst>
              <a:ext uri="{FF2B5EF4-FFF2-40B4-BE49-F238E27FC236}">
                <a16:creationId xmlns:a16="http://schemas.microsoft.com/office/drawing/2014/main" id="{9F329215-30E2-52EE-8A0A-61C72DBB4B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76600" y="1075756"/>
            <a:ext cx="2667000" cy="40798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CA" noProof="0" dirty="0"/>
              <a:t>Subheading 2</a:t>
            </a:r>
          </a:p>
        </p:txBody>
      </p:sp>
      <p:sp>
        <p:nvSpPr>
          <p:cNvPr id="7" name="Picture 2 placeholder">
            <a:extLst>
              <a:ext uri="{FF2B5EF4-FFF2-40B4-BE49-F238E27FC236}">
                <a16:creationId xmlns:a16="http://schemas.microsoft.com/office/drawing/2014/main" id="{893DEA5C-5821-F0D5-4BAC-5DA0857DA8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276600" y="1686312"/>
            <a:ext cx="2667000" cy="1554276"/>
          </a:xfr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5" name="Slide text 2 placeholder">
            <a:extLst>
              <a:ext uri="{FF2B5EF4-FFF2-40B4-BE49-F238E27FC236}">
                <a16:creationId xmlns:a16="http://schemas.microsoft.com/office/drawing/2014/main" id="{3F7A6CB7-6B0C-CA8C-A8F7-3A9EB9CAD0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67075" y="3429000"/>
            <a:ext cx="2646000" cy="2707800"/>
          </a:xfrm>
        </p:spPr>
        <p:txBody>
          <a:bodyPr wrap="square">
            <a:no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Edit Master text styles</a:t>
            </a:r>
          </a:p>
        </p:txBody>
      </p:sp>
      <p:sp>
        <p:nvSpPr>
          <p:cNvPr id="15" name="Subheading 3 Placeholder">
            <a:extLst>
              <a:ext uri="{FF2B5EF4-FFF2-40B4-BE49-F238E27FC236}">
                <a16:creationId xmlns:a16="http://schemas.microsoft.com/office/drawing/2014/main" id="{20936AF6-971B-43F8-DF93-FB934D1D37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72200" y="1068981"/>
            <a:ext cx="2667000" cy="40798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CA" noProof="0" dirty="0"/>
              <a:t>Subheading</a:t>
            </a:r>
            <a:r>
              <a:rPr lang="fr-CA" dirty="0"/>
              <a:t> 3</a:t>
            </a:r>
            <a:endParaRPr lang="en-CA" dirty="0"/>
          </a:p>
        </p:txBody>
      </p:sp>
      <p:sp>
        <p:nvSpPr>
          <p:cNvPr id="10" name="Picture 3 placeholder">
            <a:extLst>
              <a:ext uri="{FF2B5EF4-FFF2-40B4-BE49-F238E27FC236}">
                <a16:creationId xmlns:a16="http://schemas.microsoft.com/office/drawing/2014/main" id="{101360E2-9062-CA55-1582-0233E78BC9A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72200" y="1686312"/>
            <a:ext cx="2667000" cy="1554276"/>
          </a:xfr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6" name="Slide text 3 placeholder">
            <a:extLst>
              <a:ext uri="{FF2B5EF4-FFF2-40B4-BE49-F238E27FC236}">
                <a16:creationId xmlns:a16="http://schemas.microsoft.com/office/drawing/2014/main" id="{71E4EC7F-69E8-FA6E-2547-D54657DE04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74000" y="3449931"/>
            <a:ext cx="2646000" cy="2686869"/>
          </a:xfrm>
        </p:spPr>
        <p:txBody>
          <a:bodyPr wrap="square">
            <a:noAutofit/>
          </a:bodyPr>
          <a:lstStyle>
            <a:lvl1pPr marL="176213" indent="-176213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Edit Master text styles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2F5A24-FAD5-448B-90C7-C38AA06B112A}" type="slidenum">
              <a:rPr lang="en-CA" noProof="0" smtClean="0"/>
              <a:pPr/>
              <a:t>‹#›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375107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: 2 Columns - Graphic with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title placeholder">
            <a:extLst>
              <a:ext uri="{FF2B5EF4-FFF2-40B4-BE49-F238E27FC236}">
                <a16:creationId xmlns:a16="http://schemas.microsoft.com/office/drawing/2014/main" id="{1F8BBA43-C60B-27A3-9929-72AD2188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020000" cy="690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457200" indent="-457200" algn="l">
              <a:buFont typeface="Arial" panose="020B0604020202020204" pitchFamily="34" charset="0"/>
              <a:buNone/>
              <a:defRPr lang="en-CA" sz="2800" b="1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 noProof="0" dirty="0"/>
              <a:t>Click to edit Master title style</a:t>
            </a:r>
            <a:endParaRPr lang="en-CA" noProof="0" dirty="0"/>
          </a:p>
        </p:txBody>
      </p:sp>
      <p:sp>
        <p:nvSpPr>
          <p:cNvPr id="2" name="Text Placeholder - Classification">
            <a:extLst>
              <a:ext uri="{FF2B5EF4-FFF2-40B4-BE49-F238E27FC236}">
                <a16:creationId xmlns:a16="http://schemas.microsoft.com/office/drawing/2014/main" id="{994AFDD1-F959-2B3D-3787-1C95C0D127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467600" y="71438"/>
            <a:ext cx="1600200" cy="690562"/>
          </a:xfrm>
        </p:spPr>
        <p:txBody>
          <a:bodyPr/>
          <a:lstStyle>
            <a:lvl1pPr marL="0" indent="0" algn="r">
              <a:buNone/>
              <a:defRPr sz="1050"/>
            </a:lvl1pPr>
            <a:lvl2pPr marL="363537" indent="0" algn="r">
              <a:buNone/>
              <a:defRPr sz="1050"/>
            </a:lvl2pPr>
            <a:lvl3pPr marL="717550" indent="0" algn="r">
              <a:buNone/>
              <a:defRPr sz="1050"/>
            </a:lvl3pPr>
            <a:lvl4pPr marL="987425" indent="0" algn="r">
              <a:buNone/>
              <a:defRPr sz="1050"/>
            </a:lvl4pPr>
            <a:lvl5pPr marL="1257300" indent="0" algn="r">
              <a:buNone/>
              <a:defRPr sz="1050"/>
            </a:lvl5pPr>
          </a:lstStyle>
          <a:p>
            <a:pPr lvl="0"/>
            <a:r>
              <a:rPr lang="en-US" dirty="0"/>
              <a:t>&lt; Classification &gt;</a:t>
            </a:r>
          </a:p>
        </p:txBody>
      </p:sp>
      <p:sp>
        <p:nvSpPr>
          <p:cNvPr id="9" name="Blue line">
            <a:extLst>
              <a:ext uri="{FF2B5EF4-FFF2-40B4-BE49-F238E27FC236}">
                <a16:creationId xmlns:a16="http://schemas.microsoft.com/office/drawing/2014/main" id="{C3FD8348-C76A-4BA2-896A-4DC789645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-12663" y="786312"/>
            <a:ext cx="7128000" cy="50400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>
              <a:noFill/>
            </a:endParaRPr>
          </a:p>
        </p:txBody>
      </p:sp>
      <p:sp>
        <p:nvSpPr>
          <p:cNvPr id="8" name="Grey line">
            <a:extLst>
              <a:ext uri="{FF2B5EF4-FFF2-40B4-BE49-F238E27FC236}">
                <a16:creationId xmlns:a16="http://schemas.microsoft.com/office/drawing/2014/main" id="{BD4A3E16-F7D0-4719-9A23-60FC2CD34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6950113" y="786312"/>
            <a:ext cx="2181225" cy="50400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12" name="Subheading 1 placeholder">
            <a:extLst>
              <a:ext uri="{FF2B5EF4-FFF2-40B4-BE49-F238E27FC236}">
                <a16:creationId xmlns:a16="http://schemas.microsoft.com/office/drawing/2014/main" id="{A2470DC1-2355-612E-248F-CE99E9D977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363" y="990600"/>
            <a:ext cx="3993847" cy="40798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CA" noProof="0" dirty="0"/>
              <a:t>Subheading</a:t>
            </a:r>
            <a:r>
              <a:rPr lang="fr-CA" dirty="0"/>
              <a:t> 1</a:t>
            </a:r>
            <a:endParaRPr lang="en-CA" dirty="0"/>
          </a:p>
        </p:txBody>
      </p:sp>
      <p:sp>
        <p:nvSpPr>
          <p:cNvPr id="13" name="Subheading 2 Placeholder">
            <a:extLst>
              <a:ext uri="{FF2B5EF4-FFF2-40B4-BE49-F238E27FC236}">
                <a16:creationId xmlns:a16="http://schemas.microsoft.com/office/drawing/2014/main" id="{9F329215-30E2-52EE-8A0A-61C72DBB4B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68686" y="999556"/>
            <a:ext cx="4093951" cy="407988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CA" noProof="0" dirty="0"/>
              <a:t>Subheading 2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2F5A24-FAD5-448B-90C7-C38AA06B112A}" type="slidenum">
              <a:rPr lang="en-CA" noProof="0" smtClean="0"/>
              <a:pPr/>
              <a:t>‹#›</a:t>
            </a:fld>
            <a:endParaRPr lang="en-CA" noProof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43E3085-FD37-B090-4818-33A0110A9A3C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60000" y="1549400"/>
            <a:ext cx="4015210" cy="1879600"/>
          </a:xfrm>
        </p:spPr>
        <p:txBody>
          <a:bodyPr/>
          <a:lstStyle>
            <a:lvl1pPr marL="176213" indent="-176213">
              <a:defRPr sz="1600"/>
            </a:lvl1pPr>
          </a:lstStyle>
          <a:p>
            <a:pPr lvl="0"/>
            <a:r>
              <a:rPr lang="fr-CA" dirty="0"/>
              <a:t>Click on </a:t>
            </a:r>
            <a:r>
              <a:rPr lang="fr-CA" dirty="0" err="1"/>
              <a:t>icon</a:t>
            </a:r>
            <a:r>
              <a:rPr lang="fr-CA" dirty="0"/>
              <a:t> to </a:t>
            </a:r>
            <a:r>
              <a:rPr lang="fr-CA" dirty="0" err="1"/>
              <a:t>add</a:t>
            </a:r>
            <a:r>
              <a:rPr lang="fr-CA" dirty="0"/>
              <a:t> an image, a smart </a:t>
            </a:r>
            <a:r>
              <a:rPr lang="fr-CA" dirty="0" err="1"/>
              <a:t>graphic</a:t>
            </a:r>
            <a:r>
              <a:rPr lang="fr-CA" dirty="0"/>
              <a:t>, a table, a </a:t>
            </a:r>
            <a:r>
              <a:rPr lang="fr-CA" dirty="0" err="1"/>
              <a:t>video</a:t>
            </a:r>
            <a:r>
              <a:rPr lang="fr-CA" dirty="0"/>
              <a:t>, etc.</a:t>
            </a:r>
          </a:p>
          <a:p>
            <a:pPr lvl="0"/>
            <a:endParaRPr lang="en-CA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0FBA802-20B5-779F-3CD1-DE0C3E3D89E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648200" y="1549400"/>
            <a:ext cx="4094163" cy="1879600"/>
          </a:xfrm>
        </p:spPr>
        <p:txBody>
          <a:bodyPr/>
          <a:lstStyle>
            <a:lvl1pPr marL="176213" indent="-176213">
              <a:defRPr sz="1600"/>
            </a:lvl1pPr>
          </a:lstStyle>
          <a:p>
            <a:pPr lvl="0"/>
            <a:r>
              <a:rPr lang="fr-CA" dirty="0"/>
              <a:t>Click on </a:t>
            </a:r>
            <a:r>
              <a:rPr lang="fr-CA" dirty="0" err="1"/>
              <a:t>icon</a:t>
            </a:r>
            <a:r>
              <a:rPr lang="fr-CA" dirty="0"/>
              <a:t> to </a:t>
            </a:r>
            <a:r>
              <a:rPr lang="fr-CA" dirty="0" err="1"/>
              <a:t>add</a:t>
            </a:r>
            <a:r>
              <a:rPr lang="fr-CA" dirty="0"/>
              <a:t> an image, a smart </a:t>
            </a:r>
            <a:r>
              <a:rPr lang="fr-CA" dirty="0" err="1"/>
              <a:t>graphic</a:t>
            </a:r>
            <a:r>
              <a:rPr lang="fr-CA" dirty="0"/>
              <a:t>, a table, a </a:t>
            </a:r>
            <a:r>
              <a:rPr lang="fr-CA" dirty="0" err="1"/>
              <a:t>video</a:t>
            </a:r>
            <a:r>
              <a:rPr lang="fr-CA" dirty="0"/>
              <a:t>, etc.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781D6A2-F15E-69A6-C70F-A429DAC6348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363" y="3581400"/>
            <a:ext cx="4014787" cy="2774950"/>
          </a:xfrm>
        </p:spPr>
        <p:txBody>
          <a:bodyPr/>
          <a:lstStyle>
            <a:lvl1pPr marL="268288" indent="-268288">
              <a:defRPr sz="2200"/>
            </a:lvl1pPr>
            <a:lvl2pPr marL="534988" indent="-266700">
              <a:defRPr sz="2000"/>
            </a:lvl2pPr>
            <a:lvl3pPr marL="803275" indent="-268288">
              <a:defRPr sz="1800"/>
            </a:lvl3pPr>
          </a:lstStyle>
          <a:p>
            <a:pPr lvl="0"/>
            <a:r>
              <a:rPr lang="en-US" dirty="0"/>
              <a:t>Use this type of slide if you want a subheading, an image or other visual, and text below. Can be useful for comparisons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3C979E94-6720-B04B-5C2D-9A5B5E09FC6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668686" y="3581400"/>
            <a:ext cx="4093951" cy="2774950"/>
          </a:xfrm>
        </p:spPr>
        <p:txBody>
          <a:bodyPr/>
          <a:lstStyle>
            <a:lvl1pPr marL="268288" indent="-268288">
              <a:defRPr sz="2200"/>
            </a:lvl1pPr>
            <a:lvl2pPr marL="534988" indent="-266700">
              <a:defRPr sz="2000"/>
            </a:lvl2pPr>
            <a:lvl3pPr marL="803275" indent="-268288"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7755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: Graphic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title placeholder">
            <a:extLst>
              <a:ext uri="{FF2B5EF4-FFF2-40B4-BE49-F238E27FC236}">
                <a16:creationId xmlns:a16="http://schemas.microsoft.com/office/drawing/2014/main" id="{9045BE21-670C-7F19-AECE-9A7BF6AF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020000" cy="7416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457200" indent="-457200" algn="l">
              <a:buFont typeface="Arial" panose="020B0604020202020204" pitchFamily="34" charset="0"/>
              <a:buNone/>
              <a:defRPr lang="en-CA" sz="2800" b="1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r>
              <a:rPr lang="en-US" noProof="0" dirty="0"/>
              <a:t>Click to edit Master title style</a:t>
            </a:r>
            <a:endParaRPr lang="en-CA" noProof="0" dirty="0"/>
          </a:p>
        </p:txBody>
      </p:sp>
      <p:sp>
        <p:nvSpPr>
          <p:cNvPr id="2" name="Text Placeholder - Classification">
            <a:extLst>
              <a:ext uri="{FF2B5EF4-FFF2-40B4-BE49-F238E27FC236}">
                <a16:creationId xmlns:a16="http://schemas.microsoft.com/office/drawing/2014/main" id="{9A34879F-E054-228F-D6C7-E2FA98FE81D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467600" y="71438"/>
            <a:ext cx="1600200" cy="690562"/>
          </a:xfrm>
        </p:spPr>
        <p:txBody>
          <a:bodyPr/>
          <a:lstStyle>
            <a:lvl1pPr marL="0" indent="0" algn="r">
              <a:buNone/>
              <a:defRPr sz="1050"/>
            </a:lvl1pPr>
            <a:lvl2pPr marL="363537" indent="0" algn="r">
              <a:buNone/>
              <a:defRPr sz="1050"/>
            </a:lvl2pPr>
            <a:lvl3pPr marL="717550" indent="0" algn="r">
              <a:buNone/>
              <a:defRPr sz="1050"/>
            </a:lvl3pPr>
            <a:lvl4pPr marL="987425" indent="0" algn="r">
              <a:buNone/>
              <a:defRPr sz="1050"/>
            </a:lvl4pPr>
            <a:lvl5pPr marL="1257300" indent="0" algn="r">
              <a:buNone/>
              <a:defRPr sz="1050"/>
            </a:lvl5pPr>
          </a:lstStyle>
          <a:p>
            <a:pPr lvl="0"/>
            <a:r>
              <a:rPr lang="en-US" dirty="0"/>
              <a:t>&lt; Classification &gt;</a:t>
            </a:r>
          </a:p>
        </p:txBody>
      </p:sp>
      <p:sp>
        <p:nvSpPr>
          <p:cNvPr id="9" name="Blue line">
            <a:extLst>
              <a:ext uri="{FF2B5EF4-FFF2-40B4-BE49-F238E27FC236}">
                <a16:creationId xmlns:a16="http://schemas.microsoft.com/office/drawing/2014/main" id="{C3FD8348-C76A-4BA2-896A-4DC789645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-12663" y="786312"/>
            <a:ext cx="7128000" cy="50400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8" name="Grey line">
            <a:extLst>
              <a:ext uri="{FF2B5EF4-FFF2-40B4-BE49-F238E27FC236}">
                <a16:creationId xmlns:a16="http://schemas.microsoft.com/office/drawing/2014/main" id="{BD4A3E16-F7D0-4719-9A23-60FC2CD34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6950113" y="786312"/>
            <a:ext cx="2181225" cy="50400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CA" noProof="0"/>
          </a:p>
        </p:txBody>
      </p:sp>
      <p:sp>
        <p:nvSpPr>
          <p:cNvPr id="14" name="Slide text placeholder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5688000"/>
            <a:ext cx="8460000" cy="432000"/>
          </a:xfrm>
        </p:spPr>
        <p:txBody>
          <a:bodyPr wrap="square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Edit Master text styles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square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2F5A24-FAD5-448B-90C7-C38AA06B112A}" type="slidenum">
              <a:rPr lang="en-CA" noProof="0" smtClean="0"/>
              <a:pPr/>
              <a:t>‹#›</a:t>
            </a:fld>
            <a:endParaRPr lang="en-CA" noProof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11CFA-FB5F-88A5-C97F-9FAD208211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52400" y="1143000"/>
            <a:ext cx="8667600" cy="4410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or add text, or click on an icon below to add an image, a smart graphic, a table or a video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6835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CD92-DA71-34AB-9D09-9C06151A9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C78C3-9D46-8662-2C35-0540E7A76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645ED-D723-3D19-B804-57808B8F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FAFEC-E65A-42FC-562C-D42ECF82F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546AA-6702-A393-4FA4-1F9625F2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 title placeholder"/>
          <p:cNvSpPr>
            <a:spLocks noGrp="1"/>
          </p:cNvSpPr>
          <p:nvPr>
            <p:ph type="title"/>
          </p:nvPr>
        </p:nvSpPr>
        <p:spPr>
          <a:xfrm>
            <a:off x="360000" y="72000"/>
            <a:ext cx="7020000" cy="9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Click to edit Master title style</a:t>
            </a:r>
            <a:endParaRPr lang="en-CA" noProof="0" dirty="0"/>
          </a:p>
        </p:txBody>
      </p:sp>
      <p:sp>
        <p:nvSpPr>
          <p:cNvPr id="7" name="Master text placeholder">
            <a:extLst>
              <a:ext uri="{FF2B5EF4-FFF2-40B4-BE49-F238E27FC236}">
                <a16:creationId xmlns:a16="http://schemas.microsoft.com/office/drawing/2014/main" id="{892D2FE4-D603-4AC6-8A41-8CD5EB550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80000"/>
            <a:ext cx="7920000" cy="504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CA" noProof="0" dirty="0"/>
          </a:p>
        </p:txBody>
      </p:sp>
      <p:sp>
        <p:nvSpPr>
          <p:cNvPr id="5" name="Master slide number placeholder">
            <a:extLst>
              <a:ext uri="{FF2B5EF4-FFF2-40B4-BE49-F238E27FC236}">
                <a16:creationId xmlns:a16="http://schemas.microsoft.com/office/drawing/2014/main" id="{7BA77F87-0C66-4005-8680-A219D888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2F5A24-FAD5-448B-90C7-C38AA06B112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04B4C-6CA3-AA32-7AE5-B4302799326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7429500" y="63500"/>
            <a:ext cx="1685925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A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  <p:sldLayoutId id="2147483651" r:id="rId3"/>
    <p:sldLayoutId id="2147483674" r:id="rId4"/>
    <p:sldLayoutId id="2147483676" r:id="rId5"/>
    <p:sldLayoutId id="2147483677" r:id="rId6"/>
    <p:sldLayoutId id="2147483679" r:id="rId7"/>
    <p:sldLayoutId id="2147483675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00" spc="-8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7550" indent="-354013" algn="l" defTabSz="914400" rtl="0" eaLnBrk="1" latinLnBrk="0" hangingPunct="1">
        <a:spcBef>
          <a:spcPct val="20000"/>
        </a:spcBef>
        <a:buSzPct val="7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742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698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717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BFED2-8F44-EEE0-9BA9-F18C5A78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7B49D-1694-E32F-6169-1429B0806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3BCF3-78B7-4A4F-ADBB-CD245AB14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18903-C462-4142-B59A-EDF1094757D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A4B8E-EC0D-BC64-7714-3033EB8E7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A222A-F256-54E7-3EC9-42B05378A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E368-420C-4C57-B336-F90F59254B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2DBA4-9DAB-A0BC-5875-9F6279AC765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7429500" y="63500"/>
            <a:ext cx="1685925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A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110973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4E387-C331-15CB-66DD-76592B12E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DA830-52E2-64C8-E64E-3592BDE6D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8DCFF-CC2C-59A2-3EB0-D77AAEDCF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E632D-4102-4D1C-90DE-A57D87A779A5}" type="datetimeFigureOut">
              <a:rPr lang="en-US" smtClean="0"/>
              <a:t>1/24/25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3B6C-CA91-3A9C-075A-2E8F26134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C34BF-52FB-883F-033B-CDD27AE1E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B0462-683B-4487-B754-2125766AB1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FC3486-49C3-1603-30F2-4F8C9AC894C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7429500" y="63500"/>
            <a:ext cx="1685925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A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139775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FB4152B-7260-E534-4619-56D1D1B2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1981693"/>
            <a:ext cx="7740000" cy="540000"/>
          </a:xfrm>
        </p:spPr>
        <p:txBody>
          <a:bodyPr/>
          <a:lstStyle/>
          <a:p>
            <a:pPr algn="ctr"/>
            <a:r>
              <a:rPr lang="fr-FR" sz="2800" dirty="0">
                <a:solidFill>
                  <a:schemeClr val="tx2"/>
                </a:solidFill>
              </a:rPr>
              <a:t>Santé Canada dessert la majorité du gouvernement du Canada </a:t>
            </a:r>
            <a:endParaRPr lang="en-CA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2872D-823B-E104-A824-8F814D313D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812341"/>
            <a:ext cx="6324600" cy="17689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altLang="fr-FR" sz="1400" dirty="0">
                <a:solidFill>
                  <a:schemeClr val="tx1"/>
                </a:solidFill>
                <a:latin typeface="Arial"/>
                <a:ea typeface="ＭＳ Ｐゴシック"/>
                <a:cs typeface="Arial"/>
              </a:rPr>
              <a:t>Dans le cadre du Programme d’aide aux employés (PAE), Santé Canada fournit des services à 97 ministères et organismes fédéraux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chemeClr val="tx1"/>
                </a:solidFill>
              </a:rPr>
              <a:t>La base client comprend plus de 265 000 fonctionnaires fédéraux et </a:t>
            </a:r>
            <a:r>
              <a:rPr lang="fr-CA" altLang="fr-FR" sz="1400" dirty="0">
                <a:solidFill>
                  <a:schemeClr val="tx1"/>
                </a:solidFill>
              </a:rPr>
              <a:t>membres de la GRC, militaires des Forces canadiennes (environ 75 000) et anciens combattants (environ 300 000)</a:t>
            </a:r>
            <a:endParaRPr lang="fr-CA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altLang="fr-FR" sz="1400" dirty="0">
                <a:solidFill>
                  <a:schemeClr val="tx1"/>
                </a:solidFill>
              </a:rPr>
              <a:t>L’aide du PAE est également offerte aux membres de la famille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chemeClr val="tx1"/>
                </a:solidFill>
              </a:rPr>
              <a:t>Services accrédités et maintien de pratiques exhaustives en matière d’assurance qualité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chemeClr val="tx1"/>
                </a:solidFill>
              </a:rPr>
              <a:t>En plus des services PAE, gamme complète de services organisationnels et de programmes de soutien personnalisés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E95C7-79B9-D590-6299-A340813B12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F5A24-FAD5-448B-90C7-C38AA06B112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089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3E262-3233-BF3D-D2AE-AA4EA1CC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2"/>
                </a:solidFill>
              </a:rPr>
              <a:t>À quoi s’attendre des services SOS?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259DE-1289-EE45-130A-4AB5EC23841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16AC5-9633-FB78-1BC8-A6F323FE14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Analyses des besoins</a:t>
            </a:r>
          </a:p>
          <a:p>
            <a:r>
              <a:rPr lang="fr-CA" dirty="0"/>
              <a:t>Pairage avec des professionnels qualifiés en fonction des besoins spécifiques du client ou du ministère </a:t>
            </a:r>
          </a:p>
          <a:p>
            <a:r>
              <a:rPr lang="fr-CA" dirty="0"/>
              <a:t>Proposition de service</a:t>
            </a:r>
          </a:p>
          <a:p>
            <a:r>
              <a:rPr lang="fr-CA" dirty="0"/>
              <a:t>Entente de service d’une page</a:t>
            </a:r>
          </a:p>
          <a:p>
            <a:r>
              <a:rPr lang="fr-CA" dirty="0"/>
              <a:t>Assurance de la qualité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E6DCE-5387-B0A5-719A-763BFEBD9D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10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369694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3F4B4-FC8A-1174-10B0-F21F0131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2"/>
                </a:solidFill>
              </a:rPr>
              <a:t> Aiguillage vers d’autre lignes des SAE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459CE-7FD2-A0B0-D4A9-09F19C33CCE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14FD9-26B6-39D9-F2BE-03CDCC927C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" y="1076531"/>
            <a:ext cx="8286750" cy="4867069"/>
          </a:xfrm>
        </p:spPr>
        <p:txBody>
          <a:bodyPr/>
          <a:lstStyle/>
          <a:p>
            <a:r>
              <a:rPr lang="fr-CA" dirty="0"/>
              <a:t>Afin d’assurer que vos besoins ainsi que ceux de vos employés soient adressés, nous pouvons vous aider à trouver une ressource plus appropriée au sein des Services d’aide aux employés</a:t>
            </a:r>
          </a:p>
          <a:p>
            <a:pPr lvl="1"/>
            <a:r>
              <a:rPr lang="fr-CA" sz="2200" dirty="0"/>
              <a:t>Programme d’aide au employés (PAE)  </a:t>
            </a:r>
          </a:p>
          <a:p>
            <a:pPr lvl="1"/>
            <a:r>
              <a:rPr lang="fr-CA" sz="2200" dirty="0"/>
              <a:t>Services de gestion informelle des conflits (SGIC)</a:t>
            </a:r>
          </a:p>
          <a:p>
            <a:pPr lvl="1"/>
            <a:r>
              <a:rPr lang="fr-CA" sz="2200" dirty="0"/>
              <a:t>Unité de prévention de la violence et du harcèlement (UPVH)</a:t>
            </a:r>
          </a:p>
          <a:p>
            <a:pPr lvl="1"/>
            <a:r>
              <a:rPr lang="fr-FR" sz="2200" dirty="0"/>
              <a:t>Réponse psychosociale et Counseling prolongé </a:t>
            </a:r>
            <a:r>
              <a:rPr lang="fr-CA" sz="2200" dirty="0"/>
              <a:t>(RPCP)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8AC2C-1ECF-CF8C-A0A1-9D3249D80E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11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314559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E848-71CD-519C-1BB7-C8D30428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2"/>
                </a:solidFill>
              </a:rPr>
              <a:t>Nous joindre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3BDDE-1EDD-A831-B1F8-350CB7C714A7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DCE32-5799-6DB6-D467-4AFCA79891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sz="2800" dirty="0"/>
              <a:t>Pour faire une demande ou pour plus de renseignements, contactez SOS :</a:t>
            </a:r>
          </a:p>
          <a:p>
            <a:pPr lvl="1"/>
            <a:r>
              <a:rPr lang="fr-CA" sz="2400" dirty="0"/>
              <a:t>par téléphone : 1-888-366-8213 </a:t>
            </a:r>
          </a:p>
          <a:p>
            <a:pPr lvl="1"/>
            <a:r>
              <a:rPr lang="fr-CA" sz="2400" dirty="0"/>
              <a:t>par courriel : info-sos@hc-sc.gc.ca </a:t>
            </a:r>
          </a:p>
          <a:p>
            <a:r>
              <a:rPr lang="fr-CA" sz="2800" dirty="0"/>
              <a:t>Un coordonnateur SOS communiquera avec vous </a:t>
            </a:r>
            <a:r>
              <a:rPr lang="fr-FR" sz="2800" dirty="0"/>
              <a:t>dans un délai de deux jours ouvrables ou moins</a:t>
            </a:r>
            <a:r>
              <a:rPr lang="fr-CA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2B3C6-ABFA-C346-DC17-5799DC9472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12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330108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91C78A3-B9C6-F5EB-E758-A77D31460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68A4CB7F-A14C-10C1-B274-5CB845FE6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84200"/>
            <a:ext cx="7864200" cy="540000"/>
          </a:xfrm>
        </p:spPr>
        <p:txBody>
          <a:bodyPr/>
          <a:lstStyle/>
          <a:p>
            <a:r>
              <a:rPr lang="fr-CA" sz="2800" dirty="0"/>
              <a:t>Services organisationnels spécialisés (SOS)</a:t>
            </a:r>
            <a:endParaRPr lang="en-US" sz="2800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42921C2D-CC61-241E-338D-EF4B707E7A7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Services de mieux-être offerts par les Services d’aide aux employés (SAE)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1FD8909-9255-E7DA-7091-26C0D72FE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F5A24-FAD5-448B-90C7-C38AA06B112A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513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0EA1-B3A2-8450-C4B9-BF47EDFF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793400" cy="764712"/>
          </a:xfrm>
        </p:spPr>
        <p:txBody>
          <a:bodyPr/>
          <a:lstStyle/>
          <a:p>
            <a:r>
              <a:rPr lang="fr-FR" sz="2400" dirty="0">
                <a:solidFill>
                  <a:schemeClr val="tx2"/>
                </a:solidFill>
              </a:rPr>
              <a:t>À propos des Services Organisationnels Spécialisés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5BDBD1-E5B0-4418-5BFB-DCE7C1CC93B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sz="2400" b="1" kern="100" dirty="0">
              <a:solidFill>
                <a:schemeClr val="tx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E1B79-E094-BAD6-98BF-AD96F9B354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" y="836712"/>
            <a:ext cx="8460000" cy="5040000"/>
          </a:xfrm>
        </p:spPr>
        <p:txBody>
          <a:bodyPr/>
          <a:lstStyle/>
          <a:p>
            <a:r>
              <a:rPr lang="fr-CA" dirty="0"/>
              <a:t>Services de consultation professionnelle, de coaching ou de formation pour soutenir les besoins en matière de mieux-être au travail et de la santé mentale des employés, gestionnaires et cadres de la fonction public fédérale.</a:t>
            </a:r>
          </a:p>
          <a:p>
            <a:r>
              <a:rPr lang="fr-CA" dirty="0"/>
              <a:t>Accès à un réseau de fournisseurs de services hautement qualifiés, détenant des cotes de sécurité.</a:t>
            </a:r>
          </a:p>
          <a:p>
            <a:r>
              <a:rPr lang="fr-CA" dirty="0"/>
              <a:t>Recouvrement des coûts: Une simple entente de service d’une page, sans processus d’appel d’offres ou d’approvisionnement;</a:t>
            </a:r>
          </a:p>
          <a:p>
            <a:r>
              <a:rPr lang="fr-CA" dirty="0"/>
              <a:t>Prix abordables: Grâce à notre vaste réseau de professionnels et experts en santé mentale, nous offrons des services faciles à accéder et des prix concurrentiels.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58850-7434-80C4-C284-1CAB3A4FA5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3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6934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FC61150-5169-FED8-C7F3-02593A42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pc="0" dirty="0">
                <a:solidFill>
                  <a:schemeClr val="tx2"/>
                </a:solidFill>
              </a:rPr>
              <a:t>Ateliers sur mesures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24014F8-D043-D10F-AC76-E4F4821D48F4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892AB2F-9C75-9866-2002-D596AE797C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000" y="1080000"/>
            <a:ext cx="5202600" cy="5276350"/>
          </a:xfrm>
        </p:spPr>
        <p:txBody>
          <a:bodyPr/>
          <a:lstStyle/>
          <a:p>
            <a:pPr marL="266700" indent="-266700">
              <a:lnSpc>
                <a:spcPct val="114000"/>
              </a:lnSpc>
              <a:spcBef>
                <a:spcPts val="600"/>
              </a:spcBef>
            </a:pPr>
            <a:r>
              <a:rPr lang="fr-CA" sz="2400" dirty="0"/>
              <a:t>Le contenu de nos ateliers peut être adapté en fonction des besoins du client et également en fonction du public cible</a:t>
            </a:r>
          </a:p>
          <a:p>
            <a:pPr marL="542925" lvl="1" indent="-265113">
              <a:lnSpc>
                <a:spcPct val="114000"/>
              </a:lnSpc>
              <a:spcBef>
                <a:spcPts val="600"/>
              </a:spcBef>
            </a:pPr>
            <a:r>
              <a:rPr lang="fr-CA" sz="2000" dirty="0"/>
              <a:t>Gestion du stress, Prévention de l’épuisement professionnel, Formation sur la résilience</a:t>
            </a:r>
          </a:p>
          <a:p>
            <a:pPr marL="542925" lvl="1" indent="-265113">
              <a:lnSpc>
                <a:spcPct val="114000"/>
              </a:lnSpc>
              <a:spcBef>
                <a:spcPts val="600"/>
              </a:spcBef>
            </a:pPr>
            <a:r>
              <a:rPr lang="fr-CA" sz="2000" dirty="0"/>
              <a:t>Gestion du changement, Soutien psychosocial pour les transitions en milieu de travail</a:t>
            </a:r>
          </a:p>
          <a:p>
            <a:pPr marL="542925" lvl="1" indent="-265113">
              <a:lnSpc>
                <a:spcPct val="114000"/>
              </a:lnSpc>
              <a:spcBef>
                <a:spcPts val="600"/>
              </a:spcBef>
            </a:pPr>
            <a:r>
              <a:rPr lang="fr-FR" sz="2000" dirty="0"/>
              <a:t>Lutte contre le racisme</a:t>
            </a:r>
            <a:r>
              <a:rPr lang="fr-CA" sz="2000" dirty="0"/>
              <a:t>, les préjugés inconscients, civilité et respect en milieu de travail</a:t>
            </a:r>
          </a:p>
          <a:p>
            <a:pPr marL="542925" lvl="1" indent="-265113">
              <a:lnSpc>
                <a:spcPct val="114000"/>
              </a:lnSpc>
              <a:spcBef>
                <a:spcPts val="600"/>
              </a:spcBef>
            </a:pPr>
            <a:r>
              <a:rPr lang="fr-CA" sz="2000" dirty="0"/>
              <a:t>Et plusieurs autres sujets…</a:t>
            </a:r>
          </a:p>
        </p:txBody>
      </p:sp>
      <p:pic>
        <p:nvPicPr>
          <p:cNvPr id="7" name="Picture Placeholder 6" descr="A group of blue icons depicting workplace trainings:&#10;Top left: four people in profile forming a square connected by dots and with a gear icon in centre - theme of collaboration and working together&#10;Top right: Person pointing to a screen and three other individuals seated in front - theme of in person training session&#10;Bottom left: One person with fie idea symbols near their head and a gear - theme of working through issues&#10;Bottom right: Screen divided in six showing six people; one person has a talking bubble - theme of online training.">
            <a:extLst>
              <a:ext uri="{FF2B5EF4-FFF2-40B4-BE49-F238E27FC236}">
                <a16:creationId xmlns:a16="http://schemas.microsoft.com/office/drawing/2014/main" id="{853976C8-69C7-AA03-C153-2F42B9789A9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347"/>
          <a:stretch/>
        </p:blipFill>
        <p:spPr>
          <a:xfrm>
            <a:off x="5659180" y="1219200"/>
            <a:ext cx="3129302" cy="3492000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612F3-C3E3-66C5-8990-4FEE7359F9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4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148367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68AFBC2-B7B1-8ABF-20F4-28C99D6DE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869600" cy="764712"/>
          </a:xfrm>
        </p:spPr>
        <p:txBody>
          <a:bodyPr/>
          <a:lstStyle/>
          <a:p>
            <a:r>
              <a:rPr lang="fr-CA" spc="0" dirty="0">
                <a:solidFill>
                  <a:schemeClr val="tx2"/>
                </a:solidFill>
              </a:rPr>
              <a:t>Ateliers </a:t>
            </a:r>
            <a:r>
              <a:rPr lang="fr-CA" dirty="0">
                <a:solidFill>
                  <a:schemeClr val="tx2"/>
                </a:solidFill>
              </a:rPr>
              <a:t>c</a:t>
            </a:r>
            <a:r>
              <a:rPr lang="fr-CA" spc="0" dirty="0">
                <a:solidFill>
                  <a:schemeClr val="tx2"/>
                </a:solidFill>
              </a:rPr>
              <a:t>lé-en-</a:t>
            </a:r>
            <a:r>
              <a:rPr lang="fr-CA" dirty="0">
                <a:solidFill>
                  <a:schemeClr val="tx2"/>
                </a:solidFill>
              </a:rPr>
              <a:t>m</a:t>
            </a:r>
            <a:r>
              <a:rPr lang="fr-CA" spc="0" dirty="0">
                <a:solidFill>
                  <a:schemeClr val="tx2"/>
                </a:solidFill>
              </a:rPr>
              <a:t>ain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B95174-DED7-89D9-B783-EA20B3CA5F2E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001000" y="71438"/>
            <a:ext cx="1066800" cy="690562"/>
          </a:xfrm>
        </p:spPr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894914-E100-B642-38FF-89E0A04603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" y="868462"/>
            <a:ext cx="8543400" cy="5562600"/>
          </a:xfrm>
        </p:spPr>
        <p:txBody>
          <a:bodyPr/>
          <a:lstStyle/>
          <a:p>
            <a:pPr marL="266700" indent="-266700">
              <a:spcBef>
                <a:spcPts val="1200"/>
              </a:spcBef>
            </a:pPr>
            <a:r>
              <a:rPr lang="fr-CA" sz="2200" dirty="0"/>
              <a:t>Commission de la santé mentale du Canada</a:t>
            </a:r>
          </a:p>
          <a:p>
            <a:pPr marL="609599" lvl="1" indent="-266700">
              <a:spcBef>
                <a:spcPts val="1200"/>
              </a:spcBef>
            </a:pPr>
            <a:r>
              <a:rPr lang="fr-CA" sz="1800" dirty="0"/>
              <a:t>L’esprit au travail</a:t>
            </a:r>
          </a:p>
          <a:p>
            <a:pPr marL="895350" lvl="2"/>
            <a:r>
              <a:rPr lang="fr-CA" sz="1600" dirty="0"/>
              <a:t>Axé sur les solutions, la réduction de la stigmatisation et la sensibilisation à la santé mentale</a:t>
            </a:r>
          </a:p>
          <a:p>
            <a:pPr marL="895350" lvl="2"/>
            <a:r>
              <a:rPr lang="fr-CA" sz="1600" dirty="0"/>
              <a:t>Transformation des perceptions des participants par rapport à la santé mentale et les troubles de santé mentale</a:t>
            </a:r>
          </a:p>
          <a:p>
            <a:pPr marL="895350" lvl="2"/>
            <a:r>
              <a:rPr lang="fr-CA" sz="1600" dirty="0"/>
              <a:t>Acquisition d’outil pour la gestion du stress et de la santé mentale</a:t>
            </a:r>
          </a:p>
          <a:p>
            <a:pPr marL="542925" lvl="1" indent="-266700">
              <a:spcBef>
                <a:spcPts val="800"/>
              </a:spcBef>
            </a:pPr>
            <a:r>
              <a:rPr lang="fr-CA" sz="1800" dirty="0"/>
              <a:t>Premiers soins en santé mentale (PSSM)</a:t>
            </a:r>
          </a:p>
          <a:p>
            <a:pPr marL="895350" lvl="2"/>
            <a:r>
              <a:rPr lang="fr-CA" sz="1600" dirty="0"/>
              <a:t>Permet au participant de reconnaitre les signes de déclin de la santé mentale</a:t>
            </a:r>
          </a:p>
          <a:p>
            <a:pPr marL="895350" lvl="2"/>
            <a:r>
              <a:rPr lang="fr-CA" sz="1600" dirty="0"/>
              <a:t>Développement des habiletés pour discuter de sa santé mentale</a:t>
            </a:r>
          </a:p>
          <a:p>
            <a:pPr marL="895350" lvl="2"/>
            <a:r>
              <a:rPr lang="fr-CA" sz="1600" dirty="0"/>
              <a:t>Apprentissage de techniques de PSSM et du maintien du mieux-être</a:t>
            </a:r>
          </a:p>
          <a:p>
            <a:pPr marL="266700" indent="-266700">
              <a:spcBef>
                <a:spcPts val="1200"/>
              </a:spcBef>
            </a:pPr>
            <a:r>
              <a:rPr lang="fr-CA" sz="2200" dirty="0"/>
              <a:t>Association canadienne pour la santé mentale</a:t>
            </a:r>
          </a:p>
          <a:p>
            <a:pPr marL="609599" lvl="1" indent="-266700">
              <a:spcBef>
                <a:spcPts val="1200"/>
              </a:spcBef>
            </a:pPr>
            <a:r>
              <a:rPr lang="fr-CA" sz="1800" dirty="0"/>
              <a:t>Changez d’avis</a:t>
            </a:r>
          </a:p>
          <a:p>
            <a:pPr marL="895350" lvl="2"/>
            <a:r>
              <a:rPr lang="fr-CA" sz="1600" dirty="0"/>
              <a:t>Outille les participants avec l’information, les outils et les habitudes pour la gestion du stress et le développement de la résilience</a:t>
            </a:r>
          </a:p>
          <a:p>
            <a:pPr marL="895350" lvl="2"/>
            <a:r>
              <a:rPr lang="fr-CA" sz="1600" dirty="0"/>
              <a:t>Permet au participant de se doter d’habitudes de pensées d’individus hautement résilients</a:t>
            </a:r>
          </a:p>
          <a:p>
            <a:pPr marL="895350" lvl="2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4F85D-88A9-2F06-905F-C4910A092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5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27003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1B624952-FB63-B595-4ABA-C6AAA7B00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7020000" cy="690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Services de Coaching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75B02FA-D28D-41D3-362D-31A7B4FCC2A8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8C43926-E2A8-557B-2298-5858AB2452D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5800" y="990600"/>
            <a:ext cx="3352800" cy="407988"/>
          </a:xfrm>
        </p:spPr>
        <p:txBody>
          <a:bodyPr/>
          <a:lstStyle/>
          <a:p>
            <a:r>
              <a:rPr lang="fr-CA" dirty="0"/>
              <a:t>Coaching Individuel</a:t>
            </a:r>
          </a:p>
        </p:txBody>
      </p:sp>
      <p:pic>
        <p:nvPicPr>
          <p:cNvPr id="17" name="Content Placeholder 16" descr="A blue and white icon of two people. One is talking to the other.">
            <a:extLst>
              <a:ext uri="{FF2B5EF4-FFF2-40B4-BE49-F238E27FC236}">
                <a16:creationId xmlns:a16="http://schemas.microsoft.com/office/drawing/2014/main" id="{C6FDB67C-2D2D-7DE4-FF2C-F9C75F9A77DF}"/>
              </a:ext>
            </a:extLst>
          </p:cNvPr>
          <p:cNvPicPr>
            <a:picLocks noGrp="1" noChangeAspect="1"/>
          </p:cNvPicPr>
          <p:nvPr>
            <p:ph sz="quarter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14" y="1447800"/>
            <a:ext cx="1889986" cy="1468254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B41E460-FE49-CEFB-E1BE-57C7BDCCC3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2065" y="2864649"/>
            <a:ext cx="4668837" cy="1707351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fr-CA" sz="1800" dirty="0"/>
              <a:t>Pour employés, gestionnaires et cadres.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fr-CA" sz="1800" dirty="0"/>
              <a:t>Coaching individuel pour développer des habiletés spécifiques ou le mieux-être de l’employé</a:t>
            </a:r>
          </a:p>
          <a:p>
            <a:endParaRPr lang="en-C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03AC88-09ED-CBD5-D006-4ACD2DB143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07704" y="985726"/>
            <a:ext cx="2951314" cy="407988"/>
          </a:xfrm>
        </p:spPr>
        <p:txBody>
          <a:bodyPr/>
          <a:lstStyle/>
          <a:p>
            <a:r>
              <a:rPr lang="fr-CA" dirty="0"/>
              <a:t>Coaching de Groupe</a:t>
            </a:r>
            <a:endParaRPr lang="en-CA" dirty="0"/>
          </a:p>
        </p:txBody>
      </p:sp>
      <p:pic>
        <p:nvPicPr>
          <p:cNvPr id="19" name="Content Placeholder 18" descr="A group of people with a chat bubble. The bubble appears near one person who is talking to the other two. They are joined by the outline of a circle to show that they are working together.">
            <a:extLst>
              <a:ext uri="{FF2B5EF4-FFF2-40B4-BE49-F238E27FC236}">
                <a16:creationId xmlns:a16="http://schemas.microsoft.com/office/drawing/2014/main" id="{1D635027-FE07-F24D-A672-0F1644BEEFB2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686" y="1398588"/>
            <a:ext cx="1770402" cy="1468254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9D823CE-A636-068F-E24E-535154850D9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603723" y="2889571"/>
            <a:ext cx="3159277" cy="1468254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fr-CA" sz="1800" dirty="0"/>
              <a:t>Discussions de groupe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fr-CA" sz="1800" dirty="0"/>
              <a:t>Collaboration et partage de groupe</a:t>
            </a:r>
          </a:p>
          <a:p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86597B-491E-946A-0871-BCECA625B2B2}"/>
              </a:ext>
            </a:extLst>
          </p:cNvPr>
          <p:cNvSpPr txBox="1"/>
          <p:nvPr/>
        </p:nvSpPr>
        <p:spPr>
          <a:xfrm>
            <a:off x="1216285" y="4378963"/>
            <a:ext cx="6400799" cy="2191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fr-CA" dirty="0"/>
              <a:t>Nos services de coaching vous donnent accès à: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dirty="0"/>
              <a:t>Des coachs certifiés ou des fournisseurs de services ayant de l’expérience vécue dans un poste exécutif au sein du gouvernement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A" dirty="0"/>
              <a:t>Des sessions sur le leadership, la gestion du changement ou de la communication interpersonnelle, etc.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AADF504-ACBB-7133-373B-E1F7FAE6AB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6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21521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CBFFE24-C452-6A45-734F-223A61BF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793400" cy="764712"/>
          </a:xfrm>
        </p:spPr>
        <p:txBody>
          <a:bodyPr/>
          <a:lstStyle/>
          <a:p>
            <a:r>
              <a:rPr lang="en-CA" spc="0" dirty="0"/>
              <a:t> </a:t>
            </a:r>
            <a:r>
              <a:rPr lang="fr-CA" spc="0" dirty="0">
                <a:solidFill>
                  <a:schemeClr val="tx2"/>
                </a:solidFill>
              </a:rPr>
              <a:t>Autre service de soutien en milieu de travail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05BF274-61B7-EE5B-6441-D57DE4F8F76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F9CD998-009C-F2A8-80C5-A1EBB82713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CA" dirty="0"/>
              <a:t>Deuil et perte </a:t>
            </a:r>
            <a:r>
              <a:rPr lang="fr-CA" spc="0" dirty="0"/>
              <a:t>/ Soutien psychosocial</a:t>
            </a:r>
            <a:endParaRPr lang="fr-CA" dirty="0"/>
          </a:p>
          <a:p>
            <a:pPr lvl="1"/>
            <a:r>
              <a:rPr lang="fr-CA" sz="1800" dirty="0"/>
              <a:t>Décès ou maladie d’un collègue</a:t>
            </a:r>
          </a:p>
          <a:p>
            <a:pPr lvl="1"/>
            <a:r>
              <a:rPr lang="fr-CA" sz="1800" dirty="0"/>
              <a:t>Perte d’emploi anticipée</a:t>
            </a:r>
          </a:p>
          <a:p>
            <a:pPr lvl="1"/>
            <a:r>
              <a:rPr lang="fr-CA" sz="1800" dirty="0"/>
              <a:t>L’annonce de mauvaises nouvelles</a:t>
            </a:r>
            <a:endParaRPr lang="en-CA" sz="1800" dirty="0"/>
          </a:p>
          <a:p>
            <a:r>
              <a:rPr lang="fr-CA" spc="0" dirty="0"/>
              <a:t>Santé et mieux-être en</a:t>
            </a:r>
            <a:r>
              <a:rPr lang="fr-CA" dirty="0"/>
              <a:t> milieu de travail</a:t>
            </a:r>
          </a:p>
          <a:p>
            <a:pPr lvl="1"/>
            <a:r>
              <a:rPr lang="fr-CA" sz="1800" dirty="0"/>
              <a:t>Évaluation psychosociale de la santé en milieu de travail</a:t>
            </a:r>
          </a:p>
          <a:p>
            <a:pPr lvl="1"/>
            <a:r>
              <a:rPr lang="fr-CA" sz="1800" dirty="0"/>
              <a:t>Services de rétablissement du milieu de travail</a:t>
            </a:r>
          </a:p>
          <a:p>
            <a:pPr lvl="1"/>
            <a:r>
              <a:rPr lang="fr-CA" sz="1800" dirty="0"/>
              <a:t>Renforcement de l’esprit d’équipe</a:t>
            </a:r>
          </a:p>
          <a:p>
            <a:pPr marL="363538" marR="0" lvl="0" indent="-36353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Programme de décompression</a:t>
            </a:r>
          </a:p>
          <a:p>
            <a:pPr lvl="1"/>
            <a:r>
              <a:rPr lang="fr-CA" sz="1800" dirty="0"/>
              <a:t>Programme en format virtuel </a:t>
            </a:r>
            <a:r>
              <a:rPr lang="fr-FR" sz="1800" dirty="0"/>
              <a:t>d’une durée de deux semaines qui est offert aux employés ayant vécu du stress opérationnel important</a:t>
            </a:r>
          </a:p>
          <a:p>
            <a:pPr lvl="1"/>
            <a:r>
              <a:rPr lang="fr-FR" sz="1800" dirty="0"/>
              <a:t>Composé </a:t>
            </a:r>
            <a:r>
              <a:rPr lang="fr-CA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formation, de processus de groupe et de temps pour le repos, le rétablissement et les priorités personnelles</a:t>
            </a:r>
            <a:endParaRPr lang="fr-CA" sz="1800" dirty="0"/>
          </a:p>
          <a:p>
            <a:pPr marL="363537" lvl="1" indent="0">
              <a:buNone/>
            </a:pPr>
            <a:endParaRPr lang="en-CA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DFE3AF7-D7C1-213C-EE5D-88E508B41C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7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391821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7120C-38FE-05C6-F51A-93A1CFB43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2"/>
                </a:solidFill>
              </a:rPr>
              <a:t>Livraison des services SOS</a:t>
            </a:r>
            <a:endParaRPr lang="fr-CA" spc="0" dirty="0">
              <a:solidFill>
                <a:schemeClr val="tx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F5E7F-BE4D-66AA-82F7-2950B775D98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40977-BFC5-136A-9F97-5C9EA36F16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fr-CA" dirty="0"/>
              <a:t>Méthode de livraison des services</a:t>
            </a:r>
          </a:p>
          <a:p>
            <a:pPr lvl="1">
              <a:lnSpc>
                <a:spcPct val="114000"/>
              </a:lnSpc>
            </a:pPr>
            <a:r>
              <a:rPr lang="fr-CA" sz="2200" dirty="0"/>
              <a:t>En personne, virtuel et hybride</a:t>
            </a:r>
          </a:p>
          <a:p>
            <a:pPr lvl="1">
              <a:lnSpc>
                <a:spcPct val="114000"/>
              </a:lnSpc>
            </a:pPr>
            <a:r>
              <a:rPr lang="fr-CA" sz="2200" dirty="0"/>
              <a:t>Dîners-causeries</a:t>
            </a:r>
          </a:p>
          <a:p>
            <a:pPr lvl="1">
              <a:lnSpc>
                <a:spcPct val="114000"/>
              </a:lnSpc>
            </a:pPr>
            <a:r>
              <a:rPr lang="fr-CA" sz="2200" dirty="0"/>
              <a:t>Session d’une demi-journée ou journée complète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fr-CA" dirty="0"/>
              <a:t>Publics Cibles</a:t>
            </a:r>
          </a:p>
          <a:p>
            <a:pPr lvl="1">
              <a:lnSpc>
                <a:spcPct val="114000"/>
              </a:lnSpc>
            </a:pPr>
            <a:r>
              <a:rPr lang="fr-CA" sz="2200" dirty="0"/>
              <a:t>Employés</a:t>
            </a:r>
          </a:p>
          <a:p>
            <a:pPr lvl="1">
              <a:lnSpc>
                <a:spcPct val="114000"/>
              </a:lnSpc>
            </a:pPr>
            <a:r>
              <a:rPr lang="fr-CA" sz="2200" dirty="0"/>
              <a:t>Gestionnaires </a:t>
            </a:r>
          </a:p>
          <a:p>
            <a:pPr lvl="1">
              <a:lnSpc>
                <a:spcPct val="114000"/>
              </a:lnSpc>
            </a:pPr>
            <a:r>
              <a:rPr lang="fr-CA" sz="2200" dirty="0"/>
              <a:t>Cadres</a:t>
            </a:r>
          </a:p>
          <a:p>
            <a:pPr lvl="1">
              <a:lnSpc>
                <a:spcPct val="114000"/>
              </a:lnSpc>
            </a:pPr>
            <a:r>
              <a:rPr lang="fr-CA" sz="2200" dirty="0"/>
              <a:t>L’ensemble du personnel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04487A-41D8-976A-B976-9445A2D14F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8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230748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AE99E-C4A1-58A7-49EB-F8985D3F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7793400" cy="764712"/>
          </a:xfrm>
        </p:spPr>
        <p:txBody>
          <a:bodyPr/>
          <a:lstStyle/>
          <a:p>
            <a:r>
              <a:rPr lang="fr-CA" dirty="0">
                <a:solidFill>
                  <a:schemeClr val="tx2"/>
                </a:solidFill>
              </a:rPr>
              <a:t>Soutien récent offert aux ministères du GC</a:t>
            </a:r>
            <a:r>
              <a:rPr lang="fr-CA" spc="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DEE1-588E-90BB-1991-FD5454A56D61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Non </a:t>
            </a:r>
            <a:r>
              <a:rPr lang="en-US" dirty="0" err="1"/>
              <a:t>classifié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66D64-4C5C-CE3B-77E8-15C58AE7EE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fr-CA" dirty="0"/>
              <a:t>Soutien lors de la pandémie COVID-19 et également lors du rétablissement suite à la pandémie.</a:t>
            </a:r>
          </a:p>
          <a:p>
            <a:pPr>
              <a:lnSpc>
                <a:spcPct val="114000"/>
              </a:lnSpc>
            </a:pPr>
            <a:r>
              <a:rPr lang="fr-CA" dirty="0"/>
              <a:t>Soutien lié au retour en milieu de travail et la gestion d’équipes hybride </a:t>
            </a:r>
          </a:p>
          <a:p>
            <a:pPr>
              <a:lnSpc>
                <a:spcPct val="114000"/>
              </a:lnSpc>
            </a:pPr>
            <a:r>
              <a:rPr lang="fr-CA" dirty="0"/>
              <a:t>Services de diversité et inclusion</a:t>
            </a:r>
          </a:p>
          <a:p>
            <a:pPr>
              <a:lnSpc>
                <a:spcPct val="114000"/>
              </a:lnSpc>
            </a:pPr>
            <a:r>
              <a:rPr lang="fr-CA" dirty="0"/>
              <a:t>Initiatives de coaching des cadres</a:t>
            </a:r>
          </a:p>
          <a:p>
            <a:pPr>
              <a:lnSpc>
                <a:spcPct val="114000"/>
              </a:lnSpc>
            </a:pPr>
            <a:r>
              <a:rPr lang="fr-CA" dirty="0"/>
              <a:t>Réponses au évènements imprévus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60D42-5F3F-3F67-516A-FEC116212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2F5A24-FAD5-448B-90C7-C38AA06B112A}" type="slidenum">
              <a:rPr lang="en-CA" noProof="0" smtClean="0"/>
              <a:pPr/>
              <a:t>9</a:t>
            </a:fld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21318076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5d0a8a0a45334125fc40d8f6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Standard">
  <a:themeElements>
    <a:clrScheme name="Standard">
      <a:dk1>
        <a:srgbClr val="000000"/>
      </a:dk1>
      <a:lt1>
        <a:srgbClr val="5A5A5A"/>
      </a:lt1>
      <a:dk2>
        <a:srgbClr val="004D85"/>
      </a:dk2>
      <a:lt2>
        <a:srgbClr val="FFFFFF"/>
      </a:lt2>
      <a:accent1>
        <a:srgbClr val="D9D9D9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415FF"/>
      </a:hlink>
      <a:folHlink>
        <a:srgbClr val="0415FF"/>
      </a:folHlink>
    </a:clrScheme>
    <a:fontScheme name="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template-eng-beta-0.92-MC.pptx" id="{B4CC0354-D5AF-4D11-94A6-D7CB21AACD2E}" vid="{9B9FF3C1-AD43-4179-B227-C111B3440429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1852</TotalTime>
  <Words>892</Words>
  <Application>Microsoft Macintosh PowerPoint</Application>
  <PresentationFormat>On-screen Show (4:3)</PresentationFormat>
  <Paragraphs>113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Standard</vt:lpstr>
      <vt:lpstr>1_Custom Design</vt:lpstr>
      <vt:lpstr>Custom Design</vt:lpstr>
      <vt:lpstr>Santé Canada dessert la majorité du gouvernement du Canada </vt:lpstr>
      <vt:lpstr>Services organisationnels spécialisés (SOS)</vt:lpstr>
      <vt:lpstr>À propos des Services Organisationnels Spécialisés</vt:lpstr>
      <vt:lpstr>Ateliers sur mesures</vt:lpstr>
      <vt:lpstr>Ateliers clé-en-main</vt:lpstr>
      <vt:lpstr>Services de Coaching</vt:lpstr>
      <vt:lpstr> Autre service de soutien en milieu de travail</vt:lpstr>
      <vt:lpstr>Livraison des services SOS</vt:lpstr>
      <vt:lpstr>Soutien récent offert aux ministères du GC </vt:lpstr>
      <vt:lpstr>À quoi s’attendre des services SOS?</vt:lpstr>
      <vt:lpstr> Aiguillage vers d’autre lignes des SAE</vt:lpstr>
      <vt:lpstr>Nous joindre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Lyrique Richards</cp:lastModifiedBy>
  <cp:revision>46</cp:revision>
  <cp:lastPrinted>2019-06-13T15:41:11Z</cp:lastPrinted>
  <dcterms:created xsi:type="dcterms:W3CDTF">2021-09-02T18:40:41Z</dcterms:created>
  <dcterms:modified xsi:type="dcterms:W3CDTF">2025-01-24T18:55:40Z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7cd22bdd-4c54-4033-8c7a-4e494ed1e39a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  <property fmtid="{D5CDD505-2E9C-101B-9397-08002B2CF9AE}" pid="6" name="MSIP_Label_05d8ed60-cd71-485b-a85b-277aaf32f506_Enabled">
    <vt:lpwstr>true</vt:lpwstr>
  </property>
  <property fmtid="{D5CDD505-2E9C-101B-9397-08002B2CF9AE}" pid="7" name="MSIP_Label_05d8ed60-cd71-485b-a85b-277aaf32f506_SetDate">
    <vt:lpwstr>2025-01-23T20:35:35Z</vt:lpwstr>
  </property>
  <property fmtid="{D5CDD505-2E9C-101B-9397-08002B2CF9AE}" pid="8" name="MSIP_Label_05d8ed60-cd71-485b-a85b-277aaf32f506_Method">
    <vt:lpwstr>Standard</vt:lpwstr>
  </property>
  <property fmtid="{D5CDD505-2E9C-101B-9397-08002B2CF9AE}" pid="9" name="MSIP_Label_05d8ed60-cd71-485b-a85b-277aaf32f506_Name">
    <vt:lpwstr>Unclassified</vt:lpwstr>
  </property>
  <property fmtid="{D5CDD505-2E9C-101B-9397-08002B2CF9AE}" pid="10" name="MSIP_Label_05d8ed60-cd71-485b-a85b-277aaf32f506_SiteId">
    <vt:lpwstr>42fd9015-de4d-4223-a368-baeacab48927</vt:lpwstr>
  </property>
  <property fmtid="{D5CDD505-2E9C-101B-9397-08002B2CF9AE}" pid="11" name="MSIP_Label_05d8ed60-cd71-485b-a85b-277aaf32f506_ActionId">
    <vt:lpwstr>772041b0-8e65-42a4-a589-aa0d062af7ef</vt:lpwstr>
  </property>
  <property fmtid="{D5CDD505-2E9C-101B-9397-08002B2CF9AE}" pid="12" name="MSIP_Label_05d8ed60-cd71-485b-a85b-277aaf32f506_ContentBits">
    <vt:lpwstr>1</vt:lpwstr>
  </property>
  <property fmtid="{D5CDD505-2E9C-101B-9397-08002B2CF9AE}" pid="13" name="ClassificationContentMarkingHeaderLocations">
    <vt:lpwstr>Standard:4\1_Custom Design:8\Custom Design:8</vt:lpwstr>
  </property>
  <property fmtid="{D5CDD505-2E9C-101B-9397-08002B2CF9AE}" pid="14" name="ClassificationContentMarkingHeaderText">
    <vt:lpwstr>Unclassified / Non classifié</vt:lpwstr>
  </property>
</Properties>
</file>