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3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157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388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771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87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892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485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51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552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659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235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158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A9DEA-F1C3-47BA-A1CB-B4F4A4EF75BE}" type="datetimeFigureOut">
              <a:rPr lang="en-CA" smtClean="0"/>
              <a:t>2020-07-15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07DCD-E1A9-4CEB-8166-7DA453FE5E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682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2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13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33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4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4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16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9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46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39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1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4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49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3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2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97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7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1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99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39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2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7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4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1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9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10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10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Government of Canada|Gouvernement du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Bernardo</dc:creator>
  <cp:lastModifiedBy>Amanda Bernardo</cp:lastModifiedBy>
  <cp:revision>1</cp:revision>
  <dcterms:created xsi:type="dcterms:W3CDTF">2020-07-15T15:41:17Z</dcterms:created>
  <dcterms:modified xsi:type="dcterms:W3CDTF">2020-07-15T15:41:42Z</dcterms:modified>
</cp:coreProperties>
</file>