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51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3ebea0ad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3ebea0ad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1c7f6365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1c7f6365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1c7f6365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1c7f6365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1c7f636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1c7f636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1c7f6365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1c7f6365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1c7f636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1c7f636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1c7f6365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1c7f6365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1c7f6365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1c7f6365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4D7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15545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600"/>
              <a:buNone/>
              <a:defRPr sz="3600">
                <a:solidFill>
                  <a:srgbClr val="CFDE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71025" y="2576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000"/>
              <a:buNone/>
              <a:defRPr sz="3000">
                <a:solidFill>
                  <a:srgbClr val="CFDE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67750" y="165750"/>
            <a:ext cx="86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51575" y="15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1575" y="157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1575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MSIPCMContentMarking" descr="{&quot;HashCode&quot;:-1880398799,&quot;Placement&quot;:&quot;Header&quot;,&quot;Top&quot;:0.0,&quot;Left&quot;:502.4445,&quot;SlideWidth&quot;:720,&quot;SlideHeight&quot;:405}">
            <a:extLst>
              <a:ext uri="{FF2B5EF4-FFF2-40B4-BE49-F238E27FC236}">
                <a16:creationId xmlns:a16="http://schemas.microsoft.com/office/drawing/2014/main" id="{3197CFC1-C91D-4552-8C99-530BE5AFBFA1}"/>
              </a:ext>
            </a:extLst>
          </p:cNvPr>
          <p:cNvSpPr txBox="1"/>
          <p:nvPr userDrawn="1"/>
        </p:nvSpPr>
        <p:spPr>
          <a:xfrm>
            <a:off x="6381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sign.canada.ca/mandatory-templates/ministerial-profile-page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questform.portal.gc.ca/ticket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Ministerial Profile Updates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/>
          </a:blip>
          <a:srcRect l="386" r="386"/>
          <a:stretch/>
        </p:blipFill>
        <p:spPr>
          <a:xfrm>
            <a:off x="0" y="246000"/>
            <a:ext cx="9143999" cy="9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Fall 2021</a:t>
            </a:r>
            <a:endParaRPr sz="30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Swearing-in day - centralized process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415600" cy="3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All Ministerial profiles will be updated on swearing-in day.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As requested by TBS and PCO, Principal publisher will:</a:t>
            </a:r>
            <a:br>
              <a:rPr lang="en" sz="2200">
                <a:solidFill>
                  <a:schemeClr val="dk1"/>
                </a:solidFill>
              </a:rPr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 all ministerial profiles in a centralized location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updated template, but only include bios and photos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Source pre-approved bio copy from pm.gc.ca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Reuse existing photos where possible; source new photos from PCO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2166" b="30970"/>
          <a:stretch/>
        </p:blipFill>
        <p:spPr>
          <a:xfrm>
            <a:off x="1000375" y="195125"/>
            <a:ext cx="4229101" cy="48542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7" name="Google Shape;87;p15"/>
          <p:cNvSpPr/>
          <p:nvPr/>
        </p:nvSpPr>
        <p:spPr>
          <a:xfrm>
            <a:off x="1059225" y="960175"/>
            <a:ext cx="1389000" cy="2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5460125" y="1224075"/>
            <a:ext cx="2683500" cy="1046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Full Ministerial profile template: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https://design.canada.ca/mandatory-templates/ministerial-profile-pages.html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6"/>
          <p:cNvGrpSpPr/>
          <p:nvPr/>
        </p:nvGrpSpPr>
        <p:grpSpPr>
          <a:xfrm>
            <a:off x="977767" y="228600"/>
            <a:ext cx="6991950" cy="4296351"/>
            <a:chOff x="847425" y="228600"/>
            <a:chExt cx="6991950" cy="4296351"/>
          </a:xfrm>
        </p:grpSpPr>
        <p:sp>
          <p:nvSpPr>
            <p:cNvPr id="94" name="Google Shape;94;p16"/>
            <p:cNvSpPr txBox="1"/>
            <p:nvPr/>
          </p:nvSpPr>
          <p:spPr>
            <a:xfrm>
              <a:off x="5308875" y="1224075"/>
              <a:ext cx="2530500" cy="8313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On swearing-in day, Ministerial profiles will look like this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5" name="Google Shape;95;p16"/>
            <p:cNvGrpSpPr/>
            <p:nvPr/>
          </p:nvGrpSpPr>
          <p:grpSpPr>
            <a:xfrm>
              <a:off x="847425" y="228600"/>
              <a:ext cx="4250199" cy="4296351"/>
              <a:chOff x="847425" y="228600"/>
              <a:chExt cx="4250199" cy="4296351"/>
            </a:xfrm>
          </p:grpSpPr>
          <p:pic>
            <p:nvPicPr>
              <p:cNvPr id="96" name="Google Shape;96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47425" y="228600"/>
                <a:ext cx="4250199" cy="42963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97" name="Google Shape;97;p16"/>
              <p:cNvSpPr/>
              <p:nvPr/>
            </p:nvSpPr>
            <p:spPr>
              <a:xfrm>
                <a:off x="898700" y="960175"/>
                <a:ext cx="1389000" cy="270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Swearing-in day - what institutions need to do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Do’s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Wait for PP to notify institutions when new Ministerial profiles are live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Update links from your institutional landing page (ILP) and any other pages to point to new Ministerial profile in AEM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Don’ts</a:t>
            </a:r>
            <a:endParaRPr b="1"/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Duplicate centralized Ministerial profiles under your own ILPs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-"/>
            </a:pPr>
            <a:r>
              <a:rPr lang="en"/>
              <a:t>Ask for new links prior to swearing-in day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swearing-in day - other mandatory elements</a:t>
            </a: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publisher will add the following as they become available: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Riding links from www.parl.gc.ca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Mandate letter links from pm.gc.ca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Institutions to provide PP with the following as applicable: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Ministerial contact information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Briefing books or transition binder links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Ministerial appointment calendar links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 the PP request form for these: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http://requestform.portal.gc.ca/tickets.html</a:t>
            </a:r>
            <a:r>
              <a:rPr lang="en"/>
              <a:t> 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Swearing-in day - other updates and optional elements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further updates are required, use PP request form for: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Any updates to links, photos or contact info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Any optional additions below the mandatory parts of the template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parliamentary secretaries?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follow the same process whenever they are announced!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PP will create basic profiles with bios, photos, links to Ministers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Institutions to provide contact info and other optional elements as needed, using PP request form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Do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Link to centralized profiles from your ILPs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Don’t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Duplicate this content under your ILPs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1756f7d3137306bc4c4b525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ptimiz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On-screen Show (16:9)</PresentationFormat>
  <Paragraphs>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Roboto</vt:lpstr>
      <vt:lpstr>Optimization</vt:lpstr>
      <vt:lpstr>Ministerial Profile Updates</vt:lpstr>
      <vt:lpstr>Swearing-in day - centralized process</vt:lpstr>
      <vt:lpstr>PowerPoint Presentation</vt:lpstr>
      <vt:lpstr>PowerPoint Presentation</vt:lpstr>
      <vt:lpstr>Swearing-in day - what institutions need to do</vt:lpstr>
      <vt:lpstr>After swearing-in day - other mandatory elements</vt:lpstr>
      <vt:lpstr>After Swearing-in day - other updates and optional elements</vt:lpstr>
      <vt:lpstr>What about parliamentary secretaries?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Ministerial Profile Updates</dc:title>
  <cp:lastModifiedBy>Piper, Laura</cp:lastModifiedBy>
  <cp:revision>1</cp:revision>
  <dcterms:modified xsi:type="dcterms:W3CDTF">2021-10-24T14:36:51Z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2021-10-24T14:36:50Z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9d6256a8-590e-4d34-9344-4d48aea7aaa0</vt:lpwstr>
  </property>
  <property fmtid="{D5CDD505-2E9C-101B-9397-08002B2CF9AE}" pid="8" name="MSIP_Label_3d0ca00b-3f0e-465a-aac7-1a6a22fcea40_ContentBits">
    <vt:lpwstr>1</vt:lpwstr>
  </property>
</Properties>
</file>