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E534-C429-496C-9120-6849DF2E5059}" type="datetimeFigureOut">
              <a:rPr lang="en-CA" smtClean="0"/>
              <a:t>2019-11-15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741-95BF-477D-904A-5CE61D4D40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888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E534-C429-496C-9120-6849DF2E5059}" type="datetimeFigureOut">
              <a:rPr lang="en-CA" smtClean="0"/>
              <a:t>2019-11-15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741-95BF-477D-904A-5CE61D4D40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661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E534-C429-496C-9120-6849DF2E5059}" type="datetimeFigureOut">
              <a:rPr lang="en-CA" smtClean="0"/>
              <a:t>2019-11-15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741-95BF-477D-904A-5CE61D4D40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826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E534-C429-496C-9120-6849DF2E5059}" type="datetimeFigureOut">
              <a:rPr lang="en-CA" smtClean="0"/>
              <a:t>2019-11-15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741-95BF-477D-904A-5CE61D4D40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999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E534-C429-496C-9120-6849DF2E5059}" type="datetimeFigureOut">
              <a:rPr lang="en-CA" smtClean="0"/>
              <a:t>2019-11-15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741-95BF-477D-904A-5CE61D4D40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20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E534-C429-496C-9120-6849DF2E5059}" type="datetimeFigureOut">
              <a:rPr lang="en-CA" smtClean="0"/>
              <a:t>2019-11-15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741-95BF-477D-904A-5CE61D4D40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223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E534-C429-496C-9120-6849DF2E5059}" type="datetimeFigureOut">
              <a:rPr lang="en-CA" smtClean="0"/>
              <a:t>2019-11-15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741-95BF-477D-904A-5CE61D4D40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435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E534-C429-496C-9120-6849DF2E5059}" type="datetimeFigureOut">
              <a:rPr lang="en-CA" smtClean="0"/>
              <a:t>2019-11-15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741-95BF-477D-904A-5CE61D4D40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568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E534-C429-496C-9120-6849DF2E5059}" type="datetimeFigureOut">
              <a:rPr lang="en-CA" smtClean="0"/>
              <a:t>2019-11-15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741-95BF-477D-904A-5CE61D4D40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907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E534-C429-496C-9120-6849DF2E5059}" type="datetimeFigureOut">
              <a:rPr lang="en-CA" smtClean="0"/>
              <a:t>2019-11-15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741-95BF-477D-904A-5CE61D4D40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679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E534-C429-496C-9120-6849DF2E5059}" type="datetimeFigureOut">
              <a:rPr lang="en-CA" smtClean="0"/>
              <a:t>2019-11-15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741-95BF-477D-904A-5CE61D4D40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41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E534-C429-496C-9120-6849DF2E5059}" type="datetimeFigureOut">
              <a:rPr lang="en-CA" smtClean="0"/>
              <a:t>2019-11-15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09741-95BF-477D-904A-5CE61D4D40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462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Setup Workbook Connections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91724"/>
            <a:ext cx="9144000" cy="488048"/>
          </a:xfrm>
        </p:spPr>
        <p:txBody>
          <a:bodyPr/>
          <a:lstStyle/>
          <a:p>
            <a:r>
              <a:rPr lang="en-CA" dirty="0" smtClean="0"/>
              <a:t>The description of the step-by-step process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671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2682" y="864973"/>
            <a:ext cx="96382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Click on the Data Menu item</a:t>
            </a:r>
          </a:p>
          <a:p>
            <a:endParaRPr lang="en-CA" dirty="0"/>
          </a:p>
          <a:p>
            <a:r>
              <a:rPr lang="en-CA" dirty="0" smtClean="0"/>
              <a:t>Select “Existing Connections” from the ribbon</a:t>
            </a:r>
          </a:p>
          <a:p>
            <a:endParaRPr lang="en-CA" dirty="0"/>
          </a:p>
          <a:p>
            <a:r>
              <a:rPr lang="en-CA" dirty="0" smtClean="0"/>
              <a:t>If the connection is not shown, click on “Browse for More . . .”</a:t>
            </a:r>
          </a:p>
          <a:p>
            <a:endParaRPr lang="en-CA" dirty="0"/>
          </a:p>
          <a:p>
            <a:r>
              <a:rPr lang="en-CA" dirty="0" smtClean="0"/>
              <a:t>Browse to the source sheet and click on it.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A new connection will appear in the “Connections in this Workbook”, click on the Open button, the connection will prompt you for a location to drop the source sheet on.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5011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Setup Workbook Connections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Setup Workbook Connections</dc:title>
  <dc:creator>William Taylor</dc:creator>
  <cp:lastModifiedBy>William Taylor</cp:lastModifiedBy>
  <cp:revision>4</cp:revision>
  <dcterms:created xsi:type="dcterms:W3CDTF">2019-11-15T15:37:32Z</dcterms:created>
  <dcterms:modified xsi:type="dcterms:W3CDTF">2019-11-15T18:26:11Z</dcterms:modified>
</cp:coreProperties>
</file>