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714" r:id="rId6"/>
    <p:sldMasterId id="2147483737" r:id="rId7"/>
    <p:sldMasterId id="2147483755" r:id="rId8"/>
  </p:sldMasterIdLst>
  <p:notesMasterIdLst>
    <p:notesMasterId r:id="rId29"/>
  </p:notesMasterIdLst>
  <p:sldIdLst>
    <p:sldId id="2147375479" r:id="rId9"/>
    <p:sldId id="2147375475" r:id="rId10"/>
    <p:sldId id="2147375469" r:id="rId11"/>
    <p:sldId id="2147375482" r:id="rId12"/>
    <p:sldId id="2147375462" r:id="rId13"/>
    <p:sldId id="2147375483" r:id="rId14"/>
    <p:sldId id="2147375468" r:id="rId15"/>
    <p:sldId id="2147375481" r:id="rId16"/>
    <p:sldId id="2147375470" r:id="rId17"/>
    <p:sldId id="2147375480" r:id="rId18"/>
    <p:sldId id="2147375471" r:id="rId19"/>
    <p:sldId id="2147375484" r:id="rId20"/>
    <p:sldId id="2147375472" r:id="rId21"/>
    <p:sldId id="2147375485" r:id="rId22"/>
    <p:sldId id="2147375473" r:id="rId23"/>
    <p:sldId id="2147375486" r:id="rId24"/>
    <p:sldId id="2147375474" r:id="rId25"/>
    <p:sldId id="2147375487" r:id="rId26"/>
    <p:sldId id="2147375477" r:id="rId27"/>
    <p:sldId id="2147375488"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C9205C-D882-D35C-1B4B-EEBEF2BDFE05}" name="Jean-Philippe Bradette" initials="JB" userId="S::jpbradette@apprentx.rocks::f77700c9-155f-4dc2-bea2-a90b5ad75bc9" providerId="AD"/>
  <p188:author id="{971E247F-16E7-EE36-E23B-9C09506DD5CD}" name="Marilou Migneault" initials="MM" userId="S::marilou.migneault@edgenda.com::2822dd85-6658-4f25-8e30-d2fe879b1b6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A05A"/>
    <a:srgbClr val="FFFFFF"/>
    <a:srgbClr val="FF8225"/>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DB9064-2C46-E820-8865-FE11C5854A2F}" v="4" dt="2025-01-13T16:33:00.338"/>
    <p1510:client id="{BE958E44-93A4-4B3B-7ACF-0669E72FC8A6}" v="152" dt="2025-01-14T18:37:46.700"/>
    <p1510:client id="{DF1D5100-E072-2D08-E2A3-DC02ABB4F668}" v="538" dt="2025-01-14T15:05:22.716"/>
  </p1510:revLst>
</p1510:revInfo>
</file>

<file path=ppt/tableStyles.xml><?xml version="1.0" encoding="utf-8"?>
<a:tblStyleLst xmlns:a="http://schemas.openxmlformats.org/drawingml/2006/main" def="{5C22544A-7EE6-4342-B048-85BDC9FD1C3A}">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dard ML@DM SMSRC@Defence365" userId="S::marie-lucie.bedard_ecn.forces.gc.ca#ext#@gcxgce.onmicrosoft.com::7009e1d3-0f4e-465d-801c-3b1bd0248db7" providerId="AD" clId="Web-{9FDB9064-2C46-E820-8865-FE11C5854A2F}"/>
    <pc:docChg chg="modSld">
      <pc:chgData name="Bedard ML@DM SMSRC@Defence365" userId="S::marie-lucie.bedard_ecn.forces.gc.ca#ext#@gcxgce.onmicrosoft.com::7009e1d3-0f4e-465d-801c-3b1bd0248db7" providerId="AD" clId="Web-{9FDB9064-2C46-E820-8865-FE11C5854A2F}" dt="2025-01-13T16:33:00.338" v="1" actId="20577"/>
      <pc:docMkLst>
        <pc:docMk/>
      </pc:docMkLst>
      <pc:sldChg chg="modSp">
        <pc:chgData name="Bedard ML@DM SMSRC@Defence365" userId="S::marie-lucie.bedard_ecn.forces.gc.ca#ext#@gcxgce.onmicrosoft.com::7009e1d3-0f4e-465d-801c-3b1bd0248db7" providerId="AD" clId="Web-{9FDB9064-2C46-E820-8865-FE11C5854A2F}" dt="2025-01-13T16:33:00.338" v="1" actId="20577"/>
        <pc:sldMkLst>
          <pc:docMk/>
          <pc:sldMk cId="690609433" sldId="2147375475"/>
        </pc:sldMkLst>
        <pc:spChg chg="mod">
          <ac:chgData name="Bedard ML@DM SMSRC@Defence365" userId="S::marie-lucie.bedard_ecn.forces.gc.ca#ext#@gcxgce.onmicrosoft.com::7009e1d3-0f4e-465d-801c-3b1bd0248db7" providerId="AD" clId="Web-{9FDB9064-2C46-E820-8865-FE11C5854A2F}" dt="2025-01-13T16:33:00.338" v="1" actId="20577"/>
          <ac:spMkLst>
            <pc:docMk/>
            <pc:sldMk cId="690609433" sldId="2147375475"/>
            <ac:spMk id="24" creationId="{AE3145D9-BAA6-7D85-2358-3750386CAFE8}"/>
          </ac:spMkLst>
        </pc:spChg>
      </pc:sldChg>
    </pc:docChg>
  </pc:docChgLst>
  <pc:docChgLst>
    <pc:chgData name="Bedard ML@DM SMSRC@Defence365" userId="S::marie-lucie.bedard_ecn.forces.gc.ca#ext#@gcxgce.onmicrosoft.com::7009e1d3-0f4e-465d-801c-3b1bd0248db7" providerId="AD" clId="Web-{BE958E44-93A4-4B3B-7ACF-0669E72FC8A6}"/>
    <pc:docChg chg="modSld">
      <pc:chgData name="Bedard ML@DM SMSRC@Defence365" userId="S::marie-lucie.bedard_ecn.forces.gc.ca#ext#@gcxgce.onmicrosoft.com::7009e1d3-0f4e-465d-801c-3b1bd0248db7" providerId="AD" clId="Web-{BE958E44-93A4-4B3B-7ACF-0669E72FC8A6}" dt="2025-01-14T18:37:34.340" v="115"/>
      <pc:docMkLst>
        <pc:docMk/>
      </pc:docMkLst>
      <pc:sldChg chg="modSp">
        <pc:chgData name="Bedard ML@DM SMSRC@Defence365" userId="S::marie-lucie.bedard_ecn.forces.gc.ca#ext#@gcxgce.onmicrosoft.com::7009e1d3-0f4e-465d-801c-3b1bd0248db7" providerId="AD" clId="Web-{BE958E44-93A4-4B3B-7ACF-0669E72FC8A6}" dt="2025-01-14T18:33:55.445" v="43" actId="20577"/>
        <pc:sldMkLst>
          <pc:docMk/>
          <pc:sldMk cId="720941157" sldId="2147375462"/>
        </pc:sldMkLst>
        <pc:spChg chg="mod">
          <ac:chgData name="Bedard ML@DM SMSRC@Defence365" userId="S::marie-lucie.bedard_ecn.forces.gc.ca#ext#@gcxgce.onmicrosoft.com::7009e1d3-0f4e-465d-801c-3b1bd0248db7" providerId="AD" clId="Web-{BE958E44-93A4-4B3B-7ACF-0669E72FC8A6}" dt="2025-01-14T18:33:07.225" v="27" actId="20577"/>
          <ac:spMkLst>
            <pc:docMk/>
            <pc:sldMk cId="720941157" sldId="2147375462"/>
            <ac:spMk id="3" creationId="{DCA47037-CCB5-8EC7-D45A-61E0465931B7}"/>
          </ac:spMkLst>
        </pc:spChg>
        <pc:spChg chg="mod">
          <ac:chgData name="Bedard ML@DM SMSRC@Defence365" userId="S::marie-lucie.bedard_ecn.forces.gc.ca#ext#@gcxgce.onmicrosoft.com::7009e1d3-0f4e-465d-801c-3b1bd0248db7" providerId="AD" clId="Web-{BE958E44-93A4-4B3B-7ACF-0669E72FC8A6}" dt="2025-01-14T18:33:55.445" v="43" actId="20577"/>
          <ac:spMkLst>
            <pc:docMk/>
            <pc:sldMk cId="720941157" sldId="2147375462"/>
            <ac:spMk id="5" creationId="{02D501B6-77B7-A27C-4100-D8E41575F000}"/>
          </ac:spMkLst>
        </pc:spChg>
        <pc:spChg chg="mod">
          <ac:chgData name="Bedard ML@DM SMSRC@Defence365" userId="S::marie-lucie.bedard_ecn.forces.gc.ca#ext#@gcxgce.onmicrosoft.com::7009e1d3-0f4e-465d-801c-3b1bd0248db7" providerId="AD" clId="Web-{BE958E44-93A4-4B3B-7ACF-0669E72FC8A6}" dt="2025-01-14T18:33:16.194" v="30" actId="20577"/>
          <ac:spMkLst>
            <pc:docMk/>
            <pc:sldMk cId="720941157" sldId="2147375462"/>
            <ac:spMk id="7" creationId="{CA7D0F6C-30F5-25E8-0E30-F6312A687CBD}"/>
          </ac:spMkLst>
        </pc:spChg>
      </pc:sldChg>
      <pc:sldChg chg="modSp">
        <pc:chgData name="Bedard ML@DM SMSRC@Defence365" userId="S::marie-lucie.bedard_ecn.forces.gc.ca#ext#@gcxgce.onmicrosoft.com::7009e1d3-0f4e-465d-801c-3b1bd0248db7" providerId="AD" clId="Web-{BE958E44-93A4-4B3B-7ACF-0669E72FC8A6}" dt="2025-01-14T18:35:10.712" v="60" actId="20577"/>
        <pc:sldMkLst>
          <pc:docMk/>
          <pc:sldMk cId="1699019241" sldId="2147375468"/>
        </pc:sldMkLst>
        <pc:spChg chg="mod">
          <ac:chgData name="Bedard ML@DM SMSRC@Defence365" userId="S::marie-lucie.bedard_ecn.forces.gc.ca#ext#@gcxgce.onmicrosoft.com::7009e1d3-0f4e-465d-801c-3b1bd0248db7" providerId="AD" clId="Web-{BE958E44-93A4-4B3B-7ACF-0669E72FC8A6}" dt="2025-01-14T18:35:00.633" v="57" actId="20577"/>
          <ac:spMkLst>
            <pc:docMk/>
            <pc:sldMk cId="1699019241" sldId="2147375468"/>
            <ac:spMk id="3" creationId="{95B18006-42F3-6E82-A88E-9BEB098505A8}"/>
          </ac:spMkLst>
        </pc:spChg>
        <pc:spChg chg="mod">
          <ac:chgData name="Bedard ML@DM SMSRC@Defence365" userId="S::marie-lucie.bedard_ecn.forces.gc.ca#ext#@gcxgce.onmicrosoft.com::7009e1d3-0f4e-465d-801c-3b1bd0248db7" providerId="AD" clId="Web-{BE958E44-93A4-4B3B-7ACF-0669E72FC8A6}" dt="2025-01-14T18:34:18.023" v="51" actId="20577"/>
          <ac:spMkLst>
            <pc:docMk/>
            <pc:sldMk cId="1699019241" sldId="2147375468"/>
            <ac:spMk id="5" creationId="{200F9264-60E1-1473-20C3-2A6DD65ACF12}"/>
          </ac:spMkLst>
        </pc:spChg>
        <pc:spChg chg="mod">
          <ac:chgData name="Bedard ML@DM SMSRC@Defence365" userId="S::marie-lucie.bedard_ecn.forces.gc.ca#ext#@gcxgce.onmicrosoft.com::7009e1d3-0f4e-465d-801c-3b1bd0248db7" providerId="AD" clId="Web-{BE958E44-93A4-4B3B-7ACF-0669E72FC8A6}" dt="2025-01-14T18:35:10.712" v="60" actId="20577"/>
          <ac:spMkLst>
            <pc:docMk/>
            <pc:sldMk cId="1699019241" sldId="2147375468"/>
            <ac:spMk id="7" creationId="{CFE0F589-08E7-7CD8-9E6A-2CBDDE4259F4}"/>
          </ac:spMkLst>
        </pc:spChg>
      </pc:sldChg>
      <pc:sldChg chg="modSp">
        <pc:chgData name="Bedard ML@DM SMSRC@Defence365" userId="S::marie-lucie.bedard_ecn.forces.gc.ca#ext#@gcxgce.onmicrosoft.com::7009e1d3-0f4e-465d-801c-3b1bd0248db7" providerId="AD" clId="Web-{BE958E44-93A4-4B3B-7ACF-0669E72FC8A6}" dt="2025-01-14T18:33:47.647" v="39" actId="20577"/>
        <pc:sldMkLst>
          <pc:docMk/>
          <pc:sldMk cId="39646190" sldId="2147375469"/>
        </pc:sldMkLst>
        <pc:spChg chg="mod">
          <ac:chgData name="Bedard ML@DM SMSRC@Defence365" userId="S::marie-lucie.bedard_ecn.forces.gc.ca#ext#@gcxgce.onmicrosoft.com::7009e1d3-0f4e-465d-801c-3b1bd0248db7" providerId="AD" clId="Web-{BE958E44-93A4-4B3B-7ACF-0669E72FC8A6}" dt="2025-01-14T18:32:51.381" v="25" actId="20577"/>
          <ac:spMkLst>
            <pc:docMk/>
            <pc:sldMk cId="39646190" sldId="2147375469"/>
            <ac:spMk id="3" creationId="{E43714B6-A3C0-8F69-0CCC-0CABB6020FF8}"/>
          </ac:spMkLst>
        </pc:spChg>
        <pc:spChg chg="mod">
          <ac:chgData name="Bedard ML@DM SMSRC@Defence365" userId="S::marie-lucie.bedard_ecn.forces.gc.ca#ext#@gcxgce.onmicrosoft.com::7009e1d3-0f4e-465d-801c-3b1bd0248db7" providerId="AD" clId="Web-{BE958E44-93A4-4B3B-7ACF-0669E72FC8A6}" dt="2025-01-14T18:33:47.647" v="39" actId="20577"/>
          <ac:spMkLst>
            <pc:docMk/>
            <pc:sldMk cId="39646190" sldId="2147375469"/>
            <ac:spMk id="5" creationId="{2D3EF1F3-59F5-C511-1996-6EF0DDF518AE}"/>
          </ac:spMkLst>
        </pc:spChg>
      </pc:sldChg>
      <pc:sldChg chg="modSp">
        <pc:chgData name="Bedard ML@DM SMSRC@Defence365" userId="S::marie-lucie.bedard_ecn.forces.gc.ca#ext#@gcxgce.onmicrosoft.com::7009e1d3-0f4e-465d-801c-3b1bd0248db7" providerId="AD" clId="Web-{BE958E44-93A4-4B3B-7ACF-0669E72FC8A6}" dt="2025-01-14T18:35:39.197" v="68" actId="20577"/>
        <pc:sldMkLst>
          <pc:docMk/>
          <pc:sldMk cId="728641513" sldId="2147375470"/>
        </pc:sldMkLst>
        <pc:spChg chg="mod">
          <ac:chgData name="Bedard ML@DM SMSRC@Defence365" userId="S::marie-lucie.bedard_ecn.forces.gc.ca#ext#@gcxgce.onmicrosoft.com::7009e1d3-0f4e-465d-801c-3b1bd0248db7" providerId="AD" clId="Web-{BE958E44-93A4-4B3B-7ACF-0669E72FC8A6}" dt="2025-01-14T18:35:39.197" v="68" actId="20577"/>
          <ac:spMkLst>
            <pc:docMk/>
            <pc:sldMk cId="728641513" sldId="2147375470"/>
            <ac:spMk id="5" creationId="{D6A697BD-E5DC-3C7A-06A3-7FA157F7794F}"/>
          </ac:spMkLst>
        </pc:spChg>
      </pc:sldChg>
      <pc:sldChg chg="modSp">
        <pc:chgData name="Bedard ML@DM SMSRC@Defence365" userId="S::marie-lucie.bedard_ecn.forces.gc.ca#ext#@gcxgce.onmicrosoft.com::7009e1d3-0f4e-465d-801c-3b1bd0248db7" providerId="AD" clId="Web-{BE958E44-93A4-4B3B-7ACF-0669E72FC8A6}" dt="2025-01-14T18:36:15.151" v="83" actId="20577"/>
        <pc:sldMkLst>
          <pc:docMk/>
          <pc:sldMk cId="165111858" sldId="2147375471"/>
        </pc:sldMkLst>
        <pc:spChg chg="mod">
          <ac:chgData name="Bedard ML@DM SMSRC@Defence365" userId="S::marie-lucie.bedard_ecn.forces.gc.ca#ext#@gcxgce.onmicrosoft.com::7009e1d3-0f4e-465d-801c-3b1bd0248db7" providerId="AD" clId="Web-{BE958E44-93A4-4B3B-7ACF-0669E72FC8A6}" dt="2025-01-14T18:35:53.525" v="73" actId="20577"/>
          <ac:spMkLst>
            <pc:docMk/>
            <pc:sldMk cId="165111858" sldId="2147375471"/>
            <ac:spMk id="3" creationId="{FA0AB83F-EFBD-F59B-229B-9707542F8878}"/>
          </ac:spMkLst>
        </pc:spChg>
        <pc:spChg chg="mod">
          <ac:chgData name="Bedard ML@DM SMSRC@Defence365" userId="S::marie-lucie.bedard_ecn.forces.gc.ca#ext#@gcxgce.onmicrosoft.com::7009e1d3-0f4e-465d-801c-3b1bd0248db7" providerId="AD" clId="Web-{BE958E44-93A4-4B3B-7ACF-0669E72FC8A6}" dt="2025-01-14T18:36:15.151" v="83" actId="20577"/>
          <ac:spMkLst>
            <pc:docMk/>
            <pc:sldMk cId="165111858" sldId="2147375471"/>
            <ac:spMk id="5" creationId="{335FE40C-9095-2AEE-5A34-C4450B32A6FF}"/>
          </ac:spMkLst>
        </pc:spChg>
        <pc:spChg chg="mod">
          <ac:chgData name="Bedard ML@DM SMSRC@Defence365" userId="S::marie-lucie.bedard_ecn.forces.gc.ca#ext#@gcxgce.onmicrosoft.com::7009e1d3-0f4e-465d-801c-3b1bd0248db7" providerId="AD" clId="Web-{BE958E44-93A4-4B3B-7ACF-0669E72FC8A6}" dt="2025-01-14T18:36:00.635" v="76" actId="20577"/>
          <ac:spMkLst>
            <pc:docMk/>
            <pc:sldMk cId="165111858" sldId="2147375471"/>
            <ac:spMk id="7" creationId="{FA8711CF-D77C-D55D-02E5-49DCA61AE36B}"/>
          </ac:spMkLst>
        </pc:spChg>
      </pc:sldChg>
      <pc:sldChg chg="modSp">
        <pc:chgData name="Bedard ML@DM SMSRC@Defence365" userId="S::marie-lucie.bedard_ecn.forces.gc.ca#ext#@gcxgce.onmicrosoft.com::7009e1d3-0f4e-465d-801c-3b1bd0248db7" providerId="AD" clId="Web-{BE958E44-93A4-4B3B-7ACF-0669E72FC8A6}" dt="2025-01-14T18:36:46.027" v="95" actId="20577"/>
        <pc:sldMkLst>
          <pc:docMk/>
          <pc:sldMk cId="3567896303" sldId="2147375472"/>
        </pc:sldMkLst>
        <pc:spChg chg="mod">
          <ac:chgData name="Bedard ML@DM SMSRC@Defence365" userId="S::marie-lucie.bedard_ecn.forces.gc.ca#ext#@gcxgce.onmicrosoft.com::7009e1d3-0f4e-465d-801c-3b1bd0248db7" providerId="AD" clId="Web-{BE958E44-93A4-4B3B-7ACF-0669E72FC8A6}" dt="2025-01-14T18:36:25.432" v="86" actId="20577"/>
          <ac:spMkLst>
            <pc:docMk/>
            <pc:sldMk cId="3567896303" sldId="2147375472"/>
            <ac:spMk id="3" creationId="{A173A930-074B-9642-36F4-AEB8B974D318}"/>
          </ac:spMkLst>
        </pc:spChg>
        <pc:spChg chg="mod">
          <ac:chgData name="Bedard ML@DM SMSRC@Defence365" userId="S::marie-lucie.bedard_ecn.forces.gc.ca#ext#@gcxgce.onmicrosoft.com::7009e1d3-0f4e-465d-801c-3b1bd0248db7" providerId="AD" clId="Web-{BE958E44-93A4-4B3B-7ACF-0669E72FC8A6}" dt="2025-01-14T18:36:46.027" v="95" actId="20577"/>
          <ac:spMkLst>
            <pc:docMk/>
            <pc:sldMk cId="3567896303" sldId="2147375472"/>
            <ac:spMk id="5" creationId="{FF32C192-2D50-71C2-5894-C19DFC0B7F70}"/>
          </ac:spMkLst>
        </pc:spChg>
      </pc:sldChg>
      <pc:sldChg chg="modSp">
        <pc:chgData name="Bedard ML@DM SMSRC@Defence365" userId="S::marie-lucie.bedard_ecn.forces.gc.ca#ext#@gcxgce.onmicrosoft.com::7009e1d3-0f4e-465d-801c-3b1bd0248db7" providerId="AD" clId="Web-{BE958E44-93A4-4B3B-7ACF-0669E72FC8A6}" dt="2025-01-14T18:37:06.621" v="104" actId="20577"/>
        <pc:sldMkLst>
          <pc:docMk/>
          <pc:sldMk cId="995991446" sldId="2147375473"/>
        </pc:sldMkLst>
        <pc:spChg chg="mod">
          <ac:chgData name="Bedard ML@DM SMSRC@Defence365" userId="S::marie-lucie.bedard_ecn.forces.gc.ca#ext#@gcxgce.onmicrosoft.com::7009e1d3-0f4e-465d-801c-3b1bd0248db7" providerId="AD" clId="Web-{BE958E44-93A4-4B3B-7ACF-0669E72FC8A6}" dt="2025-01-14T18:37:06.621" v="104" actId="20577"/>
          <ac:spMkLst>
            <pc:docMk/>
            <pc:sldMk cId="995991446" sldId="2147375473"/>
            <ac:spMk id="5" creationId="{A9E5866A-79C1-70E8-E91C-FF8DCDEADE0D}"/>
          </ac:spMkLst>
        </pc:spChg>
      </pc:sldChg>
      <pc:sldChg chg="modSp">
        <pc:chgData name="Bedard ML@DM SMSRC@Defence365" userId="S::marie-lucie.bedard_ecn.forces.gc.ca#ext#@gcxgce.onmicrosoft.com::7009e1d3-0f4e-465d-801c-3b1bd0248db7" providerId="AD" clId="Web-{BE958E44-93A4-4B3B-7ACF-0669E72FC8A6}" dt="2025-01-14T18:37:25.793" v="111" actId="20577"/>
        <pc:sldMkLst>
          <pc:docMk/>
          <pc:sldMk cId="3265419648" sldId="2147375474"/>
        </pc:sldMkLst>
        <pc:spChg chg="mod">
          <ac:chgData name="Bedard ML@DM SMSRC@Defence365" userId="S::marie-lucie.bedard_ecn.forces.gc.ca#ext#@gcxgce.onmicrosoft.com::7009e1d3-0f4e-465d-801c-3b1bd0248db7" providerId="AD" clId="Web-{BE958E44-93A4-4B3B-7ACF-0669E72FC8A6}" dt="2025-01-14T18:37:25.793" v="111" actId="20577"/>
          <ac:spMkLst>
            <pc:docMk/>
            <pc:sldMk cId="3265419648" sldId="2147375474"/>
            <ac:spMk id="5" creationId="{A84BD866-E40C-27DE-1C38-D01CA83959AE}"/>
          </ac:spMkLst>
        </pc:spChg>
        <pc:spChg chg="mod">
          <ac:chgData name="Bedard ML@DM SMSRC@Defence365" userId="S::marie-lucie.bedard_ecn.forces.gc.ca#ext#@gcxgce.onmicrosoft.com::7009e1d3-0f4e-465d-801c-3b1bd0248db7" providerId="AD" clId="Web-{BE958E44-93A4-4B3B-7ACF-0669E72FC8A6}" dt="2025-01-14T18:37:10.418" v="105" actId="20577"/>
          <ac:spMkLst>
            <pc:docMk/>
            <pc:sldMk cId="3265419648" sldId="2147375474"/>
            <ac:spMk id="7" creationId="{085E2D63-4B37-8532-6BDB-F0A5E8E90AAD}"/>
          </ac:spMkLst>
        </pc:spChg>
      </pc:sldChg>
      <pc:sldChg chg="modSp">
        <pc:chgData name="Bedard ML@DM SMSRC@Defence365" userId="S::marie-lucie.bedard_ecn.forces.gc.ca#ext#@gcxgce.onmicrosoft.com::7009e1d3-0f4e-465d-801c-3b1bd0248db7" providerId="AD" clId="Web-{BE958E44-93A4-4B3B-7ACF-0669E72FC8A6}" dt="2025-01-14T18:31:51.707" v="15" actId="20577"/>
        <pc:sldMkLst>
          <pc:docMk/>
          <pc:sldMk cId="690609433" sldId="2147375475"/>
        </pc:sldMkLst>
        <pc:spChg chg="mod">
          <ac:chgData name="Bedard ML@DM SMSRC@Defence365" userId="S::marie-lucie.bedard_ecn.forces.gc.ca#ext#@gcxgce.onmicrosoft.com::7009e1d3-0f4e-465d-801c-3b1bd0248db7" providerId="AD" clId="Web-{BE958E44-93A4-4B3B-7ACF-0669E72FC8A6}" dt="2025-01-14T18:31:41.926" v="6" actId="20577"/>
          <ac:spMkLst>
            <pc:docMk/>
            <pc:sldMk cId="690609433" sldId="2147375475"/>
            <ac:spMk id="8" creationId="{43C5E14C-CDEE-13FA-8CF7-EA6160604855}"/>
          </ac:spMkLst>
        </pc:spChg>
        <pc:spChg chg="mod">
          <ac:chgData name="Bedard ML@DM SMSRC@Defence365" userId="S::marie-lucie.bedard_ecn.forces.gc.ca#ext#@gcxgce.onmicrosoft.com::7009e1d3-0f4e-465d-801c-3b1bd0248db7" providerId="AD" clId="Web-{BE958E44-93A4-4B3B-7ACF-0669E72FC8A6}" dt="2025-01-14T18:31:42.457" v="7" actId="20577"/>
          <ac:spMkLst>
            <pc:docMk/>
            <pc:sldMk cId="690609433" sldId="2147375475"/>
            <ac:spMk id="12" creationId="{F8FFC7EB-5B54-5643-F9D3-0B6BB6A503FC}"/>
          </ac:spMkLst>
        </pc:spChg>
        <pc:spChg chg="mod">
          <ac:chgData name="Bedard ML@DM SMSRC@Defence365" userId="S::marie-lucie.bedard_ecn.forces.gc.ca#ext#@gcxgce.onmicrosoft.com::7009e1d3-0f4e-465d-801c-3b1bd0248db7" providerId="AD" clId="Web-{BE958E44-93A4-4B3B-7ACF-0669E72FC8A6}" dt="2025-01-14T18:31:44.098" v="8" actId="20577"/>
          <ac:spMkLst>
            <pc:docMk/>
            <pc:sldMk cId="690609433" sldId="2147375475"/>
            <ac:spMk id="16" creationId="{D95FE197-6FEC-29B0-2724-5648EC16E4FE}"/>
          </ac:spMkLst>
        </pc:spChg>
        <pc:spChg chg="mod">
          <ac:chgData name="Bedard ML@DM SMSRC@Defence365" userId="S::marie-lucie.bedard_ecn.forces.gc.ca#ext#@gcxgce.onmicrosoft.com::7009e1d3-0f4e-465d-801c-3b1bd0248db7" providerId="AD" clId="Web-{BE958E44-93A4-4B3B-7ACF-0669E72FC8A6}" dt="2025-01-14T18:31:44.879" v="9" actId="20577"/>
          <ac:spMkLst>
            <pc:docMk/>
            <pc:sldMk cId="690609433" sldId="2147375475"/>
            <ac:spMk id="20" creationId="{4E49C1A8-55A6-7FFE-1377-6F9BBF39B70A}"/>
          </ac:spMkLst>
        </pc:spChg>
        <pc:spChg chg="mod">
          <ac:chgData name="Bedard ML@DM SMSRC@Defence365" userId="S::marie-lucie.bedard_ecn.forces.gc.ca#ext#@gcxgce.onmicrosoft.com::7009e1d3-0f4e-465d-801c-3b1bd0248db7" providerId="AD" clId="Web-{BE958E44-93A4-4B3B-7ACF-0669E72FC8A6}" dt="2025-01-14T18:31:47.551" v="11" actId="20577"/>
          <ac:spMkLst>
            <pc:docMk/>
            <pc:sldMk cId="690609433" sldId="2147375475"/>
            <ac:spMk id="22" creationId="{58274750-3482-1F79-AC65-030DDDE10D20}"/>
          </ac:spMkLst>
        </pc:spChg>
        <pc:spChg chg="mod">
          <ac:chgData name="Bedard ML@DM SMSRC@Defence365" userId="S::marie-lucie.bedard_ecn.forces.gc.ca#ext#@gcxgce.onmicrosoft.com::7009e1d3-0f4e-465d-801c-3b1bd0248db7" providerId="AD" clId="Web-{BE958E44-93A4-4B3B-7ACF-0669E72FC8A6}" dt="2025-01-14T18:31:48.989" v="13" actId="20577"/>
          <ac:spMkLst>
            <pc:docMk/>
            <pc:sldMk cId="690609433" sldId="2147375475"/>
            <ac:spMk id="24" creationId="{AE3145D9-BAA6-7D85-2358-3750386CAFE8}"/>
          </ac:spMkLst>
        </pc:spChg>
        <pc:spChg chg="mod">
          <ac:chgData name="Bedard ML@DM SMSRC@Defence365" userId="S::marie-lucie.bedard_ecn.forces.gc.ca#ext#@gcxgce.onmicrosoft.com::7009e1d3-0f4e-465d-801c-3b1bd0248db7" providerId="AD" clId="Web-{BE958E44-93A4-4B3B-7ACF-0669E72FC8A6}" dt="2025-01-14T18:31:50.239" v="14" actId="20577"/>
          <ac:spMkLst>
            <pc:docMk/>
            <pc:sldMk cId="690609433" sldId="2147375475"/>
            <ac:spMk id="26" creationId="{0B8999B7-1095-EC89-C6EB-7091CAE39E7D}"/>
          </ac:spMkLst>
        </pc:spChg>
        <pc:spChg chg="mod">
          <ac:chgData name="Bedard ML@DM SMSRC@Defence365" userId="S::marie-lucie.bedard_ecn.forces.gc.ca#ext#@gcxgce.onmicrosoft.com::7009e1d3-0f4e-465d-801c-3b1bd0248db7" providerId="AD" clId="Web-{BE958E44-93A4-4B3B-7ACF-0669E72FC8A6}" dt="2025-01-14T18:31:51.707" v="15" actId="20577"/>
          <ac:spMkLst>
            <pc:docMk/>
            <pc:sldMk cId="690609433" sldId="2147375475"/>
            <ac:spMk id="28" creationId="{A7A0C14C-0995-610B-3397-73E2390D129C}"/>
          </ac:spMkLst>
        </pc:spChg>
      </pc:sldChg>
      <pc:sldChg chg="modSp">
        <pc:chgData name="Bedard ML@DM SMSRC@Defence365" userId="S::marie-lucie.bedard_ecn.forces.gc.ca#ext#@gcxgce.onmicrosoft.com::7009e1d3-0f4e-465d-801c-3b1bd0248db7" providerId="AD" clId="Web-{BE958E44-93A4-4B3B-7ACF-0669E72FC8A6}" dt="2025-01-14T18:37:34.340" v="115"/>
        <pc:sldMkLst>
          <pc:docMk/>
          <pc:sldMk cId="579290629" sldId="2147375477"/>
        </pc:sldMkLst>
        <pc:graphicFrameChg chg="mod modGraphic">
          <ac:chgData name="Bedard ML@DM SMSRC@Defence365" userId="S::marie-lucie.bedard_ecn.forces.gc.ca#ext#@gcxgce.onmicrosoft.com::7009e1d3-0f4e-465d-801c-3b1bd0248db7" providerId="AD" clId="Web-{BE958E44-93A4-4B3B-7ACF-0669E72FC8A6}" dt="2025-01-14T18:37:34.340" v="115"/>
          <ac:graphicFrameMkLst>
            <pc:docMk/>
            <pc:sldMk cId="579290629" sldId="2147375477"/>
            <ac:graphicFrameMk id="7" creationId="{7A79D509-A8AE-20EA-5DBD-B2FDF65B893E}"/>
          </ac:graphicFrameMkLst>
        </pc:graphicFrameChg>
      </pc:sldChg>
    </pc:docChg>
  </pc:docChgLst>
  <pc:docChgLst>
    <pc:chgData name="Beaupré, Laurence (SSC/SPC)" userId="S::laurence.beaupre_ssc-spc.gc.ca#ext#@gcxgce.onmicrosoft.com::13333eb9-13ca-4e3d-9da5-21ac396870e9" providerId="AD" clId="Web-{DF1D5100-E072-2D08-E2A3-DC02ABB4F668}"/>
    <pc:docChg chg="modSld">
      <pc:chgData name="Beaupré, Laurence (SSC/SPC)" userId="S::laurence.beaupre_ssc-spc.gc.ca#ext#@gcxgce.onmicrosoft.com::13333eb9-13ca-4e3d-9da5-21ac396870e9" providerId="AD" clId="Web-{DF1D5100-E072-2D08-E2A3-DC02ABB4F668}" dt="2025-01-14T15:04:58.231" v="489"/>
      <pc:docMkLst>
        <pc:docMk/>
      </pc:docMkLst>
      <pc:sldChg chg="modSp">
        <pc:chgData name="Beaupré, Laurence (SSC/SPC)" userId="S::laurence.beaupre_ssc-spc.gc.ca#ext#@gcxgce.onmicrosoft.com::13333eb9-13ca-4e3d-9da5-21ac396870e9" providerId="AD" clId="Web-{DF1D5100-E072-2D08-E2A3-DC02ABB4F668}" dt="2025-01-14T13:52:19.249" v="99" actId="20577"/>
        <pc:sldMkLst>
          <pc:docMk/>
          <pc:sldMk cId="720941157" sldId="2147375462"/>
        </pc:sldMkLst>
        <pc:spChg chg="mod">
          <ac:chgData name="Beaupré, Laurence (SSC/SPC)" userId="S::laurence.beaupre_ssc-spc.gc.ca#ext#@gcxgce.onmicrosoft.com::13333eb9-13ca-4e3d-9da5-21ac396870e9" providerId="AD" clId="Web-{DF1D5100-E072-2D08-E2A3-DC02ABB4F668}" dt="2025-01-14T13:50:58.248" v="69" actId="20577"/>
          <ac:spMkLst>
            <pc:docMk/>
            <pc:sldMk cId="720941157" sldId="2147375462"/>
            <ac:spMk id="3" creationId="{DCA47037-CCB5-8EC7-D45A-61E0465931B7}"/>
          </ac:spMkLst>
        </pc:spChg>
        <pc:spChg chg="mod">
          <ac:chgData name="Beaupré, Laurence (SSC/SPC)" userId="S::laurence.beaupre_ssc-spc.gc.ca#ext#@gcxgce.onmicrosoft.com::13333eb9-13ca-4e3d-9da5-21ac396870e9" providerId="AD" clId="Web-{DF1D5100-E072-2D08-E2A3-DC02ABB4F668}" dt="2025-01-14T13:52:19.249" v="99" actId="20577"/>
          <ac:spMkLst>
            <pc:docMk/>
            <pc:sldMk cId="720941157" sldId="2147375462"/>
            <ac:spMk id="7" creationId="{CA7D0F6C-30F5-25E8-0E30-F6312A687CBD}"/>
          </ac:spMkLst>
        </pc:spChg>
        <pc:spChg chg="mod">
          <ac:chgData name="Beaupré, Laurence (SSC/SPC)" userId="S::laurence.beaupre_ssc-spc.gc.ca#ext#@gcxgce.onmicrosoft.com::13333eb9-13ca-4e3d-9da5-21ac396870e9" providerId="AD" clId="Web-{DF1D5100-E072-2D08-E2A3-DC02ABB4F668}" dt="2025-01-14T13:26:32.390" v="36"/>
          <ac:spMkLst>
            <pc:docMk/>
            <pc:sldMk cId="720941157" sldId="2147375462"/>
            <ac:spMk id="11" creationId="{F92BB1BD-C14B-8974-A546-80C98CFBF2E8}"/>
          </ac:spMkLst>
        </pc:spChg>
      </pc:sldChg>
      <pc:sldChg chg="modSp">
        <pc:chgData name="Beaupré, Laurence (SSC/SPC)" userId="S::laurence.beaupre_ssc-spc.gc.ca#ext#@gcxgce.onmicrosoft.com::13333eb9-13ca-4e3d-9da5-21ac396870e9" providerId="AD" clId="Web-{DF1D5100-E072-2D08-E2A3-DC02ABB4F668}" dt="2025-01-14T14:00:43.082" v="156" actId="20577"/>
        <pc:sldMkLst>
          <pc:docMk/>
          <pc:sldMk cId="1699019241" sldId="2147375468"/>
        </pc:sldMkLst>
        <pc:spChg chg="mod">
          <ac:chgData name="Beaupré, Laurence (SSC/SPC)" userId="S::laurence.beaupre_ssc-spc.gc.ca#ext#@gcxgce.onmicrosoft.com::13333eb9-13ca-4e3d-9da5-21ac396870e9" providerId="AD" clId="Web-{DF1D5100-E072-2D08-E2A3-DC02ABB4F668}" dt="2025-01-14T13:57:26.377" v="122" actId="20577"/>
          <ac:spMkLst>
            <pc:docMk/>
            <pc:sldMk cId="1699019241" sldId="2147375468"/>
            <ac:spMk id="3" creationId="{95B18006-42F3-6E82-A88E-9BEB098505A8}"/>
          </ac:spMkLst>
        </pc:spChg>
        <pc:spChg chg="mod">
          <ac:chgData name="Beaupré, Laurence (SSC/SPC)" userId="S::laurence.beaupre_ssc-spc.gc.ca#ext#@gcxgce.onmicrosoft.com::13333eb9-13ca-4e3d-9da5-21ac396870e9" providerId="AD" clId="Web-{DF1D5100-E072-2D08-E2A3-DC02ABB4F668}" dt="2025-01-14T14:00:43.082" v="156" actId="20577"/>
          <ac:spMkLst>
            <pc:docMk/>
            <pc:sldMk cId="1699019241" sldId="2147375468"/>
            <ac:spMk id="5" creationId="{200F9264-60E1-1473-20C3-2A6DD65ACF12}"/>
          </ac:spMkLst>
        </pc:spChg>
        <pc:spChg chg="mod">
          <ac:chgData name="Beaupré, Laurence (SSC/SPC)" userId="S::laurence.beaupre_ssc-spc.gc.ca#ext#@gcxgce.onmicrosoft.com::13333eb9-13ca-4e3d-9da5-21ac396870e9" providerId="AD" clId="Web-{DF1D5100-E072-2D08-E2A3-DC02ABB4F668}" dt="2025-01-14T14:00:09.160" v="152" actId="20577"/>
          <ac:spMkLst>
            <pc:docMk/>
            <pc:sldMk cId="1699019241" sldId="2147375468"/>
            <ac:spMk id="7" creationId="{CFE0F589-08E7-7CD8-9E6A-2CBDDE4259F4}"/>
          </ac:spMkLst>
        </pc:spChg>
        <pc:spChg chg="mod">
          <ac:chgData name="Beaupré, Laurence (SSC/SPC)" userId="S::laurence.beaupre_ssc-spc.gc.ca#ext#@gcxgce.onmicrosoft.com::13333eb9-13ca-4e3d-9da5-21ac396870e9" providerId="AD" clId="Web-{DF1D5100-E072-2D08-E2A3-DC02ABB4F668}" dt="2025-01-14T13:26:58.156" v="40"/>
          <ac:spMkLst>
            <pc:docMk/>
            <pc:sldMk cId="1699019241" sldId="2147375468"/>
            <ac:spMk id="11" creationId="{A43DEFA5-DAE6-4EA5-6ADA-BB46DEEC0AB3}"/>
          </ac:spMkLst>
        </pc:spChg>
      </pc:sldChg>
      <pc:sldChg chg="modSp">
        <pc:chgData name="Beaupré, Laurence (SSC/SPC)" userId="S::laurence.beaupre_ssc-spc.gc.ca#ext#@gcxgce.onmicrosoft.com::13333eb9-13ca-4e3d-9da5-21ac396870e9" providerId="AD" clId="Web-{DF1D5100-E072-2D08-E2A3-DC02ABB4F668}" dt="2025-01-14T13:48:52.122" v="65" actId="20577"/>
        <pc:sldMkLst>
          <pc:docMk/>
          <pc:sldMk cId="39646190" sldId="2147375469"/>
        </pc:sldMkLst>
        <pc:spChg chg="mod">
          <ac:chgData name="Beaupré, Laurence (SSC/SPC)" userId="S::laurence.beaupre_ssc-spc.gc.ca#ext#@gcxgce.onmicrosoft.com::13333eb9-13ca-4e3d-9da5-21ac396870e9" providerId="AD" clId="Web-{DF1D5100-E072-2D08-E2A3-DC02ABB4F668}" dt="2025-01-14T13:48:01.731" v="60" actId="20577"/>
          <ac:spMkLst>
            <pc:docMk/>
            <pc:sldMk cId="39646190" sldId="2147375469"/>
            <ac:spMk id="3" creationId="{E43714B6-A3C0-8F69-0CCC-0CABB6020FF8}"/>
          </ac:spMkLst>
        </pc:spChg>
        <pc:spChg chg="mod">
          <ac:chgData name="Beaupré, Laurence (SSC/SPC)" userId="S::laurence.beaupre_ssc-spc.gc.ca#ext#@gcxgce.onmicrosoft.com::13333eb9-13ca-4e3d-9da5-21ac396870e9" providerId="AD" clId="Web-{DF1D5100-E072-2D08-E2A3-DC02ABB4F668}" dt="2025-01-14T13:48:52.122" v="65" actId="20577"/>
          <ac:spMkLst>
            <pc:docMk/>
            <pc:sldMk cId="39646190" sldId="2147375469"/>
            <ac:spMk id="5" creationId="{2D3EF1F3-59F5-C511-1996-6EF0DDF518AE}"/>
          </ac:spMkLst>
        </pc:spChg>
      </pc:sldChg>
      <pc:sldChg chg="modSp">
        <pc:chgData name="Beaupré, Laurence (SSC/SPC)" userId="S::laurence.beaupre_ssc-spc.gc.ca#ext#@gcxgce.onmicrosoft.com::13333eb9-13ca-4e3d-9da5-21ac396870e9" providerId="AD" clId="Web-{DF1D5100-E072-2D08-E2A3-DC02ABB4F668}" dt="2025-01-14T14:17:41.545" v="163" actId="20577"/>
        <pc:sldMkLst>
          <pc:docMk/>
          <pc:sldMk cId="728641513" sldId="2147375470"/>
        </pc:sldMkLst>
        <pc:spChg chg="mod">
          <ac:chgData name="Beaupré, Laurence (SSC/SPC)" userId="S::laurence.beaupre_ssc-spc.gc.ca#ext#@gcxgce.onmicrosoft.com::13333eb9-13ca-4e3d-9da5-21ac396870e9" providerId="AD" clId="Web-{DF1D5100-E072-2D08-E2A3-DC02ABB4F668}" dt="2025-01-14T14:15:08.262" v="157" actId="20577"/>
          <ac:spMkLst>
            <pc:docMk/>
            <pc:sldMk cId="728641513" sldId="2147375470"/>
            <ac:spMk id="3" creationId="{A2B552F1-1FC3-A626-5169-7A9A7768CAC1}"/>
          </ac:spMkLst>
        </pc:spChg>
        <pc:spChg chg="mod">
          <ac:chgData name="Beaupré, Laurence (SSC/SPC)" userId="S::laurence.beaupre_ssc-spc.gc.ca#ext#@gcxgce.onmicrosoft.com::13333eb9-13ca-4e3d-9da5-21ac396870e9" providerId="AD" clId="Web-{DF1D5100-E072-2D08-E2A3-DC02ABB4F668}" dt="2025-01-14T14:17:41.545" v="163" actId="20577"/>
          <ac:spMkLst>
            <pc:docMk/>
            <pc:sldMk cId="728641513" sldId="2147375470"/>
            <ac:spMk id="5" creationId="{D6A697BD-E5DC-3C7A-06A3-7FA157F7794F}"/>
          </ac:spMkLst>
        </pc:spChg>
        <pc:spChg chg="mod">
          <ac:chgData name="Beaupré, Laurence (SSC/SPC)" userId="S::laurence.beaupre_ssc-spc.gc.ca#ext#@gcxgce.onmicrosoft.com::13333eb9-13ca-4e3d-9da5-21ac396870e9" providerId="AD" clId="Web-{DF1D5100-E072-2D08-E2A3-DC02ABB4F668}" dt="2025-01-14T14:16:23.216" v="159" actId="20577"/>
          <ac:spMkLst>
            <pc:docMk/>
            <pc:sldMk cId="728641513" sldId="2147375470"/>
            <ac:spMk id="7" creationId="{A8B9014D-D573-E333-6B8A-A51958677417}"/>
          </ac:spMkLst>
        </pc:spChg>
      </pc:sldChg>
      <pc:sldChg chg="modSp">
        <pc:chgData name="Beaupré, Laurence (SSC/SPC)" userId="S::laurence.beaupre_ssc-spc.gc.ca#ext#@gcxgce.onmicrosoft.com::13333eb9-13ca-4e3d-9da5-21ac396870e9" providerId="AD" clId="Web-{DF1D5100-E072-2D08-E2A3-DC02ABB4F668}" dt="2025-01-14T14:27:39.988" v="202" actId="20577"/>
        <pc:sldMkLst>
          <pc:docMk/>
          <pc:sldMk cId="165111858" sldId="2147375471"/>
        </pc:sldMkLst>
        <pc:spChg chg="mod">
          <ac:chgData name="Beaupré, Laurence (SSC/SPC)" userId="S::laurence.beaupre_ssc-spc.gc.ca#ext#@gcxgce.onmicrosoft.com::13333eb9-13ca-4e3d-9da5-21ac396870e9" providerId="AD" clId="Web-{DF1D5100-E072-2D08-E2A3-DC02ABB4F668}" dt="2025-01-14T14:26:03.581" v="172" actId="20577"/>
          <ac:spMkLst>
            <pc:docMk/>
            <pc:sldMk cId="165111858" sldId="2147375471"/>
            <ac:spMk id="3" creationId="{FA0AB83F-EFBD-F59B-229B-9707542F8878}"/>
          </ac:spMkLst>
        </pc:spChg>
        <pc:spChg chg="mod">
          <ac:chgData name="Beaupré, Laurence (SSC/SPC)" userId="S::laurence.beaupre_ssc-spc.gc.ca#ext#@gcxgce.onmicrosoft.com::13333eb9-13ca-4e3d-9da5-21ac396870e9" providerId="AD" clId="Web-{DF1D5100-E072-2D08-E2A3-DC02ABB4F668}" dt="2025-01-14T14:27:39.988" v="202" actId="20577"/>
          <ac:spMkLst>
            <pc:docMk/>
            <pc:sldMk cId="165111858" sldId="2147375471"/>
            <ac:spMk id="7" creationId="{FA8711CF-D77C-D55D-02E5-49DCA61AE36B}"/>
          </ac:spMkLst>
        </pc:spChg>
      </pc:sldChg>
      <pc:sldChg chg="modSp">
        <pc:chgData name="Beaupré, Laurence (SSC/SPC)" userId="S::laurence.beaupre_ssc-spc.gc.ca#ext#@gcxgce.onmicrosoft.com::13333eb9-13ca-4e3d-9da5-21ac396870e9" providerId="AD" clId="Web-{DF1D5100-E072-2D08-E2A3-DC02ABB4F668}" dt="2025-01-14T14:34:23.367" v="294" actId="20577"/>
        <pc:sldMkLst>
          <pc:docMk/>
          <pc:sldMk cId="3567896303" sldId="2147375472"/>
        </pc:sldMkLst>
        <pc:spChg chg="mod">
          <ac:chgData name="Beaupré, Laurence (SSC/SPC)" userId="S::laurence.beaupre_ssc-spc.gc.ca#ext#@gcxgce.onmicrosoft.com::13333eb9-13ca-4e3d-9da5-21ac396870e9" providerId="AD" clId="Web-{DF1D5100-E072-2D08-E2A3-DC02ABB4F668}" dt="2025-01-14T14:31:11.303" v="233" actId="20577"/>
          <ac:spMkLst>
            <pc:docMk/>
            <pc:sldMk cId="3567896303" sldId="2147375472"/>
            <ac:spMk id="3" creationId="{A173A930-074B-9642-36F4-AEB8B974D318}"/>
          </ac:spMkLst>
        </pc:spChg>
        <pc:spChg chg="mod">
          <ac:chgData name="Beaupré, Laurence (SSC/SPC)" userId="S::laurence.beaupre_ssc-spc.gc.ca#ext#@gcxgce.onmicrosoft.com::13333eb9-13ca-4e3d-9da5-21ac396870e9" providerId="AD" clId="Web-{DF1D5100-E072-2D08-E2A3-DC02ABB4F668}" dt="2025-01-14T14:34:23.367" v="294" actId="20577"/>
          <ac:spMkLst>
            <pc:docMk/>
            <pc:sldMk cId="3567896303" sldId="2147375472"/>
            <ac:spMk id="7" creationId="{72290637-9FED-C6DB-789D-ED3F5B7EDC0B}"/>
          </ac:spMkLst>
        </pc:spChg>
      </pc:sldChg>
      <pc:sldChg chg="modSp">
        <pc:chgData name="Beaupré, Laurence (SSC/SPC)" userId="S::laurence.beaupre_ssc-spc.gc.ca#ext#@gcxgce.onmicrosoft.com::13333eb9-13ca-4e3d-9da5-21ac396870e9" providerId="AD" clId="Web-{DF1D5100-E072-2D08-E2A3-DC02ABB4F668}" dt="2025-01-14T14:36:27.509" v="298" actId="14100"/>
        <pc:sldMkLst>
          <pc:docMk/>
          <pc:sldMk cId="995991446" sldId="2147375473"/>
        </pc:sldMkLst>
        <pc:spChg chg="mod">
          <ac:chgData name="Beaupré, Laurence (SSC/SPC)" userId="S::laurence.beaupre_ssc-spc.gc.ca#ext#@gcxgce.onmicrosoft.com::13333eb9-13ca-4e3d-9da5-21ac396870e9" providerId="AD" clId="Web-{DF1D5100-E072-2D08-E2A3-DC02ABB4F668}" dt="2025-01-14T14:36:27.509" v="298" actId="14100"/>
          <ac:spMkLst>
            <pc:docMk/>
            <pc:sldMk cId="995991446" sldId="2147375473"/>
            <ac:spMk id="5" creationId="{A9E5866A-79C1-70E8-E91C-FF8DCDEADE0D}"/>
          </ac:spMkLst>
        </pc:spChg>
      </pc:sldChg>
      <pc:sldChg chg="modSp">
        <pc:chgData name="Beaupré, Laurence (SSC/SPC)" userId="S::laurence.beaupre_ssc-spc.gc.ca#ext#@gcxgce.onmicrosoft.com::13333eb9-13ca-4e3d-9da5-21ac396870e9" providerId="AD" clId="Web-{DF1D5100-E072-2D08-E2A3-DC02ABB4F668}" dt="2025-01-14T15:00:49.976" v="337" actId="20577"/>
        <pc:sldMkLst>
          <pc:docMk/>
          <pc:sldMk cId="3265419648" sldId="2147375474"/>
        </pc:sldMkLst>
        <pc:spChg chg="mod">
          <ac:chgData name="Beaupré, Laurence (SSC/SPC)" userId="S::laurence.beaupre_ssc-spc.gc.ca#ext#@gcxgce.onmicrosoft.com::13333eb9-13ca-4e3d-9da5-21ac396870e9" providerId="AD" clId="Web-{DF1D5100-E072-2D08-E2A3-DC02ABB4F668}" dt="2025-01-14T14:58:21.957" v="304" actId="20577"/>
          <ac:spMkLst>
            <pc:docMk/>
            <pc:sldMk cId="3265419648" sldId="2147375474"/>
            <ac:spMk id="3" creationId="{9FA28AF2-ED72-4FAA-9A4B-4F6E67D24014}"/>
          </ac:spMkLst>
        </pc:spChg>
        <pc:spChg chg="mod">
          <ac:chgData name="Beaupré, Laurence (SSC/SPC)" userId="S::laurence.beaupre_ssc-spc.gc.ca#ext#@gcxgce.onmicrosoft.com::13333eb9-13ca-4e3d-9da5-21ac396870e9" providerId="AD" clId="Web-{DF1D5100-E072-2D08-E2A3-DC02ABB4F668}" dt="2025-01-14T15:00:49.976" v="337" actId="20577"/>
          <ac:spMkLst>
            <pc:docMk/>
            <pc:sldMk cId="3265419648" sldId="2147375474"/>
            <ac:spMk id="5" creationId="{A84BD866-E40C-27DE-1C38-D01CA83959AE}"/>
          </ac:spMkLst>
        </pc:spChg>
        <pc:spChg chg="mod">
          <ac:chgData name="Beaupré, Laurence (SSC/SPC)" userId="S::laurence.beaupre_ssc-spc.gc.ca#ext#@gcxgce.onmicrosoft.com::13333eb9-13ca-4e3d-9da5-21ac396870e9" providerId="AD" clId="Web-{DF1D5100-E072-2D08-E2A3-DC02ABB4F668}" dt="2025-01-14T14:59:46.396" v="316" actId="20577"/>
          <ac:spMkLst>
            <pc:docMk/>
            <pc:sldMk cId="3265419648" sldId="2147375474"/>
            <ac:spMk id="7" creationId="{085E2D63-4B37-8532-6BDB-F0A5E8E90AAD}"/>
          </ac:spMkLst>
        </pc:spChg>
      </pc:sldChg>
      <pc:sldChg chg="modSp">
        <pc:chgData name="Beaupré, Laurence (SSC/SPC)" userId="S::laurence.beaupre_ssc-spc.gc.ca#ext#@gcxgce.onmicrosoft.com::13333eb9-13ca-4e3d-9da5-21ac396870e9" providerId="AD" clId="Web-{DF1D5100-E072-2D08-E2A3-DC02ABB4F668}" dt="2025-01-14T13:24:22.514" v="31" actId="20577"/>
        <pc:sldMkLst>
          <pc:docMk/>
          <pc:sldMk cId="690609433" sldId="2147375475"/>
        </pc:sldMkLst>
        <pc:spChg chg="mod">
          <ac:chgData name="Beaupré, Laurence (SSC/SPC)" userId="S::laurence.beaupre_ssc-spc.gc.ca#ext#@gcxgce.onmicrosoft.com::13333eb9-13ca-4e3d-9da5-21ac396870e9" providerId="AD" clId="Web-{DF1D5100-E072-2D08-E2A3-DC02ABB4F668}" dt="2025-01-14T13:17:33.682" v="13" actId="20577"/>
          <ac:spMkLst>
            <pc:docMk/>
            <pc:sldMk cId="690609433" sldId="2147375475"/>
            <ac:spMk id="5" creationId="{85387E9C-F1AF-B82F-9980-FFA4B550B25D}"/>
          </ac:spMkLst>
        </pc:spChg>
        <pc:spChg chg="mod">
          <ac:chgData name="Beaupré, Laurence (SSC/SPC)" userId="S::laurence.beaupre_ssc-spc.gc.ca#ext#@gcxgce.onmicrosoft.com::13333eb9-13ca-4e3d-9da5-21ac396870e9" providerId="AD" clId="Web-{DF1D5100-E072-2D08-E2A3-DC02ABB4F668}" dt="2025-01-14T13:18:54.933" v="25" actId="20577"/>
          <ac:spMkLst>
            <pc:docMk/>
            <pc:sldMk cId="690609433" sldId="2147375475"/>
            <ac:spMk id="12" creationId="{F8FFC7EB-5B54-5643-F9D3-0B6BB6A503FC}"/>
          </ac:spMkLst>
        </pc:spChg>
        <pc:spChg chg="mod">
          <ac:chgData name="Beaupré, Laurence (SSC/SPC)" userId="S::laurence.beaupre_ssc-spc.gc.ca#ext#@gcxgce.onmicrosoft.com::13333eb9-13ca-4e3d-9da5-21ac396870e9" providerId="AD" clId="Web-{DF1D5100-E072-2D08-E2A3-DC02ABB4F668}" dt="2025-01-14T13:24:22.514" v="31" actId="20577"/>
          <ac:spMkLst>
            <pc:docMk/>
            <pc:sldMk cId="690609433" sldId="2147375475"/>
            <ac:spMk id="16" creationId="{D95FE197-6FEC-29B0-2724-5648EC16E4FE}"/>
          </ac:spMkLst>
        </pc:spChg>
      </pc:sldChg>
      <pc:sldChg chg="modSp">
        <pc:chgData name="Beaupré, Laurence (SSC/SPC)" userId="S::laurence.beaupre_ssc-spc.gc.ca#ext#@gcxgce.onmicrosoft.com::13333eb9-13ca-4e3d-9da5-21ac396870e9" providerId="AD" clId="Web-{DF1D5100-E072-2D08-E2A3-DC02ABB4F668}" dt="2025-01-14T15:04:58.231" v="489"/>
        <pc:sldMkLst>
          <pc:docMk/>
          <pc:sldMk cId="579290629" sldId="2147375477"/>
        </pc:sldMkLst>
        <pc:graphicFrameChg chg="mod modGraphic">
          <ac:chgData name="Beaupré, Laurence (SSC/SPC)" userId="S::laurence.beaupre_ssc-spc.gc.ca#ext#@gcxgce.onmicrosoft.com::13333eb9-13ca-4e3d-9da5-21ac396870e9" providerId="AD" clId="Web-{DF1D5100-E072-2D08-E2A3-DC02ABB4F668}" dt="2025-01-14T15:04:58.231" v="489"/>
          <ac:graphicFrameMkLst>
            <pc:docMk/>
            <pc:sldMk cId="579290629" sldId="2147375477"/>
            <ac:graphicFrameMk id="7" creationId="{7A79D509-A8AE-20EA-5DBD-B2FDF65B893E}"/>
          </ac:graphicFrameMkLst>
        </pc:graphicFrameChg>
      </pc:sldChg>
      <pc:sldChg chg="modSp">
        <pc:chgData name="Beaupré, Laurence (SSC/SPC)" userId="S::laurence.beaupre_ssc-spc.gc.ca#ext#@gcxgce.onmicrosoft.com::13333eb9-13ca-4e3d-9da5-21ac396870e9" providerId="AD" clId="Web-{DF1D5100-E072-2D08-E2A3-DC02ABB4F668}" dt="2025-01-14T13:17:37.213" v="14" actId="20577"/>
        <pc:sldMkLst>
          <pc:docMk/>
          <pc:sldMk cId="1997553329" sldId="2147375479"/>
        </pc:sldMkLst>
        <pc:spChg chg="mod">
          <ac:chgData name="Beaupré, Laurence (SSC/SPC)" userId="S::laurence.beaupre_ssc-spc.gc.ca#ext#@gcxgce.onmicrosoft.com::13333eb9-13ca-4e3d-9da5-21ac396870e9" providerId="AD" clId="Web-{DF1D5100-E072-2D08-E2A3-DC02ABB4F668}" dt="2025-01-14T13:17:37.213" v="14" actId="20577"/>
          <ac:spMkLst>
            <pc:docMk/>
            <pc:sldMk cId="1997553329" sldId="2147375479"/>
            <ac:spMk id="7" creationId="{A74C702F-92A9-2B94-D741-B6B4BF99D22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E07EEF-75E8-4344-8002-DB0F2C348A01}" type="datetimeFigureOut">
              <a:rPr lang="fr-CA" smtClean="0"/>
              <a:t>2025-01-14</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321210-15B1-410A-B967-2B11573E3F8D}" type="slidenum">
              <a:rPr lang="fr-CA" smtClean="0"/>
              <a:t>‹#›</a:t>
            </a:fld>
            <a:endParaRPr lang="fr-CA"/>
          </a:p>
        </p:txBody>
      </p:sp>
    </p:spTree>
    <p:extLst>
      <p:ext uri="{BB962C8B-B14F-4D97-AF65-F5344CB8AC3E}">
        <p14:creationId xmlns:p14="http://schemas.microsoft.com/office/powerpoint/2010/main" val="2224428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B78A6-32CA-8B6B-304D-696A396CC86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0CBA3BE-AB45-2052-5B99-4CE191E1F7A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560076D-8DB0-FEF7-BE73-A13C0730FD2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a:solidFill>
                <a:schemeClr val="bg2"/>
              </a:solidFill>
              <a:latin typeface="Avenir" panose="020005030200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a:solidFill>
                  <a:schemeClr val="bg2"/>
                </a:solidFill>
                <a:latin typeface="Avenir" panose="02000503020000020003" pitchFamily="2" charset="0"/>
              </a:rPr>
              <a:t>L'image que vous avez partagée montre la couverture du livre "How Learning </a:t>
            </a:r>
            <a:r>
              <a:rPr lang="fr-CA" sz="1200" err="1">
                <a:solidFill>
                  <a:schemeClr val="bg2"/>
                </a:solidFill>
                <a:latin typeface="Avenir" panose="02000503020000020003" pitchFamily="2" charset="0"/>
              </a:rPr>
              <a:t>Happens</a:t>
            </a:r>
            <a:r>
              <a:rPr lang="fr-CA" sz="1200">
                <a:solidFill>
                  <a:schemeClr val="bg2"/>
                </a:solidFill>
                <a:latin typeface="Avenir" panose="02000503020000020003" pitchFamily="2" charset="0"/>
              </a:rPr>
              <a:t>: </a:t>
            </a:r>
            <a:r>
              <a:rPr lang="fr-CA" sz="1200" err="1">
                <a:solidFill>
                  <a:schemeClr val="bg2"/>
                </a:solidFill>
                <a:latin typeface="Avenir" panose="02000503020000020003" pitchFamily="2" charset="0"/>
              </a:rPr>
              <a:t>Seminal</a:t>
            </a:r>
            <a:r>
              <a:rPr lang="fr-CA" sz="1200">
                <a:solidFill>
                  <a:schemeClr val="bg2"/>
                </a:solidFill>
                <a:latin typeface="Avenir" panose="02000503020000020003" pitchFamily="2" charset="0"/>
              </a:rPr>
              <a:t> Works in </a:t>
            </a:r>
            <a:r>
              <a:rPr lang="fr-CA" sz="1200" err="1">
                <a:solidFill>
                  <a:schemeClr val="bg2"/>
                </a:solidFill>
                <a:latin typeface="Avenir" panose="02000503020000020003" pitchFamily="2" charset="0"/>
              </a:rPr>
              <a:t>Educational</a:t>
            </a:r>
            <a:r>
              <a:rPr lang="fr-CA" sz="1200">
                <a:solidFill>
                  <a:schemeClr val="bg2"/>
                </a:solidFill>
                <a:latin typeface="Avenir" panose="02000503020000020003" pitchFamily="2" charset="0"/>
              </a:rPr>
              <a:t> Psychology and </a:t>
            </a:r>
            <a:r>
              <a:rPr lang="fr-CA" sz="1200" err="1">
                <a:solidFill>
                  <a:schemeClr val="bg2"/>
                </a:solidFill>
                <a:latin typeface="Avenir" panose="02000503020000020003" pitchFamily="2" charset="0"/>
              </a:rPr>
              <a:t>What</a:t>
            </a:r>
            <a:r>
              <a:rPr lang="fr-CA" sz="1200">
                <a:solidFill>
                  <a:schemeClr val="bg2"/>
                </a:solidFill>
                <a:latin typeface="Avenir" panose="02000503020000020003" pitchFamily="2" charset="0"/>
              </a:rPr>
              <a:t> </a:t>
            </a:r>
            <a:r>
              <a:rPr lang="fr-CA" sz="1200" err="1">
                <a:solidFill>
                  <a:schemeClr val="bg2"/>
                </a:solidFill>
                <a:latin typeface="Avenir" panose="02000503020000020003" pitchFamily="2" charset="0"/>
              </a:rPr>
              <a:t>They</a:t>
            </a:r>
            <a:r>
              <a:rPr lang="fr-CA" sz="1200">
                <a:solidFill>
                  <a:schemeClr val="bg2"/>
                </a:solidFill>
                <a:latin typeface="Avenir" panose="02000503020000020003" pitchFamily="2" charset="0"/>
              </a:rPr>
              <a:t> </a:t>
            </a:r>
            <a:r>
              <a:rPr lang="fr-CA" sz="1200" err="1">
                <a:solidFill>
                  <a:schemeClr val="bg2"/>
                </a:solidFill>
                <a:latin typeface="Avenir" panose="02000503020000020003" pitchFamily="2" charset="0"/>
              </a:rPr>
              <a:t>Mean</a:t>
            </a:r>
            <a:r>
              <a:rPr lang="fr-CA" sz="1200">
                <a:solidFill>
                  <a:schemeClr val="bg2"/>
                </a:solidFill>
                <a:latin typeface="Avenir" panose="02000503020000020003" pitchFamily="2" charset="0"/>
              </a:rPr>
              <a:t> in Practice"** (Deuxième édition) par **Paul A. Kirschner** et **Carl </a:t>
            </a:r>
            <a:r>
              <a:rPr lang="fr-CA" sz="1200" err="1">
                <a:solidFill>
                  <a:schemeClr val="bg2"/>
                </a:solidFill>
                <a:latin typeface="Avenir" panose="02000503020000020003" pitchFamily="2" charset="0"/>
              </a:rPr>
              <a:t>Hendrick</a:t>
            </a:r>
            <a:endParaRPr lang="fr-CA" sz="1200">
              <a:solidFill>
                <a:schemeClr val="bg2"/>
              </a:solidFill>
              <a:latin typeface="Avenir" panose="020005030200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a:solidFill>
                <a:schemeClr val="bg2"/>
              </a:solidFill>
              <a:latin typeface="Avenir" panose="020005030200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a:solidFill>
                  <a:schemeClr val="bg2"/>
                </a:solidFill>
                <a:latin typeface="Avenir" panose="02000503020000020003" pitchFamily="2" charset="0"/>
              </a:rPr>
              <a:t>Ce livre présente des travaux fondamentaux en psychologie de l'éducation et les applique en contexte pratique. Il est particulièrement utile pour les enseignants, formateurs, et professionnels de l'éducation qui souhaitent comprendre comment les recherches en psychologie peuvent améliorer les stratégies d'enseignement et d'apprentissage.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a:solidFill>
                <a:schemeClr val="bg2"/>
              </a:solidFill>
              <a:latin typeface="Avenir" panose="020005030200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a:solidFill>
                  <a:schemeClr val="bg2"/>
                </a:solidFill>
                <a:latin typeface="Avenir" panose="02000503020000020003" pitchFamily="2" charset="0"/>
              </a:rPr>
              <a:t>Ce livre peut être une excellente source pour approfondir votre compréhension des principes d'apprentissage et de leur application concrète.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a:solidFill>
                <a:schemeClr val="bg2"/>
              </a:solidFill>
              <a:latin typeface="Avenir" panose="020005030200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a:solidFill>
                <a:schemeClr val="bg2"/>
              </a:solidFill>
              <a:latin typeface="Avenir" panose="020005030200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a:solidFill>
                <a:schemeClr val="bg2"/>
              </a:solidFill>
              <a:latin typeface="Avenir" panose="02000503020000020003" pitchFamily="2" charset="0"/>
            </a:endParaRPr>
          </a:p>
          <a:p>
            <a:endParaRPr lang="fr-CA"/>
          </a:p>
        </p:txBody>
      </p:sp>
      <p:sp>
        <p:nvSpPr>
          <p:cNvPr id="4" name="Espace réservé du numéro de diapositive 3">
            <a:extLst>
              <a:ext uri="{FF2B5EF4-FFF2-40B4-BE49-F238E27FC236}">
                <a16:creationId xmlns:a16="http://schemas.microsoft.com/office/drawing/2014/main" id="{A165BD73-A79A-9F62-CEFB-832AE6B6D66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321210-15B1-410A-B967-2B11573E3F8D}"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9719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918F7-1E92-FCE9-CB4D-73E8F371EF9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8779FA6-4A68-8BF2-002A-60F4C551893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337CB6E-89D7-C4D9-BBCD-D46CA70B15AA}"/>
              </a:ext>
            </a:extLst>
          </p:cNvPr>
          <p:cNvSpPr>
            <a:spLocks noGrp="1"/>
          </p:cNvSpPr>
          <p:nvPr>
            <p:ph type="body" idx="1"/>
          </p:nvPr>
        </p:nvSpPr>
        <p:spPr/>
        <p:txBody>
          <a:bodyPr/>
          <a:lstStyle/>
          <a:p>
            <a:r>
              <a:rPr lang="fr-CA" b="1"/>
              <a:t>Former et sensibiliser les employés sur des techniques d’apprentissage efficaces</a:t>
            </a:r>
            <a:r>
              <a:rPr lang="fr-CA"/>
              <a:t> : Enseignez des méthodes comme le rappel actif et l’apprentissage espacé pour optimiser la rétention des connaissances et sensibilisez-les à l’importance de ces techniques pour un apprentissage durable.</a:t>
            </a:r>
          </a:p>
          <a:p>
            <a:r>
              <a:rPr lang="fr-CA" b="1"/>
              <a:t>Concevoir des solutions d’apprentissage basées sur la science</a:t>
            </a:r>
            <a:r>
              <a:rPr lang="fr-CA"/>
              <a:t> : Créez des programmes et des outils pédagogiques qui intègrent des stratégies validées, telles que l’apprentissage espacé et l’intercalage, pour maximiser l’efficacité de la formation.</a:t>
            </a:r>
          </a:p>
          <a:p>
            <a:r>
              <a:rPr lang="fr-CA" b="1"/>
              <a:t>Encourager l’application en contexte réel</a:t>
            </a:r>
            <a:r>
              <a:rPr lang="fr-CA"/>
              <a:t> : Mettez en place des simulations ou des projets professionnels qui permettent aux employés de mettre en pratique les compétences acquises, renforçant ainsi l’apprentissage par l’expérience.</a:t>
            </a:r>
          </a:p>
          <a:p>
            <a:r>
              <a:rPr lang="fr-CA" b="1"/>
              <a:t>Créer un environnement propice à l'apprentissage continu</a:t>
            </a:r>
            <a:r>
              <a:rPr lang="fr-CA"/>
              <a:t> : Favorisez une culture de développement permanent en soutenant les efforts de formation, en valorisant la montée en compétences, et en encourageant le partage des connaissances au sein de l’entreprise.</a:t>
            </a:r>
          </a:p>
          <a:p>
            <a:endParaRPr lang="fr-CA"/>
          </a:p>
        </p:txBody>
      </p:sp>
      <p:sp>
        <p:nvSpPr>
          <p:cNvPr id="4" name="Espace réservé du numéro de diapositive 3">
            <a:extLst>
              <a:ext uri="{FF2B5EF4-FFF2-40B4-BE49-F238E27FC236}">
                <a16:creationId xmlns:a16="http://schemas.microsoft.com/office/drawing/2014/main" id="{BF625687-AA4E-DA95-9CC5-729C15FA47C4}"/>
              </a:ext>
            </a:extLst>
          </p:cNvPr>
          <p:cNvSpPr>
            <a:spLocks noGrp="1"/>
          </p:cNvSpPr>
          <p:nvPr>
            <p:ph type="sldNum" sz="quarter" idx="5"/>
          </p:nvPr>
        </p:nvSpPr>
        <p:spPr/>
        <p:txBody>
          <a:bodyPr/>
          <a:lstStyle/>
          <a:p>
            <a:fld id="{C4321210-15B1-410A-B967-2B11573E3F8D}" type="slidenum">
              <a:rPr lang="fr-CA" smtClean="0"/>
              <a:t>17</a:t>
            </a:fld>
            <a:endParaRPr lang="fr-CA"/>
          </a:p>
        </p:txBody>
      </p:sp>
    </p:spTree>
    <p:extLst>
      <p:ext uri="{BB962C8B-B14F-4D97-AF65-F5344CB8AC3E}">
        <p14:creationId xmlns:p14="http://schemas.microsoft.com/office/powerpoint/2010/main" val="104767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[Principe 1 : La capacité de la mémoire de travail est limitée]</a:t>
            </a:r>
            <a:br>
              <a:rPr lang="fr-CA"/>
            </a:br>
            <a:r>
              <a:rPr lang="fr-CA"/>
              <a:t>« Notre mémoire de travail a une capacité limitée. Cela signifie qu'un apprenant submergé par trop d'informations risque de ne pas les retenir. Par exemple, suivre plusieurs formations en même temps peut devenir rapidement contre-productif. Ce principe nous rappelle l'importance de respecter les limites cognitives naturelles. »</a:t>
            </a:r>
          </a:p>
          <a:p>
            <a:r>
              <a:rPr lang="fr-CA" b="1"/>
              <a:t>[Principe 2 : L'apprentissage est plus efficace lorsqu’il y a une raison concrète d’assimiler l’information]</a:t>
            </a:r>
            <a:br>
              <a:rPr lang="fr-CA"/>
            </a:br>
            <a:r>
              <a:rPr lang="fr-CA"/>
              <a:t>« L'apprentissage devient plus efficace quand il y a une raison concrète d’assimiler l’information. Lorsque les nouvelles connaissances sont présentées en fonction des besoins réels de l'entreprise ou des défis actuels des employés, cela aide à rendre l'apprentissage pertinent et intéressant. Ce principe montre que pour susciter l'engagement, l'apprentissage doit être aligné avec des situations concrètes, ce qui donne du sens et motive les apprenants. »</a:t>
            </a:r>
          </a:p>
          <a:p>
            <a:r>
              <a:rPr lang="fr-CA" b="1"/>
              <a:t>[Principe 3 : Relier les nouvelles informations aux connaissances existantes]</a:t>
            </a:r>
            <a:br>
              <a:rPr lang="fr-CA"/>
            </a:br>
            <a:r>
              <a:rPr lang="fr-CA"/>
              <a:t>« Chaque nouvelle information trouve mieux sa place si elle est reliée à ce que nous connaissons déjà. Ce lien renforce la mémoire, car il s’appuie sur des schémas mentaux déjà établis. »</a:t>
            </a:r>
          </a:p>
          <a:p>
            <a:r>
              <a:rPr lang="fr-CA" b="1"/>
              <a:t>[Principe 4 : Différences entre novices et experts]</a:t>
            </a:r>
            <a:br>
              <a:rPr lang="fr-CA"/>
            </a:br>
            <a:r>
              <a:rPr lang="fr-CA"/>
              <a:t>« Les novices abordent les choses différemment des experts. Les premiers ont souvent besoin d'accompagnement pour construire leurs modèles mentaux, alors que les seconds reconnaissent des schémas complexes grâce à leur expérience. Il est essentiel d’adapter la stratégie d’apprentissage en fonction du niveau de connaissance des apprenants. »</a:t>
            </a:r>
          </a:p>
          <a:p>
            <a:r>
              <a:rPr lang="fr-CA" b="1"/>
              <a:t>[Principe 5 : Pour se souvenir, nous devons oublier]</a:t>
            </a:r>
            <a:br>
              <a:rPr lang="fr-CA"/>
            </a:br>
            <a:r>
              <a:rPr lang="fr-CA"/>
              <a:t>« L'oubli est une étape essentielle pour mémoriser sur le long terme. Ce phénomène est contre-intuitif, mais il montre que pour bien retenir, il faut réactiver l'information après une période d'oubli. Ce principe nous invite à repenser la manière dont nous renforçons nos connaissances. »</a:t>
            </a:r>
          </a:p>
          <a:p>
            <a:r>
              <a:rPr lang="fr-CA" b="1"/>
              <a:t>[Principe 6 : Apprentissage ≠ Performance]</a:t>
            </a:r>
            <a:br>
              <a:rPr lang="fr-CA"/>
            </a:br>
            <a:r>
              <a:rPr lang="fr-CA"/>
              <a:t>« Un bon résultat en formation ne signifie pas que l'apprentissage est ancré. Il est facile de répondre correctement sans comprendre en profondeur. Ce principe invite à aller au-delà des évaluations superficielles pour vérifier la compréhension réelle. »</a:t>
            </a:r>
          </a:p>
          <a:p>
            <a:r>
              <a:rPr lang="fr-CA" b="1"/>
              <a:t>[Principe 7 : La réussite mène à la motivation]</a:t>
            </a:r>
            <a:br>
              <a:rPr lang="fr-CA"/>
            </a:br>
            <a:r>
              <a:rPr lang="fr-CA"/>
              <a:t>« Atteindre des objectifs, même modestes, crée un cercle vertueux de motivation. Chaque petite victoire renforce la confiance et donne envie de continuer. Ce principe montre l'importance de célébrer chaque étape du progrès pour garder les apprenants motivés et engagés. »</a:t>
            </a:r>
          </a:p>
          <a:p>
            <a:r>
              <a:rPr lang="fr-CA" b="1"/>
              <a:t>[Principe 8 : Les apprenants ne savent souvent pas comment bien apprendre]</a:t>
            </a:r>
            <a:br>
              <a:rPr lang="fr-CA"/>
            </a:br>
            <a:r>
              <a:rPr lang="fr-CA"/>
              <a:t>« Beaucoup d’apprenants, peu importe leur poste ou niveau d’expérience, utilisent des techniques d’apprentissage peu efficaces. Ce principe nous rappelle l'importance de guider les apprenants vers des stratégies fondées sur la science pour améliorer leur rétention. »</a:t>
            </a:r>
          </a:p>
          <a:p>
            <a:r>
              <a:rPr lang="fr-CA" b="1"/>
              <a:t>[Conclusion]</a:t>
            </a:r>
            <a:br>
              <a:rPr lang="fr-CA"/>
            </a:br>
            <a:r>
              <a:rPr lang="fr-CA"/>
              <a:t>« Ces principes montrent que l'apprentissage est un processus complexe qui nécessite une approche réfléchie et adaptée aux besoins des apprenants. En gardant ces principes en tête, chacun peut améliorer sa façon d’apprendre et de former. »</a:t>
            </a:r>
          </a:p>
          <a:p>
            <a:endParaRPr lang="fr-CA"/>
          </a:p>
        </p:txBody>
      </p:sp>
      <p:sp>
        <p:nvSpPr>
          <p:cNvPr id="4" name="Espace réservé du numéro de diapositive 3"/>
          <p:cNvSpPr>
            <a:spLocks noGrp="1"/>
          </p:cNvSpPr>
          <p:nvPr>
            <p:ph type="sldNum" sz="quarter" idx="5"/>
          </p:nvPr>
        </p:nvSpPr>
        <p:spPr/>
        <p:txBody>
          <a:bodyPr/>
          <a:lstStyle/>
          <a:p>
            <a:fld id="{C4321210-15B1-410A-B967-2B11573E3F8D}" type="slidenum">
              <a:rPr lang="fr-CA" smtClean="0"/>
              <a:t>2</a:t>
            </a:fld>
            <a:endParaRPr lang="fr-CA"/>
          </a:p>
        </p:txBody>
      </p:sp>
    </p:spTree>
    <p:extLst>
      <p:ext uri="{BB962C8B-B14F-4D97-AF65-F5344CB8AC3E}">
        <p14:creationId xmlns:p14="http://schemas.microsoft.com/office/powerpoint/2010/main" val="2905725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0F0E4-8904-BAE5-12D3-C74EF99501A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C439891-BECA-2BD1-69F9-0FAB27C984C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6E193D5-B5B6-4D4B-A60B-A94B9F96252B}"/>
              </a:ext>
            </a:extLst>
          </p:cNvPr>
          <p:cNvSpPr>
            <a:spLocks noGrp="1"/>
          </p:cNvSpPr>
          <p:nvPr>
            <p:ph type="body" idx="1"/>
          </p:nvPr>
        </p:nvSpPr>
        <p:spPr/>
        <p:txBody>
          <a:bodyPr/>
          <a:lstStyle/>
          <a:p>
            <a:r>
              <a:rPr lang="fr-CA" b="1"/>
              <a:t>Diviser l’information en petits segments</a:t>
            </a:r>
            <a:r>
              <a:rPr lang="fr-CA"/>
              <a:t> : Fractionnez le contenu en modules courts et digestes pour éviter la surcharge d’informations et faciliter l’assimilation.</a:t>
            </a:r>
          </a:p>
          <a:p>
            <a:r>
              <a:rPr lang="fr-CA" b="1"/>
              <a:t>Utiliser des aides à la tâche</a:t>
            </a:r>
            <a:r>
              <a:rPr lang="fr-CA"/>
              <a:t> : Intégrez des supports visuels, des guides ou des rappels qui aident les apprenants à accomplir les tâches sans surcharge cognitive. Ces aides permettent de se concentrer sur l’essentiel sans retenir tous les détails.</a:t>
            </a:r>
          </a:p>
          <a:p>
            <a:r>
              <a:rPr lang="fr-CA" b="1"/>
              <a:t>Favoriser les pauses et les temps de réflexion</a:t>
            </a:r>
            <a:r>
              <a:rPr lang="fr-CA"/>
              <a:t> : Planifiez des pauses régulières dans les sessions de formation pour permettre aux apprenants de consolider ce qu’ils ont appris.</a:t>
            </a:r>
          </a:p>
          <a:p>
            <a:r>
              <a:rPr lang="fr-CA" b="1"/>
              <a:t>Mettre en avant les concepts clés</a:t>
            </a:r>
            <a:r>
              <a:rPr lang="fr-CA"/>
              <a:t> : Priorisez les informations essentielles et éliminez les détails non nécessaires pour maintenir l’attention sur l’essentiel.</a:t>
            </a:r>
          </a:p>
          <a:p>
            <a:r>
              <a:rPr lang="fr-CA" b="1"/>
              <a:t>Utiliser des supports visuels et interactifs</a:t>
            </a:r>
            <a:r>
              <a:rPr lang="fr-CA"/>
              <a:t> : Les schémas, diagrammes et activités interactives aident à illustrer les concepts et à alléger la charge cognitive en rendant l’information plus accessible.</a:t>
            </a:r>
          </a:p>
          <a:p>
            <a:r>
              <a:rPr lang="fr-CA" b="1"/>
              <a:t>Appliquer la répétition espacée</a:t>
            </a:r>
            <a:r>
              <a:rPr lang="fr-CA"/>
              <a:t> : Répétez les concepts clés à intervalles de temps croissants pour renforcer la rétention en mémoire à long terme, en évitant de surcharger la mémoire de travail.</a:t>
            </a:r>
          </a:p>
          <a:p>
            <a:r>
              <a:rPr lang="fr-CA" b="1"/>
              <a:t>Encourager la révision régulière</a:t>
            </a:r>
            <a:r>
              <a:rPr lang="fr-CA"/>
              <a:t> : Incitez les apprenants à revoir les informations périodiquement, ce qui facilite l’ancrage et réduit la quantité de contenu à retenir en une seule fois.</a:t>
            </a:r>
          </a:p>
          <a:p>
            <a:r>
              <a:rPr lang="fr-CA" b="1"/>
              <a:t>Adapter le rythme de la formation</a:t>
            </a:r>
            <a:r>
              <a:rPr lang="fr-CA"/>
              <a:t> : Ajustez la vitesse de la formation pour donner aux apprenants le temps d’assimiler chaque section avant de passer à la suivante.</a:t>
            </a:r>
          </a:p>
          <a:p>
            <a:endParaRPr lang="fr-CA"/>
          </a:p>
        </p:txBody>
      </p:sp>
      <p:sp>
        <p:nvSpPr>
          <p:cNvPr id="4" name="Espace réservé du numéro de diapositive 3">
            <a:extLst>
              <a:ext uri="{FF2B5EF4-FFF2-40B4-BE49-F238E27FC236}">
                <a16:creationId xmlns:a16="http://schemas.microsoft.com/office/drawing/2014/main" id="{3263E021-5E31-63FC-71EA-8343D0ADB412}"/>
              </a:ext>
            </a:extLst>
          </p:cNvPr>
          <p:cNvSpPr>
            <a:spLocks noGrp="1"/>
          </p:cNvSpPr>
          <p:nvPr>
            <p:ph type="sldNum" sz="quarter" idx="5"/>
          </p:nvPr>
        </p:nvSpPr>
        <p:spPr/>
        <p:txBody>
          <a:bodyPr/>
          <a:lstStyle/>
          <a:p>
            <a:fld id="{C4321210-15B1-410A-B967-2B11573E3F8D}" type="slidenum">
              <a:rPr lang="fr-CA" smtClean="0"/>
              <a:t>3</a:t>
            </a:fld>
            <a:endParaRPr lang="fr-CA"/>
          </a:p>
        </p:txBody>
      </p:sp>
    </p:spTree>
    <p:extLst>
      <p:ext uri="{BB962C8B-B14F-4D97-AF65-F5344CB8AC3E}">
        <p14:creationId xmlns:p14="http://schemas.microsoft.com/office/powerpoint/2010/main" val="3518696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Aligner le contenu avec des objectifs concrets</a:t>
            </a:r>
            <a:r>
              <a:rPr lang="fr-CA"/>
              <a:t> : Assurez-vous que le contenu est en lien direct avec les objectifs de l'entreprise et les tâches quotidiennes des apprenants. Par exemple, si une formation porte sur la gestion de projet, illustrez comment les nouvelles compétences peuvent améliorer l'efficacité des projets actuels de l'entreprise.</a:t>
            </a:r>
          </a:p>
          <a:p>
            <a:r>
              <a:rPr lang="fr-CA" b="1"/>
              <a:t>Utiliser des exemples pertinents et spécifiques</a:t>
            </a:r>
            <a:r>
              <a:rPr lang="fr-CA"/>
              <a:t> : Proposez des cas pratiques et des exemples qui reflètent les défis réels rencontrés par les apprenants. Plus ils peuvent se reconnaître dans les situations abordées, plus l'information sera significative pour eux.</a:t>
            </a:r>
          </a:p>
          <a:p>
            <a:r>
              <a:rPr lang="fr-CA" b="1"/>
              <a:t>Impliquer les apprenants dans le processus d'apprentissage</a:t>
            </a:r>
            <a:r>
              <a:rPr lang="fr-CA"/>
              <a:t> : Encouragez-les à partager leurs propres expériences et à faire des liens avec les nouveaux concepts. Par exemple, à travers des discussions ou des ateliers de réflexion, ils pourront relier le contenu à leur propre contexte, rendant ainsi l'apprentissage plus personnel.</a:t>
            </a:r>
          </a:p>
          <a:p>
            <a:r>
              <a:rPr lang="fr-CA" b="1"/>
              <a:t>Créer des activités pratiques et interactives</a:t>
            </a:r>
            <a:r>
              <a:rPr lang="fr-CA"/>
              <a:t> : Mettez en place des simulations, des jeux de rôle ou des études de cas qui permettent aux apprenants de mettre en pratique les nouvelles connaissances dans des situations concrètes. Ces activités renforcent l’apprentissage en montrant comment appliquer les compétences dans le monde réel.</a:t>
            </a:r>
          </a:p>
          <a:p>
            <a:r>
              <a:rPr lang="fr-CA" b="1"/>
              <a:t>Montrer l’impact potentiel des nouvelles connaissances</a:t>
            </a:r>
            <a:r>
              <a:rPr lang="fr-CA"/>
              <a:t> : Faites clairement ressortir comment les compétences acquises pourront avoir un impact positif sur leurs performances et leur progression dans l’entreprise. En démontrant cette valeur ajoutée, vous augmentez leur motivation et leur engagement.</a:t>
            </a:r>
          </a:p>
          <a:p>
            <a:r>
              <a:rPr lang="fr-CA" b="1"/>
              <a:t>Utiliser des métaphores et analogies significatives</a:t>
            </a:r>
            <a:r>
              <a:rPr lang="fr-CA"/>
              <a:t> : Les analogies aident à mieux comprendre les nouveaux concepts en les reliant à des idées familières. Par exemple, comparer la gestion du changement à la navigation en mer peut rendre le concept plus accessible et mémorable.</a:t>
            </a:r>
          </a:p>
          <a:p>
            <a:r>
              <a:rPr lang="fr-CA" b="1"/>
              <a:t>Rappeler fréquemment l'importance du contenu</a:t>
            </a:r>
            <a:r>
              <a:rPr lang="fr-CA"/>
              <a:t> : Revenez régulièrement sur la raison pour laquelle le contenu est important, en expliquant son utilité concrète dans le contexte professionnel. Cette répétition renforce la motivation des apprenants en leur rappelant l'impact potentiel des connaissances sur leur travail et leurs objectifs.</a:t>
            </a:r>
          </a:p>
          <a:p>
            <a:r>
              <a:rPr lang="fr-CA" b="1"/>
              <a:t>Réviser et renforcer régulièrement</a:t>
            </a:r>
            <a:r>
              <a:rPr lang="fr-CA"/>
              <a:t> : Planifiez des séances de révision qui mettent en avant les concepts clés. Les rappels réguliers renforcent l’encodage en mémoire à long terme, en particulier si chaque révision montre la pertinence des connaissances pour le travail quotidien.</a:t>
            </a:r>
          </a:p>
          <a:p>
            <a:r>
              <a:rPr lang="fr-CA" b="1"/>
              <a:t>Encourager la réflexion personnelle</a:t>
            </a:r>
            <a:r>
              <a:rPr lang="fr-CA"/>
              <a:t> : Demandez aux apprenants d'écrire ou de discuter sur la manière dont les nouvelles informations s'appliquent à leur travail et leurs objectifs personnels. La réflexion personnelle augmente la signification du contenu, facilitant ainsi son encodage.</a:t>
            </a:r>
          </a:p>
          <a:p>
            <a:endParaRPr lang="fr-CA"/>
          </a:p>
        </p:txBody>
      </p:sp>
      <p:sp>
        <p:nvSpPr>
          <p:cNvPr id="4" name="Espace réservé du numéro de diapositive 3"/>
          <p:cNvSpPr>
            <a:spLocks noGrp="1"/>
          </p:cNvSpPr>
          <p:nvPr>
            <p:ph type="sldNum" sz="quarter" idx="5"/>
          </p:nvPr>
        </p:nvSpPr>
        <p:spPr/>
        <p:txBody>
          <a:bodyPr/>
          <a:lstStyle/>
          <a:p>
            <a:fld id="{C4321210-15B1-410A-B967-2B11573E3F8D}" type="slidenum">
              <a:rPr lang="fr-CA" smtClean="0"/>
              <a:t>5</a:t>
            </a:fld>
            <a:endParaRPr lang="fr-CA"/>
          </a:p>
        </p:txBody>
      </p:sp>
    </p:spTree>
    <p:extLst>
      <p:ext uri="{BB962C8B-B14F-4D97-AF65-F5344CB8AC3E}">
        <p14:creationId xmlns:p14="http://schemas.microsoft.com/office/powerpoint/2010/main" val="1943942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46D58-D581-E2F8-E819-A352C79651E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53109D5-D0DD-0076-3DBC-06FB00AA7C3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F0538F5-3AB6-2038-C9FA-FB40653FC3A3}"/>
              </a:ext>
            </a:extLst>
          </p:cNvPr>
          <p:cNvSpPr>
            <a:spLocks noGrp="1"/>
          </p:cNvSpPr>
          <p:nvPr>
            <p:ph type="body" idx="1"/>
          </p:nvPr>
        </p:nvSpPr>
        <p:spPr/>
        <p:txBody>
          <a:bodyPr/>
          <a:lstStyle/>
          <a:p>
            <a:r>
              <a:rPr lang="fr-CA"/>
              <a:t>"Comprendre l'étendue et le type de connaissances préalables de notre audience nous permet d'adapter l'instruction à leurs besoins, facilitant ainsi la construction de schémas précis et utilisables.</a:t>
            </a:r>
          </a:p>
          <a:p>
            <a:r>
              <a:rPr lang="fr-CA"/>
              <a:t>Lorsque les connaissances préalables sont inadéquates ou erronées, l'apprentissage et la compréhension deviennent plus difficiles.</a:t>
            </a:r>
          </a:p>
          <a:p>
            <a:r>
              <a:rPr lang="fr-CA"/>
              <a:t>Plus nos schémas sont complets, précis et facilement utilisables, plus il devient simple de les appliquer dans des situations de travail.« </a:t>
            </a:r>
          </a:p>
          <a:p>
            <a:endParaRPr lang="fr-CA"/>
          </a:p>
          <a:p>
            <a:endParaRPr lang="fr-CA"/>
          </a:p>
          <a:p>
            <a:r>
              <a:rPr lang="fr-CA" b="1"/>
              <a:t>Évaluation des connaissances préalables</a:t>
            </a:r>
            <a:r>
              <a:rPr lang="fr-CA"/>
              <a:t> : Avant de commencer une formation, évaluez ce que les apprenants savent déjà sur le sujet. Cela peut se faire par des sondages, des questionnaires, ou des discussions de groupe. Cette évaluation permet d'adapter le contenu pour qu’il s’appuie sur leur base de connaissances existante.</a:t>
            </a:r>
          </a:p>
          <a:p>
            <a:r>
              <a:rPr lang="fr-CA" b="1"/>
              <a:t>Combler l’écart de connaissances</a:t>
            </a:r>
            <a:r>
              <a:rPr lang="fr-CA"/>
              <a:t> : Une fois les connaissances préalables identifiées, identifiez les lacunes spécifiques qui pourraient freiner la compréhension des nouveaux concepts. Offrez des ressources supplémentaires, comme des modules d'apprentissage de base ou des rappels de concepts essentiels, pour combler ces écarts. Cela garantit que tous les apprenants disposent d'une base commune avant d'aborder de nouveaux contenus.</a:t>
            </a:r>
          </a:p>
          <a:p>
            <a:r>
              <a:rPr lang="fr-CA" b="1"/>
              <a:t>Utilisation d’exemples concrets et familiers</a:t>
            </a:r>
            <a:r>
              <a:rPr lang="fr-CA"/>
              <a:t> : Introduisez de nouveaux concepts en les reliant à des exemples concrets tirés de leur contexte de travail. Par exemple, pour enseigner une nouvelle compétence de gestion de projet, faites référence à des projets qu'ils ont déjà menés.</a:t>
            </a:r>
          </a:p>
          <a:p>
            <a:r>
              <a:rPr lang="fr-CA" b="1"/>
              <a:t>Utilisation d'analogies</a:t>
            </a:r>
            <a:r>
              <a:rPr lang="fr-CA"/>
              <a:t> : Les analogies aident à relier des concepts nouveaux à des idées bien connues. Par exemple, si vous introduisez une nouvelle méthodologie, comparez-la à un processus familier pour les apprenants, ce qui facilitera leur compréhension et leur intégration du concept.</a:t>
            </a:r>
          </a:p>
          <a:p>
            <a:r>
              <a:rPr lang="fr-CA" b="1"/>
              <a:t>Encourager la réflexion personnelle</a:t>
            </a:r>
            <a:r>
              <a:rPr lang="fr-CA"/>
              <a:t> : Demandez aux apprenants de réfléchir et de partager comment les nouvelles informations se connectent à leur expérience passée. Cela peut se faire à travers des discussions, des journaux de réflexion ou des exercices en petits groupes. Cette activité renforce l’assimilation en rendant l'apprentissage personnel et pertinent.</a:t>
            </a:r>
          </a:p>
          <a:p>
            <a:r>
              <a:rPr lang="fr-CA" b="1"/>
              <a:t>Intégration progressive</a:t>
            </a:r>
            <a:r>
              <a:rPr lang="fr-CA"/>
              <a:t> : Plutôt que de présenter tout le nouveau contenu en une fois, introduisez les nouvelles informations graduellement, en les connectant aux notions déjà abordées. Cela facilite la construction de schémas et la consolidation dans la mémoire.</a:t>
            </a:r>
          </a:p>
          <a:p>
            <a:r>
              <a:rPr lang="fr-CA" b="1"/>
              <a:t>Créer des activités pratiques</a:t>
            </a:r>
            <a:r>
              <a:rPr lang="fr-CA"/>
              <a:t> : Permettez aux apprenants d'appliquer les nouvelles connaissances dans des simulations ou des projets qui imitent leur environnement de travail. Ces exercices renforcent la mémoire en reliant les nouvelles informations à des actions concrètes qu'ils connaissent déjà.</a:t>
            </a:r>
          </a:p>
          <a:p>
            <a:r>
              <a:rPr lang="fr-CA" b="1"/>
              <a:t>Feedback et renforcement</a:t>
            </a:r>
            <a:r>
              <a:rPr lang="fr-CA"/>
              <a:t> : Fournissez des retours réguliers pour aider les apprenants à ajuster leurs connaissances et renforcer les connexions. Des séances de révision et des rappels fréquents des connaissances permettent de solidifier les schémas en mémoire à long terme</a:t>
            </a:r>
          </a:p>
          <a:p>
            <a:endParaRPr lang="fr-CA"/>
          </a:p>
          <a:p>
            <a:endParaRPr lang="fr-CA"/>
          </a:p>
        </p:txBody>
      </p:sp>
      <p:sp>
        <p:nvSpPr>
          <p:cNvPr id="4" name="Espace réservé du numéro de diapositive 3">
            <a:extLst>
              <a:ext uri="{FF2B5EF4-FFF2-40B4-BE49-F238E27FC236}">
                <a16:creationId xmlns:a16="http://schemas.microsoft.com/office/drawing/2014/main" id="{B513A40C-79A0-35E1-FE01-B811FCF737C1}"/>
              </a:ext>
            </a:extLst>
          </p:cNvPr>
          <p:cNvSpPr>
            <a:spLocks noGrp="1"/>
          </p:cNvSpPr>
          <p:nvPr>
            <p:ph type="sldNum" sz="quarter" idx="5"/>
          </p:nvPr>
        </p:nvSpPr>
        <p:spPr/>
        <p:txBody>
          <a:bodyPr/>
          <a:lstStyle/>
          <a:p>
            <a:fld id="{C4321210-15B1-410A-B967-2B11573E3F8D}" type="slidenum">
              <a:rPr lang="fr-CA" smtClean="0"/>
              <a:t>7</a:t>
            </a:fld>
            <a:endParaRPr lang="fr-CA"/>
          </a:p>
        </p:txBody>
      </p:sp>
    </p:spTree>
    <p:extLst>
      <p:ext uri="{BB962C8B-B14F-4D97-AF65-F5344CB8AC3E}">
        <p14:creationId xmlns:p14="http://schemas.microsoft.com/office/powerpoint/2010/main" val="1803044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DE979-9616-4BB0-30FE-ADBFEA621DF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46AFECA-34D0-1FF6-228D-15A02537A49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F88A968-0F21-0A60-6E10-4EB0FDA355EC}"/>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81C09A2B-3B4C-932C-6BC0-E9AB5F54F367}"/>
              </a:ext>
            </a:extLst>
          </p:cNvPr>
          <p:cNvSpPr>
            <a:spLocks noGrp="1"/>
          </p:cNvSpPr>
          <p:nvPr>
            <p:ph type="sldNum" sz="quarter" idx="5"/>
          </p:nvPr>
        </p:nvSpPr>
        <p:spPr/>
        <p:txBody>
          <a:bodyPr/>
          <a:lstStyle/>
          <a:p>
            <a:fld id="{C4321210-15B1-410A-B967-2B11573E3F8D}" type="slidenum">
              <a:rPr lang="fr-CA" smtClean="0"/>
              <a:t>9</a:t>
            </a:fld>
            <a:endParaRPr lang="fr-CA"/>
          </a:p>
        </p:txBody>
      </p:sp>
    </p:spTree>
    <p:extLst>
      <p:ext uri="{BB962C8B-B14F-4D97-AF65-F5344CB8AC3E}">
        <p14:creationId xmlns:p14="http://schemas.microsoft.com/office/powerpoint/2010/main" val="725095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1E1A0-0843-791E-1986-5501320D0EB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607768B-A51E-3377-1E0D-272F8E947F5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397F784-222C-CB3F-8AA5-0323B4E9B752}"/>
              </a:ext>
            </a:extLst>
          </p:cNvPr>
          <p:cNvSpPr>
            <a:spLocks noGrp="1"/>
          </p:cNvSpPr>
          <p:nvPr>
            <p:ph type="body" idx="1"/>
          </p:nvPr>
        </p:nvSpPr>
        <p:spPr/>
        <p:txBody>
          <a:bodyPr/>
          <a:lstStyle/>
          <a:p>
            <a:r>
              <a:rPr lang="fr-CA"/>
              <a:t>Pour améliorer à la fois la force de stockage et la force de récupération, voici des solutions efficaces :</a:t>
            </a:r>
          </a:p>
          <a:p>
            <a:pPr>
              <a:buFont typeface="+mj-lt"/>
              <a:buAutoNum type="arabicPeriod"/>
            </a:pPr>
            <a:r>
              <a:rPr lang="fr-CA" b="1"/>
              <a:t>Pratiquer le rappel actif</a:t>
            </a:r>
            <a:r>
              <a:rPr lang="fr-CA"/>
              <a:t> : Incitez les apprenants à se rappeler de l'information de mémoire plutôt que de simplement la relire. Le rappel actif renforce la force de récupération et consolide la mémoire à long terme.</a:t>
            </a:r>
          </a:p>
          <a:p>
            <a:pPr>
              <a:buFont typeface="+mj-lt"/>
              <a:buAutoNum type="arabicPeriod"/>
            </a:pPr>
            <a:r>
              <a:rPr lang="fr-CA" b="1"/>
              <a:t>Utiliser la répétition espacée</a:t>
            </a:r>
            <a:r>
              <a:rPr lang="fr-CA"/>
              <a:t> : Planifiez des sessions de révision à intervalles réguliers. Cela permet de consolider la force de stockage en renforçant les informations au fil du temps, tout en augmentant la force de récupération en rendant les rappels plus difficiles et plus significatifs.</a:t>
            </a:r>
          </a:p>
          <a:p>
            <a:pPr>
              <a:buFont typeface="+mj-lt"/>
              <a:buAutoNum type="arabicPeriod"/>
            </a:pPr>
            <a:r>
              <a:rPr lang="fr-CA" b="1"/>
              <a:t>Intercaler différents sujets (</a:t>
            </a:r>
            <a:r>
              <a:rPr lang="fr-CA" b="1" err="1"/>
              <a:t>interleaving</a:t>
            </a:r>
            <a:r>
              <a:rPr lang="fr-CA" b="1"/>
              <a:t>)</a:t>
            </a:r>
            <a:r>
              <a:rPr lang="fr-CA"/>
              <a:t> : Alternez les sujets au cours de la formation pour éviter la routine et augmenter la difficulté de rappel, ce qui renforce la mémoire en sollicitant davantage la force de récupération.</a:t>
            </a:r>
          </a:p>
          <a:p>
            <a:pPr>
              <a:buFont typeface="+mj-lt"/>
              <a:buAutoNum type="arabicPeriod"/>
            </a:pPr>
            <a:r>
              <a:rPr lang="fr-CA" b="1"/>
              <a:t>Créer des liens contextuels</a:t>
            </a:r>
            <a:r>
              <a:rPr lang="fr-CA"/>
              <a:t> : Encouragez les apprenants à associer de nouvelles informations à des contextes ou exemples concrets. Cela facilite la récupération en mémoire en offrant des points de repère contextuels.</a:t>
            </a:r>
          </a:p>
          <a:p>
            <a:pPr>
              <a:buFont typeface="+mj-lt"/>
              <a:buAutoNum type="arabicPeriod"/>
            </a:pPr>
            <a:r>
              <a:rPr lang="fr-CA" b="1"/>
              <a:t>Encourager l’application pratique</a:t>
            </a:r>
            <a:r>
              <a:rPr lang="fr-CA"/>
              <a:t> : La mise en pratique de l’information, par des exercices ou des cas concrets, permet de renforcer la mémoire et de l’ancrer dans la mémoire à long terme en combinant les connaissances théoriques à des actions concrètes.</a:t>
            </a:r>
          </a:p>
          <a:p>
            <a:r>
              <a:rPr lang="fr-CA"/>
              <a:t>En combinant ces stratégies, il est possible d’optimiser la mémoire des apprenants en renforçant la solidité des informations stockées et en facilitant leur récupération au moment voulu.</a:t>
            </a:r>
          </a:p>
          <a:p>
            <a:endParaRPr lang="fr-CA"/>
          </a:p>
        </p:txBody>
      </p:sp>
      <p:sp>
        <p:nvSpPr>
          <p:cNvPr id="4" name="Espace réservé du numéro de diapositive 3">
            <a:extLst>
              <a:ext uri="{FF2B5EF4-FFF2-40B4-BE49-F238E27FC236}">
                <a16:creationId xmlns:a16="http://schemas.microsoft.com/office/drawing/2014/main" id="{D678C01F-84D8-3A39-4EE5-03F9050958D5}"/>
              </a:ext>
            </a:extLst>
          </p:cNvPr>
          <p:cNvSpPr>
            <a:spLocks noGrp="1"/>
          </p:cNvSpPr>
          <p:nvPr>
            <p:ph type="sldNum" sz="quarter" idx="5"/>
          </p:nvPr>
        </p:nvSpPr>
        <p:spPr/>
        <p:txBody>
          <a:bodyPr/>
          <a:lstStyle/>
          <a:p>
            <a:fld id="{C4321210-15B1-410A-B967-2B11573E3F8D}" type="slidenum">
              <a:rPr lang="fr-CA" smtClean="0"/>
              <a:t>11</a:t>
            </a:fld>
            <a:endParaRPr lang="fr-CA"/>
          </a:p>
        </p:txBody>
      </p:sp>
    </p:spTree>
    <p:extLst>
      <p:ext uri="{BB962C8B-B14F-4D97-AF65-F5344CB8AC3E}">
        <p14:creationId xmlns:p14="http://schemas.microsoft.com/office/powerpoint/2010/main" val="1780219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B6A3A-1AC5-8EE0-1A4F-EF0BD731D5B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27E2A8D-6F44-5C0D-23D0-94AF5F95DFE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9419688-131A-D5D2-1257-9C0BD9B1D0D4}"/>
              </a:ext>
            </a:extLst>
          </p:cNvPr>
          <p:cNvSpPr>
            <a:spLocks noGrp="1"/>
          </p:cNvSpPr>
          <p:nvPr>
            <p:ph type="body" idx="1"/>
          </p:nvPr>
        </p:nvSpPr>
        <p:spPr/>
        <p:txBody>
          <a:bodyPr/>
          <a:lstStyle/>
          <a:p>
            <a:r>
              <a:rPr lang="fr-CA"/>
              <a:t>Pour améliorer à la fois la force de stockage et la force de récupération, voici des solutions efficaces :</a:t>
            </a:r>
          </a:p>
          <a:p>
            <a:pPr>
              <a:buFont typeface="+mj-lt"/>
              <a:buAutoNum type="arabicPeriod"/>
            </a:pPr>
            <a:r>
              <a:rPr lang="fr-CA" b="1"/>
              <a:t>Pratiquer le rappel actif</a:t>
            </a:r>
            <a:r>
              <a:rPr lang="fr-CA"/>
              <a:t> : Incitez les apprenants à se rappeler de l'information de mémoire plutôt que de simplement la relire. Le rappel actif renforce la force de récupération et consolide la mémoire à long terme.</a:t>
            </a:r>
          </a:p>
          <a:p>
            <a:pPr>
              <a:buFont typeface="+mj-lt"/>
              <a:buAutoNum type="arabicPeriod"/>
            </a:pPr>
            <a:r>
              <a:rPr lang="fr-CA" b="1"/>
              <a:t>Utiliser la répétition espacée</a:t>
            </a:r>
            <a:r>
              <a:rPr lang="fr-CA"/>
              <a:t> : Planifiez des sessions de révision à intervalles réguliers. Cela permet de consolider la force de stockage en renforçant les informations au fil du temps, tout en augmentant la force de récupération en rendant les rappels plus difficiles et plus significatifs.</a:t>
            </a:r>
          </a:p>
          <a:p>
            <a:pPr>
              <a:buFont typeface="+mj-lt"/>
              <a:buAutoNum type="arabicPeriod"/>
            </a:pPr>
            <a:r>
              <a:rPr lang="fr-CA" b="1"/>
              <a:t>Intercaler différents sujets (</a:t>
            </a:r>
            <a:r>
              <a:rPr lang="fr-CA" b="1" err="1"/>
              <a:t>interleaving</a:t>
            </a:r>
            <a:r>
              <a:rPr lang="fr-CA" b="1"/>
              <a:t>)</a:t>
            </a:r>
            <a:r>
              <a:rPr lang="fr-CA"/>
              <a:t> : Alternez les sujets au cours de la formation pour éviter la routine et augmenter la difficulté de rappel, ce qui renforce la mémoire en sollicitant davantage la force de récupération.</a:t>
            </a:r>
          </a:p>
          <a:p>
            <a:pPr>
              <a:buFont typeface="+mj-lt"/>
              <a:buAutoNum type="arabicPeriod"/>
            </a:pPr>
            <a:r>
              <a:rPr lang="fr-CA" b="1"/>
              <a:t>Créer des liens contextuels</a:t>
            </a:r>
            <a:r>
              <a:rPr lang="fr-CA"/>
              <a:t> : Encouragez les apprenants à associer de nouvelles informations à des contextes ou exemples concrets. Cela facilite la récupération en mémoire en offrant des points de repère contextuels.</a:t>
            </a:r>
          </a:p>
          <a:p>
            <a:pPr>
              <a:buFont typeface="+mj-lt"/>
              <a:buAutoNum type="arabicPeriod"/>
            </a:pPr>
            <a:r>
              <a:rPr lang="fr-CA" b="1"/>
              <a:t>Encourager l’application pratique</a:t>
            </a:r>
            <a:r>
              <a:rPr lang="fr-CA"/>
              <a:t> : La mise en pratique de l’information, par des exercices ou des cas concrets, permet de renforcer la mémoire et de l’ancrer dans la mémoire à long terme en combinant les connaissances théoriques à des actions concrètes.</a:t>
            </a:r>
          </a:p>
          <a:p>
            <a:r>
              <a:rPr lang="fr-CA"/>
              <a:t>En combinant ces stratégies, il est possible d’optimiser la mémoire des apprenants en renforçant la solidité des informations stockées et en facilitant leur récupération au moment voulu.</a:t>
            </a:r>
          </a:p>
          <a:p>
            <a:endParaRPr lang="fr-CA"/>
          </a:p>
        </p:txBody>
      </p:sp>
      <p:sp>
        <p:nvSpPr>
          <p:cNvPr id="4" name="Espace réservé du numéro de diapositive 3">
            <a:extLst>
              <a:ext uri="{FF2B5EF4-FFF2-40B4-BE49-F238E27FC236}">
                <a16:creationId xmlns:a16="http://schemas.microsoft.com/office/drawing/2014/main" id="{5296889D-FBA1-8B8D-1464-B69795FC24A3}"/>
              </a:ext>
            </a:extLst>
          </p:cNvPr>
          <p:cNvSpPr>
            <a:spLocks noGrp="1"/>
          </p:cNvSpPr>
          <p:nvPr>
            <p:ph type="sldNum" sz="quarter" idx="5"/>
          </p:nvPr>
        </p:nvSpPr>
        <p:spPr/>
        <p:txBody>
          <a:bodyPr/>
          <a:lstStyle/>
          <a:p>
            <a:fld id="{C4321210-15B1-410A-B967-2B11573E3F8D}" type="slidenum">
              <a:rPr lang="fr-CA" smtClean="0"/>
              <a:t>13</a:t>
            </a:fld>
            <a:endParaRPr lang="fr-CA"/>
          </a:p>
        </p:txBody>
      </p:sp>
    </p:spTree>
    <p:extLst>
      <p:ext uri="{BB962C8B-B14F-4D97-AF65-F5344CB8AC3E}">
        <p14:creationId xmlns:p14="http://schemas.microsoft.com/office/powerpoint/2010/main" val="1350236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94646-1D18-4F32-F681-D90DB97BFD9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5499420-796C-4379-BCAA-B8B764F8CA9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CEC8108-4957-8162-058F-33A17EED487F}"/>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1D376039-F70C-187C-3DB9-8125B1437D05}"/>
              </a:ext>
            </a:extLst>
          </p:cNvPr>
          <p:cNvSpPr>
            <a:spLocks noGrp="1"/>
          </p:cNvSpPr>
          <p:nvPr>
            <p:ph type="sldNum" sz="quarter" idx="5"/>
          </p:nvPr>
        </p:nvSpPr>
        <p:spPr/>
        <p:txBody>
          <a:bodyPr/>
          <a:lstStyle/>
          <a:p>
            <a:fld id="{C4321210-15B1-410A-B967-2B11573E3F8D}" type="slidenum">
              <a:rPr lang="fr-CA" smtClean="0"/>
              <a:t>15</a:t>
            </a:fld>
            <a:endParaRPr lang="fr-CA"/>
          </a:p>
        </p:txBody>
      </p:sp>
    </p:spTree>
    <p:extLst>
      <p:ext uri="{BB962C8B-B14F-4D97-AF65-F5344CB8AC3E}">
        <p14:creationId xmlns:p14="http://schemas.microsoft.com/office/powerpoint/2010/main" val="1695832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12A2BA-BB23-4408-4DFA-C2475DB1EA2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C27C94B5-64B0-95B9-8881-EDFABED440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EDDAB1C6-176B-C8C8-3948-3844B98F65E8}"/>
              </a:ext>
            </a:extLst>
          </p:cNvPr>
          <p:cNvSpPr>
            <a:spLocks noGrp="1"/>
          </p:cNvSpPr>
          <p:nvPr>
            <p:ph type="dt" sz="half" idx="10"/>
          </p:nvPr>
        </p:nvSpPr>
        <p:spPr/>
        <p:txBody>
          <a:bodyPr/>
          <a:lstStyle/>
          <a:p>
            <a:fld id="{9C7BBE7E-94B9-4478-80F8-BE6CCA295C2B}" type="datetimeFigureOut">
              <a:rPr lang="fr-CA" smtClean="0"/>
              <a:t>2025-01-14</a:t>
            </a:fld>
            <a:endParaRPr lang="fr-CA"/>
          </a:p>
        </p:txBody>
      </p:sp>
      <p:sp>
        <p:nvSpPr>
          <p:cNvPr id="5" name="Espace réservé du pied de page 4">
            <a:extLst>
              <a:ext uri="{FF2B5EF4-FFF2-40B4-BE49-F238E27FC236}">
                <a16:creationId xmlns:a16="http://schemas.microsoft.com/office/drawing/2014/main" id="{FB743C67-142F-CDEB-7527-652AFC73968A}"/>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8D7F175B-E684-6C46-3733-862C8ED067C7}"/>
              </a:ext>
            </a:extLst>
          </p:cNvPr>
          <p:cNvSpPr>
            <a:spLocks noGrp="1"/>
          </p:cNvSpPr>
          <p:nvPr>
            <p:ph type="sldNum" sz="quarter" idx="12"/>
          </p:nvPr>
        </p:nvSpPr>
        <p:spPr/>
        <p:txBody>
          <a:bodyPr/>
          <a:lstStyle/>
          <a:p>
            <a:fld id="{574167F2-E15A-4707-BC86-97668E9188C5}" type="slidenum">
              <a:rPr lang="fr-CA" smtClean="0"/>
              <a:t>‹#›</a:t>
            </a:fld>
            <a:endParaRPr lang="fr-CA"/>
          </a:p>
        </p:txBody>
      </p:sp>
    </p:spTree>
    <p:extLst>
      <p:ext uri="{BB962C8B-B14F-4D97-AF65-F5344CB8AC3E}">
        <p14:creationId xmlns:p14="http://schemas.microsoft.com/office/powerpoint/2010/main" val="925257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C09A32-E2B9-096C-38C7-B454937751E9}"/>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D398BE36-B89B-7FAE-15B1-9175DC55322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9A8F61E6-77C5-4CC8-B724-6D7B827730F8}"/>
              </a:ext>
            </a:extLst>
          </p:cNvPr>
          <p:cNvSpPr>
            <a:spLocks noGrp="1"/>
          </p:cNvSpPr>
          <p:nvPr>
            <p:ph type="dt" sz="half" idx="10"/>
          </p:nvPr>
        </p:nvSpPr>
        <p:spPr/>
        <p:txBody>
          <a:bodyPr/>
          <a:lstStyle/>
          <a:p>
            <a:fld id="{9C7BBE7E-94B9-4478-80F8-BE6CCA295C2B}" type="datetimeFigureOut">
              <a:rPr lang="fr-CA" smtClean="0"/>
              <a:t>2025-01-14</a:t>
            </a:fld>
            <a:endParaRPr lang="fr-CA"/>
          </a:p>
        </p:txBody>
      </p:sp>
      <p:sp>
        <p:nvSpPr>
          <p:cNvPr id="5" name="Espace réservé du pied de page 4">
            <a:extLst>
              <a:ext uri="{FF2B5EF4-FFF2-40B4-BE49-F238E27FC236}">
                <a16:creationId xmlns:a16="http://schemas.microsoft.com/office/drawing/2014/main" id="{02D8C47C-4A9D-81E0-2673-E2F8D3576766}"/>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F21FF015-4C48-C03C-1C7E-848142C7FD71}"/>
              </a:ext>
            </a:extLst>
          </p:cNvPr>
          <p:cNvSpPr>
            <a:spLocks noGrp="1"/>
          </p:cNvSpPr>
          <p:nvPr>
            <p:ph type="sldNum" sz="quarter" idx="12"/>
          </p:nvPr>
        </p:nvSpPr>
        <p:spPr/>
        <p:txBody>
          <a:bodyPr/>
          <a:lstStyle/>
          <a:p>
            <a:fld id="{574167F2-E15A-4707-BC86-97668E9188C5}" type="slidenum">
              <a:rPr lang="fr-CA" smtClean="0"/>
              <a:t>‹#›</a:t>
            </a:fld>
            <a:endParaRPr lang="fr-CA"/>
          </a:p>
        </p:txBody>
      </p:sp>
    </p:spTree>
    <p:extLst>
      <p:ext uri="{BB962C8B-B14F-4D97-AF65-F5344CB8AC3E}">
        <p14:creationId xmlns:p14="http://schemas.microsoft.com/office/powerpoint/2010/main" val="3785835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4E14448-ED56-A715-A536-C057DA56927D}"/>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6E0B7321-6985-DA0D-C71A-7B4D44E58B1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64090FA6-8EDE-DD04-5627-B579D2F98F6B}"/>
              </a:ext>
            </a:extLst>
          </p:cNvPr>
          <p:cNvSpPr>
            <a:spLocks noGrp="1"/>
          </p:cNvSpPr>
          <p:nvPr>
            <p:ph type="dt" sz="half" idx="10"/>
          </p:nvPr>
        </p:nvSpPr>
        <p:spPr/>
        <p:txBody>
          <a:bodyPr/>
          <a:lstStyle/>
          <a:p>
            <a:fld id="{9C7BBE7E-94B9-4478-80F8-BE6CCA295C2B}" type="datetimeFigureOut">
              <a:rPr lang="fr-CA" smtClean="0"/>
              <a:t>2025-01-14</a:t>
            </a:fld>
            <a:endParaRPr lang="fr-CA"/>
          </a:p>
        </p:txBody>
      </p:sp>
      <p:sp>
        <p:nvSpPr>
          <p:cNvPr id="5" name="Espace réservé du pied de page 4">
            <a:extLst>
              <a:ext uri="{FF2B5EF4-FFF2-40B4-BE49-F238E27FC236}">
                <a16:creationId xmlns:a16="http://schemas.microsoft.com/office/drawing/2014/main" id="{1A458E4E-0A3E-27B3-8098-B0A0FCB858D1}"/>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CAF78A5-3D17-A2E8-45FB-7A9D0C3ECCB5}"/>
              </a:ext>
            </a:extLst>
          </p:cNvPr>
          <p:cNvSpPr>
            <a:spLocks noGrp="1"/>
          </p:cNvSpPr>
          <p:nvPr>
            <p:ph type="sldNum" sz="quarter" idx="12"/>
          </p:nvPr>
        </p:nvSpPr>
        <p:spPr/>
        <p:txBody>
          <a:bodyPr/>
          <a:lstStyle/>
          <a:p>
            <a:fld id="{574167F2-E15A-4707-BC86-97668E9188C5}" type="slidenum">
              <a:rPr lang="fr-CA" smtClean="0"/>
              <a:t>‹#›</a:t>
            </a:fld>
            <a:endParaRPr lang="fr-CA"/>
          </a:p>
        </p:txBody>
      </p:sp>
    </p:spTree>
    <p:extLst>
      <p:ext uri="{BB962C8B-B14F-4D97-AF65-F5344CB8AC3E}">
        <p14:creationId xmlns:p14="http://schemas.microsoft.com/office/powerpoint/2010/main" val="3535619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de présentation B12">
    <p:bg>
      <p:bgPr>
        <a:solidFill>
          <a:srgbClr val="43526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EC3F2E-E4E0-D0DC-4B3B-BD5B25A20093}"/>
              </a:ext>
            </a:extLst>
          </p:cNvPr>
          <p:cNvSpPr>
            <a:spLocks noGrp="1"/>
          </p:cNvSpPr>
          <p:nvPr>
            <p:ph type="ctrTitle" hasCustomPrompt="1"/>
          </p:nvPr>
        </p:nvSpPr>
        <p:spPr>
          <a:xfrm>
            <a:off x="6456362" y="3127975"/>
            <a:ext cx="5193093" cy="2096360"/>
          </a:xfrm>
        </p:spPr>
        <p:txBody>
          <a:bodyPr anchor="t"/>
          <a:lstStyle>
            <a:lvl1pPr algn="l">
              <a:defRPr sz="4400" b="0" i="0">
                <a:solidFill>
                  <a:schemeClr val="bg1"/>
                </a:solidFill>
                <a:latin typeface="Avenir Medium" panose="02000503020000020003" pitchFamily="2" charset="0"/>
              </a:defRPr>
            </a:lvl1pPr>
          </a:lstStyle>
          <a:p>
            <a:r>
              <a:rPr lang="fr-CA" noProof="0"/>
              <a:t>Click to </a:t>
            </a:r>
            <a:r>
              <a:rPr lang="fr-CA" noProof="0" err="1"/>
              <a:t>edit</a:t>
            </a:r>
            <a:r>
              <a:rPr lang="fr-CA" noProof="0"/>
              <a:t> Master </a:t>
            </a:r>
            <a:r>
              <a:rPr lang="fr-CA" noProof="0" err="1"/>
              <a:t>title</a:t>
            </a:r>
            <a:r>
              <a:rPr lang="fr-CA" noProof="0"/>
              <a:t> style</a:t>
            </a:r>
          </a:p>
        </p:txBody>
      </p:sp>
      <p:sp>
        <p:nvSpPr>
          <p:cNvPr id="3" name="Sous-titre 2">
            <a:extLst>
              <a:ext uri="{FF2B5EF4-FFF2-40B4-BE49-F238E27FC236}">
                <a16:creationId xmlns:a16="http://schemas.microsoft.com/office/drawing/2014/main" id="{4A14F5BD-C9A1-3607-0C7E-ADE7ACB8080C}"/>
              </a:ext>
            </a:extLst>
          </p:cNvPr>
          <p:cNvSpPr>
            <a:spLocks noGrp="1"/>
          </p:cNvSpPr>
          <p:nvPr>
            <p:ph type="subTitle" idx="1" hasCustomPrompt="1"/>
          </p:nvPr>
        </p:nvSpPr>
        <p:spPr>
          <a:xfrm>
            <a:off x="6456363" y="5333337"/>
            <a:ext cx="5193093" cy="1204624"/>
          </a:xfrm>
        </p:spPr>
        <p:txBody>
          <a:bodyPr lIns="90000">
            <a:noAutofit/>
          </a:bodyPr>
          <a:lstStyle>
            <a:lvl1pPr marL="0" indent="0" algn="l">
              <a:buNone/>
              <a:defRPr sz="1800" b="0" i="0">
                <a:solidFill>
                  <a:srgbClr val="D5DDE2"/>
                </a:solidFill>
                <a:latin typeface="Avenir Book"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noProof="0"/>
              <a:t>Click to </a:t>
            </a:r>
            <a:r>
              <a:rPr lang="fr-CA" noProof="0" err="1"/>
              <a:t>edit</a:t>
            </a:r>
            <a:r>
              <a:rPr lang="fr-CA" noProof="0"/>
              <a:t> Master </a:t>
            </a:r>
            <a:r>
              <a:rPr lang="fr-CA" noProof="0" err="1"/>
              <a:t>subtitle</a:t>
            </a:r>
            <a:r>
              <a:rPr lang="fr-CA" noProof="0"/>
              <a:t> style</a:t>
            </a:r>
          </a:p>
        </p:txBody>
      </p:sp>
      <p:pic>
        <p:nvPicPr>
          <p:cNvPr id="6" name="Graphique 5">
            <a:extLst>
              <a:ext uri="{FF2B5EF4-FFF2-40B4-BE49-F238E27FC236}">
                <a16:creationId xmlns:a16="http://schemas.microsoft.com/office/drawing/2014/main" id="{659C71E3-2222-D685-54F1-D55B9026357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917" t="693" r="-704" b="1809"/>
          <a:stretch/>
        </p:blipFill>
        <p:spPr>
          <a:xfrm>
            <a:off x="0" y="1"/>
            <a:ext cx="6096000" cy="5174372"/>
          </a:xfrm>
          <a:prstGeom prst="rect">
            <a:avLst/>
          </a:prstGeom>
        </p:spPr>
      </p:pic>
      <p:pic>
        <p:nvPicPr>
          <p:cNvPr id="7" name="Picture 5">
            <a:extLst>
              <a:ext uri="{FF2B5EF4-FFF2-40B4-BE49-F238E27FC236}">
                <a16:creationId xmlns:a16="http://schemas.microsoft.com/office/drawing/2014/main" id="{6949D865-40C2-D9EB-34FF-00349067431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68450" y="5608067"/>
            <a:ext cx="1973185" cy="929893"/>
          </a:xfrm>
          <a:prstGeom prst="rect">
            <a:avLst/>
          </a:prstGeom>
        </p:spPr>
      </p:pic>
      <p:sp>
        <p:nvSpPr>
          <p:cNvPr id="9" name="Rectangle 8">
            <a:extLst>
              <a:ext uri="{FF2B5EF4-FFF2-40B4-BE49-F238E27FC236}">
                <a16:creationId xmlns:a16="http://schemas.microsoft.com/office/drawing/2014/main" id="{F26E7573-1B2F-C84E-C3F6-C437AFCB8D53}"/>
              </a:ext>
            </a:extLst>
          </p:cNvPr>
          <p:cNvSpPr/>
          <p:nvPr userDrawn="1"/>
        </p:nvSpPr>
        <p:spPr>
          <a:xfrm rot="5400000">
            <a:off x="10099154" y="636347"/>
            <a:ext cx="2265599" cy="992904"/>
          </a:xfrm>
          <a:prstGeom prst="rect">
            <a:avLst/>
          </a:prstGeom>
          <a:solidFill>
            <a:srgbClr val="272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22CE6231-E1B9-3EA8-EE86-6657E9C46572}"/>
              </a:ext>
            </a:extLst>
          </p:cNvPr>
          <p:cNvPicPr>
            <a:picLocks noChangeAspect="1"/>
          </p:cNvPicPr>
          <p:nvPr userDrawn="1"/>
        </p:nvPicPr>
        <p:blipFill>
          <a:blip r:embed="rId5"/>
          <a:stretch>
            <a:fillRect/>
          </a:stretch>
        </p:blipFill>
        <p:spPr>
          <a:xfrm>
            <a:off x="10383758" y="228157"/>
            <a:ext cx="1696394" cy="1063359"/>
          </a:xfrm>
          <a:prstGeom prst="rect">
            <a:avLst/>
          </a:prstGeom>
        </p:spPr>
      </p:pic>
      <p:pic>
        <p:nvPicPr>
          <p:cNvPr id="11" name="Picture 2">
            <a:extLst>
              <a:ext uri="{FF2B5EF4-FFF2-40B4-BE49-F238E27FC236}">
                <a16:creationId xmlns:a16="http://schemas.microsoft.com/office/drawing/2014/main" id="{38A43637-F3B8-71A1-8529-1CC0D23B09AD}"/>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528531" y="1500853"/>
            <a:ext cx="1406843" cy="992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98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e de présentation">
    <p:bg>
      <p:bgPr>
        <a:solidFill>
          <a:srgbClr val="43526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EC3F2E-E4E0-D0DC-4B3B-BD5B25A20093}"/>
              </a:ext>
            </a:extLst>
          </p:cNvPr>
          <p:cNvSpPr>
            <a:spLocks noGrp="1"/>
          </p:cNvSpPr>
          <p:nvPr>
            <p:ph type="ctrTitle" hasCustomPrompt="1"/>
          </p:nvPr>
        </p:nvSpPr>
        <p:spPr>
          <a:xfrm>
            <a:off x="6535313" y="3661167"/>
            <a:ext cx="5193093" cy="2489281"/>
          </a:xfrm>
        </p:spPr>
        <p:txBody>
          <a:bodyPr anchor="t"/>
          <a:lstStyle>
            <a:lvl1pPr algn="l">
              <a:defRPr sz="4400" b="0" i="0">
                <a:solidFill>
                  <a:schemeClr val="bg1"/>
                </a:solidFill>
                <a:latin typeface="Avenir Medium" panose="02000503020000020003" pitchFamily="2" charset="0"/>
              </a:defRPr>
            </a:lvl1pPr>
          </a:lstStyle>
          <a:p>
            <a:r>
              <a:rPr lang="fr-CA" noProof="0"/>
              <a:t>Click to </a:t>
            </a:r>
            <a:r>
              <a:rPr lang="fr-CA" noProof="0" err="1"/>
              <a:t>edit</a:t>
            </a:r>
            <a:r>
              <a:rPr lang="fr-CA" noProof="0"/>
              <a:t> Master </a:t>
            </a:r>
            <a:r>
              <a:rPr lang="fr-CA" noProof="0" err="1"/>
              <a:t>title</a:t>
            </a:r>
            <a:r>
              <a:rPr lang="fr-CA" noProof="0"/>
              <a:t> style</a:t>
            </a:r>
          </a:p>
        </p:txBody>
      </p:sp>
      <p:pic>
        <p:nvPicPr>
          <p:cNvPr id="6" name="Graphique 5">
            <a:extLst>
              <a:ext uri="{FF2B5EF4-FFF2-40B4-BE49-F238E27FC236}">
                <a16:creationId xmlns:a16="http://schemas.microsoft.com/office/drawing/2014/main" id="{659C71E3-2222-D685-54F1-D55B9026357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917" t="693" r="-704" b="1809"/>
          <a:stretch/>
        </p:blipFill>
        <p:spPr>
          <a:xfrm>
            <a:off x="-1" y="1"/>
            <a:ext cx="7245928" cy="6150448"/>
          </a:xfrm>
          <a:prstGeom prst="rect">
            <a:avLst/>
          </a:prstGeom>
        </p:spPr>
      </p:pic>
      <p:pic>
        <p:nvPicPr>
          <p:cNvPr id="7" name="Picture 5">
            <a:extLst>
              <a:ext uri="{FF2B5EF4-FFF2-40B4-BE49-F238E27FC236}">
                <a16:creationId xmlns:a16="http://schemas.microsoft.com/office/drawing/2014/main" id="{6949D865-40C2-D9EB-34FF-00349067431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535313" y="2328529"/>
            <a:ext cx="2335143" cy="1100471"/>
          </a:xfrm>
          <a:prstGeom prst="rect">
            <a:avLst/>
          </a:prstGeom>
        </p:spPr>
      </p:pic>
      <p:sp>
        <p:nvSpPr>
          <p:cNvPr id="9" name="Rectangle 8">
            <a:extLst>
              <a:ext uri="{FF2B5EF4-FFF2-40B4-BE49-F238E27FC236}">
                <a16:creationId xmlns:a16="http://schemas.microsoft.com/office/drawing/2014/main" id="{F26E7573-1B2F-C84E-C3F6-C437AFCB8D53}"/>
              </a:ext>
            </a:extLst>
          </p:cNvPr>
          <p:cNvSpPr/>
          <p:nvPr userDrawn="1"/>
        </p:nvSpPr>
        <p:spPr>
          <a:xfrm rot="5400000">
            <a:off x="10099154" y="636347"/>
            <a:ext cx="2265599" cy="992904"/>
          </a:xfrm>
          <a:prstGeom prst="rect">
            <a:avLst/>
          </a:prstGeom>
          <a:solidFill>
            <a:srgbClr val="272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22CE6231-E1B9-3EA8-EE86-6657E9C46572}"/>
              </a:ext>
            </a:extLst>
          </p:cNvPr>
          <p:cNvPicPr>
            <a:picLocks noChangeAspect="1"/>
          </p:cNvPicPr>
          <p:nvPr userDrawn="1"/>
        </p:nvPicPr>
        <p:blipFill>
          <a:blip r:embed="rId5"/>
          <a:stretch>
            <a:fillRect/>
          </a:stretch>
        </p:blipFill>
        <p:spPr>
          <a:xfrm>
            <a:off x="10383758" y="228157"/>
            <a:ext cx="1696394" cy="1063359"/>
          </a:xfrm>
          <a:prstGeom prst="rect">
            <a:avLst/>
          </a:prstGeom>
        </p:spPr>
      </p:pic>
      <p:pic>
        <p:nvPicPr>
          <p:cNvPr id="11" name="Picture 2">
            <a:extLst>
              <a:ext uri="{FF2B5EF4-FFF2-40B4-BE49-F238E27FC236}">
                <a16:creationId xmlns:a16="http://schemas.microsoft.com/office/drawing/2014/main" id="{38A43637-F3B8-71A1-8529-1CC0D23B09AD}"/>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528531" y="1500853"/>
            <a:ext cx="1406843" cy="992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643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de section">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15460B-390C-8E42-FA51-6E7755A4F92A}"/>
              </a:ext>
            </a:extLst>
          </p:cNvPr>
          <p:cNvSpPr>
            <a:spLocks noGrp="1"/>
          </p:cNvSpPr>
          <p:nvPr>
            <p:ph type="title" hasCustomPrompt="1"/>
          </p:nvPr>
        </p:nvSpPr>
        <p:spPr>
          <a:xfrm>
            <a:off x="371475" y="4481510"/>
            <a:ext cx="6964664" cy="1370076"/>
          </a:xfrm>
        </p:spPr>
        <p:txBody>
          <a:bodyPr anchor="t"/>
          <a:lstStyle>
            <a:lvl1pPr>
              <a:defRPr sz="5400" b="0" i="0">
                <a:solidFill>
                  <a:schemeClr val="tx2"/>
                </a:solidFill>
                <a:latin typeface="Avenir" panose="02000503020000020003" pitchFamily="2" charset="0"/>
              </a:defRPr>
            </a:lvl1pPr>
          </a:lstStyle>
          <a:p>
            <a:r>
              <a:rPr lang="fr-CA" noProof="0"/>
              <a:t>Click to </a:t>
            </a:r>
            <a:r>
              <a:rPr lang="fr-CA" noProof="0" err="1"/>
              <a:t>edit</a:t>
            </a:r>
            <a:r>
              <a:rPr lang="fr-CA" noProof="0"/>
              <a:t> Master </a:t>
            </a:r>
            <a:r>
              <a:rPr lang="fr-CA" noProof="0" err="1"/>
              <a:t>title</a:t>
            </a:r>
            <a:r>
              <a:rPr lang="fr-CA" noProof="0"/>
              <a:t> style</a:t>
            </a:r>
          </a:p>
        </p:txBody>
      </p:sp>
      <p:sp>
        <p:nvSpPr>
          <p:cNvPr id="8" name="Espace réservé du numéro de diapositive 7">
            <a:extLst>
              <a:ext uri="{FF2B5EF4-FFF2-40B4-BE49-F238E27FC236}">
                <a16:creationId xmlns:a16="http://schemas.microsoft.com/office/drawing/2014/main" id="{2C2D65D7-F0A5-C33F-D90F-E23AD26C2D84}"/>
              </a:ext>
            </a:extLst>
          </p:cNvPr>
          <p:cNvSpPr>
            <a:spLocks noGrp="1"/>
          </p:cNvSpPr>
          <p:nvPr>
            <p:ph type="sldNum" sz="quarter" idx="11"/>
          </p:nvPr>
        </p:nvSpPr>
        <p:spPr/>
        <p:txBody>
          <a:bodyPr/>
          <a:lstStyle>
            <a:lvl1pPr>
              <a:defRPr>
                <a:solidFill>
                  <a:schemeClr val="bg1"/>
                </a:solidFill>
              </a:defRPr>
            </a:lvl1pPr>
          </a:lstStyle>
          <a:p>
            <a:fld id="{974CB5C3-366E-402B-BA64-2226CA2A33D2}" type="slidenum">
              <a:rPr lang="fr-CA" smtClean="0"/>
              <a:t>‹#›</a:t>
            </a:fld>
            <a:endParaRPr lang="fr-CA"/>
          </a:p>
        </p:txBody>
      </p:sp>
      <p:sp>
        <p:nvSpPr>
          <p:cNvPr id="5" name="Espace réservé du texte 3">
            <a:extLst>
              <a:ext uri="{FF2B5EF4-FFF2-40B4-BE49-F238E27FC236}">
                <a16:creationId xmlns:a16="http://schemas.microsoft.com/office/drawing/2014/main" id="{82A65874-43FA-8008-27B9-F859A2B5E870}"/>
              </a:ext>
            </a:extLst>
          </p:cNvPr>
          <p:cNvSpPr>
            <a:spLocks noGrp="1"/>
          </p:cNvSpPr>
          <p:nvPr>
            <p:ph type="body" sz="quarter" idx="14" hasCustomPrompt="1"/>
          </p:nvPr>
        </p:nvSpPr>
        <p:spPr>
          <a:xfrm>
            <a:off x="10540800" y="5850000"/>
            <a:ext cx="1526400" cy="720000"/>
          </a:xfrm>
          <a:blipFill>
            <a:blip r:embed="rId2"/>
            <a:stretch>
              <a:fillRect/>
            </a:stretch>
          </a:blipFill>
        </p:spPr>
        <p:txBody>
          <a:bodyPr/>
          <a:lstStyle/>
          <a:p>
            <a:pPr lvl="0"/>
            <a:r>
              <a:rPr lang="fr-CA"/>
              <a:t> </a:t>
            </a:r>
          </a:p>
        </p:txBody>
      </p:sp>
      <p:sp>
        <p:nvSpPr>
          <p:cNvPr id="9" name="Ellipse 8">
            <a:extLst>
              <a:ext uri="{FF2B5EF4-FFF2-40B4-BE49-F238E27FC236}">
                <a16:creationId xmlns:a16="http://schemas.microsoft.com/office/drawing/2014/main" id="{E35FFA87-C034-F50A-9108-D50CF05688EC}"/>
              </a:ext>
            </a:extLst>
          </p:cNvPr>
          <p:cNvSpPr/>
          <p:nvPr userDrawn="1"/>
        </p:nvSpPr>
        <p:spPr>
          <a:xfrm>
            <a:off x="371474" y="2035820"/>
            <a:ext cx="2125363" cy="2125363"/>
          </a:xfrm>
          <a:prstGeom prst="ellipse">
            <a:avLst/>
          </a:prstGeom>
          <a:solidFill>
            <a:srgbClr val="D5D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pied de page 4">
            <a:extLst>
              <a:ext uri="{FF2B5EF4-FFF2-40B4-BE49-F238E27FC236}">
                <a16:creationId xmlns:a16="http://schemas.microsoft.com/office/drawing/2014/main" id="{288CEA5A-E049-EFBC-064F-27A2B9DF833C}"/>
              </a:ext>
            </a:extLst>
          </p:cNvPr>
          <p:cNvSpPr>
            <a:spLocks noGrp="1"/>
          </p:cNvSpPr>
          <p:nvPr>
            <p:ph type="ftr" sz="quarter" idx="3"/>
          </p:nvPr>
        </p:nvSpPr>
        <p:spPr>
          <a:xfrm>
            <a:off x="371473" y="6492239"/>
            <a:ext cx="5040000" cy="274320"/>
          </a:xfrm>
          <a:prstGeom prst="rect">
            <a:avLst/>
          </a:prstGeom>
        </p:spPr>
        <p:txBody>
          <a:bodyPr vert="horz" lIns="91440" tIns="45720" rIns="91440" bIns="45720" rtlCol="0" anchor="t" anchorCtr="0"/>
          <a:lstStyle>
            <a:lvl1pPr algn="l">
              <a:defRPr sz="1000" b="0" i="0">
                <a:solidFill>
                  <a:schemeClr val="tx1"/>
                </a:solidFill>
                <a:latin typeface="Avenir" panose="02000503020000020003" pitchFamily="2" charset="0"/>
              </a:defRPr>
            </a:lvl1pPr>
          </a:lstStyle>
          <a:p>
            <a:r>
              <a:rPr lang="fr-CA"/>
              <a:t>© Apprentx Inc.</a:t>
            </a:r>
          </a:p>
        </p:txBody>
      </p:sp>
    </p:spTree>
    <p:extLst>
      <p:ext uri="{BB962C8B-B14F-4D97-AF65-F5344CB8AC3E}">
        <p14:creationId xmlns:p14="http://schemas.microsoft.com/office/powerpoint/2010/main" val="3423876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u foncé et illustration">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A4DCDE-8B8C-1C5E-4094-BFD889FC5BDC}"/>
              </a:ext>
            </a:extLst>
          </p:cNvPr>
          <p:cNvSpPr/>
          <p:nvPr userDrawn="1"/>
        </p:nvSpPr>
        <p:spPr>
          <a:xfrm>
            <a:off x="7683500" y="0"/>
            <a:ext cx="45085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numéro de diapositive 7">
            <a:extLst>
              <a:ext uri="{FF2B5EF4-FFF2-40B4-BE49-F238E27FC236}">
                <a16:creationId xmlns:a16="http://schemas.microsoft.com/office/drawing/2014/main" id="{2C2D65D7-F0A5-C33F-D90F-E23AD26C2D84}"/>
              </a:ext>
            </a:extLst>
          </p:cNvPr>
          <p:cNvSpPr>
            <a:spLocks noGrp="1"/>
          </p:cNvSpPr>
          <p:nvPr>
            <p:ph type="sldNum" sz="quarter" idx="11"/>
          </p:nvPr>
        </p:nvSpPr>
        <p:spPr>
          <a:xfrm>
            <a:off x="7040539" y="6483096"/>
            <a:ext cx="402336" cy="365125"/>
          </a:xfrm>
        </p:spPr>
        <p:txBody>
          <a:bodyPr/>
          <a:lstStyle/>
          <a:p>
            <a:fld id="{974CB5C3-366E-402B-BA64-2226CA2A33D2}" type="slidenum">
              <a:rPr lang="fr-CA" smtClean="0"/>
              <a:t>‹#›</a:t>
            </a:fld>
            <a:endParaRPr lang="fr-CA"/>
          </a:p>
        </p:txBody>
      </p:sp>
      <p:sp>
        <p:nvSpPr>
          <p:cNvPr id="10" name="Espace réservé du texte 2">
            <a:extLst>
              <a:ext uri="{FF2B5EF4-FFF2-40B4-BE49-F238E27FC236}">
                <a16:creationId xmlns:a16="http://schemas.microsoft.com/office/drawing/2014/main" id="{E16E80D9-C8F2-9062-CD13-BA225ECA8291}"/>
              </a:ext>
            </a:extLst>
          </p:cNvPr>
          <p:cNvSpPr>
            <a:spLocks noGrp="1"/>
          </p:cNvSpPr>
          <p:nvPr>
            <p:ph type="body" idx="1" hasCustomPrompt="1"/>
          </p:nvPr>
        </p:nvSpPr>
        <p:spPr>
          <a:xfrm>
            <a:off x="360000" y="200415"/>
            <a:ext cx="6964664" cy="441745"/>
          </a:xfrm>
        </p:spPr>
        <p:txBody>
          <a:bodyPr anchor="b">
            <a:normAutofit/>
          </a:bodyPr>
          <a:lstStyle>
            <a:lvl1pPr marL="0" indent="0">
              <a:buNone/>
              <a:defRPr sz="1200" b="1" i="0">
                <a:solidFill>
                  <a:srgbClr val="FF9F5A"/>
                </a:solidFill>
                <a:latin typeface="Avenir Black" panose="02000503020000020003"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noProof="0"/>
              <a:t>Click to </a:t>
            </a:r>
            <a:r>
              <a:rPr lang="fr-CA" noProof="0" err="1"/>
              <a:t>edit</a:t>
            </a:r>
            <a:r>
              <a:rPr lang="fr-CA" noProof="0"/>
              <a:t> Master </a:t>
            </a:r>
            <a:r>
              <a:rPr lang="fr-CA" noProof="0" err="1"/>
              <a:t>text</a:t>
            </a:r>
            <a:r>
              <a:rPr lang="fr-CA" noProof="0"/>
              <a:t> styles</a:t>
            </a:r>
          </a:p>
        </p:txBody>
      </p:sp>
      <p:sp>
        <p:nvSpPr>
          <p:cNvPr id="12" name="Espace réservé du contenu 10">
            <a:extLst>
              <a:ext uri="{FF2B5EF4-FFF2-40B4-BE49-F238E27FC236}">
                <a16:creationId xmlns:a16="http://schemas.microsoft.com/office/drawing/2014/main" id="{C5C5F79C-904B-9A20-7237-32BFAD054972}"/>
              </a:ext>
            </a:extLst>
          </p:cNvPr>
          <p:cNvSpPr>
            <a:spLocks noGrp="1"/>
          </p:cNvSpPr>
          <p:nvPr>
            <p:ph sz="quarter" idx="12"/>
          </p:nvPr>
        </p:nvSpPr>
        <p:spPr>
          <a:xfrm>
            <a:off x="360000" y="1311682"/>
            <a:ext cx="7082875" cy="5058000"/>
          </a:xfrm>
        </p:spPr>
        <p:txBody>
          <a:bodyPr>
            <a:normAutofit/>
          </a:bodyPr>
          <a:lstStyle>
            <a:lvl1pPr>
              <a:defRPr b="0" i="0">
                <a:latin typeface="Avenir" panose="02000503020000020003" pitchFamily="2" charset="0"/>
              </a:defRPr>
            </a:lvl1pPr>
            <a:lvl2pPr>
              <a:defRPr b="0" i="0">
                <a:latin typeface="Avenir" panose="02000503020000020003" pitchFamily="2" charset="0"/>
              </a:defRPr>
            </a:lvl2pPr>
            <a:lvl3pPr>
              <a:defRPr b="0" i="0">
                <a:latin typeface="Avenir" panose="02000503020000020003" pitchFamily="2" charset="0"/>
              </a:defRPr>
            </a:lvl3pPr>
            <a:lvl4pPr>
              <a:defRPr b="0" i="0">
                <a:latin typeface="Avenir" panose="02000503020000020003" pitchFamily="2" charset="0"/>
              </a:defRPr>
            </a:lvl4pPr>
            <a:lvl5pPr>
              <a:defRPr b="0" i="0">
                <a:latin typeface="Avenir"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noProof="0"/>
          </a:p>
        </p:txBody>
      </p:sp>
      <p:sp>
        <p:nvSpPr>
          <p:cNvPr id="2" name="Title 1">
            <a:extLst>
              <a:ext uri="{FF2B5EF4-FFF2-40B4-BE49-F238E27FC236}">
                <a16:creationId xmlns:a16="http://schemas.microsoft.com/office/drawing/2014/main" id="{36B06263-54C1-7669-CF76-B06EC0F72220}"/>
              </a:ext>
            </a:extLst>
          </p:cNvPr>
          <p:cNvSpPr>
            <a:spLocks noGrp="1"/>
          </p:cNvSpPr>
          <p:nvPr>
            <p:ph type="title"/>
          </p:nvPr>
        </p:nvSpPr>
        <p:spPr>
          <a:xfrm>
            <a:off x="360000" y="576000"/>
            <a:ext cx="6964664" cy="539750"/>
          </a:xfrm>
        </p:spPr>
        <p:txBody>
          <a:bodyPr/>
          <a:lstStyle>
            <a:lvl1pPr>
              <a:defRPr b="0" i="0">
                <a:latin typeface="Avenir Medium" panose="02000503020000020003" pitchFamily="2" charset="0"/>
              </a:defRPr>
            </a:lvl1pPr>
          </a:lstStyle>
          <a:p>
            <a:r>
              <a:rPr lang="en-US"/>
              <a:t>Click to edit Master title style</a:t>
            </a:r>
            <a:endParaRPr lang="fr-CA"/>
          </a:p>
        </p:txBody>
      </p:sp>
      <p:sp>
        <p:nvSpPr>
          <p:cNvPr id="3" name="Espace réservé du texte 3">
            <a:extLst>
              <a:ext uri="{FF2B5EF4-FFF2-40B4-BE49-F238E27FC236}">
                <a16:creationId xmlns:a16="http://schemas.microsoft.com/office/drawing/2014/main" id="{D62CD91A-EAA6-71F1-321B-A5E051DF9682}"/>
              </a:ext>
            </a:extLst>
          </p:cNvPr>
          <p:cNvSpPr>
            <a:spLocks noGrp="1"/>
          </p:cNvSpPr>
          <p:nvPr>
            <p:ph type="body" sz="quarter" idx="14" hasCustomPrompt="1"/>
          </p:nvPr>
        </p:nvSpPr>
        <p:spPr>
          <a:xfrm>
            <a:off x="10540800" y="5850000"/>
            <a:ext cx="1526400" cy="720000"/>
          </a:xfrm>
          <a:blipFill>
            <a:blip r:embed="rId2"/>
            <a:stretch>
              <a:fillRect/>
            </a:stretch>
          </a:blipFill>
        </p:spPr>
        <p:txBody>
          <a:bodyPr/>
          <a:lstStyle/>
          <a:p>
            <a:pPr lvl="0"/>
            <a:r>
              <a:rPr lang="fr-CA"/>
              <a:t> </a:t>
            </a:r>
          </a:p>
        </p:txBody>
      </p:sp>
      <p:sp>
        <p:nvSpPr>
          <p:cNvPr id="6" name="Espace réservé pour une image  5">
            <a:extLst>
              <a:ext uri="{FF2B5EF4-FFF2-40B4-BE49-F238E27FC236}">
                <a16:creationId xmlns:a16="http://schemas.microsoft.com/office/drawing/2014/main" id="{564F82FC-2406-C38B-CF7E-8EB17B42E9B3}"/>
              </a:ext>
            </a:extLst>
          </p:cNvPr>
          <p:cNvSpPr>
            <a:spLocks noGrp="1"/>
          </p:cNvSpPr>
          <p:nvPr>
            <p:ph type="pic" sz="quarter" idx="15"/>
          </p:nvPr>
        </p:nvSpPr>
        <p:spPr>
          <a:xfrm>
            <a:off x="8150225" y="1641475"/>
            <a:ext cx="3575050" cy="3575050"/>
          </a:xfrm>
        </p:spPr>
        <p:txBody>
          <a:bodyPr/>
          <a:lstStyle/>
          <a:p>
            <a:endParaRPr lang="fr-FR"/>
          </a:p>
        </p:txBody>
      </p:sp>
      <p:sp>
        <p:nvSpPr>
          <p:cNvPr id="11" name="Espace réservé du pied de page 4">
            <a:extLst>
              <a:ext uri="{FF2B5EF4-FFF2-40B4-BE49-F238E27FC236}">
                <a16:creationId xmlns:a16="http://schemas.microsoft.com/office/drawing/2014/main" id="{5E655F8A-E51B-E147-F24A-7391B0AC33FA}"/>
              </a:ext>
            </a:extLst>
          </p:cNvPr>
          <p:cNvSpPr>
            <a:spLocks noGrp="1"/>
          </p:cNvSpPr>
          <p:nvPr>
            <p:ph type="ftr" sz="quarter" idx="3"/>
          </p:nvPr>
        </p:nvSpPr>
        <p:spPr>
          <a:xfrm>
            <a:off x="371473" y="6492239"/>
            <a:ext cx="5040000" cy="274320"/>
          </a:xfrm>
          <a:prstGeom prst="rect">
            <a:avLst/>
          </a:prstGeom>
        </p:spPr>
        <p:txBody>
          <a:bodyPr vert="horz" lIns="91440" tIns="45720" rIns="91440" bIns="45720" rtlCol="0" anchor="t" anchorCtr="0"/>
          <a:lstStyle>
            <a:lvl1pPr algn="l">
              <a:defRPr sz="1000" b="0" i="0">
                <a:solidFill>
                  <a:schemeClr val="tx1"/>
                </a:solidFill>
                <a:latin typeface="Avenir" panose="02000503020000020003" pitchFamily="2" charset="0"/>
              </a:defRPr>
            </a:lvl1pPr>
          </a:lstStyle>
          <a:p>
            <a:r>
              <a:rPr lang="fr-CA"/>
              <a:t>© Apprentx Inc.</a:t>
            </a:r>
          </a:p>
        </p:txBody>
      </p:sp>
    </p:spTree>
    <p:extLst>
      <p:ext uri="{BB962C8B-B14F-4D97-AF65-F5344CB8AC3E}">
        <p14:creationId xmlns:p14="http://schemas.microsoft.com/office/powerpoint/2010/main" val="261342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uble contenu foncé">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8DB851-7047-A7AF-1F0B-799AF87053EA}"/>
              </a:ext>
            </a:extLst>
          </p:cNvPr>
          <p:cNvSpPr/>
          <p:nvPr userDrawn="1"/>
        </p:nvSpPr>
        <p:spPr>
          <a:xfrm>
            <a:off x="7683500" y="0"/>
            <a:ext cx="45085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numéro de diapositive 7">
            <a:extLst>
              <a:ext uri="{FF2B5EF4-FFF2-40B4-BE49-F238E27FC236}">
                <a16:creationId xmlns:a16="http://schemas.microsoft.com/office/drawing/2014/main" id="{2C2D65D7-F0A5-C33F-D90F-E23AD26C2D84}"/>
              </a:ext>
            </a:extLst>
          </p:cNvPr>
          <p:cNvSpPr>
            <a:spLocks noGrp="1"/>
          </p:cNvSpPr>
          <p:nvPr>
            <p:ph type="sldNum" sz="quarter" idx="11"/>
          </p:nvPr>
        </p:nvSpPr>
        <p:spPr>
          <a:xfrm>
            <a:off x="7040539" y="6483096"/>
            <a:ext cx="402336" cy="365125"/>
          </a:xfrm>
        </p:spPr>
        <p:txBody>
          <a:bodyPr/>
          <a:lstStyle/>
          <a:p>
            <a:fld id="{974CB5C3-366E-402B-BA64-2226CA2A33D2}" type="slidenum">
              <a:rPr lang="fr-CA" smtClean="0"/>
              <a:t>‹#›</a:t>
            </a:fld>
            <a:endParaRPr lang="fr-CA"/>
          </a:p>
        </p:txBody>
      </p:sp>
      <p:sp>
        <p:nvSpPr>
          <p:cNvPr id="12" name="Espace réservé du contenu 10">
            <a:extLst>
              <a:ext uri="{FF2B5EF4-FFF2-40B4-BE49-F238E27FC236}">
                <a16:creationId xmlns:a16="http://schemas.microsoft.com/office/drawing/2014/main" id="{C5C5F79C-904B-9A20-7237-32BFAD054972}"/>
              </a:ext>
            </a:extLst>
          </p:cNvPr>
          <p:cNvSpPr>
            <a:spLocks noGrp="1"/>
          </p:cNvSpPr>
          <p:nvPr>
            <p:ph sz="quarter" idx="12"/>
          </p:nvPr>
        </p:nvSpPr>
        <p:spPr>
          <a:xfrm>
            <a:off x="360000" y="1330036"/>
            <a:ext cx="7082875" cy="4858958"/>
          </a:xfrm>
        </p:spPr>
        <p:txBody>
          <a:bodyPr>
            <a:normAutofit/>
          </a:bodyPr>
          <a:lstStyle>
            <a:lvl1pPr>
              <a:defRPr b="0" i="0">
                <a:latin typeface="Avenir" panose="02000503020000020003" pitchFamily="2" charset="0"/>
              </a:defRPr>
            </a:lvl1pPr>
            <a:lvl2pPr>
              <a:defRPr b="0" i="0">
                <a:latin typeface="Avenir" panose="02000503020000020003" pitchFamily="2" charset="0"/>
              </a:defRPr>
            </a:lvl2pPr>
            <a:lvl3pPr>
              <a:defRPr b="0" i="0">
                <a:latin typeface="Avenir" panose="02000503020000020003" pitchFamily="2" charset="0"/>
              </a:defRPr>
            </a:lvl3pPr>
            <a:lvl4pPr>
              <a:defRPr b="0" i="0">
                <a:latin typeface="Avenir" panose="02000503020000020003" pitchFamily="2" charset="0"/>
              </a:defRPr>
            </a:lvl4pPr>
            <a:lvl5pPr>
              <a:defRPr b="0" i="0">
                <a:latin typeface="Avenir"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noProof="0"/>
          </a:p>
        </p:txBody>
      </p:sp>
      <p:sp>
        <p:nvSpPr>
          <p:cNvPr id="3" name="Espace réservé du texte 3">
            <a:extLst>
              <a:ext uri="{FF2B5EF4-FFF2-40B4-BE49-F238E27FC236}">
                <a16:creationId xmlns:a16="http://schemas.microsoft.com/office/drawing/2014/main" id="{D62CD91A-EAA6-71F1-321B-A5E051DF9682}"/>
              </a:ext>
            </a:extLst>
          </p:cNvPr>
          <p:cNvSpPr>
            <a:spLocks noGrp="1"/>
          </p:cNvSpPr>
          <p:nvPr>
            <p:ph type="body" sz="quarter" idx="14" hasCustomPrompt="1"/>
          </p:nvPr>
        </p:nvSpPr>
        <p:spPr>
          <a:xfrm>
            <a:off x="10540800" y="5850000"/>
            <a:ext cx="1526400" cy="720000"/>
          </a:xfrm>
          <a:blipFill>
            <a:blip r:embed="rId2"/>
            <a:stretch>
              <a:fillRect/>
            </a:stretch>
          </a:blipFill>
        </p:spPr>
        <p:txBody>
          <a:bodyPr/>
          <a:lstStyle/>
          <a:p>
            <a:pPr lvl="0"/>
            <a:r>
              <a:rPr lang="fr-CA"/>
              <a:t> </a:t>
            </a:r>
          </a:p>
        </p:txBody>
      </p:sp>
      <p:sp>
        <p:nvSpPr>
          <p:cNvPr id="5" name="Espace réservé du contenu 10">
            <a:extLst>
              <a:ext uri="{FF2B5EF4-FFF2-40B4-BE49-F238E27FC236}">
                <a16:creationId xmlns:a16="http://schemas.microsoft.com/office/drawing/2014/main" id="{ADA45CDD-569D-9B6B-C969-B89AEA804036}"/>
              </a:ext>
            </a:extLst>
          </p:cNvPr>
          <p:cNvSpPr>
            <a:spLocks noGrp="1"/>
          </p:cNvSpPr>
          <p:nvPr>
            <p:ph sz="quarter" idx="15"/>
          </p:nvPr>
        </p:nvSpPr>
        <p:spPr>
          <a:xfrm>
            <a:off x="8309840" y="1330036"/>
            <a:ext cx="3255819" cy="4231963"/>
          </a:xfrm>
        </p:spPr>
        <p:txBody>
          <a:bodyPr>
            <a:normAutofit/>
          </a:bodyPr>
          <a:lstStyle>
            <a:lvl1pPr>
              <a:defRPr b="0" i="0">
                <a:solidFill>
                  <a:schemeClr val="bg1"/>
                </a:solidFill>
                <a:latin typeface="Avenir" panose="02000503020000020003" pitchFamily="2" charset="0"/>
              </a:defRPr>
            </a:lvl1pPr>
            <a:lvl2pPr>
              <a:defRPr b="0" i="0">
                <a:solidFill>
                  <a:schemeClr val="bg1"/>
                </a:solidFill>
                <a:latin typeface="Avenir" panose="02000503020000020003" pitchFamily="2" charset="0"/>
              </a:defRPr>
            </a:lvl2pPr>
            <a:lvl3pPr>
              <a:defRPr b="0" i="0">
                <a:solidFill>
                  <a:schemeClr val="bg1"/>
                </a:solidFill>
                <a:latin typeface="Avenir" panose="02000503020000020003" pitchFamily="2" charset="0"/>
              </a:defRPr>
            </a:lvl3pPr>
            <a:lvl4pPr>
              <a:defRPr b="0" i="0">
                <a:solidFill>
                  <a:schemeClr val="bg1"/>
                </a:solidFill>
                <a:latin typeface="Avenir" panose="02000503020000020003" pitchFamily="2" charset="0"/>
              </a:defRPr>
            </a:lvl4pPr>
            <a:lvl5pPr>
              <a:defRPr b="0" i="0">
                <a:solidFill>
                  <a:schemeClr val="bg1"/>
                </a:solidFill>
                <a:latin typeface="Avenir"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noProof="0"/>
          </a:p>
        </p:txBody>
      </p:sp>
      <p:sp>
        <p:nvSpPr>
          <p:cNvPr id="6" name="Espace réservé du texte 2">
            <a:extLst>
              <a:ext uri="{FF2B5EF4-FFF2-40B4-BE49-F238E27FC236}">
                <a16:creationId xmlns:a16="http://schemas.microsoft.com/office/drawing/2014/main" id="{D44540FE-5547-28A6-BEDF-6E54B23C3ECB}"/>
              </a:ext>
            </a:extLst>
          </p:cNvPr>
          <p:cNvSpPr>
            <a:spLocks noGrp="1"/>
          </p:cNvSpPr>
          <p:nvPr>
            <p:ph type="body" idx="1" hasCustomPrompt="1"/>
          </p:nvPr>
        </p:nvSpPr>
        <p:spPr>
          <a:xfrm>
            <a:off x="360000" y="200415"/>
            <a:ext cx="6964664" cy="441745"/>
          </a:xfrm>
        </p:spPr>
        <p:txBody>
          <a:bodyPr anchor="b">
            <a:normAutofit/>
          </a:bodyPr>
          <a:lstStyle>
            <a:lvl1pPr marL="0" indent="0">
              <a:buNone/>
              <a:defRPr sz="1200" b="1" i="0">
                <a:solidFill>
                  <a:srgbClr val="FF9F5A"/>
                </a:solidFill>
                <a:latin typeface="Avenir Black" panose="02000503020000020003"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noProof="0"/>
              <a:t>Click to </a:t>
            </a:r>
            <a:r>
              <a:rPr lang="fr-CA" noProof="0" err="1"/>
              <a:t>edit</a:t>
            </a:r>
            <a:r>
              <a:rPr lang="fr-CA" noProof="0"/>
              <a:t> Master </a:t>
            </a:r>
            <a:r>
              <a:rPr lang="fr-CA" noProof="0" err="1"/>
              <a:t>text</a:t>
            </a:r>
            <a:r>
              <a:rPr lang="fr-CA" noProof="0"/>
              <a:t> styles</a:t>
            </a:r>
          </a:p>
        </p:txBody>
      </p:sp>
      <p:sp>
        <p:nvSpPr>
          <p:cNvPr id="11" name="Title 1">
            <a:extLst>
              <a:ext uri="{FF2B5EF4-FFF2-40B4-BE49-F238E27FC236}">
                <a16:creationId xmlns:a16="http://schemas.microsoft.com/office/drawing/2014/main" id="{B7F8FD27-7FEB-3F22-AFA3-E66953C52234}"/>
              </a:ext>
            </a:extLst>
          </p:cNvPr>
          <p:cNvSpPr>
            <a:spLocks noGrp="1"/>
          </p:cNvSpPr>
          <p:nvPr>
            <p:ph type="title"/>
          </p:nvPr>
        </p:nvSpPr>
        <p:spPr>
          <a:xfrm>
            <a:off x="360000" y="576000"/>
            <a:ext cx="6964664" cy="539750"/>
          </a:xfrm>
        </p:spPr>
        <p:txBody>
          <a:bodyPr/>
          <a:lstStyle>
            <a:lvl1pPr>
              <a:defRPr b="0" i="0">
                <a:latin typeface="Avenir Medium" panose="02000503020000020003" pitchFamily="2" charset="0"/>
              </a:defRPr>
            </a:lvl1pPr>
          </a:lstStyle>
          <a:p>
            <a:r>
              <a:rPr lang="en-US"/>
              <a:t>Click to edit Master title style</a:t>
            </a:r>
            <a:endParaRPr lang="fr-CA"/>
          </a:p>
        </p:txBody>
      </p:sp>
      <p:sp>
        <p:nvSpPr>
          <p:cNvPr id="13" name="Espace réservé du pied de page 4">
            <a:extLst>
              <a:ext uri="{FF2B5EF4-FFF2-40B4-BE49-F238E27FC236}">
                <a16:creationId xmlns:a16="http://schemas.microsoft.com/office/drawing/2014/main" id="{261D8C71-B810-B02C-81D2-7D4770F54693}"/>
              </a:ext>
            </a:extLst>
          </p:cNvPr>
          <p:cNvSpPr>
            <a:spLocks noGrp="1"/>
          </p:cNvSpPr>
          <p:nvPr>
            <p:ph type="ftr" sz="quarter" idx="3"/>
          </p:nvPr>
        </p:nvSpPr>
        <p:spPr>
          <a:xfrm>
            <a:off x="371473" y="6492239"/>
            <a:ext cx="5040000" cy="274320"/>
          </a:xfrm>
          <a:prstGeom prst="rect">
            <a:avLst/>
          </a:prstGeom>
        </p:spPr>
        <p:txBody>
          <a:bodyPr vert="horz" lIns="91440" tIns="45720" rIns="91440" bIns="45720" rtlCol="0" anchor="t" anchorCtr="0"/>
          <a:lstStyle>
            <a:lvl1pPr algn="l">
              <a:defRPr sz="1000" b="0" i="0">
                <a:solidFill>
                  <a:schemeClr val="tx1"/>
                </a:solidFill>
                <a:latin typeface="Avenir" panose="02000503020000020003" pitchFamily="2" charset="0"/>
              </a:defRPr>
            </a:lvl1pPr>
          </a:lstStyle>
          <a:p>
            <a:r>
              <a:rPr lang="fr-CA"/>
              <a:t>© Apprentx Inc.</a:t>
            </a:r>
          </a:p>
        </p:txBody>
      </p:sp>
    </p:spTree>
    <p:extLst>
      <p:ext uri="{BB962C8B-B14F-4D97-AF65-F5344CB8AC3E}">
        <p14:creationId xmlns:p14="http://schemas.microsoft.com/office/powerpoint/2010/main" val="3622455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uble contenu pal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3141B63-758B-2363-C660-70D46C1F3E78}"/>
              </a:ext>
            </a:extLst>
          </p:cNvPr>
          <p:cNvSpPr/>
          <p:nvPr userDrawn="1"/>
        </p:nvSpPr>
        <p:spPr>
          <a:xfrm>
            <a:off x="7683500" y="0"/>
            <a:ext cx="45085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numéro de diapositive 7">
            <a:extLst>
              <a:ext uri="{FF2B5EF4-FFF2-40B4-BE49-F238E27FC236}">
                <a16:creationId xmlns:a16="http://schemas.microsoft.com/office/drawing/2014/main" id="{2C2D65D7-F0A5-C33F-D90F-E23AD26C2D84}"/>
              </a:ext>
            </a:extLst>
          </p:cNvPr>
          <p:cNvSpPr>
            <a:spLocks noGrp="1"/>
          </p:cNvSpPr>
          <p:nvPr>
            <p:ph type="sldNum" sz="quarter" idx="11"/>
          </p:nvPr>
        </p:nvSpPr>
        <p:spPr>
          <a:xfrm>
            <a:off x="7040539" y="6483096"/>
            <a:ext cx="402336" cy="365125"/>
          </a:xfrm>
        </p:spPr>
        <p:txBody>
          <a:bodyPr/>
          <a:lstStyle/>
          <a:p>
            <a:fld id="{974CB5C3-366E-402B-BA64-2226CA2A33D2}" type="slidenum">
              <a:rPr lang="fr-CA" smtClean="0"/>
              <a:t>‹#›</a:t>
            </a:fld>
            <a:endParaRPr lang="fr-CA"/>
          </a:p>
        </p:txBody>
      </p:sp>
      <p:sp>
        <p:nvSpPr>
          <p:cNvPr id="5" name="Espace réservé du contenu 10">
            <a:extLst>
              <a:ext uri="{FF2B5EF4-FFF2-40B4-BE49-F238E27FC236}">
                <a16:creationId xmlns:a16="http://schemas.microsoft.com/office/drawing/2014/main" id="{95F88591-E906-8963-7257-1E39EBF0ADDB}"/>
              </a:ext>
            </a:extLst>
          </p:cNvPr>
          <p:cNvSpPr>
            <a:spLocks noGrp="1"/>
          </p:cNvSpPr>
          <p:nvPr>
            <p:ph sz="quarter" idx="12"/>
          </p:nvPr>
        </p:nvSpPr>
        <p:spPr>
          <a:xfrm>
            <a:off x="360000" y="1311682"/>
            <a:ext cx="7082875" cy="5058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noProof="0"/>
          </a:p>
        </p:txBody>
      </p:sp>
      <p:sp>
        <p:nvSpPr>
          <p:cNvPr id="3" name="Espace réservé du texte 3">
            <a:extLst>
              <a:ext uri="{FF2B5EF4-FFF2-40B4-BE49-F238E27FC236}">
                <a16:creationId xmlns:a16="http://schemas.microsoft.com/office/drawing/2014/main" id="{6F95DF33-02C4-F3A1-395D-43D5E147A2C2}"/>
              </a:ext>
            </a:extLst>
          </p:cNvPr>
          <p:cNvSpPr>
            <a:spLocks noGrp="1"/>
          </p:cNvSpPr>
          <p:nvPr>
            <p:ph type="body" sz="quarter" idx="14" hasCustomPrompt="1"/>
          </p:nvPr>
        </p:nvSpPr>
        <p:spPr>
          <a:xfrm>
            <a:off x="10540800" y="5850000"/>
            <a:ext cx="1526400" cy="720000"/>
          </a:xfrm>
          <a:blipFill>
            <a:blip r:embed="rId2"/>
            <a:stretch>
              <a:fillRect/>
            </a:stretch>
          </a:blipFill>
        </p:spPr>
        <p:txBody>
          <a:bodyPr/>
          <a:lstStyle/>
          <a:p>
            <a:pPr lvl="0"/>
            <a:r>
              <a:rPr lang="fr-CA"/>
              <a:t> </a:t>
            </a:r>
          </a:p>
        </p:txBody>
      </p:sp>
      <p:sp>
        <p:nvSpPr>
          <p:cNvPr id="10" name="Espace réservé du contenu 10">
            <a:extLst>
              <a:ext uri="{FF2B5EF4-FFF2-40B4-BE49-F238E27FC236}">
                <a16:creationId xmlns:a16="http://schemas.microsoft.com/office/drawing/2014/main" id="{0300FB78-EF81-519D-C61C-B0CA390A42D1}"/>
              </a:ext>
            </a:extLst>
          </p:cNvPr>
          <p:cNvSpPr>
            <a:spLocks noGrp="1"/>
          </p:cNvSpPr>
          <p:nvPr>
            <p:ph sz="quarter" idx="15"/>
          </p:nvPr>
        </p:nvSpPr>
        <p:spPr>
          <a:xfrm>
            <a:off x="8309840" y="1330036"/>
            <a:ext cx="3255819" cy="4231963"/>
          </a:xfrm>
        </p:spPr>
        <p:txBody>
          <a:bodyPr>
            <a:normAutofit/>
          </a:bodyPr>
          <a:lstStyle>
            <a:lvl1pPr>
              <a:defRPr b="0" i="0">
                <a:solidFill>
                  <a:schemeClr val="tx1"/>
                </a:solidFill>
                <a:latin typeface="Avenir" panose="02000503020000020003" pitchFamily="2" charset="0"/>
              </a:defRPr>
            </a:lvl1pPr>
            <a:lvl2pPr>
              <a:defRPr b="0" i="0">
                <a:solidFill>
                  <a:schemeClr val="tx1"/>
                </a:solidFill>
                <a:latin typeface="Avenir" panose="02000503020000020003" pitchFamily="2" charset="0"/>
              </a:defRPr>
            </a:lvl2pPr>
            <a:lvl3pPr>
              <a:defRPr b="0" i="0">
                <a:solidFill>
                  <a:schemeClr val="tx1"/>
                </a:solidFill>
                <a:latin typeface="Avenir" panose="02000503020000020003" pitchFamily="2" charset="0"/>
              </a:defRPr>
            </a:lvl3pPr>
            <a:lvl4pPr>
              <a:defRPr b="0" i="0">
                <a:solidFill>
                  <a:schemeClr val="tx1"/>
                </a:solidFill>
                <a:latin typeface="Avenir" panose="02000503020000020003" pitchFamily="2" charset="0"/>
              </a:defRPr>
            </a:lvl4pPr>
            <a:lvl5pPr>
              <a:defRPr b="0" i="0">
                <a:solidFill>
                  <a:schemeClr val="tx1"/>
                </a:solidFill>
                <a:latin typeface="Avenir"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noProof="0"/>
          </a:p>
        </p:txBody>
      </p:sp>
      <p:sp>
        <p:nvSpPr>
          <p:cNvPr id="11" name="Espace réservé du texte 2">
            <a:extLst>
              <a:ext uri="{FF2B5EF4-FFF2-40B4-BE49-F238E27FC236}">
                <a16:creationId xmlns:a16="http://schemas.microsoft.com/office/drawing/2014/main" id="{3E761F01-A76B-5770-0498-83401554F127}"/>
              </a:ext>
            </a:extLst>
          </p:cNvPr>
          <p:cNvSpPr>
            <a:spLocks noGrp="1"/>
          </p:cNvSpPr>
          <p:nvPr>
            <p:ph type="body" idx="1" hasCustomPrompt="1"/>
          </p:nvPr>
        </p:nvSpPr>
        <p:spPr>
          <a:xfrm>
            <a:off x="360000" y="200415"/>
            <a:ext cx="6964664" cy="441745"/>
          </a:xfrm>
        </p:spPr>
        <p:txBody>
          <a:bodyPr anchor="b">
            <a:normAutofit/>
          </a:bodyPr>
          <a:lstStyle>
            <a:lvl1pPr marL="0" indent="0">
              <a:buNone/>
              <a:defRPr sz="1200" b="1" i="0">
                <a:solidFill>
                  <a:srgbClr val="FF9F5A"/>
                </a:solidFill>
                <a:latin typeface="Avenir Black" panose="02000503020000020003"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noProof="0"/>
              <a:t>Click to </a:t>
            </a:r>
            <a:r>
              <a:rPr lang="fr-CA" noProof="0" err="1"/>
              <a:t>edit</a:t>
            </a:r>
            <a:r>
              <a:rPr lang="fr-CA" noProof="0"/>
              <a:t> Master </a:t>
            </a:r>
            <a:r>
              <a:rPr lang="fr-CA" noProof="0" err="1"/>
              <a:t>text</a:t>
            </a:r>
            <a:r>
              <a:rPr lang="fr-CA" noProof="0"/>
              <a:t> styles</a:t>
            </a:r>
          </a:p>
        </p:txBody>
      </p:sp>
      <p:sp>
        <p:nvSpPr>
          <p:cNvPr id="12" name="Title 1">
            <a:extLst>
              <a:ext uri="{FF2B5EF4-FFF2-40B4-BE49-F238E27FC236}">
                <a16:creationId xmlns:a16="http://schemas.microsoft.com/office/drawing/2014/main" id="{CF7FF5D2-D2AE-791B-642F-D60A2E4CF1E0}"/>
              </a:ext>
            </a:extLst>
          </p:cNvPr>
          <p:cNvSpPr>
            <a:spLocks noGrp="1"/>
          </p:cNvSpPr>
          <p:nvPr>
            <p:ph type="title"/>
          </p:nvPr>
        </p:nvSpPr>
        <p:spPr>
          <a:xfrm>
            <a:off x="360000" y="576000"/>
            <a:ext cx="6964664" cy="539750"/>
          </a:xfrm>
        </p:spPr>
        <p:txBody>
          <a:bodyPr/>
          <a:lstStyle>
            <a:lvl1pPr>
              <a:defRPr b="0" i="0">
                <a:latin typeface="Avenir Medium" panose="02000503020000020003" pitchFamily="2" charset="0"/>
              </a:defRPr>
            </a:lvl1pPr>
          </a:lstStyle>
          <a:p>
            <a:r>
              <a:rPr lang="en-US"/>
              <a:t>Click to edit Master title style</a:t>
            </a:r>
            <a:endParaRPr lang="fr-CA"/>
          </a:p>
        </p:txBody>
      </p:sp>
      <p:sp>
        <p:nvSpPr>
          <p:cNvPr id="13" name="Espace réservé du pied de page 4">
            <a:extLst>
              <a:ext uri="{FF2B5EF4-FFF2-40B4-BE49-F238E27FC236}">
                <a16:creationId xmlns:a16="http://schemas.microsoft.com/office/drawing/2014/main" id="{0F18AB3F-2E7B-81AE-3A88-72AB8C5E2F87}"/>
              </a:ext>
            </a:extLst>
          </p:cNvPr>
          <p:cNvSpPr>
            <a:spLocks noGrp="1"/>
          </p:cNvSpPr>
          <p:nvPr>
            <p:ph type="ftr" sz="quarter" idx="3"/>
          </p:nvPr>
        </p:nvSpPr>
        <p:spPr>
          <a:xfrm>
            <a:off x="371473" y="6492239"/>
            <a:ext cx="5040000" cy="274320"/>
          </a:xfrm>
          <a:prstGeom prst="rect">
            <a:avLst/>
          </a:prstGeom>
        </p:spPr>
        <p:txBody>
          <a:bodyPr vert="horz" lIns="91440" tIns="45720" rIns="91440" bIns="45720" rtlCol="0" anchor="t" anchorCtr="0"/>
          <a:lstStyle>
            <a:lvl1pPr algn="l">
              <a:defRPr sz="1000" b="0" i="0">
                <a:solidFill>
                  <a:schemeClr val="tx1"/>
                </a:solidFill>
                <a:latin typeface="Avenir" panose="02000503020000020003" pitchFamily="2" charset="0"/>
              </a:defRPr>
            </a:lvl1pPr>
          </a:lstStyle>
          <a:p>
            <a:r>
              <a:rPr lang="fr-CA"/>
              <a:t>© Apprentx Inc.</a:t>
            </a:r>
          </a:p>
        </p:txBody>
      </p:sp>
    </p:spTree>
    <p:extLst>
      <p:ext uri="{BB962C8B-B14F-4D97-AF65-F5344CB8AC3E}">
        <p14:creationId xmlns:p14="http://schemas.microsoft.com/office/powerpoint/2010/main" val="224161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u avec illustration pal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3141B63-758B-2363-C660-70D46C1F3E78}"/>
              </a:ext>
            </a:extLst>
          </p:cNvPr>
          <p:cNvSpPr/>
          <p:nvPr userDrawn="1"/>
        </p:nvSpPr>
        <p:spPr>
          <a:xfrm>
            <a:off x="7683500" y="0"/>
            <a:ext cx="45085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numéro de diapositive 7">
            <a:extLst>
              <a:ext uri="{FF2B5EF4-FFF2-40B4-BE49-F238E27FC236}">
                <a16:creationId xmlns:a16="http://schemas.microsoft.com/office/drawing/2014/main" id="{2C2D65D7-F0A5-C33F-D90F-E23AD26C2D84}"/>
              </a:ext>
            </a:extLst>
          </p:cNvPr>
          <p:cNvSpPr>
            <a:spLocks noGrp="1"/>
          </p:cNvSpPr>
          <p:nvPr>
            <p:ph type="sldNum" sz="quarter" idx="11"/>
          </p:nvPr>
        </p:nvSpPr>
        <p:spPr>
          <a:xfrm>
            <a:off x="7040539" y="6483096"/>
            <a:ext cx="402336" cy="365125"/>
          </a:xfrm>
        </p:spPr>
        <p:txBody>
          <a:bodyPr/>
          <a:lstStyle/>
          <a:p>
            <a:fld id="{974CB5C3-366E-402B-BA64-2226CA2A33D2}" type="slidenum">
              <a:rPr lang="fr-CA" smtClean="0"/>
              <a:t>‹#›</a:t>
            </a:fld>
            <a:endParaRPr lang="fr-CA"/>
          </a:p>
        </p:txBody>
      </p:sp>
      <p:sp>
        <p:nvSpPr>
          <p:cNvPr id="3" name="Espace réservé du texte 3">
            <a:extLst>
              <a:ext uri="{FF2B5EF4-FFF2-40B4-BE49-F238E27FC236}">
                <a16:creationId xmlns:a16="http://schemas.microsoft.com/office/drawing/2014/main" id="{6F95DF33-02C4-F3A1-395D-43D5E147A2C2}"/>
              </a:ext>
            </a:extLst>
          </p:cNvPr>
          <p:cNvSpPr>
            <a:spLocks noGrp="1"/>
          </p:cNvSpPr>
          <p:nvPr>
            <p:ph type="body" sz="quarter" idx="14" hasCustomPrompt="1"/>
          </p:nvPr>
        </p:nvSpPr>
        <p:spPr>
          <a:xfrm>
            <a:off x="10540800" y="5850000"/>
            <a:ext cx="1526400" cy="720000"/>
          </a:xfrm>
          <a:blipFill>
            <a:blip r:embed="rId2"/>
            <a:stretch>
              <a:fillRect/>
            </a:stretch>
          </a:blipFill>
        </p:spPr>
        <p:txBody>
          <a:bodyPr/>
          <a:lstStyle/>
          <a:p>
            <a:pPr lvl="0"/>
            <a:r>
              <a:rPr lang="fr-CA"/>
              <a:t> </a:t>
            </a:r>
          </a:p>
        </p:txBody>
      </p:sp>
      <p:sp>
        <p:nvSpPr>
          <p:cNvPr id="9" name="Espace réservé pour une image  5">
            <a:extLst>
              <a:ext uri="{FF2B5EF4-FFF2-40B4-BE49-F238E27FC236}">
                <a16:creationId xmlns:a16="http://schemas.microsoft.com/office/drawing/2014/main" id="{9006DBF5-5FB8-045D-75C5-A5C621CE2969}"/>
              </a:ext>
            </a:extLst>
          </p:cNvPr>
          <p:cNvSpPr>
            <a:spLocks noGrp="1"/>
          </p:cNvSpPr>
          <p:nvPr>
            <p:ph type="pic" sz="quarter" idx="15"/>
          </p:nvPr>
        </p:nvSpPr>
        <p:spPr>
          <a:xfrm>
            <a:off x="8150225" y="1641475"/>
            <a:ext cx="3575050" cy="3575050"/>
          </a:xfrm>
        </p:spPr>
        <p:txBody>
          <a:bodyPr/>
          <a:lstStyle/>
          <a:p>
            <a:endParaRPr lang="fr-FR"/>
          </a:p>
        </p:txBody>
      </p:sp>
      <p:sp>
        <p:nvSpPr>
          <p:cNvPr id="10" name="Espace réservé du texte 2">
            <a:extLst>
              <a:ext uri="{FF2B5EF4-FFF2-40B4-BE49-F238E27FC236}">
                <a16:creationId xmlns:a16="http://schemas.microsoft.com/office/drawing/2014/main" id="{D0543691-792F-3897-41D1-145ABD083E41}"/>
              </a:ext>
            </a:extLst>
          </p:cNvPr>
          <p:cNvSpPr>
            <a:spLocks noGrp="1"/>
          </p:cNvSpPr>
          <p:nvPr>
            <p:ph type="body" idx="1" hasCustomPrompt="1"/>
          </p:nvPr>
        </p:nvSpPr>
        <p:spPr>
          <a:xfrm>
            <a:off x="360000" y="200415"/>
            <a:ext cx="6964664" cy="441745"/>
          </a:xfrm>
        </p:spPr>
        <p:txBody>
          <a:bodyPr anchor="b">
            <a:normAutofit/>
          </a:bodyPr>
          <a:lstStyle>
            <a:lvl1pPr marL="0" indent="0">
              <a:buNone/>
              <a:defRPr sz="1200" b="1" i="0">
                <a:solidFill>
                  <a:srgbClr val="FF9F5A"/>
                </a:solidFill>
                <a:latin typeface="Avenir Black" panose="02000503020000020003"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noProof="0"/>
              <a:t>Click to </a:t>
            </a:r>
            <a:r>
              <a:rPr lang="fr-CA" noProof="0" err="1"/>
              <a:t>edit</a:t>
            </a:r>
            <a:r>
              <a:rPr lang="fr-CA" noProof="0"/>
              <a:t> Master </a:t>
            </a:r>
            <a:r>
              <a:rPr lang="fr-CA" noProof="0" err="1"/>
              <a:t>text</a:t>
            </a:r>
            <a:r>
              <a:rPr lang="fr-CA" noProof="0"/>
              <a:t> styles</a:t>
            </a:r>
          </a:p>
        </p:txBody>
      </p:sp>
      <p:sp>
        <p:nvSpPr>
          <p:cNvPr id="11" name="Title 1">
            <a:extLst>
              <a:ext uri="{FF2B5EF4-FFF2-40B4-BE49-F238E27FC236}">
                <a16:creationId xmlns:a16="http://schemas.microsoft.com/office/drawing/2014/main" id="{21A5FA74-A941-9D3D-1D3A-6C8A2DBB5D99}"/>
              </a:ext>
            </a:extLst>
          </p:cNvPr>
          <p:cNvSpPr>
            <a:spLocks noGrp="1"/>
          </p:cNvSpPr>
          <p:nvPr>
            <p:ph type="title"/>
          </p:nvPr>
        </p:nvSpPr>
        <p:spPr>
          <a:xfrm>
            <a:off x="360000" y="576000"/>
            <a:ext cx="6964664" cy="539750"/>
          </a:xfrm>
        </p:spPr>
        <p:txBody>
          <a:bodyPr/>
          <a:lstStyle>
            <a:lvl1pPr>
              <a:defRPr b="0" i="0">
                <a:latin typeface="Avenir Medium" panose="02000503020000020003" pitchFamily="2" charset="0"/>
              </a:defRPr>
            </a:lvl1pPr>
          </a:lstStyle>
          <a:p>
            <a:r>
              <a:rPr lang="en-US"/>
              <a:t>Click to edit Master title style</a:t>
            </a:r>
            <a:endParaRPr lang="fr-CA"/>
          </a:p>
        </p:txBody>
      </p:sp>
      <p:sp>
        <p:nvSpPr>
          <p:cNvPr id="12" name="Espace réservé du contenu 10">
            <a:extLst>
              <a:ext uri="{FF2B5EF4-FFF2-40B4-BE49-F238E27FC236}">
                <a16:creationId xmlns:a16="http://schemas.microsoft.com/office/drawing/2014/main" id="{D598EF68-4500-F98E-2E6B-2187742D4467}"/>
              </a:ext>
            </a:extLst>
          </p:cNvPr>
          <p:cNvSpPr>
            <a:spLocks noGrp="1"/>
          </p:cNvSpPr>
          <p:nvPr>
            <p:ph sz="quarter" idx="12"/>
          </p:nvPr>
        </p:nvSpPr>
        <p:spPr>
          <a:xfrm>
            <a:off x="360000" y="1311682"/>
            <a:ext cx="7082875" cy="5058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noProof="0"/>
          </a:p>
        </p:txBody>
      </p:sp>
      <p:sp>
        <p:nvSpPr>
          <p:cNvPr id="14" name="Espace réservé du pied de page 4">
            <a:extLst>
              <a:ext uri="{FF2B5EF4-FFF2-40B4-BE49-F238E27FC236}">
                <a16:creationId xmlns:a16="http://schemas.microsoft.com/office/drawing/2014/main" id="{4528963E-96CE-2F8D-5301-AD776290AD2A}"/>
              </a:ext>
            </a:extLst>
          </p:cNvPr>
          <p:cNvSpPr>
            <a:spLocks noGrp="1"/>
          </p:cNvSpPr>
          <p:nvPr>
            <p:ph type="ftr" sz="quarter" idx="3"/>
          </p:nvPr>
        </p:nvSpPr>
        <p:spPr>
          <a:xfrm>
            <a:off x="371473" y="6492239"/>
            <a:ext cx="5040000" cy="274320"/>
          </a:xfrm>
          <a:prstGeom prst="rect">
            <a:avLst/>
          </a:prstGeom>
        </p:spPr>
        <p:txBody>
          <a:bodyPr vert="horz" lIns="91440" tIns="45720" rIns="91440" bIns="45720" rtlCol="0" anchor="t" anchorCtr="0"/>
          <a:lstStyle>
            <a:lvl1pPr algn="l">
              <a:defRPr sz="1000" b="0" i="0">
                <a:solidFill>
                  <a:schemeClr val="tx1"/>
                </a:solidFill>
                <a:latin typeface="Avenir" panose="02000503020000020003" pitchFamily="2" charset="0"/>
              </a:defRPr>
            </a:lvl1pPr>
          </a:lstStyle>
          <a:p>
            <a:r>
              <a:rPr lang="fr-CA"/>
              <a:t>© Apprentx Inc.</a:t>
            </a:r>
          </a:p>
        </p:txBody>
      </p:sp>
    </p:spTree>
    <p:extLst>
      <p:ext uri="{BB962C8B-B14F-4D97-AF65-F5344CB8AC3E}">
        <p14:creationId xmlns:p14="http://schemas.microsoft.com/office/powerpoint/2010/main" val="4080368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id="{0309AE84-9257-8628-F9CC-777A00CDF929}"/>
              </a:ext>
            </a:extLst>
          </p:cNvPr>
          <p:cNvSpPr>
            <a:spLocks noGrp="1"/>
          </p:cNvSpPr>
          <p:nvPr>
            <p:ph type="sldNum" sz="quarter" idx="11"/>
          </p:nvPr>
        </p:nvSpPr>
        <p:spPr/>
        <p:txBody>
          <a:bodyPr/>
          <a:lstStyle/>
          <a:p>
            <a:fld id="{974CB5C3-366E-402B-BA64-2226CA2A33D2}" type="slidenum">
              <a:rPr lang="fr-CA" smtClean="0"/>
              <a:t>‹#›</a:t>
            </a:fld>
            <a:endParaRPr lang="fr-CA"/>
          </a:p>
        </p:txBody>
      </p:sp>
      <p:sp>
        <p:nvSpPr>
          <p:cNvPr id="11" name="Espace réservé du contenu 10">
            <a:extLst>
              <a:ext uri="{FF2B5EF4-FFF2-40B4-BE49-F238E27FC236}">
                <a16:creationId xmlns:a16="http://schemas.microsoft.com/office/drawing/2014/main" id="{7DD5C040-5667-EBEC-FE8C-EF73B5841A7C}"/>
              </a:ext>
            </a:extLst>
          </p:cNvPr>
          <p:cNvSpPr>
            <a:spLocks noGrp="1"/>
          </p:cNvSpPr>
          <p:nvPr>
            <p:ph sz="quarter" idx="13"/>
          </p:nvPr>
        </p:nvSpPr>
        <p:spPr>
          <a:xfrm>
            <a:off x="360000" y="1265128"/>
            <a:ext cx="11573290" cy="5016871"/>
          </a:xfrm>
        </p:spPr>
        <p:txBody>
          <a:bodyPr>
            <a:normAutofit/>
          </a:bodyPr>
          <a:lstStyle>
            <a:lvl1pPr marL="315913" indent="-315913">
              <a:lnSpc>
                <a:spcPct val="100000"/>
              </a:lnSpc>
              <a:spcBef>
                <a:spcPts val="800"/>
              </a:spcBef>
              <a:buFont typeface="+mj-lt"/>
              <a:buAutoNum type="arabicPeriod"/>
              <a:tabLst/>
              <a:defRPr b="0" i="0">
                <a:latin typeface="Avenir" panose="02000503020000020003" pitchFamily="2" charset="0"/>
              </a:defRPr>
            </a:lvl1pPr>
            <a:lvl2pPr marL="541338" indent="-225425">
              <a:lnSpc>
                <a:spcPct val="100000"/>
              </a:lnSpc>
              <a:spcBef>
                <a:spcPts val="0"/>
              </a:spcBef>
              <a:spcAft>
                <a:spcPts val="800"/>
              </a:spcAft>
              <a:tabLst/>
              <a:defRPr b="0" i="0">
                <a:latin typeface="Avenir" panose="02000503020000020003" pitchFamily="2" charset="0"/>
              </a:defRPr>
            </a:lvl2pPr>
            <a:lvl3pPr marL="717550" indent="-130175">
              <a:lnSpc>
                <a:spcPct val="100000"/>
              </a:lnSpc>
              <a:spcBef>
                <a:spcPts val="0"/>
              </a:spcBef>
              <a:spcAft>
                <a:spcPts val="800"/>
              </a:spcAft>
              <a:tabLst/>
              <a:defRPr sz="1800" b="0" i="0">
                <a:latin typeface="Avenir" panose="02000503020000020003" pitchFamily="2" charset="0"/>
              </a:defRPr>
            </a:lvl3pPr>
            <a:lvl4pPr marL="1027113" indent="-177800">
              <a:lnSpc>
                <a:spcPct val="100000"/>
              </a:lnSpc>
              <a:spcBef>
                <a:spcPts val="0"/>
              </a:spcBef>
              <a:spcAft>
                <a:spcPts val="800"/>
              </a:spcAft>
              <a:tabLst/>
              <a:defRPr b="0" i="0">
                <a:latin typeface="Avenir" panose="02000503020000020003" pitchFamily="2" charset="0"/>
              </a:defRPr>
            </a:lvl4pPr>
            <a:lvl5pPr marL="1250950" indent="-177800">
              <a:lnSpc>
                <a:spcPct val="100000"/>
              </a:lnSpc>
              <a:spcBef>
                <a:spcPts val="0"/>
              </a:spcBef>
              <a:spcAft>
                <a:spcPts val="800"/>
              </a:spcAft>
              <a:tabLst/>
              <a:defRPr b="0" i="0">
                <a:latin typeface="Avenir"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5">
            <a:extLst>
              <a:ext uri="{FF2B5EF4-FFF2-40B4-BE49-F238E27FC236}">
                <a16:creationId xmlns:a16="http://schemas.microsoft.com/office/drawing/2014/main" id="{59DFF25C-BCFC-AE8F-AA24-6B9639BBFB1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42275" y="5851586"/>
            <a:ext cx="1527804" cy="720000"/>
          </a:xfrm>
          <a:prstGeom prst="rect">
            <a:avLst/>
          </a:prstGeom>
        </p:spPr>
      </p:pic>
      <p:sp>
        <p:nvSpPr>
          <p:cNvPr id="3" name="Espace réservé du texte 2">
            <a:extLst>
              <a:ext uri="{FF2B5EF4-FFF2-40B4-BE49-F238E27FC236}">
                <a16:creationId xmlns:a16="http://schemas.microsoft.com/office/drawing/2014/main" id="{9991E350-FC0B-5BF3-35FD-32F161518083}"/>
              </a:ext>
            </a:extLst>
          </p:cNvPr>
          <p:cNvSpPr>
            <a:spLocks noGrp="1"/>
          </p:cNvSpPr>
          <p:nvPr>
            <p:ph type="body" idx="1" hasCustomPrompt="1"/>
          </p:nvPr>
        </p:nvSpPr>
        <p:spPr>
          <a:xfrm>
            <a:off x="360000" y="200415"/>
            <a:ext cx="6964664" cy="441745"/>
          </a:xfrm>
        </p:spPr>
        <p:txBody>
          <a:bodyPr anchor="b">
            <a:normAutofit/>
          </a:bodyPr>
          <a:lstStyle>
            <a:lvl1pPr marL="0" indent="0">
              <a:buNone/>
              <a:defRPr sz="1200" b="1" i="0">
                <a:solidFill>
                  <a:srgbClr val="FF9F5A"/>
                </a:solidFill>
                <a:latin typeface="Avenir Black" panose="02000503020000020003"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noProof="0"/>
              <a:t>Click to </a:t>
            </a:r>
            <a:r>
              <a:rPr lang="fr-CA" noProof="0" err="1"/>
              <a:t>edit</a:t>
            </a:r>
            <a:r>
              <a:rPr lang="fr-CA" noProof="0"/>
              <a:t> Master </a:t>
            </a:r>
            <a:r>
              <a:rPr lang="fr-CA" noProof="0" err="1"/>
              <a:t>text</a:t>
            </a:r>
            <a:r>
              <a:rPr lang="fr-CA" noProof="0"/>
              <a:t> styles</a:t>
            </a:r>
          </a:p>
        </p:txBody>
      </p:sp>
      <p:sp>
        <p:nvSpPr>
          <p:cNvPr id="5" name="Title 1">
            <a:extLst>
              <a:ext uri="{FF2B5EF4-FFF2-40B4-BE49-F238E27FC236}">
                <a16:creationId xmlns:a16="http://schemas.microsoft.com/office/drawing/2014/main" id="{CD8B6B4C-A01B-9046-71EB-909483CCD237}"/>
              </a:ext>
            </a:extLst>
          </p:cNvPr>
          <p:cNvSpPr>
            <a:spLocks noGrp="1"/>
          </p:cNvSpPr>
          <p:nvPr>
            <p:ph type="title"/>
          </p:nvPr>
        </p:nvSpPr>
        <p:spPr>
          <a:xfrm>
            <a:off x="360000" y="576000"/>
            <a:ext cx="6964664" cy="539750"/>
          </a:xfrm>
        </p:spPr>
        <p:txBody>
          <a:bodyPr/>
          <a:lstStyle>
            <a:lvl1pPr>
              <a:defRPr b="0" i="0">
                <a:latin typeface="Avenir Medium" panose="02000503020000020003" pitchFamily="2" charset="0"/>
              </a:defRPr>
            </a:lvl1pPr>
          </a:lstStyle>
          <a:p>
            <a:r>
              <a:rPr lang="en-US"/>
              <a:t>Click to edit Master title style</a:t>
            </a:r>
            <a:endParaRPr lang="fr-CA"/>
          </a:p>
        </p:txBody>
      </p:sp>
      <p:sp>
        <p:nvSpPr>
          <p:cNvPr id="6" name="Espace réservé du pied de page 4">
            <a:extLst>
              <a:ext uri="{FF2B5EF4-FFF2-40B4-BE49-F238E27FC236}">
                <a16:creationId xmlns:a16="http://schemas.microsoft.com/office/drawing/2014/main" id="{4443FDCD-4BF3-E4F4-7708-820069139143}"/>
              </a:ext>
            </a:extLst>
          </p:cNvPr>
          <p:cNvSpPr>
            <a:spLocks noGrp="1"/>
          </p:cNvSpPr>
          <p:nvPr>
            <p:ph type="ftr" sz="quarter" idx="3"/>
          </p:nvPr>
        </p:nvSpPr>
        <p:spPr>
          <a:xfrm>
            <a:off x="371473" y="6492239"/>
            <a:ext cx="5040000" cy="274320"/>
          </a:xfrm>
          <a:prstGeom prst="rect">
            <a:avLst/>
          </a:prstGeom>
        </p:spPr>
        <p:txBody>
          <a:bodyPr vert="horz" lIns="91440" tIns="45720" rIns="91440" bIns="45720" rtlCol="0" anchor="t" anchorCtr="0"/>
          <a:lstStyle>
            <a:lvl1pPr algn="l">
              <a:defRPr sz="1000" b="0" i="0">
                <a:solidFill>
                  <a:schemeClr val="tx1"/>
                </a:solidFill>
                <a:latin typeface="Avenir" panose="02000503020000020003" pitchFamily="2" charset="0"/>
              </a:defRPr>
            </a:lvl1pPr>
          </a:lstStyle>
          <a:p>
            <a:r>
              <a:rPr lang="fr-CA"/>
              <a:t>© Apprentx Inc.</a:t>
            </a:r>
          </a:p>
        </p:txBody>
      </p:sp>
    </p:spTree>
    <p:extLst>
      <p:ext uri="{BB962C8B-B14F-4D97-AF65-F5344CB8AC3E}">
        <p14:creationId xmlns:p14="http://schemas.microsoft.com/office/powerpoint/2010/main" val="66340533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BFEA51-5F71-3068-BB40-4ED1D1A602F6}"/>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396DE46A-A5F8-A5DC-849F-B3B9507C069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C3A462C4-4BD8-3DC2-5A62-19016BD53BCE}"/>
              </a:ext>
            </a:extLst>
          </p:cNvPr>
          <p:cNvSpPr>
            <a:spLocks noGrp="1"/>
          </p:cNvSpPr>
          <p:nvPr>
            <p:ph type="dt" sz="half" idx="10"/>
          </p:nvPr>
        </p:nvSpPr>
        <p:spPr/>
        <p:txBody>
          <a:bodyPr/>
          <a:lstStyle/>
          <a:p>
            <a:fld id="{9C7BBE7E-94B9-4478-80F8-BE6CCA295C2B}" type="datetimeFigureOut">
              <a:rPr lang="fr-CA" smtClean="0"/>
              <a:t>2025-01-14</a:t>
            </a:fld>
            <a:endParaRPr lang="fr-CA"/>
          </a:p>
        </p:txBody>
      </p:sp>
      <p:sp>
        <p:nvSpPr>
          <p:cNvPr id="5" name="Espace réservé du pied de page 4">
            <a:extLst>
              <a:ext uri="{FF2B5EF4-FFF2-40B4-BE49-F238E27FC236}">
                <a16:creationId xmlns:a16="http://schemas.microsoft.com/office/drawing/2014/main" id="{693F1A02-D60A-9658-2DE7-023F69D3467E}"/>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EC1CF0C-ECBD-4F23-E308-4A6E5FB934BA}"/>
              </a:ext>
            </a:extLst>
          </p:cNvPr>
          <p:cNvSpPr>
            <a:spLocks noGrp="1"/>
          </p:cNvSpPr>
          <p:nvPr>
            <p:ph type="sldNum" sz="quarter" idx="12"/>
          </p:nvPr>
        </p:nvSpPr>
        <p:spPr/>
        <p:txBody>
          <a:bodyPr/>
          <a:lstStyle/>
          <a:p>
            <a:fld id="{574167F2-E15A-4707-BC86-97668E9188C5}" type="slidenum">
              <a:rPr lang="fr-CA" smtClean="0"/>
              <a:t>‹#›</a:t>
            </a:fld>
            <a:endParaRPr lang="fr-CA"/>
          </a:p>
        </p:txBody>
      </p:sp>
    </p:spTree>
    <p:extLst>
      <p:ext uri="{BB962C8B-B14F-4D97-AF65-F5344CB8AC3E}">
        <p14:creationId xmlns:p14="http://schemas.microsoft.com/office/powerpoint/2010/main" val="6307435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8" name="Espace réservé du contenu 2">
            <a:extLst>
              <a:ext uri="{FF2B5EF4-FFF2-40B4-BE49-F238E27FC236}">
                <a16:creationId xmlns:a16="http://schemas.microsoft.com/office/drawing/2014/main" id="{F8B2BC63-E1BF-485C-EBB2-5C908FB58401}"/>
              </a:ext>
            </a:extLst>
          </p:cNvPr>
          <p:cNvSpPr>
            <a:spLocks noGrp="1"/>
          </p:cNvSpPr>
          <p:nvPr>
            <p:ph idx="1" hasCustomPrompt="1"/>
          </p:nvPr>
        </p:nvSpPr>
        <p:spPr>
          <a:xfrm>
            <a:off x="377639" y="1296000"/>
            <a:ext cx="5034149" cy="5072995"/>
          </a:xfrm>
        </p:spPr>
        <p:txBody>
          <a:bodyPr>
            <a:normAutofit/>
          </a:bodyPr>
          <a:lstStyle/>
          <a:p>
            <a:pPr lvl="0"/>
            <a:r>
              <a:rPr lang="fr-CA"/>
              <a:t>Cliquer sur les icônes pour ajouter des images ou autres contenus</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9" name="Espace réservé du contenu 2">
            <a:extLst>
              <a:ext uri="{FF2B5EF4-FFF2-40B4-BE49-F238E27FC236}">
                <a16:creationId xmlns:a16="http://schemas.microsoft.com/office/drawing/2014/main" id="{8A20A647-90FA-4BEC-0007-055C3910DD3F}"/>
              </a:ext>
            </a:extLst>
          </p:cNvPr>
          <p:cNvSpPr>
            <a:spLocks noGrp="1"/>
          </p:cNvSpPr>
          <p:nvPr>
            <p:ph idx="10" hasCustomPrompt="1"/>
          </p:nvPr>
        </p:nvSpPr>
        <p:spPr>
          <a:xfrm>
            <a:off x="5772150" y="1296000"/>
            <a:ext cx="5040314" cy="4604559"/>
          </a:xfrm>
        </p:spPr>
        <p:txBody>
          <a:bodyPr>
            <a:normAutofit/>
          </a:bodyPr>
          <a:lstStyle/>
          <a:p>
            <a:pPr lvl="0"/>
            <a:r>
              <a:rPr lang="fr-CA"/>
              <a:t>Cliquer sur les icônes pour ajouter des images ou autres contenus</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11" name="Espace réservé du numéro de diapositive 10">
            <a:extLst>
              <a:ext uri="{FF2B5EF4-FFF2-40B4-BE49-F238E27FC236}">
                <a16:creationId xmlns:a16="http://schemas.microsoft.com/office/drawing/2014/main" id="{D4C40EDC-8A50-820E-47F1-6A3CA893F416}"/>
              </a:ext>
            </a:extLst>
          </p:cNvPr>
          <p:cNvSpPr>
            <a:spLocks noGrp="1"/>
          </p:cNvSpPr>
          <p:nvPr>
            <p:ph type="sldNum" sz="quarter" idx="12"/>
          </p:nvPr>
        </p:nvSpPr>
        <p:spPr/>
        <p:txBody>
          <a:bodyPr/>
          <a:lstStyle/>
          <a:p>
            <a:fld id="{974CB5C3-366E-402B-BA64-2226CA2A33D2}" type="slidenum">
              <a:rPr lang="fr-CA" smtClean="0"/>
              <a:t>‹#›</a:t>
            </a:fld>
            <a:endParaRPr lang="fr-CA"/>
          </a:p>
        </p:txBody>
      </p:sp>
      <p:pic>
        <p:nvPicPr>
          <p:cNvPr id="2" name="Picture 5">
            <a:extLst>
              <a:ext uri="{FF2B5EF4-FFF2-40B4-BE49-F238E27FC236}">
                <a16:creationId xmlns:a16="http://schemas.microsoft.com/office/drawing/2014/main" id="{F9DD7E9E-C9AC-F1CA-0C20-FBED3C5289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42275" y="5851586"/>
            <a:ext cx="1527804" cy="720000"/>
          </a:xfrm>
          <a:prstGeom prst="rect">
            <a:avLst/>
          </a:prstGeom>
        </p:spPr>
      </p:pic>
      <p:sp>
        <p:nvSpPr>
          <p:cNvPr id="4" name="Espace réservé du texte 2">
            <a:extLst>
              <a:ext uri="{FF2B5EF4-FFF2-40B4-BE49-F238E27FC236}">
                <a16:creationId xmlns:a16="http://schemas.microsoft.com/office/drawing/2014/main" id="{D7944DAB-E9CF-017D-FC0E-EC28BE2D1198}"/>
              </a:ext>
            </a:extLst>
          </p:cNvPr>
          <p:cNvSpPr>
            <a:spLocks noGrp="1"/>
          </p:cNvSpPr>
          <p:nvPr>
            <p:ph type="body" idx="13" hasCustomPrompt="1"/>
          </p:nvPr>
        </p:nvSpPr>
        <p:spPr>
          <a:xfrm>
            <a:off x="360000" y="200415"/>
            <a:ext cx="6964664" cy="441745"/>
          </a:xfrm>
        </p:spPr>
        <p:txBody>
          <a:bodyPr anchor="b">
            <a:normAutofit/>
          </a:bodyPr>
          <a:lstStyle>
            <a:lvl1pPr marL="0" indent="0">
              <a:buNone/>
              <a:defRPr sz="1200" b="1" i="0">
                <a:solidFill>
                  <a:srgbClr val="FF9F5A"/>
                </a:solidFill>
                <a:latin typeface="Avenir Black" panose="02000503020000020003"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noProof="0"/>
              <a:t>Click to </a:t>
            </a:r>
            <a:r>
              <a:rPr lang="fr-CA" noProof="0" err="1"/>
              <a:t>edit</a:t>
            </a:r>
            <a:r>
              <a:rPr lang="fr-CA" noProof="0"/>
              <a:t> Master </a:t>
            </a:r>
            <a:r>
              <a:rPr lang="fr-CA" noProof="0" err="1"/>
              <a:t>text</a:t>
            </a:r>
            <a:r>
              <a:rPr lang="fr-CA" noProof="0"/>
              <a:t> styles</a:t>
            </a:r>
          </a:p>
        </p:txBody>
      </p:sp>
      <p:sp>
        <p:nvSpPr>
          <p:cNvPr id="6" name="Title 1">
            <a:extLst>
              <a:ext uri="{FF2B5EF4-FFF2-40B4-BE49-F238E27FC236}">
                <a16:creationId xmlns:a16="http://schemas.microsoft.com/office/drawing/2014/main" id="{EFB6079E-CB82-B1DD-25E9-65392306312E}"/>
              </a:ext>
            </a:extLst>
          </p:cNvPr>
          <p:cNvSpPr>
            <a:spLocks noGrp="1"/>
          </p:cNvSpPr>
          <p:nvPr>
            <p:ph type="title"/>
          </p:nvPr>
        </p:nvSpPr>
        <p:spPr>
          <a:xfrm>
            <a:off x="360000" y="576000"/>
            <a:ext cx="6964664" cy="539750"/>
          </a:xfrm>
        </p:spPr>
        <p:txBody>
          <a:bodyPr/>
          <a:lstStyle>
            <a:lvl1pPr>
              <a:defRPr b="0" i="0">
                <a:latin typeface="Avenir Medium" panose="02000503020000020003" pitchFamily="2" charset="0"/>
              </a:defRPr>
            </a:lvl1pPr>
          </a:lstStyle>
          <a:p>
            <a:r>
              <a:rPr lang="en-US"/>
              <a:t>Click to edit Master title style</a:t>
            </a:r>
            <a:endParaRPr lang="fr-CA"/>
          </a:p>
        </p:txBody>
      </p:sp>
      <p:sp>
        <p:nvSpPr>
          <p:cNvPr id="7" name="Espace réservé du pied de page 4">
            <a:extLst>
              <a:ext uri="{FF2B5EF4-FFF2-40B4-BE49-F238E27FC236}">
                <a16:creationId xmlns:a16="http://schemas.microsoft.com/office/drawing/2014/main" id="{1825D03B-D7D1-8F81-49D2-B46E644D1A62}"/>
              </a:ext>
            </a:extLst>
          </p:cNvPr>
          <p:cNvSpPr>
            <a:spLocks noGrp="1"/>
          </p:cNvSpPr>
          <p:nvPr>
            <p:ph type="ftr" sz="quarter" idx="3"/>
          </p:nvPr>
        </p:nvSpPr>
        <p:spPr>
          <a:xfrm>
            <a:off x="371473" y="6492239"/>
            <a:ext cx="5040000" cy="274320"/>
          </a:xfrm>
          <a:prstGeom prst="rect">
            <a:avLst/>
          </a:prstGeom>
        </p:spPr>
        <p:txBody>
          <a:bodyPr vert="horz" lIns="91440" tIns="45720" rIns="91440" bIns="45720" rtlCol="0" anchor="t" anchorCtr="0"/>
          <a:lstStyle>
            <a:lvl1pPr algn="l">
              <a:defRPr sz="1000" b="0" i="0">
                <a:solidFill>
                  <a:schemeClr val="tx1"/>
                </a:solidFill>
                <a:latin typeface="Avenir" panose="02000503020000020003" pitchFamily="2" charset="0"/>
              </a:defRPr>
            </a:lvl1pPr>
          </a:lstStyle>
          <a:p>
            <a:r>
              <a:rPr lang="fr-CA"/>
              <a:t>© Apprentx Inc.</a:t>
            </a:r>
          </a:p>
        </p:txBody>
      </p:sp>
    </p:spTree>
    <p:extLst>
      <p:ext uri="{BB962C8B-B14F-4D97-AF65-F5344CB8AC3E}">
        <p14:creationId xmlns:p14="http://schemas.microsoft.com/office/powerpoint/2010/main" val="1297516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154AEA17-DCE4-3138-652B-D89B2D4F65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42275" y="5851586"/>
            <a:ext cx="1527804" cy="720000"/>
          </a:xfrm>
          <a:prstGeom prst="rect">
            <a:avLst/>
          </a:prstGeom>
        </p:spPr>
      </p:pic>
      <p:sp>
        <p:nvSpPr>
          <p:cNvPr id="6" name="Espace réservé du numéro de diapositive 3">
            <a:extLst>
              <a:ext uri="{FF2B5EF4-FFF2-40B4-BE49-F238E27FC236}">
                <a16:creationId xmlns:a16="http://schemas.microsoft.com/office/drawing/2014/main" id="{8A6CFB7F-FEDB-37D6-AFE2-E1185C5DBCEC}"/>
              </a:ext>
            </a:extLst>
          </p:cNvPr>
          <p:cNvSpPr>
            <a:spLocks noGrp="1"/>
          </p:cNvSpPr>
          <p:nvPr>
            <p:ph type="sldNum" sz="quarter" idx="12"/>
          </p:nvPr>
        </p:nvSpPr>
        <p:spPr>
          <a:xfrm>
            <a:off x="11667744" y="6483096"/>
            <a:ext cx="402336" cy="365125"/>
          </a:xfrm>
        </p:spPr>
        <p:txBody>
          <a:bodyPr/>
          <a:lstStyle/>
          <a:p>
            <a:fld id="{B7F26F82-9697-4C4B-B03F-0D6C917691DC}" type="slidenum">
              <a:rPr lang="fr-CA" smtClean="0"/>
              <a:t>‹#›</a:t>
            </a:fld>
            <a:endParaRPr lang="fr-CA"/>
          </a:p>
        </p:txBody>
      </p:sp>
      <p:sp>
        <p:nvSpPr>
          <p:cNvPr id="9" name="Espace réservé du texte 2">
            <a:extLst>
              <a:ext uri="{FF2B5EF4-FFF2-40B4-BE49-F238E27FC236}">
                <a16:creationId xmlns:a16="http://schemas.microsoft.com/office/drawing/2014/main" id="{52417A48-866C-D42B-F744-C6A728A9719E}"/>
              </a:ext>
            </a:extLst>
          </p:cNvPr>
          <p:cNvSpPr>
            <a:spLocks noGrp="1"/>
          </p:cNvSpPr>
          <p:nvPr>
            <p:ph type="body" idx="1" hasCustomPrompt="1"/>
          </p:nvPr>
        </p:nvSpPr>
        <p:spPr>
          <a:xfrm>
            <a:off x="360000" y="200415"/>
            <a:ext cx="6964664" cy="441745"/>
          </a:xfrm>
        </p:spPr>
        <p:txBody>
          <a:bodyPr anchor="b">
            <a:normAutofit/>
          </a:bodyPr>
          <a:lstStyle>
            <a:lvl1pPr marL="0" indent="0">
              <a:buNone/>
              <a:defRPr sz="1200" b="1" i="0">
                <a:solidFill>
                  <a:srgbClr val="FF9F5A"/>
                </a:solidFill>
                <a:latin typeface="Avenir Black" panose="02000503020000020003"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noProof="0"/>
              <a:t>Click to </a:t>
            </a:r>
            <a:r>
              <a:rPr lang="fr-CA" noProof="0" err="1"/>
              <a:t>edit</a:t>
            </a:r>
            <a:r>
              <a:rPr lang="fr-CA" noProof="0"/>
              <a:t> Master </a:t>
            </a:r>
            <a:r>
              <a:rPr lang="fr-CA" noProof="0" err="1"/>
              <a:t>text</a:t>
            </a:r>
            <a:r>
              <a:rPr lang="fr-CA" noProof="0"/>
              <a:t> styles</a:t>
            </a:r>
          </a:p>
        </p:txBody>
      </p:sp>
      <p:sp>
        <p:nvSpPr>
          <p:cNvPr id="10" name="Title 1">
            <a:extLst>
              <a:ext uri="{FF2B5EF4-FFF2-40B4-BE49-F238E27FC236}">
                <a16:creationId xmlns:a16="http://schemas.microsoft.com/office/drawing/2014/main" id="{10A17587-33A1-C0CA-EB10-C0BCCE8FDBF5}"/>
              </a:ext>
            </a:extLst>
          </p:cNvPr>
          <p:cNvSpPr>
            <a:spLocks noGrp="1"/>
          </p:cNvSpPr>
          <p:nvPr>
            <p:ph type="title"/>
          </p:nvPr>
        </p:nvSpPr>
        <p:spPr>
          <a:xfrm>
            <a:off x="360000" y="576000"/>
            <a:ext cx="6964664" cy="539750"/>
          </a:xfrm>
        </p:spPr>
        <p:txBody>
          <a:bodyPr/>
          <a:lstStyle>
            <a:lvl1pPr>
              <a:defRPr b="0" i="0">
                <a:latin typeface="Avenir Medium" panose="02000503020000020003" pitchFamily="2" charset="0"/>
              </a:defRPr>
            </a:lvl1pPr>
          </a:lstStyle>
          <a:p>
            <a:r>
              <a:rPr lang="en-US"/>
              <a:t>Click to edit Master title style</a:t>
            </a:r>
            <a:endParaRPr lang="fr-CA"/>
          </a:p>
        </p:txBody>
      </p:sp>
      <p:sp>
        <p:nvSpPr>
          <p:cNvPr id="11" name="Espace réservé du pied de page 4">
            <a:extLst>
              <a:ext uri="{FF2B5EF4-FFF2-40B4-BE49-F238E27FC236}">
                <a16:creationId xmlns:a16="http://schemas.microsoft.com/office/drawing/2014/main" id="{4ACDA608-D0BC-B42B-1A5E-3091ED0768D6}"/>
              </a:ext>
            </a:extLst>
          </p:cNvPr>
          <p:cNvSpPr>
            <a:spLocks noGrp="1"/>
          </p:cNvSpPr>
          <p:nvPr>
            <p:ph type="ftr" sz="quarter" idx="3"/>
          </p:nvPr>
        </p:nvSpPr>
        <p:spPr>
          <a:xfrm>
            <a:off x="371473" y="6492239"/>
            <a:ext cx="5040000" cy="274320"/>
          </a:xfrm>
          <a:prstGeom prst="rect">
            <a:avLst/>
          </a:prstGeom>
        </p:spPr>
        <p:txBody>
          <a:bodyPr vert="horz" lIns="91440" tIns="45720" rIns="91440" bIns="45720" rtlCol="0" anchor="t" anchorCtr="0"/>
          <a:lstStyle>
            <a:lvl1pPr algn="l">
              <a:defRPr sz="1000" b="0" i="0">
                <a:solidFill>
                  <a:schemeClr val="tx1"/>
                </a:solidFill>
                <a:latin typeface="Avenir" panose="02000503020000020003" pitchFamily="2" charset="0"/>
              </a:defRPr>
            </a:lvl1pPr>
          </a:lstStyle>
          <a:p>
            <a:r>
              <a:rPr lang="fr-CA"/>
              <a:t>© Apprentx Inc.</a:t>
            </a:r>
          </a:p>
        </p:txBody>
      </p:sp>
    </p:spTree>
    <p:extLst>
      <p:ext uri="{BB962C8B-B14F-4D97-AF65-F5344CB8AC3E}">
        <p14:creationId xmlns:p14="http://schemas.microsoft.com/office/powerpoint/2010/main" val="26446965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 Sondage">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154AEA17-DCE4-3138-652B-D89B2D4F65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42275" y="5851586"/>
            <a:ext cx="1527804" cy="720000"/>
          </a:xfrm>
          <a:prstGeom prst="rect">
            <a:avLst/>
          </a:prstGeom>
        </p:spPr>
      </p:pic>
      <p:sp>
        <p:nvSpPr>
          <p:cNvPr id="6" name="Espace réservé du numéro de diapositive 3">
            <a:extLst>
              <a:ext uri="{FF2B5EF4-FFF2-40B4-BE49-F238E27FC236}">
                <a16:creationId xmlns:a16="http://schemas.microsoft.com/office/drawing/2014/main" id="{8A6CFB7F-FEDB-37D6-AFE2-E1185C5DBCEC}"/>
              </a:ext>
            </a:extLst>
          </p:cNvPr>
          <p:cNvSpPr>
            <a:spLocks noGrp="1"/>
          </p:cNvSpPr>
          <p:nvPr>
            <p:ph type="sldNum" sz="quarter" idx="12"/>
          </p:nvPr>
        </p:nvSpPr>
        <p:spPr>
          <a:xfrm>
            <a:off x="11667744" y="6483096"/>
            <a:ext cx="402336" cy="365125"/>
          </a:xfrm>
        </p:spPr>
        <p:txBody>
          <a:bodyPr/>
          <a:lstStyle/>
          <a:p>
            <a:fld id="{B7F26F82-9697-4C4B-B03F-0D6C917691DC}" type="slidenum">
              <a:rPr lang="fr-CA" smtClean="0"/>
              <a:t>‹#›</a:t>
            </a:fld>
            <a:endParaRPr lang="fr-CA"/>
          </a:p>
        </p:txBody>
      </p:sp>
      <p:sp>
        <p:nvSpPr>
          <p:cNvPr id="9" name="Espace réservé du texte 2">
            <a:extLst>
              <a:ext uri="{FF2B5EF4-FFF2-40B4-BE49-F238E27FC236}">
                <a16:creationId xmlns:a16="http://schemas.microsoft.com/office/drawing/2014/main" id="{52417A48-866C-D42B-F744-C6A728A9719E}"/>
              </a:ext>
            </a:extLst>
          </p:cNvPr>
          <p:cNvSpPr>
            <a:spLocks noGrp="1"/>
          </p:cNvSpPr>
          <p:nvPr>
            <p:ph type="body" idx="1" hasCustomPrompt="1"/>
          </p:nvPr>
        </p:nvSpPr>
        <p:spPr>
          <a:xfrm>
            <a:off x="360000" y="200415"/>
            <a:ext cx="6964664" cy="441745"/>
          </a:xfrm>
        </p:spPr>
        <p:txBody>
          <a:bodyPr anchor="b">
            <a:normAutofit/>
          </a:bodyPr>
          <a:lstStyle>
            <a:lvl1pPr marL="0" indent="0">
              <a:buNone/>
              <a:defRPr sz="1200" b="1" i="0">
                <a:solidFill>
                  <a:srgbClr val="FF9F5A"/>
                </a:solidFill>
                <a:latin typeface="Avenir Black" panose="02000503020000020003"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noProof="0"/>
              <a:t>Click to </a:t>
            </a:r>
            <a:r>
              <a:rPr lang="fr-CA" noProof="0" err="1"/>
              <a:t>edit</a:t>
            </a:r>
            <a:r>
              <a:rPr lang="fr-CA" noProof="0"/>
              <a:t> Master </a:t>
            </a:r>
            <a:r>
              <a:rPr lang="fr-CA" noProof="0" err="1"/>
              <a:t>text</a:t>
            </a:r>
            <a:r>
              <a:rPr lang="fr-CA" noProof="0"/>
              <a:t> styles</a:t>
            </a:r>
          </a:p>
        </p:txBody>
      </p:sp>
      <p:sp>
        <p:nvSpPr>
          <p:cNvPr id="10" name="Title 1">
            <a:extLst>
              <a:ext uri="{FF2B5EF4-FFF2-40B4-BE49-F238E27FC236}">
                <a16:creationId xmlns:a16="http://schemas.microsoft.com/office/drawing/2014/main" id="{10A17587-33A1-C0CA-EB10-C0BCCE8FDBF5}"/>
              </a:ext>
            </a:extLst>
          </p:cNvPr>
          <p:cNvSpPr>
            <a:spLocks noGrp="1"/>
          </p:cNvSpPr>
          <p:nvPr>
            <p:ph type="title"/>
          </p:nvPr>
        </p:nvSpPr>
        <p:spPr>
          <a:xfrm>
            <a:off x="359999" y="576000"/>
            <a:ext cx="9544022" cy="539750"/>
          </a:xfrm>
        </p:spPr>
        <p:txBody>
          <a:bodyPr/>
          <a:lstStyle>
            <a:lvl1pPr>
              <a:defRPr b="0" i="0">
                <a:latin typeface="Avenir Medium" panose="02000503020000020003" pitchFamily="2" charset="0"/>
              </a:defRPr>
            </a:lvl1pPr>
          </a:lstStyle>
          <a:p>
            <a:r>
              <a:rPr lang="en-US"/>
              <a:t>Click to edit Master title style</a:t>
            </a:r>
            <a:endParaRPr lang="fr-CA"/>
          </a:p>
        </p:txBody>
      </p:sp>
      <p:sp>
        <p:nvSpPr>
          <p:cNvPr id="11" name="Espace réservé du pied de page 4">
            <a:extLst>
              <a:ext uri="{FF2B5EF4-FFF2-40B4-BE49-F238E27FC236}">
                <a16:creationId xmlns:a16="http://schemas.microsoft.com/office/drawing/2014/main" id="{4ACDA608-D0BC-B42B-1A5E-3091ED0768D6}"/>
              </a:ext>
            </a:extLst>
          </p:cNvPr>
          <p:cNvSpPr>
            <a:spLocks noGrp="1"/>
          </p:cNvSpPr>
          <p:nvPr>
            <p:ph type="ftr" sz="quarter" idx="3"/>
          </p:nvPr>
        </p:nvSpPr>
        <p:spPr>
          <a:xfrm>
            <a:off x="371473" y="6492239"/>
            <a:ext cx="5040000" cy="274320"/>
          </a:xfrm>
          <a:prstGeom prst="rect">
            <a:avLst/>
          </a:prstGeom>
        </p:spPr>
        <p:txBody>
          <a:bodyPr vert="horz" lIns="91440" tIns="45720" rIns="91440" bIns="45720" rtlCol="0" anchor="t" anchorCtr="0"/>
          <a:lstStyle>
            <a:lvl1pPr algn="l">
              <a:defRPr sz="1000" b="0" i="0">
                <a:solidFill>
                  <a:schemeClr val="tx1"/>
                </a:solidFill>
                <a:latin typeface="Avenir" panose="02000503020000020003" pitchFamily="2" charset="0"/>
              </a:defRPr>
            </a:lvl1pPr>
          </a:lstStyle>
          <a:p>
            <a:r>
              <a:rPr lang="fr-CA"/>
              <a:t>© Apprentx Inc.</a:t>
            </a:r>
          </a:p>
        </p:txBody>
      </p:sp>
      <p:sp>
        <p:nvSpPr>
          <p:cNvPr id="7" name="Rectangle : avec coins arrondis en haut 6">
            <a:extLst>
              <a:ext uri="{FF2B5EF4-FFF2-40B4-BE49-F238E27FC236}">
                <a16:creationId xmlns:a16="http://schemas.microsoft.com/office/drawing/2014/main" id="{434D943F-9374-CC3F-CEBD-D7EABDD165B2}"/>
              </a:ext>
            </a:extLst>
          </p:cNvPr>
          <p:cNvSpPr/>
          <p:nvPr userDrawn="1"/>
        </p:nvSpPr>
        <p:spPr>
          <a:xfrm rot="10800000">
            <a:off x="10557459" y="-13733"/>
            <a:ext cx="1056067" cy="1056067"/>
          </a:xfrm>
          <a:prstGeom prst="round2Same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pied de page 4">
            <a:extLst>
              <a:ext uri="{FF2B5EF4-FFF2-40B4-BE49-F238E27FC236}">
                <a16:creationId xmlns:a16="http://schemas.microsoft.com/office/drawing/2014/main" id="{2C059E30-6A55-8A78-73F9-BBC7B934324B}"/>
              </a:ext>
            </a:extLst>
          </p:cNvPr>
          <p:cNvSpPr txBox="1">
            <a:spLocks/>
          </p:cNvSpPr>
          <p:nvPr userDrawn="1"/>
        </p:nvSpPr>
        <p:spPr>
          <a:xfrm>
            <a:off x="10557459" y="1097462"/>
            <a:ext cx="1056067" cy="346964"/>
          </a:xfrm>
          <a:prstGeom prst="rect">
            <a:avLst/>
          </a:prstGeom>
        </p:spPr>
        <p:txBody>
          <a:bodyPr vert="horz" lIns="91440" tIns="45720" rIns="91440" bIns="45720" rtlCol="0" anchor="t" anchorCtr="0"/>
          <a:lstStyle>
            <a:defPPr>
              <a:defRPr lang="fr-FR"/>
            </a:defPPr>
            <a:lvl1pPr marL="0" algn="l" defTabSz="914400" rtl="0" eaLnBrk="1" latinLnBrk="0" hangingPunct="1">
              <a:defRPr sz="1000" b="0" i="0" kern="1200">
                <a:solidFill>
                  <a:schemeClr val="tx1"/>
                </a:solidFill>
                <a:latin typeface="Avenir" panose="02000503020000020003"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600" b="1"/>
              <a:t>Sondage</a:t>
            </a:r>
          </a:p>
        </p:txBody>
      </p:sp>
      <p:pic>
        <p:nvPicPr>
          <p:cNvPr id="12" name="Graphique 11">
            <a:extLst>
              <a:ext uri="{FF2B5EF4-FFF2-40B4-BE49-F238E27FC236}">
                <a16:creationId xmlns:a16="http://schemas.microsoft.com/office/drawing/2014/main" id="{EB196AB8-0217-DF5A-4755-1C453B99087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79572" y="227764"/>
            <a:ext cx="623534" cy="577346"/>
          </a:xfrm>
          <a:prstGeom prst="rect">
            <a:avLst/>
          </a:prstGeom>
        </p:spPr>
      </p:pic>
    </p:spTree>
    <p:extLst>
      <p:ext uri="{BB962C8B-B14F-4D97-AF65-F5344CB8AC3E}">
        <p14:creationId xmlns:p14="http://schemas.microsoft.com/office/powerpoint/2010/main" val="6114426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 Expérience">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154AEA17-DCE4-3138-652B-D89B2D4F65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42275" y="5851586"/>
            <a:ext cx="1527804" cy="720000"/>
          </a:xfrm>
          <a:prstGeom prst="rect">
            <a:avLst/>
          </a:prstGeom>
        </p:spPr>
      </p:pic>
      <p:sp>
        <p:nvSpPr>
          <p:cNvPr id="6" name="Espace réservé du numéro de diapositive 3">
            <a:extLst>
              <a:ext uri="{FF2B5EF4-FFF2-40B4-BE49-F238E27FC236}">
                <a16:creationId xmlns:a16="http://schemas.microsoft.com/office/drawing/2014/main" id="{8A6CFB7F-FEDB-37D6-AFE2-E1185C5DBCEC}"/>
              </a:ext>
            </a:extLst>
          </p:cNvPr>
          <p:cNvSpPr>
            <a:spLocks noGrp="1"/>
          </p:cNvSpPr>
          <p:nvPr>
            <p:ph type="sldNum" sz="quarter" idx="12"/>
          </p:nvPr>
        </p:nvSpPr>
        <p:spPr>
          <a:xfrm>
            <a:off x="11667744" y="6483096"/>
            <a:ext cx="402336" cy="365125"/>
          </a:xfrm>
        </p:spPr>
        <p:txBody>
          <a:bodyPr/>
          <a:lstStyle/>
          <a:p>
            <a:fld id="{B7F26F82-9697-4C4B-B03F-0D6C917691DC}" type="slidenum">
              <a:rPr lang="fr-CA" smtClean="0"/>
              <a:t>‹#›</a:t>
            </a:fld>
            <a:endParaRPr lang="fr-CA"/>
          </a:p>
        </p:txBody>
      </p:sp>
      <p:sp>
        <p:nvSpPr>
          <p:cNvPr id="9" name="Espace réservé du texte 2">
            <a:extLst>
              <a:ext uri="{FF2B5EF4-FFF2-40B4-BE49-F238E27FC236}">
                <a16:creationId xmlns:a16="http://schemas.microsoft.com/office/drawing/2014/main" id="{52417A48-866C-D42B-F744-C6A728A9719E}"/>
              </a:ext>
            </a:extLst>
          </p:cNvPr>
          <p:cNvSpPr>
            <a:spLocks noGrp="1"/>
          </p:cNvSpPr>
          <p:nvPr>
            <p:ph type="body" idx="1" hasCustomPrompt="1"/>
          </p:nvPr>
        </p:nvSpPr>
        <p:spPr>
          <a:xfrm>
            <a:off x="360000" y="200415"/>
            <a:ext cx="6964664" cy="441745"/>
          </a:xfrm>
        </p:spPr>
        <p:txBody>
          <a:bodyPr anchor="b">
            <a:normAutofit/>
          </a:bodyPr>
          <a:lstStyle>
            <a:lvl1pPr marL="0" indent="0">
              <a:buNone/>
              <a:defRPr sz="1200" b="1" i="0">
                <a:solidFill>
                  <a:srgbClr val="FF9F5A"/>
                </a:solidFill>
                <a:latin typeface="Avenir Black" panose="02000503020000020003"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noProof="0"/>
              <a:t>Click to </a:t>
            </a:r>
            <a:r>
              <a:rPr lang="fr-CA" noProof="0" err="1"/>
              <a:t>edit</a:t>
            </a:r>
            <a:r>
              <a:rPr lang="fr-CA" noProof="0"/>
              <a:t> Master </a:t>
            </a:r>
            <a:r>
              <a:rPr lang="fr-CA" noProof="0" err="1"/>
              <a:t>text</a:t>
            </a:r>
            <a:r>
              <a:rPr lang="fr-CA" noProof="0"/>
              <a:t> styles</a:t>
            </a:r>
          </a:p>
        </p:txBody>
      </p:sp>
      <p:sp>
        <p:nvSpPr>
          <p:cNvPr id="10" name="Title 1">
            <a:extLst>
              <a:ext uri="{FF2B5EF4-FFF2-40B4-BE49-F238E27FC236}">
                <a16:creationId xmlns:a16="http://schemas.microsoft.com/office/drawing/2014/main" id="{10A17587-33A1-C0CA-EB10-C0BCCE8FDBF5}"/>
              </a:ext>
            </a:extLst>
          </p:cNvPr>
          <p:cNvSpPr>
            <a:spLocks noGrp="1"/>
          </p:cNvSpPr>
          <p:nvPr>
            <p:ph type="title"/>
          </p:nvPr>
        </p:nvSpPr>
        <p:spPr>
          <a:xfrm>
            <a:off x="359999" y="576000"/>
            <a:ext cx="9544021" cy="539750"/>
          </a:xfrm>
        </p:spPr>
        <p:txBody>
          <a:bodyPr/>
          <a:lstStyle>
            <a:lvl1pPr>
              <a:defRPr b="0" i="0">
                <a:latin typeface="Avenir Medium" panose="02000503020000020003" pitchFamily="2" charset="0"/>
              </a:defRPr>
            </a:lvl1pPr>
          </a:lstStyle>
          <a:p>
            <a:r>
              <a:rPr lang="en-US"/>
              <a:t>Click to edit Master title style</a:t>
            </a:r>
            <a:endParaRPr lang="fr-CA"/>
          </a:p>
        </p:txBody>
      </p:sp>
      <p:sp>
        <p:nvSpPr>
          <p:cNvPr id="11" name="Espace réservé du pied de page 4">
            <a:extLst>
              <a:ext uri="{FF2B5EF4-FFF2-40B4-BE49-F238E27FC236}">
                <a16:creationId xmlns:a16="http://schemas.microsoft.com/office/drawing/2014/main" id="{4ACDA608-D0BC-B42B-1A5E-3091ED0768D6}"/>
              </a:ext>
            </a:extLst>
          </p:cNvPr>
          <p:cNvSpPr>
            <a:spLocks noGrp="1"/>
          </p:cNvSpPr>
          <p:nvPr>
            <p:ph type="ftr" sz="quarter" idx="3"/>
          </p:nvPr>
        </p:nvSpPr>
        <p:spPr>
          <a:xfrm>
            <a:off x="371473" y="6492239"/>
            <a:ext cx="5040000" cy="274320"/>
          </a:xfrm>
          <a:prstGeom prst="rect">
            <a:avLst/>
          </a:prstGeom>
        </p:spPr>
        <p:txBody>
          <a:bodyPr vert="horz" lIns="91440" tIns="45720" rIns="91440" bIns="45720" rtlCol="0" anchor="t" anchorCtr="0"/>
          <a:lstStyle>
            <a:lvl1pPr algn="l">
              <a:defRPr sz="1000" b="0" i="0">
                <a:solidFill>
                  <a:schemeClr val="tx1"/>
                </a:solidFill>
                <a:latin typeface="Avenir" panose="02000503020000020003" pitchFamily="2" charset="0"/>
              </a:defRPr>
            </a:lvl1pPr>
          </a:lstStyle>
          <a:p>
            <a:r>
              <a:rPr lang="fr-CA"/>
              <a:t>© Apprentx Inc.</a:t>
            </a:r>
          </a:p>
        </p:txBody>
      </p:sp>
      <p:sp>
        <p:nvSpPr>
          <p:cNvPr id="2" name="Rectangle : avec coins arrondis en haut 1">
            <a:extLst>
              <a:ext uri="{FF2B5EF4-FFF2-40B4-BE49-F238E27FC236}">
                <a16:creationId xmlns:a16="http://schemas.microsoft.com/office/drawing/2014/main" id="{98043EC6-DF63-659F-E6B0-E5BB76097C41}"/>
              </a:ext>
            </a:extLst>
          </p:cNvPr>
          <p:cNvSpPr/>
          <p:nvPr userDrawn="1"/>
        </p:nvSpPr>
        <p:spPr>
          <a:xfrm rot="10800000">
            <a:off x="10557459" y="-13733"/>
            <a:ext cx="1056067" cy="1056067"/>
          </a:xfrm>
          <a:prstGeom prst="round2Same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pied de page 4">
            <a:extLst>
              <a:ext uri="{FF2B5EF4-FFF2-40B4-BE49-F238E27FC236}">
                <a16:creationId xmlns:a16="http://schemas.microsoft.com/office/drawing/2014/main" id="{76AE869E-5218-6B5A-56A3-80436CC034E5}"/>
              </a:ext>
            </a:extLst>
          </p:cNvPr>
          <p:cNvSpPr txBox="1">
            <a:spLocks/>
          </p:cNvSpPr>
          <p:nvPr userDrawn="1"/>
        </p:nvSpPr>
        <p:spPr>
          <a:xfrm>
            <a:off x="10485293" y="1133203"/>
            <a:ext cx="1200396" cy="346964"/>
          </a:xfrm>
          <a:prstGeom prst="rect">
            <a:avLst/>
          </a:prstGeom>
        </p:spPr>
        <p:txBody>
          <a:bodyPr vert="horz" lIns="91440" tIns="45720" rIns="91440" bIns="45720" rtlCol="0" anchor="t" anchorCtr="0"/>
          <a:lstStyle>
            <a:defPPr>
              <a:defRPr lang="fr-FR"/>
            </a:defPPr>
            <a:lvl1pPr marL="0" algn="l" defTabSz="914400" rtl="0" eaLnBrk="1" latinLnBrk="0" hangingPunct="1">
              <a:defRPr sz="1000" b="0" i="0" kern="1200">
                <a:solidFill>
                  <a:schemeClr val="tx1"/>
                </a:solidFill>
                <a:latin typeface="Avenir" panose="02000503020000020003"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600" b="1"/>
              <a:t>Expérience</a:t>
            </a:r>
          </a:p>
        </p:txBody>
      </p:sp>
      <p:pic>
        <p:nvPicPr>
          <p:cNvPr id="5" name="Graphique 4">
            <a:extLst>
              <a:ext uri="{FF2B5EF4-FFF2-40B4-BE49-F238E27FC236}">
                <a16:creationId xmlns:a16="http://schemas.microsoft.com/office/drawing/2014/main" id="{3EB832A2-4512-BF43-A50B-748338FCD5D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3061" y="120597"/>
            <a:ext cx="504861" cy="785339"/>
          </a:xfrm>
          <a:prstGeom prst="rect">
            <a:avLst/>
          </a:prstGeom>
        </p:spPr>
      </p:pic>
    </p:spTree>
    <p:extLst>
      <p:ext uri="{BB962C8B-B14F-4D97-AF65-F5344CB8AC3E}">
        <p14:creationId xmlns:p14="http://schemas.microsoft.com/office/powerpoint/2010/main" val="27300636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 recherche">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154AEA17-DCE4-3138-652B-D89B2D4F65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42275" y="5851586"/>
            <a:ext cx="1527804" cy="720000"/>
          </a:xfrm>
          <a:prstGeom prst="rect">
            <a:avLst/>
          </a:prstGeom>
        </p:spPr>
      </p:pic>
      <p:sp>
        <p:nvSpPr>
          <p:cNvPr id="6" name="Espace réservé du numéro de diapositive 3">
            <a:extLst>
              <a:ext uri="{FF2B5EF4-FFF2-40B4-BE49-F238E27FC236}">
                <a16:creationId xmlns:a16="http://schemas.microsoft.com/office/drawing/2014/main" id="{8A6CFB7F-FEDB-37D6-AFE2-E1185C5DBCEC}"/>
              </a:ext>
            </a:extLst>
          </p:cNvPr>
          <p:cNvSpPr>
            <a:spLocks noGrp="1"/>
          </p:cNvSpPr>
          <p:nvPr>
            <p:ph type="sldNum" sz="quarter" idx="12"/>
          </p:nvPr>
        </p:nvSpPr>
        <p:spPr>
          <a:xfrm>
            <a:off x="11667744" y="6483096"/>
            <a:ext cx="402336" cy="365125"/>
          </a:xfrm>
        </p:spPr>
        <p:txBody>
          <a:bodyPr/>
          <a:lstStyle/>
          <a:p>
            <a:fld id="{B7F26F82-9697-4C4B-B03F-0D6C917691DC}" type="slidenum">
              <a:rPr lang="fr-CA" smtClean="0"/>
              <a:t>‹#›</a:t>
            </a:fld>
            <a:endParaRPr lang="fr-CA"/>
          </a:p>
        </p:txBody>
      </p:sp>
      <p:sp>
        <p:nvSpPr>
          <p:cNvPr id="9" name="Espace réservé du texte 2">
            <a:extLst>
              <a:ext uri="{FF2B5EF4-FFF2-40B4-BE49-F238E27FC236}">
                <a16:creationId xmlns:a16="http://schemas.microsoft.com/office/drawing/2014/main" id="{52417A48-866C-D42B-F744-C6A728A9719E}"/>
              </a:ext>
            </a:extLst>
          </p:cNvPr>
          <p:cNvSpPr>
            <a:spLocks noGrp="1"/>
          </p:cNvSpPr>
          <p:nvPr>
            <p:ph type="body" idx="1" hasCustomPrompt="1"/>
          </p:nvPr>
        </p:nvSpPr>
        <p:spPr>
          <a:xfrm>
            <a:off x="360000" y="200415"/>
            <a:ext cx="6964664" cy="441745"/>
          </a:xfrm>
        </p:spPr>
        <p:txBody>
          <a:bodyPr anchor="b">
            <a:normAutofit/>
          </a:bodyPr>
          <a:lstStyle>
            <a:lvl1pPr marL="0" indent="0">
              <a:buNone/>
              <a:defRPr sz="1200" b="1" i="0">
                <a:solidFill>
                  <a:srgbClr val="FF9F5A"/>
                </a:solidFill>
                <a:latin typeface="Avenir Black" panose="02000503020000020003"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noProof="0"/>
              <a:t>Click to </a:t>
            </a:r>
            <a:r>
              <a:rPr lang="fr-CA" noProof="0" err="1"/>
              <a:t>edit</a:t>
            </a:r>
            <a:r>
              <a:rPr lang="fr-CA" noProof="0"/>
              <a:t> Master </a:t>
            </a:r>
            <a:r>
              <a:rPr lang="fr-CA" noProof="0" err="1"/>
              <a:t>text</a:t>
            </a:r>
            <a:r>
              <a:rPr lang="fr-CA" noProof="0"/>
              <a:t> styles</a:t>
            </a:r>
          </a:p>
        </p:txBody>
      </p:sp>
      <p:sp>
        <p:nvSpPr>
          <p:cNvPr id="10" name="Title 1">
            <a:extLst>
              <a:ext uri="{FF2B5EF4-FFF2-40B4-BE49-F238E27FC236}">
                <a16:creationId xmlns:a16="http://schemas.microsoft.com/office/drawing/2014/main" id="{10A17587-33A1-C0CA-EB10-C0BCCE8FDBF5}"/>
              </a:ext>
            </a:extLst>
          </p:cNvPr>
          <p:cNvSpPr>
            <a:spLocks noGrp="1"/>
          </p:cNvSpPr>
          <p:nvPr>
            <p:ph type="title"/>
          </p:nvPr>
        </p:nvSpPr>
        <p:spPr>
          <a:xfrm>
            <a:off x="359999" y="576000"/>
            <a:ext cx="9544021" cy="539750"/>
          </a:xfrm>
        </p:spPr>
        <p:txBody>
          <a:bodyPr/>
          <a:lstStyle>
            <a:lvl1pPr>
              <a:defRPr b="0" i="0">
                <a:latin typeface="Avenir Medium" panose="02000503020000020003" pitchFamily="2" charset="0"/>
              </a:defRPr>
            </a:lvl1pPr>
          </a:lstStyle>
          <a:p>
            <a:r>
              <a:rPr lang="en-US"/>
              <a:t>Click to edit Master title style</a:t>
            </a:r>
            <a:endParaRPr lang="fr-CA"/>
          </a:p>
        </p:txBody>
      </p:sp>
      <p:sp>
        <p:nvSpPr>
          <p:cNvPr id="11" name="Espace réservé du pied de page 4">
            <a:extLst>
              <a:ext uri="{FF2B5EF4-FFF2-40B4-BE49-F238E27FC236}">
                <a16:creationId xmlns:a16="http://schemas.microsoft.com/office/drawing/2014/main" id="{4ACDA608-D0BC-B42B-1A5E-3091ED0768D6}"/>
              </a:ext>
            </a:extLst>
          </p:cNvPr>
          <p:cNvSpPr>
            <a:spLocks noGrp="1"/>
          </p:cNvSpPr>
          <p:nvPr>
            <p:ph type="ftr" sz="quarter" idx="3"/>
          </p:nvPr>
        </p:nvSpPr>
        <p:spPr>
          <a:xfrm>
            <a:off x="371473" y="6492239"/>
            <a:ext cx="5040000" cy="274320"/>
          </a:xfrm>
          <a:prstGeom prst="rect">
            <a:avLst/>
          </a:prstGeom>
        </p:spPr>
        <p:txBody>
          <a:bodyPr vert="horz" lIns="91440" tIns="45720" rIns="91440" bIns="45720" rtlCol="0" anchor="t" anchorCtr="0"/>
          <a:lstStyle>
            <a:lvl1pPr algn="l">
              <a:defRPr sz="1000" b="0" i="0">
                <a:solidFill>
                  <a:schemeClr val="tx1"/>
                </a:solidFill>
                <a:latin typeface="Avenir" panose="02000503020000020003" pitchFamily="2" charset="0"/>
              </a:defRPr>
            </a:lvl1pPr>
          </a:lstStyle>
          <a:p>
            <a:r>
              <a:rPr lang="fr-CA"/>
              <a:t>© Apprentx Inc.</a:t>
            </a:r>
          </a:p>
        </p:txBody>
      </p:sp>
      <p:sp>
        <p:nvSpPr>
          <p:cNvPr id="2" name="Rectangle : avec coins arrondis en haut 1">
            <a:extLst>
              <a:ext uri="{FF2B5EF4-FFF2-40B4-BE49-F238E27FC236}">
                <a16:creationId xmlns:a16="http://schemas.microsoft.com/office/drawing/2014/main" id="{051FB029-61BF-90D9-5367-FAE9EC9A1F6D}"/>
              </a:ext>
            </a:extLst>
          </p:cNvPr>
          <p:cNvSpPr/>
          <p:nvPr userDrawn="1"/>
        </p:nvSpPr>
        <p:spPr>
          <a:xfrm rot="10800000">
            <a:off x="10557459" y="-13733"/>
            <a:ext cx="1056067" cy="1056067"/>
          </a:xfrm>
          <a:prstGeom prst="round2Same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pied de page 4">
            <a:extLst>
              <a:ext uri="{FF2B5EF4-FFF2-40B4-BE49-F238E27FC236}">
                <a16:creationId xmlns:a16="http://schemas.microsoft.com/office/drawing/2014/main" id="{207B6444-C55A-A5C6-AAFB-159E335F4FAF}"/>
              </a:ext>
            </a:extLst>
          </p:cNvPr>
          <p:cNvSpPr txBox="1">
            <a:spLocks/>
          </p:cNvSpPr>
          <p:nvPr userDrawn="1"/>
        </p:nvSpPr>
        <p:spPr>
          <a:xfrm>
            <a:off x="10510946" y="1119193"/>
            <a:ext cx="1151611" cy="346964"/>
          </a:xfrm>
          <a:prstGeom prst="rect">
            <a:avLst/>
          </a:prstGeom>
        </p:spPr>
        <p:txBody>
          <a:bodyPr vert="horz" lIns="91440" tIns="45720" rIns="91440" bIns="45720" rtlCol="0" anchor="t" anchorCtr="0"/>
          <a:lstStyle>
            <a:defPPr>
              <a:defRPr lang="fr-FR"/>
            </a:defPPr>
            <a:lvl1pPr marL="0" algn="l" defTabSz="914400" rtl="0" eaLnBrk="1" latinLnBrk="0" hangingPunct="1">
              <a:defRPr sz="1000" b="0" i="0" kern="1200">
                <a:solidFill>
                  <a:schemeClr val="tx1"/>
                </a:solidFill>
                <a:latin typeface="Avenir" panose="02000503020000020003"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600" b="1"/>
              <a:t>Recherche</a:t>
            </a:r>
          </a:p>
        </p:txBody>
      </p:sp>
      <p:pic>
        <p:nvPicPr>
          <p:cNvPr id="5" name="Graphique 4">
            <a:extLst>
              <a:ext uri="{FF2B5EF4-FFF2-40B4-BE49-F238E27FC236}">
                <a16:creationId xmlns:a16="http://schemas.microsoft.com/office/drawing/2014/main" id="{894D6AFC-A9C9-A8B4-1956-3B936EC35D5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48091" y="246213"/>
            <a:ext cx="641334" cy="555823"/>
          </a:xfrm>
          <a:prstGeom prst="rect">
            <a:avLst/>
          </a:prstGeom>
        </p:spPr>
      </p:pic>
    </p:spTree>
    <p:extLst>
      <p:ext uri="{BB962C8B-B14F-4D97-AF65-F5344CB8AC3E}">
        <p14:creationId xmlns:p14="http://schemas.microsoft.com/office/powerpoint/2010/main" val="1523799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seul - Foncé">
    <p:bg>
      <p:bgPr>
        <a:solidFill>
          <a:schemeClr val="tx2"/>
        </a:solidFill>
        <a:effectLst/>
      </p:bgPr>
    </p:bg>
    <p:spTree>
      <p:nvGrpSpPr>
        <p:cNvPr id="1" name=""/>
        <p:cNvGrpSpPr/>
        <p:nvPr/>
      </p:nvGrpSpPr>
      <p:grpSpPr>
        <a:xfrm>
          <a:off x="0" y="0"/>
          <a:ext cx="0" cy="0"/>
          <a:chOff x="0" y="0"/>
          <a:chExt cx="0" cy="0"/>
        </a:xfrm>
      </p:grpSpPr>
      <p:sp>
        <p:nvSpPr>
          <p:cNvPr id="6" name="Espace réservé du numéro de diapositive 3">
            <a:extLst>
              <a:ext uri="{FF2B5EF4-FFF2-40B4-BE49-F238E27FC236}">
                <a16:creationId xmlns:a16="http://schemas.microsoft.com/office/drawing/2014/main" id="{8A6CFB7F-FEDB-37D6-AFE2-E1185C5DBCEC}"/>
              </a:ext>
            </a:extLst>
          </p:cNvPr>
          <p:cNvSpPr>
            <a:spLocks noGrp="1"/>
          </p:cNvSpPr>
          <p:nvPr>
            <p:ph type="sldNum" sz="quarter" idx="12"/>
          </p:nvPr>
        </p:nvSpPr>
        <p:spPr>
          <a:xfrm>
            <a:off x="11667744" y="6483096"/>
            <a:ext cx="402336" cy="365125"/>
          </a:xfrm>
        </p:spPr>
        <p:txBody>
          <a:bodyPr/>
          <a:lstStyle>
            <a:lvl1pPr>
              <a:defRPr>
                <a:solidFill>
                  <a:schemeClr val="bg1"/>
                </a:solidFill>
              </a:defRPr>
            </a:lvl1pPr>
          </a:lstStyle>
          <a:p>
            <a:fld id="{B7F26F82-9697-4C4B-B03F-0D6C917691DC}" type="slidenum">
              <a:rPr lang="fr-CA" smtClean="0"/>
              <a:pPr/>
              <a:t>‹#›</a:t>
            </a:fld>
            <a:endParaRPr lang="fr-CA"/>
          </a:p>
        </p:txBody>
      </p:sp>
      <p:sp>
        <p:nvSpPr>
          <p:cNvPr id="4" name="Espace réservé du texte 3">
            <a:extLst>
              <a:ext uri="{FF2B5EF4-FFF2-40B4-BE49-F238E27FC236}">
                <a16:creationId xmlns:a16="http://schemas.microsoft.com/office/drawing/2014/main" id="{BA359AEC-C302-D898-A5DB-91F53401DB97}"/>
              </a:ext>
            </a:extLst>
          </p:cNvPr>
          <p:cNvSpPr>
            <a:spLocks noGrp="1"/>
          </p:cNvSpPr>
          <p:nvPr>
            <p:ph type="body" sz="quarter" idx="14" hasCustomPrompt="1"/>
          </p:nvPr>
        </p:nvSpPr>
        <p:spPr>
          <a:xfrm>
            <a:off x="10540800" y="5850000"/>
            <a:ext cx="1526400" cy="720000"/>
          </a:xfrm>
          <a:blipFill>
            <a:blip r:embed="rId2"/>
            <a:stretch>
              <a:fillRect/>
            </a:stretch>
          </a:blipFill>
        </p:spPr>
        <p:txBody>
          <a:bodyPr/>
          <a:lstStyle/>
          <a:p>
            <a:pPr lvl="0"/>
            <a:r>
              <a:rPr lang="fr-CA"/>
              <a:t> </a:t>
            </a:r>
          </a:p>
        </p:txBody>
      </p:sp>
      <p:sp>
        <p:nvSpPr>
          <p:cNvPr id="7" name="Espace réservé du texte 2">
            <a:extLst>
              <a:ext uri="{FF2B5EF4-FFF2-40B4-BE49-F238E27FC236}">
                <a16:creationId xmlns:a16="http://schemas.microsoft.com/office/drawing/2014/main" id="{E027B3D6-2AB7-24E6-F9C5-C2790353F953}"/>
              </a:ext>
            </a:extLst>
          </p:cNvPr>
          <p:cNvSpPr>
            <a:spLocks noGrp="1"/>
          </p:cNvSpPr>
          <p:nvPr>
            <p:ph type="body" idx="1" hasCustomPrompt="1"/>
          </p:nvPr>
        </p:nvSpPr>
        <p:spPr>
          <a:xfrm>
            <a:off x="360000" y="200415"/>
            <a:ext cx="6964664" cy="441745"/>
          </a:xfrm>
        </p:spPr>
        <p:txBody>
          <a:bodyPr anchor="b">
            <a:normAutofit/>
          </a:bodyPr>
          <a:lstStyle>
            <a:lvl1pPr marL="0" indent="0">
              <a:buNone/>
              <a:defRPr sz="1200" b="1" i="0">
                <a:solidFill>
                  <a:srgbClr val="FF9F5A"/>
                </a:solidFill>
                <a:latin typeface="Avenir Black" panose="02000503020000020003"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noProof="0"/>
              <a:t>Click to </a:t>
            </a:r>
            <a:r>
              <a:rPr lang="fr-CA" noProof="0" err="1"/>
              <a:t>edit</a:t>
            </a:r>
            <a:r>
              <a:rPr lang="fr-CA" noProof="0"/>
              <a:t> Master </a:t>
            </a:r>
            <a:r>
              <a:rPr lang="fr-CA" noProof="0" err="1"/>
              <a:t>text</a:t>
            </a:r>
            <a:r>
              <a:rPr lang="fr-CA" noProof="0"/>
              <a:t> styles</a:t>
            </a:r>
          </a:p>
        </p:txBody>
      </p:sp>
      <p:sp>
        <p:nvSpPr>
          <p:cNvPr id="8" name="Title 1">
            <a:extLst>
              <a:ext uri="{FF2B5EF4-FFF2-40B4-BE49-F238E27FC236}">
                <a16:creationId xmlns:a16="http://schemas.microsoft.com/office/drawing/2014/main" id="{7DBC476E-A38C-11CE-FBEB-5E190CD70E29}"/>
              </a:ext>
            </a:extLst>
          </p:cNvPr>
          <p:cNvSpPr>
            <a:spLocks noGrp="1"/>
          </p:cNvSpPr>
          <p:nvPr>
            <p:ph type="title"/>
          </p:nvPr>
        </p:nvSpPr>
        <p:spPr>
          <a:xfrm>
            <a:off x="360000" y="576000"/>
            <a:ext cx="6964664" cy="539750"/>
          </a:xfrm>
        </p:spPr>
        <p:txBody>
          <a:bodyPr/>
          <a:lstStyle>
            <a:lvl1pPr>
              <a:defRPr b="0" i="0">
                <a:solidFill>
                  <a:schemeClr val="bg1"/>
                </a:solidFill>
                <a:latin typeface="Avenir Medium" panose="02000503020000020003" pitchFamily="2" charset="0"/>
              </a:defRPr>
            </a:lvl1pPr>
          </a:lstStyle>
          <a:p>
            <a:r>
              <a:rPr lang="en-US"/>
              <a:t>Click to edit Master title style</a:t>
            </a:r>
            <a:endParaRPr lang="fr-CA"/>
          </a:p>
        </p:txBody>
      </p:sp>
      <p:sp>
        <p:nvSpPr>
          <p:cNvPr id="9" name="Espace réservé du pied de page 4">
            <a:extLst>
              <a:ext uri="{FF2B5EF4-FFF2-40B4-BE49-F238E27FC236}">
                <a16:creationId xmlns:a16="http://schemas.microsoft.com/office/drawing/2014/main" id="{E13D9F87-F335-589D-CF76-479FEB2E678F}"/>
              </a:ext>
            </a:extLst>
          </p:cNvPr>
          <p:cNvSpPr>
            <a:spLocks noGrp="1"/>
          </p:cNvSpPr>
          <p:nvPr>
            <p:ph type="ftr" sz="quarter" idx="3"/>
          </p:nvPr>
        </p:nvSpPr>
        <p:spPr>
          <a:xfrm>
            <a:off x="371473" y="6492239"/>
            <a:ext cx="5040000" cy="274320"/>
          </a:xfrm>
          <a:prstGeom prst="rect">
            <a:avLst/>
          </a:prstGeom>
        </p:spPr>
        <p:txBody>
          <a:bodyPr vert="horz" lIns="91440" tIns="45720" rIns="91440" bIns="45720" rtlCol="0" anchor="t" anchorCtr="0"/>
          <a:lstStyle>
            <a:lvl1pPr algn="l">
              <a:defRPr sz="1000" b="0" i="0">
                <a:solidFill>
                  <a:schemeClr val="bg1"/>
                </a:solidFill>
                <a:latin typeface="Avenir" panose="02000503020000020003" pitchFamily="2" charset="0"/>
              </a:defRPr>
            </a:lvl1pPr>
          </a:lstStyle>
          <a:p>
            <a:r>
              <a:rPr lang="fr-CA"/>
              <a:t>© Apprentx Inc.</a:t>
            </a:r>
          </a:p>
        </p:txBody>
      </p:sp>
    </p:spTree>
    <p:extLst>
      <p:ext uri="{BB962C8B-B14F-4D97-AF65-F5344CB8AC3E}">
        <p14:creationId xmlns:p14="http://schemas.microsoft.com/office/powerpoint/2010/main" val="39381573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Vide Foncé">
    <p:bg>
      <p:bgPr>
        <a:solidFill>
          <a:schemeClr val="tx2"/>
        </a:solidFill>
        <a:effectLst/>
      </p:bgPr>
    </p:bg>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3A97AA8-07B9-5B84-CD31-47EB512D7498}"/>
              </a:ext>
            </a:extLst>
          </p:cNvPr>
          <p:cNvSpPr>
            <a:spLocks noGrp="1"/>
          </p:cNvSpPr>
          <p:nvPr>
            <p:ph type="dt" sz="half" idx="10"/>
          </p:nvPr>
        </p:nvSpPr>
        <p:spPr/>
        <p:txBody>
          <a:bodyPr/>
          <a:lstStyle/>
          <a:p>
            <a:endParaRPr lang="fr-CA"/>
          </a:p>
        </p:txBody>
      </p:sp>
      <p:sp>
        <p:nvSpPr>
          <p:cNvPr id="4" name="Espace réservé du numéro de diapositive 3">
            <a:extLst>
              <a:ext uri="{FF2B5EF4-FFF2-40B4-BE49-F238E27FC236}">
                <a16:creationId xmlns:a16="http://schemas.microsoft.com/office/drawing/2014/main" id="{82937419-8AB5-ABC0-26AA-95D469A65369}"/>
              </a:ext>
            </a:extLst>
          </p:cNvPr>
          <p:cNvSpPr>
            <a:spLocks noGrp="1"/>
          </p:cNvSpPr>
          <p:nvPr>
            <p:ph type="sldNum" sz="quarter" idx="12"/>
          </p:nvPr>
        </p:nvSpPr>
        <p:spPr/>
        <p:txBody>
          <a:bodyPr/>
          <a:lstStyle>
            <a:lvl1pPr>
              <a:defRPr>
                <a:solidFill>
                  <a:schemeClr val="bg1"/>
                </a:solidFill>
              </a:defRPr>
            </a:lvl1pPr>
          </a:lstStyle>
          <a:p>
            <a:fld id="{B7F26F82-9697-4C4B-B03F-0D6C917691DC}" type="slidenum">
              <a:rPr lang="fr-CA" smtClean="0"/>
              <a:pPr/>
              <a:t>‹#›</a:t>
            </a:fld>
            <a:endParaRPr lang="fr-CA"/>
          </a:p>
        </p:txBody>
      </p:sp>
      <p:sp>
        <p:nvSpPr>
          <p:cNvPr id="5" name="Espace réservé du pied de page 4">
            <a:extLst>
              <a:ext uri="{FF2B5EF4-FFF2-40B4-BE49-F238E27FC236}">
                <a16:creationId xmlns:a16="http://schemas.microsoft.com/office/drawing/2014/main" id="{8599FD23-DF32-2C53-6567-037A3452F244}"/>
              </a:ext>
            </a:extLst>
          </p:cNvPr>
          <p:cNvSpPr>
            <a:spLocks noGrp="1"/>
          </p:cNvSpPr>
          <p:nvPr>
            <p:ph type="ftr" sz="quarter" idx="3"/>
          </p:nvPr>
        </p:nvSpPr>
        <p:spPr>
          <a:xfrm>
            <a:off x="371473" y="6492239"/>
            <a:ext cx="5040000" cy="274320"/>
          </a:xfrm>
          <a:prstGeom prst="rect">
            <a:avLst/>
          </a:prstGeom>
        </p:spPr>
        <p:txBody>
          <a:bodyPr vert="horz" lIns="91440" tIns="45720" rIns="91440" bIns="45720" rtlCol="0" anchor="t" anchorCtr="0"/>
          <a:lstStyle>
            <a:lvl1pPr algn="l">
              <a:defRPr sz="1000" b="0" i="0">
                <a:solidFill>
                  <a:schemeClr val="bg1"/>
                </a:solidFill>
                <a:latin typeface="Avenir" panose="02000503020000020003" pitchFamily="2" charset="0"/>
              </a:defRPr>
            </a:lvl1pPr>
          </a:lstStyle>
          <a:p>
            <a:r>
              <a:rPr lang="fr-CA"/>
              <a:t>© Apprentx Inc.</a:t>
            </a:r>
          </a:p>
        </p:txBody>
      </p:sp>
    </p:spTree>
    <p:extLst>
      <p:ext uri="{BB962C8B-B14F-4D97-AF65-F5344CB8AC3E}">
        <p14:creationId xmlns:p14="http://schemas.microsoft.com/office/powerpoint/2010/main" val="481629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
        <p:cNvGrpSpPr/>
        <p:nvPr/>
      </p:nvGrpSpPr>
      <p:grpSpPr>
        <a:xfrm>
          <a:off x="0" y="0"/>
          <a:ext cx="0" cy="0"/>
          <a:chOff x="0" y="0"/>
          <a:chExt cx="0" cy="0"/>
        </a:xfrm>
      </p:grpSpPr>
      <p:sp>
        <p:nvSpPr>
          <p:cNvPr id="10" name="Titre 9"/>
          <p:cNvSpPr>
            <a:spLocks noGrp="1"/>
          </p:cNvSpPr>
          <p:nvPr>
            <p:ph type="title"/>
          </p:nvPr>
        </p:nvSpPr>
        <p:spPr>
          <a:xfrm>
            <a:off x="1097280" y="286603"/>
            <a:ext cx="10058400" cy="1450757"/>
          </a:xfrm>
        </p:spPr>
        <p:txBody>
          <a:bodyPr rtlCol="0"/>
          <a:lstStyle/>
          <a:p>
            <a:pPr rtl="0"/>
            <a:r>
              <a:rPr lang="fr-FR" noProof="0"/>
              <a:t>Modifiez le style du titre</a:t>
            </a:r>
          </a:p>
        </p:txBody>
      </p:sp>
      <p:sp>
        <p:nvSpPr>
          <p:cNvPr id="3" name="Espace réservé du texte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pour modifier les styles du texte du masque</a:t>
            </a:r>
          </a:p>
        </p:txBody>
      </p:sp>
      <p:sp>
        <p:nvSpPr>
          <p:cNvPr id="4" name="Espace réservé du contenu 3"/>
          <p:cNvSpPr>
            <a:spLocks noGrp="1"/>
          </p:cNvSpPr>
          <p:nvPr>
            <p:ph sz="half" idx="2"/>
          </p:nvPr>
        </p:nvSpPr>
        <p:spPr>
          <a:xfrm>
            <a:off x="1097280" y="2958274"/>
            <a:ext cx="4639736" cy="2910821"/>
          </a:xfrm>
        </p:spPr>
        <p:txBody>
          <a:bodyPr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pour modifier les styles du texte du masque</a:t>
            </a:r>
          </a:p>
        </p:txBody>
      </p:sp>
      <p:sp>
        <p:nvSpPr>
          <p:cNvPr id="6" name="Espace réservé du contenu 5"/>
          <p:cNvSpPr>
            <a:spLocks noGrp="1"/>
          </p:cNvSpPr>
          <p:nvPr>
            <p:ph sz="quarter" idx="4"/>
          </p:nvPr>
        </p:nvSpPr>
        <p:spPr>
          <a:xfrm>
            <a:off x="6515944" y="2958273"/>
            <a:ext cx="4639736" cy="2910821"/>
          </a:xfrm>
        </p:spPr>
        <p:txBody>
          <a:bodyPr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2" name="Espace réservé de la date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fld id="{EFBC53A9-56F8-4D74-82D1-29221E4054FC}" type="datetimeFigureOut">
              <a:rPr lang="fr-CA" smtClean="0"/>
              <a:t>2025-01-14</a:t>
            </a:fld>
            <a:endParaRPr lang="fr-CA"/>
          </a:p>
        </p:txBody>
      </p:sp>
      <p:sp>
        <p:nvSpPr>
          <p:cNvPr id="11" name="Espace réservé du pied de page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endParaRPr lang="fr-CA"/>
          </a:p>
        </p:txBody>
      </p:sp>
      <p:sp>
        <p:nvSpPr>
          <p:cNvPr id="12" name="Espace réservé au numéro de diapositive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fld id="{9CDD277A-4AE0-4826-9ABE-FB2C2F114B50}" type="slidenum">
              <a:rPr lang="fr-CA" smtClean="0"/>
              <a:t>‹#›</a:t>
            </a:fld>
            <a:endParaRPr lang="fr-CA"/>
          </a:p>
        </p:txBody>
      </p:sp>
    </p:spTree>
    <p:extLst>
      <p:ext uri="{BB962C8B-B14F-4D97-AF65-F5344CB8AC3E}">
        <p14:creationId xmlns:p14="http://schemas.microsoft.com/office/powerpoint/2010/main" val="2035525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ctrTitle"/>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fr-FR" noProof="0"/>
              <a:t>Modifiez le style du titre</a:t>
            </a:r>
          </a:p>
        </p:txBody>
      </p:sp>
      <p:sp>
        <p:nvSpPr>
          <p:cNvPr id="3" name="Sous-titre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fr-FR" noProof="0"/>
              <a:t>Modifiez le style des sous-titres du masque</a:t>
            </a:r>
          </a:p>
        </p:txBody>
      </p:sp>
      <p:cxnSp>
        <p:nvCxnSpPr>
          <p:cNvPr id="9" name="Connecteur droit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Espace réservé de la date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fld id="{EFBC53A9-56F8-4D74-82D1-29221E4054FC}" type="datetimeFigureOut">
              <a:rPr lang="fr-CA" smtClean="0"/>
              <a:t>2025-01-14</a:t>
            </a:fld>
            <a:endParaRPr lang="fr-CA"/>
          </a:p>
        </p:txBody>
      </p:sp>
      <p:sp>
        <p:nvSpPr>
          <p:cNvPr id="5" name="Espace réservé du pied de page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endParaRPr lang="fr-CA"/>
          </a:p>
        </p:txBody>
      </p:sp>
      <p:sp>
        <p:nvSpPr>
          <p:cNvPr id="6" name="Espace réservé du numéro de diapositive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fld id="{9CDD277A-4AE0-4826-9ABE-FB2C2F114B50}" type="slidenum">
              <a:rPr lang="fr-CA" smtClean="0"/>
              <a:t>‹#›</a:t>
            </a:fld>
            <a:endParaRPr lang="fr-CA"/>
          </a:p>
        </p:txBody>
      </p:sp>
      <p:pic>
        <p:nvPicPr>
          <p:cNvPr id="7" name="Image 6">
            <a:extLst>
              <a:ext uri="{FF2B5EF4-FFF2-40B4-BE49-F238E27FC236}">
                <a16:creationId xmlns:a16="http://schemas.microsoft.com/office/drawing/2014/main" id="{B3F3F3F8-7F00-92B6-E117-4818EA59F10E}"/>
              </a:ext>
            </a:extLst>
          </p:cNvPr>
          <p:cNvPicPr>
            <a:picLocks noChangeAspect="1"/>
          </p:cNvPicPr>
          <p:nvPr/>
        </p:nvPicPr>
        <p:blipFill>
          <a:blip r:embed="rId2"/>
          <a:stretch>
            <a:fillRect/>
          </a:stretch>
        </p:blipFill>
        <p:spPr>
          <a:xfrm>
            <a:off x="7538" y="6353948"/>
            <a:ext cx="1573711" cy="550903"/>
          </a:xfrm>
          <a:prstGeom prst="rect">
            <a:avLst/>
          </a:prstGeom>
        </p:spPr>
      </p:pic>
    </p:spTree>
    <p:extLst>
      <p:ext uri="{BB962C8B-B14F-4D97-AF65-F5344CB8AC3E}">
        <p14:creationId xmlns:p14="http://schemas.microsoft.com/office/powerpoint/2010/main" val="10627162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3" name="Espace réservé du contenu 2"/>
          <p:cNvSpPr>
            <a:spLocks noGrp="1"/>
          </p:cNvSpPr>
          <p:nvPr>
            <p:ph idx="1"/>
          </p:nvPr>
        </p:nvSpPr>
        <p:spPr/>
        <p:txBody>
          <a:bodyPr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e la date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fld id="{EFBC53A9-56F8-4D74-82D1-29221E4054FC}" type="datetimeFigureOut">
              <a:rPr lang="fr-CA" smtClean="0"/>
              <a:t>2025-01-14</a:t>
            </a:fld>
            <a:endParaRPr lang="fr-CA"/>
          </a:p>
        </p:txBody>
      </p:sp>
      <p:sp>
        <p:nvSpPr>
          <p:cNvPr id="8" name="Espace réservé du pied de page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endParaRPr lang="fr-CA"/>
          </a:p>
        </p:txBody>
      </p:sp>
      <p:sp>
        <p:nvSpPr>
          <p:cNvPr id="9" name="Espace réservé du numéro de diapositive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fld id="{9CDD277A-4AE0-4826-9ABE-FB2C2F114B50}" type="slidenum">
              <a:rPr lang="fr-CA" smtClean="0"/>
              <a:t>‹#›</a:t>
            </a:fld>
            <a:endParaRPr lang="fr-CA"/>
          </a:p>
        </p:txBody>
      </p:sp>
    </p:spTree>
    <p:extLst>
      <p:ext uri="{BB962C8B-B14F-4D97-AF65-F5344CB8AC3E}">
        <p14:creationId xmlns:p14="http://schemas.microsoft.com/office/powerpoint/2010/main" val="257850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F8780-1BD4-0EC1-38CB-E468FE01394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86E974BB-FE81-2586-555E-62908F79C2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1BA950C-6531-9FB8-FF9F-93B0A7A80D0A}"/>
              </a:ext>
            </a:extLst>
          </p:cNvPr>
          <p:cNvSpPr>
            <a:spLocks noGrp="1"/>
          </p:cNvSpPr>
          <p:nvPr>
            <p:ph type="dt" sz="half" idx="10"/>
          </p:nvPr>
        </p:nvSpPr>
        <p:spPr/>
        <p:txBody>
          <a:bodyPr/>
          <a:lstStyle/>
          <a:p>
            <a:fld id="{9C7BBE7E-94B9-4478-80F8-BE6CCA295C2B}" type="datetimeFigureOut">
              <a:rPr lang="fr-CA" smtClean="0"/>
              <a:t>2025-01-14</a:t>
            </a:fld>
            <a:endParaRPr lang="fr-CA"/>
          </a:p>
        </p:txBody>
      </p:sp>
      <p:sp>
        <p:nvSpPr>
          <p:cNvPr id="5" name="Espace réservé du pied de page 4">
            <a:extLst>
              <a:ext uri="{FF2B5EF4-FFF2-40B4-BE49-F238E27FC236}">
                <a16:creationId xmlns:a16="http://schemas.microsoft.com/office/drawing/2014/main" id="{A3057ED1-329B-590F-0811-75EA534F403A}"/>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C813CB3F-2C40-254C-A8EB-928B99EECE6C}"/>
              </a:ext>
            </a:extLst>
          </p:cNvPr>
          <p:cNvSpPr>
            <a:spLocks noGrp="1"/>
          </p:cNvSpPr>
          <p:nvPr>
            <p:ph type="sldNum" sz="quarter" idx="12"/>
          </p:nvPr>
        </p:nvSpPr>
        <p:spPr/>
        <p:txBody>
          <a:bodyPr/>
          <a:lstStyle/>
          <a:p>
            <a:fld id="{574167F2-E15A-4707-BC86-97668E9188C5}" type="slidenum">
              <a:rPr lang="fr-CA" smtClean="0"/>
              <a:t>‹#›</a:t>
            </a:fld>
            <a:endParaRPr lang="fr-CA"/>
          </a:p>
        </p:txBody>
      </p:sp>
    </p:spTree>
    <p:extLst>
      <p:ext uri="{BB962C8B-B14F-4D97-AF65-F5344CB8AC3E}">
        <p14:creationId xmlns:p14="http://schemas.microsoft.com/office/powerpoint/2010/main" val="42464239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fr-FR" noProof="0"/>
              <a:t>Modifiez le style du titre</a:t>
            </a:r>
          </a:p>
        </p:txBody>
      </p:sp>
      <p:sp>
        <p:nvSpPr>
          <p:cNvPr id="3" name="Espace réservé du texte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Cliquez pour modifier les styles du texte du masque</a:t>
            </a:r>
          </a:p>
        </p:txBody>
      </p:sp>
      <p:cxnSp>
        <p:nvCxnSpPr>
          <p:cNvPr id="9" name="Connecteur droit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Espace réservé de la date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fld id="{EFBC53A9-56F8-4D74-82D1-29221E4054FC}" type="datetimeFigureOut">
              <a:rPr lang="fr-CA" smtClean="0"/>
              <a:t>2025-01-14</a:t>
            </a:fld>
            <a:endParaRPr lang="fr-CA"/>
          </a:p>
        </p:txBody>
      </p:sp>
      <p:sp>
        <p:nvSpPr>
          <p:cNvPr id="8" name="Espace réservé du pied de page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endParaRPr lang="fr-CA"/>
          </a:p>
        </p:txBody>
      </p:sp>
      <p:sp>
        <p:nvSpPr>
          <p:cNvPr id="11" name="Espace réservé du numéro de diapositive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fld id="{9CDD277A-4AE0-4826-9ABE-FB2C2F114B50}" type="slidenum">
              <a:rPr lang="fr-CA" smtClean="0"/>
              <a:t>‹#›</a:t>
            </a:fld>
            <a:endParaRPr lang="fr-CA"/>
          </a:p>
        </p:txBody>
      </p:sp>
      <p:pic>
        <p:nvPicPr>
          <p:cNvPr id="4" name="Image 3">
            <a:extLst>
              <a:ext uri="{FF2B5EF4-FFF2-40B4-BE49-F238E27FC236}">
                <a16:creationId xmlns:a16="http://schemas.microsoft.com/office/drawing/2014/main" id="{D217B630-2538-2D24-0733-BCC0EFAD1851}"/>
              </a:ext>
            </a:extLst>
          </p:cNvPr>
          <p:cNvPicPr>
            <a:picLocks noChangeAspect="1"/>
          </p:cNvPicPr>
          <p:nvPr/>
        </p:nvPicPr>
        <p:blipFill>
          <a:blip r:embed="rId2"/>
          <a:stretch>
            <a:fillRect/>
          </a:stretch>
        </p:blipFill>
        <p:spPr>
          <a:xfrm>
            <a:off x="7538" y="6353948"/>
            <a:ext cx="1573711" cy="550903"/>
          </a:xfrm>
          <a:prstGeom prst="rect">
            <a:avLst/>
          </a:prstGeom>
        </p:spPr>
      </p:pic>
    </p:spTree>
    <p:extLst>
      <p:ext uri="{BB962C8B-B14F-4D97-AF65-F5344CB8AC3E}">
        <p14:creationId xmlns:p14="http://schemas.microsoft.com/office/powerpoint/2010/main" val="17052974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re 7"/>
          <p:cNvSpPr>
            <a:spLocks noGrp="1"/>
          </p:cNvSpPr>
          <p:nvPr>
            <p:ph type="title"/>
          </p:nvPr>
        </p:nvSpPr>
        <p:spPr>
          <a:xfrm>
            <a:off x="1097280" y="286603"/>
            <a:ext cx="10058400" cy="1450757"/>
          </a:xfrm>
        </p:spPr>
        <p:txBody>
          <a:bodyPr rtlCol="0"/>
          <a:lstStyle/>
          <a:p>
            <a:pPr rtl="0"/>
            <a:r>
              <a:rPr lang="fr-FR" noProof="0"/>
              <a:t>Modifiez le style du titre</a:t>
            </a:r>
          </a:p>
        </p:txBody>
      </p:sp>
      <p:sp>
        <p:nvSpPr>
          <p:cNvPr id="3" name="Espace réservé du contenu 2"/>
          <p:cNvSpPr>
            <a:spLocks noGrp="1"/>
          </p:cNvSpPr>
          <p:nvPr>
            <p:ph sz="half" idx="1"/>
          </p:nvPr>
        </p:nvSpPr>
        <p:spPr>
          <a:xfrm>
            <a:off x="1097280" y="2120900"/>
            <a:ext cx="4639736" cy="3748193"/>
          </a:xfrm>
        </p:spPr>
        <p:txBody>
          <a:bodyPr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contenu 3"/>
          <p:cNvSpPr>
            <a:spLocks noGrp="1"/>
          </p:cNvSpPr>
          <p:nvPr>
            <p:ph sz="half" idx="2"/>
          </p:nvPr>
        </p:nvSpPr>
        <p:spPr>
          <a:xfrm>
            <a:off x="6515944" y="2120900"/>
            <a:ext cx="4639736" cy="3748194"/>
          </a:xfrm>
        </p:spPr>
        <p:txBody>
          <a:bodyPr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2" name="Espace réservé de la date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fld id="{EFBC53A9-56F8-4D74-82D1-29221E4054FC}" type="datetimeFigureOut">
              <a:rPr lang="fr-CA" smtClean="0"/>
              <a:t>2025-01-14</a:t>
            </a:fld>
            <a:endParaRPr lang="fr-CA"/>
          </a:p>
        </p:txBody>
      </p:sp>
      <p:sp>
        <p:nvSpPr>
          <p:cNvPr id="9" name="Espace réservé du pied de page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endParaRPr lang="fr-CA"/>
          </a:p>
        </p:txBody>
      </p:sp>
      <p:sp>
        <p:nvSpPr>
          <p:cNvPr id="10" name="Espace réservé du numéro de diapositive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fld id="{9CDD277A-4AE0-4826-9ABE-FB2C2F114B50}" type="slidenum">
              <a:rPr lang="fr-CA" smtClean="0"/>
              <a:t>‹#›</a:t>
            </a:fld>
            <a:endParaRPr lang="fr-CA"/>
          </a:p>
        </p:txBody>
      </p:sp>
    </p:spTree>
    <p:extLst>
      <p:ext uri="{BB962C8B-B14F-4D97-AF65-F5344CB8AC3E}">
        <p14:creationId xmlns:p14="http://schemas.microsoft.com/office/powerpoint/2010/main" val="23677766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re 9"/>
          <p:cNvSpPr>
            <a:spLocks noGrp="1"/>
          </p:cNvSpPr>
          <p:nvPr>
            <p:ph type="title"/>
          </p:nvPr>
        </p:nvSpPr>
        <p:spPr>
          <a:xfrm>
            <a:off x="1097280" y="286603"/>
            <a:ext cx="10058400" cy="1450757"/>
          </a:xfrm>
        </p:spPr>
        <p:txBody>
          <a:bodyPr rtlCol="0"/>
          <a:lstStyle/>
          <a:p>
            <a:pPr rtl="0"/>
            <a:r>
              <a:rPr lang="fr-FR" noProof="0"/>
              <a:t>Modifiez le style du titre</a:t>
            </a:r>
          </a:p>
        </p:txBody>
      </p:sp>
      <p:sp>
        <p:nvSpPr>
          <p:cNvPr id="3" name="Espace réservé du texte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pour modifier les styles du texte du masque</a:t>
            </a:r>
          </a:p>
        </p:txBody>
      </p:sp>
      <p:sp>
        <p:nvSpPr>
          <p:cNvPr id="4" name="Espace réservé du contenu 3"/>
          <p:cNvSpPr>
            <a:spLocks noGrp="1"/>
          </p:cNvSpPr>
          <p:nvPr>
            <p:ph sz="half" idx="2"/>
          </p:nvPr>
        </p:nvSpPr>
        <p:spPr>
          <a:xfrm>
            <a:off x="1097280" y="2958274"/>
            <a:ext cx="4639736" cy="2910821"/>
          </a:xfrm>
        </p:spPr>
        <p:txBody>
          <a:bodyPr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pour modifier les styles du texte du masque</a:t>
            </a:r>
          </a:p>
        </p:txBody>
      </p:sp>
      <p:sp>
        <p:nvSpPr>
          <p:cNvPr id="6" name="Espace réservé du contenu 5"/>
          <p:cNvSpPr>
            <a:spLocks noGrp="1"/>
          </p:cNvSpPr>
          <p:nvPr>
            <p:ph sz="quarter" idx="4"/>
          </p:nvPr>
        </p:nvSpPr>
        <p:spPr>
          <a:xfrm>
            <a:off x="6515944" y="2958273"/>
            <a:ext cx="4639736" cy="2910821"/>
          </a:xfrm>
        </p:spPr>
        <p:txBody>
          <a:bodyPr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2" name="Espace réservé de la date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fld id="{EFBC53A9-56F8-4D74-82D1-29221E4054FC}" type="datetimeFigureOut">
              <a:rPr lang="fr-CA" smtClean="0"/>
              <a:t>2025-01-14</a:t>
            </a:fld>
            <a:endParaRPr lang="fr-CA"/>
          </a:p>
        </p:txBody>
      </p:sp>
      <p:sp>
        <p:nvSpPr>
          <p:cNvPr id="11" name="Espace réservé du pied de page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endParaRPr lang="fr-CA"/>
          </a:p>
        </p:txBody>
      </p:sp>
      <p:sp>
        <p:nvSpPr>
          <p:cNvPr id="12" name="Espace réservé au numéro de diapositive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fld id="{9CDD277A-4AE0-4826-9ABE-FB2C2F114B50}" type="slidenum">
              <a:rPr lang="fr-CA" smtClean="0"/>
              <a:t>‹#›</a:t>
            </a:fld>
            <a:endParaRPr lang="fr-CA"/>
          </a:p>
        </p:txBody>
      </p:sp>
    </p:spTree>
    <p:extLst>
      <p:ext uri="{BB962C8B-B14F-4D97-AF65-F5344CB8AC3E}">
        <p14:creationId xmlns:p14="http://schemas.microsoft.com/office/powerpoint/2010/main" val="40004797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6" name="Espace réservé de la date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fld id="{EFBC53A9-56F8-4D74-82D1-29221E4054FC}" type="datetimeFigureOut">
              <a:rPr lang="fr-CA" smtClean="0"/>
              <a:t>2025-01-14</a:t>
            </a:fld>
            <a:endParaRPr lang="fr-CA"/>
          </a:p>
        </p:txBody>
      </p:sp>
      <p:sp>
        <p:nvSpPr>
          <p:cNvPr id="7" name="Espace réservé du pied de page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endParaRPr lang="fr-CA"/>
          </a:p>
        </p:txBody>
      </p:sp>
      <p:sp>
        <p:nvSpPr>
          <p:cNvPr id="8" name="Espace réservé du numéro de diapositive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fld id="{9CDD277A-4AE0-4826-9ABE-FB2C2F114B50}" type="slidenum">
              <a:rPr lang="fr-CA" smtClean="0"/>
              <a:t>‹#›</a:t>
            </a:fld>
            <a:endParaRPr lang="fr-CA"/>
          </a:p>
        </p:txBody>
      </p:sp>
    </p:spTree>
    <p:extLst>
      <p:ext uri="{BB962C8B-B14F-4D97-AF65-F5344CB8AC3E}">
        <p14:creationId xmlns:p14="http://schemas.microsoft.com/office/powerpoint/2010/main" val="22407207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Espace réservé de la date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fld id="{EFBC53A9-56F8-4D74-82D1-29221E4054FC}" type="datetimeFigureOut">
              <a:rPr lang="fr-CA" smtClean="0"/>
              <a:t>2025-01-14</a:t>
            </a:fld>
            <a:endParaRPr lang="fr-CA"/>
          </a:p>
        </p:txBody>
      </p:sp>
      <p:sp>
        <p:nvSpPr>
          <p:cNvPr id="3" name="Espace réservé du pied de page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endParaRPr lang="fr-CA"/>
          </a:p>
        </p:txBody>
      </p:sp>
      <p:sp>
        <p:nvSpPr>
          <p:cNvPr id="4" name="Espace réservé du numéro de diapositive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fld id="{9CDD277A-4AE0-4826-9ABE-FB2C2F114B50}" type="slidenum">
              <a:rPr lang="fr-CA" smtClean="0"/>
              <a:t>‹#›</a:t>
            </a:fld>
            <a:endParaRPr lang="fr-CA"/>
          </a:p>
        </p:txBody>
      </p:sp>
      <p:pic>
        <p:nvPicPr>
          <p:cNvPr id="5" name="Image 4">
            <a:extLst>
              <a:ext uri="{FF2B5EF4-FFF2-40B4-BE49-F238E27FC236}">
                <a16:creationId xmlns:a16="http://schemas.microsoft.com/office/drawing/2014/main" id="{A20F2D59-335C-21C6-73AB-453483AE9E3E}"/>
              </a:ext>
            </a:extLst>
          </p:cNvPr>
          <p:cNvPicPr>
            <a:picLocks noChangeAspect="1"/>
          </p:cNvPicPr>
          <p:nvPr/>
        </p:nvPicPr>
        <p:blipFill>
          <a:blip r:embed="rId2"/>
          <a:stretch>
            <a:fillRect/>
          </a:stretch>
        </p:blipFill>
        <p:spPr>
          <a:xfrm>
            <a:off x="7538" y="6353948"/>
            <a:ext cx="1573711" cy="550903"/>
          </a:xfrm>
          <a:prstGeom prst="rect">
            <a:avLst/>
          </a:prstGeom>
        </p:spPr>
      </p:pic>
    </p:spTree>
    <p:extLst>
      <p:ext uri="{BB962C8B-B14F-4D97-AF65-F5344CB8AC3E}">
        <p14:creationId xmlns:p14="http://schemas.microsoft.com/office/powerpoint/2010/main" val="18948352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41218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fr-FR" noProof="0"/>
              <a:t>Modifiez le style du titre</a:t>
            </a:r>
          </a:p>
        </p:txBody>
      </p:sp>
      <p:sp>
        <p:nvSpPr>
          <p:cNvPr id="3" name="Espace réservé du contenu 2"/>
          <p:cNvSpPr>
            <a:spLocks noGrp="1"/>
          </p:cNvSpPr>
          <p:nvPr>
            <p:ph idx="1"/>
          </p:nvPr>
        </p:nvSpPr>
        <p:spPr>
          <a:xfrm>
            <a:off x="5458984" y="812799"/>
            <a:ext cx="5928344" cy="5294757"/>
          </a:xfrm>
        </p:spPr>
        <p:txBody>
          <a:bodyPr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texte 3"/>
          <p:cNvSpPr>
            <a:spLocks noGrp="1"/>
          </p:cNvSpPr>
          <p:nvPr>
            <p:ph type="body" sz="half" idx="2"/>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Cliquez pour modifier les styles du texte du masque</a:t>
            </a:r>
          </a:p>
        </p:txBody>
      </p:sp>
      <p:sp>
        <p:nvSpPr>
          <p:cNvPr id="5" name="Espace réservé de la date 4"/>
          <p:cNvSpPr>
            <a:spLocks noGrp="1"/>
          </p:cNvSpPr>
          <p:nvPr>
            <p:ph type="dt" sz="half" idx="10"/>
          </p:nvPr>
        </p:nvSpPr>
        <p:spPr>
          <a:xfrm>
            <a:off x="3279530" y="6446520"/>
            <a:ext cx="881501" cy="365125"/>
          </a:xfrm>
        </p:spPr>
        <p:txBody>
          <a:bodyPr rtlCol="0"/>
          <a:lstStyle>
            <a:lvl1pPr algn="r">
              <a:defRPr/>
            </a:lvl1pPr>
          </a:lstStyle>
          <a:p>
            <a:fld id="{EFBC53A9-56F8-4D74-82D1-29221E4054FC}" type="datetimeFigureOut">
              <a:rPr lang="fr-CA" smtClean="0"/>
              <a:t>2025-01-14</a:t>
            </a:fld>
            <a:endParaRPr lang="fr-CA"/>
          </a:p>
        </p:txBody>
      </p:sp>
      <p:sp>
        <p:nvSpPr>
          <p:cNvPr id="6" name="Espace réservé du pied de page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endParaRPr lang="fr-CA"/>
          </a:p>
        </p:txBody>
      </p:sp>
      <p:sp>
        <p:nvSpPr>
          <p:cNvPr id="7" name="Espace réservé du numéro de diapositive 6"/>
          <p:cNvSpPr>
            <a:spLocks noGrp="1"/>
          </p:cNvSpPr>
          <p:nvPr>
            <p:ph type="sldNum" sz="quarter" idx="12"/>
          </p:nvPr>
        </p:nvSpPr>
        <p:spPr/>
        <p:txBody>
          <a:bodyPr rtlCol="0"/>
          <a:lstStyle>
            <a:lvl1pPr>
              <a:defRPr>
                <a:solidFill>
                  <a:schemeClr val="tx2"/>
                </a:solidFill>
              </a:defRPr>
            </a:lvl1pPr>
          </a:lstStyle>
          <a:p>
            <a:fld id="{9CDD277A-4AE0-4826-9ABE-FB2C2F114B50}" type="slidenum">
              <a:rPr lang="fr-CA" smtClean="0"/>
              <a:t>‹#›</a:t>
            </a:fld>
            <a:endParaRPr lang="fr-CA"/>
          </a:p>
        </p:txBody>
      </p:sp>
      <p:pic>
        <p:nvPicPr>
          <p:cNvPr id="9" name="Image 8">
            <a:extLst>
              <a:ext uri="{FF2B5EF4-FFF2-40B4-BE49-F238E27FC236}">
                <a16:creationId xmlns:a16="http://schemas.microsoft.com/office/drawing/2014/main" id="{A1718EED-62C7-F013-4321-500A0070F39B}"/>
              </a:ext>
            </a:extLst>
          </p:cNvPr>
          <p:cNvPicPr>
            <a:picLocks noChangeAspect="1"/>
          </p:cNvPicPr>
          <p:nvPr/>
        </p:nvPicPr>
        <p:blipFill>
          <a:blip r:embed="rId2"/>
          <a:stretch>
            <a:fillRect/>
          </a:stretch>
        </p:blipFill>
        <p:spPr>
          <a:xfrm>
            <a:off x="7538" y="6353948"/>
            <a:ext cx="1573711" cy="550903"/>
          </a:xfrm>
          <a:prstGeom prst="rect">
            <a:avLst/>
          </a:prstGeom>
        </p:spPr>
      </p:pic>
    </p:spTree>
    <p:extLst>
      <p:ext uri="{BB962C8B-B14F-4D97-AF65-F5344CB8AC3E}">
        <p14:creationId xmlns:p14="http://schemas.microsoft.com/office/powerpoint/2010/main" val="26317816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ce réservé d’image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p>
        </p:txBody>
      </p:sp>
      <p:sp>
        <p:nvSpPr>
          <p:cNvPr id="2" name="Titre 1"/>
          <p:cNvSpPr>
            <a:spLocks noGrp="1"/>
          </p:cNvSpPr>
          <p:nvPr>
            <p:ph type="title"/>
          </p:nvPr>
        </p:nvSpPr>
        <p:spPr>
          <a:xfrm>
            <a:off x="1097279" y="4799362"/>
            <a:ext cx="10113645" cy="743682"/>
          </a:xfrm>
        </p:spPr>
        <p:txBody>
          <a:bodyPr tIns="0" bIns="0" rtlCol="0" anchor="b">
            <a:noAutofit/>
          </a:bodyPr>
          <a:lstStyle>
            <a:lvl1pPr>
              <a:defRPr sz="3600" b="0">
                <a:solidFill>
                  <a:srgbClr val="FFFFFF"/>
                </a:solidFill>
              </a:defRPr>
            </a:lvl1pPr>
          </a:lstStyle>
          <a:p>
            <a:pPr rtl="0"/>
            <a:r>
              <a:rPr lang="fr-FR" noProof="0"/>
              <a:t>Modifiez le style du titre</a:t>
            </a:r>
          </a:p>
        </p:txBody>
      </p:sp>
      <p:sp>
        <p:nvSpPr>
          <p:cNvPr id="4" name="Espace réservé du texte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Cliquez pour modifier les styles du texte du masque</a:t>
            </a:r>
          </a:p>
        </p:txBody>
      </p:sp>
      <p:sp>
        <p:nvSpPr>
          <p:cNvPr id="5" name="Espace réservé de la date 4"/>
          <p:cNvSpPr>
            <a:spLocks noGrp="1"/>
          </p:cNvSpPr>
          <p:nvPr>
            <p:ph type="dt" sz="half" idx="10"/>
          </p:nvPr>
        </p:nvSpPr>
        <p:spPr/>
        <p:txBody>
          <a:bodyPr rtlCol="0"/>
          <a:lstStyle>
            <a:lvl1pPr>
              <a:defRPr/>
            </a:lvl1pPr>
          </a:lstStyle>
          <a:p>
            <a:fld id="{EFBC53A9-56F8-4D74-82D1-29221E4054FC}" type="datetimeFigureOut">
              <a:rPr lang="fr-CA" smtClean="0"/>
              <a:t>2025-01-14</a:t>
            </a:fld>
            <a:endParaRPr lang="fr-CA"/>
          </a:p>
        </p:txBody>
      </p:sp>
      <p:sp>
        <p:nvSpPr>
          <p:cNvPr id="6" name="Espace réservé au pied de page 5"/>
          <p:cNvSpPr>
            <a:spLocks noGrp="1"/>
          </p:cNvSpPr>
          <p:nvPr>
            <p:ph type="ftr" sz="quarter" idx="11"/>
          </p:nvPr>
        </p:nvSpPr>
        <p:spPr>
          <a:xfrm>
            <a:off x="1588787" y="6446838"/>
            <a:ext cx="6326754" cy="365125"/>
          </a:xfrm>
        </p:spPr>
        <p:txBody>
          <a:bodyPr rtlCol="0"/>
          <a:lstStyle/>
          <a:p>
            <a:endParaRPr lang="fr-CA"/>
          </a:p>
        </p:txBody>
      </p:sp>
      <p:sp>
        <p:nvSpPr>
          <p:cNvPr id="7" name="Espace réservé du numéro de diapositive 6"/>
          <p:cNvSpPr>
            <a:spLocks noGrp="1"/>
          </p:cNvSpPr>
          <p:nvPr>
            <p:ph type="sldNum" sz="quarter" idx="12"/>
          </p:nvPr>
        </p:nvSpPr>
        <p:spPr/>
        <p:txBody>
          <a:bodyPr rtlCol="0"/>
          <a:lstStyle/>
          <a:p>
            <a:fld id="{9CDD277A-4AE0-4826-9ABE-FB2C2F114B50}" type="slidenum">
              <a:rPr lang="fr-CA" smtClean="0"/>
              <a:t>‹#›</a:t>
            </a:fld>
            <a:endParaRPr lang="fr-CA"/>
          </a:p>
        </p:txBody>
      </p:sp>
      <p:pic>
        <p:nvPicPr>
          <p:cNvPr id="9" name="Image 8">
            <a:extLst>
              <a:ext uri="{FF2B5EF4-FFF2-40B4-BE49-F238E27FC236}">
                <a16:creationId xmlns:a16="http://schemas.microsoft.com/office/drawing/2014/main" id="{17D54513-E66C-7F6F-9869-F9B7DCC2537F}"/>
              </a:ext>
            </a:extLst>
          </p:cNvPr>
          <p:cNvPicPr>
            <a:picLocks noChangeAspect="1"/>
          </p:cNvPicPr>
          <p:nvPr/>
        </p:nvPicPr>
        <p:blipFill>
          <a:blip r:embed="rId2"/>
          <a:stretch>
            <a:fillRect/>
          </a:stretch>
        </p:blipFill>
        <p:spPr>
          <a:xfrm>
            <a:off x="7538" y="6353948"/>
            <a:ext cx="1573711" cy="550903"/>
          </a:xfrm>
          <a:prstGeom prst="rect">
            <a:avLst/>
          </a:prstGeom>
        </p:spPr>
      </p:pic>
    </p:spTree>
    <p:extLst>
      <p:ext uri="{BB962C8B-B14F-4D97-AF65-F5344CB8AC3E}">
        <p14:creationId xmlns:p14="http://schemas.microsoft.com/office/powerpoint/2010/main" val="10323648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131968-FD52-441D-9FB7-9A8344D7F1F9}"/>
              </a:ext>
            </a:extLst>
          </p:cNvPr>
          <p:cNvSpPr>
            <a:spLocks noGrp="1"/>
          </p:cNvSpPr>
          <p:nvPr>
            <p:ph type="ctrTitle"/>
          </p:nvPr>
        </p:nvSpPr>
        <p:spPr>
          <a:xfrm>
            <a:off x="1524000" y="1122363"/>
            <a:ext cx="627888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6352D286-4D69-4C33-9442-E09D49F2615C}"/>
              </a:ext>
            </a:extLst>
          </p:cNvPr>
          <p:cNvSpPr>
            <a:spLocks noGrp="1"/>
          </p:cNvSpPr>
          <p:nvPr>
            <p:ph type="subTitle" idx="1"/>
          </p:nvPr>
        </p:nvSpPr>
        <p:spPr>
          <a:xfrm>
            <a:off x="1524000" y="3911600"/>
            <a:ext cx="6278880" cy="762000"/>
          </a:xfrm>
        </p:spPr>
        <p:txBody>
          <a:bodyPr/>
          <a:lstStyle>
            <a:lvl1pPr marL="0" indent="0" algn="ctr">
              <a:buNone/>
              <a:defRPr sz="2400"/>
            </a:lvl1pPr>
            <a:lvl2pPr marL="457158" indent="0" algn="ctr">
              <a:buNone/>
              <a:defRPr sz="2000"/>
            </a:lvl2pPr>
            <a:lvl3pPr marL="914315" indent="0" algn="ctr">
              <a:buNone/>
              <a:defRPr sz="1800"/>
            </a:lvl3pPr>
            <a:lvl4pPr marL="1371472" indent="0" algn="ctr">
              <a:buNone/>
              <a:defRPr sz="1600"/>
            </a:lvl4pPr>
            <a:lvl5pPr marL="1828630" indent="0" algn="ctr">
              <a:buNone/>
              <a:defRPr sz="1600"/>
            </a:lvl5pPr>
            <a:lvl6pPr marL="2285788" indent="0" algn="ctr">
              <a:buNone/>
              <a:defRPr sz="1600"/>
            </a:lvl6pPr>
            <a:lvl7pPr marL="2742945" indent="0" algn="ctr">
              <a:buNone/>
              <a:defRPr sz="1600"/>
            </a:lvl7pPr>
            <a:lvl8pPr marL="3200104" indent="0" algn="ctr">
              <a:buNone/>
              <a:defRPr sz="1600"/>
            </a:lvl8pPr>
            <a:lvl9pPr marL="365726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702F645B-89EF-403F-97EC-A41E8293BEE7}"/>
              </a:ext>
            </a:extLst>
          </p:cNvPr>
          <p:cNvSpPr>
            <a:spLocks noGrp="1"/>
          </p:cNvSpPr>
          <p:nvPr>
            <p:ph type="dt" sz="half" idx="10"/>
          </p:nvPr>
        </p:nvSpPr>
        <p:spPr/>
        <p:txBody>
          <a:bodyPr/>
          <a:lstStyle/>
          <a:p>
            <a:pPr defTabSz="914315"/>
            <a:fld id="{EB62DBAF-0683-45A1-B93F-B6185B942465}" type="datetimeFigureOut">
              <a:rPr lang="fr-CA" smtClean="0">
                <a:solidFill>
                  <a:prstClr val="black">
                    <a:tint val="75000"/>
                  </a:prstClr>
                </a:solidFill>
              </a:rPr>
              <a:pPr defTabSz="914315"/>
              <a:t>2025-01-14</a:t>
            </a:fld>
            <a:endParaRPr lang="fr-CA">
              <a:solidFill>
                <a:prstClr val="black">
                  <a:tint val="75000"/>
                </a:prstClr>
              </a:solidFill>
            </a:endParaRPr>
          </a:p>
        </p:txBody>
      </p:sp>
      <p:sp>
        <p:nvSpPr>
          <p:cNvPr id="5" name="Espace réservé du pied de page 4">
            <a:extLst>
              <a:ext uri="{FF2B5EF4-FFF2-40B4-BE49-F238E27FC236}">
                <a16:creationId xmlns:a16="http://schemas.microsoft.com/office/drawing/2014/main" id="{E52C964B-E2CD-4241-9552-9847A71D8C89}"/>
              </a:ext>
            </a:extLst>
          </p:cNvPr>
          <p:cNvSpPr>
            <a:spLocks noGrp="1"/>
          </p:cNvSpPr>
          <p:nvPr>
            <p:ph type="ftr" sz="quarter" idx="11"/>
          </p:nvPr>
        </p:nvSpPr>
        <p:spPr/>
        <p:txBody>
          <a:bodyPr/>
          <a:lstStyle/>
          <a:p>
            <a:pPr defTabSz="914315"/>
            <a:endParaRPr lang="fr-CA">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E58F0B72-363D-4A88-9047-461300752EC6}"/>
              </a:ext>
            </a:extLst>
          </p:cNvPr>
          <p:cNvSpPr>
            <a:spLocks noGrp="1"/>
          </p:cNvSpPr>
          <p:nvPr>
            <p:ph type="sldNum" sz="quarter" idx="12"/>
          </p:nvPr>
        </p:nvSpPr>
        <p:spPr/>
        <p:txBody>
          <a:bodyPr/>
          <a:lstStyle/>
          <a:p>
            <a:pPr defTabSz="914315"/>
            <a:fld id="{3F8E4C0D-700C-41D0-A95B-E43CB6837F2F}" type="slidenum">
              <a:rPr lang="fr-CA" smtClean="0">
                <a:solidFill>
                  <a:prstClr val="black">
                    <a:tint val="75000"/>
                  </a:prstClr>
                </a:solidFill>
              </a:rPr>
              <a:pPr defTabSz="914315"/>
              <a:t>‹#›</a:t>
            </a:fld>
            <a:endParaRPr lang="fr-CA">
              <a:solidFill>
                <a:prstClr val="black">
                  <a:tint val="75000"/>
                </a:prstClr>
              </a:solidFill>
            </a:endParaRPr>
          </a:p>
        </p:txBody>
      </p:sp>
    </p:spTree>
    <p:extLst>
      <p:ext uri="{BB962C8B-B14F-4D97-AF65-F5344CB8AC3E}">
        <p14:creationId xmlns:p14="http://schemas.microsoft.com/office/powerpoint/2010/main" val="42690450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2C9CB3-23D9-4F54-B834-6B69DC8A1466}"/>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1F8926AB-84BF-42C0-8C1D-A58C6688F399}"/>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A5B281B6-0EF9-4073-9CDA-CC4863D97A72}"/>
              </a:ext>
            </a:extLst>
          </p:cNvPr>
          <p:cNvSpPr>
            <a:spLocks noGrp="1"/>
          </p:cNvSpPr>
          <p:nvPr>
            <p:ph type="dt" sz="half" idx="10"/>
          </p:nvPr>
        </p:nvSpPr>
        <p:spPr/>
        <p:txBody>
          <a:bodyPr/>
          <a:lstStyle/>
          <a:p>
            <a:pPr defTabSz="914315"/>
            <a:fld id="{EB62DBAF-0683-45A1-B93F-B6185B942465}" type="datetimeFigureOut">
              <a:rPr lang="fr-CA" smtClean="0">
                <a:solidFill>
                  <a:prstClr val="black">
                    <a:tint val="75000"/>
                  </a:prstClr>
                </a:solidFill>
              </a:rPr>
              <a:pPr defTabSz="914315"/>
              <a:t>2025-01-14</a:t>
            </a:fld>
            <a:endParaRPr lang="fr-CA">
              <a:solidFill>
                <a:prstClr val="black">
                  <a:tint val="75000"/>
                </a:prstClr>
              </a:solidFill>
            </a:endParaRPr>
          </a:p>
        </p:txBody>
      </p:sp>
      <p:sp>
        <p:nvSpPr>
          <p:cNvPr id="5" name="Espace réservé du pied de page 4">
            <a:extLst>
              <a:ext uri="{FF2B5EF4-FFF2-40B4-BE49-F238E27FC236}">
                <a16:creationId xmlns:a16="http://schemas.microsoft.com/office/drawing/2014/main" id="{C09CACC0-051D-45CB-83BD-2CC652280596}"/>
              </a:ext>
            </a:extLst>
          </p:cNvPr>
          <p:cNvSpPr>
            <a:spLocks noGrp="1"/>
          </p:cNvSpPr>
          <p:nvPr>
            <p:ph type="ftr" sz="quarter" idx="11"/>
          </p:nvPr>
        </p:nvSpPr>
        <p:spPr/>
        <p:txBody>
          <a:bodyPr/>
          <a:lstStyle/>
          <a:p>
            <a:pPr defTabSz="914315"/>
            <a:endParaRPr lang="fr-CA">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E61FF3CE-9C6D-4583-898C-61BF99135BFE}"/>
              </a:ext>
            </a:extLst>
          </p:cNvPr>
          <p:cNvSpPr>
            <a:spLocks noGrp="1"/>
          </p:cNvSpPr>
          <p:nvPr>
            <p:ph type="sldNum" sz="quarter" idx="12"/>
          </p:nvPr>
        </p:nvSpPr>
        <p:spPr/>
        <p:txBody>
          <a:bodyPr/>
          <a:lstStyle/>
          <a:p>
            <a:pPr defTabSz="914315"/>
            <a:fld id="{3F8E4C0D-700C-41D0-A95B-E43CB6837F2F}" type="slidenum">
              <a:rPr lang="fr-CA" smtClean="0">
                <a:solidFill>
                  <a:prstClr val="black">
                    <a:tint val="75000"/>
                  </a:prstClr>
                </a:solidFill>
              </a:rPr>
              <a:pPr defTabSz="914315"/>
              <a:t>‹#›</a:t>
            </a:fld>
            <a:endParaRPr lang="fr-CA">
              <a:solidFill>
                <a:prstClr val="black">
                  <a:tint val="75000"/>
                </a:prstClr>
              </a:solidFill>
            </a:endParaRPr>
          </a:p>
        </p:txBody>
      </p:sp>
    </p:spTree>
    <p:extLst>
      <p:ext uri="{BB962C8B-B14F-4D97-AF65-F5344CB8AC3E}">
        <p14:creationId xmlns:p14="http://schemas.microsoft.com/office/powerpoint/2010/main" val="16096045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2_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2C9CB3-23D9-4F54-B834-6B69DC8A1466}"/>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1F8926AB-84BF-42C0-8C1D-A58C6688F399}"/>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A5B281B6-0EF9-4073-9CDA-CC4863D97A72}"/>
              </a:ext>
            </a:extLst>
          </p:cNvPr>
          <p:cNvSpPr>
            <a:spLocks noGrp="1"/>
          </p:cNvSpPr>
          <p:nvPr>
            <p:ph type="dt" sz="half" idx="10"/>
          </p:nvPr>
        </p:nvSpPr>
        <p:spPr/>
        <p:txBody>
          <a:bodyPr/>
          <a:lstStyle/>
          <a:p>
            <a:pPr defTabSz="914315"/>
            <a:fld id="{EB62DBAF-0683-45A1-B93F-B6185B942465}" type="datetimeFigureOut">
              <a:rPr lang="fr-CA" smtClean="0">
                <a:solidFill>
                  <a:prstClr val="black">
                    <a:tint val="75000"/>
                  </a:prstClr>
                </a:solidFill>
              </a:rPr>
              <a:pPr defTabSz="914315"/>
              <a:t>2025-01-14</a:t>
            </a:fld>
            <a:endParaRPr lang="fr-CA">
              <a:solidFill>
                <a:prstClr val="black">
                  <a:tint val="75000"/>
                </a:prstClr>
              </a:solidFill>
            </a:endParaRPr>
          </a:p>
        </p:txBody>
      </p:sp>
      <p:sp>
        <p:nvSpPr>
          <p:cNvPr id="5" name="Espace réservé du pied de page 4">
            <a:extLst>
              <a:ext uri="{FF2B5EF4-FFF2-40B4-BE49-F238E27FC236}">
                <a16:creationId xmlns:a16="http://schemas.microsoft.com/office/drawing/2014/main" id="{C09CACC0-051D-45CB-83BD-2CC652280596}"/>
              </a:ext>
            </a:extLst>
          </p:cNvPr>
          <p:cNvSpPr>
            <a:spLocks noGrp="1"/>
          </p:cNvSpPr>
          <p:nvPr>
            <p:ph type="ftr" sz="quarter" idx="11"/>
          </p:nvPr>
        </p:nvSpPr>
        <p:spPr/>
        <p:txBody>
          <a:bodyPr/>
          <a:lstStyle/>
          <a:p>
            <a:pPr defTabSz="914315"/>
            <a:endParaRPr lang="fr-CA">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E61FF3CE-9C6D-4583-898C-61BF99135BFE}"/>
              </a:ext>
            </a:extLst>
          </p:cNvPr>
          <p:cNvSpPr>
            <a:spLocks noGrp="1"/>
          </p:cNvSpPr>
          <p:nvPr>
            <p:ph type="sldNum" sz="quarter" idx="12"/>
          </p:nvPr>
        </p:nvSpPr>
        <p:spPr/>
        <p:txBody>
          <a:bodyPr/>
          <a:lstStyle/>
          <a:p>
            <a:pPr defTabSz="914315"/>
            <a:fld id="{3F8E4C0D-700C-41D0-A95B-E43CB6837F2F}" type="slidenum">
              <a:rPr lang="fr-CA" smtClean="0">
                <a:solidFill>
                  <a:prstClr val="black">
                    <a:tint val="75000"/>
                  </a:prstClr>
                </a:solidFill>
              </a:rPr>
              <a:pPr defTabSz="914315"/>
              <a:t>‹#›</a:t>
            </a:fld>
            <a:endParaRPr lang="fr-CA">
              <a:solidFill>
                <a:prstClr val="black">
                  <a:tint val="75000"/>
                </a:prstClr>
              </a:solidFill>
            </a:endParaRPr>
          </a:p>
        </p:txBody>
      </p:sp>
    </p:spTree>
    <p:extLst>
      <p:ext uri="{BB962C8B-B14F-4D97-AF65-F5344CB8AC3E}">
        <p14:creationId xmlns:p14="http://schemas.microsoft.com/office/powerpoint/2010/main" val="3081547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96C3E1-FADE-5E75-B9C3-F8786FFB3C7C}"/>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3AA08BBD-7595-528A-676F-D082747C583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16423E92-F93A-6681-69BA-8E46A8CEA59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D4D3ED85-3838-4510-1CD2-37660C5D6CC2}"/>
              </a:ext>
            </a:extLst>
          </p:cNvPr>
          <p:cNvSpPr>
            <a:spLocks noGrp="1"/>
          </p:cNvSpPr>
          <p:nvPr>
            <p:ph type="dt" sz="half" idx="10"/>
          </p:nvPr>
        </p:nvSpPr>
        <p:spPr/>
        <p:txBody>
          <a:bodyPr/>
          <a:lstStyle/>
          <a:p>
            <a:fld id="{9C7BBE7E-94B9-4478-80F8-BE6CCA295C2B}" type="datetimeFigureOut">
              <a:rPr lang="fr-CA" smtClean="0"/>
              <a:t>2025-01-14</a:t>
            </a:fld>
            <a:endParaRPr lang="fr-CA"/>
          </a:p>
        </p:txBody>
      </p:sp>
      <p:sp>
        <p:nvSpPr>
          <p:cNvPr id="6" name="Espace réservé du pied de page 5">
            <a:extLst>
              <a:ext uri="{FF2B5EF4-FFF2-40B4-BE49-F238E27FC236}">
                <a16:creationId xmlns:a16="http://schemas.microsoft.com/office/drawing/2014/main" id="{F81E311D-4C29-E8DF-C99C-32339E42E71A}"/>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37510421-8715-B361-7C6A-3E0FC3D27467}"/>
              </a:ext>
            </a:extLst>
          </p:cNvPr>
          <p:cNvSpPr>
            <a:spLocks noGrp="1"/>
          </p:cNvSpPr>
          <p:nvPr>
            <p:ph type="sldNum" sz="quarter" idx="12"/>
          </p:nvPr>
        </p:nvSpPr>
        <p:spPr/>
        <p:txBody>
          <a:bodyPr/>
          <a:lstStyle/>
          <a:p>
            <a:fld id="{574167F2-E15A-4707-BC86-97668E9188C5}" type="slidenum">
              <a:rPr lang="fr-CA" smtClean="0"/>
              <a:t>‹#›</a:t>
            </a:fld>
            <a:endParaRPr lang="fr-CA"/>
          </a:p>
        </p:txBody>
      </p:sp>
    </p:spTree>
    <p:extLst>
      <p:ext uri="{BB962C8B-B14F-4D97-AF65-F5344CB8AC3E}">
        <p14:creationId xmlns:p14="http://schemas.microsoft.com/office/powerpoint/2010/main" val="41090806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_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2C9CB3-23D9-4F54-B834-6B69DC8A1466}"/>
              </a:ext>
            </a:extLst>
          </p:cNvPr>
          <p:cNvSpPr>
            <a:spLocks noGrp="1"/>
          </p:cNvSpPr>
          <p:nvPr>
            <p:ph type="title"/>
          </p:nvPr>
        </p:nvSpPr>
        <p:spPr>
          <a:xfrm>
            <a:off x="2164080" y="843280"/>
            <a:ext cx="9189720" cy="847408"/>
          </a:xfrm>
        </p:spPr>
        <p:txBody>
          <a:bodyPr/>
          <a:lstStyle>
            <a:lvl1pPr>
              <a:defRPr>
                <a:solidFill>
                  <a:schemeClr val="bg1"/>
                </a:solidFill>
              </a:defRPr>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1F8926AB-84BF-42C0-8C1D-A58C6688F399}"/>
              </a:ext>
            </a:extLst>
          </p:cNvPr>
          <p:cNvSpPr>
            <a:spLocks noGrp="1"/>
          </p:cNvSpPr>
          <p:nvPr>
            <p:ph idx="1"/>
          </p:nvPr>
        </p:nvSpPr>
        <p:spPr>
          <a:xfrm>
            <a:off x="2885440" y="2062481"/>
            <a:ext cx="6339840" cy="411448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A5B281B6-0EF9-4073-9CDA-CC4863D97A72}"/>
              </a:ext>
            </a:extLst>
          </p:cNvPr>
          <p:cNvSpPr>
            <a:spLocks noGrp="1"/>
          </p:cNvSpPr>
          <p:nvPr>
            <p:ph type="dt" sz="half" idx="10"/>
          </p:nvPr>
        </p:nvSpPr>
        <p:spPr/>
        <p:txBody>
          <a:bodyPr/>
          <a:lstStyle/>
          <a:p>
            <a:pPr defTabSz="914315"/>
            <a:fld id="{EB62DBAF-0683-45A1-B93F-B6185B942465}" type="datetimeFigureOut">
              <a:rPr lang="fr-CA" smtClean="0">
                <a:solidFill>
                  <a:prstClr val="black">
                    <a:tint val="75000"/>
                  </a:prstClr>
                </a:solidFill>
              </a:rPr>
              <a:pPr defTabSz="914315"/>
              <a:t>2025-01-14</a:t>
            </a:fld>
            <a:endParaRPr lang="fr-CA">
              <a:solidFill>
                <a:prstClr val="black">
                  <a:tint val="75000"/>
                </a:prstClr>
              </a:solidFill>
            </a:endParaRPr>
          </a:p>
        </p:txBody>
      </p:sp>
      <p:sp>
        <p:nvSpPr>
          <p:cNvPr id="5" name="Espace réservé du pied de page 4">
            <a:extLst>
              <a:ext uri="{FF2B5EF4-FFF2-40B4-BE49-F238E27FC236}">
                <a16:creationId xmlns:a16="http://schemas.microsoft.com/office/drawing/2014/main" id="{C09CACC0-051D-45CB-83BD-2CC652280596}"/>
              </a:ext>
            </a:extLst>
          </p:cNvPr>
          <p:cNvSpPr>
            <a:spLocks noGrp="1"/>
          </p:cNvSpPr>
          <p:nvPr>
            <p:ph type="ftr" sz="quarter" idx="11"/>
          </p:nvPr>
        </p:nvSpPr>
        <p:spPr/>
        <p:txBody>
          <a:bodyPr/>
          <a:lstStyle/>
          <a:p>
            <a:pPr defTabSz="914315"/>
            <a:endParaRPr lang="fr-CA">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E61FF3CE-9C6D-4583-898C-61BF99135BFE}"/>
              </a:ext>
            </a:extLst>
          </p:cNvPr>
          <p:cNvSpPr>
            <a:spLocks noGrp="1"/>
          </p:cNvSpPr>
          <p:nvPr>
            <p:ph type="sldNum" sz="quarter" idx="12"/>
          </p:nvPr>
        </p:nvSpPr>
        <p:spPr/>
        <p:txBody>
          <a:bodyPr/>
          <a:lstStyle/>
          <a:p>
            <a:pPr defTabSz="914315"/>
            <a:fld id="{3F8E4C0D-700C-41D0-A95B-E43CB6837F2F}" type="slidenum">
              <a:rPr lang="fr-CA" smtClean="0">
                <a:solidFill>
                  <a:prstClr val="black">
                    <a:tint val="75000"/>
                  </a:prstClr>
                </a:solidFill>
              </a:rPr>
              <a:pPr defTabSz="914315"/>
              <a:t>‹#›</a:t>
            </a:fld>
            <a:endParaRPr lang="fr-CA">
              <a:solidFill>
                <a:prstClr val="black">
                  <a:tint val="75000"/>
                </a:prstClr>
              </a:solidFill>
            </a:endParaRPr>
          </a:p>
        </p:txBody>
      </p:sp>
    </p:spTree>
    <p:extLst>
      <p:ext uri="{BB962C8B-B14F-4D97-AF65-F5344CB8AC3E}">
        <p14:creationId xmlns:p14="http://schemas.microsoft.com/office/powerpoint/2010/main" val="17354211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830F2D-76E4-4EE0-A09E-FFC86DAE09FE}"/>
              </a:ext>
            </a:extLst>
          </p:cNvPr>
          <p:cNvSpPr>
            <a:spLocks noGrp="1"/>
          </p:cNvSpPr>
          <p:nvPr>
            <p:ph type="title"/>
          </p:nvPr>
        </p:nvSpPr>
        <p:spPr>
          <a:xfrm>
            <a:off x="831850" y="1709740"/>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9B02F441-0453-4106-A92E-2AFE14E3EABA}"/>
              </a:ext>
            </a:extLst>
          </p:cNvPr>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158" indent="0">
              <a:buNone/>
              <a:defRPr sz="2000">
                <a:solidFill>
                  <a:schemeClr val="tx1">
                    <a:tint val="75000"/>
                  </a:schemeClr>
                </a:solidFill>
              </a:defRPr>
            </a:lvl2pPr>
            <a:lvl3pPr marL="914315" indent="0">
              <a:buNone/>
              <a:defRPr sz="1800">
                <a:solidFill>
                  <a:schemeClr val="tx1">
                    <a:tint val="75000"/>
                  </a:schemeClr>
                </a:solidFill>
              </a:defRPr>
            </a:lvl3pPr>
            <a:lvl4pPr marL="1371472" indent="0">
              <a:buNone/>
              <a:defRPr sz="1600">
                <a:solidFill>
                  <a:schemeClr val="tx1">
                    <a:tint val="75000"/>
                  </a:schemeClr>
                </a:solidFill>
              </a:defRPr>
            </a:lvl4pPr>
            <a:lvl5pPr marL="1828630" indent="0">
              <a:buNone/>
              <a:defRPr sz="1600">
                <a:solidFill>
                  <a:schemeClr val="tx1">
                    <a:tint val="75000"/>
                  </a:schemeClr>
                </a:solidFill>
              </a:defRPr>
            </a:lvl5pPr>
            <a:lvl6pPr marL="2285788" indent="0">
              <a:buNone/>
              <a:defRPr sz="1600">
                <a:solidFill>
                  <a:schemeClr val="tx1">
                    <a:tint val="75000"/>
                  </a:schemeClr>
                </a:solidFill>
              </a:defRPr>
            </a:lvl6pPr>
            <a:lvl7pPr marL="2742945" indent="0">
              <a:buNone/>
              <a:defRPr sz="1600">
                <a:solidFill>
                  <a:schemeClr val="tx1">
                    <a:tint val="75000"/>
                  </a:schemeClr>
                </a:solidFill>
              </a:defRPr>
            </a:lvl7pPr>
            <a:lvl8pPr marL="3200104" indent="0">
              <a:buNone/>
              <a:defRPr sz="1600">
                <a:solidFill>
                  <a:schemeClr val="tx1">
                    <a:tint val="75000"/>
                  </a:schemeClr>
                </a:solidFill>
              </a:defRPr>
            </a:lvl8pPr>
            <a:lvl9pPr marL="365726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95018831-53F2-4905-BF8D-5F6338B8F299}"/>
              </a:ext>
            </a:extLst>
          </p:cNvPr>
          <p:cNvSpPr>
            <a:spLocks noGrp="1"/>
          </p:cNvSpPr>
          <p:nvPr>
            <p:ph type="dt" sz="half" idx="10"/>
          </p:nvPr>
        </p:nvSpPr>
        <p:spPr/>
        <p:txBody>
          <a:bodyPr/>
          <a:lstStyle/>
          <a:p>
            <a:pPr defTabSz="914315"/>
            <a:fld id="{EB62DBAF-0683-45A1-B93F-B6185B942465}" type="datetimeFigureOut">
              <a:rPr lang="fr-CA" smtClean="0">
                <a:solidFill>
                  <a:prstClr val="black">
                    <a:tint val="75000"/>
                  </a:prstClr>
                </a:solidFill>
              </a:rPr>
              <a:pPr defTabSz="914315"/>
              <a:t>2025-01-14</a:t>
            </a:fld>
            <a:endParaRPr lang="fr-CA">
              <a:solidFill>
                <a:prstClr val="black">
                  <a:tint val="75000"/>
                </a:prstClr>
              </a:solidFill>
            </a:endParaRPr>
          </a:p>
        </p:txBody>
      </p:sp>
      <p:sp>
        <p:nvSpPr>
          <p:cNvPr id="5" name="Espace réservé du pied de page 4">
            <a:extLst>
              <a:ext uri="{FF2B5EF4-FFF2-40B4-BE49-F238E27FC236}">
                <a16:creationId xmlns:a16="http://schemas.microsoft.com/office/drawing/2014/main" id="{D32ED841-7FB2-4887-B210-217EFBA7F526}"/>
              </a:ext>
            </a:extLst>
          </p:cNvPr>
          <p:cNvSpPr>
            <a:spLocks noGrp="1"/>
          </p:cNvSpPr>
          <p:nvPr>
            <p:ph type="ftr" sz="quarter" idx="11"/>
          </p:nvPr>
        </p:nvSpPr>
        <p:spPr/>
        <p:txBody>
          <a:bodyPr/>
          <a:lstStyle/>
          <a:p>
            <a:pPr defTabSz="914315"/>
            <a:endParaRPr lang="fr-CA">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393FC904-E940-483A-A4BD-BD6B90C52F26}"/>
              </a:ext>
            </a:extLst>
          </p:cNvPr>
          <p:cNvSpPr>
            <a:spLocks noGrp="1"/>
          </p:cNvSpPr>
          <p:nvPr>
            <p:ph type="sldNum" sz="quarter" idx="12"/>
          </p:nvPr>
        </p:nvSpPr>
        <p:spPr/>
        <p:txBody>
          <a:bodyPr/>
          <a:lstStyle/>
          <a:p>
            <a:pPr defTabSz="914315"/>
            <a:fld id="{3F8E4C0D-700C-41D0-A95B-E43CB6837F2F}" type="slidenum">
              <a:rPr lang="fr-CA" smtClean="0">
                <a:solidFill>
                  <a:prstClr val="black">
                    <a:tint val="75000"/>
                  </a:prstClr>
                </a:solidFill>
              </a:rPr>
              <a:pPr defTabSz="914315"/>
              <a:t>‹#›</a:t>
            </a:fld>
            <a:endParaRPr lang="fr-CA">
              <a:solidFill>
                <a:prstClr val="black">
                  <a:tint val="75000"/>
                </a:prstClr>
              </a:solidFill>
            </a:endParaRPr>
          </a:p>
        </p:txBody>
      </p:sp>
    </p:spTree>
    <p:extLst>
      <p:ext uri="{BB962C8B-B14F-4D97-AF65-F5344CB8AC3E}">
        <p14:creationId xmlns:p14="http://schemas.microsoft.com/office/powerpoint/2010/main" val="24939799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726AB7-9D56-4032-86A6-C499457E063D}"/>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2E9E77FB-2969-46AF-BD9B-0B84C5E3C5BC}"/>
              </a:ext>
            </a:extLst>
          </p:cNvPr>
          <p:cNvSpPr>
            <a:spLocks noGrp="1"/>
          </p:cNvSpPr>
          <p:nvPr>
            <p:ph sz="half" idx="1"/>
          </p:nvPr>
        </p:nvSpPr>
        <p:spPr>
          <a:xfrm>
            <a:off x="838201"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FB6D3F01-302A-407A-B58F-AAC747F36CC8}"/>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19DC2C03-A44D-49A2-BA8E-BDB91B74AEDD}"/>
              </a:ext>
            </a:extLst>
          </p:cNvPr>
          <p:cNvSpPr>
            <a:spLocks noGrp="1"/>
          </p:cNvSpPr>
          <p:nvPr>
            <p:ph type="dt" sz="half" idx="10"/>
          </p:nvPr>
        </p:nvSpPr>
        <p:spPr/>
        <p:txBody>
          <a:bodyPr/>
          <a:lstStyle/>
          <a:p>
            <a:pPr defTabSz="914315"/>
            <a:fld id="{EB62DBAF-0683-45A1-B93F-B6185B942465}" type="datetimeFigureOut">
              <a:rPr lang="fr-CA" smtClean="0">
                <a:solidFill>
                  <a:prstClr val="black">
                    <a:tint val="75000"/>
                  </a:prstClr>
                </a:solidFill>
              </a:rPr>
              <a:pPr defTabSz="914315"/>
              <a:t>2025-01-14</a:t>
            </a:fld>
            <a:endParaRPr lang="fr-CA">
              <a:solidFill>
                <a:prstClr val="black">
                  <a:tint val="75000"/>
                </a:prstClr>
              </a:solidFill>
            </a:endParaRPr>
          </a:p>
        </p:txBody>
      </p:sp>
      <p:sp>
        <p:nvSpPr>
          <p:cNvPr id="6" name="Espace réservé du pied de page 5">
            <a:extLst>
              <a:ext uri="{FF2B5EF4-FFF2-40B4-BE49-F238E27FC236}">
                <a16:creationId xmlns:a16="http://schemas.microsoft.com/office/drawing/2014/main" id="{A24C69E3-7044-4AB5-8B66-7A07CF3BB647}"/>
              </a:ext>
            </a:extLst>
          </p:cNvPr>
          <p:cNvSpPr>
            <a:spLocks noGrp="1"/>
          </p:cNvSpPr>
          <p:nvPr>
            <p:ph type="ftr" sz="quarter" idx="11"/>
          </p:nvPr>
        </p:nvSpPr>
        <p:spPr/>
        <p:txBody>
          <a:bodyPr/>
          <a:lstStyle/>
          <a:p>
            <a:pPr defTabSz="914315"/>
            <a:endParaRPr lang="fr-CA">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400CB929-E863-427C-A92F-C928EDB770A3}"/>
              </a:ext>
            </a:extLst>
          </p:cNvPr>
          <p:cNvSpPr>
            <a:spLocks noGrp="1"/>
          </p:cNvSpPr>
          <p:nvPr>
            <p:ph type="sldNum" sz="quarter" idx="12"/>
          </p:nvPr>
        </p:nvSpPr>
        <p:spPr/>
        <p:txBody>
          <a:bodyPr/>
          <a:lstStyle/>
          <a:p>
            <a:pPr defTabSz="914315"/>
            <a:fld id="{3F8E4C0D-700C-41D0-A95B-E43CB6837F2F}" type="slidenum">
              <a:rPr lang="fr-CA" smtClean="0">
                <a:solidFill>
                  <a:prstClr val="black">
                    <a:tint val="75000"/>
                  </a:prstClr>
                </a:solidFill>
              </a:rPr>
              <a:pPr defTabSz="914315"/>
              <a:t>‹#›</a:t>
            </a:fld>
            <a:endParaRPr lang="fr-CA">
              <a:solidFill>
                <a:prstClr val="black">
                  <a:tint val="75000"/>
                </a:prstClr>
              </a:solidFill>
            </a:endParaRPr>
          </a:p>
        </p:txBody>
      </p:sp>
    </p:spTree>
    <p:extLst>
      <p:ext uri="{BB962C8B-B14F-4D97-AF65-F5344CB8AC3E}">
        <p14:creationId xmlns:p14="http://schemas.microsoft.com/office/powerpoint/2010/main" val="38909980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F80548-FBFA-4930-AF64-A1DF55B57370}"/>
              </a:ext>
            </a:extLst>
          </p:cNvPr>
          <p:cNvSpPr>
            <a:spLocks noGrp="1"/>
          </p:cNvSpPr>
          <p:nvPr>
            <p:ph type="title"/>
          </p:nvPr>
        </p:nvSpPr>
        <p:spPr>
          <a:xfrm>
            <a:off x="839788" y="365126"/>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BC04FB8F-032B-4AB2-B021-9892C16FECF5}"/>
              </a:ext>
            </a:extLst>
          </p:cNvPr>
          <p:cNvSpPr>
            <a:spLocks noGrp="1"/>
          </p:cNvSpPr>
          <p:nvPr>
            <p:ph type="body" idx="1"/>
          </p:nvPr>
        </p:nvSpPr>
        <p:spPr>
          <a:xfrm>
            <a:off x="839788" y="1681163"/>
            <a:ext cx="5157787" cy="823912"/>
          </a:xfrm>
        </p:spPr>
        <p:txBody>
          <a:bodyPr anchor="b"/>
          <a:lstStyle>
            <a:lvl1pPr marL="0" indent="0">
              <a:buNone/>
              <a:defRPr sz="2400" b="1"/>
            </a:lvl1pPr>
            <a:lvl2pPr marL="457158" indent="0">
              <a:buNone/>
              <a:defRPr sz="2000" b="1"/>
            </a:lvl2pPr>
            <a:lvl3pPr marL="914315" indent="0">
              <a:buNone/>
              <a:defRPr sz="1800" b="1"/>
            </a:lvl3pPr>
            <a:lvl4pPr marL="1371472" indent="0">
              <a:buNone/>
              <a:defRPr sz="1600" b="1"/>
            </a:lvl4pPr>
            <a:lvl5pPr marL="1828630" indent="0">
              <a:buNone/>
              <a:defRPr sz="1600" b="1"/>
            </a:lvl5pPr>
            <a:lvl6pPr marL="2285788" indent="0">
              <a:buNone/>
              <a:defRPr sz="1600" b="1"/>
            </a:lvl6pPr>
            <a:lvl7pPr marL="2742945" indent="0">
              <a:buNone/>
              <a:defRPr sz="1600" b="1"/>
            </a:lvl7pPr>
            <a:lvl8pPr marL="3200104" indent="0">
              <a:buNone/>
              <a:defRPr sz="1600" b="1"/>
            </a:lvl8pPr>
            <a:lvl9pPr marL="365726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084947DB-7CB0-489F-A8A3-C4FD84B9A760}"/>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DC95B381-A394-4CED-8F1E-5C2FA87D8A86}"/>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58" indent="0">
              <a:buNone/>
              <a:defRPr sz="2000" b="1"/>
            </a:lvl2pPr>
            <a:lvl3pPr marL="914315" indent="0">
              <a:buNone/>
              <a:defRPr sz="1800" b="1"/>
            </a:lvl3pPr>
            <a:lvl4pPr marL="1371472" indent="0">
              <a:buNone/>
              <a:defRPr sz="1600" b="1"/>
            </a:lvl4pPr>
            <a:lvl5pPr marL="1828630" indent="0">
              <a:buNone/>
              <a:defRPr sz="1600" b="1"/>
            </a:lvl5pPr>
            <a:lvl6pPr marL="2285788" indent="0">
              <a:buNone/>
              <a:defRPr sz="1600" b="1"/>
            </a:lvl6pPr>
            <a:lvl7pPr marL="2742945" indent="0">
              <a:buNone/>
              <a:defRPr sz="1600" b="1"/>
            </a:lvl7pPr>
            <a:lvl8pPr marL="3200104" indent="0">
              <a:buNone/>
              <a:defRPr sz="1600" b="1"/>
            </a:lvl8pPr>
            <a:lvl9pPr marL="365726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34F35306-602E-443E-B68B-F0246D11889B}"/>
              </a:ext>
            </a:extLst>
          </p:cNvPr>
          <p:cNvSpPr>
            <a:spLocks noGrp="1"/>
          </p:cNvSpPr>
          <p:nvPr>
            <p:ph sz="quarter" idx="4"/>
          </p:nvPr>
        </p:nvSpPr>
        <p:spPr>
          <a:xfrm>
            <a:off x="6172201"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ED196D1C-1411-4DED-AC92-2A0CB2F03129}"/>
              </a:ext>
            </a:extLst>
          </p:cNvPr>
          <p:cNvSpPr>
            <a:spLocks noGrp="1"/>
          </p:cNvSpPr>
          <p:nvPr>
            <p:ph type="dt" sz="half" idx="10"/>
          </p:nvPr>
        </p:nvSpPr>
        <p:spPr/>
        <p:txBody>
          <a:bodyPr/>
          <a:lstStyle/>
          <a:p>
            <a:pPr defTabSz="914315"/>
            <a:fld id="{EB62DBAF-0683-45A1-B93F-B6185B942465}" type="datetimeFigureOut">
              <a:rPr lang="fr-CA" smtClean="0">
                <a:solidFill>
                  <a:prstClr val="black">
                    <a:tint val="75000"/>
                  </a:prstClr>
                </a:solidFill>
              </a:rPr>
              <a:pPr defTabSz="914315"/>
              <a:t>2025-01-14</a:t>
            </a:fld>
            <a:endParaRPr lang="fr-CA">
              <a:solidFill>
                <a:prstClr val="black">
                  <a:tint val="75000"/>
                </a:prstClr>
              </a:solidFill>
            </a:endParaRPr>
          </a:p>
        </p:txBody>
      </p:sp>
      <p:sp>
        <p:nvSpPr>
          <p:cNvPr id="8" name="Espace réservé du pied de page 7">
            <a:extLst>
              <a:ext uri="{FF2B5EF4-FFF2-40B4-BE49-F238E27FC236}">
                <a16:creationId xmlns:a16="http://schemas.microsoft.com/office/drawing/2014/main" id="{A7180E3F-1DA1-4852-9754-9E76F5D138D3}"/>
              </a:ext>
            </a:extLst>
          </p:cNvPr>
          <p:cNvSpPr>
            <a:spLocks noGrp="1"/>
          </p:cNvSpPr>
          <p:nvPr>
            <p:ph type="ftr" sz="quarter" idx="11"/>
          </p:nvPr>
        </p:nvSpPr>
        <p:spPr/>
        <p:txBody>
          <a:bodyPr/>
          <a:lstStyle/>
          <a:p>
            <a:pPr defTabSz="914315"/>
            <a:endParaRPr lang="fr-CA">
              <a:solidFill>
                <a:prstClr val="black">
                  <a:tint val="75000"/>
                </a:prstClr>
              </a:solidFill>
            </a:endParaRPr>
          </a:p>
        </p:txBody>
      </p:sp>
      <p:sp>
        <p:nvSpPr>
          <p:cNvPr id="9" name="Espace réservé du numéro de diapositive 8">
            <a:extLst>
              <a:ext uri="{FF2B5EF4-FFF2-40B4-BE49-F238E27FC236}">
                <a16:creationId xmlns:a16="http://schemas.microsoft.com/office/drawing/2014/main" id="{CE31ED30-1A2F-4C3B-9A75-5493153EFCF2}"/>
              </a:ext>
            </a:extLst>
          </p:cNvPr>
          <p:cNvSpPr>
            <a:spLocks noGrp="1"/>
          </p:cNvSpPr>
          <p:nvPr>
            <p:ph type="sldNum" sz="quarter" idx="12"/>
          </p:nvPr>
        </p:nvSpPr>
        <p:spPr/>
        <p:txBody>
          <a:bodyPr/>
          <a:lstStyle/>
          <a:p>
            <a:pPr defTabSz="914315"/>
            <a:fld id="{3F8E4C0D-700C-41D0-A95B-E43CB6837F2F}" type="slidenum">
              <a:rPr lang="fr-CA" smtClean="0">
                <a:solidFill>
                  <a:prstClr val="black">
                    <a:tint val="75000"/>
                  </a:prstClr>
                </a:solidFill>
              </a:rPr>
              <a:pPr defTabSz="914315"/>
              <a:t>‹#›</a:t>
            </a:fld>
            <a:endParaRPr lang="fr-CA">
              <a:solidFill>
                <a:prstClr val="black">
                  <a:tint val="75000"/>
                </a:prstClr>
              </a:solidFill>
            </a:endParaRPr>
          </a:p>
        </p:txBody>
      </p:sp>
    </p:spTree>
    <p:extLst>
      <p:ext uri="{BB962C8B-B14F-4D97-AF65-F5344CB8AC3E}">
        <p14:creationId xmlns:p14="http://schemas.microsoft.com/office/powerpoint/2010/main" val="490186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20F998-5D48-43DD-B4FC-0CE891A324BC}"/>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D035943A-8F70-41E9-9CCC-767EFED07F8B}"/>
              </a:ext>
            </a:extLst>
          </p:cNvPr>
          <p:cNvSpPr>
            <a:spLocks noGrp="1"/>
          </p:cNvSpPr>
          <p:nvPr>
            <p:ph type="dt" sz="half" idx="10"/>
          </p:nvPr>
        </p:nvSpPr>
        <p:spPr/>
        <p:txBody>
          <a:bodyPr/>
          <a:lstStyle/>
          <a:p>
            <a:pPr defTabSz="914315"/>
            <a:fld id="{EB62DBAF-0683-45A1-B93F-B6185B942465}" type="datetimeFigureOut">
              <a:rPr lang="fr-CA" smtClean="0">
                <a:solidFill>
                  <a:prstClr val="black">
                    <a:tint val="75000"/>
                  </a:prstClr>
                </a:solidFill>
              </a:rPr>
              <a:pPr defTabSz="914315"/>
              <a:t>2025-01-14</a:t>
            </a:fld>
            <a:endParaRPr lang="fr-CA">
              <a:solidFill>
                <a:prstClr val="black">
                  <a:tint val="75000"/>
                </a:prstClr>
              </a:solidFill>
            </a:endParaRPr>
          </a:p>
        </p:txBody>
      </p:sp>
      <p:sp>
        <p:nvSpPr>
          <p:cNvPr id="4" name="Espace réservé du pied de page 3">
            <a:extLst>
              <a:ext uri="{FF2B5EF4-FFF2-40B4-BE49-F238E27FC236}">
                <a16:creationId xmlns:a16="http://schemas.microsoft.com/office/drawing/2014/main" id="{9406CC5F-BC03-4BD1-B02F-EE4F36781F6C}"/>
              </a:ext>
            </a:extLst>
          </p:cNvPr>
          <p:cNvSpPr>
            <a:spLocks noGrp="1"/>
          </p:cNvSpPr>
          <p:nvPr>
            <p:ph type="ftr" sz="quarter" idx="11"/>
          </p:nvPr>
        </p:nvSpPr>
        <p:spPr/>
        <p:txBody>
          <a:bodyPr/>
          <a:lstStyle/>
          <a:p>
            <a:pPr defTabSz="914315"/>
            <a:endParaRPr lang="fr-CA">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id="{539E6251-E3DF-489D-8AD1-90FFB0309B70}"/>
              </a:ext>
            </a:extLst>
          </p:cNvPr>
          <p:cNvSpPr>
            <a:spLocks noGrp="1"/>
          </p:cNvSpPr>
          <p:nvPr>
            <p:ph type="sldNum" sz="quarter" idx="12"/>
          </p:nvPr>
        </p:nvSpPr>
        <p:spPr/>
        <p:txBody>
          <a:bodyPr/>
          <a:lstStyle/>
          <a:p>
            <a:pPr defTabSz="914315"/>
            <a:fld id="{3F8E4C0D-700C-41D0-A95B-E43CB6837F2F}" type="slidenum">
              <a:rPr lang="fr-CA" smtClean="0">
                <a:solidFill>
                  <a:prstClr val="black">
                    <a:tint val="75000"/>
                  </a:prstClr>
                </a:solidFill>
              </a:rPr>
              <a:pPr defTabSz="914315"/>
              <a:t>‹#›</a:t>
            </a:fld>
            <a:endParaRPr lang="fr-CA">
              <a:solidFill>
                <a:prstClr val="black">
                  <a:tint val="75000"/>
                </a:prstClr>
              </a:solidFill>
            </a:endParaRPr>
          </a:p>
        </p:txBody>
      </p:sp>
    </p:spTree>
    <p:extLst>
      <p:ext uri="{BB962C8B-B14F-4D97-AF65-F5344CB8AC3E}">
        <p14:creationId xmlns:p14="http://schemas.microsoft.com/office/powerpoint/2010/main" val="27474110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5264D4E-AF8F-4998-A6B0-DD0FBAFE1D4E}"/>
              </a:ext>
            </a:extLst>
          </p:cNvPr>
          <p:cNvSpPr>
            <a:spLocks noGrp="1"/>
          </p:cNvSpPr>
          <p:nvPr>
            <p:ph type="dt" sz="half" idx="10"/>
          </p:nvPr>
        </p:nvSpPr>
        <p:spPr/>
        <p:txBody>
          <a:bodyPr/>
          <a:lstStyle/>
          <a:p>
            <a:pPr defTabSz="914315"/>
            <a:fld id="{EB62DBAF-0683-45A1-B93F-B6185B942465}" type="datetimeFigureOut">
              <a:rPr lang="fr-CA" smtClean="0">
                <a:solidFill>
                  <a:prstClr val="black">
                    <a:tint val="75000"/>
                  </a:prstClr>
                </a:solidFill>
              </a:rPr>
              <a:pPr defTabSz="914315"/>
              <a:t>2025-01-14</a:t>
            </a:fld>
            <a:endParaRPr lang="fr-CA">
              <a:solidFill>
                <a:prstClr val="black">
                  <a:tint val="75000"/>
                </a:prstClr>
              </a:solidFill>
            </a:endParaRPr>
          </a:p>
        </p:txBody>
      </p:sp>
      <p:sp>
        <p:nvSpPr>
          <p:cNvPr id="3" name="Espace réservé du pied de page 2">
            <a:extLst>
              <a:ext uri="{FF2B5EF4-FFF2-40B4-BE49-F238E27FC236}">
                <a16:creationId xmlns:a16="http://schemas.microsoft.com/office/drawing/2014/main" id="{94636289-E322-44E1-A7EF-5D0FE62554A6}"/>
              </a:ext>
            </a:extLst>
          </p:cNvPr>
          <p:cNvSpPr>
            <a:spLocks noGrp="1"/>
          </p:cNvSpPr>
          <p:nvPr>
            <p:ph type="ftr" sz="quarter" idx="11"/>
          </p:nvPr>
        </p:nvSpPr>
        <p:spPr/>
        <p:txBody>
          <a:bodyPr/>
          <a:lstStyle/>
          <a:p>
            <a:pPr defTabSz="914315"/>
            <a:endParaRPr lang="fr-CA">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id="{223264C7-AE08-4E3F-A7F4-81E2112BF372}"/>
              </a:ext>
            </a:extLst>
          </p:cNvPr>
          <p:cNvSpPr>
            <a:spLocks noGrp="1"/>
          </p:cNvSpPr>
          <p:nvPr>
            <p:ph type="sldNum" sz="quarter" idx="12"/>
          </p:nvPr>
        </p:nvSpPr>
        <p:spPr/>
        <p:txBody>
          <a:bodyPr/>
          <a:lstStyle/>
          <a:p>
            <a:pPr defTabSz="914315"/>
            <a:fld id="{3F8E4C0D-700C-41D0-A95B-E43CB6837F2F}" type="slidenum">
              <a:rPr lang="fr-CA" smtClean="0">
                <a:solidFill>
                  <a:prstClr val="black">
                    <a:tint val="75000"/>
                  </a:prstClr>
                </a:solidFill>
              </a:rPr>
              <a:pPr defTabSz="914315"/>
              <a:t>‹#›</a:t>
            </a:fld>
            <a:endParaRPr lang="fr-CA">
              <a:solidFill>
                <a:prstClr val="black">
                  <a:tint val="75000"/>
                </a:prstClr>
              </a:solidFill>
            </a:endParaRPr>
          </a:p>
        </p:txBody>
      </p:sp>
    </p:spTree>
    <p:extLst>
      <p:ext uri="{BB962C8B-B14F-4D97-AF65-F5344CB8AC3E}">
        <p14:creationId xmlns:p14="http://schemas.microsoft.com/office/powerpoint/2010/main" val="36148764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C1C4CD-A8CB-4E69-9DD8-2F16E650CAF2}"/>
              </a:ext>
            </a:extLst>
          </p:cNvPr>
          <p:cNvSpPr>
            <a:spLocks noGrp="1"/>
          </p:cNvSpPr>
          <p:nvPr>
            <p:ph type="title"/>
          </p:nvPr>
        </p:nvSpPr>
        <p:spPr>
          <a:xfrm>
            <a:off x="839790"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6D6A6E6D-0ABC-4EAE-B0E3-B6241C700BF9}"/>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87421B65-0EF9-4FB5-8D29-BBD100E4BEB9}"/>
              </a:ext>
            </a:extLst>
          </p:cNvPr>
          <p:cNvSpPr>
            <a:spLocks noGrp="1"/>
          </p:cNvSpPr>
          <p:nvPr>
            <p:ph type="body" sz="half" idx="2"/>
          </p:nvPr>
        </p:nvSpPr>
        <p:spPr>
          <a:xfrm>
            <a:off x="839790" y="2057400"/>
            <a:ext cx="3932237" cy="3811588"/>
          </a:xfrm>
        </p:spPr>
        <p:txBody>
          <a:bodyPr/>
          <a:lstStyle>
            <a:lvl1pPr marL="0" indent="0">
              <a:buNone/>
              <a:defRPr sz="1600"/>
            </a:lvl1pPr>
            <a:lvl2pPr marL="457158" indent="0">
              <a:buNone/>
              <a:defRPr sz="1400"/>
            </a:lvl2pPr>
            <a:lvl3pPr marL="914315" indent="0">
              <a:buNone/>
              <a:defRPr sz="1200"/>
            </a:lvl3pPr>
            <a:lvl4pPr marL="1371472" indent="0">
              <a:buNone/>
              <a:defRPr sz="1000"/>
            </a:lvl4pPr>
            <a:lvl5pPr marL="1828630" indent="0">
              <a:buNone/>
              <a:defRPr sz="1000"/>
            </a:lvl5pPr>
            <a:lvl6pPr marL="2285788" indent="0">
              <a:buNone/>
              <a:defRPr sz="1000"/>
            </a:lvl6pPr>
            <a:lvl7pPr marL="2742945" indent="0">
              <a:buNone/>
              <a:defRPr sz="1000"/>
            </a:lvl7pPr>
            <a:lvl8pPr marL="3200104" indent="0">
              <a:buNone/>
              <a:defRPr sz="1000"/>
            </a:lvl8pPr>
            <a:lvl9pPr marL="365726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3063BA27-5B99-485D-BE74-CB9DA5D9B4DB}"/>
              </a:ext>
            </a:extLst>
          </p:cNvPr>
          <p:cNvSpPr>
            <a:spLocks noGrp="1"/>
          </p:cNvSpPr>
          <p:nvPr>
            <p:ph type="dt" sz="half" idx="10"/>
          </p:nvPr>
        </p:nvSpPr>
        <p:spPr/>
        <p:txBody>
          <a:bodyPr/>
          <a:lstStyle/>
          <a:p>
            <a:pPr defTabSz="914315"/>
            <a:fld id="{EB62DBAF-0683-45A1-B93F-B6185B942465}" type="datetimeFigureOut">
              <a:rPr lang="fr-CA" smtClean="0">
                <a:solidFill>
                  <a:prstClr val="black">
                    <a:tint val="75000"/>
                  </a:prstClr>
                </a:solidFill>
              </a:rPr>
              <a:pPr defTabSz="914315"/>
              <a:t>2025-01-14</a:t>
            </a:fld>
            <a:endParaRPr lang="fr-CA">
              <a:solidFill>
                <a:prstClr val="black">
                  <a:tint val="75000"/>
                </a:prstClr>
              </a:solidFill>
            </a:endParaRPr>
          </a:p>
        </p:txBody>
      </p:sp>
      <p:sp>
        <p:nvSpPr>
          <p:cNvPr id="6" name="Espace réservé du pied de page 5">
            <a:extLst>
              <a:ext uri="{FF2B5EF4-FFF2-40B4-BE49-F238E27FC236}">
                <a16:creationId xmlns:a16="http://schemas.microsoft.com/office/drawing/2014/main" id="{73F82E88-F68E-4932-8D01-F1365E5DC00A}"/>
              </a:ext>
            </a:extLst>
          </p:cNvPr>
          <p:cNvSpPr>
            <a:spLocks noGrp="1"/>
          </p:cNvSpPr>
          <p:nvPr>
            <p:ph type="ftr" sz="quarter" idx="11"/>
          </p:nvPr>
        </p:nvSpPr>
        <p:spPr/>
        <p:txBody>
          <a:bodyPr/>
          <a:lstStyle/>
          <a:p>
            <a:pPr defTabSz="914315"/>
            <a:endParaRPr lang="fr-CA">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F76E2B75-1124-4763-A545-E0FA3FE8B256}"/>
              </a:ext>
            </a:extLst>
          </p:cNvPr>
          <p:cNvSpPr>
            <a:spLocks noGrp="1"/>
          </p:cNvSpPr>
          <p:nvPr>
            <p:ph type="sldNum" sz="quarter" idx="12"/>
          </p:nvPr>
        </p:nvSpPr>
        <p:spPr/>
        <p:txBody>
          <a:bodyPr/>
          <a:lstStyle/>
          <a:p>
            <a:pPr defTabSz="914315"/>
            <a:fld id="{3F8E4C0D-700C-41D0-A95B-E43CB6837F2F}" type="slidenum">
              <a:rPr lang="fr-CA" smtClean="0">
                <a:solidFill>
                  <a:prstClr val="black">
                    <a:tint val="75000"/>
                  </a:prstClr>
                </a:solidFill>
              </a:rPr>
              <a:pPr defTabSz="914315"/>
              <a:t>‹#›</a:t>
            </a:fld>
            <a:endParaRPr lang="fr-CA">
              <a:solidFill>
                <a:prstClr val="black">
                  <a:tint val="75000"/>
                </a:prstClr>
              </a:solidFill>
            </a:endParaRPr>
          </a:p>
        </p:txBody>
      </p:sp>
    </p:spTree>
    <p:extLst>
      <p:ext uri="{BB962C8B-B14F-4D97-AF65-F5344CB8AC3E}">
        <p14:creationId xmlns:p14="http://schemas.microsoft.com/office/powerpoint/2010/main" val="29142810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C6572F-3E0F-4350-9A26-6381C17AB465}"/>
              </a:ext>
            </a:extLst>
          </p:cNvPr>
          <p:cNvSpPr>
            <a:spLocks noGrp="1"/>
          </p:cNvSpPr>
          <p:nvPr>
            <p:ph type="title"/>
          </p:nvPr>
        </p:nvSpPr>
        <p:spPr>
          <a:xfrm>
            <a:off x="839790"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C5AF5EAF-BD14-45CF-962E-0676E5FEFF29}"/>
              </a:ext>
            </a:extLst>
          </p:cNvPr>
          <p:cNvSpPr>
            <a:spLocks noGrp="1"/>
          </p:cNvSpPr>
          <p:nvPr>
            <p:ph type="pic" idx="1"/>
          </p:nvPr>
        </p:nvSpPr>
        <p:spPr>
          <a:xfrm>
            <a:off x="5183188" y="987427"/>
            <a:ext cx="6172200" cy="4873625"/>
          </a:xfrm>
        </p:spPr>
        <p:txBody>
          <a:bodyPr/>
          <a:lstStyle>
            <a:lvl1pPr marL="0" indent="0">
              <a:buNone/>
              <a:defRPr sz="3200"/>
            </a:lvl1pPr>
            <a:lvl2pPr marL="457158" indent="0">
              <a:buNone/>
              <a:defRPr sz="2800"/>
            </a:lvl2pPr>
            <a:lvl3pPr marL="914315" indent="0">
              <a:buNone/>
              <a:defRPr sz="2400"/>
            </a:lvl3pPr>
            <a:lvl4pPr marL="1371472" indent="0">
              <a:buNone/>
              <a:defRPr sz="2000"/>
            </a:lvl4pPr>
            <a:lvl5pPr marL="1828630" indent="0">
              <a:buNone/>
              <a:defRPr sz="2000"/>
            </a:lvl5pPr>
            <a:lvl6pPr marL="2285788" indent="0">
              <a:buNone/>
              <a:defRPr sz="2000"/>
            </a:lvl6pPr>
            <a:lvl7pPr marL="2742945" indent="0">
              <a:buNone/>
              <a:defRPr sz="2000"/>
            </a:lvl7pPr>
            <a:lvl8pPr marL="3200104" indent="0">
              <a:buNone/>
              <a:defRPr sz="2000"/>
            </a:lvl8pPr>
            <a:lvl9pPr marL="3657260" indent="0">
              <a:buNone/>
              <a:defRPr sz="2000"/>
            </a:lvl9pPr>
          </a:lstStyle>
          <a:p>
            <a:endParaRPr lang="fr-CA"/>
          </a:p>
        </p:txBody>
      </p:sp>
      <p:sp>
        <p:nvSpPr>
          <p:cNvPr id="4" name="Espace réservé du texte 3">
            <a:extLst>
              <a:ext uri="{FF2B5EF4-FFF2-40B4-BE49-F238E27FC236}">
                <a16:creationId xmlns:a16="http://schemas.microsoft.com/office/drawing/2014/main" id="{C6262105-7E0D-4A96-9B1F-61D04EB9F773}"/>
              </a:ext>
            </a:extLst>
          </p:cNvPr>
          <p:cNvSpPr>
            <a:spLocks noGrp="1"/>
          </p:cNvSpPr>
          <p:nvPr>
            <p:ph type="body" sz="half" idx="2"/>
          </p:nvPr>
        </p:nvSpPr>
        <p:spPr>
          <a:xfrm>
            <a:off x="839790" y="2057400"/>
            <a:ext cx="3932237" cy="3811588"/>
          </a:xfrm>
        </p:spPr>
        <p:txBody>
          <a:bodyPr/>
          <a:lstStyle>
            <a:lvl1pPr marL="0" indent="0">
              <a:buNone/>
              <a:defRPr sz="1600"/>
            </a:lvl1pPr>
            <a:lvl2pPr marL="457158" indent="0">
              <a:buNone/>
              <a:defRPr sz="1400"/>
            </a:lvl2pPr>
            <a:lvl3pPr marL="914315" indent="0">
              <a:buNone/>
              <a:defRPr sz="1200"/>
            </a:lvl3pPr>
            <a:lvl4pPr marL="1371472" indent="0">
              <a:buNone/>
              <a:defRPr sz="1000"/>
            </a:lvl4pPr>
            <a:lvl5pPr marL="1828630" indent="0">
              <a:buNone/>
              <a:defRPr sz="1000"/>
            </a:lvl5pPr>
            <a:lvl6pPr marL="2285788" indent="0">
              <a:buNone/>
              <a:defRPr sz="1000"/>
            </a:lvl6pPr>
            <a:lvl7pPr marL="2742945" indent="0">
              <a:buNone/>
              <a:defRPr sz="1000"/>
            </a:lvl7pPr>
            <a:lvl8pPr marL="3200104" indent="0">
              <a:buNone/>
              <a:defRPr sz="1000"/>
            </a:lvl8pPr>
            <a:lvl9pPr marL="365726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C1766AAD-D8CE-4BEB-885C-86337814E6C4}"/>
              </a:ext>
            </a:extLst>
          </p:cNvPr>
          <p:cNvSpPr>
            <a:spLocks noGrp="1"/>
          </p:cNvSpPr>
          <p:nvPr>
            <p:ph type="dt" sz="half" idx="10"/>
          </p:nvPr>
        </p:nvSpPr>
        <p:spPr/>
        <p:txBody>
          <a:bodyPr/>
          <a:lstStyle/>
          <a:p>
            <a:pPr defTabSz="914315"/>
            <a:fld id="{EB62DBAF-0683-45A1-B93F-B6185B942465}" type="datetimeFigureOut">
              <a:rPr lang="fr-CA" smtClean="0">
                <a:solidFill>
                  <a:prstClr val="black">
                    <a:tint val="75000"/>
                  </a:prstClr>
                </a:solidFill>
              </a:rPr>
              <a:pPr defTabSz="914315"/>
              <a:t>2025-01-14</a:t>
            </a:fld>
            <a:endParaRPr lang="fr-CA">
              <a:solidFill>
                <a:prstClr val="black">
                  <a:tint val="75000"/>
                </a:prstClr>
              </a:solidFill>
            </a:endParaRPr>
          </a:p>
        </p:txBody>
      </p:sp>
      <p:sp>
        <p:nvSpPr>
          <p:cNvPr id="6" name="Espace réservé du pied de page 5">
            <a:extLst>
              <a:ext uri="{FF2B5EF4-FFF2-40B4-BE49-F238E27FC236}">
                <a16:creationId xmlns:a16="http://schemas.microsoft.com/office/drawing/2014/main" id="{CD5C51CA-1242-4776-8D98-5CDBC2E65F4B}"/>
              </a:ext>
            </a:extLst>
          </p:cNvPr>
          <p:cNvSpPr>
            <a:spLocks noGrp="1"/>
          </p:cNvSpPr>
          <p:nvPr>
            <p:ph type="ftr" sz="quarter" idx="11"/>
          </p:nvPr>
        </p:nvSpPr>
        <p:spPr/>
        <p:txBody>
          <a:bodyPr/>
          <a:lstStyle/>
          <a:p>
            <a:pPr defTabSz="914315"/>
            <a:endParaRPr lang="fr-CA">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0F8B7548-F872-4F37-8D3C-066F8A035E75}"/>
              </a:ext>
            </a:extLst>
          </p:cNvPr>
          <p:cNvSpPr>
            <a:spLocks noGrp="1"/>
          </p:cNvSpPr>
          <p:nvPr>
            <p:ph type="sldNum" sz="quarter" idx="12"/>
          </p:nvPr>
        </p:nvSpPr>
        <p:spPr/>
        <p:txBody>
          <a:bodyPr/>
          <a:lstStyle/>
          <a:p>
            <a:pPr defTabSz="914315"/>
            <a:fld id="{3F8E4C0D-700C-41D0-A95B-E43CB6837F2F}" type="slidenum">
              <a:rPr lang="fr-CA" smtClean="0">
                <a:solidFill>
                  <a:prstClr val="black">
                    <a:tint val="75000"/>
                  </a:prstClr>
                </a:solidFill>
              </a:rPr>
              <a:pPr defTabSz="914315"/>
              <a:t>‹#›</a:t>
            </a:fld>
            <a:endParaRPr lang="fr-CA">
              <a:solidFill>
                <a:prstClr val="black">
                  <a:tint val="75000"/>
                </a:prstClr>
              </a:solidFill>
            </a:endParaRPr>
          </a:p>
        </p:txBody>
      </p:sp>
    </p:spTree>
    <p:extLst>
      <p:ext uri="{BB962C8B-B14F-4D97-AF65-F5344CB8AC3E}">
        <p14:creationId xmlns:p14="http://schemas.microsoft.com/office/powerpoint/2010/main" val="19318302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232F7C-ABB7-40FF-A296-66A10E976AFA}"/>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1EEAC92A-1B03-491A-9657-8A8D8A3D2114}"/>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2F15A719-5040-4F03-8F3A-ADF6174CBD75}"/>
              </a:ext>
            </a:extLst>
          </p:cNvPr>
          <p:cNvSpPr>
            <a:spLocks noGrp="1"/>
          </p:cNvSpPr>
          <p:nvPr>
            <p:ph type="dt" sz="half" idx="10"/>
          </p:nvPr>
        </p:nvSpPr>
        <p:spPr/>
        <p:txBody>
          <a:bodyPr/>
          <a:lstStyle/>
          <a:p>
            <a:pPr defTabSz="914315"/>
            <a:fld id="{EB62DBAF-0683-45A1-B93F-B6185B942465}" type="datetimeFigureOut">
              <a:rPr lang="fr-CA" smtClean="0">
                <a:solidFill>
                  <a:prstClr val="black">
                    <a:tint val="75000"/>
                  </a:prstClr>
                </a:solidFill>
              </a:rPr>
              <a:pPr defTabSz="914315"/>
              <a:t>2025-01-14</a:t>
            </a:fld>
            <a:endParaRPr lang="fr-CA">
              <a:solidFill>
                <a:prstClr val="black">
                  <a:tint val="75000"/>
                </a:prstClr>
              </a:solidFill>
            </a:endParaRPr>
          </a:p>
        </p:txBody>
      </p:sp>
      <p:sp>
        <p:nvSpPr>
          <p:cNvPr id="5" name="Espace réservé du pied de page 4">
            <a:extLst>
              <a:ext uri="{FF2B5EF4-FFF2-40B4-BE49-F238E27FC236}">
                <a16:creationId xmlns:a16="http://schemas.microsoft.com/office/drawing/2014/main" id="{BE769FE7-5DF4-44DC-AC88-72ECE1C893B4}"/>
              </a:ext>
            </a:extLst>
          </p:cNvPr>
          <p:cNvSpPr>
            <a:spLocks noGrp="1"/>
          </p:cNvSpPr>
          <p:nvPr>
            <p:ph type="ftr" sz="quarter" idx="11"/>
          </p:nvPr>
        </p:nvSpPr>
        <p:spPr/>
        <p:txBody>
          <a:bodyPr/>
          <a:lstStyle/>
          <a:p>
            <a:pPr defTabSz="914315"/>
            <a:endParaRPr lang="fr-CA">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85BB8549-04B4-4860-9712-DD904492ADE7}"/>
              </a:ext>
            </a:extLst>
          </p:cNvPr>
          <p:cNvSpPr>
            <a:spLocks noGrp="1"/>
          </p:cNvSpPr>
          <p:nvPr>
            <p:ph type="sldNum" sz="quarter" idx="12"/>
          </p:nvPr>
        </p:nvSpPr>
        <p:spPr/>
        <p:txBody>
          <a:bodyPr/>
          <a:lstStyle/>
          <a:p>
            <a:pPr defTabSz="914315"/>
            <a:fld id="{3F8E4C0D-700C-41D0-A95B-E43CB6837F2F}" type="slidenum">
              <a:rPr lang="fr-CA" smtClean="0">
                <a:solidFill>
                  <a:prstClr val="black">
                    <a:tint val="75000"/>
                  </a:prstClr>
                </a:solidFill>
              </a:rPr>
              <a:pPr defTabSz="914315"/>
              <a:t>‹#›</a:t>
            </a:fld>
            <a:endParaRPr lang="fr-CA">
              <a:solidFill>
                <a:prstClr val="black">
                  <a:tint val="75000"/>
                </a:prstClr>
              </a:solidFill>
            </a:endParaRPr>
          </a:p>
        </p:txBody>
      </p:sp>
    </p:spTree>
    <p:extLst>
      <p:ext uri="{BB962C8B-B14F-4D97-AF65-F5344CB8AC3E}">
        <p14:creationId xmlns:p14="http://schemas.microsoft.com/office/powerpoint/2010/main" val="3842875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7073DD9-AB55-421A-BDB7-BED7EF4F318F}"/>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9C8E0C3C-F14A-4054-92CE-D8FACC71298F}"/>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43AC1FB2-3B55-410E-9739-6FF82A9CF561}"/>
              </a:ext>
            </a:extLst>
          </p:cNvPr>
          <p:cNvSpPr>
            <a:spLocks noGrp="1"/>
          </p:cNvSpPr>
          <p:nvPr>
            <p:ph type="dt" sz="half" idx="10"/>
          </p:nvPr>
        </p:nvSpPr>
        <p:spPr/>
        <p:txBody>
          <a:bodyPr/>
          <a:lstStyle/>
          <a:p>
            <a:pPr defTabSz="914315"/>
            <a:fld id="{EB62DBAF-0683-45A1-B93F-B6185B942465}" type="datetimeFigureOut">
              <a:rPr lang="fr-CA" smtClean="0">
                <a:solidFill>
                  <a:prstClr val="black">
                    <a:tint val="75000"/>
                  </a:prstClr>
                </a:solidFill>
              </a:rPr>
              <a:pPr defTabSz="914315"/>
              <a:t>2025-01-14</a:t>
            </a:fld>
            <a:endParaRPr lang="fr-CA">
              <a:solidFill>
                <a:prstClr val="black">
                  <a:tint val="75000"/>
                </a:prstClr>
              </a:solidFill>
            </a:endParaRPr>
          </a:p>
        </p:txBody>
      </p:sp>
      <p:sp>
        <p:nvSpPr>
          <p:cNvPr id="5" name="Espace réservé du pied de page 4">
            <a:extLst>
              <a:ext uri="{FF2B5EF4-FFF2-40B4-BE49-F238E27FC236}">
                <a16:creationId xmlns:a16="http://schemas.microsoft.com/office/drawing/2014/main" id="{344E19A4-E874-4F2A-8AE3-EECBD3E9B8E1}"/>
              </a:ext>
            </a:extLst>
          </p:cNvPr>
          <p:cNvSpPr>
            <a:spLocks noGrp="1"/>
          </p:cNvSpPr>
          <p:nvPr>
            <p:ph type="ftr" sz="quarter" idx="11"/>
          </p:nvPr>
        </p:nvSpPr>
        <p:spPr/>
        <p:txBody>
          <a:bodyPr/>
          <a:lstStyle/>
          <a:p>
            <a:pPr defTabSz="914315"/>
            <a:endParaRPr lang="fr-CA">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240C6FFC-E3D6-45A7-8CE5-74DB662ECC71}"/>
              </a:ext>
            </a:extLst>
          </p:cNvPr>
          <p:cNvSpPr>
            <a:spLocks noGrp="1"/>
          </p:cNvSpPr>
          <p:nvPr>
            <p:ph type="sldNum" sz="quarter" idx="12"/>
          </p:nvPr>
        </p:nvSpPr>
        <p:spPr/>
        <p:txBody>
          <a:bodyPr/>
          <a:lstStyle/>
          <a:p>
            <a:pPr defTabSz="914315"/>
            <a:fld id="{3F8E4C0D-700C-41D0-A95B-E43CB6837F2F}" type="slidenum">
              <a:rPr lang="fr-CA" smtClean="0">
                <a:solidFill>
                  <a:prstClr val="black">
                    <a:tint val="75000"/>
                  </a:prstClr>
                </a:solidFill>
              </a:rPr>
              <a:pPr defTabSz="914315"/>
              <a:t>‹#›</a:t>
            </a:fld>
            <a:endParaRPr lang="fr-CA">
              <a:solidFill>
                <a:prstClr val="black">
                  <a:tint val="75000"/>
                </a:prstClr>
              </a:solidFill>
            </a:endParaRPr>
          </a:p>
        </p:txBody>
      </p:sp>
    </p:spTree>
    <p:extLst>
      <p:ext uri="{BB962C8B-B14F-4D97-AF65-F5344CB8AC3E}">
        <p14:creationId xmlns:p14="http://schemas.microsoft.com/office/powerpoint/2010/main" val="2058724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490DB1-4582-529A-EBE3-9107CF296E88}"/>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2C6323CE-39DF-5BD6-8976-4231486804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ABD907B-E272-D842-2165-1E4E4305641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610250D6-0C5A-8BD7-545F-220ABEA603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AB2CE1C-A33D-0718-D588-E53B73A0B09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AFC61A1D-7B0E-E4DF-4286-00851902FD82}"/>
              </a:ext>
            </a:extLst>
          </p:cNvPr>
          <p:cNvSpPr>
            <a:spLocks noGrp="1"/>
          </p:cNvSpPr>
          <p:nvPr>
            <p:ph type="dt" sz="half" idx="10"/>
          </p:nvPr>
        </p:nvSpPr>
        <p:spPr/>
        <p:txBody>
          <a:bodyPr/>
          <a:lstStyle/>
          <a:p>
            <a:fld id="{9C7BBE7E-94B9-4478-80F8-BE6CCA295C2B}" type="datetimeFigureOut">
              <a:rPr lang="fr-CA" smtClean="0"/>
              <a:t>2025-01-14</a:t>
            </a:fld>
            <a:endParaRPr lang="fr-CA"/>
          </a:p>
        </p:txBody>
      </p:sp>
      <p:sp>
        <p:nvSpPr>
          <p:cNvPr id="8" name="Espace réservé du pied de page 7">
            <a:extLst>
              <a:ext uri="{FF2B5EF4-FFF2-40B4-BE49-F238E27FC236}">
                <a16:creationId xmlns:a16="http://schemas.microsoft.com/office/drawing/2014/main" id="{7FA29E9D-9D03-DA4A-8A07-023BCA0CD236}"/>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809E7A1D-3963-4FEE-46A7-714BA336A3F8}"/>
              </a:ext>
            </a:extLst>
          </p:cNvPr>
          <p:cNvSpPr>
            <a:spLocks noGrp="1"/>
          </p:cNvSpPr>
          <p:nvPr>
            <p:ph type="sldNum" sz="quarter" idx="12"/>
          </p:nvPr>
        </p:nvSpPr>
        <p:spPr/>
        <p:txBody>
          <a:bodyPr/>
          <a:lstStyle/>
          <a:p>
            <a:fld id="{574167F2-E15A-4707-BC86-97668E9188C5}" type="slidenum">
              <a:rPr lang="fr-CA" smtClean="0"/>
              <a:t>‹#›</a:t>
            </a:fld>
            <a:endParaRPr lang="fr-CA"/>
          </a:p>
        </p:txBody>
      </p:sp>
    </p:spTree>
    <p:extLst>
      <p:ext uri="{BB962C8B-B14F-4D97-AF65-F5344CB8AC3E}">
        <p14:creationId xmlns:p14="http://schemas.microsoft.com/office/powerpoint/2010/main" val="14676760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LIDE 1" preserve="1">
  <p:cSld name="SLIDE 1">
    <p:spTree>
      <p:nvGrpSpPr>
        <p:cNvPr id="1" name="Shape 24"/>
        <p:cNvGrpSpPr/>
        <p:nvPr/>
      </p:nvGrpSpPr>
      <p:grpSpPr>
        <a:xfrm>
          <a:off x="0" y="0"/>
          <a:ext cx="0" cy="0"/>
          <a:chOff x="0" y="0"/>
          <a:chExt cx="0" cy="0"/>
        </a:xfrm>
      </p:grpSpPr>
      <p:sp>
        <p:nvSpPr>
          <p:cNvPr id="25" name="Google Shape;25;p4"/>
          <p:cNvSpPr txBox="1">
            <a:spLocks noGrp="1"/>
          </p:cNvSpPr>
          <p:nvPr>
            <p:ph type="body" idx="1"/>
          </p:nvPr>
        </p:nvSpPr>
        <p:spPr>
          <a:xfrm>
            <a:off x="516319" y="1483951"/>
            <a:ext cx="11134799" cy="4319248"/>
          </a:xfrm>
          <a:prstGeom prst="rect">
            <a:avLst/>
          </a:prstGeom>
          <a:noFill/>
          <a:ln>
            <a:noFill/>
          </a:ln>
        </p:spPr>
        <p:txBody>
          <a:bodyPr spcFirstLastPara="1" wrap="square" lIns="91425" tIns="91425" rIns="91425" bIns="91425" anchor="t" anchorCtr="0"/>
          <a:lstStyle>
            <a:lvl1pPr marL="457158" marR="0" lvl="0" indent="-368266" algn="l" rtl="0">
              <a:lnSpc>
                <a:spcPct val="100000"/>
              </a:lnSpc>
              <a:spcBef>
                <a:spcPts val="0"/>
              </a:spcBef>
              <a:spcAft>
                <a:spcPts val="0"/>
              </a:spcAft>
              <a:buClr>
                <a:schemeClr val="dk1"/>
              </a:buClr>
              <a:buSzPts val="2200"/>
              <a:buFont typeface="Noto Sans Symbols"/>
              <a:buChar char="▪"/>
              <a:defRPr sz="2200" b="0" i="0" u="none" strike="noStrike" cap="none">
                <a:solidFill>
                  <a:schemeClr val="dk1"/>
                </a:solidFill>
                <a:latin typeface="Calibri"/>
                <a:ea typeface="Calibri"/>
                <a:cs typeface="Calibri"/>
                <a:sym typeface="Calibri"/>
              </a:defRPr>
            </a:lvl1pPr>
            <a:lvl2pPr marL="914315" marR="0" lvl="1" indent="-355566" algn="l" rtl="0">
              <a:lnSpc>
                <a:spcPct val="100000"/>
              </a:lnSpc>
              <a:spcBef>
                <a:spcPts val="1000"/>
              </a:spcBef>
              <a:spcAft>
                <a:spcPts val="0"/>
              </a:spcAft>
              <a:buClr>
                <a:schemeClr val="dk1"/>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472" marR="0" lvl="2" indent="-342868" algn="l" rtl="0">
              <a:lnSpc>
                <a:spcPct val="100000"/>
              </a:lnSpc>
              <a:spcBef>
                <a:spcPts val="10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630" marR="0" lvl="3" indent="-330170" algn="l" rtl="0">
              <a:lnSpc>
                <a:spcPct val="100000"/>
              </a:lnSpc>
              <a:spcBef>
                <a:spcPts val="100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4pPr>
            <a:lvl5pPr marL="2285788" marR="0" lvl="4" indent="-330170" algn="l" rtl="0">
              <a:lnSpc>
                <a:spcPct val="100000"/>
              </a:lnSpc>
              <a:spcBef>
                <a:spcPts val="100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5pPr>
            <a:lvl6pPr marL="2742945" marR="0" lvl="5" indent="-355566" algn="l" rtl="0">
              <a:lnSpc>
                <a:spcPct val="100000"/>
              </a:lnSpc>
              <a:spcBef>
                <a:spcPts val="10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104" marR="0" lvl="6" indent="-35556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260" marR="0" lvl="7" indent="-35556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418" marR="0" lvl="8" indent="-35556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title"/>
          </p:nvPr>
        </p:nvSpPr>
        <p:spPr>
          <a:xfrm>
            <a:off x="516319" y="410829"/>
            <a:ext cx="11134799" cy="1073121"/>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27" name="Google Shape;27;p4"/>
          <p:cNvSpPr txBox="1">
            <a:spLocks noGrp="1"/>
          </p:cNvSpPr>
          <p:nvPr>
            <p:ph type="ftr" idx="11"/>
          </p:nvPr>
        </p:nvSpPr>
        <p:spPr>
          <a:xfrm>
            <a:off x="1780394" y="6152563"/>
            <a:ext cx="6829707" cy="359999"/>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rgbClr val="7F7F7F"/>
              </a:buClr>
              <a:buSzPts val="1400"/>
              <a:buFont typeface="Calibri"/>
              <a:buNone/>
              <a:defRPr sz="1200" b="0" i="0" u="none" strike="noStrike" cap="none">
                <a:solidFill>
                  <a:srgbClr val="7F7F7F"/>
                </a:solidFill>
                <a:latin typeface="Calibri"/>
                <a:ea typeface="Calibri"/>
                <a:cs typeface="Calibri"/>
                <a:sym typeface="Calibri"/>
              </a:defRPr>
            </a:lvl1pPr>
            <a:lvl2pPr marL="457112" marR="0" lvl="1" indent="-12653" algn="l" rtl="0">
              <a:lnSpc>
                <a:spcPct val="100000"/>
              </a:lnSpc>
              <a:spcBef>
                <a:spcPts val="0"/>
              </a:spcBef>
              <a:spcAft>
                <a:spcPts val="0"/>
              </a:spcAft>
              <a:buClr>
                <a:schemeClr val="dk1"/>
              </a:buClr>
              <a:buSzPts val="1400"/>
              <a:buFont typeface="Calibri"/>
              <a:buNone/>
              <a:defRPr sz="1900" b="0" i="0" u="none" strike="noStrike" cap="none">
                <a:solidFill>
                  <a:schemeClr val="dk1"/>
                </a:solidFill>
                <a:latin typeface="Calibri"/>
                <a:ea typeface="Calibri"/>
                <a:cs typeface="Calibri"/>
                <a:sym typeface="Calibri"/>
              </a:defRPr>
            </a:lvl2pPr>
            <a:lvl3pPr marL="914224" marR="0" lvl="2" indent="-12608" algn="l" rtl="0">
              <a:lnSpc>
                <a:spcPct val="100000"/>
              </a:lnSpc>
              <a:spcBef>
                <a:spcPts val="0"/>
              </a:spcBef>
              <a:spcAft>
                <a:spcPts val="0"/>
              </a:spcAft>
              <a:buClr>
                <a:schemeClr val="dk1"/>
              </a:buClr>
              <a:buSzPts val="1400"/>
              <a:buFont typeface="Calibri"/>
              <a:buNone/>
              <a:defRPr sz="1900" b="0" i="0" u="none" strike="noStrike" cap="none">
                <a:solidFill>
                  <a:schemeClr val="dk1"/>
                </a:solidFill>
                <a:latin typeface="Calibri"/>
                <a:ea typeface="Calibri"/>
                <a:cs typeface="Calibri"/>
                <a:sym typeface="Calibri"/>
              </a:defRPr>
            </a:lvl3pPr>
            <a:lvl4pPr marL="1371335" marR="0" lvl="3" indent="-12562" algn="l" rtl="0">
              <a:lnSpc>
                <a:spcPct val="100000"/>
              </a:lnSpc>
              <a:spcBef>
                <a:spcPts val="0"/>
              </a:spcBef>
              <a:spcAft>
                <a:spcPts val="0"/>
              </a:spcAft>
              <a:buClr>
                <a:schemeClr val="dk1"/>
              </a:buClr>
              <a:buSzPts val="1400"/>
              <a:buFont typeface="Calibri"/>
              <a:buNone/>
              <a:defRPr sz="1900" b="0" i="0" u="none" strike="noStrike" cap="none">
                <a:solidFill>
                  <a:schemeClr val="dk1"/>
                </a:solidFill>
                <a:latin typeface="Calibri"/>
                <a:ea typeface="Calibri"/>
                <a:cs typeface="Calibri"/>
                <a:sym typeface="Calibri"/>
              </a:defRPr>
            </a:lvl4pPr>
            <a:lvl5pPr marL="1828447" marR="0" lvl="4" indent="-12517" algn="l" rtl="0">
              <a:lnSpc>
                <a:spcPct val="100000"/>
              </a:lnSpc>
              <a:spcBef>
                <a:spcPts val="0"/>
              </a:spcBef>
              <a:spcAft>
                <a:spcPts val="0"/>
              </a:spcAft>
              <a:buClr>
                <a:schemeClr val="dk1"/>
              </a:buClr>
              <a:buSzPts val="1400"/>
              <a:buFont typeface="Calibri"/>
              <a:buNone/>
              <a:defRPr sz="1900" b="0" i="0" u="none" strike="noStrike" cap="none">
                <a:solidFill>
                  <a:schemeClr val="dk1"/>
                </a:solidFill>
                <a:latin typeface="Calibri"/>
                <a:ea typeface="Calibri"/>
                <a:cs typeface="Calibri"/>
                <a:sym typeface="Calibri"/>
              </a:defRPr>
            </a:lvl5pPr>
            <a:lvl6pPr marL="2285559" marR="0" lvl="5" indent="-12468" algn="l" rtl="0">
              <a:lnSpc>
                <a:spcPct val="100000"/>
              </a:lnSpc>
              <a:spcBef>
                <a:spcPts val="0"/>
              </a:spcBef>
              <a:spcAft>
                <a:spcPts val="0"/>
              </a:spcAft>
              <a:buClr>
                <a:schemeClr val="dk1"/>
              </a:buClr>
              <a:buSzPts val="1400"/>
              <a:buFont typeface="Calibri"/>
              <a:buNone/>
              <a:defRPr sz="1900" b="0" i="0" u="none" strike="noStrike" cap="none">
                <a:solidFill>
                  <a:schemeClr val="dk1"/>
                </a:solidFill>
                <a:latin typeface="Calibri"/>
                <a:ea typeface="Calibri"/>
                <a:cs typeface="Calibri"/>
                <a:sym typeface="Calibri"/>
              </a:defRPr>
            </a:lvl6pPr>
            <a:lvl7pPr marL="2742672" marR="0" lvl="6" indent="-12425" algn="l" rtl="0">
              <a:lnSpc>
                <a:spcPct val="100000"/>
              </a:lnSpc>
              <a:spcBef>
                <a:spcPts val="0"/>
              </a:spcBef>
              <a:spcAft>
                <a:spcPts val="0"/>
              </a:spcAft>
              <a:buClr>
                <a:schemeClr val="dk1"/>
              </a:buClr>
              <a:buSzPts val="1400"/>
              <a:buFont typeface="Calibri"/>
              <a:buNone/>
              <a:defRPr sz="1900" b="0" i="0" u="none" strike="noStrike" cap="none">
                <a:solidFill>
                  <a:schemeClr val="dk1"/>
                </a:solidFill>
                <a:latin typeface="Calibri"/>
                <a:ea typeface="Calibri"/>
                <a:cs typeface="Calibri"/>
                <a:sym typeface="Calibri"/>
              </a:defRPr>
            </a:lvl7pPr>
            <a:lvl8pPr marL="3199784" marR="0" lvl="7" indent="-12380" algn="l" rtl="0">
              <a:lnSpc>
                <a:spcPct val="100000"/>
              </a:lnSpc>
              <a:spcBef>
                <a:spcPts val="0"/>
              </a:spcBef>
              <a:spcAft>
                <a:spcPts val="0"/>
              </a:spcAft>
              <a:buClr>
                <a:schemeClr val="dk1"/>
              </a:buClr>
              <a:buSzPts val="1400"/>
              <a:buFont typeface="Calibri"/>
              <a:buNone/>
              <a:defRPr sz="1900" b="0" i="0" u="none" strike="noStrike" cap="none">
                <a:solidFill>
                  <a:schemeClr val="dk1"/>
                </a:solidFill>
                <a:latin typeface="Calibri"/>
                <a:ea typeface="Calibri"/>
                <a:cs typeface="Calibri"/>
                <a:sym typeface="Calibri"/>
              </a:defRPr>
            </a:lvl8pPr>
            <a:lvl9pPr marL="3656895" marR="0" lvl="8" indent="-12334" algn="l" rtl="0">
              <a:lnSpc>
                <a:spcPct val="100000"/>
              </a:lnSpc>
              <a:spcBef>
                <a:spcPts val="0"/>
              </a:spcBef>
              <a:spcAft>
                <a:spcPts val="0"/>
              </a:spcAft>
              <a:buClr>
                <a:schemeClr val="dk1"/>
              </a:buClr>
              <a:buSzPts val="1400"/>
              <a:buFont typeface="Calibri"/>
              <a:buNone/>
              <a:defRPr sz="1900" b="0" i="0" u="none" strike="noStrike" cap="none">
                <a:solidFill>
                  <a:schemeClr val="dk1"/>
                </a:solidFill>
                <a:latin typeface="Calibri"/>
                <a:ea typeface="Calibri"/>
                <a:cs typeface="Calibri"/>
                <a:sym typeface="Calibri"/>
              </a:defRPr>
            </a:lvl9pPr>
          </a:lstStyle>
          <a:p>
            <a:pPr defTabSz="914315"/>
            <a:endParaRPr lang="fr-CA"/>
          </a:p>
        </p:txBody>
      </p:sp>
      <p:sp>
        <p:nvSpPr>
          <p:cNvPr id="28" name="Google Shape;28;p4"/>
          <p:cNvSpPr txBox="1">
            <a:spLocks noGrp="1"/>
          </p:cNvSpPr>
          <p:nvPr>
            <p:ph type="sldNum" idx="12"/>
          </p:nvPr>
        </p:nvSpPr>
        <p:spPr>
          <a:xfrm>
            <a:off x="516319" y="6152563"/>
            <a:ext cx="914427" cy="359999"/>
          </a:xfrm>
          <a:prstGeom prst="rect">
            <a:avLst/>
          </a:prstGeom>
          <a:noFill/>
          <a:ln>
            <a:noFill/>
          </a:ln>
        </p:spPr>
        <p:txBody>
          <a:bodyPr spcFirstLastPara="1" wrap="square" lIns="0" tIns="0" rIns="0" bIns="0" anchor="b" anchorCtr="0">
            <a:noAutofit/>
          </a:bodyPr>
          <a:lstStyle>
            <a:lvl1pPr marL="0" marR="0" lvl="0" indent="0" algn="l" rtl="0">
              <a:lnSpc>
                <a:spcPct val="100000"/>
              </a:lnSpc>
              <a:spcBef>
                <a:spcPts val="0"/>
              </a:spcBef>
              <a:spcAft>
                <a:spcPts val="0"/>
              </a:spcAft>
              <a:buClr>
                <a:srgbClr val="7F7F7F"/>
              </a:buClr>
              <a:buFont typeface="Calibri"/>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7F7F7F"/>
              </a:buClr>
              <a:buFont typeface="Calibri"/>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7F7F7F"/>
              </a:buClr>
              <a:buFont typeface="Calibri"/>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7F7F7F"/>
              </a:buClr>
              <a:buFont typeface="Calibri"/>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7F7F7F"/>
              </a:buClr>
              <a:buFont typeface="Calibri"/>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7F7F7F"/>
              </a:buClr>
              <a:buFont typeface="Calibri"/>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7F7F7F"/>
              </a:buClr>
              <a:buFont typeface="Calibri"/>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7F7F7F"/>
              </a:buClr>
              <a:buFont typeface="Calibri"/>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7F7F7F"/>
              </a:buClr>
              <a:buFont typeface="Calibri"/>
              <a:buNone/>
              <a:defRPr sz="1200" b="0" i="0" u="none" strike="noStrike" cap="none">
                <a:solidFill>
                  <a:srgbClr val="7F7F7F"/>
                </a:solidFill>
                <a:latin typeface="Calibri"/>
                <a:ea typeface="Calibri"/>
                <a:cs typeface="Calibri"/>
                <a:sym typeface="Calibri"/>
              </a:defRPr>
            </a:lvl9pPr>
          </a:lstStyle>
          <a:p>
            <a:pPr defTabSz="914315"/>
            <a:fld id="{00000000-1234-1234-1234-123412341234}" type="slidenum">
              <a:rPr lang="fr-FR" smtClean="0"/>
              <a:pPr defTabSz="914315"/>
              <a:t>‹#›</a:t>
            </a:fld>
            <a:endParaRPr lang="fr-FR"/>
          </a:p>
        </p:txBody>
      </p:sp>
      <p:sp>
        <p:nvSpPr>
          <p:cNvPr id="29" name="Google Shape;29;p4"/>
          <p:cNvSpPr txBox="1">
            <a:spLocks noGrp="1"/>
          </p:cNvSpPr>
          <p:nvPr>
            <p:ph type="body" idx="2"/>
          </p:nvPr>
        </p:nvSpPr>
        <p:spPr>
          <a:xfrm>
            <a:off x="516322" y="942481"/>
            <a:ext cx="11134585" cy="541473"/>
          </a:xfrm>
          <a:prstGeom prst="rect">
            <a:avLst/>
          </a:prstGeom>
          <a:noFill/>
          <a:ln>
            <a:noFill/>
          </a:ln>
        </p:spPr>
        <p:txBody>
          <a:bodyPr spcFirstLastPara="1" wrap="square" lIns="91425" tIns="91425" rIns="91425" bIns="91425" anchor="t" anchorCtr="0"/>
          <a:lstStyle>
            <a:lvl1pPr marL="457158" marR="0" lvl="0" indent="-228578" algn="l" rtl="0">
              <a:lnSpc>
                <a:spcPct val="100000"/>
              </a:lnSpc>
              <a:spcBef>
                <a:spcPts val="0"/>
              </a:spcBef>
              <a:spcAft>
                <a:spcPts val="0"/>
              </a:spcAft>
              <a:buClr>
                <a:srgbClr val="7F7F7F"/>
              </a:buClr>
              <a:buSzPts val="2200"/>
              <a:buFont typeface="Noto Sans Symbols"/>
              <a:buNone/>
              <a:defRPr sz="2000" b="0" i="0" u="none" strike="noStrike" cap="none">
                <a:solidFill>
                  <a:srgbClr val="7F7F7F"/>
                </a:solidFill>
                <a:latin typeface="Calibri"/>
                <a:ea typeface="Calibri"/>
                <a:cs typeface="Calibri"/>
                <a:sym typeface="Calibri"/>
              </a:defRPr>
            </a:lvl1pPr>
            <a:lvl2pPr marL="914315" marR="0" lvl="1" indent="-355566" algn="l" rtl="0">
              <a:lnSpc>
                <a:spcPct val="100000"/>
              </a:lnSpc>
              <a:spcBef>
                <a:spcPts val="1000"/>
              </a:spcBef>
              <a:spcAft>
                <a:spcPts val="0"/>
              </a:spcAft>
              <a:buClr>
                <a:schemeClr val="dk1"/>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472" marR="0" lvl="2" indent="-342868" algn="l" rtl="0">
              <a:lnSpc>
                <a:spcPct val="100000"/>
              </a:lnSpc>
              <a:spcBef>
                <a:spcPts val="10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630" marR="0" lvl="3" indent="-330170" algn="l" rtl="0">
              <a:lnSpc>
                <a:spcPct val="100000"/>
              </a:lnSpc>
              <a:spcBef>
                <a:spcPts val="100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4pPr>
            <a:lvl5pPr marL="2285788" marR="0" lvl="4" indent="-330170" algn="l" rtl="0">
              <a:lnSpc>
                <a:spcPct val="100000"/>
              </a:lnSpc>
              <a:spcBef>
                <a:spcPts val="100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5pPr>
            <a:lvl6pPr marL="2742945" marR="0" lvl="5" indent="-355566" algn="l" rtl="0">
              <a:lnSpc>
                <a:spcPct val="100000"/>
              </a:lnSpc>
              <a:spcBef>
                <a:spcPts val="10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104" marR="0" lvl="6" indent="-35556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260" marR="0" lvl="7" indent="-35556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418" marR="0" lvl="8" indent="-35556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4009318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LIGHT GREY" preserve="1">
  <p:cSld name="LIGHT GREY">
    <p:spTree>
      <p:nvGrpSpPr>
        <p:cNvPr id="1" name="Shape 30"/>
        <p:cNvGrpSpPr/>
        <p:nvPr/>
      </p:nvGrpSpPr>
      <p:grpSpPr>
        <a:xfrm>
          <a:off x="0" y="0"/>
          <a:ext cx="0" cy="0"/>
          <a:chOff x="0" y="0"/>
          <a:chExt cx="0" cy="0"/>
        </a:xfrm>
      </p:grpSpPr>
      <p:sp>
        <p:nvSpPr>
          <p:cNvPr id="31" name="Google Shape;31;p5"/>
          <p:cNvSpPr/>
          <p:nvPr/>
        </p:nvSpPr>
        <p:spPr>
          <a:xfrm>
            <a:off x="0" y="0"/>
            <a:ext cx="12192000" cy="6858000"/>
          </a:xfrm>
          <a:prstGeom prst="rect">
            <a:avLst/>
          </a:prstGeom>
          <a:solidFill>
            <a:srgbClr val="D9D9D9"/>
          </a:solidFill>
          <a:ln>
            <a:noFill/>
          </a:ln>
        </p:spPr>
        <p:txBody>
          <a:bodyPr spcFirstLastPara="1" wrap="square" lIns="91413" tIns="45694" rIns="91413" bIns="45694" anchor="ctr" anchorCtr="0">
            <a:noAutofit/>
          </a:bodyPr>
          <a:lstStyle/>
          <a:p>
            <a:pPr marL="0" marR="0" lvl="0" indent="0" algn="ctr" defTabSz="914315"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2" name="Google Shape;32;p5"/>
          <p:cNvSpPr txBox="1">
            <a:spLocks noGrp="1"/>
          </p:cNvSpPr>
          <p:nvPr>
            <p:ph type="title"/>
          </p:nvPr>
        </p:nvSpPr>
        <p:spPr>
          <a:xfrm>
            <a:off x="516319" y="410829"/>
            <a:ext cx="11134799" cy="1073121"/>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33" name="Google Shape;33;p5"/>
          <p:cNvSpPr txBox="1">
            <a:spLocks noGrp="1"/>
          </p:cNvSpPr>
          <p:nvPr>
            <p:ph type="ftr" idx="11"/>
          </p:nvPr>
        </p:nvSpPr>
        <p:spPr>
          <a:xfrm>
            <a:off x="1780394" y="6152563"/>
            <a:ext cx="6829707" cy="359999"/>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rgbClr val="7F7F7F"/>
              </a:buClr>
              <a:buSzPts val="1400"/>
              <a:buFont typeface="Calibri"/>
              <a:buNone/>
              <a:defRPr sz="1200" b="0" i="0" u="none" strike="noStrike" cap="none">
                <a:solidFill>
                  <a:srgbClr val="7F7F7F"/>
                </a:solidFill>
                <a:latin typeface="Calibri"/>
                <a:ea typeface="Calibri"/>
                <a:cs typeface="Calibri"/>
                <a:sym typeface="Calibri"/>
              </a:defRPr>
            </a:lvl1pPr>
            <a:lvl2pPr marL="457112" marR="0" lvl="1" indent="-12653" algn="l" rtl="0">
              <a:lnSpc>
                <a:spcPct val="100000"/>
              </a:lnSpc>
              <a:spcBef>
                <a:spcPts val="0"/>
              </a:spcBef>
              <a:spcAft>
                <a:spcPts val="0"/>
              </a:spcAft>
              <a:buClr>
                <a:schemeClr val="dk1"/>
              </a:buClr>
              <a:buSzPts val="1400"/>
              <a:buFont typeface="Calibri"/>
              <a:buNone/>
              <a:defRPr sz="1900" b="0" i="0" u="none" strike="noStrike" cap="none">
                <a:solidFill>
                  <a:schemeClr val="dk1"/>
                </a:solidFill>
                <a:latin typeface="Calibri"/>
                <a:ea typeface="Calibri"/>
                <a:cs typeface="Calibri"/>
                <a:sym typeface="Calibri"/>
              </a:defRPr>
            </a:lvl2pPr>
            <a:lvl3pPr marL="914224" marR="0" lvl="2" indent="-12608" algn="l" rtl="0">
              <a:lnSpc>
                <a:spcPct val="100000"/>
              </a:lnSpc>
              <a:spcBef>
                <a:spcPts val="0"/>
              </a:spcBef>
              <a:spcAft>
                <a:spcPts val="0"/>
              </a:spcAft>
              <a:buClr>
                <a:schemeClr val="dk1"/>
              </a:buClr>
              <a:buSzPts val="1400"/>
              <a:buFont typeface="Calibri"/>
              <a:buNone/>
              <a:defRPr sz="1900" b="0" i="0" u="none" strike="noStrike" cap="none">
                <a:solidFill>
                  <a:schemeClr val="dk1"/>
                </a:solidFill>
                <a:latin typeface="Calibri"/>
                <a:ea typeface="Calibri"/>
                <a:cs typeface="Calibri"/>
                <a:sym typeface="Calibri"/>
              </a:defRPr>
            </a:lvl3pPr>
            <a:lvl4pPr marL="1371335" marR="0" lvl="3" indent="-12562" algn="l" rtl="0">
              <a:lnSpc>
                <a:spcPct val="100000"/>
              </a:lnSpc>
              <a:spcBef>
                <a:spcPts val="0"/>
              </a:spcBef>
              <a:spcAft>
                <a:spcPts val="0"/>
              </a:spcAft>
              <a:buClr>
                <a:schemeClr val="dk1"/>
              </a:buClr>
              <a:buSzPts val="1400"/>
              <a:buFont typeface="Calibri"/>
              <a:buNone/>
              <a:defRPr sz="1900" b="0" i="0" u="none" strike="noStrike" cap="none">
                <a:solidFill>
                  <a:schemeClr val="dk1"/>
                </a:solidFill>
                <a:latin typeface="Calibri"/>
                <a:ea typeface="Calibri"/>
                <a:cs typeface="Calibri"/>
                <a:sym typeface="Calibri"/>
              </a:defRPr>
            </a:lvl4pPr>
            <a:lvl5pPr marL="1828447" marR="0" lvl="4" indent="-12517" algn="l" rtl="0">
              <a:lnSpc>
                <a:spcPct val="100000"/>
              </a:lnSpc>
              <a:spcBef>
                <a:spcPts val="0"/>
              </a:spcBef>
              <a:spcAft>
                <a:spcPts val="0"/>
              </a:spcAft>
              <a:buClr>
                <a:schemeClr val="dk1"/>
              </a:buClr>
              <a:buSzPts val="1400"/>
              <a:buFont typeface="Calibri"/>
              <a:buNone/>
              <a:defRPr sz="1900" b="0" i="0" u="none" strike="noStrike" cap="none">
                <a:solidFill>
                  <a:schemeClr val="dk1"/>
                </a:solidFill>
                <a:latin typeface="Calibri"/>
                <a:ea typeface="Calibri"/>
                <a:cs typeface="Calibri"/>
                <a:sym typeface="Calibri"/>
              </a:defRPr>
            </a:lvl5pPr>
            <a:lvl6pPr marL="2285559" marR="0" lvl="5" indent="-12468" algn="l" rtl="0">
              <a:lnSpc>
                <a:spcPct val="100000"/>
              </a:lnSpc>
              <a:spcBef>
                <a:spcPts val="0"/>
              </a:spcBef>
              <a:spcAft>
                <a:spcPts val="0"/>
              </a:spcAft>
              <a:buClr>
                <a:schemeClr val="dk1"/>
              </a:buClr>
              <a:buSzPts val="1400"/>
              <a:buFont typeface="Calibri"/>
              <a:buNone/>
              <a:defRPr sz="1900" b="0" i="0" u="none" strike="noStrike" cap="none">
                <a:solidFill>
                  <a:schemeClr val="dk1"/>
                </a:solidFill>
                <a:latin typeface="Calibri"/>
                <a:ea typeface="Calibri"/>
                <a:cs typeface="Calibri"/>
                <a:sym typeface="Calibri"/>
              </a:defRPr>
            </a:lvl6pPr>
            <a:lvl7pPr marL="2742672" marR="0" lvl="6" indent="-12425" algn="l" rtl="0">
              <a:lnSpc>
                <a:spcPct val="100000"/>
              </a:lnSpc>
              <a:spcBef>
                <a:spcPts val="0"/>
              </a:spcBef>
              <a:spcAft>
                <a:spcPts val="0"/>
              </a:spcAft>
              <a:buClr>
                <a:schemeClr val="dk1"/>
              </a:buClr>
              <a:buSzPts val="1400"/>
              <a:buFont typeface="Calibri"/>
              <a:buNone/>
              <a:defRPr sz="1900" b="0" i="0" u="none" strike="noStrike" cap="none">
                <a:solidFill>
                  <a:schemeClr val="dk1"/>
                </a:solidFill>
                <a:latin typeface="Calibri"/>
                <a:ea typeface="Calibri"/>
                <a:cs typeface="Calibri"/>
                <a:sym typeface="Calibri"/>
              </a:defRPr>
            </a:lvl7pPr>
            <a:lvl8pPr marL="3199784" marR="0" lvl="7" indent="-12380" algn="l" rtl="0">
              <a:lnSpc>
                <a:spcPct val="100000"/>
              </a:lnSpc>
              <a:spcBef>
                <a:spcPts val="0"/>
              </a:spcBef>
              <a:spcAft>
                <a:spcPts val="0"/>
              </a:spcAft>
              <a:buClr>
                <a:schemeClr val="dk1"/>
              </a:buClr>
              <a:buSzPts val="1400"/>
              <a:buFont typeface="Calibri"/>
              <a:buNone/>
              <a:defRPr sz="1900" b="0" i="0" u="none" strike="noStrike" cap="none">
                <a:solidFill>
                  <a:schemeClr val="dk1"/>
                </a:solidFill>
                <a:latin typeface="Calibri"/>
                <a:ea typeface="Calibri"/>
                <a:cs typeface="Calibri"/>
                <a:sym typeface="Calibri"/>
              </a:defRPr>
            </a:lvl8pPr>
            <a:lvl9pPr marL="3656895" marR="0" lvl="8" indent="-12334" algn="l" rtl="0">
              <a:lnSpc>
                <a:spcPct val="100000"/>
              </a:lnSpc>
              <a:spcBef>
                <a:spcPts val="0"/>
              </a:spcBef>
              <a:spcAft>
                <a:spcPts val="0"/>
              </a:spcAft>
              <a:buClr>
                <a:schemeClr val="dk1"/>
              </a:buClr>
              <a:buSzPts val="1400"/>
              <a:buFont typeface="Calibri"/>
              <a:buNone/>
              <a:defRPr sz="1900" b="0" i="0" u="none" strike="noStrike" cap="none">
                <a:solidFill>
                  <a:schemeClr val="dk1"/>
                </a:solidFill>
                <a:latin typeface="Calibri"/>
                <a:ea typeface="Calibri"/>
                <a:cs typeface="Calibri"/>
                <a:sym typeface="Calibri"/>
              </a:defRPr>
            </a:lvl9pPr>
          </a:lstStyle>
          <a:p>
            <a:pPr defTabSz="914315"/>
            <a:endParaRPr lang="fr-CA"/>
          </a:p>
        </p:txBody>
      </p:sp>
      <p:sp>
        <p:nvSpPr>
          <p:cNvPr id="34" name="Google Shape;34;p5"/>
          <p:cNvSpPr txBox="1">
            <a:spLocks noGrp="1"/>
          </p:cNvSpPr>
          <p:nvPr>
            <p:ph type="sldNum" idx="12"/>
          </p:nvPr>
        </p:nvSpPr>
        <p:spPr>
          <a:xfrm>
            <a:off x="516319" y="6152563"/>
            <a:ext cx="914427" cy="359999"/>
          </a:xfrm>
          <a:prstGeom prst="rect">
            <a:avLst/>
          </a:prstGeom>
          <a:noFill/>
          <a:ln>
            <a:noFill/>
          </a:ln>
        </p:spPr>
        <p:txBody>
          <a:bodyPr spcFirstLastPara="1" wrap="square" lIns="0" tIns="0" rIns="0" bIns="0" anchor="b" anchorCtr="0">
            <a:noAutofit/>
          </a:bodyPr>
          <a:lstStyle>
            <a:lvl1pPr marL="0" marR="0" lvl="0" indent="0" algn="l" rtl="0">
              <a:lnSpc>
                <a:spcPct val="100000"/>
              </a:lnSpc>
              <a:spcBef>
                <a:spcPts val="0"/>
              </a:spcBef>
              <a:spcAft>
                <a:spcPts val="0"/>
              </a:spcAft>
              <a:buClr>
                <a:srgbClr val="7F7F7F"/>
              </a:buClr>
              <a:buFont typeface="Calibri"/>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7F7F7F"/>
              </a:buClr>
              <a:buFont typeface="Calibri"/>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7F7F7F"/>
              </a:buClr>
              <a:buFont typeface="Calibri"/>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7F7F7F"/>
              </a:buClr>
              <a:buFont typeface="Calibri"/>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7F7F7F"/>
              </a:buClr>
              <a:buFont typeface="Calibri"/>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7F7F7F"/>
              </a:buClr>
              <a:buFont typeface="Calibri"/>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7F7F7F"/>
              </a:buClr>
              <a:buFont typeface="Calibri"/>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7F7F7F"/>
              </a:buClr>
              <a:buFont typeface="Calibri"/>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7F7F7F"/>
              </a:buClr>
              <a:buFont typeface="Calibri"/>
              <a:buNone/>
              <a:defRPr sz="1200" b="0" i="0" u="none" strike="noStrike" cap="none">
                <a:solidFill>
                  <a:srgbClr val="7F7F7F"/>
                </a:solidFill>
                <a:latin typeface="Calibri"/>
                <a:ea typeface="Calibri"/>
                <a:cs typeface="Calibri"/>
                <a:sym typeface="Calibri"/>
              </a:defRPr>
            </a:lvl9pPr>
          </a:lstStyle>
          <a:p>
            <a:pPr defTabSz="914315"/>
            <a:fld id="{00000000-1234-1234-1234-123412341234}" type="slidenum">
              <a:rPr lang="fr-FR" smtClean="0"/>
              <a:pPr defTabSz="914315"/>
              <a:t>‹#›</a:t>
            </a:fld>
            <a:endParaRPr lang="fr-FR"/>
          </a:p>
        </p:txBody>
      </p:sp>
      <p:sp>
        <p:nvSpPr>
          <p:cNvPr id="35" name="Google Shape;35;p5"/>
          <p:cNvSpPr txBox="1">
            <a:spLocks noGrp="1"/>
          </p:cNvSpPr>
          <p:nvPr>
            <p:ph type="body" idx="1"/>
          </p:nvPr>
        </p:nvSpPr>
        <p:spPr>
          <a:xfrm>
            <a:off x="516322" y="942481"/>
            <a:ext cx="11134585" cy="541473"/>
          </a:xfrm>
          <a:prstGeom prst="rect">
            <a:avLst/>
          </a:prstGeom>
          <a:noFill/>
          <a:ln>
            <a:noFill/>
          </a:ln>
        </p:spPr>
        <p:txBody>
          <a:bodyPr spcFirstLastPara="1" wrap="square" lIns="91425" tIns="91425" rIns="91425" bIns="91425" anchor="t" anchorCtr="0"/>
          <a:lstStyle>
            <a:lvl1pPr marL="457158" marR="0" lvl="0" indent="-228578" algn="l" rtl="0">
              <a:lnSpc>
                <a:spcPct val="100000"/>
              </a:lnSpc>
              <a:spcBef>
                <a:spcPts val="0"/>
              </a:spcBef>
              <a:spcAft>
                <a:spcPts val="0"/>
              </a:spcAft>
              <a:buClr>
                <a:srgbClr val="7F7F7F"/>
              </a:buClr>
              <a:buSzPts val="2200"/>
              <a:buFont typeface="Noto Sans Symbols"/>
              <a:buNone/>
              <a:defRPr sz="2000" b="0" i="0" u="none" strike="noStrike" cap="none">
                <a:solidFill>
                  <a:srgbClr val="7F7F7F"/>
                </a:solidFill>
                <a:latin typeface="Calibri"/>
                <a:ea typeface="Calibri"/>
                <a:cs typeface="Calibri"/>
                <a:sym typeface="Calibri"/>
              </a:defRPr>
            </a:lvl1pPr>
            <a:lvl2pPr marL="914315" marR="0" lvl="1" indent="-355566" algn="l" rtl="0">
              <a:lnSpc>
                <a:spcPct val="100000"/>
              </a:lnSpc>
              <a:spcBef>
                <a:spcPts val="1000"/>
              </a:spcBef>
              <a:spcAft>
                <a:spcPts val="0"/>
              </a:spcAft>
              <a:buClr>
                <a:schemeClr val="dk1"/>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472" marR="0" lvl="2" indent="-342868" algn="l" rtl="0">
              <a:lnSpc>
                <a:spcPct val="100000"/>
              </a:lnSpc>
              <a:spcBef>
                <a:spcPts val="10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630" marR="0" lvl="3" indent="-330170" algn="l" rtl="0">
              <a:lnSpc>
                <a:spcPct val="100000"/>
              </a:lnSpc>
              <a:spcBef>
                <a:spcPts val="100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4pPr>
            <a:lvl5pPr marL="2285788" marR="0" lvl="4" indent="-330170" algn="l" rtl="0">
              <a:lnSpc>
                <a:spcPct val="100000"/>
              </a:lnSpc>
              <a:spcBef>
                <a:spcPts val="100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5pPr>
            <a:lvl6pPr marL="2742945" marR="0" lvl="5" indent="-355566" algn="l" rtl="0">
              <a:lnSpc>
                <a:spcPct val="100000"/>
              </a:lnSpc>
              <a:spcBef>
                <a:spcPts val="10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104" marR="0" lvl="6" indent="-35556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260" marR="0" lvl="7" indent="-35556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418" marR="0" lvl="8" indent="-35556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body" idx="2"/>
          </p:nvPr>
        </p:nvSpPr>
        <p:spPr>
          <a:xfrm>
            <a:off x="516319" y="1483951"/>
            <a:ext cx="11134799" cy="4319248"/>
          </a:xfrm>
          <a:prstGeom prst="rect">
            <a:avLst/>
          </a:prstGeom>
          <a:noFill/>
          <a:ln>
            <a:noFill/>
          </a:ln>
        </p:spPr>
        <p:txBody>
          <a:bodyPr spcFirstLastPara="1" wrap="square" lIns="91425" tIns="91425" rIns="91425" bIns="91425" anchor="t" anchorCtr="0"/>
          <a:lstStyle>
            <a:lvl1pPr marL="457158" marR="0" lvl="0" indent="-368266" algn="l" rtl="0">
              <a:lnSpc>
                <a:spcPct val="100000"/>
              </a:lnSpc>
              <a:spcBef>
                <a:spcPts val="0"/>
              </a:spcBef>
              <a:spcAft>
                <a:spcPts val="0"/>
              </a:spcAft>
              <a:buClr>
                <a:schemeClr val="dk1"/>
              </a:buClr>
              <a:buSzPts val="2200"/>
              <a:buFont typeface="Noto Sans Symbols"/>
              <a:buChar char="▪"/>
              <a:defRPr sz="2200" b="0" i="0" u="none" strike="noStrike" cap="none">
                <a:solidFill>
                  <a:schemeClr val="dk1"/>
                </a:solidFill>
                <a:latin typeface="Calibri"/>
                <a:ea typeface="Calibri"/>
                <a:cs typeface="Calibri"/>
                <a:sym typeface="Calibri"/>
              </a:defRPr>
            </a:lvl1pPr>
            <a:lvl2pPr marL="914315" marR="0" lvl="1" indent="-355566" algn="l" rtl="0">
              <a:lnSpc>
                <a:spcPct val="100000"/>
              </a:lnSpc>
              <a:spcBef>
                <a:spcPts val="1000"/>
              </a:spcBef>
              <a:spcAft>
                <a:spcPts val="0"/>
              </a:spcAft>
              <a:buClr>
                <a:schemeClr val="dk1"/>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472" marR="0" lvl="2" indent="-342868" algn="l" rtl="0">
              <a:lnSpc>
                <a:spcPct val="100000"/>
              </a:lnSpc>
              <a:spcBef>
                <a:spcPts val="10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630" marR="0" lvl="3" indent="-330170" algn="l" rtl="0">
              <a:lnSpc>
                <a:spcPct val="100000"/>
              </a:lnSpc>
              <a:spcBef>
                <a:spcPts val="100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4pPr>
            <a:lvl5pPr marL="2285788" marR="0" lvl="4" indent="-330170" algn="l" rtl="0">
              <a:lnSpc>
                <a:spcPct val="100000"/>
              </a:lnSpc>
              <a:spcBef>
                <a:spcPts val="100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5pPr>
            <a:lvl6pPr marL="2742945" marR="0" lvl="5" indent="-355566" algn="l" rtl="0">
              <a:lnSpc>
                <a:spcPct val="100000"/>
              </a:lnSpc>
              <a:spcBef>
                <a:spcPts val="10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104" marR="0" lvl="6" indent="-35556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260" marR="0" lvl="7" indent="-35556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418" marR="0" lvl="8" indent="-35556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1818851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age de présentation B12">
    <p:bg>
      <p:bgPr>
        <a:solidFill>
          <a:srgbClr val="43526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EC3F2E-E4E0-D0DC-4B3B-BD5B25A20093}"/>
              </a:ext>
            </a:extLst>
          </p:cNvPr>
          <p:cNvSpPr>
            <a:spLocks noGrp="1"/>
          </p:cNvSpPr>
          <p:nvPr>
            <p:ph type="ctrTitle" hasCustomPrompt="1"/>
          </p:nvPr>
        </p:nvSpPr>
        <p:spPr>
          <a:xfrm>
            <a:off x="6456362" y="3127975"/>
            <a:ext cx="5193093" cy="2096360"/>
          </a:xfrm>
        </p:spPr>
        <p:txBody>
          <a:bodyPr anchor="t"/>
          <a:lstStyle>
            <a:lvl1pPr algn="l">
              <a:defRPr sz="4400" b="0" i="0">
                <a:solidFill>
                  <a:schemeClr val="bg1"/>
                </a:solidFill>
                <a:latin typeface="Avenir Medium" panose="02000503020000020003" pitchFamily="2" charset="0"/>
              </a:defRPr>
            </a:lvl1pPr>
          </a:lstStyle>
          <a:p>
            <a:r>
              <a:rPr lang="fr-CA" noProof="0"/>
              <a:t>Click to </a:t>
            </a:r>
            <a:r>
              <a:rPr lang="fr-CA" noProof="0" err="1"/>
              <a:t>edit</a:t>
            </a:r>
            <a:r>
              <a:rPr lang="fr-CA" noProof="0"/>
              <a:t> Master </a:t>
            </a:r>
            <a:r>
              <a:rPr lang="fr-CA" noProof="0" err="1"/>
              <a:t>title</a:t>
            </a:r>
            <a:r>
              <a:rPr lang="fr-CA" noProof="0"/>
              <a:t> style</a:t>
            </a:r>
          </a:p>
        </p:txBody>
      </p:sp>
      <p:sp>
        <p:nvSpPr>
          <p:cNvPr id="3" name="Sous-titre 2">
            <a:extLst>
              <a:ext uri="{FF2B5EF4-FFF2-40B4-BE49-F238E27FC236}">
                <a16:creationId xmlns:a16="http://schemas.microsoft.com/office/drawing/2014/main" id="{4A14F5BD-C9A1-3607-0C7E-ADE7ACB8080C}"/>
              </a:ext>
            </a:extLst>
          </p:cNvPr>
          <p:cNvSpPr>
            <a:spLocks noGrp="1"/>
          </p:cNvSpPr>
          <p:nvPr>
            <p:ph type="subTitle" idx="1" hasCustomPrompt="1"/>
          </p:nvPr>
        </p:nvSpPr>
        <p:spPr>
          <a:xfrm>
            <a:off x="6456363" y="5333337"/>
            <a:ext cx="5193093" cy="1204624"/>
          </a:xfrm>
        </p:spPr>
        <p:txBody>
          <a:bodyPr lIns="90000">
            <a:noAutofit/>
          </a:bodyPr>
          <a:lstStyle>
            <a:lvl1pPr marL="0" indent="0" algn="l">
              <a:buNone/>
              <a:defRPr sz="1800" b="0" i="0">
                <a:solidFill>
                  <a:srgbClr val="D5DDE2"/>
                </a:solidFill>
                <a:latin typeface="Avenir Book"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noProof="0"/>
              <a:t>Click to </a:t>
            </a:r>
            <a:r>
              <a:rPr lang="fr-CA" noProof="0" err="1"/>
              <a:t>edit</a:t>
            </a:r>
            <a:r>
              <a:rPr lang="fr-CA" noProof="0"/>
              <a:t> Master </a:t>
            </a:r>
            <a:r>
              <a:rPr lang="fr-CA" noProof="0" err="1"/>
              <a:t>subtitle</a:t>
            </a:r>
            <a:r>
              <a:rPr lang="fr-CA" noProof="0"/>
              <a:t> style</a:t>
            </a:r>
          </a:p>
        </p:txBody>
      </p:sp>
      <p:pic>
        <p:nvPicPr>
          <p:cNvPr id="6" name="Graphique 5">
            <a:extLst>
              <a:ext uri="{FF2B5EF4-FFF2-40B4-BE49-F238E27FC236}">
                <a16:creationId xmlns:a16="http://schemas.microsoft.com/office/drawing/2014/main" id="{659C71E3-2222-D685-54F1-D55B9026357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917" t="693" r="-704" b="1809"/>
          <a:stretch/>
        </p:blipFill>
        <p:spPr>
          <a:xfrm>
            <a:off x="0" y="1"/>
            <a:ext cx="6096000" cy="5174372"/>
          </a:xfrm>
          <a:prstGeom prst="rect">
            <a:avLst/>
          </a:prstGeom>
        </p:spPr>
      </p:pic>
      <p:pic>
        <p:nvPicPr>
          <p:cNvPr id="7" name="Picture 5">
            <a:extLst>
              <a:ext uri="{FF2B5EF4-FFF2-40B4-BE49-F238E27FC236}">
                <a16:creationId xmlns:a16="http://schemas.microsoft.com/office/drawing/2014/main" id="{6949D865-40C2-D9EB-34FF-00349067431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68450" y="5608067"/>
            <a:ext cx="1973185" cy="929893"/>
          </a:xfrm>
          <a:prstGeom prst="rect">
            <a:avLst/>
          </a:prstGeom>
        </p:spPr>
      </p:pic>
      <p:sp>
        <p:nvSpPr>
          <p:cNvPr id="9" name="Rectangle 8">
            <a:extLst>
              <a:ext uri="{FF2B5EF4-FFF2-40B4-BE49-F238E27FC236}">
                <a16:creationId xmlns:a16="http://schemas.microsoft.com/office/drawing/2014/main" id="{F26E7573-1B2F-C84E-C3F6-C437AFCB8D53}"/>
              </a:ext>
            </a:extLst>
          </p:cNvPr>
          <p:cNvSpPr/>
          <p:nvPr userDrawn="1"/>
        </p:nvSpPr>
        <p:spPr>
          <a:xfrm rot="5400000">
            <a:off x="10099154" y="636347"/>
            <a:ext cx="2265599" cy="992904"/>
          </a:xfrm>
          <a:prstGeom prst="rect">
            <a:avLst/>
          </a:prstGeom>
          <a:solidFill>
            <a:srgbClr val="272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22CE6231-E1B9-3EA8-EE86-6657E9C46572}"/>
              </a:ext>
            </a:extLst>
          </p:cNvPr>
          <p:cNvPicPr>
            <a:picLocks noChangeAspect="1"/>
          </p:cNvPicPr>
          <p:nvPr userDrawn="1"/>
        </p:nvPicPr>
        <p:blipFill>
          <a:blip r:embed="rId5"/>
          <a:stretch>
            <a:fillRect/>
          </a:stretch>
        </p:blipFill>
        <p:spPr>
          <a:xfrm>
            <a:off x="10383758" y="228157"/>
            <a:ext cx="1696394" cy="1063359"/>
          </a:xfrm>
          <a:prstGeom prst="rect">
            <a:avLst/>
          </a:prstGeom>
        </p:spPr>
      </p:pic>
      <p:pic>
        <p:nvPicPr>
          <p:cNvPr id="11" name="Picture 2">
            <a:extLst>
              <a:ext uri="{FF2B5EF4-FFF2-40B4-BE49-F238E27FC236}">
                <a16:creationId xmlns:a16="http://schemas.microsoft.com/office/drawing/2014/main" id="{38A43637-F3B8-71A1-8529-1CC0D23B09AD}"/>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528531" y="1500853"/>
            <a:ext cx="1406843" cy="992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9366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age de présentation">
    <p:bg>
      <p:bgPr>
        <a:solidFill>
          <a:srgbClr val="43526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EC3F2E-E4E0-D0DC-4B3B-BD5B25A20093}"/>
              </a:ext>
            </a:extLst>
          </p:cNvPr>
          <p:cNvSpPr>
            <a:spLocks noGrp="1"/>
          </p:cNvSpPr>
          <p:nvPr>
            <p:ph type="ctrTitle" hasCustomPrompt="1"/>
          </p:nvPr>
        </p:nvSpPr>
        <p:spPr>
          <a:xfrm>
            <a:off x="6535313" y="3661167"/>
            <a:ext cx="5193093" cy="2489281"/>
          </a:xfrm>
        </p:spPr>
        <p:txBody>
          <a:bodyPr anchor="t"/>
          <a:lstStyle>
            <a:lvl1pPr algn="l">
              <a:defRPr sz="4400" b="0" i="0">
                <a:solidFill>
                  <a:schemeClr val="bg1"/>
                </a:solidFill>
                <a:latin typeface="Avenir Medium" panose="02000503020000020003" pitchFamily="2" charset="0"/>
              </a:defRPr>
            </a:lvl1pPr>
          </a:lstStyle>
          <a:p>
            <a:r>
              <a:rPr lang="fr-CA" noProof="0"/>
              <a:t>Click to </a:t>
            </a:r>
            <a:r>
              <a:rPr lang="fr-CA" noProof="0" err="1"/>
              <a:t>edit</a:t>
            </a:r>
            <a:r>
              <a:rPr lang="fr-CA" noProof="0"/>
              <a:t> Master </a:t>
            </a:r>
            <a:r>
              <a:rPr lang="fr-CA" noProof="0" err="1"/>
              <a:t>title</a:t>
            </a:r>
            <a:r>
              <a:rPr lang="fr-CA" noProof="0"/>
              <a:t> style</a:t>
            </a:r>
          </a:p>
        </p:txBody>
      </p:sp>
      <p:pic>
        <p:nvPicPr>
          <p:cNvPr id="6" name="Graphique 5">
            <a:extLst>
              <a:ext uri="{FF2B5EF4-FFF2-40B4-BE49-F238E27FC236}">
                <a16:creationId xmlns:a16="http://schemas.microsoft.com/office/drawing/2014/main" id="{659C71E3-2222-D685-54F1-D55B9026357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917" t="693" r="-704" b="1809"/>
          <a:stretch/>
        </p:blipFill>
        <p:spPr>
          <a:xfrm>
            <a:off x="-1" y="1"/>
            <a:ext cx="7245928" cy="6150448"/>
          </a:xfrm>
          <a:prstGeom prst="rect">
            <a:avLst/>
          </a:prstGeom>
        </p:spPr>
      </p:pic>
      <p:pic>
        <p:nvPicPr>
          <p:cNvPr id="7" name="Picture 5">
            <a:extLst>
              <a:ext uri="{FF2B5EF4-FFF2-40B4-BE49-F238E27FC236}">
                <a16:creationId xmlns:a16="http://schemas.microsoft.com/office/drawing/2014/main" id="{6949D865-40C2-D9EB-34FF-00349067431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535313" y="2328529"/>
            <a:ext cx="2335143" cy="1100471"/>
          </a:xfrm>
          <a:prstGeom prst="rect">
            <a:avLst/>
          </a:prstGeom>
        </p:spPr>
      </p:pic>
      <p:sp>
        <p:nvSpPr>
          <p:cNvPr id="9" name="Rectangle 8">
            <a:extLst>
              <a:ext uri="{FF2B5EF4-FFF2-40B4-BE49-F238E27FC236}">
                <a16:creationId xmlns:a16="http://schemas.microsoft.com/office/drawing/2014/main" id="{F26E7573-1B2F-C84E-C3F6-C437AFCB8D53}"/>
              </a:ext>
            </a:extLst>
          </p:cNvPr>
          <p:cNvSpPr/>
          <p:nvPr userDrawn="1"/>
        </p:nvSpPr>
        <p:spPr>
          <a:xfrm rot="5400000">
            <a:off x="10099154" y="636347"/>
            <a:ext cx="2265599" cy="992904"/>
          </a:xfrm>
          <a:prstGeom prst="rect">
            <a:avLst/>
          </a:prstGeom>
          <a:solidFill>
            <a:srgbClr val="272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22CE6231-E1B9-3EA8-EE86-6657E9C46572}"/>
              </a:ext>
            </a:extLst>
          </p:cNvPr>
          <p:cNvPicPr>
            <a:picLocks noChangeAspect="1"/>
          </p:cNvPicPr>
          <p:nvPr userDrawn="1"/>
        </p:nvPicPr>
        <p:blipFill>
          <a:blip r:embed="rId5"/>
          <a:stretch>
            <a:fillRect/>
          </a:stretch>
        </p:blipFill>
        <p:spPr>
          <a:xfrm>
            <a:off x="10383758" y="228157"/>
            <a:ext cx="1696394" cy="1063359"/>
          </a:xfrm>
          <a:prstGeom prst="rect">
            <a:avLst/>
          </a:prstGeom>
        </p:spPr>
      </p:pic>
      <p:pic>
        <p:nvPicPr>
          <p:cNvPr id="11" name="Picture 2">
            <a:extLst>
              <a:ext uri="{FF2B5EF4-FFF2-40B4-BE49-F238E27FC236}">
                <a16:creationId xmlns:a16="http://schemas.microsoft.com/office/drawing/2014/main" id="{38A43637-F3B8-71A1-8529-1CC0D23B09AD}"/>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528531" y="1500853"/>
            <a:ext cx="1406843" cy="992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7875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re de section">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15460B-390C-8E42-FA51-6E7755A4F92A}"/>
              </a:ext>
            </a:extLst>
          </p:cNvPr>
          <p:cNvSpPr>
            <a:spLocks noGrp="1"/>
          </p:cNvSpPr>
          <p:nvPr>
            <p:ph type="title" hasCustomPrompt="1"/>
          </p:nvPr>
        </p:nvSpPr>
        <p:spPr>
          <a:xfrm>
            <a:off x="371475" y="4481510"/>
            <a:ext cx="6964664" cy="1370076"/>
          </a:xfrm>
        </p:spPr>
        <p:txBody>
          <a:bodyPr anchor="t"/>
          <a:lstStyle>
            <a:lvl1pPr>
              <a:defRPr sz="5400" b="0" i="0">
                <a:solidFill>
                  <a:schemeClr val="tx2"/>
                </a:solidFill>
                <a:latin typeface="Avenir" panose="02000503020000020003" pitchFamily="2" charset="0"/>
              </a:defRPr>
            </a:lvl1pPr>
          </a:lstStyle>
          <a:p>
            <a:r>
              <a:rPr lang="fr-CA" noProof="0"/>
              <a:t>Click to </a:t>
            </a:r>
            <a:r>
              <a:rPr lang="fr-CA" noProof="0" err="1"/>
              <a:t>edit</a:t>
            </a:r>
            <a:r>
              <a:rPr lang="fr-CA" noProof="0"/>
              <a:t> Master </a:t>
            </a:r>
            <a:r>
              <a:rPr lang="fr-CA" noProof="0" err="1"/>
              <a:t>title</a:t>
            </a:r>
            <a:r>
              <a:rPr lang="fr-CA" noProof="0"/>
              <a:t> style</a:t>
            </a:r>
          </a:p>
        </p:txBody>
      </p:sp>
      <p:sp>
        <p:nvSpPr>
          <p:cNvPr id="8" name="Espace réservé du numéro de diapositive 7">
            <a:extLst>
              <a:ext uri="{FF2B5EF4-FFF2-40B4-BE49-F238E27FC236}">
                <a16:creationId xmlns:a16="http://schemas.microsoft.com/office/drawing/2014/main" id="{2C2D65D7-F0A5-C33F-D90F-E23AD26C2D84}"/>
              </a:ext>
            </a:extLst>
          </p:cNvPr>
          <p:cNvSpPr>
            <a:spLocks noGrp="1"/>
          </p:cNvSpPr>
          <p:nvPr>
            <p:ph type="sldNum" sz="quarter" idx="11"/>
          </p:nvPr>
        </p:nvSpPr>
        <p:spPr/>
        <p:txBody>
          <a:bodyPr/>
          <a:lstStyle>
            <a:lvl1pPr>
              <a:defRPr>
                <a:solidFill>
                  <a:schemeClr val="bg1"/>
                </a:solidFill>
              </a:defRPr>
            </a:lvl1pPr>
          </a:lstStyle>
          <a:p>
            <a:fld id="{974CB5C3-366E-402B-BA64-2226CA2A33D2}" type="slidenum">
              <a:rPr lang="fr-CA" smtClean="0"/>
              <a:t>‹#›</a:t>
            </a:fld>
            <a:endParaRPr lang="fr-CA"/>
          </a:p>
        </p:txBody>
      </p:sp>
      <p:sp>
        <p:nvSpPr>
          <p:cNvPr id="5" name="Espace réservé du texte 3">
            <a:extLst>
              <a:ext uri="{FF2B5EF4-FFF2-40B4-BE49-F238E27FC236}">
                <a16:creationId xmlns:a16="http://schemas.microsoft.com/office/drawing/2014/main" id="{82A65874-43FA-8008-27B9-F859A2B5E870}"/>
              </a:ext>
            </a:extLst>
          </p:cNvPr>
          <p:cNvSpPr>
            <a:spLocks noGrp="1"/>
          </p:cNvSpPr>
          <p:nvPr>
            <p:ph type="body" sz="quarter" idx="14" hasCustomPrompt="1"/>
          </p:nvPr>
        </p:nvSpPr>
        <p:spPr>
          <a:xfrm>
            <a:off x="10540800" y="5850000"/>
            <a:ext cx="1526400" cy="720000"/>
          </a:xfrm>
          <a:blipFill>
            <a:blip r:embed="rId2"/>
            <a:stretch>
              <a:fillRect/>
            </a:stretch>
          </a:blipFill>
        </p:spPr>
        <p:txBody>
          <a:bodyPr/>
          <a:lstStyle/>
          <a:p>
            <a:pPr lvl="0"/>
            <a:r>
              <a:rPr lang="fr-CA"/>
              <a:t> </a:t>
            </a:r>
          </a:p>
        </p:txBody>
      </p:sp>
      <p:sp>
        <p:nvSpPr>
          <p:cNvPr id="9" name="Ellipse 8">
            <a:extLst>
              <a:ext uri="{FF2B5EF4-FFF2-40B4-BE49-F238E27FC236}">
                <a16:creationId xmlns:a16="http://schemas.microsoft.com/office/drawing/2014/main" id="{E35FFA87-C034-F50A-9108-D50CF05688EC}"/>
              </a:ext>
            </a:extLst>
          </p:cNvPr>
          <p:cNvSpPr/>
          <p:nvPr userDrawn="1"/>
        </p:nvSpPr>
        <p:spPr>
          <a:xfrm>
            <a:off x="371474" y="2035820"/>
            <a:ext cx="2125363" cy="2125363"/>
          </a:xfrm>
          <a:prstGeom prst="ellipse">
            <a:avLst/>
          </a:prstGeom>
          <a:solidFill>
            <a:srgbClr val="D5D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pied de page 4">
            <a:extLst>
              <a:ext uri="{FF2B5EF4-FFF2-40B4-BE49-F238E27FC236}">
                <a16:creationId xmlns:a16="http://schemas.microsoft.com/office/drawing/2014/main" id="{288CEA5A-E049-EFBC-064F-27A2B9DF833C}"/>
              </a:ext>
            </a:extLst>
          </p:cNvPr>
          <p:cNvSpPr>
            <a:spLocks noGrp="1"/>
          </p:cNvSpPr>
          <p:nvPr>
            <p:ph type="ftr" sz="quarter" idx="3"/>
          </p:nvPr>
        </p:nvSpPr>
        <p:spPr>
          <a:xfrm>
            <a:off x="371473" y="6492239"/>
            <a:ext cx="5040000" cy="274320"/>
          </a:xfrm>
          <a:prstGeom prst="rect">
            <a:avLst/>
          </a:prstGeom>
        </p:spPr>
        <p:txBody>
          <a:bodyPr vert="horz" lIns="91440" tIns="45720" rIns="91440" bIns="45720" rtlCol="0" anchor="t" anchorCtr="0"/>
          <a:lstStyle>
            <a:lvl1pPr algn="l">
              <a:defRPr sz="1000" b="0" i="0">
                <a:solidFill>
                  <a:schemeClr val="tx1"/>
                </a:solidFill>
                <a:latin typeface="Avenir" panose="02000503020000020003" pitchFamily="2" charset="0"/>
              </a:defRPr>
            </a:lvl1pPr>
          </a:lstStyle>
          <a:p>
            <a:r>
              <a:rPr lang="fr-CA"/>
              <a:t>© Apprentx Inc.</a:t>
            </a:r>
          </a:p>
        </p:txBody>
      </p:sp>
    </p:spTree>
    <p:extLst>
      <p:ext uri="{BB962C8B-B14F-4D97-AF65-F5344CB8AC3E}">
        <p14:creationId xmlns:p14="http://schemas.microsoft.com/office/powerpoint/2010/main" val="13868230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u foncé et illustration">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A4DCDE-8B8C-1C5E-4094-BFD889FC5BDC}"/>
              </a:ext>
            </a:extLst>
          </p:cNvPr>
          <p:cNvSpPr/>
          <p:nvPr userDrawn="1"/>
        </p:nvSpPr>
        <p:spPr>
          <a:xfrm>
            <a:off x="7683500" y="0"/>
            <a:ext cx="45085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numéro de diapositive 7">
            <a:extLst>
              <a:ext uri="{FF2B5EF4-FFF2-40B4-BE49-F238E27FC236}">
                <a16:creationId xmlns:a16="http://schemas.microsoft.com/office/drawing/2014/main" id="{2C2D65D7-F0A5-C33F-D90F-E23AD26C2D84}"/>
              </a:ext>
            </a:extLst>
          </p:cNvPr>
          <p:cNvSpPr>
            <a:spLocks noGrp="1"/>
          </p:cNvSpPr>
          <p:nvPr>
            <p:ph type="sldNum" sz="quarter" idx="11"/>
          </p:nvPr>
        </p:nvSpPr>
        <p:spPr>
          <a:xfrm>
            <a:off x="7040539" y="6483096"/>
            <a:ext cx="402336" cy="365125"/>
          </a:xfrm>
        </p:spPr>
        <p:txBody>
          <a:bodyPr/>
          <a:lstStyle/>
          <a:p>
            <a:fld id="{974CB5C3-366E-402B-BA64-2226CA2A33D2}" type="slidenum">
              <a:rPr lang="fr-CA" smtClean="0"/>
              <a:t>‹#›</a:t>
            </a:fld>
            <a:endParaRPr lang="fr-CA"/>
          </a:p>
        </p:txBody>
      </p:sp>
      <p:sp>
        <p:nvSpPr>
          <p:cNvPr id="10" name="Espace réservé du texte 2">
            <a:extLst>
              <a:ext uri="{FF2B5EF4-FFF2-40B4-BE49-F238E27FC236}">
                <a16:creationId xmlns:a16="http://schemas.microsoft.com/office/drawing/2014/main" id="{E16E80D9-C8F2-9062-CD13-BA225ECA8291}"/>
              </a:ext>
            </a:extLst>
          </p:cNvPr>
          <p:cNvSpPr>
            <a:spLocks noGrp="1"/>
          </p:cNvSpPr>
          <p:nvPr>
            <p:ph type="body" idx="1" hasCustomPrompt="1"/>
          </p:nvPr>
        </p:nvSpPr>
        <p:spPr>
          <a:xfrm>
            <a:off x="360000" y="200415"/>
            <a:ext cx="6964664" cy="441745"/>
          </a:xfrm>
        </p:spPr>
        <p:txBody>
          <a:bodyPr anchor="b">
            <a:normAutofit/>
          </a:bodyPr>
          <a:lstStyle>
            <a:lvl1pPr marL="0" indent="0">
              <a:buNone/>
              <a:defRPr sz="1200" b="1" i="0">
                <a:solidFill>
                  <a:srgbClr val="FF9F5A"/>
                </a:solidFill>
                <a:latin typeface="Avenir Black" panose="02000503020000020003"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noProof="0"/>
              <a:t>Click to </a:t>
            </a:r>
            <a:r>
              <a:rPr lang="fr-CA" noProof="0" err="1"/>
              <a:t>edit</a:t>
            </a:r>
            <a:r>
              <a:rPr lang="fr-CA" noProof="0"/>
              <a:t> Master </a:t>
            </a:r>
            <a:r>
              <a:rPr lang="fr-CA" noProof="0" err="1"/>
              <a:t>text</a:t>
            </a:r>
            <a:r>
              <a:rPr lang="fr-CA" noProof="0"/>
              <a:t> styles</a:t>
            </a:r>
          </a:p>
        </p:txBody>
      </p:sp>
      <p:sp>
        <p:nvSpPr>
          <p:cNvPr id="12" name="Espace réservé du contenu 10">
            <a:extLst>
              <a:ext uri="{FF2B5EF4-FFF2-40B4-BE49-F238E27FC236}">
                <a16:creationId xmlns:a16="http://schemas.microsoft.com/office/drawing/2014/main" id="{C5C5F79C-904B-9A20-7237-32BFAD054972}"/>
              </a:ext>
            </a:extLst>
          </p:cNvPr>
          <p:cNvSpPr>
            <a:spLocks noGrp="1"/>
          </p:cNvSpPr>
          <p:nvPr>
            <p:ph sz="quarter" idx="12"/>
          </p:nvPr>
        </p:nvSpPr>
        <p:spPr>
          <a:xfrm>
            <a:off x="360000" y="1311682"/>
            <a:ext cx="7082875" cy="5058000"/>
          </a:xfrm>
        </p:spPr>
        <p:txBody>
          <a:bodyPr>
            <a:normAutofit/>
          </a:bodyPr>
          <a:lstStyle>
            <a:lvl1pPr>
              <a:defRPr b="0" i="0">
                <a:latin typeface="Avenir" panose="02000503020000020003" pitchFamily="2" charset="0"/>
              </a:defRPr>
            </a:lvl1pPr>
            <a:lvl2pPr>
              <a:defRPr b="0" i="0">
                <a:latin typeface="Avenir" panose="02000503020000020003" pitchFamily="2" charset="0"/>
              </a:defRPr>
            </a:lvl2pPr>
            <a:lvl3pPr>
              <a:defRPr b="0" i="0">
                <a:latin typeface="Avenir" panose="02000503020000020003" pitchFamily="2" charset="0"/>
              </a:defRPr>
            </a:lvl3pPr>
            <a:lvl4pPr>
              <a:defRPr b="0" i="0">
                <a:latin typeface="Avenir" panose="02000503020000020003" pitchFamily="2" charset="0"/>
              </a:defRPr>
            </a:lvl4pPr>
            <a:lvl5pPr>
              <a:defRPr b="0" i="0">
                <a:latin typeface="Avenir"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noProof="0"/>
          </a:p>
        </p:txBody>
      </p:sp>
      <p:sp>
        <p:nvSpPr>
          <p:cNvPr id="2" name="Title 1">
            <a:extLst>
              <a:ext uri="{FF2B5EF4-FFF2-40B4-BE49-F238E27FC236}">
                <a16:creationId xmlns:a16="http://schemas.microsoft.com/office/drawing/2014/main" id="{36B06263-54C1-7669-CF76-B06EC0F72220}"/>
              </a:ext>
            </a:extLst>
          </p:cNvPr>
          <p:cNvSpPr>
            <a:spLocks noGrp="1"/>
          </p:cNvSpPr>
          <p:nvPr>
            <p:ph type="title"/>
          </p:nvPr>
        </p:nvSpPr>
        <p:spPr>
          <a:xfrm>
            <a:off x="360000" y="576000"/>
            <a:ext cx="6964664" cy="539750"/>
          </a:xfrm>
        </p:spPr>
        <p:txBody>
          <a:bodyPr/>
          <a:lstStyle>
            <a:lvl1pPr>
              <a:defRPr b="0" i="0">
                <a:latin typeface="Avenir Medium" panose="02000503020000020003" pitchFamily="2" charset="0"/>
              </a:defRPr>
            </a:lvl1pPr>
          </a:lstStyle>
          <a:p>
            <a:r>
              <a:rPr lang="en-US"/>
              <a:t>Click to edit Master title style</a:t>
            </a:r>
            <a:endParaRPr lang="fr-CA"/>
          </a:p>
        </p:txBody>
      </p:sp>
      <p:sp>
        <p:nvSpPr>
          <p:cNvPr id="3" name="Espace réservé du texte 3">
            <a:extLst>
              <a:ext uri="{FF2B5EF4-FFF2-40B4-BE49-F238E27FC236}">
                <a16:creationId xmlns:a16="http://schemas.microsoft.com/office/drawing/2014/main" id="{D62CD91A-EAA6-71F1-321B-A5E051DF9682}"/>
              </a:ext>
            </a:extLst>
          </p:cNvPr>
          <p:cNvSpPr>
            <a:spLocks noGrp="1"/>
          </p:cNvSpPr>
          <p:nvPr>
            <p:ph type="body" sz="quarter" idx="14" hasCustomPrompt="1"/>
          </p:nvPr>
        </p:nvSpPr>
        <p:spPr>
          <a:xfrm>
            <a:off x="10540800" y="5850000"/>
            <a:ext cx="1526400" cy="720000"/>
          </a:xfrm>
          <a:blipFill>
            <a:blip r:embed="rId2"/>
            <a:stretch>
              <a:fillRect/>
            </a:stretch>
          </a:blipFill>
        </p:spPr>
        <p:txBody>
          <a:bodyPr/>
          <a:lstStyle/>
          <a:p>
            <a:pPr lvl="0"/>
            <a:r>
              <a:rPr lang="fr-CA"/>
              <a:t> </a:t>
            </a:r>
          </a:p>
        </p:txBody>
      </p:sp>
      <p:sp>
        <p:nvSpPr>
          <p:cNvPr id="6" name="Espace réservé pour une image  5">
            <a:extLst>
              <a:ext uri="{FF2B5EF4-FFF2-40B4-BE49-F238E27FC236}">
                <a16:creationId xmlns:a16="http://schemas.microsoft.com/office/drawing/2014/main" id="{564F82FC-2406-C38B-CF7E-8EB17B42E9B3}"/>
              </a:ext>
            </a:extLst>
          </p:cNvPr>
          <p:cNvSpPr>
            <a:spLocks noGrp="1"/>
          </p:cNvSpPr>
          <p:nvPr>
            <p:ph type="pic" sz="quarter" idx="15"/>
          </p:nvPr>
        </p:nvSpPr>
        <p:spPr>
          <a:xfrm>
            <a:off x="8150225" y="1641475"/>
            <a:ext cx="3575050" cy="3575050"/>
          </a:xfrm>
        </p:spPr>
        <p:txBody>
          <a:bodyPr/>
          <a:lstStyle/>
          <a:p>
            <a:endParaRPr lang="fr-FR"/>
          </a:p>
        </p:txBody>
      </p:sp>
      <p:sp>
        <p:nvSpPr>
          <p:cNvPr id="11" name="Espace réservé du pied de page 4">
            <a:extLst>
              <a:ext uri="{FF2B5EF4-FFF2-40B4-BE49-F238E27FC236}">
                <a16:creationId xmlns:a16="http://schemas.microsoft.com/office/drawing/2014/main" id="{5E655F8A-E51B-E147-F24A-7391B0AC33FA}"/>
              </a:ext>
            </a:extLst>
          </p:cNvPr>
          <p:cNvSpPr>
            <a:spLocks noGrp="1"/>
          </p:cNvSpPr>
          <p:nvPr>
            <p:ph type="ftr" sz="quarter" idx="3"/>
          </p:nvPr>
        </p:nvSpPr>
        <p:spPr>
          <a:xfrm>
            <a:off x="371473" y="6492239"/>
            <a:ext cx="5040000" cy="274320"/>
          </a:xfrm>
          <a:prstGeom prst="rect">
            <a:avLst/>
          </a:prstGeom>
        </p:spPr>
        <p:txBody>
          <a:bodyPr vert="horz" lIns="91440" tIns="45720" rIns="91440" bIns="45720" rtlCol="0" anchor="t" anchorCtr="0"/>
          <a:lstStyle>
            <a:lvl1pPr algn="l">
              <a:defRPr sz="1000" b="0" i="0">
                <a:solidFill>
                  <a:schemeClr val="tx1"/>
                </a:solidFill>
                <a:latin typeface="Avenir" panose="02000503020000020003" pitchFamily="2" charset="0"/>
              </a:defRPr>
            </a:lvl1pPr>
          </a:lstStyle>
          <a:p>
            <a:r>
              <a:rPr lang="fr-CA"/>
              <a:t>© Apprentx Inc.</a:t>
            </a:r>
          </a:p>
        </p:txBody>
      </p:sp>
    </p:spTree>
    <p:extLst>
      <p:ext uri="{BB962C8B-B14F-4D97-AF65-F5344CB8AC3E}">
        <p14:creationId xmlns:p14="http://schemas.microsoft.com/office/powerpoint/2010/main" val="34537585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ouble contenu foncé">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8DB851-7047-A7AF-1F0B-799AF87053EA}"/>
              </a:ext>
            </a:extLst>
          </p:cNvPr>
          <p:cNvSpPr/>
          <p:nvPr userDrawn="1"/>
        </p:nvSpPr>
        <p:spPr>
          <a:xfrm>
            <a:off x="7683500" y="0"/>
            <a:ext cx="45085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numéro de diapositive 7">
            <a:extLst>
              <a:ext uri="{FF2B5EF4-FFF2-40B4-BE49-F238E27FC236}">
                <a16:creationId xmlns:a16="http://schemas.microsoft.com/office/drawing/2014/main" id="{2C2D65D7-F0A5-C33F-D90F-E23AD26C2D84}"/>
              </a:ext>
            </a:extLst>
          </p:cNvPr>
          <p:cNvSpPr>
            <a:spLocks noGrp="1"/>
          </p:cNvSpPr>
          <p:nvPr>
            <p:ph type="sldNum" sz="quarter" idx="11"/>
          </p:nvPr>
        </p:nvSpPr>
        <p:spPr>
          <a:xfrm>
            <a:off x="7040539" y="6483096"/>
            <a:ext cx="402336" cy="365125"/>
          </a:xfrm>
        </p:spPr>
        <p:txBody>
          <a:bodyPr/>
          <a:lstStyle/>
          <a:p>
            <a:fld id="{974CB5C3-366E-402B-BA64-2226CA2A33D2}" type="slidenum">
              <a:rPr lang="fr-CA" smtClean="0"/>
              <a:t>‹#›</a:t>
            </a:fld>
            <a:endParaRPr lang="fr-CA"/>
          </a:p>
        </p:txBody>
      </p:sp>
      <p:sp>
        <p:nvSpPr>
          <p:cNvPr id="12" name="Espace réservé du contenu 10">
            <a:extLst>
              <a:ext uri="{FF2B5EF4-FFF2-40B4-BE49-F238E27FC236}">
                <a16:creationId xmlns:a16="http://schemas.microsoft.com/office/drawing/2014/main" id="{C5C5F79C-904B-9A20-7237-32BFAD054972}"/>
              </a:ext>
            </a:extLst>
          </p:cNvPr>
          <p:cNvSpPr>
            <a:spLocks noGrp="1"/>
          </p:cNvSpPr>
          <p:nvPr>
            <p:ph sz="quarter" idx="12"/>
          </p:nvPr>
        </p:nvSpPr>
        <p:spPr>
          <a:xfrm>
            <a:off x="360000" y="1330036"/>
            <a:ext cx="7082875" cy="4858958"/>
          </a:xfrm>
        </p:spPr>
        <p:txBody>
          <a:bodyPr>
            <a:normAutofit/>
          </a:bodyPr>
          <a:lstStyle>
            <a:lvl1pPr>
              <a:defRPr b="0" i="0">
                <a:latin typeface="Avenir" panose="02000503020000020003" pitchFamily="2" charset="0"/>
              </a:defRPr>
            </a:lvl1pPr>
            <a:lvl2pPr>
              <a:defRPr b="0" i="0">
                <a:latin typeface="Avenir" panose="02000503020000020003" pitchFamily="2" charset="0"/>
              </a:defRPr>
            </a:lvl2pPr>
            <a:lvl3pPr>
              <a:defRPr b="0" i="0">
                <a:latin typeface="Avenir" panose="02000503020000020003" pitchFamily="2" charset="0"/>
              </a:defRPr>
            </a:lvl3pPr>
            <a:lvl4pPr>
              <a:defRPr b="0" i="0">
                <a:latin typeface="Avenir" panose="02000503020000020003" pitchFamily="2" charset="0"/>
              </a:defRPr>
            </a:lvl4pPr>
            <a:lvl5pPr>
              <a:defRPr b="0" i="0">
                <a:latin typeface="Avenir"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noProof="0"/>
          </a:p>
        </p:txBody>
      </p:sp>
      <p:sp>
        <p:nvSpPr>
          <p:cNvPr id="3" name="Espace réservé du texte 3">
            <a:extLst>
              <a:ext uri="{FF2B5EF4-FFF2-40B4-BE49-F238E27FC236}">
                <a16:creationId xmlns:a16="http://schemas.microsoft.com/office/drawing/2014/main" id="{D62CD91A-EAA6-71F1-321B-A5E051DF9682}"/>
              </a:ext>
            </a:extLst>
          </p:cNvPr>
          <p:cNvSpPr>
            <a:spLocks noGrp="1"/>
          </p:cNvSpPr>
          <p:nvPr>
            <p:ph type="body" sz="quarter" idx="14" hasCustomPrompt="1"/>
          </p:nvPr>
        </p:nvSpPr>
        <p:spPr>
          <a:xfrm>
            <a:off x="10540800" y="5850000"/>
            <a:ext cx="1526400" cy="720000"/>
          </a:xfrm>
          <a:blipFill>
            <a:blip r:embed="rId2"/>
            <a:stretch>
              <a:fillRect/>
            </a:stretch>
          </a:blipFill>
        </p:spPr>
        <p:txBody>
          <a:bodyPr/>
          <a:lstStyle/>
          <a:p>
            <a:pPr lvl="0"/>
            <a:r>
              <a:rPr lang="fr-CA"/>
              <a:t> </a:t>
            </a:r>
          </a:p>
        </p:txBody>
      </p:sp>
      <p:sp>
        <p:nvSpPr>
          <p:cNvPr id="5" name="Espace réservé du contenu 10">
            <a:extLst>
              <a:ext uri="{FF2B5EF4-FFF2-40B4-BE49-F238E27FC236}">
                <a16:creationId xmlns:a16="http://schemas.microsoft.com/office/drawing/2014/main" id="{ADA45CDD-569D-9B6B-C969-B89AEA804036}"/>
              </a:ext>
            </a:extLst>
          </p:cNvPr>
          <p:cNvSpPr>
            <a:spLocks noGrp="1"/>
          </p:cNvSpPr>
          <p:nvPr>
            <p:ph sz="quarter" idx="15"/>
          </p:nvPr>
        </p:nvSpPr>
        <p:spPr>
          <a:xfrm>
            <a:off x="8309840" y="1330036"/>
            <a:ext cx="3255819" cy="4231963"/>
          </a:xfrm>
        </p:spPr>
        <p:txBody>
          <a:bodyPr>
            <a:normAutofit/>
          </a:bodyPr>
          <a:lstStyle>
            <a:lvl1pPr>
              <a:defRPr b="0" i="0">
                <a:solidFill>
                  <a:schemeClr val="bg1"/>
                </a:solidFill>
                <a:latin typeface="Avenir" panose="02000503020000020003" pitchFamily="2" charset="0"/>
              </a:defRPr>
            </a:lvl1pPr>
            <a:lvl2pPr>
              <a:defRPr b="0" i="0">
                <a:solidFill>
                  <a:schemeClr val="bg1"/>
                </a:solidFill>
                <a:latin typeface="Avenir" panose="02000503020000020003" pitchFamily="2" charset="0"/>
              </a:defRPr>
            </a:lvl2pPr>
            <a:lvl3pPr>
              <a:defRPr b="0" i="0">
                <a:solidFill>
                  <a:schemeClr val="bg1"/>
                </a:solidFill>
                <a:latin typeface="Avenir" panose="02000503020000020003" pitchFamily="2" charset="0"/>
              </a:defRPr>
            </a:lvl3pPr>
            <a:lvl4pPr>
              <a:defRPr b="0" i="0">
                <a:solidFill>
                  <a:schemeClr val="bg1"/>
                </a:solidFill>
                <a:latin typeface="Avenir" panose="02000503020000020003" pitchFamily="2" charset="0"/>
              </a:defRPr>
            </a:lvl4pPr>
            <a:lvl5pPr>
              <a:defRPr b="0" i="0">
                <a:solidFill>
                  <a:schemeClr val="bg1"/>
                </a:solidFill>
                <a:latin typeface="Avenir"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noProof="0"/>
          </a:p>
        </p:txBody>
      </p:sp>
      <p:sp>
        <p:nvSpPr>
          <p:cNvPr id="6" name="Espace réservé du texte 2">
            <a:extLst>
              <a:ext uri="{FF2B5EF4-FFF2-40B4-BE49-F238E27FC236}">
                <a16:creationId xmlns:a16="http://schemas.microsoft.com/office/drawing/2014/main" id="{D44540FE-5547-28A6-BEDF-6E54B23C3ECB}"/>
              </a:ext>
            </a:extLst>
          </p:cNvPr>
          <p:cNvSpPr>
            <a:spLocks noGrp="1"/>
          </p:cNvSpPr>
          <p:nvPr>
            <p:ph type="body" idx="1" hasCustomPrompt="1"/>
          </p:nvPr>
        </p:nvSpPr>
        <p:spPr>
          <a:xfrm>
            <a:off x="360000" y="200415"/>
            <a:ext cx="6964664" cy="441745"/>
          </a:xfrm>
        </p:spPr>
        <p:txBody>
          <a:bodyPr anchor="b">
            <a:normAutofit/>
          </a:bodyPr>
          <a:lstStyle>
            <a:lvl1pPr marL="0" indent="0">
              <a:buNone/>
              <a:defRPr sz="1200" b="1" i="0">
                <a:solidFill>
                  <a:srgbClr val="FF9F5A"/>
                </a:solidFill>
                <a:latin typeface="Avenir Black" panose="02000503020000020003"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noProof="0"/>
              <a:t>Click to </a:t>
            </a:r>
            <a:r>
              <a:rPr lang="fr-CA" noProof="0" err="1"/>
              <a:t>edit</a:t>
            </a:r>
            <a:r>
              <a:rPr lang="fr-CA" noProof="0"/>
              <a:t> Master </a:t>
            </a:r>
            <a:r>
              <a:rPr lang="fr-CA" noProof="0" err="1"/>
              <a:t>text</a:t>
            </a:r>
            <a:r>
              <a:rPr lang="fr-CA" noProof="0"/>
              <a:t> styles</a:t>
            </a:r>
          </a:p>
        </p:txBody>
      </p:sp>
      <p:sp>
        <p:nvSpPr>
          <p:cNvPr id="11" name="Title 1">
            <a:extLst>
              <a:ext uri="{FF2B5EF4-FFF2-40B4-BE49-F238E27FC236}">
                <a16:creationId xmlns:a16="http://schemas.microsoft.com/office/drawing/2014/main" id="{B7F8FD27-7FEB-3F22-AFA3-E66953C52234}"/>
              </a:ext>
            </a:extLst>
          </p:cNvPr>
          <p:cNvSpPr>
            <a:spLocks noGrp="1"/>
          </p:cNvSpPr>
          <p:nvPr>
            <p:ph type="title"/>
          </p:nvPr>
        </p:nvSpPr>
        <p:spPr>
          <a:xfrm>
            <a:off x="360000" y="576000"/>
            <a:ext cx="6964664" cy="539750"/>
          </a:xfrm>
        </p:spPr>
        <p:txBody>
          <a:bodyPr/>
          <a:lstStyle>
            <a:lvl1pPr>
              <a:defRPr b="0" i="0">
                <a:latin typeface="Avenir Medium" panose="02000503020000020003" pitchFamily="2" charset="0"/>
              </a:defRPr>
            </a:lvl1pPr>
          </a:lstStyle>
          <a:p>
            <a:r>
              <a:rPr lang="en-US"/>
              <a:t>Click to edit Master title style</a:t>
            </a:r>
            <a:endParaRPr lang="fr-CA"/>
          </a:p>
        </p:txBody>
      </p:sp>
      <p:sp>
        <p:nvSpPr>
          <p:cNvPr id="13" name="Espace réservé du pied de page 4">
            <a:extLst>
              <a:ext uri="{FF2B5EF4-FFF2-40B4-BE49-F238E27FC236}">
                <a16:creationId xmlns:a16="http://schemas.microsoft.com/office/drawing/2014/main" id="{261D8C71-B810-B02C-81D2-7D4770F54693}"/>
              </a:ext>
            </a:extLst>
          </p:cNvPr>
          <p:cNvSpPr>
            <a:spLocks noGrp="1"/>
          </p:cNvSpPr>
          <p:nvPr>
            <p:ph type="ftr" sz="quarter" idx="3"/>
          </p:nvPr>
        </p:nvSpPr>
        <p:spPr>
          <a:xfrm>
            <a:off x="371473" y="6492239"/>
            <a:ext cx="5040000" cy="274320"/>
          </a:xfrm>
          <a:prstGeom prst="rect">
            <a:avLst/>
          </a:prstGeom>
        </p:spPr>
        <p:txBody>
          <a:bodyPr vert="horz" lIns="91440" tIns="45720" rIns="91440" bIns="45720" rtlCol="0" anchor="t" anchorCtr="0"/>
          <a:lstStyle>
            <a:lvl1pPr algn="l">
              <a:defRPr sz="1000" b="0" i="0">
                <a:solidFill>
                  <a:schemeClr val="tx1"/>
                </a:solidFill>
                <a:latin typeface="Avenir" panose="02000503020000020003" pitchFamily="2" charset="0"/>
              </a:defRPr>
            </a:lvl1pPr>
          </a:lstStyle>
          <a:p>
            <a:r>
              <a:rPr lang="fr-CA"/>
              <a:t>© Apprentx Inc.</a:t>
            </a:r>
          </a:p>
        </p:txBody>
      </p:sp>
    </p:spTree>
    <p:extLst>
      <p:ext uri="{BB962C8B-B14F-4D97-AF65-F5344CB8AC3E}">
        <p14:creationId xmlns:p14="http://schemas.microsoft.com/office/powerpoint/2010/main" val="26216300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ouble contenu pal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3141B63-758B-2363-C660-70D46C1F3E78}"/>
              </a:ext>
            </a:extLst>
          </p:cNvPr>
          <p:cNvSpPr/>
          <p:nvPr userDrawn="1"/>
        </p:nvSpPr>
        <p:spPr>
          <a:xfrm>
            <a:off x="7683500" y="0"/>
            <a:ext cx="45085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numéro de diapositive 7">
            <a:extLst>
              <a:ext uri="{FF2B5EF4-FFF2-40B4-BE49-F238E27FC236}">
                <a16:creationId xmlns:a16="http://schemas.microsoft.com/office/drawing/2014/main" id="{2C2D65D7-F0A5-C33F-D90F-E23AD26C2D84}"/>
              </a:ext>
            </a:extLst>
          </p:cNvPr>
          <p:cNvSpPr>
            <a:spLocks noGrp="1"/>
          </p:cNvSpPr>
          <p:nvPr>
            <p:ph type="sldNum" sz="quarter" idx="11"/>
          </p:nvPr>
        </p:nvSpPr>
        <p:spPr>
          <a:xfrm>
            <a:off x="7040539" y="6483096"/>
            <a:ext cx="402336" cy="365125"/>
          </a:xfrm>
        </p:spPr>
        <p:txBody>
          <a:bodyPr/>
          <a:lstStyle/>
          <a:p>
            <a:fld id="{974CB5C3-366E-402B-BA64-2226CA2A33D2}" type="slidenum">
              <a:rPr lang="fr-CA" smtClean="0"/>
              <a:t>‹#›</a:t>
            </a:fld>
            <a:endParaRPr lang="fr-CA"/>
          </a:p>
        </p:txBody>
      </p:sp>
      <p:sp>
        <p:nvSpPr>
          <p:cNvPr id="5" name="Espace réservé du contenu 10">
            <a:extLst>
              <a:ext uri="{FF2B5EF4-FFF2-40B4-BE49-F238E27FC236}">
                <a16:creationId xmlns:a16="http://schemas.microsoft.com/office/drawing/2014/main" id="{95F88591-E906-8963-7257-1E39EBF0ADDB}"/>
              </a:ext>
            </a:extLst>
          </p:cNvPr>
          <p:cNvSpPr>
            <a:spLocks noGrp="1"/>
          </p:cNvSpPr>
          <p:nvPr>
            <p:ph sz="quarter" idx="12"/>
          </p:nvPr>
        </p:nvSpPr>
        <p:spPr>
          <a:xfrm>
            <a:off x="360000" y="1311682"/>
            <a:ext cx="7082875" cy="5058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noProof="0"/>
          </a:p>
        </p:txBody>
      </p:sp>
      <p:sp>
        <p:nvSpPr>
          <p:cNvPr id="3" name="Espace réservé du texte 3">
            <a:extLst>
              <a:ext uri="{FF2B5EF4-FFF2-40B4-BE49-F238E27FC236}">
                <a16:creationId xmlns:a16="http://schemas.microsoft.com/office/drawing/2014/main" id="{6F95DF33-02C4-F3A1-395D-43D5E147A2C2}"/>
              </a:ext>
            </a:extLst>
          </p:cNvPr>
          <p:cNvSpPr>
            <a:spLocks noGrp="1"/>
          </p:cNvSpPr>
          <p:nvPr>
            <p:ph type="body" sz="quarter" idx="14" hasCustomPrompt="1"/>
          </p:nvPr>
        </p:nvSpPr>
        <p:spPr>
          <a:xfrm>
            <a:off x="10540800" y="5850000"/>
            <a:ext cx="1526400" cy="720000"/>
          </a:xfrm>
          <a:blipFill>
            <a:blip r:embed="rId2"/>
            <a:stretch>
              <a:fillRect/>
            </a:stretch>
          </a:blipFill>
        </p:spPr>
        <p:txBody>
          <a:bodyPr/>
          <a:lstStyle/>
          <a:p>
            <a:pPr lvl="0"/>
            <a:r>
              <a:rPr lang="fr-CA"/>
              <a:t> </a:t>
            </a:r>
          </a:p>
        </p:txBody>
      </p:sp>
      <p:sp>
        <p:nvSpPr>
          <p:cNvPr id="10" name="Espace réservé du contenu 10">
            <a:extLst>
              <a:ext uri="{FF2B5EF4-FFF2-40B4-BE49-F238E27FC236}">
                <a16:creationId xmlns:a16="http://schemas.microsoft.com/office/drawing/2014/main" id="{0300FB78-EF81-519D-C61C-B0CA390A42D1}"/>
              </a:ext>
            </a:extLst>
          </p:cNvPr>
          <p:cNvSpPr>
            <a:spLocks noGrp="1"/>
          </p:cNvSpPr>
          <p:nvPr>
            <p:ph sz="quarter" idx="15"/>
          </p:nvPr>
        </p:nvSpPr>
        <p:spPr>
          <a:xfrm>
            <a:off x="8309840" y="1330036"/>
            <a:ext cx="3255819" cy="4231963"/>
          </a:xfrm>
        </p:spPr>
        <p:txBody>
          <a:bodyPr>
            <a:normAutofit/>
          </a:bodyPr>
          <a:lstStyle>
            <a:lvl1pPr>
              <a:defRPr b="0" i="0">
                <a:solidFill>
                  <a:schemeClr val="tx1"/>
                </a:solidFill>
                <a:latin typeface="Avenir" panose="02000503020000020003" pitchFamily="2" charset="0"/>
              </a:defRPr>
            </a:lvl1pPr>
            <a:lvl2pPr>
              <a:defRPr b="0" i="0">
                <a:solidFill>
                  <a:schemeClr val="tx1"/>
                </a:solidFill>
                <a:latin typeface="Avenir" panose="02000503020000020003" pitchFamily="2" charset="0"/>
              </a:defRPr>
            </a:lvl2pPr>
            <a:lvl3pPr>
              <a:defRPr b="0" i="0">
                <a:solidFill>
                  <a:schemeClr val="tx1"/>
                </a:solidFill>
                <a:latin typeface="Avenir" panose="02000503020000020003" pitchFamily="2" charset="0"/>
              </a:defRPr>
            </a:lvl3pPr>
            <a:lvl4pPr>
              <a:defRPr b="0" i="0">
                <a:solidFill>
                  <a:schemeClr val="tx1"/>
                </a:solidFill>
                <a:latin typeface="Avenir" panose="02000503020000020003" pitchFamily="2" charset="0"/>
              </a:defRPr>
            </a:lvl4pPr>
            <a:lvl5pPr>
              <a:defRPr b="0" i="0">
                <a:solidFill>
                  <a:schemeClr val="tx1"/>
                </a:solidFill>
                <a:latin typeface="Avenir"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noProof="0"/>
          </a:p>
        </p:txBody>
      </p:sp>
      <p:sp>
        <p:nvSpPr>
          <p:cNvPr id="11" name="Espace réservé du texte 2">
            <a:extLst>
              <a:ext uri="{FF2B5EF4-FFF2-40B4-BE49-F238E27FC236}">
                <a16:creationId xmlns:a16="http://schemas.microsoft.com/office/drawing/2014/main" id="{3E761F01-A76B-5770-0498-83401554F127}"/>
              </a:ext>
            </a:extLst>
          </p:cNvPr>
          <p:cNvSpPr>
            <a:spLocks noGrp="1"/>
          </p:cNvSpPr>
          <p:nvPr>
            <p:ph type="body" idx="1" hasCustomPrompt="1"/>
          </p:nvPr>
        </p:nvSpPr>
        <p:spPr>
          <a:xfrm>
            <a:off x="360000" y="200415"/>
            <a:ext cx="6964664" cy="441745"/>
          </a:xfrm>
        </p:spPr>
        <p:txBody>
          <a:bodyPr anchor="b">
            <a:normAutofit/>
          </a:bodyPr>
          <a:lstStyle>
            <a:lvl1pPr marL="0" indent="0">
              <a:buNone/>
              <a:defRPr sz="1200" b="1" i="0">
                <a:solidFill>
                  <a:srgbClr val="FF9F5A"/>
                </a:solidFill>
                <a:latin typeface="Avenir Black" panose="02000503020000020003"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noProof="0"/>
              <a:t>Click to </a:t>
            </a:r>
            <a:r>
              <a:rPr lang="fr-CA" noProof="0" err="1"/>
              <a:t>edit</a:t>
            </a:r>
            <a:r>
              <a:rPr lang="fr-CA" noProof="0"/>
              <a:t> Master </a:t>
            </a:r>
            <a:r>
              <a:rPr lang="fr-CA" noProof="0" err="1"/>
              <a:t>text</a:t>
            </a:r>
            <a:r>
              <a:rPr lang="fr-CA" noProof="0"/>
              <a:t> styles</a:t>
            </a:r>
          </a:p>
        </p:txBody>
      </p:sp>
      <p:sp>
        <p:nvSpPr>
          <p:cNvPr id="12" name="Title 1">
            <a:extLst>
              <a:ext uri="{FF2B5EF4-FFF2-40B4-BE49-F238E27FC236}">
                <a16:creationId xmlns:a16="http://schemas.microsoft.com/office/drawing/2014/main" id="{CF7FF5D2-D2AE-791B-642F-D60A2E4CF1E0}"/>
              </a:ext>
            </a:extLst>
          </p:cNvPr>
          <p:cNvSpPr>
            <a:spLocks noGrp="1"/>
          </p:cNvSpPr>
          <p:nvPr>
            <p:ph type="title"/>
          </p:nvPr>
        </p:nvSpPr>
        <p:spPr>
          <a:xfrm>
            <a:off x="360000" y="576000"/>
            <a:ext cx="6964664" cy="539750"/>
          </a:xfrm>
        </p:spPr>
        <p:txBody>
          <a:bodyPr/>
          <a:lstStyle>
            <a:lvl1pPr>
              <a:defRPr b="0" i="0">
                <a:latin typeface="Avenir Medium" panose="02000503020000020003" pitchFamily="2" charset="0"/>
              </a:defRPr>
            </a:lvl1pPr>
          </a:lstStyle>
          <a:p>
            <a:r>
              <a:rPr lang="en-US"/>
              <a:t>Click to edit Master title style</a:t>
            </a:r>
            <a:endParaRPr lang="fr-CA"/>
          </a:p>
        </p:txBody>
      </p:sp>
      <p:sp>
        <p:nvSpPr>
          <p:cNvPr id="13" name="Espace réservé du pied de page 4">
            <a:extLst>
              <a:ext uri="{FF2B5EF4-FFF2-40B4-BE49-F238E27FC236}">
                <a16:creationId xmlns:a16="http://schemas.microsoft.com/office/drawing/2014/main" id="{0F18AB3F-2E7B-81AE-3A88-72AB8C5E2F87}"/>
              </a:ext>
            </a:extLst>
          </p:cNvPr>
          <p:cNvSpPr>
            <a:spLocks noGrp="1"/>
          </p:cNvSpPr>
          <p:nvPr>
            <p:ph type="ftr" sz="quarter" idx="3"/>
          </p:nvPr>
        </p:nvSpPr>
        <p:spPr>
          <a:xfrm>
            <a:off x="371473" y="6492239"/>
            <a:ext cx="5040000" cy="274320"/>
          </a:xfrm>
          <a:prstGeom prst="rect">
            <a:avLst/>
          </a:prstGeom>
        </p:spPr>
        <p:txBody>
          <a:bodyPr vert="horz" lIns="91440" tIns="45720" rIns="91440" bIns="45720" rtlCol="0" anchor="t" anchorCtr="0"/>
          <a:lstStyle>
            <a:lvl1pPr algn="l">
              <a:defRPr sz="1000" b="0" i="0">
                <a:solidFill>
                  <a:schemeClr val="tx1"/>
                </a:solidFill>
                <a:latin typeface="Avenir" panose="02000503020000020003" pitchFamily="2" charset="0"/>
              </a:defRPr>
            </a:lvl1pPr>
          </a:lstStyle>
          <a:p>
            <a:r>
              <a:rPr lang="fr-CA"/>
              <a:t>© Apprentx Inc.</a:t>
            </a:r>
          </a:p>
        </p:txBody>
      </p:sp>
    </p:spTree>
    <p:extLst>
      <p:ext uri="{BB962C8B-B14F-4D97-AF65-F5344CB8AC3E}">
        <p14:creationId xmlns:p14="http://schemas.microsoft.com/office/powerpoint/2010/main" val="5042298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u avec illustration pal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3141B63-758B-2363-C660-70D46C1F3E78}"/>
              </a:ext>
            </a:extLst>
          </p:cNvPr>
          <p:cNvSpPr/>
          <p:nvPr userDrawn="1"/>
        </p:nvSpPr>
        <p:spPr>
          <a:xfrm>
            <a:off x="7683500" y="0"/>
            <a:ext cx="45085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numéro de diapositive 7">
            <a:extLst>
              <a:ext uri="{FF2B5EF4-FFF2-40B4-BE49-F238E27FC236}">
                <a16:creationId xmlns:a16="http://schemas.microsoft.com/office/drawing/2014/main" id="{2C2D65D7-F0A5-C33F-D90F-E23AD26C2D84}"/>
              </a:ext>
            </a:extLst>
          </p:cNvPr>
          <p:cNvSpPr>
            <a:spLocks noGrp="1"/>
          </p:cNvSpPr>
          <p:nvPr>
            <p:ph type="sldNum" sz="quarter" idx="11"/>
          </p:nvPr>
        </p:nvSpPr>
        <p:spPr>
          <a:xfrm>
            <a:off x="7040539" y="6483096"/>
            <a:ext cx="402336" cy="365125"/>
          </a:xfrm>
        </p:spPr>
        <p:txBody>
          <a:bodyPr/>
          <a:lstStyle/>
          <a:p>
            <a:fld id="{974CB5C3-366E-402B-BA64-2226CA2A33D2}" type="slidenum">
              <a:rPr lang="fr-CA" smtClean="0"/>
              <a:t>‹#›</a:t>
            </a:fld>
            <a:endParaRPr lang="fr-CA"/>
          </a:p>
        </p:txBody>
      </p:sp>
      <p:sp>
        <p:nvSpPr>
          <p:cNvPr id="3" name="Espace réservé du texte 3">
            <a:extLst>
              <a:ext uri="{FF2B5EF4-FFF2-40B4-BE49-F238E27FC236}">
                <a16:creationId xmlns:a16="http://schemas.microsoft.com/office/drawing/2014/main" id="{6F95DF33-02C4-F3A1-395D-43D5E147A2C2}"/>
              </a:ext>
            </a:extLst>
          </p:cNvPr>
          <p:cNvSpPr>
            <a:spLocks noGrp="1"/>
          </p:cNvSpPr>
          <p:nvPr>
            <p:ph type="body" sz="quarter" idx="14" hasCustomPrompt="1"/>
          </p:nvPr>
        </p:nvSpPr>
        <p:spPr>
          <a:xfrm>
            <a:off x="10540800" y="5850000"/>
            <a:ext cx="1526400" cy="720000"/>
          </a:xfrm>
          <a:blipFill>
            <a:blip r:embed="rId2"/>
            <a:stretch>
              <a:fillRect/>
            </a:stretch>
          </a:blipFill>
        </p:spPr>
        <p:txBody>
          <a:bodyPr/>
          <a:lstStyle/>
          <a:p>
            <a:pPr lvl="0"/>
            <a:r>
              <a:rPr lang="fr-CA"/>
              <a:t> </a:t>
            </a:r>
          </a:p>
        </p:txBody>
      </p:sp>
      <p:sp>
        <p:nvSpPr>
          <p:cNvPr id="9" name="Espace réservé pour une image  5">
            <a:extLst>
              <a:ext uri="{FF2B5EF4-FFF2-40B4-BE49-F238E27FC236}">
                <a16:creationId xmlns:a16="http://schemas.microsoft.com/office/drawing/2014/main" id="{9006DBF5-5FB8-045D-75C5-A5C621CE2969}"/>
              </a:ext>
            </a:extLst>
          </p:cNvPr>
          <p:cNvSpPr>
            <a:spLocks noGrp="1"/>
          </p:cNvSpPr>
          <p:nvPr>
            <p:ph type="pic" sz="quarter" idx="15"/>
          </p:nvPr>
        </p:nvSpPr>
        <p:spPr>
          <a:xfrm>
            <a:off x="8150225" y="1641475"/>
            <a:ext cx="3575050" cy="3575050"/>
          </a:xfrm>
        </p:spPr>
        <p:txBody>
          <a:bodyPr/>
          <a:lstStyle/>
          <a:p>
            <a:endParaRPr lang="fr-FR"/>
          </a:p>
        </p:txBody>
      </p:sp>
      <p:sp>
        <p:nvSpPr>
          <p:cNvPr id="10" name="Espace réservé du texte 2">
            <a:extLst>
              <a:ext uri="{FF2B5EF4-FFF2-40B4-BE49-F238E27FC236}">
                <a16:creationId xmlns:a16="http://schemas.microsoft.com/office/drawing/2014/main" id="{D0543691-792F-3897-41D1-145ABD083E41}"/>
              </a:ext>
            </a:extLst>
          </p:cNvPr>
          <p:cNvSpPr>
            <a:spLocks noGrp="1"/>
          </p:cNvSpPr>
          <p:nvPr>
            <p:ph type="body" idx="1" hasCustomPrompt="1"/>
          </p:nvPr>
        </p:nvSpPr>
        <p:spPr>
          <a:xfrm>
            <a:off x="360000" y="200415"/>
            <a:ext cx="6964664" cy="441745"/>
          </a:xfrm>
        </p:spPr>
        <p:txBody>
          <a:bodyPr anchor="b">
            <a:normAutofit/>
          </a:bodyPr>
          <a:lstStyle>
            <a:lvl1pPr marL="0" indent="0">
              <a:buNone/>
              <a:defRPr sz="1200" b="1" i="0">
                <a:solidFill>
                  <a:srgbClr val="FF9F5A"/>
                </a:solidFill>
                <a:latin typeface="Avenir Black" panose="02000503020000020003"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noProof="0"/>
              <a:t>Click to </a:t>
            </a:r>
            <a:r>
              <a:rPr lang="fr-CA" noProof="0" err="1"/>
              <a:t>edit</a:t>
            </a:r>
            <a:r>
              <a:rPr lang="fr-CA" noProof="0"/>
              <a:t> Master </a:t>
            </a:r>
            <a:r>
              <a:rPr lang="fr-CA" noProof="0" err="1"/>
              <a:t>text</a:t>
            </a:r>
            <a:r>
              <a:rPr lang="fr-CA" noProof="0"/>
              <a:t> styles</a:t>
            </a:r>
          </a:p>
        </p:txBody>
      </p:sp>
      <p:sp>
        <p:nvSpPr>
          <p:cNvPr id="11" name="Title 1">
            <a:extLst>
              <a:ext uri="{FF2B5EF4-FFF2-40B4-BE49-F238E27FC236}">
                <a16:creationId xmlns:a16="http://schemas.microsoft.com/office/drawing/2014/main" id="{21A5FA74-A941-9D3D-1D3A-6C8A2DBB5D99}"/>
              </a:ext>
            </a:extLst>
          </p:cNvPr>
          <p:cNvSpPr>
            <a:spLocks noGrp="1"/>
          </p:cNvSpPr>
          <p:nvPr>
            <p:ph type="title"/>
          </p:nvPr>
        </p:nvSpPr>
        <p:spPr>
          <a:xfrm>
            <a:off x="360000" y="576000"/>
            <a:ext cx="6964664" cy="539750"/>
          </a:xfrm>
        </p:spPr>
        <p:txBody>
          <a:bodyPr/>
          <a:lstStyle>
            <a:lvl1pPr>
              <a:defRPr b="0" i="0">
                <a:latin typeface="Avenir Medium" panose="02000503020000020003" pitchFamily="2" charset="0"/>
              </a:defRPr>
            </a:lvl1pPr>
          </a:lstStyle>
          <a:p>
            <a:r>
              <a:rPr lang="en-US"/>
              <a:t>Click to edit Master title style</a:t>
            </a:r>
            <a:endParaRPr lang="fr-CA"/>
          </a:p>
        </p:txBody>
      </p:sp>
      <p:sp>
        <p:nvSpPr>
          <p:cNvPr id="12" name="Espace réservé du contenu 10">
            <a:extLst>
              <a:ext uri="{FF2B5EF4-FFF2-40B4-BE49-F238E27FC236}">
                <a16:creationId xmlns:a16="http://schemas.microsoft.com/office/drawing/2014/main" id="{D598EF68-4500-F98E-2E6B-2187742D4467}"/>
              </a:ext>
            </a:extLst>
          </p:cNvPr>
          <p:cNvSpPr>
            <a:spLocks noGrp="1"/>
          </p:cNvSpPr>
          <p:nvPr>
            <p:ph sz="quarter" idx="12"/>
          </p:nvPr>
        </p:nvSpPr>
        <p:spPr>
          <a:xfrm>
            <a:off x="360000" y="1311682"/>
            <a:ext cx="7082875" cy="5058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noProof="0"/>
          </a:p>
        </p:txBody>
      </p:sp>
      <p:sp>
        <p:nvSpPr>
          <p:cNvPr id="14" name="Espace réservé du pied de page 4">
            <a:extLst>
              <a:ext uri="{FF2B5EF4-FFF2-40B4-BE49-F238E27FC236}">
                <a16:creationId xmlns:a16="http://schemas.microsoft.com/office/drawing/2014/main" id="{4528963E-96CE-2F8D-5301-AD776290AD2A}"/>
              </a:ext>
            </a:extLst>
          </p:cNvPr>
          <p:cNvSpPr>
            <a:spLocks noGrp="1"/>
          </p:cNvSpPr>
          <p:nvPr>
            <p:ph type="ftr" sz="quarter" idx="3"/>
          </p:nvPr>
        </p:nvSpPr>
        <p:spPr>
          <a:xfrm>
            <a:off x="371473" y="6492239"/>
            <a:ext cx="5040000" cy="274320"/>
          </a:xfrm>
          <a:prstGeom prst="rect">
            <a:avLst/>
          </a:prstGeom>
        </p:spPr>
        <p:txBody>
          <a:bodyPr vert="horz" lIns="91440" tIns="45720" rIns="91440" bIns="45720" rtlCol="0" anchor="t" anchorCtr="0"/>
          <a:lstStyle>
            <a:lvl1pPr algn="l">
              <a:defRPr sz="1000" b="0" i="0">
                <a:solidFill>
                  <a:schemeClr val="tx1"/>
                </a:solidFill>
                <a:latin typeface="Avenir" panose="02000503020000020003" pitchFamily="2" charset="0"/>
              </a:defRPr>
            </a:lvl1pPr>
          </a:lstStyle>
          <a:p>
            <a:r>
              <a:rPr lang="fr-CA"/>
              <a:t>© Apprentx Inc.</a:t>
            </a:r>
          </a:p>
        </p:txBody>
      </p:sp>
    </p:spTree>
    <p:extLst>
      <p:ext uri="{BB962C8B-B14F-4D97-AF65-F5344CB8AC3E}">
        <p14:creationId xmlns:p14="http://schemas.microsoft.com/office/powerpoint/2010/main" val="35759834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id="{0309AE84-9257-8628-F9CC-777A00CDF929}"/>
              </a:ext>
            </a:extLst>
          </p:cNvPr>
          <p:cNvSpPr>
            <a:spLocks noGrp="1"/>
          </p:cNvSpPr>
          <p:nvPr>
            <p:ph type="sldNum" sz="quarter" idx="11"/>
          </p:nvPr>
        </p:nvSpPr>
        <p:spPr/>
        <p:txBody>
          <a:bodyPr/>
          <a:lstStyle/>
          <a:p>
            <a:fld id="{974CB5C3-366E-402B-BA64-2226CA2A33D2}" type="slidenum">
              <a:rPr lang="fr-CA" smtClean="0"/>
              <a:t>‹#›</a:t>
            </a:fld>
            <a:endParaRPr lang="fr-CA"/>
          </a:p>
        </p:txBody>
      </p:sp>
      <p:sp>
        <p:nvSpPr>
          <p:cNvPr id="11" name="Espace réservé du contenu 10">
            <a:extLst>
              <a:ext uri="{FF2B5EF4-FFF2-40B4-BE49-F238E27FC236}">
                <a16:creationId xmlns:a16="http://schemas.microsoft.com/office/drawing/2014/main" id="{7DD5C040-5667-EBEC-FE8C-EF73B5841A7C}"/>
              </a:ext>
            </a:extLst>
          </p:cNvPr>
          <p:cNvSpPr>
            <a:spLocks noGrp="1"/>
          </p:cNvSpPr>
          <p:nvPr>
            <p:ph sz="quarter" idx="13"/>
          </p:nvPr>
        </p:nvSpPr>
        <p:spPr>
          <a:xfrm>
            <a:off x="360000" y="1265128"/>
            <a:ext cx="11573290" cy="5016871"/>
          </a:xfrm>
        </p:spPr>
        <p:txBody>
          <a:bodyPr>
            <a:normAutofit/>
          </a:bodyPr>
          <a:lstStyle>
            <a:lvl1pPr marL="315913" indent="-315913">
              <a:lnSpc>
                <a:spcPct val="100000"/>
              </a:lnSpc>
              <a:spcBef>
                <a:spcPts val="800"/>
              </a:spcBef>
              <a:buFont typeface="+mj-lt"/>
              <a:buAutoNum type="arabicPeriod"/>
              <a:tabLst/>
              <a:defRPr b="0" i="0">
                <a:latin typeface="Avenir" panose="02000503020000020003" pitchFamily="2" charset="0"/>
              </a:defRPr>
            </a:lvl1pPr>
            <a:lvl2pPr marL="541338" indent="-225425">
              <a:lnSpc>
                <a:spcPct val="100000"/>
              </a:lnSpc>
              <a:spcBef>
                <a:spcPts val="0"/>
              </a:spcBef>
              <a:spcAft>
                <a:spcPts val="800"/>
              </a:spcAft>
              <a:tabLst/>
              <a:defRPr b="0" i="0">
                <a:latin typeface="Avenir" panose="02000503020000020003" pitchFamily="2" charset="0"/>
              </a:defRPr>
            </a:lvl2pPr>
            <a:lvl3pPr marL="717550" indent="-130175">
              <a:lnSpc>
                <a:spcPct val="100000"/>
              </a:lnSpc>
              <a:spcBef>
                <a:spcPts val="0"/>
              </a:spcBef>
              <a:spcAft>
                <a:spcPts val="800"/>
              </a:spcAft>
              <a:tabLst/>
              <a:defRPr sz="1800" b="0" i="0">
                <a:latin typeface="Avenir" panose="02000503020000020003" pitchFamily="2" charset="0"/>
              </a:defRPr>
            </a:lvl3pPr>
            <a:lvl4pPr marL="1027113" indent="-177800">
              <a:lnSpc>
                <a:spcPct val="100000"/>
              </a:lnSpc>
              <a:spcBef>
                <a:spcPts val="0"/>
              </a:spcBef>
              <a:spcAft>
                <a:spcPts val="800"/>
              </a:spcAft>
              <a:tabLst/>
              <a:defRPr b="0" i="0">
                <a:latin typeface="Avenir" panose="02000503020000020003" pitchFamily="2" charset="0"/>
              </a:defRPr>
            </a:lvl4pPr>
            <a:lvl5pPr marL="1250950" indent="-177800">
              <a:lnSpc>
                <a:spcPct val="100000"/>
              </a:lnSpc>
              <a:spcBef>
                <a:spcPts val="0"/>
              </a:spcBef>
              <a:spcAft>
                <a:spcPts val="800"/>
              </a:spcAft>
              <a:tabLst/>
              <a:defRPr b="0" i="0">
                <a:latin typeface="Avenir"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5">
            <a:extLst>
              <a:ext uri="{FF2B5EF4-FFF2-40B4-BE49-F238E27FC236}">
                <a16:creationId xmlns:a16="http://schemas.microsoft.com/office/drawing/2014/main" id="{59DFF25C-BCFC-AE8F-AA24-6B9639BBFB1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42275" y="5851586"/>
            <a:ext cx="1527804" cy="720000"/>
          </a:xfrm>
          <a:prstGeom prst="rect">
            <a:avLst/>
          </a:prstGeom>
        </p:spPr>
      </p:pic>
      <p:sp>
        <p:nvSpPr>
          <p:cNvPr id="3" name="Espace réservé du texte 2">
            <a:extLst>
              <a:ext uri="{FF2B5EF4-FFF2-40B4-BE49-F238E27FC236}">
                <a16:creationId xmlns:a16="http://schemas.microsoft.com/office/drawing/2014/main" id="{9991E350-FC0B-5BF3-35FD-32F161518083}"/>
              </a:ext>
            </a:extLst>
          </p:cNvPr>
          <p:cNvSpPr>
            <a:spLocks noGrp="1"/>
          </p:cNvSpPr>
          <p:nvPr>
            <p:ph type="body" idx="1" hasCustomPrompt="1"/>
          </p:nvPr>
        </p:nvSpPr>
        <p:spPr>
          <a:xfrm>
            <a:off x="360000" y="200415"/>
            <a:ext cx="6964664" cy="441745"/>
          </a:xfrm>
        </p:spPr>
        <p:txBody>
          <a:bodyPr anchor="b">
            <a:normAutofit/>
          </a:bodyPr>
          <a:lstStyle>
            <a:lvl1pPr marL="0" indent="0">
              <a:buNone/>
              <a:defRPr sz="1200" b="1" i="0">
                <a:solidFill>
                  <a:srgbClr val="FF9F5A"/>
                </a:solidFill>
                <a:latin typeface="Avenir Black" panose="02000503020000020003"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noProof="0"/>
              <a:t>Click to </a:t>
            </a:r>
            <a:r>
              <a:rPr lang="fr-CA" noProof="0" err="1"/>
              <a:t>edit</a:t>
            </a:r>
            <a:r>
              <a:rPr lang="fr-CA" noProof="0"/>
              <a:t> Master </a:t>
            </a:r>
            <a:r>
              <a:rPr lang="fr-CA" noProof="0" err="1"/>
              <a:t>text</a:t>
            </a:r>
            <a:r>
              <a:rPr lang="fr-CA" noProof="0"/>
              <a:t> styles</a:t>
            </a:r>
          </a:p>
        </p:txBody>
      </p:sp>
      <p:sp>
        <p:nvSpPr>
          <p:cNvPr id="5" name="Title 1">
            <a:extLst>
              <a:ext uri="{FF2B5EF4-FFF2-40B4-BE49-F238E27FC236}">
                <a16:creationId xmlns:a16="http://schemas.microsoft.com/office/drawing/2014/main" id="{CD8B6B4C-A01B-9046-71EB-909483CCD237}"/>
              </a:ext>
            </a:extLst>
          </p:cNvPr>
          <p:cNvSpPr>
            <a:spLocks noGrp="1"/>
          </p:cNvSpPr>
          <p:nvPr>
            <p:ph type="title"/>
          </p:nvPr>
        </p:nvSpPr>
        <p:spPr>
          <a:xfrm>
            <a:off x="360000" y="576000"/>
            <a:ext cx="6964664" cy="539750"/>
          </a:xfrm>
        </p:spPr>
        <p:txBody>
          <a:bodyPr/>
          <a:lstStyle>
            <a:lvl1pPr>
              <a:defRPr b="0" i="0">
                <a:latin typeface="Avenir Medium" panose="02000503020000020003" pitchFamily="2" charset="0"/>
              </a:defRPr>
            </a:lvl1pPr>
          </a:lstStyle>
          <a:p>
            <a:r>
              <a:rPr lang="en-US"/>
              <a:t>Click to edit Master title style</a:t>
            </a:r>
            <a:endParaRPr lang="fr-CA"/>
          </a:p>
        </p:txBody>
      </p:sp>
      <p:sp>
        <p:nvSpPr>
          <p:cNvPr id="6" name="Espace réservé du pied de page 4">
            <a:extLst>
              <a:ext uri="{FF2B5EF4-FFF2-40B4-BE49-F238E27FC236}">
                <a16:creationId xmlns:a16="http://schemas.microsoft.com/office/drawing/2014/main" id="{4443FDCD-4BF3-E4F4-7708-820069139143}"/>
              </a:ext>
            </a:extLst>
          </p:cNvPr>
          <p:cNvSpPr>
            <a:spLocks noGrp="1"/>
          </p:cNvSpPr>
          <p:nvPr>
            <p:ph type="ftr" sz="quarter" idx="3"/>
          </p:nvPr>
        </p:nvSpPr>
        <p:spPr>
          <a:xfrm>
            <a:off x="371473" y="6492239"/>
            <a:ext cx="5040000" cy="274320"/>
          </a:xfrm>
          <a:prstGeom prst="rect">
            <a:avLst/>
          </a:prstGeom>
        </p:spPr>
        <p:txBody>
          <a:bodyPr vert="horz" lIns="91440" tIns="45720" rIns="91440" bIns="45720" rtlCol="0" anchor="t" anchorCtr="0"/>
          <a:lstStyle>
            <a:lvl1pPr algn="l">
              <a:defRPr sz="1000" b="0" i="0">
                <a:solidFill>
                  <a:schemeClr val="tx1"/>
                </a:solidFill>
                <a:latin typeface="Avenir" panose="02000503020000020003" pitchFamily="2" charset="0"/>
              </a:defRPr>
            </a:lvl1pPr>
          </a:lstStyle>
          <a:p>
            <a:r>
              <a:rPr lang="fr-CA"/>
              <a:t>© Apprentx Inc.</a:t>
            </a:r>
          </a:p>
        </p:txBody>
      </p:sp>
    </p:spTree>
    <p:extLst>
      <p:ext uri="{BB962C8B-B14F-4D97-AF65-F5344CB8AC3E}">
        <p14:creationId xmlns:p14="http://schemas.microsoft.com/office/powerpoint/2010/main" val="212594797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4F943F-C928-173D-1783-784D6AB6502C}"/>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B2B96CA0-620F-F62C-AD96-AD0C4D5030CA}"/>
              </a:ext>
            </a:extLst>
          </p:cNvPr>
          <p:cNvSpPr>
            <a:spLocks noGrp="1"/>
          </p:cNvSpPr>
          <p:nvPr>
            <p:ph type="dt" sz="half" idx="10"/>
          </p:nvPr>
        </p:nvSpPr>
        <p:spPr/>
        <p:txBody>
          <a:bodyPr/>
          <a:lstStyle/>
          <a:p>
            <a:fld id="{9C7BBE7E-94B9-4478-80F8-BE6CCA295C2B}" type="datetimeFigureOut">
              <a:rPr lang="fr-CA" smtClean="0"/>
              <a:t>2025-01-14</a:t>
            </a:fld>
            <a:endParaRPr lang="fr-CA"/>
          </a:p>
        </p:txBody>
      </p:sp>
      <p:sp>
        <p:nvSpPr>
          <p:cNvPr id="4" name="Espace réservé du pied de page 3">
            <a:extLst>
              <a:ext uri="{FF2B5EF4-FFF2-40B4-BE49-F238E27FC236}">
                <a16:creationId xmlns:a16="http://schemas.microsoft.com/office/drawing/2014/main" id="{0E9D7C58-C18D-D538-3E19-4A80FF37DD24}"/>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A1A51D77-5BBA-2C3B-4AA6-29AB765D4389}"/>
              </a:ext>
            </a:extLst>
          </p:cNvPr>
          <p:cNvSpPr>
            <a:spLocks noGrp="1"/>
          </p:cNvSpPr>
          <p:nvPr>
            <p:ph type="sldNum" sz="quarter" idx="12"/>
          </p:nvPr>
        </p:nvSpPr>
        <p:spPr/>
        <p:txBody>
          <a:bodyPr/>
          <a:lstStyle/>
          <a:p>
            <a:fld id="{574167F2-E15A-4707-BC86-97668E9188C5}" type="slidenum">
              <a:rPr lang="fr-CA" smtClean="0"/>
              <a:t>‹#›</a:t>
            </a:fld>
            <a:endParaRPr lang="fr-CA"/>
          </a:p>
        </p:txBody>
      </p:sp>
    </p:spTree>
    <p:extLst>
      <p:ext uri="{BB962C8B-B14F-4D97-AF65-F5344CB8AC3E}">
        <p14:creationId xmlns:p14="http://schemas.microsoft.com/office/powerpoint/2010/main" val="5773706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8" name="Espace réservé du contenu 2">
            <a:extLst>
              <a:ext uri="{FF2B5EF4-FFF2-40B4-BE49-F238E27FC236}">
                <a16:creationId xmlns:a16="http://schemas.microsoft.com/office/drawing/2014/main" id="{F8B2BC63-E1BF-485C-EBB2-5C908FB58401}"/>
              </a:ext>
            </a:extLst>
          </p:cNvPr>
          <p:cNvSpPr>
            <a:spLocks noGrp="1"/>
          </p:cNvSpPr>
          <p:nvPr>
            <p:ph idx="1" hasCustomPrompt="1"/>
          </p:nvPr>
        </p:nvSpPr>
        <p:spPr>
          <a:xfrm>
            <a:off x="377639" y="1296000"/>
            <a:ext cx="5034149" cy="5072995"/>
          </a:xfrm>
        </p:spPr>
        <p:txBody>
          <a:bodyPr>
            <a:normAutofit/>
          </a:bodyPr>
          <a:lstStyle/>
          <a:p>
            <a:pPr lvl="0"/>
            <a:r>
              <a:rPr lang="fr-CA"/>
              <a:t>Cliquer sur les icônes pour ajouter des images ou autres contenus</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9" name="Espace réservé du contenu 2">
            <a:extLst>
              <a:ext uri="{FF2B5EF4-FFF2-40B4-BE49-F238E27FC236}">
                <a16:creationId xmlns:a16="http://schemas.microsoft.com/office/drawing/2014/main" id="{8A20A647-90FA-4BEC-0007-055C3910DD3F}"/>
              </a:ext>
            </a:extLst>
          </p:cNvPr>
          <p:cNvSpPr>
            <a:spLocks noGrp="1"/>
          </p:cNvSpPr>
          <p:nvPr>
            <p:ph idx="10" hasCustomPrompt="1"/>
          </p:nvPr>
        </p:nvSpPr>
        <p:spPr>
          <a:xfrm>
            <a:off x="5772150" y="1296000"/>
            <a:ext cx="5040314" cy="4604559"/>
          </a:xfrm>
        </p:spPr>
        <p:txBody>
          <a:bodyPr>
            <a:normAutofit/>
          </a:bodyPr>
          <a:lstStyle/>
          <a:p>
            <a:pPr lvl="0"/>
            <a:r>
              <a:rPr lang="fr-CA"/>
              <a:t>Cliquer sur les icônes pour ajouter des images ou autres contenus</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11" name="Espace réservé du numéro de diapositive 10">
            <a:extLst>
              <a:ext uri="{FF2B5EF4-FFF2-40B4-BE49-F238E27FC236}">
                <a16:creationId xmlns:a16="http://schemas.microsoft.com/office/drawing/2014/main" id="{D4C40EDC-8A50-820E-47F1-6A3CA893F416}"/>
              </a:ext>
            </a:extLst>
          </p:cNvPr>
          <p:cNvSpPr>
            <a:spLocks noGrp="1"/>
          </p:cNvSpPr>
          <p:nvPr>
            <p:ph type="sldNum" sz="quarter" idx="12"/>
          </p:nvPr>
        </p:nvSpPr>
        <p:spPr/>
        <p:txBody>
          <a:bodyPr/>
          <a:lstStyle/>
          <a:p>
            <a:fld id="{974CB5C3-366E-402B-BA64-2226CA2A33D2}" type="slidenum">
              <a:rPr lang="fr-CA" smtClean="0"/>
              <a:t>‹#›</a:t>
            </a:fld>
            <a:endParaRPr lang="fr-CA"/>
          </a:p>
        </p:txBody>
      </p:sp>
      <p:pic>
        <p:nvPicPr>
          <p:cNvPr id="2" name="Picture 5">
            <a:extLst>
              <a:ext uri="{FF2B5EF4-FFF2-40B4-BE49-F238E27FC236}">
                <a16:creationId xmlns:a16="http://schemas.microsoft.com/office/drawing/2014/main" id="{F9DD7E9E-C9AC-F1CA-0C20-FBED3C5289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42275" y="5851586"/>
            <a:ext cx="1527804" cy="720000"/>
          </a:xfrm>
          <a:prstGeom prst="rect">
            <a:avLst/>
          </a:prstGeom>
        </p:spPr>
      </p:pic>
      <p:sp>
        <p:nvSpPr>
          <p:cNvPr id="4" name="Espace réservé du texte 2">
            <a:extLst>
              <a:ext uri="{FF2B5EF4-FFF2-40B4-BE49-F238E27FC236}">
                <a16:creationId xmlns:a16="http://schemas.microsoft.com/office/drawing/2014/main" id="{D7944DAB-E9CF-017D-FC0E-EC28BE2D1198}"/>
              </a:ext>
            </a:extLst>
          </p:cNvPr>
          <p:cNvSpPr>
            <a:spLocks noGrp="1"/>
          </p:cNvSpPr>
          <p:nvPr>
            <p:ph type="body" idx="13" hasCustomPrompt="1"/>
          </p:nvPr>
        </p:nvSpPr>
        <p:spPr>
          <a:xfrm>
            <a:off x="360000" y="200415"/>
            <a:ext cx="6964664" cy="441745"/>
          </a:xfrm>
        </p:spPr>
        <p:txBody>
          <a:bodyPr anchor="b">
            <a:normAutofit/>
          </a:bodyPr>
          <a:lstStyle>
            <a:lvl1pPr marL="0" indent="0">
              <a:buNone/>
              <a:defRPr sz="1200" b="1" i="0">
                <a:solidFill>
                  <a:srgbClr val="FF9F5A"/>
                </a:solidFill>
                <a:latin typeface="Avenir Black" panose="02000503020000020003"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noProof="0"/>
              <a:t>Click to </a:t>
            </a:r>
            <a:r>
              <a:rPr lang="fr-CA" noProof="0" err="1"/>
              <a:t>edit</a:t>
            </a:r>
            <a:r>
              <a:rPr lang="fr-CA" noProof="0"/>
              <a:t> Master </a:t>
            </a:r>
            <a:r>
              <a:rPr lang="fr-CA" noProof="0" err="1"/>
              <a:t>text</a:t>
            </a:r>
            <a:r>
              <a:rPr lang="fr-CA" noProof="0"/>
              <a:t> styles</a:t>
            </a:r>
          </a:p>
        </p:txBody>
      </p:sp>
      <p:sp>
        <p:nvSpPr>
          <p:cNvPr id="6" name="Title 1">
            <a:extLst>
              <a:ext uri="{FF2B5EF4-FFF2-40B4-BE49-F238E27FC236}">
                <a16:creationId xmlns:a16="http://schemas.microsoft.com/office/drawing/2014/main" id="{EFB6079E-CB82-B1DD-25E9-65392306312E}"/>
              </a:ext>
            </a:extLst>
          </p:cNvPr>
          <p:cNvSpPr>
            <a:spLocks noGrp="1"/>
          </p:cNvSpPr>
          <p:nvPr>
            <p:ph type="title"/>
          </p:nvPr>
        </p:nvSpPr>
        <p:spPr>
          <a:xfrm>
            <a:off x="360000" y="576000"/>
            <a:ext cx="6964664" cy="539750"/>
          </a:xfrm>
        </p:spPr>
        <p:txBody>
          <a:bodyPr/>
          <a:lstStyle>
            <a:lvl1pPr>
              <a:defRPr b="0" i="0">
                <a:latin typeface="Avenir Medium" panose="02000503020000020003" pitchFamily="2" charset="0"/>
              </a:defRPr>
            </a:lvl1pPr>
          </a:lstStyle>
          <a:p>
            <a:r>
              <a:rPr lang="en-US"/>
              <a:t>Click to edit Master title style</a:t>
            </a:r>
            <a:endParaRPr lang="fr-CA"/>
          </a:p>
        </p:txBody>
      </p:sp>
      <p:sp>
        <p:nvSpPr>
          <p:cNvPr id="7" name="Espace réservé du pied de page 4">
            <a:extLst>
              <a:ext uri="{FF2B5EF4-FFF2-40B4-BE49-F238E27FC236}">
                <a16:creationId xmlns:a16="http://schemas.microsoft.com/office/drawing/2014/main" id="{1825D03B-D7D1-8F81-49D2-B46E644D1A62}"/>
              </a:ext>
            </a:extLst>
          </p:cNvPr>
          <p:cNvSpPr>
            <a:spLocks noGrp="1"/>
          </p:cNvSpPr>
          <p:nvPr>
            <p:ph type="ftr" sz="quarter" idx="3"/>
          </p:nvPr>
        </p:nvSpPr>
        <p:spPr>
          <a:xfrm>
            <a:off x="371473" y="6492239"/>
            <a:ext cx="5040000" cy="274320"/>
          </a:xfrm>
          <a:prstGeom prst="rect">
            <a:avLst/>
          </a:prstGeom>
        </p:spPr>
        <p:txBody>
          <a:bodyPr vert="horz" lIns="91440" tIns="45720" rIns="91440" bIns="45720" rtlCol="0" anchor="t" anchorCtr="0"/>
          <a:lstStyle>
            <a:lvl1pPr algn="l">
              <a:defRPr sz="1000" b="0" i="0">
                <a:solidFill>
                  <a:schemeClr val="tx1"/>
                </a:solidFill>
                <a:latin typeface="Avenir" panose="02000503020000020003" pitchFamily="2" charset="0"/>
              </a:defRPr>
            </a:lvl1pPr>
          </a:lstStyle>
          <a:p>
            <a:r>
              <a:rPr lang="fr-CA"/>
              <a:t>© Apprentx Inc.</a:t>
            </a:r>
          </a:p>
        </p:txBody>
      </p:sp>
    </p:spTree>
    <p:extLst>
      <p:ext uri="{BB962C8B-B14F-4D97-AF65-F5344CB8AC3E}">
        <p14:creationId xmlns:p14="http://schemas.microsoft.com/office/powerpoint/2010/main" val="38831831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154AEA17-DCE4-3138-652B-D89B2D4F65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42275" y="5851586"/>
            <a:ext cx="1527804" cy="720000"/>
          </a:xfrm>
          <a:prstGeom prst="rect">
            <a:avLst/>
          </a:prstGeom>
        </p:spPr>
      </p:pic>
      <p:sp>
        <p:nvSpPr>
          <p:cNvPr id="6" name="Espace réservé du numéro de diapositive 3">
            <a:extLst>
              <a:ext uri="{FF2B5EF4-FFF2-40B4-BE49-F238E27FC236}">
                <a16:creationId xmlns:a16="http://schemas.microsoft.com/office/drawing/2014/main" id="{8A6CFB7F-FEDB-37D6-AFE2-E1185C5DBCEC}"/>
              </a:ext>
            </a:extLst>
          </p:cNvPr>
          <p:cNvSpPr>
            <a:spLocks noGrp="1"/>
          </p:cNvSpPr>
          <p:nvPr>
            <p:ph type="sldNum" sz="quarter" idx="12"/>
          </p:nvPr>
        </p:nvSpPr>
        <p:spPr>
          <a:xfrm>
            <a:off x="11667744" y="6483096"/>
            <a:ext cx="402336" cy="365125"/>
          </a:xfrm>
        </p:spPr>
        <p:txBody>
          <a:bodyPr/>
          <a:lstStyle/>
          <a:p>
            <a:fld id="{B7F26F82-9697-4C4B-B03F-0D6C917691DC}" type="slidenum">
              <a:rPr lang="fr-CA" smtClean="0"/>
              <a:t>‹#›</a:t>
            </a:fld>
            <a:endParaRPr lang="fr-CA"/>
          </a:p>
        </p:txBody>
      </p:sp>
      <p:sp>
        <p:nvSpPr>
          <p:cNvPr id="9" name="Espace réservé du texte 2">
            <a:extLst>
              <a:ext uri="{FF2B5EF4-FFF2-40B4-BE49-F238E27FC236}">
                <a16:creationId xmlns:a16="http://schemas.microsoft.com/office/drawing/2014/main" id="{52417A48-866C-D42B-F744-C6A728A9719E}"/>
              </a:ext>
            </a:extLst>
          </p:cNvPr>
          <p:cNvSpPr>
            <a:spLocks noGrp="1"/>
          </p:cNvSpPr>
          <p:nvPr>
            <p:ph type="body" idx="1" hasCustomPrompt="1"/>
          </p:nvPr>
        </p:nvSpPr>
        <p:spPr>
          <a:xfrm>
            <a:off x="360000" y="200415"/>
            <a:ext cx="6964664" cy="441745"/>
          </a:xfrm>
        </p:spPr>
        <p:txBody>
          <a:bodyPr anchor="b">
            <a:normAutofit/>
          </a:bodyPr>
          <a:lstStyle>
            <a:lvl1pPr marL="0" indent="0">
              <a:buNone/>
              <a:defRPr sz="1200" b="1" i="0">
                <a:solidFill>
                  <a:srgbClr val="FF9F5A"/>
                </a:solidFill>
                <a:latin typeface="Avenir Black" panose="02000503020000020003"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noProof="0"/>
              <a:t>Click to </a:t>
            </a:r>
            <a:r>
              <a:rPr lang="fr-CA" noProof="0" err="1"/>
              <a:t>edit</a:t>
            </a:r>
            <a:r>
              <a:rPr lang="fr-CA" noProof="0"/>
              <a:t> Master </a:t>
            </a:r>
            <a:r>
              <a:rPr lang="fr-CA" noProof="0" err="1"/>
              <a:t>text</a:t>
            </a:r>
            <a:r>
              <a:rPr lang="fr-CA" noProof="0"/>
              <a:t> styles</a:t>
            </a:r>
          </a:p>
        </p:txBody>
      </p:sp>
      <p:sp>
        <p:nvSpPr>
          <p:cNvPr id="10" name="Title 1">
            <a:extLst>
              <a:ext uri="{FF2B5EF4-FFF2-40B4-BE49-F238E27FC236}">
                <a16:creationId xmlns:a16="http://schemas.microsoft.com/office/drawing/2014/main" id="{10A17587-33A1-C0CA-EB10-C0BCCE8FDBF5}"/>
              </a:ext>
            </a:extLst>
          </p:cNvPr>
          <p:cNvSpPr>
            <a:spLocks noGrp="1"/>
          </p:cNvSpPr>
          <p:nvPr>
            <p:ph type="title"/>
          </p:nvPr>
        </p:nvSpPr>
        <p:spPr>
          <a:xfrm>
            <a:off x="360000" y="576000"/>
            <a:ext cx="6964664" cy="539750"/>
          </a:xfrm>
        </p:spPr>
        <p:txBody>
          <a:bodyPr/>
          <a:lstStyle>
            <a:lvl1pPr>
              <a:defRPr b="0" i="0">
                <a:latin typeface="Avenir Medium" panose="02000503020000020003" pitchFamily="2" charset="0"/>
              </a:defRPr>
            </a:lvl1pPr>
          </a:lstStyle>
          <a:p>
            <a:r>
              <a:rPr lang="en-US"/>
              <a:t>Click to edit Master title style</a:t>
            </a:r>
            <a:endParaRPr lang="fr-CA"/>
          </a:p>
        </p:txBody>
      </p:sp>
      <p:sp>
        <p:nvSpPr>
          <p:cNvPr id="11" name="Espace réservé du pied de page 4">
            <a:extLst>
              <a:ext uri="{FF2B5EF4-FFF2-40B4-BE49-F238E27FC236}">
                <a16:creationId xmlns:a16="http://schemas.microsoft.com/office/drawing/2014/main" id="{4ACDA608-D0BC-B42B-1A5E-3091ED0768D6}"/>
              </a:ext>
            </a:extLst>
          </p:cNvPr>
          <p:cNvSpPr>
            <a:spLocks noGrp="1"/>
          </p:cNvSpPr>
          <p:nvPr>
            <p:ph type="ftr" sz="quarter" idx="3"/>
          </p:nvPr>
        </p:nvSpPr>
        <p:spPr>
          <a:xfrm>
            <a:off x="371473" y="6492239"/>
            <a:ext cx="5040000" cy="274320"/>
          </a:xfrm>
          <a:prstGeom prst="rect">
            <a:avLst/>
          </a:prstGeom>
        </p:spPr>
        <p:txBody>
          <a:bodyPr vert="horz" lIns="91440" tIns="45720" rIns="91440" bIns="45720" rtlCol="0" anchor="t" anchorCtr="0"/>
          <a:lstStyle>
            <a:lvl1pPr algn="l">
              <a:defRPr sz="1000" b="0" i="0">
                <a:solidFill>
                  <a:schemeClr val="tx1"/>
                </a:solidFill>
                <a:latin typeface="Avenir" panose="02000503020000020003" pitchFamily="2" charset="0"/>
              </a:defRPr>
            </a:lvl1pPr>
          </a:lstStyle>
          <a:p>
            <a:r>
              <a:rPr lang="fr-CA"/>
              <a:t>© Apprentx Inc.</a:t>
            </a:r>
          </a:p>
        </p:txBody>
      </p:sp>
    </p:spTree>
    <p:extLst>
      <p:ext uri="{BB962C8B-B14F-4D97-AF65-F5344CB8AC3E}">
        <p14:creationId xmlns:p14="http://schemas.microsoft.com/office/powerpoint/2010/main" val="1536389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re seul - Foncé">
    <p:bg>
      <p:bgPr>
        <a:solidFill>
          <a:schemeClr val="tx2"/>
        </a:solidFill>
        <a:effectLst/>
      </p:bgPr>
    </p:bg>
    <p:spTree>
      <p:nvGrpSpPr>
        <p:cNvPr id="1" name=""/>
        <p:cNvGrpSpPr/>
        <p:nvPr/>
      </p:nvGrpSpPr>
      <p:grpSpPr>
        <a:xfrm>
          <a:off x="0" y="0"/>
          <a:ext cx="0" cy="0"/>
          <a:chOff x="0" y="0"/>
          <a:chExt cx="0" cy="0"/>
        </a:xfrm>
      </p:grpSpPr>
      <p:sp>
        <p:nvSpPr>
          <p:cNvPr id="6" name="Espace réservé du numéro de diapositive 3">
            <a:extLst>
              <a:ext uri="{FF2B5EF4-FFF2-40B4-BE49-F238E27FC236}">
                <a16:creationId xmlns:a16="http://schemas.microsoft.com/office/drawing/2014/main" id="{8A6CFB7F-FEDB-37D6-AFE2-E1185C5DBCEC}"/>
              </a:ext>
            </a:extLst>
          </p:cNvPr>
          <p:cNvSpPr>
            <a:spLocks noGrp="1"/>
          </p:cNvSpPr>
          <p:nvPr>
            <p:ph type="sldNum" sz="quarter" idx="12"/>
          </p:nvPr>
        </p:nvSpPr>
        <p:spPr>
          <a:xfrm>
            <a:off x="11667744" y="6483096"/>
            <a:ext cx="402336" cy="365125"/>
          </a:xfrm>
        </p:spPr>
        <p:txBody>
          <a:bodyPr/>
          <a:lstStyle>
            <a:lvl1pPr>
              <a:defRPr>
                <a:solidFill>
                  <a:schemeClr val="bg1"/>
                </a:solidFill>
              </a:defRPr>
            </a:lvl1pPr>
          </a:lstStyle>
          <a:p>
            <a:fld id="{B7F26F82-9697-4C4B-B03F-0D6C917691DC}" type="slidenum">
              <a:rPr lang="fr-CA" smtClean="0"/>
              <a:pPr/>
              <a:t>‹#›</a:t>
            </a:fld>
            <a:endParaRPr lang="fr-CA"/>
          </a:p>
        </p:txBody>
      </p:sp>
      <p:sp>
        <p:nvSpPr>
          <p:cNvPr id="4" name="Espace réservé du texte 3">
            <a:extLst>
              <a:ext uri="{FF2B5EF4-FFF2-40B4-BE49-F238E27FC236}">
                <a16:creationId xmlns:a16="http://schemas.microsoft.com/office/drawing/2014/main" id="{BA359AEC-C302-D898-A5DB-91F53401DB97}"/>
              </a:ext>
            </a:extLst>
          </p:cNvPr>
          <p:cNvSpPr>
            <a:spLocks noGrp="1"/>
          </p:cNvSpPr>
          <p:nvPr>
            <p:ph type="body" sz="quarter" idx="14" hasCustomPrompt="1"/>
          </p:nvPr>
        </p:nvSpPr>
        <p:spPr>
          <a:xfrm>
            <a:off x="10540800" y="5850000"/>
            <a:ext cx="1526400" cy="720000"/>
          </a:xfrm>
          <a:blipFill>
            <a:blip r:embed="rId2"/>
            <a:stretch>
              <a:fillRect/>
            </a:stretch>
          </a:blipFill>
        </p:spPr>
        <p:txBody>
          <a:bodyPr/>
          <a:lstStyle/>
          <a:p>
            <a:pPr lvl="0"/>
            <a:r>
              <a:rPr lang="fr-CA"/>
              <a:t> </a:t>
            </a:r>
          </a:p>
        </p:txBody>
      </p:sp>
      <p:sp>
        <p:nvSpPr>
          <p:cNvPr id="7" name="Espace réservé du texte 2">
            <a:extLst>
              <a:ext uri="{FF2B5EF4-FFF2-40B4-BE49-F238E27FC236}">
                <a16:creationId xmlns:a16="http://schemas.microsoft.com/office/drawing/2014/main" id="{E027B3D6-2AB7-24E6-F9C5-C2790353F953}"/>
              </a:ext>
            </a:extLst>
          </p:cNvPr>
          <p:cNvSpPr>
            <a:spLocks noGrp="1"/>
          </p:cNvSpPr>
          <p:nvPr>
            <p:ph type="body" idx="1" hasCustomPrompt="1"/>
          </p:nvPr>
        </p:nvSpPr>
        <p:spPr>
          <a:xfrm>
            <a:off x="360000" y="200415"/>
            <a:ext cx="6964664" cy="441745"/>
          </a:xfrm>
        </p:spPr>
        <p:txBody>
          <a:bodyPr anchor="b">
            <a:normAutofit/>
          </a:bodyPr>
          <a:lstStyle>
            <a:lvl1pPr marL="0" indent="0">
              <a:buNone/>
              <a:defRPr sz="1200" b="1" i="0">
                <a:solidFill>
                  <a:srgbClr val="FF9F5A"/>
                </a:solidFill>
                <a:latin typeface="Avenir Black" panose="02000503020000020003"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noProof="0"/>
              <a:t>Click to </a:t>
            </a:r>
            <a:r>
              <a:rPr lang="fr-CA" noProof="0" err="1"/>
              <a:t>edit</a:t>
            </a:r>
            <a:r>
              <a:rPr lang="fr-CA" noProof="0"/>
              <a:t> Master </a:t>
            </a:r>
            <a:r>
              <a:rPr lang="fr-CA" noProof="0" err="1"/>
              <a:t>text</a:t>
            </a:r>
            <a:r>
              <a:rPr lang="fr-CA" noProof="0"/>
              <a:t> styles</a:t>
            </a:r>
          </a:p>
        </p:txBody>
      </p:sp>
      <p:sp>
        <p:nvSpPr>
          <p:cNvPr id="8" name="Title 1">
            <a:extLst>
              <a:ext uri="{FF2B5EF4-FFF2-40B4-BE49-F238E27FC236}">
                <a16:creationId xmlns:a16="http://schemas.microsoft.com/office/drawing/2014/main" id="{7DBC476E-A38C-11CE-FBEB-5E190CD70E29}"/>
              </a:ext>
            </a:extLst>
          </p:cNvPr>
          <p:cNvSpPr>
            <a:spLocks noGrp="1"/>
          </p:cNvSpPr>
          <p:nvPr>
            <p:ph type="title"/>
          </p:nvPr>
        </p:nvSpPr>
        <p:spPr>
          <a:xfrm>
            <a:off x="360000" y="576000"/>
            <a:ext cx="6964664" cy="539750"/>
          </a:xfrm>
        </p:spPr>
        <p:txBody>
          <a:bodyPr/>
          <a:lstStyle>
            <a:lvl1pPr>
              <a:defRPr b="0" i="0">
                <a:solidFill>
                  <a:schemeClr val="bg1"/>
                </a:solidFill>
                <a:latin typeface="Avenir Medium" panose="02000503020000020003" pitchFamily="2" charset="0"/>
              </a:defRPr>
            </a:lvl1pPr>
          </a:lstStyle>
          <a:p>
            <a:r>
              <a:rPr lang="en-US"/>
              <a:t>Click to edit Master title style</a:t>
            </a:r>
            <a:endParaRPr lang="fr-CA"/>
          </a:p>
        </p:txBody>
      </p:sp>
      <p:sp>
        <p:nvSpPr>
          <p:cNvPr id="9" name="Espace réservé du pied de page 4">
            <a:extLst>
              <a:ext uri="{FF2B5EF4-FFF2-40B4-BE49-F238E27FC236}">
                <a16:creationId xmlns:a16="http://schemas.microsoft.com/office/drawing/2014/main" id="{E13D9F87-F335-589D-CF76-479FEB2E678F}"/>
              </a:ext>
            </a:extLst>
          </p:cNvPr>
          <p:cNvSpPr>
            <a:spLocks noGrp="1"/>
          </p:cNvSpPr>
          <p:nvPr>
            <p:ph type="ftr" sz="quarter" idx="3"/>
          </p:nvPr>
        </p:nvSpPr>
        <p:spPr>
          <a:xfrm>
            <a:off x="371473" y="6492239"/>
            <a:ext cx="5040000" cy="274320"/>
          </a:xfrm>
          <a:prstGeom prst="rect">
            <a:avLst/>
          </a:prstGeom>
        </p:spPr>
        <p:txBody>
          <a:bodyPr vert="horz" lIns="91440" tIns="45720" rIns="91440" bIns="45720" rtlCol="0" anchor="t" anchorCtr="0"/>
          <a:lstStyle>
            <a:lvl1pPr algn="l">
              <a:defRPr sz="1000" b="0" i="0">
                <a:solidFill>
                  <a:schemeClr val="bg1"/>
                </a:solidFill>
                <a:latin typeface="Avenir" panose="02000503020000020003" pitchFamily="2" charset="0"/>
              </a:defRPr>
            </a:lvl1pPr>
          </a:lstStyle>
          <a:p>
            <a:r>
              <a:rPr lang="fr-CA"/>
              <a:t>© Apprentx Inc.</a:t>
            </a:r>
          </a:p>
        </p:txBody>
      </p:sp>
    </p:spTree>
    <p:extLst>
      <p:ext uri="{BB962C8B-B14F-4D97-AF65-F5344CB8AC3E}">
        <p14:creationId xmlns:p14="http://schemas.microsoft.com/office/powerpoint/2010/main" val="26716973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3A97AA8-07B9-5B84-CD31-47EB512D7498}"/>
              </a:ext>
            </a:extLst>
          </p:cNvPr>
          <p:cNvSpPr>
            <a:spLocks noGrp="1"/>
          </p:cNvSpPr>
          <p:nvPr>
            <p:ph type="dt" sz="half" idx="10"/>
          </p:nvPr>
        </p:nvSpPr>
        <p:spPr/>
        <p:txBody>
          <a:bodyPr/>
          <a:lstStyle/>
          <a:p>
            <a:fld id="{F813279C-F9BB-4BEC-9668-FEF145A633C6}" type="datetimeFigureOut">
              <a:rPr lang="fr-CA" smtClean="0"/>
              <a:t>2025-01-14</a:t>
            </a:fld>
            <a:endParaRPr lang="fr-CA"/>
          </a:p>
        </p:txBody>
      </p:sp>
      <p:sp>
        <p:nvSpPr>
          <p:cNvPr id="4" name="Espace réservé du numéro de diapositive 3">
            <a:extLst>
              <a:ext uri="{FF2B5EF4-FFF2-40B4-BE49-F238E27FC236}">
                <a16:creationId xmlns:a16="http://schemas.microsoft.com/office/drawing/2014/main" id="{82937419-8AB5-ABC0-26AA-95D469A65369}"/>
              </a:ext>
            </a:extLst>
          </p:cNvPr>
          <p:cNvSpPr>
            <a:spLocks noGrp="1"/>
          </p:cNvSpPr>
          <p:nvPr>
            <p:ph type="sldNum" sz="quarter" idx="12"/>
          </p:nvPr>
        </p:nvSpPr>
        <p:spPr/>
        <p:txBody>
          <a:bodyPr/>
          <a:lstStyle/>
          <a:p>
            <a:fld id="{B7F26F82-9697-4C4B-B03F-0D6C917691DC}" type="slidenum">
              <a:rPr lang="fr-CA" smtClean="0"/>
              <a:t>‹#›</a:t>
            </a:fld>
            <a:endParaRPr lang="fr-CA"/>
          </a:p>
        </p:txBody>
      </p:sp>
      <p:sp>
        <p:nvSpPr>
          <p:cNvPr id="5" name="Espace réservé du pied de page 4">
            <a:extLst>
              <a:ext uri="{FF2B5EF4-FFF2-40B4-BE49-F238E27FC236}">
                <a16:creationId xmlns:a16="http://schemas.microsoft.com/office/drawing/2014/main" id="{E4A16396-D5DD-7A2B-919E-ED69B7915EBB}"/>
              </a:ext>
            </a:extLst>
          </p:cNvPr>
          <p:cNvSpPr>
            <a:spLocks noGrp="1"/>
          </p:cNvSpPr>
          <p:nvPr>
            <p:ph type="ftr" sz="quarter" idx="3"/>
          </p:nvPr>
        </p:nvSpPr>
        <p:spPr>
          <a:xfrm>
            <a:off x="371473" y="6492239"/>
            <a:ext cx="5040000" cy="274320"/>
          </a:xfrm>
          <a:prstGeom prst="rect">
            <a:avLst/>
          </a:prstGeom>
        </p:spPr>
        <p:txBody>
          <a:bodyPr vert="horz" lIns="91440" tIns="45720" rIns="91440" bIns="45720" rtlCol="0" anchor="t" anchorCtr="0"/>
          <a:lstStyle>
            <a:lvl1pPr algn="l">
              <a:defRPr sz="1000" b="0" i="0">
                <a:solidFill>
                  <a:schemeClr val="tx1"/>
                </a:solidFill>
                <a:latin typeface="Avenir" panose="02000503020000020003" pitchFamily="2" charset="0"/>
              </a:defRPr>
            </a:lvl1pPr>
          </a:lstStyle>
          <a:p>
            <a:r>
              <a:rPr lang="fr-CA"/>
              <a:t>© Apprentx Inc.</a:t>
            </a:r>
          </a:p>
        </p:txBody>
      </p:sp>
    </p:spTree>
    <p:extLst>
      <p:ext uri="{BB962C8B-B14F-4D97-AF65-F5344CB8AC3E}">
        <p14:creationId xmlns:p14="http://schemas.microsoft.com/office/powerpoint/2010/main" val="13640862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Vide Foncé">
    <p:bg>
      <p:bgPr>
        <a:solidFill>
          <a:schemeClr val="tx2"/>
        </a:solidFill>
        <a:effectLst/>
      </p:bgPr>
    </p:bg>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3A97AA8-07B9-5B84-CD31-47EB512D7498}"/>
              </a:ext>
            </a:extLst>
          </p:cNvPr>
          <p:cNvSpPr>
            <a:spLocks noGrp="1"/>
          </p:cNvSpPr>
          <p:nvPr>
            <p:ph type="dt" sz="half" idx="10"/>
          </p:nvPr>
        </p:nvSpPr>
        <p:spPr/>
        <p:txBody>
          <a:bodyPr/>
          <a:lstStyle/>
          <a:p>
            <a:endParaRPr lang="fr-CA"/>
          </a:p>
        </p:txBody>
      </p:sp>
      <p:sp>
        <p:nvSpPr>
          <p:cNvPr id="4" name="Espace réservé du numéro de diapositive 3">
            <a:extLst>
              <a:ext uri="{FF2B5EF4-FFF2-40B4-BE49-F238E27FC236}">
                <a16:creationId xmlns:a16="http://schemas.microsoft.com/office/drawing/2014/main" id="{82937419-8AB5-ABC0-26AA-95D469A65369}"/>
              </a:ext>
            </a:extLst>
          </p:cNvPr>
          <p:cNvSpPr>
            <a:spLocks noGrp="1"/>
          </p:cNvSpPr>
          <p:nvPr>
            <p:ph type="sldNum" sz="quarter" idx="12"/>
          </p:nvPr>
        </p:nvSpPr>
        <p:spPr/>
        <p:txBody>
          <a:bodyPr/>
          <a:lstStyle>
            <a:lvl1pPr>
              <a:defRPr>
                <a:solidFill>
                  <a:schemeClr val="bg1"/>
                </a:solidFill>
              </a:defRPr>
            </a:lvl1pPr>
          </a:lstStyle>
          <a:p>
            <a:fld id="{B7F26F82-9697-4C4B-B03F-0D6C917691DC}" type="slidenum">
              <a:rPr lang="fr-CA" smtClean="0"/>
              <a:pPr/>
              <a:t>‹#›</a:t>
            </a:fld>
            <a:endParaRPr lang="fr-CA"/>
          </a:p>
        </p:txBody>
      </p:sp>
      <p:sp>
        <p:nvSpPr>
          <p:cNvPr id="5" name="Espace réservé du pied de page 4">
            <a:extLst>
              <a:ext uri="{FF2B5EF4-FFF2-40B4-BE49-F238E27FC236}">
                <a16:creationId xmlns:a16="http://schemas.microsoft.com/office/drawing/2014/main" id="{8599FD23-DF32-2C53-6567-037A3452F244}"/>
              </a:ext>
            </a:extLst>
          </p:cNvPr>
          <p:cNvSpPr>
            <a:spLocks noGrp="1"/>
          </p:cNvSpPr>
          <p:nvPr>
            <p:ph type="ftr" sz="quarter" idx="3"/>
          </p:nvPr>
        </p:nvSpPr>
        <p:spPr>
          <a:xfrm>
            <a:off x="371473" y="6492239"/>
            <a:ext cx="5040000" cy="274320"/>
          </a:xfrm>
          <a:prstGeom prst="rect">
            <a:avLst/>
          </a:prstGeom>
        </p:spPr>
        <p:txBody>
          <a:bodyPr vert="horz" lIns="91440" tIns="45720" rIns="91440" bIns="45720" rtlCol="0" anchor="t" anchorCtr="0"/>
          <a:lstStyle>
            <a:lvl1pPr algn="l">
              <a:defRPr sz="1000" b="0" i="0">
                <a:solidFill>
                  <a:schemeClr val="bg1"/>
                </a:solidFill>
                <a:latin typeface="Avenir" panose="02000503020000020003" pitchFamily="2" charset="0"/>
              </a:defRPr>
            </a:lvl1pPr>
          </a:lstStyle>
          <a:p>
            <a:r>
              <a:rPr lang="fr-CA"/>
              <a:t>© Apprentx Inc.</a:t>
            </a:r>
          </a:p>
        </p:txBody>
      </p:sp>
    </p:spTree>
    <p:extLst>
      <p:ext uri="{BB962C8B-B14F-4D97-AF65-F5344CB8AC3E}">
        <p14:creationId xmlns:p14="http://schemas.microsoft.com/office/powerpoint/2010/main" val="2831793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71F6D86-F940-7F5B-6D9C-618E5570AD98}"/>
              </a:ext>
            </a:extLst>
          </p:cNvPr>
          <p:cNvSpPr>
            <a:spLocks noGrp="1"/>
          </p:cNvSpPr>
          <p:nvPr>
            <p:ph type="dt" sz="half" idx="10"/>
          </p:nvPr>
        </p:nvSpPr>
        <p:spPr/>
        <p:txBody>
          <a:bodyPr/>
          <a:lstStyle/>
          <a:p>
            <a:fld id="{9C7BBE7E-94B9-4478-80F8-BE6CCA295C2B}" type="datetimeFigureOut">
              <a:rPr lang="fr-CA" smtClean="0"/>
              <a:t>2025-01-14</a:t>
            </a:fld>
            <a:endParaRPr lang="fr-CA"/>
          </a:p>
        </p:txBody>
      </p:sp>
      <p:sp>
        <p:nvSpPr>
          <p:cNvPr id="3" name="Espace réservé du pied de page 2">
            <a:extLst>
              <a:ext uri="{FF2B5EF4-FFF2-40B4-BE49-F238E27FC236}">
                <a16:creationId xmlns:a16="http://schemas.microsoft.com/office/drawing/2014/main" id="{EE5D9706-5774-E876-F851-F2F95531AE6B}"/>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990692A6-5BC6-CF38-8055-5D18CE79DC34}"/>
              </a:ext>
            </a:extLst>
          </p:cNvPr>
          <p:cNvSpPr>
            <a:spLocks noGrp="1"/>
          </p:cNvSpPr>
          <p:nvPr>
            <p:ph type="sldNum" sz="quarter" idx="12"/>
          </p:nvPr>
        </p:nvSpPr>
        <p:spPr/>
        <p:txBody>
          <a:bodyPr/>
          <a:lstStyle/>
          <a:p>
            <a:fld id="{574167F2-E15A-4707-BC86-97668E9188C5}" type="slidenum">
              <a:rPr lang="fr-CA" smtClean="0"/>
              <a:t>‹#›</a:t>
            </a:fld>
            <a:endParaRPr lang="fr-CA"/>
          </a:p>
        </p:txBody>
      </p:sp>
    </p:spTree>
    <p:extLst>
      <p:ext uri="{BB962C8B-B14F-4D97-AF65-F5344CB8AC3E}">
        <p14:creationId xmlns:p14="http://schemas.microsoft.com/office/powerpoint/2010/main" val="3512726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6288B4-C1C6-A49E-17F3-A1FB336AC73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35EC4845-5732-DE9D-D518-90A557451A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2D966F83-9BC2-D826-1D1B-C5F9ECFBCA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AB60CA3-A1CB-C067-8E40-0746BF88F336}"/>
              </a:ext>
            </a:extLst>
          </p:cNvPr>
          <p:cNvSpPr>
            <a:spLocks noGrp="1"/>
          </p:cNvSpPr>
          <p:nvPr>
            <p:ph type="dt" sz="half" idx="10"/>
          </p:nvPr>
        </p:nvSpPr>
        <p:spPr/>
        <p:txBody>
          <a:bodyPr/>
          <a:lstStyle/>
          <a:p>
            <a:fld id="{9C7BBE7E-94B9-4478-80F8-BE6CCA295C2B}" type="datetimeFigureOut">
              <a:rPr lang="fr-CA" smtClean="0"/>
              <a:t>2025-01-14</a:t>
            </a:fld>
            <a:endParaRPr lang="fr-CA"/>
          </a:p>
        </p:txBody>
      </p:sp>
      <p:sp>
        <p:nvSpPr>
          <p:cNvPr id="6" name="Espace réservé du pied de page 5">
            <a:extLst>
              <a:ext uri="{FF2B5EF4-FFF2-40B4-BE49-F238E27FC236}">
                <a16:creationId xmlns:a16="http://schemas.microsoft.com/office/drawing/2014/main" id="{D4769383-3385-E30B-A8AD-0CBC969A28E3}"/>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C5EC0EE9-3BBB-C6A6-1E4C-43F0EC0FE2FA}"/>
              </a:ext>
            </a:extLst>
          </p:cNvPr>
          <p:cNvSpPr>
            <a:spLocks noGrp="1"/>
          </p:cNvSpPr>
          <p:nvPr>
            <p:ph type="sldNum" sz="quarter" idx="12"/>
          </p:nvPr>
        </p:nvSpPr>
        <p:spPr/>
        <p:txBody>
          <a:bodyPr/>
          <a:lstStyle/>
          <a:p>
            <a:fld id="{574167F2-E15A-4707-BC86-97668E9188C5}" type="slidenum">
              <a:rPr lang="fr-CA" smtClean="0"/>
              <a:t>‹#›</a:t>
            </a:fld>
            <a:endParaRPr lang="fr-CA"/>
          </a:p>
        </p:txBody>
      </p:sp>
    </p:spTree>
    <p:extLst>
      <p:ext uri="{BB962C8B-B14F-4D97-AF65-F5344CB8AC3E}">
        <p14:creationId xmlns:p14="http://schemas.microsoft.com/office/powerpoint/2010/main" val="110122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7DD29E-0487-E95D-EBC3-81A18795A25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8C5F091D-D01F-EB30-C14C-A075EC9800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420B2293-3D3C-7BBD-4FC4-00593BA1B4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819F018-E87B-BECD-B1F0-AB266E08C8DD}"/>
              </a:ext>
            </a:extLst>
          </p:cNvPr>
          <p:cNvSpPr>
            <a:spLocks noGrp="1"/>
          </p:cNvSpPr>
          <p:nvPr>
            <p:ph type="dt" sz="half" idx="10"/>
          </p:nvPr>
        </p:nvSpPr>
        <p:spPr/>
        <p:txBody>
          <a:bodyPr/>
          <a:lstStyle/>
          <a:p>
            <a:fld id="{9C7BBE7E-94B9-4478-80F8-BE6CCA295C2B}" type="datetimeFigureOut">
              <a:rPr lang="fr-CA" smtClean="0"/>
              <a:t>2025-01-14</a:t>
            </a:fld>
            <a:endParaRPr lang="fr-CA"/>
          </a:p>
        </p:txBody>
      </p:sp>
      <p:sp>
        <p:nvSpPr>
          <p:cNvPr id="6" name="Espace réservé du pied de page 5">
            <a:extLst>
              <a:ext uri="{FF2B5EF4-FFF2-40B4-BE49-F238E27FC236}">
                <a16:creationId xmlns:a16="http://schemas.microsoft.com/office/drawing/2014/main" id="{D8900829-63FF-DF6E-B37D-8AAFEA4B1D68}"/>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6BF28EA9-4119-DD2C-FEE9-71F7965EF1B1}"/>
              </a:ext>
            </a:extLst>
          </p:cNvPr>
          <p:cNvSpPr>
            <a:spLocks noGrp="1"/>
          </p:cNvSpPr>
          <p:nvPr>
            <p:ph type="sldNum" sz="quarter" idx="12"/>
          </p:nvPr>
        </p:nvSpPr>
        <p:spPr/>
        <p:txBody>
          <a:bodyPr/>
          <a:lstStyle/>
          <a:p>
            <a:fld id="{574167F2-E15A-4707-BC86-97668E9188C5}" type="slidenum">
              <a:rPr lang="fr-CA" smtClean="0"/>
              <a:t>‹#›</a:t>
            </a:fld>
            <a:endParaRPr lang="fr-CA"/>
          </a:p>
        </p:txBody>
      </p:sp>
    </p:spTree>
    <p:extLst>
      <p:ext uri="{BB962C8B-B14F-4D97-AF65-F5344CB8AC3E}">
        <p14:creationId xmlns:p14="http://schemas.microsoft.com/office/powerpoint/2010/main" val="97248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3.png"/><Relationship Id="rId5" Type="http://schemas.openxmlformats.org/officeDocument/2006/relationships/slideLayout" Target="../slideLayouts/slideLayout32.xml"/><Relationship Id="rId10" Type="http://schemas.openxmlformats.org/officeDocument/2006/relationships/theme" Target="../theme/theme3.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14.png"/><Relationship Id="rId2" Type="http://schemas.openxmlformats.org/officeDocument/2006/relationships/slideLayout" Target="../slideLayouts/slideLayout38.xml"/><Relationship Id="rId16" Type="http://schemas.openxmlformats.org/officeDocument/2006/relationships/theme" Target="../theme/theme4.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627AD85-191A-6A2C-CA89-0FA8C30FF0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A8685783-4350-166D-469A-04C6930304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82F9166E-41C2-A843-CDD5-D781787BF1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7BBE7E-94B9-4478-80F8-BE6CCA295C2B}" type="datetimeFigureOut">
              <a:rPr lang="fr-CA" smtClean="0"/>
              <a:t>2025-01-14</a:t>
            </a:fld>
            <a:endParaRPr lang="fr-CA"/>
          </a:p>
        </p:txBody>
      </p:sp>
      <p:sp>
        <p:nvSpPr>
          <p:cNvPr id="5" name="Espace réservé du pied de page 4">
            <a:extLst>
              <a:ext uri="{FF2B5EF4-FFF2-40B4-BE49-F238E27FC236}">
                <a16:creationId xmlns:a16="http://schemas.microsoft.com/office/drawing/2014/main" id="{39D6A79D-7CFD-8CC4-3997-762A208EF6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0E619E93-89C4-1D60-671F-E7AA710767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4167F2-E15A-4707-BC86-97668E9188C5}" type="slidenum">
              <a:rPr lang="fr-CA" smtClean="0"/>
              <a:t>‹#›</a:t>
            </a:fld>
            <a:endParaRPr lang="fr-CA"/>
          </a:p>
        </p:txBody>
      </p:sp>
    </p:spTree>
    <p:extLst>
      <p:ext uri="{BB962C8B-B14F-4D97-AF65-F5344CB8AC3E}">
        <p14:creationId xmlns:p14="http://schemas.microsoft.com/office/powerpoint/2010/main" val="1981971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92B4F57-7EBC-B245-1155-20127F5717CD}"/>
              </a:ext>
            </a:extLst>
          </p:cNvPr>
          <p:cNvSpPr>
            <a:spLocks noGrp="1"/>
          </p:cNvSpPr>
          <p:nvPr>
            <p:ph type="title"/>
          </p:nvPr>
        </p:nvSpPr>
        <p:spPr>
          <a:xfrm>
            <a:off x="360000" y="576000"/>
            <a:ext cx="10440000" cy="539750"/>
          </a:xfrm>
          <a:prstGeom prst="rect">
            <a:avLst/>
          </a:prstGeom>
        </p:spPr>
        <p:txBody>
          <a:bodyPr vert="horz" lIns="91440" tIns="45720" rIns="91440" bIns="45720" rtlCol="0" anchor="t" anchorCtr="0">
            <a:noAutofit/>
          </a:bodyPr>
          <a:lstStyle/>
          <a:p>
            <a:pPr lvl="0"/>
            <a:r>
              <a:rPr lang="fr-CA"/>
              <a:t>Modifier le style du titre</a:t>
            </a:r>
            <a:endParaRPr lang="fr-FR"/>
          </a:p>
        </p:txBody>
      </p:sp>
      <p:sp>
        <p:nvSpPr>
          <p:cNvPr id="3" name="Espace réservé du texte 2">
            <a:extLst>
              <a:ext uri="{FF2B5EF4-FFF2-40B4-BE49-F238E27FC236}">
                <a16:creationId xmlns:a16="http://schemas.microsoft.com/office/drawing/2014/main" id="{A8A1B05A-4EB9-5693-1351-6031D0595C53}"/>
              </a:ext>
            </a:extLst>
          </p:cNvPr>
          <p:cNvSpPr>
            <a:spLocks noGrp="1"/>
          </p:cNvSpPr>
          <p:nvPr>
            <p:ph type="body" idx="1"/>
          </p:nvPr>
        </p:nvSpPr>
        <p:spPr>
          <a:xfrm>
            <a:off x="371474" y="1224000"/>
            <a:ext cx="10440989" cy="5219700"/>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u pied de page 4">
            <a:extLst>
              <a:ext uri="{FF2B5EF4-FFF2-40B4-BE49-F238E27FC236}">
                <a16:creationId xmlns:a16="http://schemas.microsoft.com/office/drawing/2014/main" id="{F349D26E-003C-0527-533E-B6B1754C625E}"/>
              </a:ext>
            </a:extLst>
          </p:cNvPr>
          <p:cNvSpPr>
            <a:spLocks noGrp="1"/>
          </p:cNvSpPr>
          <p:nvPr>
            <p:ph type="ftr" sz="quarter" idx="3"/>
          </p:nvPr>
        </p:nvSpPr>
        <p:spPr>
          <a:xfrm>
            <a:off x="371473" y="6492239"/>
            <a:ext cx="5040000" cy="274320"/>
          </a:xfrm>
          <a:prstGeom prst="rect">
            <a:avLst/>
          </a:prstGeom>
        </p:spPr>
        <p:txBody>
          <a:bodyPr vert="horz" lIns="91440" tIns="45720" rIns="91440" bIns="45720" rtlCol="0" anchor="t" anchorCtr="0"/>
          <a:lstStyle>
            <a:lvl1pPr algn="l">
              <a:defRPr sz="1000" b="0" i="0">
                <a:solidFill>
                  <a:schemeClr val="tx1"/>
                </a:solidFill>
                <a:latin typeface="Avenir" panose="02000503020000020003" pitchFamily="2" charset="0"/>
              </a:defRPr>
            </a:lvl1pPr>
          </a:lstStyle>
          <a:p>
            <a:r>
              <a:rPr lang="fr-CA"/>
              <a:t>© Apprentx Inc.</a:t>
            </a:r>
          </a:p>
        </p:txBody>
      </p:sp>
      <p:sp>
        <p:nvSpPr>
          <p:cNvPr id="6" name="Espace réservé du numéro de diapositive 5">
            <a:extLst>
              <a:ext uri="{FF2B5EF4-FFF2-40B4-BE49-F238E27FC236}">
                <a16:creationId xmlns:a16="http://schemas.microsoft.com/office/drawing/2014/main" id="{5FD5F588-2A0F-9434-0C4F-16D55E42C7A8}"/>
              </a:ext>
            </a:extLst>
          </p:cNvPr>
          <p:cNvSpPr>
            <a:spLocks noGrp="1"/>
          </p:cNvSpPr>
          <p:nvPr>
            <p:ph type="sldNum" sz="quarter" idx="4"/>
          </p:nvPr>
        </p:nvSpPr>
        <p:spPr>
          <a:xfrm>
            <a:off x="11667744" y="6483096"/>
            <a:ext cx="402336" cy="365125"/>
          </a:xfrm>
          <a:prstGeom prst="rect">
            <a:avLst/>
          </a:prstGeom>
        </p:spPr>
        <p:txBody>
          <a:bodyPr vert="horz" lIns="91440" tIns="45720" rIns="91440" bIns="45720" rtlCol="0" anchor="ctr"/>
          <a:lstStyle>
            <a:lvl1pPr algn="r">
              <a:defRPr sz="1000">
                <a:solidFill>
                  <a:schemeClr val="tx1"/>
                </a:solidFill>
              </a:defRPr>
            </a:lvl1pPr>
          </a:lstStyle>
          <a:p>
            <a:fld id="{974CB5C3-366E-402B-BA64-2226CA2A33D2}" type="slidenum">
              <a:rPr lang="fr-CA" smtClean="0"/>
              <a:t>‹#›</a:t>
            </a:fld>
            <a:endParaRPr lang="fr-CA"/>
          </a:p>
        </p:txBody>
      </p:sp>
    </p:spTree>
    <p:extLst>
      <p:ext uri="{BB962C8B-B14F-4D97-AF65-F5344CB8AC3E}">
        <p14:creationId xmlns:p14="http://schemas.microsoft.com/office/powerpoint/2010/main" val="1674121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93" r:id="rId11"/>
    <p:sldLayoutId id="2147483694" r:id="rId12"/>
    <p:sldLayoutId id="2147483692" r:id="rId13"/>
    <p:sldLayoutId id="2147483671" r:id="rId14"/>
    <p:sldLayoutId id="2147483673" r:id="rId15"/>
    <p:sldLayoutId id="2147483754" r:id="rId16"/>
  </p:sldLayoutIdLst>
  <p:hf hdr="0" dt="0"/>
  <p:txStyles>
    <p:titleStyle>
      <a:lvl1pPr algn="l" defTabSz="914400" rtl="0" eaLnBrk="1" latinLnBrk="0" hangingPunct="1">
        <a:lnSpc>
          <a:spcPct val="90000"/>
        </a:lnSpc>
        <a:spcBef>
          <a:spcPct val="0"/>
        </a:spcBef>
        <a:buNone/>
        <a:defRPr lang="fr-FR" sz="3200" b="0" i="0" kern="1200" dirty="0">
          <a:solidFill>
            <a:srgbClr val="435261"/>
          </a:solidFill>
          <a:latin typeface="Avenir Medium" panose="02000503020000020003" pitchFamily="2" charset="0"/>
          <a:ea typeface="+mj-ea"/>
          <a:cs typeface="+mj-cs"/>
        </a:defRPr>
      </a:lvl1pPr>
    </p:titleStyle>
    <p:bodyStyle>
      <a:lvl1pPr marL="0" indent="0" algn="l" defTabSz="914400" rtl="0" eaLnBrk="1" latinLnBrk="0" hangingPunct="1">
        <a:lnSpc>
          <a:spcPct val="100000"/>
        </a:lnSpc>
        <a:spcBef>
          <a:spcPts val="400"/>
        </a:spcBef>
        <a:spcAft>
          <a:spcPts val="800"/>
        </a:spcAft>
        <a:buFont typeface="Arial" panose="020B0604020202020204" pitchFamily="34" charset="0"/>
        <a:buNone/>
        <a:tabLst/>
        <a:defRPr sz="2400" b="0" i="0" kern="1200">
          <a:solidFill>
            <a:schemeClr val="tx1"/>
          </a:solidFill>
          <a:latin typeface="Avenir" panose="02000503020000020003" pitchFamily="2" charset="0"/>
          <a:ea typeface="+mn-ea"/>
          <a:cs typeface="+mn-cs"/>
        </a:defRPr>
      </a:lvl1pPr>
      <a:lvl2pPr marL="363538" indent="-177800" algn="l" defTabSz="914400" rtl="0" eaLnBrk="1" latinLnBrk="0" hangingPunct="1">
        <a:lnSpc>
          <a:spcPct val="100000"/>
        </a:lnSpc>
        <a:spcBef>
          <a:spcPts val="400"/>
        </a:spcBef>
        <a:spcAft>
          <a:spcPts val="800"/>
        </a:spcAft>
        <a:buFont typeface="Arial" panose="020B0604020202020204" pitchFamily="34" charset="0"/>
        <a:buChar char="•"/>
        <a:tabLst/>
        <a:defRPr sz="1800" b="0" i="0" kern="1200">
          <a:solidFill>
            <a:schemeClr val="tx1"/>
          </a:solidFill>
          <a:latin typeface="Avenir" panose="02000503020000020003" pitchFamily="2" charset="0"/>
          <a:ea typeface="+mn-ea"/>
          <a:cs typeface="+mn-cs"/>
        </a:defRPr>
      </a:lvl2pPr>
      <a:lvl3pPr marL="496888" indent="-136525" algn="l" defTabSz="914400" rtl="0" eaLnBrk="1" latinLnBrk="0" hangingPunct="1">
        <a:lnSpc>
          <a:spcPct val="100000"/>
        </a:lnSpc>
        <a:spcBef>
          <a:spcPts val="200"/>
        </a:spcBef>
        <a:spcAft>
          <a:spcPts val="600"/>
        </a:spcAft>
        <a:buFont typeface="Arial" panose="020B0604020202020204" pitchFamily="34" charset="0"/>
        <a:buChar char="•"/>
        <a:tabLst/>
        <a:defRPr sz="1600" b="0" i="0" kern="1200">
          <a:solidFill>
            <a:schemeClr val="tx1"/>
          </a:solidFill>
          <a:latin typeface="Avenir" panose="02000503020000020003" pitchFamily="2" charset="0"/>
          <a:ea typeface="+mn-ea"/>
          <a:cs typeface="+mn-cs"/>
        </a:defRPr>
      </a:lvl3pPr>
      <a:lvl4pPr marL="671513" indent="-136525" algn="l" defTabSz="914400" rtl="0" eaLnBrk="1" latinLnBrk="0" hangingPunct="1">
        <a:lnSpc>
          <a:spcPct val="100000"/>
        </a:lnSpc>
        <a:spcBef>
          <a:spcPts val="200"/>
        </a:spcBef>
        <a:spcAft>
          <a:spcPts val="600"/>
        </a:spcAft>
        <a:buFont typeface="Arial" panose="020B0604020202020204" pitchFamily="34" charset="0"/>
        <a:buChar char="•"/>
        <a:tabLst/>
        <a:defRPr sz="1600" b="0" i="0" kern="1200">
          <a:solidFill>
            <a:schemeClr val="tx1"/>
          </a:solidFill>
          <a:latin typeface="Avenir" panose="02000503020000020003" pitchFamily="2" charset="0"/>
          <a:ea typeface="+mn-ea"/>
          <a:cs typeface="+mn-cs"/>
        </a:defRPr>
      </a:lvl4pPr>
      <a:lvl5pPr marL="808038" indent="-133350" algn="l" defTabSz="914400" rtl="0" eaLnBrk="1" latinLnBrk="0" hangingPunct="1">
        <a:lnSpc>
          <a:spcPct val="100000"/>
        </a:lnSpc>
        <a:spcBef>
          <a:spcPts val="200"/>
        </a:spcBef>
        <a:spcAft>
          <a:spcPts val="600"/>
        </a:spcAft>
        <a:buFont typeface="Arial" panose="020B0604020202020204" pitchFamily="34" charset="0"/>
        <a:buChar char="•"/>
        <a:tabLst/>
        <a:defRPr sz="1600" b="0" i="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522">
          <p15:clr>
            <a:srgbClr val="F26B43"/>
          </p15:clr>
        </p15:guide>
        <p15:guide id="2" orient="horz" pos="2160">
          <p15:clr>
            <a:srgbClr val="F26B43"/>
          </p15:clr>
        </p15:guide>
        <p15:guide id="3" orient="horz" pos="572">
          <p15:clr>
            <a:srgbClr val="A4A3A4"/>
          </p15:clr>
        </p15:guide>
        <p15:guide id="4" orient="horz" pos="3974">
          <p15:clr>
            <a:srgbClr val="A4A3A4"/>
          </p15:clr>
        </p15:guide>
        <p15:guide id="5" pos="6811">
          <p15:clr>
            <a:srgbClr val="A4A3A4"/>
          </p15:clr>
        </p15:guide>
        <p15:guide id="6" pos="234">
          <p15:clr>
            <a:srgbClr val="A4A3A4"/>
          </p15:clr>
        </p15:guide>
        <p15:guide id="7" orient="horz" pos="686">
          <p15:clr>
            <a:srgbClr val="A4A3A4"/>
          </p15:clr>
        </p15:guide>
        <p15:guide id="8" orient="horz" pos="232">
          <p15:clr>
            <a:srgbClr val="A4A3A4"/>
          </p15:clr>
        </p15:guide>
        <p15:guide id="9" orient="horz" pos="1253">
          <p15:clr>
            <a:srgbClr val="A4A3A4"/>
          </p15:clr>
        </p15:guide>
        <p15:guide id="10" pos="3409">
          <p15:clr>
            <a:srgbClr val="A4A3A4"/>
          </p15:clr>
        </p15:guide>
        <p15:guide id="11" pos="3636">
          <p15:clr>
            <a:srgbClr val="A4A3A4"/>
          </p15:clr>
        </p15:guide>
        <p15:guide id="12" orient="horz" pos="1139">
          <p15:clr>
            <a:srgbClr val="A4A3A4"/>
          </p15:clr>
        </p15:guide>
        <p15:guide id="13" pos="3840">
          <p15:clr>
            <a:srgbClr val="F26B43"/>
          </p15:clr>
        </p15:guide>
        <p15:guide id="14" pos="4067">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Espace réservé du titre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fr-FR" noProof="0"/>
              <a:t>Modifiez le style du titre</a:t>
            </a:r>
          </a:p>
        </p:txBody>
      </p:sp>
      <p:sp>
        <p:nvSpPr>
          <p:cNvPr id="3" name="Espace réservé du texte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stStyle>
          <a:p>
            <a:fld id="{EFBC53A9-56F8-4D74-82D1-29221E4054FC}" type="datetimeFigureOut">
              <a:rPr lang="fr-CA" smtClean="0"/>
              <a:t>2025-01-14</a:t>
            </a:fld>
            <a:endParaRPr lang="fr-CA"/>
          </a:p>
        </p:txBody>
      </p:sp>
      <p:sp>
        <p:nvSpPr>
          <p:cNvPr id="5" name="Espace réservé du pied de page 4"/>
          <p:cNvSpPr>
            <a:spLocks noGrp="1"/>
          </p:cNvSpPr>
          <p:nvPr>
            <p:ph type="ftr" sz="quarter" idx="3"/>
          </p:nvPr>
        </p:nvSpPr>
        <p:spPr>
          <a:xfrm>
            <a:off x="1581249" y="6446838"/>
            <a:ext cx="6334291" cy="365125"/>
          </a:xfrm>
          <a:prstGeom prst="rect">
            <a:avLst/>
          </a:prstGeom>
        </p:spPr>
        <p:txBody>
          <a:bodyPr vert="horz" lIns="91440" tIns="45720" rIns="91440" bIns="45720" rtlCol="0" anchor="ctr"/>
          <a:lstStyle>
            <a:lvl1pPr algn="l">
              <a:defRPr sz="900" cap="all"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stStyle>
          <a:p>
            <a:endParaRPr lang="fr-CA"/>
          </a:p>
        </p:txBody>
      </p:sp>
      <p:sp>
        <p:nvSpPr>
          <p:cNvPr id="6" name="Espace réservé du numéro de diapositive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stStyle>
          <a:p>
            <a:fld id="{9CDD277A-4AE0-4826-9ABE-FB2C2F114B50}" type="slidenum">
              <a:rPr lang="fr-CA" smtClean="0"/>
              <a:t>‹#›</a:t>
            </a:fld>
            <a:endParaRPr lang="fr-CA"/>
          </a:p>
        </p:txBody>
      </p:sp>
      <p:cxnSp>
        <p:nvCxnSpPr>
          <p:cNvPr id="10" name="Connecteur droit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2" name="Image 11">
            <a:extLst>
              <a:ext uri="{FF2B5EF4-FFF2-40B4-BE49-F238E27FC236}">
                <a16:creationId xmlns:a16="http://schemas.microsoft.com/office/drawing/2014/main" id="{46AADDA0-F75F-666E-F44E-083964AB2F7A}"/>
              </a:ext>
            </a:extLst>
          </p:cNvPr>
          <p:cNvPicPr>
            <a:picLocks noChangeAspect="1"/>
          </p:cNvPicPr>
          <p:nvPr/>
        </p:nvPicPr>
        <p:blipFill>
          <a:blip r:embed="rId11"/>
          <a:stretch>
            <a:fillRect/>
          </a:stretch>
        </p:blipFill>
        <p:spPr>
          <a:xfrm>
            <a:off x="7538" y="6353948"/>
            <a:ext cx="1573711" cy="550903"/>
          </a:xfrm>
          <a:prstGeom prst="rect">
            <a:avLst/>
          </a:prstGeom>
        </p:spPr>
      </p:pic>
    </p:spTree>
    <p:extLst>
      <p:ext uri="{BB962C8B-B14F-4D97-AF65-F5344CB8AC3E}">
        <p14:creationId xmlns:p14="http://schemas.microsoft.com/office/powerpoint/2010/main" val="6516040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326F57B-807C-4157-81B3-D50CD38C1FD0}"/>
              </a:ext>
            </a:extLst>
          </p:cNvPr>
          <p:cNvSpPr>
            <a:spLocks noGrp="1"/>
          </p:cNvSpPr>
          <p:nvPr>
            <p:ph type="title"/>
          </p:nvPr>
        </p:nvSpPr>
        <p:spPr>
          <a:xfrm>
            <a:off x="838200" y="843280"/>
            <a:ext cx="10515600" cy="847408"/>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E9AE8061-D828-421D-A1F7-A65773E38051}"/>
              </a:ext>
            </a:extLst>
          </p:cNvPr>
          <p:cNvSpPr>
            <a:spLocks noGrp="1"/>
          </p:cNvSpPr>
          <p:nvPr>
            <p:ph type="body" idx="1"/>
          </p:nvPr>
        </p:nvSpPr>
        <p:spPr>
          <a:xfrm>
            <a:off x="838200" y="2062481"/>
            <a:ext cx="10515600" cy="411448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A3AB1831-8A3D-4A9C-A002-DEBF6941123D}"/>
              </a:ext>
            </a:extLst>
          </p:cNvPr>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15"/>
            <a:fld id="{EB62DBAF-0683-45A1-B93F-B6185B942465}" type="datetimeFigureOut">
              <a:rPr lang="fr-CA" smtClean="0">
                <a:solidFill>
                  <a:prstClr val="black">
                    <a:tint val="75000"/>
                  </a:prstClr>
                </a:solidFill>
              </a:rPr>
              <a:pPr defTabSz="914315"/>
              <a:t>2025-01-14</a:t>
            </a:fld>
            <a:endParaRPr lang="fr-CA">
              <a:solidFill>
                <a:prstClr val="black">
                  <a:tint val="75000"/>
                </a:prstClr>
              </a:solidFill>
            </a:endParaRPr>
          </a:p>
        </p:txBody>
      </p:sp>
      <p:sp>
        <p:nvSpPr>
          <p:cNvPr id="5" name="Espace réservé du pied de page 4">
            <a:extLst>
              <a:ext uri="{FF2B5EF4-FFF2-40B4-BE49-F238E27FC236}">
                <a16:creationId xmlns:a16="http://schemas.microsoft.com/office/drawing/2014/main" id="{3B25F164-7793-4791-B88F-FF7280CD0291}"/>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15"/>
            <a:endParaRPr lang="fr-CA">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C3DEEDA5-CED0-4B62-A5F9-70F3FED4B7A4}"/>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15"/>
            <a:fld id="{3F8E4C0D-700C-41D0-A95B-E43CB6837F2F}" type="slidenum">
              <a:rPr lang="fr-CA" smtClean="0">
                <a:solidFill>
                  <a:prstClr val="black">
                    <a:tint val="75000"/>
                  </a:prstClr>
                </a:solidFill>
              </a:rPr>
              <a:pPr defTabSz="914315"/>
              <a:t>‹#›</a:t>
            </a:fld>
            <a:endParaRPr lang="fr-CA">
              <a:solidFill>
                <a:prstClr val="black">
                  <a:tint val="75000"/>
                </a:prstClr>
              </a:solidFill>
            </a:endParaRPr>
          </a:p>
        </p:txBody>
      </p:sp>
    </p:spTree>
    <p:extLst>
      <p:ext uri="{BB962C8B-B14F-4D97-AF65-F5344CB8AC3E}">
        <p14:creationId xmlns:p14="http://schemas.microsoft.com/office/powerpoint/2010/main" val="266384261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Lst>
  <p:txStyles>
    <p:titleStyle>
      <a:lvl1pPr algn="l" defTabSz="914315" rtl="0" eaLnBrk="1" latinLnBrk="0" hangingPunct="1">
        <a:lnSpc>
          <a:spcPct val="90000"/>
        </a:lnSpc>
        <a:spcBef>
          <a:spcPct val="0"/>
        </a:spcBef>
        <a:buNone/>
        <a:defRPr sz="4400" kern="120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defRPr>
      </a:lvl1pPr>
    </p:titleStyle>
    <p:bodyStyle>
      <a:lvl1pPr marL="228578" indent="-228578" algn="l" defTabSz="914315"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736" indent="-228578" algn="l" defTabSz="914315"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2894" indent="-228578" algn="l" defTabSz="914315"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052"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210"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366"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24"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82"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40"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15" rtl="0" eaLnBrk="1" latinLnBrk="0" hangingPunct="1">
        <a:defRPr sz="1800" kern="1200">
          <a:solidFill>
            <a:schemeClr val="tx1"/>
          </a:solidFill>
          <a:latin typeface="+mn-lt"/>
          <a:ea typeface="+mn-ea"/>
          <a:cs typeface="+mn-cs"/>
        </a:defRPr>
      </a:lvl1pPr>
      <a:lvl2pPr marL="457158" algn="l" defTabSz="914315" rtl="0" eaLnBrk="1" latinLnBrk="0" hangingPunct="1">
        <a:defRPr sz="1800" kern="1200">
          <a:solidFill>
            <a:schemeClr val="tx1"/>
          </a:solidFill>
          <a:latin typeface="+mn-lt"/>
          <a:ea typeface="+mn-ea"/>
          <a:cs typeface="+mn-cs"/>
        </a:defRPr>
      </a:lvl2pPr>
      <a:lvl3pPr marL="914315" algn="l" defTabSz="914315" rtl="0" eaLnBrk="1" latinLnBrk="0" hangingPunct="1">
        <a:defRPr sz="1800" kern="1200">
          <a:solidFill>
            <a:schemeClr val="tx1"/>
          </a:solidFill>
          <a:latin typeface="+mn-lt"/>
          <a:ea typeface="+mn-ea"/>
          <a:cs typeface="+mn-cs"/>
        </a:defRPr>
      </a:lvl3pPr>
      <a:lvl4pPr marL="1371472" algn="l" defTabSz="914315" rtl="0" eaLnBrk="1" latinLnBrk="0" hangingPunct="1">
        <a:defRPr sz="1800" kern="1200">
          <a:solidFill>
            <a:schemeClr val="tx1"/>
          </a:solidFill>
          <a:latin typeface="+mn-lt"/>
          <a:ea typeface="+mn-ea"/>
          <a:cs typeface="+mn-cs"/>
        </a:defRPr>
      </a:lvl4pPr>
      <a:lvl5pPr marL="1828630" algn="l" defTabSz="914315" rtl="0" eaLnBrk="1" latinLnBrk="0" hangingPunct="1">
        <a:defRPr sz="1800" kern="1200">
          <a:solidFill>
            <a:schemeClr val="tx1"/>
          </a:solidFill>
          <a:latin typeface="+mn-lt"/>
          <a:ea typeface="+mn-ea"/>
          <a:cs typeface="+mn-cs"/>
        </a:defRPr>
      </a:lvl5pPr>
      <a:lvl6pPr marL="2285788" algn="l" defTabSz="914315" rtl="0" eaLnBrk="1" latinLnBrk="0" hangingPunct="1">
        <a:defRPr sz="1800" kern="1200">
          <a:solidFill>
            <a:schemeClr val="tx1"/>
          </a:solidFill>
          <a:latin typeface="+mn-lt"/>
          <a:ea typeface="+mn-ea"/>
          <a:cs typeface="+mn-cs"/>
        </a:defRPr>
      </a:lvl6pPr>
      <a:lvl7pPr marL="2742945" algn="l" defTabSz="914315" rtl="0" eaLnBrk="1" latinLnBrk="0" hangingPunct="1">
        <a:defRPr sz="1800" kern="1200">
          <a:solidFill>
            <a:schemeClr val="tx1"/>
          </a:solidFill>
          <a:latin typeface="+mn-lt"/>
          <a:ea typeface="+mn-ea"/>
          <a:cs typeface="+mn-cs"/>
        </a:defRPr>
      </a:lvl7pPr>
      <a:lvl8pPr marL="3200104" algn="l" defTabSz="914315" rtl="0" eaLnBrk="1" latinLnBrk="0" hangingPunct="1">
        <a:defRPr sz="1800" kern="1200">
          <a:solidFill>
            <a:schemeClr val="tx1"/>
          </a:solidFill>
          <a:latin typeface="+mn-lt"/>
          <a:ea typeface="+mn-ea"/>
          <a:cs typeface="+mn-cs"/>
        </a:defRPr>
      </a:lvl8pPr>
      <a:lvl9pPr marL="3657260" algn="l" defTabSz="91431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92B4F57-7EBC-B245-1155-20127F5717CD}"/>
              </a:ext>
            </a:extLst>
          </p:cNvPr>
          <p:cNvSpPr>
            <a:spLocks noGrp="1"/>
          </p:cNvSpPr>
          <p:nvPr>
            <p:ph type="title"/>
          </p:nvPr>
        </p:nvSpPr>
        <p:spPr>
          <a:xfrm>
            <a:off x="360000" y="576000"/>
            <a:ext cx="10440000" cy="539750"/>
          </a:xfrm>
          <a:prstGeom prst="rect">
            <a:avLst/>
          </a:prstGeom>
        </p:spPr>
        <p:txBody>
          <a:bodyPr vert="horz" lIns="91440" tIns="45720" rIns="91440" bIns="45720" rtlCol="0" anchor="t" anchorCtr="0">
            <a:noAutofit/>
          </a:bodyPr>
          <a:lstStyle/>
          <a:p>
            <a:pPr lvl="0"/>
            <a:r>
              <a:rPr lang="fr-CA"/>
              <a:t>Modifier le style du titre</a:t>
            </a:r>
            <a:endParaRPr lang="fr-FR"/>
          </a:p>
        </p:txBody>
      </p:sp>
      <p:sp>
        <p:nvSpPr>
          <p:cNvPr id="3" name="Espace réservé du texte 2">
            <a:extLst>
              <a:ext uri="{FF2B5EF4-FFF2-40B4-BE49-F238E27FC236}">
                <a16:creationId xmlns:a16="http://schemas.microsoft.com/office/drawing/2014/main" id="{A8A1B05A-4EB9-5693-1351-6031D0595C53}"/>
              </a:ext>
            </a:extLst>
          </p:cNvPr>
          <p:cNvSpPr>
            <a:spLocks noGrp="1"/>
          </p:cNvSpPr>
          <p:nvPr>
            <p:ph type="body" idx="1"/>
          </p:nvPr>
        </p:nvSpPr>
        <p:spPr>
          <a:xfrm>
            <a:off x="371474" y="1224000"/>
            <a:ext cx="10440989" cy="5219700"/>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u pied de page 4">
            <a:extLst>
              <a:ext uri="{FF2B5EF4-FFF2-40B4-BE49-F238E27FC236}">
                <a16:creationId xmlns:a16="http://schemas.microsoft.com/office/drawing/2014/main" id="{F349D26E-003C-0527-533E-B6B1754C625E}"/>
              </a:ext>
            </a:extLst>
          </p:cNvPr>
          <p:cNvSpPr>
            <a:spLocks noGrp="1"/>
          </p:cNvSpPr>
          <p:nvPr>
            <p:ph type="ftr" sz="quarter" idx="3"/>
          </p:nvPr>
        </p:nvSpPr>
        <p:spPr>
          <a:xfrm>
            <a:off x="371473" y="6492239"/>
            <a:ext cx="5040000" cy="274320"/>
          </a:xfrm>
          <a:prstGeom prst="rect">
            <a:avLst/>
          </a:prstGeom>
        </p:spPr>
        <p:txBody>
          <a:bodyPr vert="horz" lIns="91440" tIns="45720" rIns="91440" bIns="45720" rtlCol="0" anchor="t" anchorCtr="0"/>
          <a:lstStyle>
            <a:lvl1pPr algn="l">
              <a:defRPr sz="1000" b="0" i="0">
                <a:solidFill>
                  <a:schemeClr val="tx1"/>
                </a:solidFill>
                <a:latin typeface="Avenir" panose="02000503020000020003" pitchFamily="2" charset="0"/>
              </a:defRPr>
            </a:lvl1pPr>
          </a:lstStyle>
          <a:p>
            <a:r>
              <a:rPr lang="fr-CA"/>
              <a:t>© Apprentx Inc.</a:t>
            </a:r>
          </a:p>
        </p:txBody>
      </p:sp>
      <p:sp>
        <p:nvSpPr>
          <p:cNvPr id="6" name="Espace réservé du numéro de diapositive 5">
            <a:extLst>
              <a:ext uri="{FF2B5EF4-FFF2-40B4-BE49-F238E27FC236}">
                <a16:creationId xmlns:a16="http://schemas.microsoft.com/office/drawing/2014/main" id="{5FD5F588-2A0F-9434-0C4F-16D55E42C7A8}"/>
              </a:ext>
            </a:extLst>
          </p:cNvPr>
          <p:cNvSpPr>
            <a:spLocks noGrp="1"/>
          </p:cNvSpPr>
          <p:nvPr>
            <p:ph type="sldNum" sz="quarter" idx="4"/>
          </p:nvPr>
        </p:nvSpPr>
        <p:spPr>
          <a:xfrm>
            <a:off x="11667744" y="6483096"/>
            <a:ext cx="402336" cy="365125"/>
          </a:xfrm>
          <a:prstGeom prst="rect">
            <a:avLst/>
          </a:prstGeom>
        </p:spPr>
        <p:txBody>
          <a:bodyPr vert="horz" lIns="91440" tIns="45720" rIns="91440" bIns="45720" rtlCol="0" anchor="ctr"/>
          <a:lstStyle>
            <a:lvl1pPr algn="r">
              <a:defRPr sz="1000">
                <a:solidFill>
                  <a:schemeClr val="tx1"/>
                </a:solidFill>
              </a:defRPr>
            </a:lvl1pPr>
          </a:lstStyle>
          <a:p>
            <a:fld id="{974CB5C3-366E-402B-BA64-2226CA2A33D2}" type="slidenum">
              <a:rPr lang="fr-CA" smtClean="0"/>
              <a:t>‹#›</a:t>
            </a:fld>
            <a:endParaRPr lang="fr-CA"/>
          </a:p>
        </p:txBody>
      </p:sp>
    </p:spTree>
    <p:extLst>
      <p:ext uri="{BB962C8B-B14F-4D97-AF65-F5344CB8AC3E}">
        <p14:creationId xmlns:p14="http://schemas.microsoft.com/office/powerpoint/2010/main" val="2268712953"/>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Lst>
  <p:hf hdr="0" dt="0"/>
  <p:txStyles>
    <p:titleStyle>
      <a:lvl1pPr algn="l" defTabSz="914400" rtl="0" eaLnBrk="1" latinLnBrk="0" hangingPunct="1">
        <a:lnSpc>
          <a:spcPct val="90000"/>
        </a:lnSpc>
        <a:spcBef>
          <a:spcPct val="0"/>
        </a:spcBef>
        <a:buNone/>
        <a:defRPr lang="fr-FR" sz="3200" b="0" i="0" kern="1200" dirty="0">
          <a:solidFill>
            <a:srgbClr val="435261"/>
          </a:solidFill>
          <a:latin typeface="Avenir Medium" panose="02000503020000020003" pitchFamily="2" charset="0"/>
          <a:ea typeface="+mj-ea"/>
          <a:cs typeface="+mj-cs"/>
        </a:defRPr>
      </a:lvl1pPr>
    </p:titleStyle>
    <p:bodyStyle>
      <a:lvl1pPr marL="0" indent="0" algn="l" defTabSz="914400" rtl="0" eaLnBrk="1" latinLnBrk="0" hangingPunct="1">
        <a:lnSpc>
          <a:spcPct val="100000"/>
        </a:lnSpc>
        <a:spcBef>
          <a:spcPts val="400"/>
        </a:spcBef>
        <a:spcAft>
          <a:spcPts val="800"/>
        </a:spcAft>
        <a:buFont typeface="Arial" panose="020B0604020202020204" pitchFamily="34" charset="0"/>
        <a:buNone/>
        <a:tabLst/>
        <a:defRPr sz="2400" b="0" i="0" kern="1200">
          <a:solidFill>
            <a:schemeClr val="tx1"/>
          </a:solidFill>
          <a:latin typeface="Avenir" panose="02000503020000020003" pitchFamily="2" charset="0"/>
          <a:ea typeface="+mn-ea"/>
          <a:cs typeface="+mn-cs"/>
        </a:defRPr>
      </a:lvl1pPr>
      <a:lvl2pPr marL="363538" indent="-177800" algn="l" defTabSz="914400" rtl="0" eaLnBrk="1" latinLnBrk="0" hangingPunct="1">
        <a:lnSpc>
          <a:spcPct val="100000"/>
        </a:lnSpc>
        <a:spcBef>
          <a:spcPts val="400"/>
        </a:spcBef>
        <a:spcAft>
          <a:spcPts val="800"/>
        </a:spcAft>
        <a:buFont typeface="Arial" panose="020B0604020202020204" pitchFamily="34" charset="0"/>
        <a:buChar char="•"/>
        <a:tabLst/>
        <a:defRPr sz="1800" b="0" i="0" kern="1200">
          <a:solidFill>
            <a:schemeClr val="tx1"/>
          </a:solidFill>
          <a:latin typeface="Avenir" panose="02000503020000020003" pitchFamily="2" charset="0"/>
          <a:ea typeface="+mn-ea"/>
          <a:cs typeface="+mn-cs"/>
        </a:defRPr>
      </a:lvl2pPr>
      <a:lvl3pPr marL="496888" indent="-136525" algn="l" defTabSz="914400" rtl="0" eaLnBrk="1" latinLnBrk="0" hangingPunct="1">
        <a:lnSpc>
          <a:spcPct val="100000"/>
        </a:lnSpc>
        <a:spcBef>
          <a:spcPts val="200"/>
        </a:spcBef>
        <a:spcAft>
          <a:spcPts val="600"/>
        </a:spcAft>
        <a:buFont typeface="Arial" panose="020B0604020202020204" pitchFamily="34" charset="0"/>
        <a:buChar char="•"/>
        <a:tabLst/>
        <a:defRPr sz="1600" b="0" i="0" kern="1200">
          <a:solidFill>
            <a:schemeClr val="tx1"/>
          </a:solidFill>
          <a:latin typeface="Avenir" panose="02000503020000020003" pitchFamily="2" charset="0"/>
          <a:ea typeface="+mn-ea"/>
          <a:cs typeface="+mn-cs"/>
        </a:defRPr>
      </a:lvl3pPr>
      <a:lvl4pPr marL="671513" indent="-136525" algn="l" defTabSz="914400" rtl="0" eaLnBrk="1" latinLnBrk="0" hangingPunct="1">
        <a:lnSpc>
          <a:spcPct val="100000"/>
        </a:lnSpc>
        <a:spcBef>
          <a:spcPts val="200"/>
        </a:spcBef>
        <a:spcAft>
          <a:spcPts val="600"/>
        </a:spcAft>
        <a:buFont typeface="Arial" panose="020B0604020202020204" pitchFamily="34" charset="0"/>
        <a:buChar char="•"/>
        <a:tabLst/>
        <a:defRPr sz="1600" b="0" i="0" kern="1200">
          <a:solidFill>
            <a:schemeClr val="tx1"/>
          </a:solidFill>
          <a:latin typeface="Avenir" panose="02000503020000020003" pitchFamily="2" charset="0"/>
          <a:ea typeface="+mn-ea"/>
          <a:cs typeface="+mn-cs"/>
        </a:defRPr>
      </a:lvl4pPr>
      <a:lvl5pPr marL="808038" indent="-133350" algn="l" defTabSz="914400" rtl="0" eaLnBrk="1" latinLnBrk="0" hangingPunct="1">
        <a:lnSpc>
          <a:spcPct val="100000"/>
        </a:lnSpc>
        <a:spcBef>
          <a:spcPts val="200"/>
        </a:spcBef>
        <a:spcAft>
          <a:spcPts val="600"/>
        </a:spcAft>
        <a:buFont typeface="Arial" panose="020B0604020202020204" pitchFamily="34" charset="0"/>
        <a:buChar char="•"/>
        <a:tabLst/>
        <a:defRPr sz="1600" b="0" i="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522">
          <p15:clr>
            <a:srgbClr val="F26B43"/>
          </p15:clr>
        </p15:guide>
        <p15:guide id="2" orient="horz" pos="2160">
          <p15:clr>
            <a:srgbClr val="F26B43"/>
          </p15:clr>
        </p15:guide>
        <p15:guide id="3" orient="horz" pos="572">
          <p15:clr>
            <a:srgbClr val="A4A3A4"/>
          </p15:clr>
        </p15:guide>
        <p15:guide id="4" orient="horz" pos="3974">
          <p15:clr>
            <a:srgbClr val="A4A3A4"/>
          </p15:clr>
        </p15:guide>
        <p15:guide id="5" pos="6811">
          <p15:clr>
            <a:srgbClr val="A4A3A4"/>
          </p15:clr>
        </p15:guide>
        <p15:guide id="6" pos="234">
          <p15:clr>
            <a:srgbClr val="A4A3A4"/>
          </p15:clr>
        </p15:guide>
        <p15:guide id="7" orient="horz" pos="686">
          <p15:clr>
            <a:srgbClr val="A4A3A4"/>
          </p15:clr>
        </p15:guide>
        <p15:guide id="8" orient="horz" pos="232">
          <p15:clr>
            <a:srgbClr val="A4A3A4"/>
          </p15:clr>
        </p15:guide>
        <p15:guide id="9" orient="horz" pos="1253">
          <p15:clr>
            <a:srgbClr val="A4A3A4"/>
          </p15:clr>
        </p15:guide>
        <p15:guide id="10" pos="3409">
          <p15:clr>
            <a:srgbClr val="A4A3A4"/>
          </p15:clr>
        </p15:guide>
        <p15:guide id="11" pos="3636">
          <p15:clr>
            <a:srgbClr val="A4A3A4"/>
          </p15:clr>
        </p15:guide>
        <p15:guide id="12" orient="horz" pos="1139">
          <p15:clr>
            <a:srgbClr val="A4A3A4"/>
          </p15:clr>
        </p15:guide>
        <p15:guide id="13" pos="3840">
          <p15:clr>
            <a:srgbClr val="F26B43"/>
          </p15:clr>
        </p15:guide>
        <p15:guide id="14" pos="4067">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image" Target="../media/image2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21.svg"/><Relationship Id="rId5" Type="http://schemas.openxmlformats.org/officeDocument/2006/relationships/tags" Target="../tags/tag5.xml"/><Relationship Id="rId10" Type="http://schemas.openxmlformats.org/officeDocument/2006/relationships/image" Target="../media/image20.png"/><Relationship Id="rId4" Type="http://schemas.openxmlformats.org/officeDocument/2006/relationships/tags" Target="../tags/tag4.xml"/><Relationship Id="rId9"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10.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9.png"/><Relationship Id="rId2" Type="http://schemas.openxmlformats.org/officeDocument/2006/relationships/notesSlide" Target="../notesSlides/notesSlide2.xml"/><Relationship Id="rId16" Type="http://schemas.openxmlformats.org/officeDocument/2006/relationships/image" Target="../media/image12.svg"/><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11.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hyperlink" Target="https://outlook-sdf.office.com/bookwithme/user/98c3c09fbaa84557909039885e687fe8@apprentx.rocks/meetingtype/NLOefuFNmUGLabapxZWrkg2?anonymous&amp;ep=mLinkFromTile" TargetMode="External"/><Relationship Id="rId2" Type="http://schemas.openxmlformats.org/officeDocument/2006/relationships/image" Target="../media/image35.png"/><Relationship Id="rId1" Type="http://schemas.openxmlformats.org/officeDocument/2006/relationships/slideLayout" Target="../slideLayouts/slideLayout5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BE7DE965-5185-6227-3E73-648425F1EA9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46F7612-BDD4-A460-029F-10BCD06F514A}"/>
              </a:ext>
            </a:extLst>
          </p:cNvPr>
          <p:cNvSpPr/>
          <p:nvPr>
            <p:custDataLst>
              <p:tags r:id="rId1"/>
            </p:custDataLst>
          </p:nvPr>
        </p:nvSpPr>
        <p:spPr>
          <a:xfrm>
            <a:off x="6226026" y="4785819"/>
            <a:ext cx="5965974" cy="14235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itre 20">
            <a:extLst>
              <a:ext uri="{FF2B5EF4-FFF2-40B4-BE49-F238E27FC236}">
                <a16:creationId xmlns:a16="http://schemas.microsoft.com/office/drawing/2014/main" id="{A74C702F-92A9-2B94-D741-B6B4BF99D22A}"/>
              </a:ext>
            </a:extLst>
          </p:cNvPr>
          <p:cNvSpPr txBox="1">
            <a:spLocks/>
          </p:cNvSpPr>
          <p:nvPr>
            <p:custDataLst>
              <p:tags r:id="rId2"/>
            </p:custDataLst>
          </p:nvPr>
        </p:nvSpPr>
        <p:spPr>
          <a:xfrm>
            <a:off x="5514252" y="2408339"/>
            <a:ext cx="6385305" cy="2089566"/>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kumimoji="0" lang="fr-CA" sz="5400" b="1" i="0" u="none" strike="noStrike" kern="1200" cap="none" spc="0" normalizeH="0" baseline="0" noProof="0" dirty="0">
                <a:ln>
                  <a:noFill/>
                </a:ln>
                <a:solidFill>
                  <a:srgbClr val="FFA05A"/>
                </a:solidFill>
                <a:effectLst/>
                <a:uLnTx/>
                <a:uFillTx/>
                <a:latin typeface="Avenir"/>
              </a:rPr>
              <a:t>8</a:t>
            </a:r>
            <a:r>
              <a:rPr kumimoji="0" lang="fr-CA" sz="5400" b="0" i="0" u="none" strike="noStrike" kern="1200" cap="none" spc="0" normalizeH="0" baseline="0" noProof="0" dirty="0">
                <a:ln>
                  <a:noFill/>
                </a:ln>
                <a:solidFill>
                  <a:srgbClr val="F1F5F8"/>
                </a:solidFill>
                <a:effectLst/>
                <a:uLnTx/>
                <a:uFillTx/>
                <a:latin typeface="Avenir"/>
              </a:rPr>
              <a:t> </a:t>
            </a:r>
            <a:r>
              <a:rPr lang="fr-CA" sz="5400" dirty="0">
                <a:solidFill>
                  <a:srgbClr val="F1F5F8"/>
                </a:solidFill>
                <a:latin typeface="Avenir"/>
              </a:rPr>
              <a:t>P</a:t>
            </a:r>
            <a:r>
              <a:rPr lang="en-US" sz="4800" dirty="0" err="1">
                <a:solidFill>
                  <a:srgbClr val="F1F5F8"/>
                </a:solidFill>
                <a:latin typeface="Avenir"/>
              </a:rPr>
              <a:t>rinciples</a:t>
            </a:r>
            <a:r>
              <a:rPr kumimoji="0" lang="en-US" sz="4800" b="0" i="0" u="none" strike="noStrike" kern="1200" cap="none" spc="0" normalizeH="0" baseline="0" noProof="0" dirty="0">
                <a:ln>
                  <a:noFill/>
                </a:ln>
                <a:solidFill>
                  <a:srgbClr val="F1F5F8"/>
                </a:solidFill>
                <a:effectLst/>
                <a:uLnTx/>
                <a:uFillTx/>
                <a:latin typeface="Avenir"/>
              </a:rPr>
              <a:t> </a:t>
            </a:r>
            <a:r>
              <a:rPr lang="en-US" sz="4800" dirty="0">
                <a:solidFill>
                  <a:srgbClr val="F1F5F8"/>
                </a:solidFill>
                <a:latin typeface="Avenir"/>
              </a:rPr>
              <a:t>to Transform</a:t>
            </a:r>
            <a:r>
              <a:rPr kumimoji="0" lang="en-US" sz="4800" b="0" i="0" u="none" strike="noStrike" kern="1200" cap="none" spc="0" normalizeH="0" baseline="0" noProof="0" dirty="0">
                <a:ln>
                  <a:noFill/>
                </a:ln>
                <a:solidFill>
                  <a:srgbClr val="F1F5F8"/>
                </a:solidFill>
                <a:effectLst/>
                <a:uLnTx/>
                <a:uFillTx/>
                <a:latin typeface="Avenir"/>
              </a:rPr>
              <a:t> </a:t>
            </a:r>
            <a:r>
              <a:rPr lang="en-US" sz="4800" dirty="0">
                <a:solidFill>
                  <a:srgbClr val="F1F5F8"/>
                </a:solidFill>
                <a:latin typeface="Avenir"/>
              </a:rPr>
              <a:t>Your</a:t>
            </a:r>
            <a:r>
              <a:rPr kumimoji="0" lang="en-US" sz="4800" b="0" i="0" u="none" strike="noStrike" kern="1200" cap="none" spc="0" normalizeH="0" baseline="0" noProof="0" dirty="0">
                <a:ln>
                  <a:noFill/>
                </a:ln>
                <a:solidFill>
                  <a:srgbClr val="F1F5F8"/>
                </a:solidFill>
                <a:effectLst/>
                <a:uLnTx/>
                <a:uFillTx/>
                <a:latin typeface="Avenir"/>
              </a:rPr>
              <a:t> </a:t>
            </a:r>
            <a:r>
              <a:rPr lang="en-US" sz="4800" dirty="0">
                <a:solidFill>
                  <a:srgbClr val="F1F5F8"/>
                </a:solidFill>
                <a:latin typeface="Avenir"/>
              </a:rPr>
              <a:t>Way</a:t>
            </a:r>
            <a:r>
              <a:rPr kumimoji="0" lang="en-US" sz="4800" b="0" i="0" u="none" strike="noStrike" kern="1200" cap="none" spc="0" normalizeH="0" baseline="0" noProof="0" dirty="0">
                <a:ln>
                  <a:noFill/>
                </a:ln>
                <a:solidFill>
                  <a:srgbClr val="F1F5F8"/>
                </a:solidFill>
                <a:effectLst/>
                <a:uLnTx/>
                <a:uFillTx/>
                <a:latin typeface="Avenir"/>
              </a:rPr>
              <a:t> of </a:t>
            </a:r>
            <a:r>
              <a:rPr lang="en-US" sz="4800" dirty="0">
                <a:solidFill>
                  <a:srgbClr val="F1F5F8"/>
                </a:solidFill>
                <a:latin typeface="Avenir"/>
              </a:rPr>
              <a:t>Learning</a:t>
            </a:r>
            <a:r>
              <a:rPr kumimoji="0" lang="en-US" sz="4800" b="0" i="0" u="none" strike="noStrike" kern="1200" cap="none" spc="0" normalizeH="0" baseline="0" noProof="0" dirty="0">
                <a:ln>
                  <a:noFill/>
                </a:ln>
                <a:solidFill>
                  <a:srgbClr val="F1F5F8"/>
                </a:solidFill>
                <a:effectLst/>
                <a:uLnTx/>
                <a:uFillTx/>
                <a:latin typeface="Avenir"/>
              </a:rPr>
              <a:t>.</a:t>
            </a:r>
            <a:endParaRPr lang="fr-CA" sz="5400" b="0" i="0" u="none" strike="noStrike" kern="1200" cap="none" spc="0" normalizeH="0" baseline="0" noProof="0" dirty="0">
              <a:ln>
                <a:noFill/>
              </a:ln>
              <a:solidFill>
                <a:srgbClr val="F1F5F8"/>
              </a:solidFill>
              <a:effectLst/>
              <a:uLnTx/>
              <a:uFillTx/>
              <a:latin typeface="Avenir"/>
            </a:endParaRPr>
          </a:p>
        </p:txBody>
      </p:sp>
      <p:pic>
        <p:nvPicPr>
          <p:cNvPr id="14" name="Image 13">
            <a:extLst>
              <a:ext uri="{FF2B5EF4-FFF2-40B4-BE49-F238E27FC236}">
                <a16:creationId xmlns:a16="http://schemas.microsoft.com/office/drawing/2014/main" id="{3848B8DB-170A-CEEF-C256-BCF3A8FA1DFE}"/>
              </a:ext>
            </a:extLst>
          </p:cNvPr>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5514252" y="4785819"/>
            <a:ext cx="1423549" cy="1423549"/>
          </a:xfrm>
          <a:prstGeom prst="rect">
            <a:avLst/>
          </a:prstGeom>
        </p:spPr>
      </p:pic>
      <p:sp>
        <p:nvSpPr>
          <p:cNvPr id="23" name="ZoneTexte 22">
            <a:extLst>
              <a:ext uri="{FF2B5EF4-FFF2-40B4-BE49-F238E27FC236}">
                <a16:creationId xmlns:a16="http://schemas.microsoft.com/office/drawing/2014/main" id="{1FD25E8A-833D-0985-4A9D-1CB22A4A2AB9}"/>
              </a:ext>
            </a:extLst>
          </p:cNvPr>
          <p:cNvSpPr txBox="1"/>
          <p:nvPr>
            <p:custDataLst>
              <p:tags r:id="rId4"/>
            </p:custDataLst>
          </p:nvPr>
        </p:nvSpPr>
        <p:spPr>
          <a:xfrm>
            <a:off x="7201459" y="5059679"/>
            <a:ext cx="350618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400" b="1" i="0" u="none" strike="noStrike" kern="1200" cap="none" spc="0" normalizeH="0" baseline="0" noProof="0">
                <a:ln>
                  <a:noFill/>
                </a:ln>
                <a:solidFill>
                  <a:srgbClr val="F1F5F8"/>
                </a:solidFill>
                <a:effectLst/>
                <a:uLnTx/>
                <a:uFillTx/>
                <a:latin typeface="Avenir Black" panose="02000503020000020003" pitchFamily="2" charset="0"/>
                <a:ea typeface="+mn-ea"/>
                <a:cs typeface="+mn-cs"/>
              </a:rPr>
              <a:t>Jean-Philippe </a:t>
            </a:r>
            <a:r>
              <a:rPr kumimoji="0" lang="fr-CA" sz="2400" b="1" i="0" u="none" strike="noStrike" kern="1200" cap="none" spc="0" normalizeH="0" baseline="0" noProof="0" err="1">
                <a:ln>
                  <a:noFill/>
                </a:ln>
                <a:solidFill>
                  <a:srgbClr val="F1F5F8"/>
                </a:solidFill>
                <a:effectLst/>
                <a:uLnTx/>
                <a:uFillTx/>
                <a:latin typeface="Avenir Black" panose="02000503020000020003" pitchFamily="2" charset="0"/>
                <a:ea typeface="+mn-ea"/>
                <a:cs typeface="+mn-cs"/>
              </a:rPr>
              <a:t>Bradette</a:t>
            </a:r>
            <a:endParaRPr kumimoji="0" lang="fr-FR" sz="2400" b="1" i="0" u="none" strike="noStrike" kern="1200" cap="none" spc="0" normalizeH="0" baseline="0" noProof="0">
              <a:ln>
                <a:noFill/>
              </a:ln>
              <a:solidFill>
                <a:srgbClr val="272A33"/>
              </a:solidFill>
              <a:effectLst/>
              <a:uLnTx/>
              <a:uFillTx/>
              <a:latin typeface="Avenir Black" panose="02000503020000020003" pitchFamily="2" charset="0"/>
              <a:ea typeface="+mn-ea"/>
              <a:cs typeface="+mn-cs"/>
            </a:endParaRPr>
          </a:p>
        </p:txBody>
      </p:sp>
      <p:sp>
        <p:nvSpPr>
          <p:cNvPr id="24" name="ZoneTexte 23">
            <a:extLst>
              <a:ext uri="{FF2B5EF4-FFF2-40B4-BE49-F238E27FC236}">
                <a16:creationId xmlns:a16="http://schemas.microsoft.com/office/drawing/2014/main" id="{8F69A444-44A5-3F41-D4AB-473923FD86D3}"/>
              </a:ext>
            </a:extLst>
          </p:cNvPr>
          <p:cNvSpPr txBox="1"/>
          <p:nvPr>
            <p:custDataLst>
              <p:tags r:id="rId5"/>
            </p:custDataLst>
          </p:nvPr>
        </p:nvSpPr>
        <p:spPr>
          <a:xfrm>
            <a:off x="7201459" y="5521344"/>
            <a:ext cx="3506189"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0" i="0" u="none" strike="noStrike" kern="1200" cap="none" spc="0" normalizeH="0" baseline="0" noProof="0">
                <a:ln>
                  <a:noFill/>
                </a:ln>
                <a:solidFill>
                  <a:srgbClr val="F1F5F8"/>
                </a:solidFill>
                <a:effectLst/>
                <a:uLnTx/>
                <a:uFillTx/>
                <a:latin typeface="Avenir Medium" panose="02000503020000020003" pitchFamily="2" charset="0"/>
                <a:ea typeface="+mn-ea"/>
                <a:cs typeface="+mn-cs"/>
              </a:rPr>
              <a:t>CEO of </a:t>
            </a:r>
            <a:r>
              <a:rPr kumimoji="0" lang="fr-CA" sz="2000" b="0" i="0" u="none" strike="noStrike" kern="1200" cap="none" spc="0" normalizeH="0" baseline="0" noProof="0" err="1">
                <a:ln>
                  <a:noFill/>
                </a:ln>
                <a:solidFill>
                  <a:srgbClr val="F1F5F8"/>
                </a:solidFill>
                <a:effectLst/>
                <a:uLnTx/>
                <a:uFillTx/>
                <a:latin typeface="Avenir Medium" panose="02000503020000020003" pitchFamily="2" charset="0"/>
                <a:ea typeface="+mn-ea"/>
                <a:cs typeface="+mn-cs"/>
              </a:rPr>
              <a:t>Apprentx</a:t>
            </a:r>
            <a:endParaRPr kumimoji="0" lang="fr-FR" sz="2000" b="0" i="0" u="none" strike="noStrike" kern="1200" cap="none" spc="0" normalizeH="0" baseline="0" noProof="0">
              <a:ln>
                <a:noFill/>
              </a:ln>
              <a:solidFill>
                <a:srgbClr val="272A33"/>
              </a:solidFill>
              <a:effectLst/>
              <a:uLnTx/>
              <a:uFillTx/>
              <a:latin typeface="Avenir Medium" panose="02000503020000020003" pitchFamily="2" charset="0"/>
              <a:ea typeface="+mn-ea"/>
              <a:cs typeface="+mn-cs"/>
            </a:endParaRPr>
          </a:p>
        </p:txBody>
      </p:sp>
      <p:pic>
        <p:nvPicPr>
          <p:cNvPr id="26" name="Graphique 25">
            <a:extLst>
              <a:ext uri="{FF2B5EF4-FFF2-40B4-BE49-F238E27FC236}">
                <a16:creationId xmlns:a16="http://schemas.microsoft.com/office/drawing/2014/main" id="{A1D4A3F2-877C-1D94-AAC9-B4127B79C0DA}"/>
              </a:ext>
            </a:extLst>
          </p:cNvPr>
          <p:cNvPicPr>
            <a:picLocks noChangeAspect="1"/>
          </p:cNvPicPr>
          <p:nvPr>
            <p:custDataLst>
              <p:tags r:id="rId6"/>
            </p:custDataLst>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t="6253" r="21665"/>
          <a:stretch/>
        </p:blipFill>
        <p:spPr>
          <a:xfrm flipH="1">
            <a:off x="-17116" y="-1"/>
            <a:ext cx="4436781" cy="4758454"/>
          </a:xfrm>
          <a:prstGeom prst="rect">
            <a:avLst/>
          </a:prstGeom>
        </p:spPr>
      </p:pic>
      <p:sp>
        <p:nvSpPr>
          <p:cNvPr id="3" name="ZoneTexte 2">
            <a:extLst>
              <a:ext uri="{FF2B5EF4-FFF2-40B4-BE49-F238E27FC236}">
                <a16:creationId xmlns:a16="http://schemas.microsoft.com/office/drawing/2014/main" id="{EE934BBF-9CB2-14FF-A8E9-2723130A49C5}"/>
              </a:ext>
            </a:extLst>
          </p:cNvPr>
          <p:cNvSpPr txBox="1"/>
          <p:nvPr/>
        </p:nvSpPr>
        <p:spPr>
          <a:xfrm>
            <a:off x="260053" y="6022293"/>
            <a:ext cx="4801077" cy="646331"/>
          </a:xfrm>
          <a:prstGeom prst="rect">
            <a:avLst/>
          </a:prstGeom>
          <a:noFill/>
        </p:spPr>
        <p:txBody>
          <a:bodyPr wrap="square">
            <a:spAutoFit/>
          </a:bodyPr>
          <a:lstStyle/>
          <a:p>
            <a:r>
              <a:rPr lang="en-US" sz="1200" b="1">
                <a:solidFill>
                  <a:schemeClr val="bg1"/>
                </a:solidFill>
              </a:rPr>
              <a:t>Inspiration : </a:t>
            </a:r>
            <a:r>
              <a:rPr lang="en-US" sz="1200">
                <a:solidFill>
                  <a:schemeClr val="bg1"/>
                </a:solidFill>
              </a:rPr>
              <a:t>How Learning Happens: Seminal Works in Educational Psychology and What They Mean in Practice, par  Paul A. Kirschner  et  Carl Hendrick</a:t>
            </a:r>
            <a:endParaRPr lang="fr-CA" sz="1200">
              <a:solidFill>
                <a:schemeClr val="bg1"/>
              </a:solidFill>
            </a:endParaRPr>
          </a:p>
        </p:txBody>
      </p:sp>
      <p:pic>
        <p:nvPicPr>
          <p:cNvPr id="2" name="Image 1">
            <a:extLst>
              <a:ext uri="{FF2B5EF4-FFF2-40B4-BE49-F238E27FC236}">
                <a16:creationId xmlns:a16="http://schemas.microsoft.com/office/drawing/2014/main" id="{32850F01-9927-2032-853D-43F5513C77BF}"/>
              </a:ext>
            </a:extLst>
          </p:cNvPr>
          <p:cNvPicPr>
            <a:picLocks noChangeAspect="1"/>
          </p:cNvPicPr>
          <p:nvPr/>
        </p:nvPicPr>
        <p:blipFill>
          <a:blip r:embed="rId12"/>
          <a:stretch>
            <a:fillRect/>
          </a:stretch>
        </p:blipFill>
        <p:spPr>
          <a:xfrm>
            <a:off x="5582526" y="1362257"/>
            <a:ext cx="2710549" cy="1291943"/>
          </a:xfrm>
          <a:prstGeom prst="rect">
            <a:avLst/>
          </a:prstGeom>
        </p:spPr>
      </p:pic>
    </p:spTree>
    <p:extLst>
      <p:ext uri="{BB962C8B-B14F-4D97-AF65-F5344CB8AC3E}">
        <p14:creationId xmlns:p14="http://schemas.microsoft.com/office/powerpoint/2010/main" val="1997553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57468C2-68C6-5AE5-4DE6-1A710EF5AA66}"/>
              </a:ext>
            </a:extLst>
          </p:cNvPr>
          <p:cNvSpPr>
            <a:spLocks noGrp="1"/>
          </p:cNvSpPr>
          <p:nvPr>
            <p:ph type="sldNum" sz="quarter" idx="12"/>
          </p:nvPr>
        </p:nvSpPr>
        <p:spPr/>
        <p:txBody>
          <a:bodyPr/>
          <a:lstStyle/>
          <a:p>
            <a:fld id="{B7F26F82-9697-4C4B-B03F-0D6C917691DC}" type="slidenum">
              <a:rPr lang="fr-CA" smtClean="0"/>
              <a:pPr/>
              <a:t>10</a:t>
            </a:fld>
            <a:endParaRPr lang="fr-CA"/>
          </a:p>
        </p:txBody>
      </p:sp>
      <p:sp>
        <p:nvSpPr>
          <p:cNvPr id="3" name="Espace réservé du texte 2">
            <a:extLst>
              <a:ext uri="{FF2B5EF4-FFF2-40B4-BE49-F238E27FC236}">
                <a16:creationId xmlns:a16="http://schemas.microsoft.com/office/drawing/2014/main" id="{2BB1A4D8-145A-4B34-8909-BBD651647C15}"/>
              </a:ext>
            </a:extLst>
          </p:cNvPr>
          <p:cNvSpPr>
            <a:spLocks noGrp="1"/>
          </p:cNvSpPr>
          <p:nvPr>
            <p:ph type="body" sz="quarter" idx="14"/>
          </p:nvPr>
        </p:nvSpPr>
        <p:spPr/>
        <p:txBody>
          <a:bodyPr/>
          <a:lstStyle/>
          <a:p>
            <a:endParaRPr lang="fr-CA"/>
          </a:p>
        </p:txBody>
      </p:sp>
      <p:sp>
        <p:nvSpPr>
          <p:cNvPr id="4" name="Espace réservé du texte 3">
            <a:extLst>
              <a:ext uri="{FF2B5EF4-FFF2-40B4-BE49-F238E27FC236}">
                <a16:creationId xmlns:a16="http://schemas.microsoft.com/office/drawing/2014/main" id="{8DF28397-7041-9B6D-FFEE-CCDD51719E62}"/>
              </a:ext>
            </a:extLst>
          </p:cNvPr>
          <p:cNvSpPr>
            <a:spLocks noGrp="1"/>
          </p:cNvSpPr>
          <p:nvPr>
            <p:ph type="body" idx="1"/>
          </p:nvPr>
        </p:nvSpPr>
        <p:spPr/>
        <p:txBody>
          <a:bodyPr/>
          <a:lstStyle/>
          <a:p>
            <a:endParaRPr lang="fr-CA"/>
          </a:p>
        </p:txBody>
      </p:sp>
      <p:sp>
        <p:nvSpPr>
          <p:cNvPr id="5" name="Titre 4">
            <a:extLst>
              <a:ext uri="{FF2B5EF4-FFF2-40B4-BE49-F238E27FC236}">
                <a16:creationId xmlns:a16="http://schemas.microsoft.com/office/drawing/2014/main" id="{81B29F41-7387-07E7-2A7B-530E05C24301}"/>
              </a:ext>
            </a:extLst>
          </p:cNvPr>
          <p:cNvSpPr>
            <a:spLocks noGrp="1"/>
          </p:cNvSpPr>
          <p:nvPr>
            <p:ph type="title"/>
          </p:nvPr>
        </p:nvSpPr>
        <p:spPr>
          <a:xfrm>
            <a:off x="360000" y="576000"/>
            <a:ext cx="10180800" cy="539750"/>
          </a:xfrm>
        </p:spPr>
        <p:txBody>
          <a:bodyPr/>
          <a:lstStyle/>
          <a:p>
            <a:r>
              <a:rPr lang="fr-CA" b="1"/>
              <a:t>4. Les novices pensent différemment des experts </a:t>
            </a:r>
            <a:br>
              <a:rPr lang="fr-CA" b="1"/>
            </a:br>
            <a:endParaRPr lang="fr-CA"/>
          </a:p>
        </p:txBody>
      </p:sp>
      <p:sp>
        <p:nvSpPr>
          <p:cNvPr id="6" name="Espace réservé du pied de page 5">
            <a:extLst>
              <a:ext uri="{FF2B5EF4-FFF2-40B4-BE49-F238E27FC236}">
                <a16:creationId xmlns:a16="http://schemas.microsoft.com/office/drawing/2014/main" id="{29A07FD3-CB25-83E1-C32F-BE3E3F9D754F}"/>
              </a:ext>
            </a:extLst>
          </p:cNvPr>
          <p:cNvSpPr>
            <a:spLocks noGrp="1"/>
          </p:cNvSpPr>
          <p:nvPr>
            <p:ph type="ftr" sz="quarter" idx="3"/>
          </p:nvPr>
        </p:nvSpPr>
        <p:spPr/>
        <p:txBody>
          <a:bodyPr/>
          <a:lstStyle/>
          <a:p>
            <a:r>
              <a:rPr lang="fr-CA"/>
              <a:t>© Apprentx Inc.</a:t>
            </a:r>
          </a:p>
        </p:txBody>
      </p:sp>
      <p:sp>
        <p:nvSpPr>
          <p:cNvPr id="8" name="ZoneTexte 7">
            <a:extLst>
              <a:ext uri="{FF2B5EF4-FFF2-40B4-BE49-F238E27FC236}">
                <a16:creationId xmlns:a16="http://schemas.microsoft.com/office/drawing/2014/main" id="{FF294A6A-0B29-8C94-60A3-741F723C9BA9}"/>
              </a:ext>
            </a:extLst>
          </p:cNvPr>
          <p:cNvSpPr txBox="1"/>
          <p:nvPr/>
        </p:nvSpPr>
        <p:spPr>
          <a:xfrm>
            <a:off x="503583" y="1874608"/>
            <a:ext cx="11164161" cy="3170099"/>
          </a:xfrm>
          <a:prstGeom prst="rect">
            <a:avLst/>
          </a:prstGeom>
          <a:noFill/>
        </p:spPr>
        <p:txBody>
          <a:bodyPr wrap="square">
            <a:spAutoFit/>
          </a:bodyPr>
          <a:lstStyle/>
          <a:p>
            <a:pPr algn="ctr"/>
            <a:r>
              <a:rPr lang="fr-CA" sz="3200" b="1">
                <a:solidFill>
                  <a:srgbClr val="FFA05A"/>
                </a:solidFill>
              </a:rPr>
              <a:t>Conseil pour un apprenant : </a:t>
            </a:r>
          </a:p>
          <a:p>
            <a:endParaRPr lang="fr-CA" sz="2400">
              <a:solidFill>
                <a:srgbClr val="FFA05A"/>
              </a:solidFill>
            </a:endParaRPr>
          </a:p>
          <a:p>
            <a:endParaRPr lang="fr-CA" sz="2400" i="1">
              <a:solidFill>
                <a:srgbClr val="FFA05A"/>
              </a:solidFill>
            </a:endParaRPr>
          </a:p>
          <a:p>
            <a:r>
              <a:rPr lang="fr-CA" sz="2400" i="1">
                <a:solidFill>
                  <a:srgbClr val="FFA05A"/>
                </a:solidFill>
              </a:rPr>
              <a:t>Évaluez votre niveau dans le domaine où vous vous formez : Si vous débutez, commencez par des ressources de base et demandez de l’aide pour comprendre les concepts clés. Si vous êtes expérimenté, passez à des exercices pratiques et études de cas pour approfondir. Pour combler les écarts, ciblez les sujets flous et utilisez des ressources spécifiques pour renforcer ces points.</a:t>
            </a:r>
          </a:p>
        </p:txBody>
      </p:sp>
      <p:grpSp>
        <p:nvGrpSpPr>
          <p:cNvPr id="12" name="Groupe 11">
            <a:extLst>
              <a:ext uri="{FF2B5EF4-FFF2-40B4-BE49-F238E27FC236}">
                <a16:creationId xmlns:a16="http://schemas.microsoft.com/office/drawing/2014/main" id="{112B52C8-0F07-D5F5-C166-CB5C5A21AD4D}"/>
              </a:ext>
            </a:extLst>
          </p:cNvPr>
          <p:cNvGrpSpPr/>
          <p:nvPr/>
        </p:nvGrpSpPr>
        <p:grpSpPr>
          <a:xfrm>
            <a:off x="1868557" y="1645726"/>
            <a:ext cx="1298713" cy="1123119"/>
            <a:chOff x="1868557" y="1645726"/>
            <a:chExt cx="1298713" cy="1123119"/>
          </a:xfrm>
        </p:grpSpPr>
        <p:sp>
          <p:nvSpPr>
            <p:cNvPr id="10" name="Ellipse 9">
              <a:extLst>
                <a:ext uri="{FF2B5EF4-FFF2-40B4-BE49-F238E27FC236}">
                  <a16:creationId xmlns:a16="http://schemas.microsoft.com/office/drawing/2014/main" id="{F1FFEB98-9D03-965F-118A-2BA9F8C317B7}"/>
                </a:ext>
              </a:extLst>
            </p:cNvPr>
            <p:cNvSpPr/>
            <p:nvPr/>
          </p:nvSpPr>
          <p:spPr>
            <a:xfrm>
              <a:off x="1868557" y="1645726"/>
              <a:ext cx="1298713" cy="1123119"/>
            </a:xfrm>
            <a:prstGeom prst="ellipse">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r-CA"/>
            </a:p>
          </p:txBody>
        </p:sp>
        <p:pic>
          <p:nvPicPr>
            <p:cNvPr id="9" name="Graphique 8">
              <a:extLst>
                <a:ext uri="{FF2B5EF4-FFF2-40B4-BE49-F238E27FC236}">
                  <a16:creationId xmlns:a16="http://schemas.microsoft.com/office/drawing/2014/main" id="{B171EAFD-FD20-F7CC-5CB9-F76A01F959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16389" y="1717634"/>
              <a:ext cx="629552" cy="979303"/>
            </a:xfrm>
            <a:prstGeom prst="rect">
              <a:avLst/>
            </a:prstGeom>
          </p:spPr>
        </p:pic>
      </p:grpSp>
    </p:spTree>
    <p:extLst>
      <p:ext uri="{BB962C8B-B14F-4D97-AF65-F5344CB8AC3E}">
        <p14:creationId xmlns:p14="http://schemas.microsoft.com/office/powerpoint/2010/main" val="3580974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0A6FE-D9C5-8088-A236-7D6496A9FFCA}"/>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0B962BA-BFED-479E-46FA-3FEA98A222C2}"/>
              </a:ext>
            </a:extLst>
          </p:cNvPr>
          <p:cNvSpPr>
            <a:spLocks noGrp="1"/>
          </p:cNvSpPr>
          <p:nvPr>
            <p:ph type="sldNum" sz="quarter" idx="11"/>
          </p:nvPr>
        </p:nvSpPr>
        <p:spPr/>
        <p:txBody>
          <a:bodyPr/>
          <a:lstStyle/>
          <a:p>
            <a:fld id="{974CB5C3-366E-402B-BA64-2226CA2A33D2}" type="slidenum">
              <a:rPr lang="fr-CA" smtClean="0"/>
              <a:t>11</a:t>
            </a:fld>
            <a:endParaRPr lang="fr-CA"/>
          </a:p>
        </p:txBody>
      </p:sp>
      <p:sp>
        <p:nvSpPr>
          <p:cNvPr id="3" name="Espace réservé du contenu 2">
            <a:extLst>
              <a:ext uri="{FF2B5EF4-FFF2-40B4-BE49-F238E27FC236}">
                <a16:creationId xmlns:a16="http://schemas.microsoft.com/office/drawing/2014/main" id="{FA0AB83F-EFBD-F59B-229B-9707542F8878}"/>
              </a:ext>
            </a:extLst>
          </p:cNvPr>
          <p:cNvSpPr>
            <a:spLocks noGrp="1"/>
          </p:cNvSpPr>
          <p:nvPr>
            <p:ph sz="quarter" idx="12"/>
          </p:nvPr>
        </p:nvSpPr>
        <p:spPr>
          <a:xfrm>
            <a:off x="158832" y="740745"/>
            <a:ext cx="7125102" cy="2571099"/>
          </a:xfrm>
        </p:spPr>
        <p:txBody>
          <a:bodyPr vert="horz" lIns="91440" tIns="45720" rIns="91440" bIns="45720" rtlCol="0" anchor="t">
            <a:normAutofit fontScale="92500"/>
          </a:bodyPr>
          <a:lstStyle/>
          <a:p>
            <a:r>
              <a:rPr lang="en-US" dirty="0">
                <a:latin typeface="Avenir"/>
              </a:rPr>
              <a:t>The strength of storage measures how deeply information is anchored in long-term memory, indicating its durability over time. Retrieval strength, on the other hand, represents how easily information can be extracted from memory at a given time, which varies depending on recent usage and context. Unlike storage strength, retrieval strength is influenced by context and interference of other information.</a:t>
            </a:r>
            <a:endParaRPr lang="fr-CA" dirty="0">
              <a:latin typeface="Avenir"/>
            </a:endParaRPr>
          </a:p>
        </p:txBody>
      </p:sp>
      <p:sp>
        <p:nvSpPr>
          <p:cNvPr id="5" name="Espace réservé du contenu 4">
            <a:extLst>
              <a:ext uri="{FF2B5EF4-FFF2-40B4-BE49-F238E27FC236}">
                <a16:creationId xmlns:a16="http://schemas.microsoft.com/office/drawing/2014/main" id="{335FE40C-9095-2AEE-5A34-C4450B32A6FF}"/>
              </a:ext>
            </a:extLst>
          </p:cNvPr>
          <p:cNvSpPr>
            <a:spLocks noGrp="1"/>
          </p:cNvSpPr>
          <p:nvPr>
            <p:ph sz="quarter" idx="15"/>
          </p:nvPr>
        </p:nvSpPr>
        <p:spPr>
          <a:xfrm>
            <a:off x="7865918" y="1330036"/>
            <a:ext cx="4167250" cy="4231963"/>
          </a:xfrm>
        </p:spPr>
        <p:txBody>
          <a:bodyPr vert="horz" lIns="91440" tIns="45720" rIns="91440" bIns="45720" rtlCol="0" anchor="t">
            <a:normAutofit/>
          </a:bodyPr>
          <a:lstStyle/>
          <a:p>
            <a:pPr marL="685800" indent="-685800">
              <a:buFont typeface="Wingdings" panose="05000000000000000000" pitchFamily="2" charset="2"/>
              <a:buChar char="q"/>
            </a:pPr>
            <a:r>
              <a:rPr lang="en-US" sz="2000" dirty="0">
                <a:solidFill>
                  <a:srgbClr val="FFA05A"/>
                </a:solidFill>
                <a:latin typeface="Avenir"/>
              </a:rPr>
              <a:t>Practice active recall</a:t>
            </a:r>
          </a:p>
          <a:p>
            <a:pPr marL="685800" indent="-685800">
              <a:buFont typeface="Wingdings" panose="05000000000000000000" pitchFamily="2" charset="2"/>
              <a:buChar char="q"/>
            </a:pPr>
            <a:r>
              <a:rPr lang="en-US" sz="2000" dirty="0">
                <a:solidFill>
                  <a:srgbClr val="FFA05A"/>
                </a:solidFill>
                <a:latin typeface="Avenir"/>
              </a:rPr>
              <a:t>Use spaced repetition</a:t>
            </a:r>
          </a:p>
          <a:p>
            <a:pPr marL="685800" indent="-685800">
              <a:buFont typeface="Wingdings" panose="05000000000000000000" pitchFamily="2" charset="2"/>
              <a:buChar char="q"/>
            </a:pPr>
            <a:r>
              <a:rPr lang="en-US" sz="2000" dirty="0">
                <a:solidFill>
                  <a:srgbClr val="FFA05A"/>
                </a:solidFill>
                <a:latin typeface="Avenir"/>
              </a:rPr>
              <a:t>Interleave different topics </a:t>
            </a:r>
          </a:p>
          <a:p>
            <a:pPr marL="685800" indent="-685800">
              <a:buFont typeface="Wingdings" panose="05000000000000000000" pitchFamily="2" charset="2"/>
              <a:buChar char="q"/>
            </a:pPr>
            <a:r>
              <a:rPr lang="en-US" sz="2000" dirty="0">
                <a:solidFill>
                  <a:srgbClr val="FFA05A"/>
                </a:solidFill>
                <a:latin typeface="Avenir"/>
              </a:rPr>
              <a:t>Create contextual links</a:t>
            </a:r>
          </a:p>
          <a:p>
            <a:pPr marL="685800" indent="-685800">
              <a:buFont typeface="Wingdings" panose="05000000000000000000" pitchFamily="2" charset="2"/>
              <a:buChar char="q"/>
            </a:pPr>
            <a:r>
              <a:rPr lang="en-US" sz="2000" dirty="0">
                <a:solidFill>
                  <a:srgbClr val="FFA05A"/>
                </a:solidFill>
                <a:latin typeface="Avenir"/>
              </a:rPr>
              <a:t>Encourage practical application</a:t>
            </a:r>
            <a:endParaRPr lang="fr-CA" sz="2000" dirty="0">
              <a:solidFill>
                <a:srgbClr val="FFA05A"/>
              </a:solidFill>
              <a:latin typeface="Avenir"/>
            </a:endParaRPr>
          </a:p>
        </p:txBody>
      </p:sp>
      <p:sp>
        <p:nvSpPr>
          <p:cNvPr id="8" name="Espace réservé du pied de page 7">
            <a:extLst>
              <a:ext uri="{FF2B5EF4-FFF2-40B4-BE49-F238E27FC236}">
                <a16:creationId xmlns:a16="http://schemas.microsoft.com/office/drawing/2014/main" id="{700A47BE-B42C-D670-DC46-9DB88AA24C4C}"/>
              </a:ext>
            </a:extLst>
          </p:cNvPr>
          <p:cNvSpPr>
            <a:spLocks noGrp="1"/>
          </p:cNvSpPr>
          <p:nvPr>
            <p:ph type="ftr" sz="quarter" idx="3"/>
          </p:nvPr>
        </p:nvSpPr>
        <p:spPr/>
        <p:txBody>
          <a:bodyPr/>
          <a:lstStyle/>
          <a:p>
            <a:r>
              <a:rPr lang="fr-CA"/>
              <a:t>© Apprentx Inc.</a:t>
            </a:r>
          </a:p>
        </p:txBody>
      </p:sp>
      <p:sp>
        <p:nvSpPr>
          <p:cNvPr id="6" name="Rectangle : coins arrondis 5">
            <a:extLst>
              <a:ext uri="{FF2B5EF4-FFF2-40B4-BE49-F238E27FC236}">
                <a16:creationId xmlns:a16="http://schemas.microsoft.com/office/drawing/2014/main" id="{FD1F8FF2-DE62-0BBB-AA95-0E8F07688128}"/>
              </a:ext>
            </a:extLst>
          </p:cNvPr>
          <p:cNvSpPr/>
          <p:nvPr/>
        </p:nvSpPr>
        <p:spPr>
          <a:xfrm>
            <a:off x="-658815" y="3446017"/>
            <a:ext cx="4788394" cy="395926"/>
          </a:xfrm>
          <a:prstGeom prst="roundRect">
            <a:avLst>
              <a:gd name="adj" fmla="val 50000"/>
            </a:avLst>
          </a:prstGeom>
          <a:solidFill>
            <a:srgbClr val="FFA05A"/>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Espace réservé du contenu 2">
            <a:extLst>
              <a:ext uri="{FF2B5EF4-FFF2-40B4-BE49-F238E27FC236}">
                <a16:creationId xmlns:a16="http://schemas.microsoft.com/office/drawing/2014/main" id="{FA8711CF-D77C-D55D-02E5-49DCA61AE36B}"/>
              </a:ext>
            </a:extLst>
          </p:cNvPr>
          <p:cNvSpPr txBox="1">
            <a:spLocks/>
          </p:cNvSpPr>
          <p:nvPr/>
        </p:nvSpPr>
        <p:spPr>
          <a:xfrm>
            <a:off x="158832" y="3874416"/>
            <a:ext cx="7416142" cy="2584628"/>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800"/>
              </a:spcAft>
              <a:buFont typeface="Arial" panose="020B0604020202020204" pitchFamily="34" charset="0"/>
              <a:buNone/>
              <a:tabLst/>
              <a:defRPr sz="2400" b="0" i="0" kern="1200">
                <a:solidFill>
                  <a:schemeClr val="tx1"/>
                </a:solidFill>
                <a:latin typeface="Avenir" panose="02000503020000020003" pitchFamily="2" charset="0"/>
                <a:ea typeface="+mn-ea"/>
                <a:cs typeface="+mn-cs"/>
              </a:defRPr>
            </a:lvl1pPr>
            <a:lvl2pPr marL="363538" indent="-177800" algn="l" defTabSz="914400" rtl="0" eaLnBrk="1" latinLnBrk="0" hangingPunct="1">
              <a:lnSpc>
                <a:spcPct val="100000"/>
              </a:lnSpc>
              <a:spcBef>
                <a:spcPts val="400"/>
              </a:spcBef>
              <a:spcAft>
                <a:spcPts val="800"/>
              </a:spcAft>
              <a:buFont typeface="Arial" panose="020B0604020202020204" pitchFamily="34" charset="0"/>
              <a:buChar char="•"/>
              <a:tabLst/>
              <a:defRPr sz="1800" b="0" i="0" kern="1200">
                <a:solidFill>
                  <a:schemeClr val="tx1"/>
                </a:solidFill>
                <a:latin typeface="Avenir" panose="02000503020000020003" pitchFamily="2" charset="0"/>
                <a:ea typeface="+mn-ea"/>
                <a:cs typeface="+mn-cs"/>
              </a:defRPr>
            </a:lvl2pPr>
            <a:lvl3pPr marL="496888" indent="-136525" algn="l" defTabSz="914400" rtl="0" eaLnBrk="1" latinLnBrk="0" hangingPunct="1">
              <a:lnSpc>
                <a:spcPct val="100000"/>
              </a:lnSpc>
              <a:spcBef>
                <a:spcPts val="200"/>
              </a:spcBef>
              <a:spcAft>
                <a:spcPts val="600"/>
              </a:spcAft>
              <a:buFont typeface="Arial" panose="020B0604020202020204" pitchFamily="34" charset="0"/>
              <a:buChar char="•"/>
              <a:tabLst/>
              <a:defRPr sz="1600" b="0" i="0" kern="1200">
                <a:solidFill>
                  <a:schemeClr val="tx1"/>
                </a:solidFill>
                <a:latin typeface="Avenir" panose="02000503020000020003" pitchFamily="2" charset="0"/>
                <a:ea typeface="+mn-ea"/>
                <a:cs typeface="+mn-cs"/>
              </a:defRPr>
            </a:lvl3pPr>
            <a:lvl4pPr marL="671513" indent="-136525" algn="l" defTabSz="914400" rtl="0" eaLnBrk="1" latinLnBrk="0" hangingPunct="1">
              <a:lnSpc>
                <a:spcPct val="100000"/>
              </a:lnSpc>
              <a:spcBef>
                <a:spcPts val="200"/>
              </a:spcBef>
              <a:spcAft>
                <a:spcPts val="600"/>
              </a:spcAft>
              <a:buFont typeface="Arial" panose="020B0604020202020204" pitchFamily="34" charset="0"/>
              <a:buChar char="•"/>
              <a:tabLst/>
              <a:defRPr sz="1600" b="0" i="0" kern="1200">
                <a:solidFill>
                  <a:schemeClr val="tx1"/>
                </a:solidFill>
                <a:latin typeface="Avenir" panose="02000503020000020003" pitchFamily="2" charset="0"/>
                <a:ea typeface="+mn-ea"/>
                <a:cs typeface="+mn-cs"/>
              </a:defRPr>
            </a:lvl4pPr>
            <a:lvl5pPr marL="808038" indent="-133350" algn="l" defTabSz="914400" rtl="0" eaLnBrk="1" latinLnBrk="0" hangingPunct="1">
              <a:lnSpc>
                <a:spcPct val="100000"/>
              </a:lnSpc>
              <a:spcBef>
                <a:spcPts val="200"/>
              </a:spcBef>
              <a:spcAft>
                <a:spcPts val="600"/>
              </a:spcAft>
              <a:buFont typeface="Arial" panose="020B0604020202020204" pitchFamily="34" charset="0"/>
              <a:buChar char="•"/>
              <a:tabLst/>
              <a:defRPr sz="1600" b="0" i="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FFA05A"/>
              </a:buClr>
              <a:buFont typeface="Wingdings" panose="05000000000000000000" pitchFamily="2" charset="2"/>
              <a:buChar char="§"/>
            </a:pPr>
            <a:endParaRPr lang="fr-CA" sz="1600"/>
          </a:p>
          <a:p>
            <a:pPr marL="285750" indent="-285750">
              <a:buClr>
                <a:srgbClr val="FFA05A"/>
              </a:buClr>
              <a:buFont typeface="Wingdings" panose="05000000000000000000" pitchFamily="2" charset="2"/>
              <a:buChar char="§"/>
            </a:pPr>
            <a:r>
              <a:rPr lang="en-US" sz="1700" dirty="0">
                <a:latin typeface="Avenir"/>
              </a:rPr>
              <a:t>To retain information long-term, it is essential to increase retrieval strength, which can be achieved by actively recalling the information.</a:t>
            </a:r>
          </a:p>
          <a:p>
            <a:pPr marL="285750" indent="-285750">
              <a:buClr>
                <a:srgbClr val="FFA05A"/>
              </a:buClr>
              <a:buFont typeface="Wingdings" panose="05000000000000000000" pitchFamily="2" charset="2"/>
              <a:buChar char="§"/>
            </a:pPr>
            <a:r>
              <a:rPr lang="en-US" sz="1700" err="1">
                <a:latin typeface="Avenir"/>
              </a:rPr>
              <a:t>Aknowledge</a:t>
            </a:r>
            <a:r>
              <a:rPr lang="en-US" sz="1700" dirty="0">
                <a:latin typeface="Avenir"/>
              </a:rPr>
              <a:t> that your learners will forget. Do everything in your power to help them forget as little as possible.</a:t>
            </a:r>
            <a:endParaRPr lang="fr-CA" sz="1700" dirty="0">
              <a:latin typeface="Avenir"/>
            </a:endParaRPr>
          </a:p>
        </p:txBody>
      </p:sp>
      <p:sp>
        <p:nvSpPr>
          <p:cNvPr id="9" name="ZoneTexte 8">
            <a:extLst>
              <a:ext uri="{FF2B5EF4-FFF2-40B4-BE49-F238E27FC236}">
                <a16:creationId xmlns:a16="http://schemas.microsoft.com/office/drawing/2014/main" id="{6B431AA3-20C2-8308-D27F-6CD0B71A557F}"/>
              </a:ext>
            </a:extLst>
          </p:cNvPr>
          <p:cNvSpPr txBox="1"/>
          <p:nvPr/>
        </p:nvSpPr>
        <p:spPr>
          <a:xfrm>
            <a:off x="2498552" y="3446017"/>
            <a:ext cx="1557799" cy="369332"/>
          </a:xfrm>
          <a:prstGeom prst="rect">
            <a:avLst/>
          </a:prstGeom>
          <a:noFill/>
        </p:spPr>
        <p:txBody>
          <a:bodyPr wrap="none" rtlCol="0">
            <a:spAutoFit/>
          </a:bodyPr>
          <a:lstStyle/>
          <a:p>
            <a:r>
              <a:rPr lang="fr-CA" b="1">
                <a:solidFill>
                  <a:schemeClr val="bg1"/>
                </a:solidFill>
              </a:rPr>
              <a:t>Implications</a:t>
            </a:r>
          </a:p>
        </p:txBody>
      </p:sp>
      <p:sp>
        <p:nvSpPr>
          <p:cNvPr id="11" name="ZoneTexte 10">
            <a:extLst>
              <a:ext uri="{FF2B5EF4-FFF2-40B4-BE49-F238E27FC236}">
                <a16:creationId xmlns:a16="http://schemas.microsoft.com/office/drawing/2014/main" id="{3076C883-7BFD-4137-A804-F5472AF412A2}"/>
              </a:ext>
            </a:extLst>
          </p:cNvPr>
          <p:cNvSpPr txBox="1"/>
          <p:nvPr/>
        </p:nvSpPr>
        <p:spPr>
          <a:xfrm>
            <a:off x="158832" y="237241"/>
            <a:ext cx="7416141" cy="369332"/>
          </a:xfrm>
          <a:prstGeom prst="rect">
            <a:avLst/>
          </a:prstGeom>
          <a:noFill/>
        </p:spPr>
        <p:txBody>
          <a:bodyPr wrap="square">
            <a:spAutoFit/>
          </a:bodyPr>
          <a:lstStyle/>
          <a:p>
            <a:r>
              <a:rPr lang="fr-CA" b="1"/>
              <a:t>5. </a:t>
            </a:r>
            <a:r>
              <a:rPr lang="en-US" b="1"/>
              <a:t>To remember, we must forget.</a:t>
            </a:r>
            <a:endParaRPr lang="fr-CA" b="1"/>
          </a:p>
        </p:txBody>
      </p:sp>
      <p:sp>
        <p:nvSpPr>
          <p:cNvPr id="13" name="Rectangle : coins arrondis 12">
            <a:extLst>
              <a:ext uri="{FF2B5EF4-FFF2-40B4-BE49-F238E27FC236}">
                <a16:creationId xmlns:a16="http://schemas.microsoft.com/office/drawing/2014/main" id="{457B0CEB-AB86-6B9A-060D-A1611038EB7C}"/>
              </a:ext>
            </a:extLst>
          </p:cNvPr>
          <p:cNvSpPr/>
          <p:nvPr/>
        </p:nvSpPr>
        <p:spPr>
          <a:xfrm>
            <a:off x="9638970" y="393221"/>
            <a:ext cx="2840511" cy="395926"/>
          </a:xfrm>
          <a:prstGeom prst="roundRect">
            <a:avLst>
              <a:gd name="adj" fmla="val 50000"/>
            </a:avLst>
          </a:prstGeom>
          <a:solidFill>
            <a:srgbClr val="FFA05A"/>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ZoneTexte 13">
            <a:extLst>
              <a:ext uri="{FF2B5EF4-FFF2-40B4-BE49-F238E27FC236}">
                <a16:creationId xmlns:a16="http://schemas.microsoft.com/office/drawing/2014/main" id="{F50BD90E-C409-C552-FEE8-5F8D0331DE4B}"/>
              </a:ext>
            </a:extLst>
          </p:cNvPr>
          <p:cNvSpPr txBox="1"/>
          <p:nvPr/>
        </p:nvSpPr>
        <p:spPr>
          <a:xfrm>
            <a:off x="9746275" y="406518"/>
            <a:ext cx="1229824" cy="369332"/>
          </a:xfrm>
          <a:prstGeom prst="rect">
            <a:avLst/>
          </a:prstGeom>
          <a:noFill/>
        </p:spPr>
        <p:txBody>
          <a:bodyPr wrap="none" rtlCol="0">
            <a:spAutoFit/>
          </a:bodyPr>
          <a:lstStyle/>
          <a:p>
            <a:r>
              <a:rPr lang="fr-CA" b="1">
                <a:solidFill>
                  <a:schemeClr val="bg1"/>
                </a:solidFill>
              </a:rPr>
              <a:t>Solutions</a:t>
            </a:r>
          </a:p>
        </p:txBody>
      </p:sp>
      <p:pic>
        <p:nvPicPr>
          <p:cNvPr id="10" name="Image 9">
            <a:extLst>
              <a:ext uri="{FF2B5EF4-FFF2-40B4-BE49-F238E27FC236}">
                <a16:creationId xmlns:a16="http://schemas.microsoft.com/office/drawing/2014/main" id="{7F5FA7A8-3D7B-D6E9-04F4-2B50ABCE8A8E}"/>
              </a:ext>
            </a:extLst>
          </p:cNvPr>
          <p:cNvPicPr>
            <a:picLocks noChangeAspect="1"/>
          </p:cNvPicPr>
          <p:nvPr/>
        </p:nvPicPr>
        <p:blipFill>
          <a:blip r:embed="rId3"/>
          <a:stretch>
            <a:fillRect/>
          </a:stretch>
        </p:blipFill>
        <p:spPr>
          <a:xfrm>
            <a:off x="10309735" y="5889808"/>
            <a:ext cx="1723433" cy="821449"/>
          </a:xfrm>
          <a:prstGeom prst="rect">
            <a:avLst/>
          </a:prstGeom>
        </p:spPr>
      </p:pic>
    </p:spTree>
    <p:extLst>
      <p:ext uri="{BB962C8B-B14F-4D97-AF65-F5344CB8AC3E}">
        <p14:creationId xmlns:p14="http://schemas.microsoft.com/office/powerpoint/2010/main" val="165111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B955D72-26DC-6514-2B3E-781853F14F47}"/>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60C57E5-E1EE-3168-02EE-73079E142D7A}"/>
              </a:ext>
            </a:extLst>
          </p:cNvPr>
          <p:cNvSpPr>
            <a:spLocks noGrp="1"/>
          </p:cNvSpPr>
          <p:nvPr>
            <p:ph type="sldNum" sz="quarter" idx="12"/>
          </p:nvPr>
        </p:nvSpPr>
        <p:spPr/>
        <p:txBody>
          <a:bodyPr/>
          <a:lstStyle/>
          <a:p>
            <a:fld id="{B7F26F82-9697-4C4B-B03F-0D6C917691DC}" type="slidenum">
              <a:rPr lang="fr-CA" smtClean="0"/>
              <a:pPr/>
              <a:t>12</a:t>
            </a:fld>
            <a:endParaRPr lang="fr-CA"/>
          </a:p>
        </p:txBody>
      </p:sp>
      <p:sp>
        <p:nvSpPr>
          <p:cNvPr id="3" name="Espace réservé du texte 2">
            <a:extLst>
              <a:ext uri="{FF2B5EF4-FFF2-40B4-BE49-F238E27FC236}">
                <a16:creationId xmlns:a16="http://schemas.microsoft.com/office/drawing/2014/main" id="{37A5CC34-C0EE-7FEE-8835-F4946D372DB2}"/>
              </a:ext>
            </a:extLst>
          </p:cNvPr>
          <p:cNvSpPr>
            <a:spLocks noGrp="1"/>
          </p:cNvSpPr>
          <p:nvPr>
            <p:ph type="body" sz="quarter" idx="14"/>
          </p:nvPr>
        </p:nvSpPr>
        <p:spPr/>
        <p:txBody>
          <a:bodyPr/>
          <a:lstStyle/>
          <a:p>
            <a:endParaRPr lang="fr-CA"/>
          </a:p>
        </p:txBody>
      </p:sp>
      <p:sp>
        <p:nvSpPr>
          <p:cNvPr id="4" name="Espace réservé du texte 3">
            <a:extLst>
              <a:ext uri="{FF2B5EF4-FFF2-40B4-BE49-F238E27FC236}">
                <a16:creationId xmlns:a16="http://schemas.microsoft.com/office/drawing/2014/main" id="{30892DFD-B52D-A532-CE8D-2FDA2564A1B3}"/>
              </a:ext>
            </a:extLst>
          </p:cNvPr>
          <p:cNvSpPr>
            <a:spLocks noGrp="1"/>
          </p:cNvSpPr>
          <p:nvPr>
            <p:ph type="body" idx="1"/>
          </p:nvPr>
        </p:nvSpPr>
        <p:spPr/>
        <p:txBody>
          <a:bodyPr/>
          <a:lstStyle/>
          <a:p>
            <a:endParaRPr lang="fr-CA"/>
          </a:p>
        </p:txBody>
      </p:sp>
      <p:sp>
        <p:nvSpPr>
          <p:cNvPr id="5" name="Titre 4">
            <a:extLst>
              <a:ext uri="{FF2B5EF4-FFF2-40B4-BE49-F238E27FC236}">
                <a16:creationId xmlns:a16="http://schemas.microsoft.com/office/drawing/2014/main" id="{4A9AA97B-3B4D-1CC2-6660-B38FE4507B3E}"/>
              </a:ext>
            </a:extLst>
          </p:cNvPr>
          <p:cNvSpPr>
            <a:spLocks noGrp="1"/>
          </p:cNvSpPr>
          <p:nvPr>
            <p:ph type="title"/>
          </p:nvPr>
        </p:nvSpPr>
        <p:spPr>
          <a:xfrm>
            <a:off x="360000" y="576000"/>
            <a:ext cx="10180800" cy="539750"/>
          </a:xfrm>
        </p:spPr>
        <p:txBody>
          <a:bodyPr/>
          <a:lstStyle/>
          <a:p>
            <a:r>
              <a:rPr lang="fr-CA" b="1"/>
              <a:t>5. Pour se souvenir, nous devons oublier </a:t>
            </a:r>
            <a:br>
              <a:rPr lang="fr-CA" b="1"/>
            </a:br>
            <a:br>
              <a:rPr lang="fr-CA" b="1"/>
            </a:br>
            <a:endParaRPr lang="fr-CA"/>
          </a:p>
        </p:txBody>
      </p:sp>
      <p:sp>
        <p:nvSpPr>
          <p:cNvPr id="6" name="Espace réservé du pied de page 5">
            <a:extLst>
              <a:ext uri="{FF2B5EF4-FFF2-40B4-BE49-F238E27FC236}">
                <a16:creationId xmlns:a16="http://schemas.microsoft.com/office/drawing/2014/main" id="{8DE9C6F4-2C7A-B693-2FB2-D7CAAA6B4236}"/>
              </a:ext>
            </a:extLst>
          </p:cNvPr>
          <p:cNvSpPr>
            <a:spLocks noGrp="1"/>
          </p:cNvSpPr>
          <p:nvPr>
            <p:ph type="ftr" sz="quarter" idx="3"/>
          </p:nvPr>
        </p:nvSpPr>
        <p:spPr/>
        <p:txBody>
          <a:bodyPr/>
          <a:lstStyle/>
          <a:p>
            <a:r>
              <a:rPr lang="fr-CA"/>
              <a:t>© Apprentx Inc.</a:t>
            </a:r>
          </a:p>
        </p:txBody>
      </p:sp>
      <p:sp>
        <p:nvSpPr>
          <p:cNvPr id="8" name="ZoneTexte 7">
            <a:extLst>
              <a:ext uri="{FF2B5EF4-FFF2-40B4-BE49-F238E27FC236}">
                <a16:creationId xmlns:a16="http://schemas.microsoft.com/office/drawing/2014/main" id="{A22B14D5-EA67-6B69-DD96-4EC9AB24098E}"/>
              </a:ext>
            </a:extLst>
          </p:cNvPr>
          <p:cNvSpPr txBox="1"/>
          <p:nvPr/>
        </p:nvSpPr>
        <p:spPr>
          <a:xfrm>
            <a:off x="503583" y="1874608"/>
            <a:ext cx="11164161" cy="3539430"/>
          </a:xfrm>
          <a:prstGeom prst="rect">
            <a:avLst/>
          </a:prstGeom>
          <a:noFill/>
        </p:spPr>
        <p:txBody>
          <a:bodyPr wrap="square">
            <a:spAutoFit/>
          </a:bodyPr>
          <a:lstStyle/>
          <a:p>
            <a:pPr algn="ctr"/>
            <a:r>
              <a:rPr lang="fr-CA" sz="3200" b="1">
                <a:solidFill>
                  <a:srgbClr val="FFA05A"/>
                </a:solidFill>
              </a:rPr>
              <a:t>Conseil pour un apprenant : </a:t>
            </a:r>
          </a:p>
          <a:p>
            <a:endParaRPr lang="fr-CA" sz="2400">
              <a:solidFill>
                <a:srgbClr val="FFA05A"/>
              </a:solidFill>
            </a:endParaRPr>
          </a:p>
          <a:p>
            <a:endParaRPr lang="fr-CA" sz="2400" i="1">
              <a:solidFill>
                <a:srgbClr val="FFA05A"/>
              </a:solidFill>
            </a:endParaRPr>
          </a:p>
          <a:p>
            <a:r>
              <a:rPr lang="fr-CA" sz="2400" i="1">
                <a:solidFill>
                  <a:srgbClr val="FFA05A"/>
                </a:solidFill>
              </a:rPr>
              <a:t>Utilisez des cartes de rappel pour renforcer votre mémoire en laissant volontairement du temps entre chaque révision. Ce laps de temps permet d'oublier partiellement l'information, ce qui rend son rappel plus efficace et renforce sa mémorisation à long terme. En vous testant régulièrement sur les concepts clés, vous augmentez votre capacité à les retenir durablement, même après des périodes sans les consulter.</a:t>
            </a:r>
          </a:p>
        </p:txBody>
      </p:sp>
      <p:grpSp>
        <p:nvGrpSpPr>
          <p:cNvPr id="12" name="Groupe 11">
            <a:extLst>
              <a:ext uri="{FF2B5EF4-FFF2-40B4-BE49-F238E27FC236}">
                <a16:creationId xmlns:a16="http://schemas.microsoft.com/office/drawing/2014/main" id="{157DE59B-5765-AB7D-C816-61A788E257D2}"/>
              </a:ext>
            </a:extLst>
          </p:cNvPr>
          <p:cNvGrpSpPr/>
          <p:nvPr/>
        </p:nvGrpSpPr>
        <p:grpSpPr>
          <a:xfrm>
            <a:off x="1868557" y="1645726"/>
            <a:ext cx="1298713" cy="1123119"/>
            <a:chOff x="1868557" y="1645726"/>
            <a:chExt cx="1298713" cy="1123119"/>
          </a:xfrm>
        </p:grpSpPr>
        <p:sp>
          <p:nvSpPr>
            <p:cNvPr id="10" name="Ellipse 9">
              <a:extLst>
                <a:ext uri="{FF2B5EF4-FFF2-40B4-BE49-F238E27FC236}">
                  <a16:creationId xmlns:a16="http://schemas.microsoft.com/office/drawing/2014/main" id="{59900FB0-5E3D-DBF2-A36F-1852828354E2}"/>
                </a:ext>
              </a:extLst>
            </p:cNvPr>
            <p:cNvSpPr/>
            <p:nvPr/>
          </p:nvSpPr>
          <p:spPr>
            <a:xfrm>
              <a:off x="1868557" y="1645726"/>
              <a:ext cx="1298713" cy="1123119"/>
            </a:xfrm>
            <a:prstGeom prst="ellipse">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r-CA"/>
            </a:p>
          </p:txBody>
        </p:sp>
        <p:pic>
          <p:nvPicPr>
            <p:cNvPr id="9" name="Graphique 8">
              <a:extLst>
                <a:ext uri="{FF2B5EF4-FFF2-40B4-BE49-F238E27FC236}">
                  <a16:creationId xmlns:a16="http://schemas.microsoft.com/office/drawing/2014/main" id="{2DA68157-AD0E-28F5-8280-3D5942AB5CA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16389" y="1717634"/>
              <a:ext cx="629552" cy="979303"/>
            </a:xfrm>
            <a:prstGeom prst="rect">
              <a:avLst/>
            </a:prstGeom>
          </p:spPr>
        </p:pic>
      </p:grpSp>
    </p:spTree>
    <p:extLst>
      <p:ext uri="{BB962C8B-B14F-4D97-AF65-F5344CB8AC3E}">
        <p14:creationId xmlns:p14="http://schemas.microsoft.com/office/powerpoint/2010/main" val="3287209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EA33B-6D67-7F35-0E5A-96A8961012D7}"/>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7E72DDF-7E31-9A22-41E0-B2B683563C58}"/>
              </a:ext>
            </a:extLst>
          </p:cNvPr>
          <p:cNvSpPr>
            <a:spLocks noGrp="1"/>
          </p:cNvSpPr>
          <p:nvPr>
            <p:ph type="sldNum" sz="quarter" idx="11"/>
          </p:nvPr>
        </p:nvSpPr>
        <p:spPr/>
        <p:txBody>
          <a:bodyPr/>
          <a:lstStyle/>
          <a:p>
            <a:fld id="{974CB5C3-366E-402B-BA64-2226CA2A33D2}" type="slidenum">
              <a:rPr lang="fr-CA" smtClean="0"/>
              <a:t>13</a:t>
            </a:fld>
            <a:endParaRPr lang="fr-CA"/>
          </a:p>
        </p:txBody>
      </p:sp>
      <p:sp>
        <p:nvSpPr>
          <p:cNvPr id="3" name="Espace réservé du contenu 2">
            <a:extLst>
              <a:ext uri="{FF2B5EF4-FFF2-40B4-BE49-F238E27FC236}">
                <a16:creationId xmlns:a16="http://schemas.microsoft.com/office/drawing/2014/main" id="{A173A930-074B-9642-36F4-AEB8B974D318}"/>
              </a:ext>
            </a:extLst>
          </p:cNvPr>
          <p:cNvSpPr>
            <a:spLocks noGrp="1"/>
          </p:cNvSpPr>
          <p:nvPr>
            <p:ph sz="quarter" idx="12"/>
          </p:nvPr>
        </p:nvSpPr>
        <p:spPr>
          <a:xfrm>
            <a:off x="159807" y="795721"/>
            <a:ext cx="7125102" cy="2571099"/>
          </a:xfrm>
        </p:spPr>
        <p:txBody>
          <a:bodyPr vert="horz" lIns="91440" tIns="45720" rIns="91440" bIns="45720" rtlCol="0" anchor="t">
            <a:normAutofit/>
          </a:bodyPr>
          <a:lstStyle/>
          <a:p>
            <a:r>
              <a:rPr lang="en-US" sz="1800" dirty="0">
                <a:latin typeface="Avenir"/>
              </a:rPr>
              <a:t>A good result on an evaluation or satisfactory performance in training does not necessarily mean that real learning has occurred. By "satisfactory performance," we refer to results or behaviors that seemingly meet training expectations but may be superficial. For example, an employee may succeed in performing a task or answering a questionnaire correctly without understanding the underlying concepts, simply by applying temporarily memorized procedures. This distinction highlights the difference between temporary performance and deep, lasting learning.</a:t>
            </a:r>
            <a:endParaRPr lang="fr-CA" sz="1800" dirty="0">
              <a:latin typeface="Avenir"/>
            </a:endParaRPr>
          </a:p>
        </p:txBody>
      </p:sp>
      <p:sp>
        <p:nvSpPr>
          <p:cNvPr id="5" name="Espace réservé du contenu 4">
            <a:extLst>
              <a:ext uri="{FF2B5EF4-FFF2-40B4-BE49-F238E27FC236}">
                <a16:creationId xmlns:a16="http://schemas.microsoft.com/office/drawing/2014/main" id="{FF32C192-2D50-71C2-5894-C19DFC0B7F70}"/>
              </a:ext>
            </a:extLst>
          </p:cNvPr>
          <p:cNvSpPr>
            <a:spLocks noGrp="1"/>
          </p:cNvSpPr>
          <p:nvPr>
            <p:ph sz="quarter" idx="15"/>
          </p:nvPr>
        </p:nvSpPr>
        <p:spPr>
          <a:xfrm>
            <a:off x="7865918" y="1330036"/>
            <a:ext cx="4167250" cy="4231963"/>
          </a:xfrm>
        </p:spPr>
        <p:txBody>
          <a:bodyPr vert="horz" lIns="91440" tIns="45720" rIns="91440" bIns="45720" rtlCol="0" anchor="t">
            <a:normAutofit/>
          </a:bodyPr>
          <a:lstStyle/>
          <a:p>
            <a:pPr marL="685800" indent="-685800">
              <a:buFont typeface="Wingdings" panose="05000000000000000000" pitchFamily="2" charset="2"/>
              <a:buChar char="q"/>
            </a:pPr>
            <a:r>
              <a:rPr lang="fr-CA" sz="2000" dirty="0" err="1">
                <a:solidFill>
                  <a:srgbClr val="FFA05A"/>
                </a:solidFill>
                <a:latin typeface="Avenir"/>
              </a:rPr>
              <a:t>Integrate</a:t>
            </a:r>
            <a:r>
              <a:rPr lang="fr-CA" sz="2000" dirty="0">
                <a:solidFill>
                  <a:srgbClr val="FFA05A"/>
                </a:solidFill>
                <a:latin typeface="Avenir"/>
              </a:rPr>
              <a:t> </a:t>
            </a:r>
            <a:r>
              <a:rPr lang="fr-CA" sz="2000" dirty="0" err="1">
                <a:solidFill>
                  <a:srgbClr val="FFA05A"/>
                </a:solidFill>
                <a:latin typeface="Avenir"/>
              </a:rPr>
              <a:t>reinforcement</a:t>
            </a:r>
            <a:r>
              <a:rPr lang="fr-CA" sz="2000" dirty="0">
                <a:solidFill>
                  <a:srgbClr val="FFA05A"/>
                </a:solidFill>
                <a:latin typeface="Avenir"/>
              </a:rPr>
              <a:t> </a:t>
            </a:r>
            <a:r>
              <a:rPr lang="fr-CA" sz="2000" dirty="0" err="1">
                <a:solidFill>
                  <a:srgbClr val="FFA05A"/>
                </a:solidFill>
                <a:latin typeface="Avenir"/>
              </a:rPr>
              <a:t>actvities</a:t>
            </a:r>
          </a:p>
          <a:p>
            <a:pPr marL="685800" indent="-685800">
              <a:buFont typeface="Wingdings" panose="05000000000000000000" pitchFamily="2" charset="2"/>
              <a:buChar char="q"/>
            </a:pPr>
            <a:r>
              <a:rPr lang="fr-CA" sz="2000" dirty="0">
                <a:solidFill>
                  <a:srgbClr val="FFA05A"/>
                </a:solidFill>
                <a:latin typeface="Avenir"/>
              </a:rPr>
              <a:t>Apply concepts in real-world situations</a:t>
            </a:r>
          </a:p>
          <a:p>
            <a:pPr marL="685800" indent="-685800">
              <a:buFont typeface="Wingdings" panose="05000000000000000000" pitchFamily="2" charset="2"/>
              <a:buChar char="q"/>
            </a:pPr>
            <a:r>
              <a:rPr lang="fr-CA" sz="2000" dirty="0" err="1">
                <a:solidFill>
                  <a:srgbClr val="FFA05A"/>
                </a:solidFill>
                <a:latin typeface="Avenir"/>
              </a:rPr>
              <a:t>Evaluate</a:t>
            </a:r>
            <a:r>
              <a:rPr lang="fr-CA" sz="2000" dirty="0">
                <a:solidFill>
                  <a:srgbClr val="FFA05A"/>
                </a:solidFill>
                <a:latin typeface="Avenir"/>
              </a:rPr>
              <a:t> </a:t>
            </a:r>
            <a:r>
              <a:rPr lang="fr-CA" sz="2000" dirty="0" err="1">
                <a:solidFill>
                  <a:srgbClr val="FFA05A"/>
                </a:solidFill>
                <a:latin typeface="Avenir"/>
              </a:rPr>
              <a:t>deep</a:t>
            </a:r>
            <a:r>
              <a:rPr lang="fr-CA" sz="2000" dirty="0">
                <a:solidFill>
                  <a:srgbClr val="FFA05A"/>
                </a:solidFill>
                <a:latin typeface="Avenir"/>
              </a:rPr>
              <a:t> </a:t>
            </a:r>
            <a:r>
              <a:rPr lang="fr-CA" sz="2000" dirty="0" err="1">
                <a:solidFill>
                  <a:srgbClr val="FFA05A"/>
                </a:solidFill>
                <a:latin typeface="Avenir"/>
              </a:rPr>
              <a:t>understanding</a:t>
            </a:r>
            <a:endParaRPr lang="fr-CA" sz="2000" dirty="0">
              <a:solidFill>
                <a:srgbClr val="FFA05A"/>
              </a:solidFill>
              <a:latin typeface="Avenir"/>
            </a:endParaRPr>
          </a:p>
          <a:p>
            <a:pPr marL="685800" indent="-685800">
              <a:buFont typeface="Wingdings" panose="05000000000000000000" pitchFamily="2" charset="2"/>
              <a:buChar char="q"/>
            </a:pPr>
            <a:r>
              <a:rPr lang="fr-CA" sz="2000" dirty="0" err="1">
                <a:solidFill>
                  <a:srgbClr val="FFA05A"/>
                </a:solidFill>
                <a:latin typeface="Avenir"/>
              </a:rPr>
              <a:t>Measure</a:t>
            </a:r>
            <a:r>
              <a:rPr lang="fr-CA" sz="2000" dirty="0">
                <a:solidFill>
                  <a:srgbClr val="FFA05A"/>
                </a:solidFill>
                <a:latin typeface="Avenir"/>
              </a:rPr>
              <a:t> </a:t>
            </a:r>
            <a:r>
              <a:rPr lang="fr-CA" sz="2000" dirty="0" err="1">
                <a:solidFill>
                  <a:srgbClr val="FFA05A"/>
                </a:solidFill>
                <a:latin typeface="Avenir"/>
              </a:rPr>
              <a:t>transfer</a:t>
            </a:r>
            <a:endParaRPr lang="fr-CA" sz="2000" dirty="0">
              <a:solidFill>
                <a:srgbClr val="FFA05A"/>
              </a:solidFill>
              <a:latin typeface="Avenir"/>
            </a:endParaRPr>
          </a:p>
          <a:p>
            <a:pPr marL="685800" indent="-685800">
              <a:buFont typeface="Wingdings" panose="05000000000000000000" pitchFamily="2" charset="2"/>
              <a:buChar char="q"/>
            </a:pPr>
            <a:r>
              <a:rPr lang="fr-CA" sz="2000" dirty="0" err="1">
                <a:solidFill>
                  <a:srgbClr val="FFA05A"/>
                </a:solidFill>
                <a:latin typeface="Avenir"/>
              </a:rPr>
              <a:t>Vary</a:t>
            </a:r>
            <a:r>
              <a:rPr lang="fr-CA" sz="2000" dirty="0">
                <a:solidFill>
                  <a:srgbClr val="FFA05A"/>
                </a:solidFill>
                <a:latin typeface="Avenir"/>
              </a:rPr>
              <a:t> </a:t>
            </a:r>
            <a:r>
              <a:rPr lang="fr-CA" sz="2000" dirty="0" err="1">
                <a:solidFill>
                  <a:srgbClr val="FFA05A"/>
                </a:solidFill>
                <a:latin typeface="Avenir"/>
              </a:rPr>
              <a:t>evaluation</a:t>
            </a:r>
            <a:r>
              <a:rPr lang="fr-CA" sz="2000" dirty="0">
                <a:solidFill>
                  <a:srgbClr val="FFA05A"/>
                </a:solidFill>
                <a:latin typeface="Avenir"/>
              </a:rPr>
              <a:t> </a:t>
            </a:r>
            <a:r>
              <a:rPr lang="fr-CA" sz="2000" dirty="0" err="1">
                <a:solidFill>
                  <a:srgbClr val="FFA05A"/>
                </a:solidFill>
                <a:latin typeface="Avenir"/>
              </a:rPr>
              <a:t>methods</a:t>
            </a:r>
            <a:r>
              <a:rPr lang="fr-CA" sz="2000" dirty="0">
                <a:solidFill>
                  <a:srgbClr val="FFA05A"/>
                </a:solidFill>
                <a:latin typeface="Avenir"/>
              </a:rPr>
              <a:t> </a:t>
            </a:r>
          </a:p>
          <a:p>
            <a:pPr marL="685800" indent="-685800">
              <a:buFont typeface="Wingdings" panose="05000000000000000000" pitchFamily="2" charset="2"/>
              <a:buChar char="q"/>
            </a:pPr>
            <a:r>
              <a:rPr lang="fr-CA" sz="2000" dirty="0">
                <a:solidFill>
                  <a:srgbClr val="FFA05A"/>
                </a:solidFill>
                <a:latin typeface="Avenir"/>
              </a:rPr>
              <a:t>Use </a:t>
            </a:r>
            <a:r>
              <a:rPr lang="fr-CA" sz="2000" dirty="0" err="1">
                <a:solidFill>
                  <a:srgbClr val="FFA05A"/>
                </a:solidFill>
                <a:latin typeface="Avenir"/>
              </a:rPr>
              <a:t>robust</a:t>
            </a:r>
            <a:r>
              <a:rPr lang="fr-CA" sz="2000" dirty="0">
                <a:solidFill>
                  <a:srgbClr val="FFA05A"/>
                </a:solidFill>
                <a:latin typeface="Avenir"/>
              </a:rPr>
              <a:t> </a:t>
            </a:r>
            <a:r>
              <a:rPr lang="fr-CA" sz="2000" dirty="0" err="1">
                <a:solidFill>
                  <a:srgbClr val="FFA05A"/>
                </a:solidFill>
                <a:latin typeface="Avenir"/>
              </a:rPr>
              <a:t>evaluation</a:t>
            </a:r>
            <a:r>
              <a:rPr lang="fr-CA" sz="2000" dirty="0">
                <a:solidFill>
                  <a:srgbClr val="FFA05A"/>
                </a:solidFill>
                <a:latin typeface="Avenir"/>
              </a:rPr>
              <a:t> </a:t>
            </a:r>
            <a:r>
              <a:rPr lang="fr-CA" sz="2000" dirty="0" err="1">
                <a:solidFill>
                  <a:srgbClr val="FFA05A"/>
                </a:solidFill>
                <a:latin typeface="Avenir"/>
              </a:rPr>
              <a:t>models</a:t>
            </a:r>
          </a:p>
        </p:txBody>
      </p:sp>
      <p:sp>
        <p:nvSpPr>
          <p:cNvPr id="8" name="Espace réservé du pied de page 7">
            <a:extLst>
              <a:ext uri="{FF2B5EF4-FFF2-40B4-BE49-F238E27FC236}">
                <a16:creationId xmlns:a16="http://schemas.microsoft.com/office/drawing/2014/main" id="{5F53F8B2-BF43-8EB4-268E-BACA50E19E1A}"/>
              </a:ext>
            </a:extLst>
          </p:cNvPr>
          <p:cNvSpPr>
            <a:spLocks noGrp="1"/>
          </p:cNvSpPr>
          <p:nvPr>
            <p:ph type="ftr" sz="quarter" idx="3"/>
          </p:nvPr>
        </p:nvSpPr>
        <p:spPr/>
        <p:txBody>
          <a:bodyPr/>
          <a:lstStyle/>
          <a:p>
            <a:r>
              <a:rPr lang="fr-CA"/>
              <a:t>© Apprentx Inc.</a:t>
            </a:r>
          </a:p>
        </p:txBody>
      </p:sp>
      <p:sp>
        <p:nvSpPr>
          <p:cNvPr id="6" name="Rectangle : coins arrondis 5">
            <a:extLst>
              <a:ext uri="{FF2B5EF4-FFF2-40B4-BE49-F238E27FC236}">
                <a16:creationId xmlns:a16="http://schemas.microsoft.com/office/drawing/2014/main" id="{B145728D-4413-89F3-AC05-D24685FF8C34}"/>
              </a:ext>
            </a:extLst>
          </p:cNvPr>
          <p:cNvSpPr/>
          <p:nvPr/>
        </p:nvSpPr>
        <p:spPr>
          <a:xfrm>
            <a:off x="-658815" y="3446017"/>
            <a:ext cx="4788394" cy="395926"/>
          </a:xfrm>
          <a:prstGeom prst="roundRect">
            <a:avLst>
              <a:gd name="adj" fmla="val 50000"/>
            </a:avLst>
          </a:prstGeom>
          <a:solidFill>
            <a:srgbClr val="FFA05A"/>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Espace réservé du contenu 2">
            <a:extLst>
              <a:ext uri="{FF2B5EF4-FFF2-40B4-BE49-F238E27FC236}">
                <a16:creationId xmlns:a16="http://schemas.microsoft.com/office/drawing/2014/main" id="{72290637-9FED-C6DB-789D-ED3F5B7EDC0B}"/>
              </a:ext>
            </a:extLst>
          </p:cNvPr>
          <p:cNvSpPr txBox="1">
            <a:spLocks/>
          </p:cNvSpPr>
          <p:nvPr/>
        </p:nvSpPr>
        <p:spPr>
          <a:xfrm>
            <a:off x="158832" y="3874416"/>
            <a:ext cx="7416142" cy="2584628"/>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100000"/>
              </a:lnSpc>
              <a:spcBef>
                <a:spcPts val="400"/>
              </a:spcBef>
              <a:spcAft>
                <a:spcPts val="800"/>
              </a:spcAft>
              <a:buFont typeface="Arial" panose="020B0604020202020204" pitchFamily="34" charset="0"/>
              <a:buNone/>
              <a:tabLst/>
              <a:defRPr sz="2400" b="0" i="0" kern="1200">
                <a:solidFill>
                  <a:schemeClr val="tx1"/>
                </a:solidFill>
                <a:latin typeface="Avenir" panose="02000503020000020003" pitchFamily="2" charset="0"/>
                <a:ea typeface="+mn-ea"/>
                <a:cs typeface="+mn-cs"/>
              </a:defRPr>
            </a:lvl1pPr>
            <a:lvl2pPr marL="363538" indent="-177800" algn="l" defTabSz="914400" rtl="0" eaLnBrk="1" latinLnBrk="0" hangingPunct="1">
              <a:lnSpc>
                <a:spcPct val="100000"/>
              </a:lnSpc>
              <a:spcBef>
                <a:spcPts val="400"/>
              </a:spcBef>
              <a:spcAft>
                <a:spcPts val="800"/>
              </a:spcAft>
              <a:buFont typeface="Arial" panose="020B0604020202020204" pitchFamily="34" charset="0"/>
              <a:buChar char="•"/>
              <a:tabLst/>
              <a:defRPr sz="1800" b="0" i="0" kern="1200">
                <a:solidFill>
                  <a:schemeClr val="tx1"/>
                </a:solidFill>
                <a:latin typeface="Avenir" panose="02000503020000020003" pitchFamily="2" charset="0"/>
                <a:ea typeface="+mn-ea"/>
                <a:cs typeface="+mn-cs"/>
              </a:defRPr>
            </a:lvl2pPr>
            <a:lvl3pPr marL="496888" indent="-136525" algn="l" defTabSz="914400" rtl="0" eaLnBrk="1" latinLnBrk="0" hangingPunct="1">
              <a:lnSpc>
                <a:spcPct val="100000"/>
              </a:lnSpc>
              <a:spcBef>
                <a:spcPts val="200"/>
              </a:spcBef>
              <a:spcAft>
                <a:spcPts val="600"/>
              </a:spcAft>
              <a:buFont typeface="Arial" panose="020B0604020202020204" pitchFamily="34" charset="0"/>
              <a:buChar char="•"/>
              <a:tabLst/>
              <a:defRPr sz="1600" b="0" i="0" kern="1200">
                <a:solidFill>
                  <a:schemeClr val="tx1"/>
                </a:solidFill>
                <a:latin typeface="Avenir" panose="02000503020000020003" pitchFamily="2" charset="0"/>
                <a:ea typeface="+mn-ea"/>
                <a:cs typeface="+mn-cs"/>
              </a:defRPr>
            </a:lvl3pPr>
            <a:lvl4pPr marL="671513" indent="-136525" algn="l" defTabSz="914400" rtl="0" eaLnBrk="1" latinLnBrk="0" hangingPunct="1">
              <a:lnSpc>
                <a:spcPct val="100000"/>
              </a:lnSpc>
              <a:spcBef>
                <a:spcPts val="200"/>
              </a:spcBef>
              <a:spcAft>
                <a:spcPts val="600"/>
              </a:spcAft>
              <a:buFont typeface="Arial" panose="020B0604020202020204" pitchFamily="34" charset="0"/>
              <a:buChar char="•"/>
              <a:tabLst/>
              <a:defRPr sz="1600" b="0" i="0" kern="1200">
                <a:solidFill>
                  <a:schemeClr val="tx1"/>
                </a:solidFill>
                <a:latin typeface="Avenir" panose="02000503020000020003" pitchFamily="2" charset="0"/>
                <a:ea typeface="+mn-ea"/>
                <a:cs typeface="+mn-cs"/>
              </a:defRPr>
            </a:lvl4pPr>
            <a:lvl5pPr marL="808038" indent="-133350" algn="l" defTabSz="914400" rtl="0" eaLnBrk="1" latinLnBrk="0" hangingPunct="1">
              <a:lnSpc>
                <a:spcPct val="100000"/>
              </a:lnSpc>
              <a:spcBef>
                <a:spcPts val="200"/>
              </a:spcBef>
              <a:spcAft>
                <a:spcPts val="600"/>
              </a:spcAft>
              <a:buFont typeface="Arial" panose="020B0604020202020204" pitchFamily="34" charset="0"/>
              <a:buChar char="•"/>
              <a:tabLst/>
              <a:defRPr sz="1600" b="0" i="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FFA05A"/>
              </a:buClr>
              <a:buFont typeface="Wingdings" panose="05000000000000000000" pitchFamily="2" charset="2"/>
              <a:buChar char="§"/>
            </a:pPr>
            <a:endParaRPr lang="en-US" sz="1600"/>
          </a:p>
          <a:p>
            <a:pPr marL="285750" indent="-285750">
              <a:buClr>
                <a:srgbClr val="FFA05A"/>
              </a:buClr>
              <a:buFont typeface="Wingdings" panose="05000000000000000000" pitchFamily="2" charset="2"/>
              <a:buChar char="§"/>
            </a:pPr>
            <a:r>
              <a:rPr lang="en-US" sz="1600" dirty="0">
                <a:latin typeface="Avenir"/>
              </a:rPr>
              <a:t>Effective evaluation must go beyond numerical results to measure real understanding. The frequency of evaluations is crucial, which is why regularly checking for understanding is important.</a:t>
            </a:r>
          </a:p>
          <a:p>
            <a:pPr marL="285750" indent="-285750">
              <a:buClr>
                <a:srgbClr val="FFA05A"/>
              </a:buClr>
              <a:buFont typeface="Wingdings" panose="05000000000000000000" pitchFamily="2" charset="2"/>
              <a:buChar char="§"/>
            </a:pPr>
            <a:r>
              <a:rPr lang="en-US" sz="1600" dirty="0">
                <a:latin typeface="Avenir"/>
              </a:rPr>
              <a:t>Positive evaluation results do not guarantee a deep understanding of the concepts, which can be risky if employees cannot apply this knowledge independently and sustainably.</a:t>
            </a:r>
          </a:p>
          <a:p>
            <a:pPr marL="285750" indent="-285750">
              <a:buClr>
                <a:srgbClr val="FFA05A"/>
              </a:buClr>
              <a:buFont typeface="Wingdings" panose="05000000000000000000" pitchFamily="2" charset="2"/>
              <a:buChar char="§"/>
            </a:pPr>
            <a:r>
              <a:rPr lang="en-US" sz="1600" dirty="0">
                <a:latin typeface="Avenir"/>
              </a:rPr>
              <a:t>Training outcomes should be measured along with the transfer of new knowledge to performance.</a:t>
            </a:r>
            <a:endParaRPr lang="fr-CA" sz="1700" b="1" dirty="0">
              <a:latin typeface="Avenir"/>
            </a:endParaRPr>
          </a:p>
        </p:txBody>
      </p:sp>
      <p:sp>
        <p:nvSpPr>
          <p:cNvPr id="9" name="ZoneTexte 8">
            <a:extLst>
              <a:ext uri="{FF2B5EF4-FFF2-40B4-BE49-F238E27FC236}">
                <a16:creationId xmlns:a16="http://schemas.microsoft.com/office/drawing/2014/main" id="{E15A510B-B10C-B1B0-ACEF-414455470F61}"/>
              </a:ext>
            </a:extLst>
          </p:cNvPr>
          <p:cNvSpPr txBox="1"/>
          <p:nvPr/>
        </p:nvSpPr>
        <p:spPr>
          <a:xfrm>
            <a:off x="2498552" y="3446017"/>
            <a:ext cx="1557799" cy="369332"/>
          </a:xfrm>
          <a:prstGeom prst="rect">
            <a:avLst/>
          </a:prstGeom>
          <a:noFill/>
        </p:spPr>
        <p:txBody>
          <a:bodyPr wrap="none" rtlCol="0">
            <a:spAutoFit/>
          </a:bodyPr>
          <a:lstStyle/>
          <a:p>
            <a:r>
              <a:rPr lang="fr-CA" b="1">
                <a:solidFill>
                  <a:schemeClr val="bg1"/>
                </a:solidFill>
              </a:rPr>
              <a:t>Implications</a:t>
            </a:r>
          </a:p>
        </p:txBody>
      </p:sp>
      <p:sp>
        <p:nvSpPr>
          <p:cNvPr id="11" name="ZoneTexte 10">
            <a:extLst>
              <a:ext uri="{FF2B5EF4-FFF2-40B4-BE49-F238E27FC236}">
                <a16:creationId xmlns:a16="http://schemas.microsoft.com/office/drawing/2014/main" id="{83A84F5C-BFD5-8771-2646-5D95B5B2D0AD}"/>
              </a:ext>
            </a:extLst>
          </p:cNvPr>
          <p:cNvSpPr txBox="1"/>
          <p:nvPr/>
        </p:nvSpPr>
        <p:spPr>
          <a:xfrm>
            <a:off x="158832" y="237241"/>
            <a:ext cx="7416141" cy="369332"/>
          </a:xfrm>
          <a:prstGeom prst="rect">
            <a:avLst/>
          </a:prstGeom>
          <a:noFill/>
        </p:spPr>
        <p:txBody>
          <a:bodyPr wrap="square">
            <a:spAutoFit/>
          </a:bodyPr>
          <a:lstStyle/>
          <a:p>
            <a:r>
              <a:rPr lang="fr-CA" b="1"/>
              <a:t>6. Learning ≠ Performance.</a:t>
            </a:r>
          </a:p>
        </p:txBody>
      </p:sp>
      <p:sp>
        <p:nvSpPr>
          <p:cNvPr id="13" name="Rectangle : coins arrondis 12">
            <a:extLst>
              <a:ext uri="{FF2B5EF4-FFF2-40B4-BE49-F238E27FC236}">
                <a16:creationId xmlns:a16="http://schemas.microsoft.com/office/drawing/2014/main" id="{D397BA51-97A5-5D71-D9F5-31CB90C440A7}"/>
              </a:ext>
            </a:extLst>
          </p:cNvPr>
          <p:cNvSpPr/>
          <p:nvPr/>
        </p:nvSpPr>
        <p:spPr>
          <a:xfrm>
            <a:off x="9638970" y="393221"/>
            <a:ext cx="2840511" cy="395926"/>
          </a:xfrm>
          <a:prstGeom prst="roundRect">
            <a:avLst>
              <a:gd name="adj" fmla="val 50000"/>
            </a:avLst>
          </a:prstGeom>
          <a:solidFill>
            <a:srgbClr val="FFA05A"/>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ZoneTexte 13">
            <a:extLst>
              <a:ext uri="{FF2B5EF4-FFF2-40B4-BE49-F238E27FC236}">
                <a16:creationId xmlns:a16="http://schemas.microsoft.com/office/drawing/2014/main" id="{49BC687B-C777-9EEB-F897-8F4BC3B4FC84}"/>
              </a:ext>
            </a:extLst>
          </p:cNvPr>
          <p:cNvSpPr txBox="1"/>
          <p:nvPr/>
        </p:nvSpPr>
        <p:spPr>
          <a:xfrm>
            <a:off x="9746275" y="406518"/>
            <a:ext cx="1229824" cy="369332"/>
          </a:xfrm>
          <a:prstGeom prst="rect">
            <a:avLst/>
          </a:prstGeom>
          <a:noFill/>
        </p:spPr>
        <p:txBody>
          <a:bodyPr wrap="none" rtlCol="0">
            <a:spAutoFit/>
          </a:bodyPr>
          <a:lstStyle/>
          <a:p>
            <a:r>
              <a:rPr lang="fr-CA" b="1">
                <a:solidFill>
                  <a:schemeClr val="bg1"/>
                </a:solidFill>
              </a:rPr>
              <a:t>Solutions</a:t>
            </a:r>
          </a:p>
        </p:txBody>
      </p:sp>
      <p:pic>
        <p:nvPicPr>
          <p:cNvPr id="10" name="Image 9">
            <a:extLst>
              <a:ext uri="{FF2B5EF4-FFF2-40B4-BE49-F238E27FC236}">
                <a16:creationId xmlns:a16="http://schemas.microsoft.com/office/drawing/2014/main" id="{0A06B473-B548-162C-E786-919826E73FF9}"/>
              </a:ext>
            </a:extLst>
          </p:cNvPr>
          <p:cNvPicPr>
            <a:picLocks noChangeAspect="1"/>
          </p:cNvPicPr>
          <p:nvPr/>
        </p:nvPicPr>
        <p:blipFill>
          <a:blip r:embed="rId3"/>
          <a:stretch>
            <a:fillRect/>
          </a:stretch>
        </p:blipFill>
        <p:spPr>
          <a:xfrm>
            <a:off x="10309735" y="5889808"/>
            <a:ext cx="1723433" cy="821449"/>
          </a:xfrm>
          <a:prstGeom prst="rect">
            <a:avLst/>
          </a:prstGeom>
        </p:spPr>
      </p:pic>
    </p:spTree>
    <p:extLst>
      <p:ext uri="{BB962C8B-B14F-4D97-AF65-F5344CB8AC3E}">
        <p14:creationId xmlns:p14="http://schemas.microsoft.com/office/powerpoint/2010/main" val="3567896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2FF4F21-5A5A-53A2-B1BD-622C2FBA5F71}"/>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6C08096-9436-888C-26AF-367699389B48}"/>
              </a:ext>
            </a:extLst>
          </p:cNvPr>
          <p:cNvSpPr>
            <a:spLocks noGrp="1"/>
          </p:cNvSpPr>
          <p:nvPr>
            <p:ph type="sldNum" sz="quarter" idx="12"/>
          </p:nvPr>
        </p:nvSpPr>
        <p:spPr/>
        <p:txBody>
          <a:bodyPr/>
          <a:lstStyle/>
          <a:p>
            <a:fld id="{B7F26F82-9697-4C4B-B03F-0D6C917691DC}" type="slidenum">
              <a:rPr lang="fr-CA" smtClean="0"/>
              <a:pPr/>
              <a:t>14</a:t>
            </a:fld>
            <a:endParaRPr lang="fr-CA"/>
          </a:p>
        </p:txBody>
      </p:sp>
      <p:sp>
        <p:nvSpPr>
          <p:cNvPr id="3" name="Espace réservé du texte 2">
            <a:extLst>
              <a:ext uri="{FF2B5EF4-FFF2-40B4-BE49-F238E27FC236}">
                <a16:creationId xmlns:a16="http://schemas.microsoft.com/office/drawing/2014/main" id="{171285CA-5257-83D8-D565-4D371E359CCC}"/>
              </a:ext>
            </a:extLst>
          </p:cNvPr>
          <p:cNvSpPr>
            <a:spLocks noGrp="1"/>
          </p:cNvSpPr>
          <p:nvPr>
            <p:ph type="body" sz="quarter" idx="14"/>
          </p:nvPr>
        </p:nvSpPr>
        <p:spPr/>
        <p:txBody>
          <a:bodyPr/>
          <a:lstStyle/>
          <a:p>
            <a:endParaRPr lang="fr-CA"/>
          </a:p>
        </p:txBody>
      </p:sp>
      <p:sp>
        <p:nvSpPr>
          <p:cNvPr id="4" name="Espace réservé du texte 3">
            <a:extLst>
              <a:ext uri="{FF2B5EF4-FFF2-40B4-BE49-F238E27FC236}">
                <a16:creationId xmlns:a16="http://schemas.microsoft.com/office/drawing/2014/main" id="{8A2B77BE-5BDC-2289-856E-F039D628CB67}"/>
              </a:ext>
            </a:extLst>
          </p:cNvPr>
          <p:cNvSpPr>
            <a:spLocks noGrp="1"/>
          </p:cNvSpPr>
          <p:nvPr>
            <p:ph type="body" idx="1"/>
          </p:nvPr>
        </p:nvSpPr>
        <p:spPr/>
        <p:txBody>
          <a:bodyPr/>
          <a:lstStyle/>
          <a:p>
            <a:endParaRPr lang="fr-CA"/>
          </a:p>
        </p:txBody>
      </p:sp>
      <p:sp>
        <p:nvSpPr>
          <p:cNvPr id="5" name="Titre 4">
            <a:extLst>
              <a:ext uri="{FF2B5EF4-FFF2-40B4-BE49-F238E27FC236}">
                <a16:creationId xmlns:a16="http://schemas.microsoft.com/office/drawing/2014/main" id="{32DAB2A6-4A97-743D-40E6-8AD1F1075104}"/>
              </a:ext>
            </a:extLst>
          </p:cNvPr>
          <p:cNvSpPr>
            <a:spLocks noGrp="1"/>
          </p:cNvSpPr>
          <p:nvPr>
            <p:ph type="title"/>
          </p:nvPr>
        </p:nvSpPr>
        <p:spPr>
          <a:xfrm>
            <a:off x="360000" y="576000"/>
            <a:ext cx="10180800" cy="539750"/>
          </a:xfrm>
        </p:spPr>
        <p:txBody>
          <a:bodyPr/>
          <a:lstStyle/>
          <a:p>
            <a:r>
              <a:rPr lang="fr-CA" b="1"/>
              <a:t>6. Apprentissage ≠ Performance </a:t>
            </a:r>
            <a:br>
              <a:rPr lang="fr-CA" b="1"/>
            </a:br>
            <a:br>
              <a:rPr lang="fr-CA" b="1"/>
            </a:br>
            <a:endParaRPr lang="fr-CA"/>
          </a:p>
        </p:txBody>
      </p:sp>
      <p:sp>
        <p:nvSpPr>
          <p:cNvPr id="6" name="Espace réservé du pied de page 5">
            <a:extLst>
              <a:ext uri="{FF2B5EF4-FFF2-40B4-BE49-F238E27FC236}">
                <a16:creationId xmlns:a16="http://schemas.microsoft.com/office/drawing/2014/main" id="{71857336-436B-805E-F64D-885682BD9778}"/>
              </a:ext>
            </a:extLst>
          </p:cNvPr>
          <p:cNvSpPr>
            <a:spLocks noGrp="1"/>
          </p:cNvSpPr>
          <p:nvPr>
            <p:ph type="ftr" sz="quarter" idx="3"/>
          </p:nvPr>
        </p:nvSpPr>
        <p:spPr/>
        <p:txBody>
          <a:bodyPr/>
          <a:lstStyle/>
          <a:p>
            <a:r>
              <a:rPr lang="fr-CA"/>
              <a:t>© Apprentx Inc.</a:t>
            </a:r>
          </a:p>
        </p:txBody>
      </p:sp>
      <p:sp>
        <p:nvSpPr>
          <p:cNvPr id="8" name="ZoneTexte 7">
            <a:extLst>
              <a:ext uri="{FF2B5EF4-FFF2-40B4-BE49-F238E27FC236}">
                <a16:creationId xmlns:a16="http://schemas.microsoft.com/office/drawing/2014/main" id="{A4B3CB59-F60E-F445-D61E-38EF15936B7F}"/>
              </a:ext>
            </a:extLst>
          </p:cNvPr>
          <p:cNvSpPr txBox="1"/>
          <p:nvPr/>
        </p:nvSpPr>
        <p:spPr>
          <a:xfrm>
            <a:off x="503583" y="1874608"/>
            <a:ext cx="11164161" cy="2062103"/>
          </a:xfrm>
          <a:prstGeom prst="rect">
            <a:avLst/>
          </a:prstGeom>
          <a:noFill/>
        </p:spPr>
        <p:txBody>
          <a:bodyPr wrap="square">
            <a:spAutoFit/>
          </a:bodyPr>
          <a:lstStyle/>
          <a:p>
            <a:pPr algn="ctr"/>
            <a:r>
              <a:rPr lang="fr-CA" sz="3200" b="1">
                <a:solidFill>
                  <a:srgbClr val="FFA05A"/>
                </a:solidFill>
              </a:rPr>
              <a:t>Conseil pour un apprenant : </a:t>
            </a:r>
          </a:p>
          <a:p>
            <a:endParaRPr lang="fr-CA" sz="2400">
              <a:solidFill>
                <a:srgbClr val="FFA05A"/>
              </a:solidFill>
            </a:endParaRPr>
          </a:p>
          <a:p>
            <a:endParaRPr lang="fr-CA" sz="2400" i="1">
              <a:solidFill>
                <a:srgbClr val="FFA05A"/>
              </a:solidFill>
            </a:endParaRPr>
          </a:p>
          <a:p>
            <a:r>
              <a:rPr lang="fr-CA" sz="2400" i="1">
                <a:solidFill>
                  <a:srgbClr val="FFA05A"/>
                </a:solidFill>
              </a:rPr>
              <a:t>Assurez-vous de mesurer l'impact de votre formation en observant comment vos nouvelles connaissances améliorent votre performance au travail.</a:t>
            </a:r>
          </a:p>
        </p:txBody>
      </p:sp>
      <p:grpSp>
        <p:nvGrpSpPr>
          <p:cNvPr id="12" name="Groupe 11">
            <a:extLst>
              <a:ext uri="{FF2B5EF4-FFF2-40B4-BE49-F238E27FC236}">
                <a16:creationId xmlns:a16="http://schemas.microsoft.com/office/drawing/2014/main" id="{A0E45E3F-5B52-13A2-094A-4B9B6D978835}"/>
              </a:ext>
            </a:extLst>
          </p:cNvPr>
          <p:cNvGrpSpPr/>
          <p:nvPr/>
        </p:nvGrpSpPr>
        <p:grpSpPr>
          <a:xfrm>
            <a:off x="1868557" y="1645726"/>
            <a:ext cx="1298713" cy="1123119"/>
            <a:chOff x="1868557" y="1645726"/>
            <a:chExt cx="1298713" cy="1123119"/>
          </a:xfrm>
        </p:grpSpPr>
        <p:sp>
          <p:nvSpPr>
            <p:cNvPr id="10" name="Ellipse 9">
              <a:extLst>
                <a:ext uri="{FF2B5EF4-FFF2-40B4-BE49-F238E27FC236}">
                  <a16:creationId xmlns:a16="http://schemas.microsoft.com/office/drawing/2014/main" id="{04E99325-DE70-DD88-E2EA-164643659244}"/>
                </a:ext>
              </a:extLst>
            </p:cNvPr>
            <p:cNvSpPr/>
            <p:nvPr/>
          </p:nvSpPr>
          <p:spPr>
            <a:xfrm>
              <a:off x="1868557" y="1645726"/>
              <a:ext cx="1298713" cy="1123119"/>
            </a:xfrm>
            <a:prstGeom prst="ellipse">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r-CA"/>
            </a:p>
          </p:txBody>
        </p:sp>
        <p:pic>
          <p:nvPicPr>
            <p:cNvPr id="9" name="Graphique 8">
              <a:extLst>
                <a:ext uri="{FF2B5EF4-FFF2-40B4-BE49-F238E27FC236}">
                  <a16:creationId xmlns:a16="http://schemas.microsoft.com/office/drawing/2014/main" id="{3ABCE524-553E-CE72-E3A3-3240E71D16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16389" y="1717634"/>
              <a:ext cx="629552" cy="979303"/>
            </a:xfrm>
            <a:prstGeom prst="rect">
              <a:avLst/>
            </a:prstGeom>
          </p:spPr>
        </p:pic>
      </p:grpSp>
    </p:spTree>
    <p:extLst>
      <p:ext uri="{BB962C8B-B14F-4D97-AF65-F5344CB8AC3E}">
        <p14:creationId xmlns:p14="http://schemas.microsoft.com/office/powerpoint/2010/main" val="647021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0EA4D-94E4-45A7-88E0-88596A58E2CF}"/>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133FC10-6B26-4F06-B9B5-FF697C525252}"/>
              </a:ext>
            </a:extLst>
          </p:cNvPr>
          <p:cNvSpPr>
            <a:spLocks noGrp="1"/>
          </p:cNvSpPr>
          <p:nvPr>
            <p:ph type="sldNum" sz="quarter" idx="11"/>
          </p:nvPr>
        </p:nvSpPr>
        <p:spPr/>
        <p:txBody>
          <a:bodyPr/>
          <a:lstStyle/>
          <a:p>
            <a:fld id="{974CB5C3-366E-402B-BA64-2226CA2A33D2}" type="slidenum">
              <a:rPr lang="fr-CA" smtClean="0"/>
              <a:t>15</a:t>
            </a:fld>
            <a:endParaRPr lang="fr-CA"/>
          </a:p>
        </p:txBody>
      </p:sp>
      <p:sp>
        <p:nvSpPr>
          <p:cNvPr id="3" name="Espace réservé du contenu 2">
            <a:extLst>
              <a:ext uri="{FF2B5EF4-FFF2-40B4-BE49-F238E27FC236}">
                <a16:creationId xmlns:a16="http://schemas.microsoft.com/office/drawing/2014/main" id="{66B4C84E-217C-C2DA-037E-FA9AC2C0A1AF}"/>
              </a:ext>
            </a:extLst>
          </p:cNvPr>
          <p:cNvSpPr>
            <a:spLocks noGrp="1"/>
          </p:cNvSpPr>
          <p:nvPr>
            <p:ph sz="quarter" idx="12"/>
          </p:nvPr>
        </p:nvSpPr>
        <p:spPr>
          <a:xfrm>
            <a:off x="158832" y="840884"/>
            <a:ext cx="7337743" cy="2415985"/>
          </a:xfrm>
        </p:spPr>
        <p:txBody>
          <a:bodyPr>
            <a:normAutofit fontScale="85000" lnSpcReduction="20000"/>
          </a:bodyPr>
          <a:lstStyle/>
          <a:p>
            <a:pPr marL="0" indent="0">
              <a:buNone/>
            </a:pPr>
            <a:r>
              <a:rPr lang="en-US"/>
              <a:t>Even modest success in learning can create a positive cycle where self-confidence, self-efficacy, and motivation mutually reinforce each other. When learners achieve their goals, even small milestones, they feel more capable and motivated to succeed in future tasks. This sense of accomplishment encourages them to take on new challenges and persevere through difficulties. Trainers can foster this cycle by setting realistic goals, providing regular feedback, and celebrating progress, which strengthens learners' confidence and engagement.</a:t>
            </a:r>
            <a:endParaRPr lang="fr-CA"/>
          </a:p>
        </p:txBody>
      </p:sp>
      <p:sp>
        <p:nvSpPr>
          <p:cNvPr id="5" name="Espace réservé du contenu 4">
            <a:extLst>
              <a:ext uri="{FF2B5EF4-FFF2-40B4-BE49-F238E27FC236}">
                <a16:creationId xmlns:a16="http://schemas.microsoft.com/office/drawing/2014/main" id="{A9E5866A-79C1-70E8-E91C-FF8DCDEADE0D}"/>
              </a:ext>
            </a:extLst>
          </p:cNvPr>
          <p:cNvSpPr>
            <a:spLocks noGrp="1"/>
          </p:cNvSpPr>
          <p:nvPr>
            <p:ph sz="quarter" idx="15"/>
          </p:nvPr>
        </p:nvSpPr>
        <p:spPr>
          <a:xfrm>
            <a:off x="7865918" y="1330036"/>
            <a:ext cx="4156207" cy="4751006"/>
          </a:xfrm>
        </p:spPr>
        <p:txBody>
          <a:bodyPr vert="horz" lIns="91440" tIns="45720" rIns="91440" bIns="45720" rtlCol="0" anchor="t">
            <a:normAutofit/>
          </a:bodyPr>
          <a:lstStyle/>
          <a:p>
            <a:pPr marL="685800" indent="-685800">
              <a:buFont typeface="Wingdings" panose="05000000000000000000" pitchFamily="2" charset="2"/>
              <a:buChar char="q"/>
            </a:pPr>
            <a:r>
              <a:rPr lang="en-US" sz="2000" dirty="0">
                <a:solidFill>
                  <a:srgbClr val="FFA05A"/>
                </a:solidFill>
                <a:latin typeface="Avenir"/>
              </a:rPr>
              <a:t>Set realistic goals</a:t>
            </a:r>
          </a:p>
          <a:p>
            <a:pPr marL="685800" indent="-685800">
              <a:buFont typeface="Wingdings" panose="05000000000000000000" pitchFamily="2" charset="2"/>
              <a:buChar char="q"/>
            </a:pPr>
            <a:r>
              <a:rPr lang="en-US" sz="2000">
                <a:solidFill>
                  <a:srgbClr val="FFA05A"/>
                </a:solidFill>
                <a:latin typeface="Avenir"/>
              </a:rPr>
              <a:t>Provide regular feedback</a:t>
            </a:r>
            <a:endParaRPr lang="en-US" sz="2000" dirty="0">
              <a:solidFill>
                <a:srgbClr val="FFA05A"/>
              </a:solidFill>
              <a:latin typeface="Avenir"/>
            </a:endParaRPr>
          </a:p>
          <a:p>
            <a:pPr marL="685800" indent="-685800">
              <a:buFont typeface="Wingdings" panose="05000000000000000000" pitchFamily="2" charset="2"/>
              <a:buChar char="q"/>
            </a:pPr>
            <a:r>
              <a:rPr lang="en-US" sz="2000" dirty="0">
                <a:solidFill>
                  <a:srgbClr val="FFA05A"/>
                </a:solidFill>
                <a:latin typeface="Avenir"/>
              </a:rPr>
              <a:t>Acknowledge and celebrate small victories</a:t>
            </a:r>
          </a:p>
          <a:p>
            <a:pPr marL="685800" indent="-685800">
              <a:buFont typeface="Wingdings" panose="05000000000000000000" pitchFamily="2" charset="2"/>
              <a:buChar char="q"/>
            </a:pPr>
            <a:r>
              <a:rPr lang="en-US" sz="2000" dirty="0">
                <a:solidFill>
                  <a:srgbClr val="FFA05A"/>
                </a:solidFill>
                <a:latin typeface="Avenir"/>
              </a:rPr>
              <a:t>Offer opportunities for progressive success</a:t>
            </a:r>
          </a:p>
          <a:p>
            <a:pPr marL="685800" indent="-685800">
              <a:buFont typeface="Wingdings" panose="05000000000000000000" pitchFamily="2" charset="2"/>
              <a:buChar char="q"/>
            </a:pPr>
            <a:r>
              <a:rPr lang="en-US" sz="2000" dirty="0">
                <a:solidFill>
                  <a:srgbClr val="FFA05A"/>
                </a:solidFill>
                <a:latin typeface="Avenir"/>
              </a:rPr>
              <a:t>Encourage perseverance in the face of </a:t>
            </a:r>
            <a:r>
              <a:rPr lang="en-US" sz="2000">
                <a:solidFill>
                  <a:srgbClr val="FFA05A"/>
                </a:solidFill>
                <a:latin typeface="Avenir"/>
              </a:rPr>
              <a:t>challenges</a:t>
            </a:r>
          </a:p>
          <a:p>
            <a:pPr marL="685800" indent="-685800">
              <a:buFont typeface="Wingdings" panose="05000000000000000000" pitchFamily="2" charset="2"/>
              <a:buChar char="q"/>
            </a:pPr>
            <a:r>
              <a:rPr lang="en-US" sz="2000" dirty="0">
                <a:solidFill>
                  <a:srgbClr val="FFA05A"/>
                </a:solidFill>
                <a:latin typeface="Avenir"/>
              </a:rPr>
              <a:t>Use data to demonstrate progress</a:t>
            </a:r>
            <a:endParaRPr lang="fr-CA" sz="2000">
              <a:solidFill>
                <a:srgbClr val="FFA05A"/>
              </a:solidFill>
              <a:latin typeface="Avenir"/>
            </a:endParaRPr>
          </a:p>
          <a:p>
            <a:pPr marL="685800" indent="-685800">
              <a:buFont typeface="Wingdings" panose="05000000000000000000" pitchFamily="2" charset="2"/>
              <a:buChar char="q"/>
            </a:pPr>
            <a:r>
              <a:rPr lang="en-US" sz="2000" dirty="0">
                <a:solidFill>
                  <a:srgbClr val="FFA05A"/>
                </a:solidFill>
                <a:latin typeface="Avenir"/>
              </a:rPr>
              <a:t>Leverage AI to keep learners motivated</a:t>
            </a:r>
            <a:endParaRPr lang="fr-CA" sz="2000" dirty="0">
              <a:solidFill>
                <a:srgbClr val="FFA05A"/>
              </a:solidFill>
              <a:latin typeface="Avenir"/>
            </a:endParaRPr>
          </a:p>
        </p:txBody>
      </p:sp>
      <p:sp>
        <p:nvSpPr>
          <p:cNvPr id="8" name="Espace réservé du pied de page 7">
            <a:extLst>
              <a:ext uri="{FF2B5EF4-FFF2-40B4-BE49-F238E27FC236}">
                <a16:creationId xmlns:a16="http://schemas.microsoft.com/office/drawing/2014/main" id="{5482B157-949B-3AB1-2BBF-B9A704BB8DEC}"/>
              </a:ext>
            </a:extLst>
          </p:cNvPr>
          <p:cNvSpPr>
            <a:spLocks noGrp="1"/>
          </p:cNvSpPr>
          <p:nvPr>
            <p:ph type="ftr" sz="quarter" idx="3"/>
          </p:nvPr>
        </p:nvSpPr>
        <p:spPr/>
        <p:txBody>
          <a:bodyPr/>
          <a:lstStyle/>
          <a:p>
            <a:r>
              <a:rPr lang="fr-CA"/>
              <a:t>© Apprentx Inc.</a:t>
            </a:r>
          </a:p>
        </p:txBody>
      </p:sp>
      <p:sp>
        <p:nvSpPr>
          <p:cNvPr id="6" name="Rectangle : coins arrondis 5">
            <a:extLst>
              <a:ext uri="{FF2B5EF4-FFF2-40B4-BE49-F238E27FC236}">
                <a16:creationId xmlns:a16="http://schemas.microsoft.com/office/drawing/2014/main" id="{63BA10A0-1C0C-AB82-F3E6-727BD93C87C1}"/>
              </a:ext>
            </a:extLst>
          </p:cNvPr>
          <p:cNvSpPr/>
          <p:nvPr/>
        </p:nvSpPr>
        <p:spPr>
          <a:xfrm>
            <a:off x="-658815" y="3446017"/>
            <a:ext cx="4788394" cy="395926"/>
          </a:xfrm>
          <a:prstGeom prst="roundRect">
            <a:avLst>
              <a:gd name="adj" fmla="val 50000"/>
            </a:avLst>
          </a:prstGeom>
          <a:solidFill>
            <a:srgbClr val="FFA05A"/>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Espace réservé du contenu 2">
            <a:extLst>
              <a:ext uri="{FF2B5EF4-FFF2-40B4-BE49-F238E27FC236}">
                <a16:creationId xmlns:a16="http://schemas.microsoft.com/office/drawing/2014/main" id="{381468B0-7C4B-19A3-A251-17CCF4A63D60}"/>
              </a:ext>
            </a:extLst>
          </p:cNvPr>
          <p:cNvSpPr txBox="1">
            <a:spLocks/>
          </p:cNvSpPr>
          <p:nvPr/>
        </p:nvSpPr>
        <p:spPr>
          <a:xfrm>
            <a:off x="158832" y="4105757"/>
            <a:ext cx="7309820" cy="214270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400"/>
              </a:spcBef>
              <a:spcAft>
                <a:spcPts val="800"/>
              </a:spcAft>
              <a:buFont typeface="Arial" panose="020B0604020202020204" pitchFamily="34" charset="0"/>
              <a:buNone/>
              <a:tabLst/>
              <a:defRPr sz="2400" b="0" i="0" kern="1200">
                <a:solidFill>
                  <a:schemeClr val="tx1"/>
                </a:solidFill>
                <a:latin typeface="Avenir" panose="02000503020000020003" pitchFamily="2" charset="0"/>
                <a:ea typeface="+mn-ea"/>
                <a:cs typeface="+mn-cs"/>
              </a:defRPr>
            </a:lvl1pPr>
            <a:lvl2pPr marL="363538" indent="-177800" algn="l" defTabSz="914400" rtl="0" eaLnBrk="1" latinLnBrk="0" hangingPunct="1">
              <a:lnSpc>
                <a:spcPct val="100000"/>
              </a:lnSpc>
              <a:spcBef>
                <a:spcPts val="400"/>
              </a:spcBef>
              <a:spcAft>
                <a:spcPts val="800"/>
              </a:spcAft>
              <a:buFont typeface="Arial" panose="020B0604020202020204" pitchFamily="34" charset="0"/>
              <a:buChar char="•"/>
              <a:tabLst/>
              <a:defRPr sz="1800" b="0" i="0" kern="1200">
                <a:solidFill>
                  <a:schemeClr val="tx1"/>
                </a:solidFill>
                <a:latin typeface="Avenir" panose="02000503020000020003" pitchFamily="2" charset="0"/>
                <a:ea typeface="+mn-ea"/>
                <a:cs typeface="+mn-cs"/>
              </a:defRPr>
            </a:lvl2pPr>
            <a:lvl3pPr marL="496888" indent="-136525" algn="l" defTabSz="914400" rtl="0" eaLnBrk="1" latinLnBrk="0" hangingPunct="1">
              <a:lnSpc>
                <a:spcPct val="100000"/>
              </a:lnSpc>
              <a:spcBef>
                <a:spcPts val="200"/>
              </a:spcBef>
              <a:spcAft>
                <a:spcPts val="600"/>
              </a:spcAft>
              <a:buFont typeface="Arial" panose="020B0604020202020204" pitchFamily="34" charset="0"/>
              <a:buChar char="•"/>
              <a:tabLst/>
              <a:defRPr sz="1600" b="0" i="0" kern="1200">
                <a:solidFill>
                  <a:schemeClr val="tx1"/>
                </a:solidFill>
                <a:latin typeface="Avenir" panose="02000503020000020003" pitchFamily="2" charset="0"/>
                <a:ea typeface="+mn-ea"/>
                <a:cs typeface="+mn-cs"/>
              </a:defRPr>
            </a:lvl3pPr>
            <a:lvl4pPr marL="671513" indent="-136525" algn="l" defTabSz="914400" rtl="0" eaLnBrk="1" latinLnBrk="0" hangingPunct="1">
              <a:lnSpc>
                <a:spcPct val="100000"/>
              </a:lnSpc>
              <a:spcBef>
                <a:spcPts val="200"/>
              </a:spcBef>
              <a:spcAft>
                <a:spcPts val="600"/>
              </a:spcAft>
              <a:buFont typeface="Arial" panose="020B0604020202020204" pitchFamily="34" charset="0"/>
              <a:buChar char="•"/>
              <a:tabLst/>
              <a:defRPr sz="1600" b="0" i="0" kern="1200">
                <a:solidFill>
                  <a:schemeClr val="tx1"/>
                </a:solidFill>
                <a:latin typeface="Avenir" panose="02000503020000020003" pitchFamily="2" charset="0"/>
                <a:ea typeface="+mn-ea"/>
                <a:cs typeface="+mn-cs"/>
              </a:defRPr>
            </a:lvl4pPr>
            <a:lvl5pPr marL="808038" indent="-133350" algn="l" defTabSz="914400" rtl="0" eaLnBrk="1" latinLnBrk="0" hangingPunct="1">
              <a:lnSpc>
                <a:spcPct val="100000"/>
              </a:lnSpc>
              <a:spcBef>
                <a:spcPts val="200"/>
              </a:spcBef>
              <a:spcAft>
                <a:spcPts val="600"/>
              </a:spcAft>
              <a:buFont typeface="Arial" panose="020B0604020202020204" pitchFamily="34" charset="0"/>
              <a:buChar char="•"/>
              <a:tabLst/>
              <a:defRPr sz="1600" b="0" i="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FFA05A"/>
              </a:buClr>
              <a:buFont typeface="Wingdings" panose="05000000000000000000" pitchFamily="2" charset="2"/>
              <a:buChar char="§"/>
            </a:pPr>
            <a:r>
              <a:rPr lang="en-US" sz="1700"/>
              <a:t>Realistic goals help create a sense of achievement from the start.</a:t>
            </a:r>
          </a:p>
          <a:p>
            <a:pPr marL="285750" indent="-285750">
              <a:buClr>
                <a:srgbClr val="FFA05A"/>
              </a:buClr>
              <a:buFont typeface="Wingdings" panose="05000000000000000000" pitchFamily="2" charset="2"/>
              <a:buChar char="§"/>
            </a:pPr>
            <a:r>
              <a:rPr lang="en-US" sz="1700"/>
              <a:t>Providing regular feedback promotes continuous progress and improvement.</a:t>
            </a:r>
          </a:p>
          <a:p>
            <a:pPr marL="285750" indent="-285750">
              <a:buClr>
                <a:srgbClr val="FFA05A"/>
              </a:buClr>
              <a:buFont typeface="Wingdings" panose="05000000000000000000" pitchFamily="2" charset="2"/>
              <a:buChar char="§"/>
            </a:pPr>
            <a:r>
              <a:rPr lang="en-US" sz="1700"/>
              <a:t>Celebrating progress, even small victories, boosts self-confidence.</a:t>
            </a:r>
          </a:p>
          <a:p>
            <a:pPr marL="285750" indent="-285750">
              <a:buClr>
                <a:srgbClr val="FFA05A"/>
              </a:buClr>
              <a:buFont typeface="Wingdings" panose="05000000000000000000" pitchFamily="2" charset="2"/>
              <a:buChar char="§"/>
            </a:pPr>
            <a:r>
              <a:rPr lang="en-US" sz="1700"/>
              <a:t>Maintaining a positive cycle of engagement helps support learners' motivation.</a:t>
            </a:r>
            <a:endParaRPr lang="fr-CA" sz="1700"/>
          </a:p>
        </p:txBody>
      </p:sp>
      <p:sp>
        <p:nvSpPr>
          <p:cNvPr id="9" name="ZoneTexte 8">
            <a:extLst>
              <a:ext uri="{FF2B5EF4-FFF2-40B4-BE49-F238E27FC236}">
                <a16:creationId xmlns:a16="http://schemas.microsoft.com/office/drawing/2014/main" id="{A3C1F2C9-5389-286B-764E-46E415D7312E}"/>
              </a:ext>
            </a:extLst>
          </p:cNvPr>
          <p:cNvSpPr txBox="1"/>
          <p:nvPr/>
        </p:nvSpPr>
        <p:spPr>
          <a:xfrm>
            <a:off x="2498552" y="3446017"/>
            <a:ext cx="1557799" cy="369332"/>
          </a:xfrm>
          <a:prstGeom prst="rect">
            <a:avLst/>
          </a:prstGeom>
          <a:noFill/>
        </p:spPr>
        <p:txBody>
          <a:bodyPr wrap="none" rtlCol="0">
            <a:spAutoFit/>
          </a:bodyPr>
          <a:lstStyle/>
          <a:p>
            <a:r>
              <a:rPr lang="fr-CA" b="1">
                <a:solidFill>
                  <a:schemeClr val="bg1"/>
                </a:solidFill>
              </a:rPr>
              <a:t>Implications</a:t>
            </a:r>
          </a:p>
        </p:txBody>
      </p:sp>
      <p:sp>
        <p:nvSpPr>
          <p:cNvPr id="11" name="ZoneTexte 10">
            <a:extLst>
              <a:ext uri="{FF2B5EF4-FFF2-40B4-BE49-F238E27FC236}">
                <a16:creationId xmlns:a16="http://schemas.microsoft.com/office/drawing/2014/main" id="{0397DCA8-EFCC-1260-942E-052CA064EE42}"/>
              </a:ext>
            </a:extLst>
          </p:cNvPr>
          <p:cNvSpPr txBox="1"/>
          <p:nvPr/>
        </p:nvSpPr>
        <p:spPr>
          <a:xfrm>
            <a:off x="158832" y="237241"/>
            <a:ext cx="7416141" cy="369332"/>
          </a:xfrm>
          <a:prstGeom prst="rect">
            <a:avLst/>
          </a:prstGeom>
          <a:noFill/>
        </p:spPr>
        <p:txBody>
          <a:bodyPr wrap="square">
            <a:spAutoFit/>
          </a:bodyPr>
          <a:lstStyle/>
          <a:p>
            <a:r>
              <a:rPr lang="fr-CA" b="1"/>
              <a:t>7. </a:t>
            </a:r>
            <a:r>
              <a:rPr lang="fr-CA" b="1" err="1"/>
              <a:t>Success</a:t>
            </a:r>
            <a:r>
              <a:rPr lang="fr-CA" b="1"/>
              <a:t> leads to motivation.</a:t>
            </a:r>
          </a:p>
        </p:txBody>
      </p:sp>
      <p:sp>
        <p:nvSpPr>
          <p:cNvPr id="13" name="Rectangle : coins arrondis 12">
            <a:extLst>
              <a:ext uri="{FF2B5EF4-FFF2-40B4-BE49-F238E27FC236}">
                <a16:creationId xmlns:a16="http://schemas.microsoft.com/office/drawing/2014/main" id="{CF9FB18A-B7BB-583E-843E-3E95E25222AB}"/>
              </a:ext>
            </a:extLst>
          </p:cNvPr>
          <p:cNvSpPr/>
          <p:nvPr/>
        </p:nvSpPr>
        <p:spPr>
          <a:xfrm>
            <a:off x="9638970" y="393221"/>
            <a:ext cx="2840511" cy="395926"/>
          </a:xfrm>
          <a:prstGeom prst="roundRect">
            <a:avLst>
              <a:gd name="adj" fmla="val 50000"/>
            </a:avLst>
          </a:prstGeom>
          <a:solidFill>
            <a:srgbClr val="FFA05A"/>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ZoneTexte 13">
            <a:extLst>
              <a:ext uri="{FF2B5EF4-FFF2-40B4-BE49-F238E27FC236}">
                <a16:creationId xmlns:a16="http://schemas.microsoft.com/office/drawing/2014/main" id="{DC14445B-8132-B7CE-D99B-C2840926A1CC}"/>
              </a:ext>
            </a:extLst>
          </p:cNvPr>
          <p:cNvSpPr txBox="1"/>
          <p:nvPr/>
        </p:nvSpPr>
        <p:spPr>
          <a:xfrm>
            <a:off x="9746275" y="406518"/>
            <a:ext cx="1229824" cy="369332"/>
          </a:xfrm>
          <a:prstGeom prst="rect">
            <a:avLst/>
          </a:prstGeom>
          <a:noFill/>
        </p:spPr>
        <p:txBody>
          <a:bodyPr wrap="none" rtlCol="0">
            <a:spAutoFit/>
          </a:bodyPr>
          <a:lstStyle/>
          <a:p>
            <a:r>
              <a:rPr lang="fr-CA" b="1">
                <a:solidFill>
                  <a:schemeClr val="bg1"/>
                </a:solidFill>
              </a:rPr>
              <a:t>Solutions</a:t>
            </a:r>
          </a:p>
        </p:txBody>
      </p:sp>
      <p:pic>
        <p:nvPicPr>
          <p:cNvPr id="12" name="Image 11">
            <a:extLst>
              <a:ext uri="{FF2B5EF4-FFF2-40B4-BE49-F238E27FC236}">
                <a16:creationId xmlns:a16="http://schemas.microsoft.com/office/drawing/2014/main" id="{6282395A-B441-44B6-98EB-9E90B4129844}"/>
              </a:ext>
            </a:extLst>
          </p:cNvPr>
          <p:cNvPicPr>
            <a:picLocks noChangeAspect="1"/>
          </p:cNvPicPr>
          <p:nvPr/>
        </p:nvPicPr>
        <p:blipFill>
          <a:blip r:embed="rId3"/>
          <a:stretch>
            <a:fillRect/>
          </a:stretch>
        </p:blipFill>
        <p:spPr>
          <a:xfrm>
            <a:off x="10309735" y="5889808"/>
            <a:ext cx="1723433" cy="821449"/>
          </a:xfrm>
          <a:prstGeom prst="rect">
            <a:avLst/>
          </a:prstGeom>
        </p:spPr>
      </p:pic>
    </p:spTree>
    <p:extLst>
      <p:ext uri="{BB962C8B-B14F-4D97-AF65-F5344CB8AC3E}">
        <p14:creationId xmlns:p14="http://schemas.microsoft.com/office/powerpoint/2010/main" val="995991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7253C5B-B584-A264-6A2A-C983CF346773}"/>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8E73103-E67B-2A16-5BDC-D78AD31D629D}"/>
              </a:ext>
            </a:extLst>
          </p:cNvPr>
          <p:cNvSpPr>
            <a:spLocks noGrp="1"/>
          </p:cNvSpPr>
          <p:nvPr>
            <p:ph type="sldNum" sz="quarter" idx="12"/>
          </p:nvPr>
        </p:nvSpPr>
        <p:spPr/>
        <p:txBody>
          <a:bodyPr/>
          <a:lstStyle/>
          <a:p>
            <a:fld id="{B7F26F82-9697-4C4B-B03F-0D6C917691DC}" type="slidenum">
              <a:rPr lang="fr-CA" smtClean="0"/>
              <a:pPr/>
              <a:t>16</a:t>
            </a:fld>
            <a:endParaRPr lang="fr-CA"/>
          </a:p>
        </p:txBody>
      </p:sp>
      <p:sp>
        <p:nvSpPr>
          <p:cNvPr id="3" name="Espace réservé du texte 2">
            <a:extLst>
              <a:ext uri="{FF2B5EF4-FFF2-40B4-BE49-F238E27FC236}">
                <a16:creationId xmlns:a16="http://schemas.microsoft.com/office/drawing/2014/main" id="{8B7D50F6-C95F-C21F-DFBD-0C9049786016}"/>
              </a:ext>
            </a:extLst>
          </p:cNvPr>
          <p:cNvSpPr>
            <a:spLocks noGrp="1"/>
          </p:cNvSpPr>
          <p:nvPr>
            <p:ph type="body" sz="quarter" idx="14"/>
          </p:nvPr>
        </p:nvSpPr>
        <p:spPr/>
        <p:txBody>
          <a:bodyPr/>
          <a:lstStyle/>
          <a:p>
            <a:endParaRPr lang="fr-CA"/>
          </a:p>
        </p:txBody>
      </p:sp>
      <p:sp>
        <p:nvSpPr>
          <p:cNvPr id="4" name="Espace réservé du texte 3">
            <a:extLst>
              <a:ext uri="{FF2B5EF4-FFF2-40B4-BE49-F238E27FC236}">
                <a16:creationId xmlns:a16="http://schemas.microsoft.com/office/drawing/2014/main" id="{214F7F73-35F7-37D9-D174-FEF48992F90B}"/>
              </a:ext>
            </a:extLst>
          </p:cNvPr>
          <p:cNvSpPr>
            <a:spLocks noGrp="1"/>
          </p:cNvSpPr>
          <p:nvPr>
            <p:ph type="body" idx="1"/>
          </p:nvPr>
        </p:nvSpPr>
        <p:spPr/>
        <p:txBody>
          <a:bodyPr/>
          <a:lstStyle/>
          <a:p>
            <a:endParaRPr lang="fr-CA"/>
          </a:p>
        </p:txBody>
      </p:sp>
      <p:sp>
        <p:nvSpPr>
          <p:cNvPr id="5" name="Titre 4">
            <a:extLst>
              <a:ext uri="{FF2B5EF4-FFF2-40B4-BE49-F238E27FC236}">
                <a16:creationId xmlns:a16="http://schemas.microsoft.com/office/drawing/2014/main" id="{9BD01075-7974-2754-FCE6-C89BAAA0BB85}"/>
              </a:ext>
            </a:extLst>
          </p:cNvPr>
          <p:cNvSpPr>
            <a:spLocks noGrp="1"/>
          </p:cNvSpPr>
          <p:nvPr>
            <p:ph type="title"/>
          </p:nvPr>
        </p:nvSpPr>
        <p:spPr>
          <a:xfrm>
            <a:off x="360000" y="576000"/>
            <a:ext cx="10180800" cy="539750"/>
          </a:xfrm>
        </p:spPr>
        <p:txBody>
          <a:bodyPr/>
          <a:lstStyle/>
          <a:p>
            <a:r>
              <a:rPr lang="fr-CA" b="1"/>
              <a:t>7. La réussite mène à la motivation  </a:t>
            </a:r>
            <a:br>
              <a:rPr lang="fr-CA" b="1"/>
            </a:br>
            <a:br>
              <a:rPr lang="fr-CA" b="1"/>
            </a:br>
            <a:br>
              <a:rPr lang="fr-CA" b="1"/>
            </a:br>
            <a:br>
              <a:rPr lang="fr-CA" b="1"/>
            </a:br>
            <a:endParaRPr lang="fr-CA"/>
          </a:p>
        </p:txBody>
      </p:sp>
      <p:sp>
        <p:nvSpPr>
          <p:cNvPr id="6" name="Espace réservé du pied de page 5">
            <a:extLst>
              <a:ext uri="{FF2B5EF4-FFF2-40B4-BE49-F238E27FC236}">
                <a16:creationId xmlns:a16="http://schemas.microsoft.com/office/drawing/2014/main" id="{1F906887-0222-F3FD-A2F2-0A4D1BD2CB70}"/>
              </a:ext>
            </a:extLst>
          </p:cNvPr>
          <p:cNvSpPr>
            <a:spLocks noGrp="1"/>
          </p:cNvSpPr>
          <p:nvPr>
            <p:ph type="ftr" sz="quarter" idx="3"/>
          </p:nvPr>
        </p:nvSpPr>
        <p:spPr/>
        <p:txBody>
          <a:bodyPr/>
          <a:lstStyle/>
          <a:p>
            <a:r>
              <a:rPr lang="fr-CA"/>
              <a:t>© Apprentx Inc.</a:t>
            </a:r>
          </a:p>
        </p:txBody>
      </p:sp>
      <p:sp>
        <p:nvSpPr>
          <p:cNvPr id="8" name="ZoneTexte 7">
            <a:extLst>
              <a:ext uri="{FF2B5EF4-FFF2-40B4-BE49-F238E27FC236}">
                <a16:creationId xmlns:a16="http://schemas.microsoft.com/office/drawing/2014/main" id="{A09A4B92-5929-E74F-FC3A-535C81DF89A3}"/>
              </a:ext>
            </a:extLst>
          </p:cNvPr>
          <p:cNvSpPr txBox="1"/>
          <p:nvPr/>
        </p:nvSpPr>
        <p:spPr>
          <a:xfrm>
            <a:off x="503583" y="1874608"/>
            <a:ext cx="11164161" cy="3170099"/>
          </a:xfrm>
          <a:prstGeom prst="rect">
            <a:avLst/>
          </a:prstGeom>
          <a:noFill/>
        </p:spPr>
        <p:txBody>
          <a:bodyPr wrap="square">
            <a:spAutoFit/>
          </a:bodyPr>
          <a:lstStyle/>
          <a:p>
            <a:pPr algn="ctr"/>
            <a:r>
              <a:rPr lang="fr-CA" sz="3200" b="1">
                <a:solidFill>
                  <a:srgbClr val="FFA05A"/>
                </a:solidFill>
              </a:rPr>
              <a:t>Conseil pour un apprenant : </a:t>
            </a:r>
          </a:p>
          <a:p>
            <a:endParaRPr lang="fr-CA" sz="2400">
              <a:solidFill>
                <a:srgbClr val="FFA05A"/>
              </a:solidFill>
            </a:endParaRPr>
          </a:p>
          <a:p>
            <a:endParaRPr lang="fr-CA" sz="2400" i="1">
              <a:solidFill>
                <a:srgbClr val="FFA05A"/>
              </a:solidFill>
            </a:endParaRPr>
          </a:p>
          <a:p>
            <a:r>
              <a:rPr lang="fr-CA" sz="2400" i="1">
                <a:solidFill>
                  <a:srgbClr val="FFA05A"/>
                </a:solidFill>
              </a:rPr>
              <a:t>Utilisez des données pour visualiser votre progression : en traçant vos accomplissements au fil du temps, vous pouvez voir concrètement les résultats de vos efforts, même pour les petites étapes. Cette prise de conscience de vos avancées renforce votre confiance en vos capacités et alimente votre motivation pour continuer à progresser et relever de nouveaux défis.</a:t>
            </a:r>
          </a:p>
        </p:txBody>
      </p:sp>
      <p:grpSp>
        <p:nvGrpSpPr>
          <p:cNvPr id="12" name="Groupe 11">
            <a:extLst>
              <a:ext uri="{FF2B5EF4-FFF2-40B4-BE49-F238E27FC236}">
                <a16:creationId xmlns:a16="http://schemas.microsoft.com/office/drawing/2014/main" id="{DF8334C5-0F47-B401-2797-E1E6B4D2A53E}"/>
              </a:ext>
            </a:extLst>
          </p:cNvPr>
          <p:cNvGrpSpPr/>
          <p:nvPr/>
        </p:nvGrpSpPr>
        <p:grpSpPr>
          <a:xfrm>
            <a:off x="1868557" y="1645726"/>
            <a:ext cx="1298713" cy="1123119"/>
            <a:chOff x="1868557" y="1645726"/>
            <a:chExt cx="1298713" cy="1123119"/>
          </a:xfrm>
        </p:grpSpPr>
        <p:sp>
          <p:nvSpPr>
            <p:cNvPr id="10" name="Ellipse 9">
              <a:extLst>
                <a:ext uri="{FF2B5EF4-FFF2-40B4-BE49-F238E27FC236}">
                  <a16:creationId xmlns:a16="http://schemas.microsoft.com/office/drawing/2014/main" id="{F2AD9500-C964-E384-85B5-D8DEEBD5702B}"/>
                </a:ext>
              </a:extLst>
            </p:cNvPr>
            <p:cNvSpPr/>
            <p:nvPr/>
          </p:nvSpPr>
          <p:spPr>
            <a:xfrm>
              <a:off x="1868557" y="1645726"/>
              <a:ext cx="1298713" cy="1123119"/>
            </a:xfrm>
            <a:prstGeom prst="ellipse">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r-CA"/>
            </a:p>
          </p:txBody>
        </p:sp>
        <p:pic>
          <p:nvPicPr>
            <p:cNvPr id="9" name="Graphique 8">
              <a:extLst>
                <a:ext uri="{FF2B5EF4-FFF2-40B4-BE49-F238E27FC236}">
                  <a16:creationId xmlns:a16="http://schemas.microsoft.com/office/drawing/2014/main" id="{E6133AD2-72B7-7EB6-1C91-76C4F7835F1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16389" y="1717634"/>
              <a:ext cx="629552" cy="979303"/>
            </a:xfrm>
            <a:prstGeom prst="rect">
              <a:avLst/>
            </a:prstGeom>
          </p:spPr>
        </p:pic>
      </p:grpSp>
    </p:spTree>
    <p:extLst>
      <p:ext uri="{BB962C8B-B14F-4D97-AF65-F5344CB8AC3E}">
        <p14:creationId xmlns:p14="http://schemas.microsoft.com/office/powerpoint/2010/main" val="4060427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80A-DAF8-5D04-D86B-960D70AC18C3}"/>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BE8B86D-82FE-6131-2B7D-7C534F329136}"/>
              </a:ext>
            </a:extLst>
          </p:cNvPr>
          <p:cNvSpPr>
            <a:spLocks noGrp="1"/>
          </p:cNvSpPr>
          <p:nvPr>
            <p:ph type="sldNum" sz="quarter" idx="11"/>
          </p:nvPr>
        </p:nvSpPr>
        <p:spPr/>
        <p:txBody>
          <a:bodyPr/>
          <a:lstStyle/>
          <a:p>
            <a:fld id="{974CB5C3-366E-402B-BA64-2226CA2A33D2}" type="slidenum">
              <a:rPr lang="fr-CA" smtClean="0"/>
              <a:t>17</a:t>
            </a:fld>
            <a:endParaRPr lang="fr-CA"/>
          </a:p>
        </p:txBody>
      </p:sp>
      <p:sp>
        <p:nvSpPr>
          <p:cNvPr id="3" name="Espace réservé du contenu 2">
            <a:extLst>
              <a:ext uri="{FF2B5EF4-FFF2-40B4-BE49-F238E27FC236}">
                <a16:creationId xmlns:a16="http://schemas.microsoft.com/office/drawing/2014/main" id="{9FA28AF2-ED72-4FAA-9A4B-4F6E67D24014}"/>
              </a:ext>
            </a:extLst>
          </p:cNvPr>
          <p:cNvSpPr>
            <a:spLocks noGrp="1"/>
          </p:cNvSpPr>
          <p:nvPr>
            <p:ph sz="quarter" idx="12"/>
          </p:nvPr>
        </p:nvSpPr>
        <p:spPr>
          <a:xfrm>
            <a:off x="158832" y="840884"/>
            <a:ext cx="7337743" cy="2415985"/>
          </a:xfrm>
        </p:spPr>
        <p:txBody>
          <a:bodyPr vert="horz" lIns="91440" tIns="45720" rIns="91440" bIns="45720" rtlCol="0" anchor="t">
            <a:normAutofit fontScale="92500" lnSpcReduction="20000"/>
          </a:bodyPr>
          <a:lstStyle/>
          <a:p>
            <a:pPr marL="0" indent="0">
              <a:buNone/>
            </a:pPr>
            <a:r>
              <a:rPr lang="en-US" dirty="0">
                <a:latin typeface="Avenir"/>
              </a:rPr>
              <a:t>Many learners are unaware of effective learning strategies and rely on passive techniques such as re-reading, highlighting, or last-minute cramming. These methods may seem productive in the short term but are less effective for long-term retention. Evidence-based strategies, such as active recall, spaced learning, and interleaving, have been shown to improve memory and comprehension. However, learners may need support and guidance to adopt these strategies.</a:t>
            </a:r>
            <a:endParaRPr lang="fr-CA" dirty="0">
              <a:latin typeface="Avenir"/>
            </a:endParaRPr>
          </a:p>
        </p:txBody>
      </p:sp>
      <p:sp>
        <p:nvSpPr>
          <p:cNvPr id="5" name="Espace réservé du contenu 4">
            <a:extLst>
              <a:ext uri="{FF2B5EF4-FFF2-40B4-BE49-F238E27FC236}">
                <a16:creationId xmlns:a16="http://schemas.microsoft.com/office/drawing/2014/main" id="{A84BD866-E40C-27DE-1C38-D01CA83959AE}"/>
              </a:ext>
            </a:extLst>
          </p:cNvPr>
          <p:cNvSpPr>
            <a:spLocks noGrp="1"/>
          </p:cNvSpPr>
          <p:nvPr>
            <p:ph sz="quarter" idx="15"/>
          </p:nvPr>
        </p:nvSpPr>
        <p:spPr>
          <a:xfrm>
            <a:off x="7865918" y="1330036"/>
            <a:ext cx="4167250" cy="4231963"/>
          </a:xfrm>
        </p:spPr>
        <p:txBody>
          <a:bodyPr vert="horz" lIns="91440" tIns="45720" rIns="91440" bIns="45720" rtlCol="0" anchor="t">
            <a:normAutofit/>
          </a:bodyPr>
          <a:lstStyle/>
          <a:p>
            <a:pPr marL="685800" indent="-685800">
              <a:buFont typeface="Wingdings" panose="05000000000000000000" pitchFamily="2" charset="2"/>
              <a:buChar char="q"/>
            </a:pPr>
            <a:r>
              <a:rPr lang="en-US" sz="2000" dirty="0">
                <a:solidFill>
                  <a:srgbClr val="FFA05A"/>
                </a:solidFill>
                <a:latin typeface="Avenir"/>
              </a:rPr>
              <a:t>Train and raise awareness among employees about effective learning techniques</a:t>
            </a:r>
          </a:p>
          <a:p>
            <a:pPr marL="685800" indent="-685800">
              <a:buFont typeface="Wingdings" panose="05000000000000000000" pitchFamily="2" charset="2"/>
              <a:buChar char="q"/>
            </a:pPr>
            <a:r>
              <a:rPr lang="en-US" sz="2000" dirty="0">
                <a:solidFill>
                  <a:srgbClr val="FFA05A"/>
                </a:solidFill>
                <a:latin typeface="Avenir"/>
              </a:rPr>
              <a:t>Design learning solutions based on science</a:t>
            </a:r>
          </a:p>
          <a:p>
            <a:pPr marL="685800" indent="-685800">
              <a:buFont typeface="Wingdings" panose="05000000000000000000" pitchFamily="2" charset="2"/>
              <a:buChar char="q"/>
            </a:pPr>
            <a:r>
              <a:rPr lang="en-US" sz="2000" dirty="0">
                <a:solidFill>
                  <a:srgbClr val="FFA05A"/>
                </a:solidFill>
                <a:latin typeface="Avenir"/>
              </a:rPr>
              <a:t>Encourage application in real-world contexts</a:t>
            </a:r>
          </a:p>
          <a:p>
            <a:pPr marL="685800" indent="-685800">
              <a:buFont typeface="Wingdings" panose="05000000000000000000" pitchFamily="2" charset="2"/>
              <a:buChar char="q"/>
            </a:pPr>
            <a:r>
              <a:rPr lang="en-US" sz="2000" dirty="0">
                <a:solidFill>
                  <a:srgbClr val="FFA05A"/>
                </a:solidFill>
                <a:latin typeface="Avenir"/>
              </a:rPr>
              <a:t>Create an environment conducive to continuous learning</a:t>
            </a:r>
            <a:endParaRPr lang="fr-CA" sz="2000" dirty="0">
              <a:solidFill>
                <a:srgbClr val="FFA05A"/>
              </a:solidFill>
              <a:latin typeface="Avenir"/>
            </a:endParaRPr>
          </a:p>
        </p:txBody>
      </p:sp>
      <p:sp>
        <p:nvSpPr>
          <p:cNvPr id="8" name="Espace réservé du pied de page 7">
            <a:extLst>
              <a:ext uri="{FF2B5EF4-FFF2-40B4-BE49-F238E27FC236}">
                <a16:creationId xmlns:a16="http://schemas.microsoft.com/office/drawing/2014/main" id="{83F6213E-9B18-1368-B497-53C191D2472D}"/>
              </a:ext>
            </a:extLst>
          </p:cNvPr>
          <p:cNvSpPr>
            <a:spLocks noGrp="1"/>
          </p:cNvSpPr>
          <p:nvPr>
            <p:ph type="ftr" sz="quarter" idx="3"/>
          </p:nvPr>
        </p:nvSpPr>
        <p:spPr/>
        <p:txBody>
          <a:bodyPr/>
          <a:lstStyle/>
          <a:p>
            <a:r>
              <a:rPr lang="fr-CA"/>
              <a:t>© Apprentx Inc.</a:t>
            </a:r>
          </a:p>
        </p:txBody>
      </p:sp>
      <p:sp>
        <p:nvSpPr>
          <p:cNvPr id="6" name="Rectangle : coins arrondis 5">
            <a:extLst>
              <a:ext uri="{FF2B5EF4-FFF2-40B4-BE49-F238E27FC236}">
                <a16:creationId xmlns:a16="http://schemas.microsoft.com/office/drawing/2014/main" id="{888450EB-9753-9928-3331-EC2BFFCFBF50}"/>
              </a:ext>
            </a:extLst>
          </p:cNvPr>
          <p:cNvSpPr/>
          <p:nvPr/>
        </p:nvSpPr>
        <p:spPr>
          <a:xfrm>
            <a:off x="-658815" y="3446017"/>
            <a:ext cx="4788394" cy="395926"/>
          </a:xfrm>
          <a:prstGeom prst="roundRect">
            <a:avLst>
              <a:gd name="adj" fmla="val 50000"/>
            </a:avLst>
          </a:prstGeom>
          <a:solidFill>
            <a:srgbClr val="FFA05A"/>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Espace réservé du contenu 2">
            <a:extLst>
              <a:ext uri="{FF2B5EF4-FFF2-40B4-BE49-F238E27FC236}">
                <a16:creationId xmlns:a16="http://schemas.microsoft.com/office/drawing/2014/main" id="{085E2D63-4B37-8532-6BDB-F0A5E8E90AAD}"/>
              </a:ext>
            </a:extLst>
          </p:cNvPr>
          <p:cNvSpPr txBox="1">
            <a:spLocks/>
          </p:cNvSpPr>
          <p:nvPr/>
        </p:nvSpPr>
        <p:spPr>
          <a:xfrm>
            <a:off x="158833" y="3874416"/>
            <a:ext cx="7416142" cy="2584628"/>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800"/>
              </a:spcAft>
              <a:buFont typeface="Arial" panose="020B0604020202020204" pitchFamily="34" charset="0"/>
              <a:buNone/>
              <a:tabLst/>
              <a:defRPr sz="2400" b="0" i="0" kern="1200">
                <a:solidFill>
                  <a:schemeClr val="tx1"/>
                </a:solidFill>
                <a:latin typeface="Avenir" panose="02000503020000020003" pitchFamily="2" charset="0"/>
                <a:ea typeface="+mn-ea"/>
                <a:cs typeface="+mn-cs"/>
              </a:defRPr>
            </a:lvl1pPr>
            <a:lvl2pPr marL="363538" indent="-177800" algn="l" defTabSz="914400" rtl="0" eaLnBrk="1" latinLnBrk="0" hangingPunct="1">
              <a:lnSpc>
                <a:spcPct val="100000"/>
              </a:lnSpc>
              <a:spcBef>
                <a:spcPts val="400"/>
              </a:spcBef>
              <a:spcAft>
                <a:spcPts val="800"/>
              </a:spcAft>
              <a:buFont typeface="Arial" panose="020B0604020202020204" pitchFamily="34" charset="0"/>
              <a:buChar char="•"/>
              <a:tabLst/>
              <a:defRPr sz="1800" b="0" i="0" kern="1200">
                <a:solidFill>
                  <a:schemeClr val="tx1"/>
                </a:solidFill>
                <a:latin typeface="Avenir" panose="02000503020000020003" pitchFamily="2" charset="0"/>
                <a:ea typeface="+mn-ea"/>
                <a:cs typeface="+mn-cs"/>
              </a:defRPr>
            </a:lvl2pPr>
            <a:lvl3pPr marL="496888" indent="-136525" algn="l" defTabSz="914400" rtl="0" eaLnBrk="1" latinLnBrk="0" hangingPunct="1">
              <a:lnSpc>
                <a:spcPct val="100000"/>
              </a:lnSpc>
              <a:spcBef>
                <a:spcPts val="200"/>
              </a:spcBef>
              <a:spcAft>
                <a:spcPts val="600"/>
              </a:spcAft>
              <a:buFont typeface="Arial" panose="020B0604020202020204" pitchFamily="34" charset="0"/>
              <a:buChar char="•"/>
              <a:tabLst/>
              <a:defRPr sz="1600" b="0" i="0" kern="1200">
                <a:solidFill>
                  <a:schemeClr val="tx1"/>
                </a:solidFill>
                <a:latin typeface="Avenir" panose="02000503020000020003" pitchFamily="2" charset="0"/>
                <a:ea typeface="+mn-ea"/>
                <a:cs typeface="+mn-cs"/>
              </a:defRPr>
            </a:lvl3pPr>
            <a:lvl4pPr marL="671513" indent="-136525" algn="l" defTabSz="914400" rtl="0" eaLnBrk="1" latinLnBrk="0" hangingPunct="1">
              <a:lnSpc>
                <a:spcPct val="100000"/>
              </a:lnSpc>
              <a:spcBef>
                <a:spcPts val="200"/>
              </a:spcBef>
              <a:spcAft>
                <a:spcPts val="600"/>
              </a:spcAft>
              <a:buFont typeface="Arial" panose="020B0604020202020204" pitchFamily="34" charset="0"/>
              <a:buChar char="•"/>
              <a:tabLst/>
              <a:defRPr sz="1600" b="0" i="0" kern="1200">
                <a:solidFill>
                  <a:schemeClr val="tx1"/>
                </a:solidFill>
                <a:latin typeface="Avenir" panose="02000503020000020003" pitchFamily="2" charset="0"/>
                <a:ea typeface="+mn-ea"/>
                <a:cs typeface="+mn-cs"/>
              </a:defRPr>
            </a:lvl4pPr>
            <a:lvl5pPr marL="808038" indent="-133350" algn="l" defTabSz="914400" rtl="0" eaLnBrk="1" latinLnBrk="0" hangingPunct="1">
              <a:lnSpc>
                <a:spcPct val="100000"/>
              </a:lnSpc>
              <a:spcBef>
                <a:spcPts val="200"/>
              </a:spcBef>
              <a:spcAft>
                <a:spcPts val="600"/>
              </a:spcAft>
              <a:buFont typeface="Arial" panose="020B0604020202020204" pitchFamily="34" charset="0"/>
              <a:buChar char="•"/>
              <a:tabLst/>
              <a:defRPr sz="1600" b="0" i="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FFA05A"/>
              </a:buClr>
              <a:buFont typeface="Wingdings" panose="05000000000000000000" pitchFamily="2" charset="2"/>
              <a:buChar char="§"/>
            </a:pPr>
            <a:endParaRPr lang="fr-CA" sz="1600"/>
          </a:p>
          <a:p>
            <a:pPr marL="285750" indent="-285750">
              <a:buClr>
                <a:srgbClr val="FFA05A"/>
              </a:buClr>
              <a:buFont typeface="Wingdings" panose="05000000000000000000" pitchFamily="2" charset="2"/>
              <a:buChar char="§"/>
            </a:pPr>
            <a:r>
              <a:rPr lang="en-US" sz="1700" dirty="0">
                <a:latin typeface="Avenir"/>
              </a:rPr>
              <a:t>Without guidance, employees risk using ineffective learning methods, compromising the retention of key information.</a:t>
            </a:r>
          </a:p>
          <a:p>
            <a:pPr marL="285750" indent="-285750">
              <a:buClr>
                <a:srgbClr val="FFA05A"/>
              </a:buClr>
              <a:buFont typeface="Wingdings" panose="05000000000000000000" pitchFamily="2" charset="2"/>
              <a:buChar char="§"/>
            </a:pPr>
            <a:r>
              <a:rPr lang="en-US" sz="1700" dirty="0">
                <a:latin typeface="Avenir"/>
              </a:rPr>
              <a:t>Trainers and instructional </a:t>
            </a:r>
            <a:r>
              <a:rPr lang="en-US" sz="1700" dirty="0">
                <a:solidFill>
                  <a:srgbClr val="272A33"/>
                </a:solidFill>
                <a:latin typeface="Avenir"/>
              </a:rPr>
              <a:t>designers</a:t>
            </a:r>
            <a:r>
              <a:rPr lang="en-US" sz="1700" dirty="0">
                <a:latin typeface="Avenir"/>
              </a:rPr>
              <a:t> must integrate effective learning strategies to ensure better long-term application of skills.</a:t>
            </a:r>
            <a:endParaRPr lang="fr-CA" sz="1700" dirty="0">
              <a:latin typeface="Avenir"/>
            </a:endParaRPr>
          </a:p>
        </p:txBody>
      </p:sp>
      <p:sp>
        <p:nvSpPr>
          <p:cNvPr id="9" name="ZoneTexte 8">
            <a:extLst>
              <a:ext uri="{FF2B5EF4-FFF2-40B4-BE49-F238E27FC236}">
                <a16:creationId xmlns:a16="http://schemas.microsoft.com/office/drawing/2014/main" id="{9154D052-9703-79B1-753A-3159979FBAF0}"/>
              </a:ext>
            </a:extLst>
          </p:cNvPr>
          <p:cNvSpPr txBox="1"/>
          <p:nvPr/>
        </p:nvSpPr>
        <p:spPr>
          <a:xfrm>
            <a:off x="2498552" y="3446017"/>
            <a:ext cx="1557799" cy="369332"/>
          </a:xfrm>
          <a:prstGeom prst="rect">
            <a:avLst/>
          </a:prstGeom>
          <a:noFill/>
        </p:spPr>
        <p:txBody>
          <a:bodyPr wrap="none" rtlCol="0">
            <a:spAutoFit/>
          </a:bodyPr>
          <a:lstStyle/>
          <a:p>
            <a:r>
              <a:rPr lang="fr-CA" b="1">
                <a:solidFill>
                  <a:schemeClr val="bg1"/>
                </a:solidFill>
              </a:rPr>
              <a:t>Implications</a:t>
            </a:r>
          </a:p>
        </p:txBody>
      </p:sp>
      <p:sp>
        <p:nvSpPr>
          <p:cNvPr id="11" name="ZoneTexte 10">
            <a:extLst>
              <a:ext uri="{FF2B5EF4-FFF2-40B4-BE49-F238E27FC236}">
                <a16:creationId xmlns:a16="http://schemas.microsoft.com/office/drawing/2014/main" id="{0F6A76B6-BD4C-E818-88CA-75CBA9F12C34}"/>
              </a:ext>
            </a:extLst>
          </p:cNvPr>
          <p:cNvSpPr txBox="1"/>
          <p:nvPr/>
        </p:nvSpPr>
        <p:spPr>
          <a:xfrm>
            <a:off x="158832" y="237241"/>
            <a:ext cx="7550378" cy="369332"/>
          </a:xfrm>
          <a:prstGeom prst="rect">
            <a:avLst/>
          </a:prstGeom>
          <a:noFill/>
        </p:spPr>
        <p:txBody>
          <a:bodyPr wrap="square">
            <a:spAutoFit/>
          </a:bodyPr>
          <a:lstStyle/>
          <a:p>
            <a:r>
              <a:rPr lang="fr-CA" b="1"/>
              <a:t>8. </a:t>
            </a:r>
            <a:r>
              <a:rPr lang="en-US" b="1"/>
              <a:t>Learners often don’t know how to learn effectively.</a:t>
            </a:r>
            <a:endParaRPr lang="fr-CA" b="1"/>
          </a:p>
        </p:txBody>
      </p:sp>
      <p:sp>
        <p:nvSpPr>
          <p:cNvPr id="13" name="Rectangle : coins arrondis 12">
            <a:extLst>
              <a:ext uri="{FF2B5EF4-FFF2-40B4-BE49-F238E27FC236}">
                <a16:creationId xmlns:a16="http://schemas.microsoft.com/office/drawing/2014/main" id="{BB5A34CD-091C-44BB-FA4A-8F87F3664D33}"/>
              </a:ext>
            </a:extLst>
          </p:cNvPr>
          <p:cNvSpPr/>
          <p:nvPr/>
        </p:nvSpPr>
        <p:spPr>
          <a:xfrm>
            <a:off x="9638970" y="393221"/>
            <a:ext cx="2840511" cy="395926"/>
          </a:xfrm>
          <a:prstGeom prst="roundRect">
            <a:avLst>
              <a:gd name="adj" fmla="val 50000"/>
            </a:avLst>
          </a:prstGeom>
          <a:solidFill>
            <a:srgbClr val="FFA05A"/>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ZoneTexte 13">
            <a:extLst>
              <a:ext uri="{FF2B5EF4-FFF2-40B4-BE49-F238E27FC236}">
                <a16:creationId xmlns:a16="http://schemas.microsoft.com/office/drawing/2014/main" id="{3B14119C-D559-72F7-70F9-11D529D91DAA}"/>
              </a:ext>
            </a:extLst>
          </p:cNvPr>
          <p:cNvSpPr txBox="1"/>
          <p:nvPr/>
        </p:nvSpPr>
        <p:spPr>
          <a:xfrm>
            <a:off x="9746275" y="406518"/>
            <a:ext cx="1229824" cy="369332"/>
          </a:xfrm>
          <a:prstGeom prst="rect">
            <a:avLst/>
          </a:prstGeom>
          <a:noFill/>
        </p:spPr>
        <p:txBody>
          <a:bodyPr wrap="none" rtlCol="0">
            <a:spAutoFit/>
          </a:bodyPr>
          <a:lstStyle/>
          <a:p>
            <a:r>
              <a:rPr lang="fr-CA" b="1">
                <a:solidFill>
                  <a:schemeClr val="bg1"/>
                </a:solidFill>
              </a:rPr>
              <a:t>Solutions</a:t>
            </a:r>
          </a:p>
        </p:txBody>
      </p:sp>
      <p:pic>
        <p:nvPicPr>
          <p:cNvPr id="20" name="Image 19">
            <a:extLst>
              <a:ext uri="{FF2B5EF4-FFF2-40B4-BE49-F238E27FC236}">
                <a16:creationId xmlns:a16="http://schemas.microsoft.com/office/drawing/2014/main" id="{502146D7-0EAC-7DE1-8904-AE431F35BCB1}"/>
              </a:ext>
            </a:extLst>
          </p:cNvPr>
          <p:cNvPicPr>
            <a:picLocks noChangeAspect="1"/>
          </p:cNvPicPr>
          <p:nvPr/>
        </p:nvPicPr>
        <p:blipFill>
          <a:blip r:embed="rId3"/>
          <a:stretch>
            <a:fillRect/>
          </a:stretch>
        </p:blipFill>
        <p:spPr>
          <a:xfrm>
            <a:off x="10309735" y="5889808"/>
            <a:ext cx="1723433" cy="821449"/>
          </a:xfrm>
          <a:prstGeom prst="rect">
            <a:avLst/>
          </a:prstGeom>
        </p:spPr>
      </p:pic>
    </p:spTree>
    <p:extLst>
      <p:ext uri="{BB962C8B-B14F-4D97-AF65-F5344CB8AC3E}">
        <p14:creationId xmlns:p14="http://schemas.microsoft.com/office/powerpoint/2010/main" val="3265419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DBA0B82-EBA5-5CB7-372F-611BD7B4F579}"/>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F5D8973-CF87-ADFC-2336-5A77ECCA0A2F}"/>
              </a:ext>
            </a:extLst>
          </p:cNvPr>
          <p:cNvSpPr>
            <a:spLocks noGrp="1"/>
          </p:cNvSpPr>
          <p:nvPr>
            <p:ph type="sldNum" sz="quarter" idx="12"/>
          </p:nvPr>
        </p:nvSpPr>
        <p:spPr/>
        <p:txBody>
          <a:bodyPr/>
          <a:lstStyle/>
          <a:p>
            <a:fld id="{B7F26F82-9697-4C4B-B03F-0D6C917691DC}" type="slidenum">
              <a:rPr lang="fr-CA" smtClean="0"/>
              <a:pPr/>
              <a:t>18</a:t>
            </a:fld>
            <a:endParaRPr lang="fr-CA"/>
          </a:p>
        </p:txBody>
      </p:sp>
      <p:sp>
        <p:nvSpPr>
          <p:cNvPr id="3" name="Espace réservé du texte 2">
            <a:extLst>
              <a:ext uri="{FF2B5EF4-FFF2-40B4-BE49-F238E27FC236}">
                <a16:creationId xmlns:a16="http://schemas.microsoft.com/office/drawing/2014/main" id="{BD98CCB0-EB5F-A43F-0FDB-10B6399091F9}"/>
              </a:ext>
            </a:extLst>
          </p:cNvPr>
          <p:cNvSpPr>
            <a:spLocks noGrp="1"/>
          </p:cNvSpPr>
          <p:nvPr>
            <p:ph type="body" sz="quarter" idx="14"/>
          </p:nvPr>
        </p:nvSpPr>
        <p:spPr/>
        <p:txBody>
          <a:bodyPr/>
          <a:lstStyle/>
          <a:p>
            <a:endParaRPr lang="fr-CA"/>
          </a:p>
        </p:txBody>
      </p:sp>
      <p:sp>
        <p:nvSpPr>
          <p:cNvPr id="4" name="Espace réservé du texte 3">
            <a:extLst>
              <a:ext uri="{FF2B5EF4-FFF2-40B4-BE49-F238E27FC236}">
                <a16:creationId xmlns:a16="http://schemas.microsoft.com/office/drawing/2014/main" id="{B99D738E-87C1-88FC-DF6C-DD51DFF5185F}"/>
              </a:ext>
            </a:extLst>
          </p:cNvPr>
          <p:cNvSpPr>
            <a:spLocks noGrp="1"/>
          </p:cNvSpPr>
          <p:nvPr>
            <p:ph type="body" idx="1"/>
          </p:nvPr>
        </p:nvSpPr>
        <p:spPr/>
        <p:txBody>
          <a:bodyPr/>
          <a:lstStyle/>
          <a:p>
            <a:endParaRPr lang="fr-CA"/>
          </a:p>
        </p:txBody>
      </p:sp>
      <p:sp>
        <p:nvSpPr>
          <p:cNvPr id="5" name="Titre 4">
            <a:extLst>
              <a:ext uri="{FF2B5EF4-FFF2-40B4-BE49-F238E27FC236}">
                <a16:creationId xmlns:a16="http://schemas.microsoft.com/office/drawing/2014/main" id="{C59090F4-F00D-F527-AAEC-F3E328B354EF}"/>
              </a:ext>
            </a:extLst>
          </p:cNvPr>
          <p:cNvSpPr>
            <a:spLocks noGrp="1"/>
          </p:cNvSpPr>
          <p:nvPr>
            <p:ph type="title"/>
          </p:nvPr>
        </p:nvSpPr>
        <p:spPr>
          <a:xfrm>
            <a:off x="360000" y="576000"/>
            <a:ext cx="11472000" cy="539750"/>
          </a:xfrm>
        </p:spPr>
        <p:txBody>
          <a:bodyPr/>
          <a:lstStyle/>
          <a:p>
            <a:r>
              <a:rPr lang="fr-CA" b="1"/>
              <a:t>8. Les apprenants ne savent souvent pas comment bien apprendre </a:t>
            </a:r>
            <a:br>
              <a:rPr lang="fr-CA" b="1"/>
            </a:br>
            <a:br>
              <a:rPr lang="fr-CA" b="1"/>
            </a:br>
            <a:endParaRPr lang="fr-CA"/>
          </a:p>
        </p:txBody>
      </p:sp>
      <p:sp>
        <p:nvSpPr>
          <p:cNvPr id="6" name="Espace réservé du pied de page 5">
            <a:extLst>
              <a:ext uri="{FF2B5EF4-FFF2-40B4-BE49-F238E27FC236}">
                <a16:creationId xmlns:a16="http://schemas.microsoft.com/office/drawing/2014/main" id="{2086A7C2-391A-B054-17B4-D2CC170F6CF0}"/>
              </a:ext>
            </a:extLst>
          </p:cNvPr>
          <p:cNvSpPr>
            <a:spLocks noGrp="1"/>
          </p:cNvSpPr>
          <p:nvPr>
            <p:ph type="ftr" sz="quarter" idx="3"/>
          </p:nvPr>
        </p:nvSpPr>
        <p:spPr/>
        <p:txBody>
          <a:bodyPr/>
          <a:lstStyle/>
          <a:p>
            <a:r>
              <a:rPr lang="fr-CA"/>
              <a:t>© Apprentx Inc.</a:t>
            </a:r>
          </a:p>
        </p:txBody>
      </p:sp>
      <p:sp>
        <p:nvSpPr>
          <p:cNvPr id="8" name="ZoneTexte 7">
            <a:extLst>
              <a:ext uri="{FF2B5EF4-FFF2-40B4-BE49-F238E27FC236}">
                <a16:creationId xmlns:a16="http://schemas.microsoft.com/office/drawing/2014/main" id="{4F5CAF2C-46A2-E680-3C97-C9FE98DA22BE}"/>
              </a:ext>
            </a:extLst>
          </p:cNvPr>
          <p:cNvSpPr txBox="1"/>
          <p:nvPr/>
        </p:nvSpPr>
        <p:spPr>
          <a:xfrm>
            <a:off x="503583" y="1874608"/>
            <a:ext cx="11164161" cy="3170099"/>
          </a:xfrm>
          <a:prstGeom prst="rect">
            <a:avLst/>
          </a:prstGeom>
          <a:noFill/>
        </p:spPr>
        <p:txBody>
          <a:bodyPr wrap="square">
            <a:spAutoFit/>
          </a:bodyPr>
          <a:lstStyle/>
          <a:p>
            <a:pPr algn="ctr"/>
            <a:r>
              <a:rPr lang="fr-CA" sz="3200" b="1">
                <a:solidFill>
                  <a:srgbClr val="FFA05A"/>
                </a:solidFill>
              </a:rPr>
              <a:t>Conseil pour un apprenant : </a:t>
            </a:r>
          </a:p>
          <a:p>
            <a:endParaRPr lang="fr-CA" sz="2400">
              <a:solidFill>
                <a:srgbClr val="FFA05A"/>
              </a:solidFill>
            </a:endParaRPr>
          </a:p>
          <a:p>
            <a:endParaRPr lang="fr-CA" sz="2400" i="1">
              <a:solidFill>
                <a:srgbClr val="FFA05A"/>
              </a:solidFill>
            </a:endParaRPr>
          </a:p>
          <a:p>
            <a:r>
              <a:rPr lang="fr-CA" sz="2400" i="1">
                <a:solidFill>
                  <a:srgbClr val="FFA05A"/>
                </a:solidFill>
              </a:rPr>
              <a:t>Sensibilisez-vous aux approches d’apprentissage fondées sur la science : Plutôt que de vous fier uniquement à des méthodes passives comme la relecture, explorez des techniques validées par la recherche, comme le rappel actif, la répétition espacée et l’intercalage. Ces stratégies sont prouvées pour améliorer la rétention et la compréhension. </a:t>
            </a:r>
          </a:p>
        </p:txBody>
      </p:sp>
      <p:grpSp>
        <p:nvGrpSpPr>
          <p:cNvPr id="12" name="Groupe 11">
            <a:extLst>
              <a:ext uri="{FF2B5EF4-FFF2-40B4-BE49-F238E27FC236}">
                <a16:creationId xmlns:a16="http://schemas.microsoft.com/office/drawing/2014/main" id="{31DA1636-CA65-2448-5143-B057829A4D8E}"/>
              </a:ext>
            </a:extLst>
          </p:cNvPr>
          <p:cNvGrpSpPr/>
          <p:nvPr/>
        </p:nvGrpSpPr>
        <p:grpSpPr>
          <a:xfrm>
            <a:off x="1868557" y="1645726"/>
            <a:ext cx="1298713" cy="1123119"/>
            <a:chOff x="1868557" y="1645726"/>
            <a:chExt cx="1298713" cy="1123119"/>
          </a:xfrm>
        </p:grpSpPr>
        <p:sp>
          <p:nvSpPr>
            <p:cNvPr id="10" name="Ellipse 9">
              <a:extLst>
                <a:ext uri="{FF2B5EF4-FFF2-40B4-BE49-F238E27FC236}">
                  <a16:creationId xmlns:a16="http://schemas.microsoft.com/office/drawing/2014/main" id="{F4A7D8AF-EC44-FD59-21EC-4384B338F03C}"/>
                </a:ext>
              </a:extLst>
            </p:cNvPr>
            <p:cNvSpPr/>
            <p:nvPr/>
          </p:nvSpPr>
          <p:spPr>
            <a:xfrm>
              <a:off x="1868557" y="1645726"/>
              <a:ext cx="1298713" cy="1123119"/>
            </a:xfrm>
            <a:prstGeom prst="ellipse">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r-CA"/>
            </a:p>
          </p:txBody>
        </p:sp>
        <p:pic>
          <p:nvPicPr>
            <p:cNvPr id="9" name="Graphique 8">
              <a:extLst>
                <a:ext uri="{FF2B5EF4-FFF2-40B4-BE49-F238E27FC236}">
                  <a16:creationId xmlns:a16="http://schemas.microsoft.com/office/drawing/2014/main" id="{DBF27157-854F-47A0-11B5-22D05C7CEF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16389" y="1717634"/>
              <a:ext cx="629552" cy="979303"/>
            </a:xfrm>
            <a:prstGeom prst="rect">
              <a:avLst/>
            </a:prstGeom>
          </p:spPr>
        </p:pic>
      </p:grpSp>
    </p:spTree>
    <p:extLst>
      <p:ext uri="{BB962C8B-B14F-4D97-AF65-F5344CB8AC3E}">
        <p14:creationId xmlns:p14="http://schemas.microsoft.com/office/powerpoint/2010/main" val="4112429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B2034B4-A29D-0B23-AEE6-F82743FB1568}"/>
              </a:ext>
            </a:extLst>
          </p:cNvPr>
          <p:cNvSpPr>
            <a:spLocks noGrp="1"/>
          </p:cNvSpPr>
          <p:nvPr>
            <p:ph type="title" idx="4294967295"/>
          </p:nvPr>
        </p:nvSpPr>
        <p:spPr>
          <a:xfrm>
            <a:off x="360363" y="306388"/>
            <a:ext cx="11831637" cy="539750"/>
          </a:xfrm>
        </p:spPr>
        <p:txBody>
          <a:bodyPr/>
          <a:lstStyle/>
          <a:p>
            <a:r>
              <a:rPr lang="fr-CA" sz="2800"/>
              <a:t> </a:t>
            </a:r>
            <a:r>
              <a:rPr lang="en-US" sz="2800"/>
              <a:t>How does the B12 application facilitate the application of these principles?</a:t>
            </a:r>
            <a:endParaRPr lang="fr-CA" sz="2800"/>
          </a:p>
        </p:txBody>
      </p:sp>
      <p:graphicFrame>
        <p:nvGraphicFramePr>
          <p:cNvPr id="7" name="Espace réservé du contenu 6">
            <a:extLst>
              <a:ext uri="{FF2B5EF4-FFF2-40B4-BE49-F238E27FC236}">
                <a16:creationId xmlns:a16="http://schemas.microsoft.com/office/drawing/2014/main" id="{7A79D509-A8AE-20EA-5DBD-B2FDF65B893E}"/>
              </a:ext>
            </a:extLst>
          </p:cNvPr>
          <p:cNvGraphicFramePr>
            <a:graphicFrameLocks noGrp="1"/>
          </p:cNvGraphicFramePr>
          <p:nvPr>
            <p:ph sz="quarter" idx="4294967295"/>
            <p:extLst>
              <p:ext uri="{D42A27DB-BD31-4B8C-83A1-F6EECF244321}">
                <p14:modId xmlns:p14="http://schemas.microsoft.com/office/powerpoint/2010/main" val="3602401035"/>
              </p:ext>
            </p:extLst>
          </p:nvPr>
        </p:nvGraphicFramePr>
        <p:xfrm>
          <a:off x="360363" y="999744"/>
          <a:ext cx="11502453" cy="5307128"/>
        </p:xfrm>
        <a:graphic>
          <a:graphicData uri="http://schemas.openxmlformats.org/drawingml/2006/table">
            <a:tbl>
              <a:tblPr firstRow="1" bandRow="1">
                <a:tableStyleId>{5C22544A-7EE6-4342-B048-85BDC9FD1C3A}</a:tableStyleId>
              </a:tblPr>
              <a:tblGrid>
                <a:gridCol w="3749768">
                  <a:extLst>
                    <a:ext uri="{9D8B030D-6E8A-4147-A177-3AD203B41FA5}">
                      <a16:colId xmlns:a16="http://schemas.microsoft.com/office/drawing/2014/main" val="2602696745"/>
                    </a:ext>
                  </a:extLst>
                </a:gridCol>
                <a:gridCol w="7752685">
                  <a:extLst>
                    <a:ext uri="{9D8B030D-6E8A-4147-A177-3AD203B41FA5}">
                      <a16:colId xmlns:a16="http://schemas.microsoft.com/office/drawing/2014/main" val="2166705662"/>
                    </a:ext>
                  </a:extLst>
                </a:gridCol>
              </a:tblGrid>
              <a:tr h="534982">
                <a:tc>
                  <a:txBody>
                    <a:bodyPr/>
                    <a:lstStyle/>
                    <a:p>
                      <a:pPr algn="ctr"/>
                      <a:r>
                        <a:rPr lang="fr-CA" dirty="0"/>
                        <a:t>Learning </a:t>
                      </a:r>
                      <a:r>
                        <a:rPr lang="fr-CA" dirty="0" err="1"/>
                        <a:t>Principle</a:t>
                      </a:r>
                      <a:endParaRPr lang="fr-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dirty="0"/>
                        <a:t>B12 </a:t>
                      </a:r>
                      <a:r>
                        <a:rPr lang="fr-CA" dirty="0" err="1"/>
                        <a:t>Features</a:t>
                      </a:r>
                      <a:endParaRPr lang="fr-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711408"/>
                  </a:ext>
                </a:extLst>
              </a:tr>
              <a:tr h="640228">
                <a:tc>
                  <a:txBody>
                    <a:bodyPr/>
                    <a:lstStyle/>
                    <a:p>
                      <a:r>
                        <a:rPr lang="fr-CA" sz="1600" b="1" dirty="0"/>
                        <a:t>1. </a:t>
                      </a:r>
                      <a:r>
                        <a:rPr lang="en-US" sz="1600" b="1" dirty="0"/>
                        <a:t>Limited capacity of working memory</a:t>
                      </a:r>
                      <a:endParaRPr lang="fr-CA"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600" dirty="0"/>
                        <a:t>Spaced microlearning and just-in-time training in the workflow to avoid cognitive overload and facilitate retention.</a:t>
                      </a:r>
                      <a:endParaRPr lang="fr-CA"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7241321"/>
                  </a:ext>
                </a:extLst>
              </a:tr>
              <a:tr h="534982">
                <a:tc>
                  <a:txBody>
                    <a:bodyPr/>
                    <a:lstStyle/>
                    <a:p>
                      <a:r>
                        <a:rPr lang="fr-CA" sz="1600" b="1" dirty="0"/>
                        <a:t>2. </a:t>
                      </a:r>
                      <a:r>
                        <a:rPr lang="fr-CA" sz="1600" b="1" dirty="0">
                          <a:solidFill>
                            <a:srgbClr val="FF0000"/>
                          </a:solidFill>
                        </a:rPr>
                        <a:t> </a:t>
                      </a:r>
                      <a:r>
                        <a:rPr lang="fr-CA" sz="1600" b="1" err="1">
                          <a:solidFill>
                            <a:schemeClr val="tx1"/>
                          </a:solidFill>
                        </a:rPr>
                        <a:t>Making</a:t>
                      </a:r>
                      <a:r>
                        <a:rPr lang="fr-CA" sz="1600" b="1" dirty="0">
                          <a:solidFill>
                            <a:schemeClr val="tx1"/>
                          </a:solidFill>
                        </a:rPr>
                        <a:t> </a:t>
                      </a:r>
                      <a:r>
                        <a:rPr lang="fr-CA" sz="1600" b="1" err="1">
                          <a:solidFill>
                            <a:schemeClr val="tx1"/>
                          </a:solidFill>
                        </a:rPr>
                        <a:t>sense</a:t>
                      </a:r>
                      <a:r>
                        <a:rPr lang="fr-CA" sz="1600" b="1" dirty="0">
                          <a:solidFill>
                            <a:schemeClr val="tx1"/>
                          </a:solidFill>
                        </a:rPr>
                        <a:t> of the </a:t>
                      </a:r>
                      <a:r>
                        <a:rPr lang="fr-CA" sz="1600" b="1" dirty="0"/>
                        <a:t>information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600" dirty="0"/>
                        <a:t>Practical activities, impact data, and continuous reinforcement to maintain relevance.</a:t>
                      </a:r>
                      <a:endParaRPr lang="fr-CA"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61968798"/>
                  </a:ext>
                </a:extLst>
              </a:tr>
              <a:tr h="640228">
                <a:tc>
                  <a:txBody>
                    <a:bodyPr/>
                    <a:lstStyle/>
                    <a:p>
                      <a:r>
                        <a:rPr lang="fr-CA" sz="1600" b="1" dirty="0"/>
                        <a:t>3. </a:t>
                      </a:r>
                      <a:r>
                        <a:rPr lang="en-US" sz="1600" b="1" dirty="0"/>
                        <a:t>Connecting new information to existing knowledge</a:t>
                      </a:r>
                      <a:endParaRPr lang="fr-CA"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600" dirty="0"/>
                        <a:t>Assessment of prior knowledge and personalized training paths.</a:t>
                      </a:r>
                      <a:endParaRPr lang="fr-CA"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4392798"/>
                  </a:ext>
                </a:extLst>
              </a:tr>
              <a:tr h="572836">
                <a:tc>
                  <a:txBody>
                    <a:bodyPr/>
                    <a:lstStyle/>
                    <a:p>
                      <a:r>
                        <a:rPr lang="fr-CA" sz="1600" b="1" dirty="0"/>
                        <a:t>4. Différences entre novices et experts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600" dirty="0"/>
                        <a:t>Progressive paths tailored to the learner's level, with data on difficulty level of activities to adjust learning from foundational concepts to advanced ones.</a:t>
                      </a:r>
                      <a:endParaRPr lang="fr-CA"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97591"/>
                  </a:ext>
                </a:extLst>
              </a:tr>
              <a:tr h="572836">
                <a:tc>
                  <a:txBody>
                    <a:bodyPr/>
                    <a:lstStyle/>
                    <a:p>
                      <a:r>
                        <a:rPr lang="fr-CA" sz="1600" b="1" dirty="0"/>
                        <a:t>5. </a:t>
                      </a:r>
                      <a:r>
                        <a:rPr lang="en-US" sz="1600" b="1" dirty="0"/>
                        <a:t>Power of storage and retrieval</a:t>
                      </a:r>
                      <a:endParaRPr lang="fr-CA"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600" dirty="0"/>
                        <a:t>Spaced repetition techniques, just-in-time training in the workflow, and retrieval practice to reinforce long-term memory.</a:t>
                      </a:r>
                      <a:endParaRPr lang="fr-CA"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2929200"/>
                  </a:ext>
                </a:extLst>
              </a:tr>
              <a:tr h="572836">
                <a:tc>
                  <a:txBody>
                    <a:bodyPr/>
                    <a:lstStyle/>
                    <a:p>
                      <a:r>
                        <a:rPr lang="fr-CA" sz="1600" b="1" dirty="0"/>
                        <a:t>6. Learning vs. Performance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600" dirty="0"/>
                        <a:t>Data on knowledge evaluation up to practice, and evaluation templates to measure deep understanding and concept application.</a:t>
                      </a:r>
                      <a:endParaRPr lang="fr-CA"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2105434"/>
                  </a:ext>
                </a:extLst>
              </a:tr>
              <a:tr h="572836">
                <a:tc>
                  <a:txBody>
                    <a:bodyPr/>
                    <a:lstStyle/>
                    <a:p>
                      <a:r>
                        <a:rPr lang="fr-CA" sz="1600" b="1" dirty="0"/>
                        <a:t>7. </a:t>
                      </a:r>
                      <a:r>
                        <a:rPr lang="fr-CA" sz="1600" b="1" dirty="0" err="1"/>
                        <a:t>Success</a:t>
                      </a:r>
                      <a:r>
                        <a:rPr lang="fr-CA" sz="1600" b="1" dirty="0"/>
                        <a:t> leads to motivation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600" dirty="0"/>
                        <a:t>Gamification, personal dashboard to visualize progress, and AI that adjusts difficulty to ensure progressive successes.</a:t>
                      </a:r>
                      <a:endParaRPr lang="fr-CA"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9256202"/>
                  </a:ext>
                </a:extLst>
              </a:tr>
              <a:tr h="640228">
                <a:tc>
                  <a:txBody>
                    <a:bodyPr/>
                    <a:lstStyle/>
                    <a:p>
                      <a:r>
                        <a:rPr lang="fr-CA" sz="1600" b="1" dirty="0"/>
                        <a:t>8. </a:t>
                      </a:r>
                      <a:r>
                        <a:rPr lang="en-US" sz="1600" b="1" dirty="0"/>
                        <a:t>Learners often don’t know how to learn effectively</a:t>
                      </a:r>
                      <a:endParaRPr lang="fr-CA"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600" dirty="0"/>
                        <a:t>Cognitive science-based features, integrating principles into continuous recommendations to guide learners.</a:t>
                      </a:r>
                      <a:endParaRPr lang="fr-CA"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7275019"/>
                  </a:ext>
                </a:extLst>
              </a:tr>
            </a:tbl>
          </a:graphicData>
        </a:graphic>
      </p:graphicFrame>
    </p:spTree>
    <p:extLst>
      <p:ext uri="{BB962C8B-B14F-4D97-AF65-F5344CB8AC3E}">
        <p14:creationId xmlns:p14="http://schemas.microsoft.com/office/powerpoint/2010/main" val="579290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5387E9C-F1AF-B82F-9980-FFA4B550B25D}"/>
              </a:ext>
            </a:extLst>
          </p:cNvPr>
          <p:cNvSpPr>
            <a:spLocks noGrp="1"/>
          </p:cNvSpPr>
          <p:nvPr>
            <p:ph type="title" idx="4294967295"/>
          </p:nvPr>
        </p:nvSpPr>
        <p:spPr>
          <a:xfrm>
            <a:off x="355190" y="219941"/>
            <a:ext cx="11329008" cy="804191"/>
          </a:xfrm>
        </p:spPr>
        <p:txBody>
          <a:bodyPr>
            <a:normAutofit/>
          </a:bodyPr>
          <a:lstStyle/>
          <a:p>
            <a:r>
              <a:rPr kumimoji="0" lang="fr-CA" sz="3600" b="1" i="0" u="none" strike="noStrike" kern="1200" cap="none" spc="0" normalizeH="0" baseline="0" noProof="0" dirty="0">
                <a:ln>
                  <a:noFill/>
                </a:ln>
                <a:solidFill>
                  <a:srgbClr val="FFA05A"/>
                </a:solidFill>
                <a:effectLst/>
                <a:uLnTx/>
                <a:uFillTx/>
                <a:latin typeface="Avenir"/>
              </a:rPr>
              <a:t>8</a:t>
            </a:r>
            <a:r>
              <a:rPr kumimoji="0" lang="fr-CA" sz="3600" b="0" i="0" u="none" strike="noStrike" kern="1200" cap="none" spc="0" normalizeH="0" baseline="0" noProof="0" dirty="0">
                <a:ln>
                  <a:noFill/>
                </a:ln>
                <a:solidFill>
                  <a:srgbClr val="F1F5F8"/>
                </a:solidFill>
                <a:effectLst/>
                <a:uLnTx/>
                <a:uFillTx/>
                <a:latin typeface="Avenir"/>
              </a:rPr>
              <a:t> </a:t>
            </a:r>
            <a:r>
              <a:rPr kumimoji="0" lang="en-US" sz="3100" b="0" i="0" u="none" strike="noStrike" kern="1200" cap="none" spc="0" normalizeH="0" baseline="0" noProof="0" dirty="0">
                <a:ln>
                  <a:noFill/>
                </a:ln>
                <a:effectLst/>
                <a:uLnTx/>
                <a:uFillTx/>
                <a:latin typeface="Avenir"/>
              </a:rPr>
              <a:t>Principles to Transform </a:t>
            </a:r>
            <a:r>
              <a:rPr lang="en-US" sz="3100" dirty="0">
                <a:latin typeface="Avenir"/>
              </a:rPr>
              <a:t>Your</a:t>
            </a:r>
            <a:r>
              <a:rPr kumimoji="0" lang="en-US" sz="3100" b="0" i="0" u="none" strike="noStrike" kern="1200" cap="none" spc="0" normalizeH="0" baseline="0" noProof="0" dirty="0">
                <a:ln>
                  <a:noFill/>
                </a:ln>
                <a:effectLst/>
                <a:uLnTx/>
                <a:uFillTx/>
                <a:latin typeface="Avenir"/>
              </a:rPr>
              <a:t> Way of Learning</a:t>
            </a:r>
            <a:endParaRPr lang="fr-CA" dirty="0">
              <a:latin typeface="Avenir"/>
            </a:endParaRPr>
          </a:p>
        </p:txBody>
      </p:sp>
      <p:grpSp>
        <p:nvGrpSpPr>
          <p:cNvPr id="27" name="Groupe 26">
            <a:extLst>
              <a:ext uri="{FF2B5EF4-FFF2-40B4-BE49-F238E27FC236}">
                <a16:creationId xmlns:a16="http://schemas.microsoft.com/office/drawing/2014/main" id="{E8610C22-40BB-0DEE-5966-F6AE6A6C05C3}"/>
              </a:ext>
            </a:extLst>
          </p:cNvPr>
          <p:cNvGrpSpPr/>
          <p:nvPr/>
        </p:nvGrpSpPr>
        <p:grpSpPr>
          <a:xfrm>
            <a:off x="787007" y="1311652"/>
            <a:ext cx="5004193" cy="720468"/>
            <a:chOff x="787007" y="1311652"/>
            <a:chExt cx="5004193" cy="720468"/>
          </a:xfrm>
        </p:grpSpPr>
        <p:sp>
          <p:nvSpPr>
            <p:cNvPr id="8" name="ZoneTexte 7">
              <a:extLst>
                <a:ext uri="{FF2B5EF4-FFF2-40B4-BE49-F238E27FC236}">
                  <a16:creationId xmlns:a16="http://schemas.microsoft.com/office/drawing/2014/main" id="{43C5E14C-CDEE-13FA-8CF7-EA6160604855}"/>
                </a:ext>
              </a:extLst>
            </p:cNvPr>
            <p:cNvSpPr txBox="1"/>
            <p:nvPr/>
          </p:nvSpPr>
          <p:spPr>
            <a:xfrm>
              <a:off x="1737305" y="1317943"/>
              <a:ext cx="4053895" cy="707886"/>
            </a:xfrm>
            <a:prstGeom prst="rect">
              <a:avLst/>
            </a:prstGeom>
            <a:noFill/>
          </p:spPr>
          <p:txBody>
            <a:bodyPr wrap="square" lIns="91440" tIns="45720" rIns="91440" bIns="45720" anchor="t">
              <a:spAutoFit/>
            </a:bodyPr>
            <a:lstStyle/>
            <a:p>
              <a:r>
                <a:rPr lang="fr-CA" sz="2000" b="1" dirty="0"/>
                <a:t>1. </a:t>
              </a:r>
              <a:r>
                <a:rPr lang="en-US" sz="2000" b="1" dirty="0"/>
                <a:t>The capacity of working memory is limited</a:t>
              </a:r>
              <a:endParaRPr lang="fr-CA" sz="2000" b="1" dirty="0"/>
            </a:p>
          </p:txBody>
        </p:sp>
        <p:pic>
          <p:nvPicPr>
            <p:cNvPr id="31" name="Graphique 30">
              <a:extLst>
                <a:ext uri="{FF2B5EF4-FFF2-40B4-BE49-F238E27FC236}">
                  <a16:creationId xmlns:a16="http://schemas.microsoft.com/office/drawing/2014/main" id="{17081752-907F-5792-9815-A620D6054A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7007" y="1311652"/>
              <a:ext cx="627505" cy="720468"/>
            </a:xfrm>
            <a:prstGeom prst="rect">
              <a:avLst/>
            </a:prstGeom>
          </p:spPr>
        </p:pic>
      </p:grpSp>
      <p:grpSp>
        <p:nvGrpSpPr>
          <p:cNvPr id="30" name="Groupe 29">
            <a:extLst>
              <a:ext uri="{FF2B5EF4-FFF2-40B4-BE49-F238E27FC236}">
                <a16:creationId xmlns:a16="http://schemas.microsoft.com/office/drawing/2014/main" id="{132DE814-DDC1-F2CC-043E-211DFAF83E46}"/>
              </a:ext>
            </a:extLst>
          </p:cNvPr>
          <p:cNvGrpSpPr/>
          <p:nvPr/>
        </p:nvGrpSpPr>
        <p:grpSpPr>
          <a:xfrm>
            <a:off x="755790" y="4073972"/>
            <a:ext cx="5264010" cy="1015663"/>
            <a:chOff x="755790" y="4073972"/>
            <a:chExt cx="5264010" cy="1015663"/>
          </a:xfrm>
        </p:grpSpPr>
        <p:sp>
          <p:nvSpPr>
            <p:cNvPr id="16" name="ZoneTexte 15">
              <a:extLst>
                <a:ext uri="{FF2B5EF4-FFF2-40B4-BE49-F238E27FC236}">
                  <a16:creationId xmlns:a16="http://schemas.microsoft.com/office/drawing/2014/main" id="{D95FE197-6FEC-29B0-2724-5648EC16E4FE}"/>
                </a:ext>
              </a:extLst>
            </p:cNvPr>
            <p:cNvSpPr txBox="1"/>
            <p:nvPr/>
          </p:nvSpPr>
          <p:spPr>
            <a:xfrm>
              <a:off x="1781173" y="4073972"/>
              <a:ext cx="4238627" cy="1015663"/>
            </a:xfrm>
            <a:prstGeom prst="rect">
              <a:avLst/>
            </a:prstGeom>
            <a:noFill/>
          </p:spPr>
          <p:txBody>
            <a:bodyPr wrap="square" lIns="91440" tIns="45720" rIns="91440" bIns="45720" anchor="t">
              <a:spAutoFit/>
            </a:bodyPr>
            <a:lstStyle/>
            <a:p>
              <a:r>
                <a:rPr lang="fr-CA" sz="2000" b="1" dirty="0"/>
                <a:t>3. </a:t>
              </a:r>
              <a:r>
                <a:rPr lang="en-US" sz="2000" b="1" dirty="0"/>
                <a:t>Connecting new information to existing knowledge strengthens learning</a:t>
              </a:r>
              <a:endParaRPr lang="fr-CA" sz="2000" b="1" dirty="0"/>
            </a:p>
          </p:txBody>
        </p:sp>
        <p:pic>
          <p:nvPicPr>
            <p:cNvPr id="34" name="Graphique 33">
              <a:extLst>
                <a:ext uri="{FF2B5EF4-FFF2-40B4-BE49-F238E27FC236}">
                  <a16:creationId xmlns:a16="http://schemas.microsoft.com/office/drawing/2014/main" id="{CC6D5619-D045-5C9D-AAC0-624DFC6302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5790" y="4268195"/>
              <a:ext cx="689938" cy="627216"/>
            </a:xfrm>
            <a:prstGeom prst="rect">
              <a:avLst/>
            </a:prstGeom>
          </p:spPr>
        </p:pic>
      </p:grpSp>
      <p:grpSp>
        <p:nvGrpSpPr>
          <p:cNvPr id="29" name="Groupe 28">
            <a:extLst>
              <a:ext uri="{FF2B5EF4-FFF2-40B4-BE49-F238E27FC236}">
                <a16:creationId xmlns:a16="http://schemas.microsoft.com/office/drawing/2014/main" id="{19DC086E-00B8-2803-E165-B9DB25671DFF}"/>
              </a:ext>
            </a:extLst>
          </p:cNvPr>
          <p:cNvGrpSpPr/>
          <p:nvPr/>
        </p:nvGrpSpPr>
        <p:grpSpPr>
          <a:xfrm>
            <a:off x="761670" y="2769060"/>
            <a:ext cx="5029530" cy="707886"/>
            <a:chOff x="761670" y="2769060"/>
            <a:chExt cx="5029530" cy="707886"/>
          </a:xfrm>
        </p:grpSpPr>
        <p:sp>
          <p:nvSpPr>
            <p:cNvPr id="12" name="ZoneTexte 11">
              <a:extLst>
                <a:ext uri="{FF2B5EF4-FFF2-40B4-BE49-F238E27FC236}">
                  <a16:creationId xmlns:a16="http://schemas.microsoft.com/office/drawing/2014/main" id="{F8FFC7EB-5B54-5643-F9D3-0B6BB6A503FC}"/>
                </a:ext>
              </a:extLst>
            </p:cNvPr>
            <p:cNvSpPr txBox="1"/>
            <p:nvPr/>
          </p:nvSpPr>
          <p:spPr>
            <a:xfrm>
              <a:off x="1781173" y="2769060"/>
              <a:ext cx="4010027" cy="707886"/>
            </a:xfrm>
            <a:prstGeom prst="rect">
              <a:avLst/>
            </a:prstGeom>
            <a:noFill/>
          </p:spPr>
          <p:txBody>
            <a:bodyPr wrap="square" lIns="91440" tIns="45720" rIns="91440" bIns="45720" anchor="t">
              <a:spAutoFit/>
            </a:bodyPr>
            <a:lstStyle/>
            <a:p>
              <a:r>
                <a:rPr lang="fr-CA" sz="2000" b="1" dirty="0"/>
                <a:t>2. </a:t>
              </a:r>
              <a:r>
                <a:rPr lang="en-US" sz="2000" b="1" dirty="0"/>
                <a:t>We learn better by  making sense of the</a:t>
              </a:r>
              <a:r>
                <a:rPr lang="en-US" sz="2000" b="1" dirty="0">
                  <a:solidFill>
                    <a:srgbClr val="FF0000"/>
                  </a:solidFill>
                </a:rPr>
                <a:t> </a:t>
              </a:r>
              <a:r>
                <a:rPr lang="en-US" sz="2000" b="1" dirty="0"/>
                <a:t>information</a:t>
              </a:r>
              <a:endParaRPr lang="fr-CA" sz="2000" b="1" dirty="0"/>
            </a:p>
          </p:txBody>
        </p:sp>
        <p:pic>
          <p:nvPicPr>
            <p:cNvPr id="35" name="Graphique 34">
              <a:extLst>
                <a:ext uri="{FF2B5EF4-FFF2-40B4-BE49-F238E27FC236}">
                  <a16:creationId xmlns:a16="http://schemas.microsoft.com/office/drawing/2014/main" id="{7E1B6D48-2185-3EEC-5490-239F882E6A5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1670" y="3042268"/>
              <a:ext cx="678178" cy="161471"/>
            </a:xfrm>
            <a:prstGeom prst="rect">
              <a:avLst/>
            </a:prstGeom>
          </p:spPr>
        </p:pic>
      </p:grpSp>
      <p:grpSp>
        <p:nvGrpSpPr>
          <p:cNvPr id="42" name="Groupe 41">
            <a:extLst>
              <a:ext uri="{FF2B5EF4-FFF2-40B4-BE49-F238E27FC236}">
                <a16:creationId xmlns:a16="http://schemas.microsoft.com/office/drawing/2014/main" id="{EAA2A954-870C-348E-3D52-1AA0141E043E}"/>
              </a:ext>
            </a:extLst>
          </p:cNvPr>
          <p:cNvGrpSpPr/>
          <p:nvPr/>
        </p:nvGrpSpPr>
        <p:grpSpPr>
          <a:xfrm>
            <a:off x="6425746" y="4169428"/>
            <a:ext cx="5258452" cy="592405"/>
            <a:chOff x="6425746" y="4169428"/>
            <a:chExt cx="5258452" cy="592405"/>
          </a:xfrm>
        </p:grpSpPr>
        <p:sp>
          <p:nvSpPr>
            <p:cNvPr id="26" name="ZoneTexte 25">
              <a:extLst>
                <a:ext uri="{FF2B5EF4-FFF2-40B4-BE49-F238E27FC236}">
                  <a16:creationId xmlns:a16="http://schemas.microsoft.com/office/drawing/2014/main" id="{0B8999B7-1095-EC89-C6EB-7091CAE39E7D}"/>
                </a:ext>
              </a:extLst>
            </p:cNvPr>
            <p:cNvSpPr txBox="1"/>
            <p:nvPr/>
          </p:nvSpPr>
          <p:spPr>
            <a:xfrm>
              <a:off x="7499348" y="4265575"/>
              <a:ext cx="4184850" cy="400110"/>
            </a:xfrm>
            <a:prstGeom prst="rect">
              <a:avLst/>
            </a:prstGeom>
            <a:noFill/>
          </p:spPr>
          <p:txBody>
            <a:bodyPr wrap="square" lIns="91440" tIns="45720" rIns="91440" bIns="45720" anchor="t">
              <a:spAutoFit/>
            </a:bodyPr>
            <a:lstStyle/>
            <a:p>
              <a:r>
                <a:rPr lang="fr-CA" sz="2000" b="1" dirty="0"/>
                <a:t>7. </a:t>
              </a:r>
              <a:r>
                <a:rPr lang="fr-CA" sz="2000" b="1" dirty="0" err="1"/>
                <a:t>Success</a:t>
              </a:r>
              <a:r>
                <a:rPr lang="fr-CA" sz="2000" b="1" dirty="0"/>
                <a:t> leads to motivation</a:t>
              </a:r>
            </a:p>
          </p:txBody>
        </p:sp>
        <p:pic>
          <p:nvPicPr>
            <p:cNvPr id="36" name="Graphique 35">
              <a:extLst>
                <a:ext uri="{FF2B5EF4-FFF2-40B4-BE49-F238E27FC236}">
                  <a16:creationId xmlns:a16="http://schemas.microsoft.com/office/drawing/2014/main" id="{0F59F1FA-E675-8FD4-50C3-12A6A02F43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25746" y="4169428"/>
              <a:ext cx="691139" cy="592405"/>
            </a:xfrm>
            <a:prstGeom prst="rect">
              <a:avLst/>
            </a:prstGeom>
          </p:spPr>
        </p:pic>
      </p:grpSp>
      <p:grpSp>
        <p:nvGrpSpPr>
          <p:cNvPr id="32" name="Groupe 31">
            <a:extLst>
              <a:ext uri="{FF2B5EF4-FFF2-40B4-BE49-F238E27FC236}">
                <a16:creationId xmlns:a16="http://schemas.microsoft.com/office/drawing/2014/main" id="{BD3FD62C-1EC8-14B6-4C10-D5C33AE12755}"/>
              </a:ext>
            </a:extLst>
          </p:cNvPr>
          <p:cNvGrpSpPr/>
          <p:nvPr/>
        </p:nvGrpSpPr>
        <p:grpSpPr>
          <a:xfrm>
            <a:off x="794702" y="5686661"/>
            <a:ext cx="5225098" cy="707886"/>
            <a:chOff x="794702" y="5686661"/>
            <a:chExt cx="5225098" cy="707886"/>
          </a:xfrm>
        </p:grpSpPr>
        <p:sp>
          <p:nvSpPr>
            <p:cNvPr id="20" name="ZoneTexte 19">
              <a:extLst>
                <a:ext uri="{FF2B5EF4-FFF2-40B4-BE49-F238E27FC236}">
                  <a16:creationId xmlns:a16="http://schemas.microsoft.com/office/drawing/2014/main" id="{4E49C1A8-55A6-7FFE-1377-6F9BBF39B70A}"/>
                </a:ext>
              </a:extLst>
            </p:cNvPr>
            <p:cNvSpPr txBox="1"/>
            <p:nvPr/>
          </p:nvSpPr>
          <p:spPr>
            <a:xfrm>
              <a:off x="1781173" y="5686661"/>
              <a:ext cx="4238627" cy="707886"/>
            </a:xfrm>
            <a:prstGeom prst="rect">
              <a:avLst/>
            </a:prstGeom>
            <a:noFill/>
          </p:spPr>
          <p:txBody>
            <a:bodyPr wrap="square" lIns="91440" tIns="45720" rIns="91440" bIns="45720" anchor="t">
              <a:spAutoFit/>
            </a:bodyPr>
            <a:lstStyle/>
            <a:p>
              <a:r>
                <a:rPr lang="fr-CA" sz="2000" b="1" dirty="0"/>
                <a:t>4. </a:t>
              </a:r>
              <a:r>
                <a:rPr lang="en-US" sz="2000" b="1" dirty="0"/>
                <a:t>Novices think differently from experts</a:t>
              </a:r>
              <a:endParaRPr lang="fr-CA" sz="2000" dirty="0"/>
            </a:p>
          </p:txBody>
        </p:sp>
        <p:pic>
          <p:nvPicPr>
            <p:cNvPr id="37" name="Graphique 36">
              <a:extLst>
                <a:ext uri="{FF2B5EF4-FFF2-40B4-BE49-F238E27FC236}">
                  <a16:creationId xmlns:a16="http://schemas.microsoft.com/office/drawing/2014/main" id="{FC4E5635-D530-3138-C5AC-AA2B382E2C7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94702" y="5689205"/>
              <a:ext cx="612115" cy="702799"/>
            </a:xfrm>
            <a:prstGeom prst="rect">
              <a:avLst/>
            </a:prstGeom>
          </p:spPr>
        </p:pic>
      </p:grpSp>
      <p:grpSp>
        <p:nvGrpSpPr>
          <p:cNvPr id="43" name="Groupe 42">
            <a:extLst>
              <a:ext uri="{FF2B5EF4-FFF2-40B4-BE49-F238E27FC236}">
                <a16:creationId xmlns:a16="http://schemas.microsoft.com/office/drawing/2014/main" id="{184E9A0D-F0EC-9E85-C322-12C71C465F0C}"/>
              </a:ext>
            </a:extLst>
          </p:cNvPr>
          <p:cNvGrpSpPr/>
          <p:nvPr/>
        </p:nvGrpSpPr>
        <p:grpSpPr>
          <a:xfrm>
            <a:off x="6441163" y="5507437"/>
            <a:ext cx="5243035" cy="836386"/>
            <a:chOff x="6441163" y="5507437"/>
            <a:chExt cx="5243035" cy="836386"/>
          </a:xfrm>
        </p:grpSpPr>
        <p:sp>
          <p:nvSpPr>
            <p:cNvPr id="28" name="ZoneTexte 27">
              <a:extLst>
                <a:ext uri="{FF2B5EF4-FFF2-40B4-BE49-F238E27FC236}">
                  <a16:creationId xmlns:a16="http://schemas.microsoft.com/office/drawing/2014/main" id="{A7A0C14C-0995-610B-3397-73E2390D129C}"/>
                </a:ext>
              </a:extLst>
            </p:cNvPr>
            <p:cNvSpPr txBox="1"/>
            <p:nvPr/>
          </p:nvSpPr>
          <p:spPr>
            <a:xfrm>
              <a:off x="7499348" y="5571687"/>
              <a:ext cx="4184850" cy="707886"/>
            </a:xfrm>
            <a:prstGeom prst="rect">
              <a:avLst/>
            </a:prstGeom>
            <a:noFill/>
          </p:spPr>
          <p:txBody>
            <a:bodyPr wrap="square" lIns="91440" tIns="45720" rIns="91440" bIns="45720" anchor="t">
              <a:spAutoFit/>
            </a:bodyPr>
            <a:lstStyle/>
            <a:p>
              <a:r>
                <a:rPr lang="fr-CA" sz="2000" b="1" dirty="0"/>
                <a:t>8. </a:t>
              </a:r>
              <a:r>
                <a:rPr lang="en-US" sz="2000" b="1" dirty="0"/>
                <a:t>Learners often don’t know how to learn effectively</a:t>
              </a:r>
              <a:endParaRPr lang="fr-CA" sz="2000" b="1" dirty="0"/>
            </a:p>
          </p:txBody>
        </p:sp>
        <p:pic>
          <p:nvPicPr>
            <p:cNvPr id="38" name="Graphique 37">
              <a:extLst>
                <a:ext uri="{FF2B5EF4-FFF2-40B4-BE49-F238E27FC236}">
                  <a16:creationId xmlns:a16="http://schemas.microsoft.com/office/drawing/2014/main" id="{880D37C9-B998-CAF5-8E3C-517B4997CE7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441163" y="5507437"/>
              <a:ext cx="660305" cy="836386"/>
            </a:xfrm>
            <a:prstGeom prst="rect">
              <a:avLst/>
            </a:prstGeom>
          </p:spPr>
        </p:pic>
      </p:grpSp>
      <p:grpSp>
        <p:nvGrpSpPr>
          <p:cNvPr id="39" name="Groupe 38">
            <a:extLst>
              <a:ext uri="{FF2B5EF4-FFF2-40B4-BE49-F238E27FC236}">
                <a16:creationId xmlns:a16="http://schemas.microsoft.com/office/drawing/2014/main" id="{6E98C5AD-52DA-786A-134F-DB6BDCE516E6}"/>
              </a:ext>
            </a:extLst>
          </p:cNvPr>
          <p:cNvGrpSpPr/>
          <p:nvPr/>
        </p:nvGrpSpPr>
        <p:grpSpPr>
          <a:xfrm>
            <a:off x="6414450" y="2796607"/>
            <a:ext cx="5269748" cy="627217"/>
            <a:chOff x="6414450" y="2796607"/>
            <a:chExt cx="5269748" cy="627217"/>
          </a:xfrm>
        </p:grpSpPr>
        <p:sp>
          <p:nvSpPr>
            <p:cNvPr id="24" name="ZoneTexte 23">
              <a:extLst>
                <a:ext uri="{FF2B5EF4-FFF2-40B4-BE49-F238E27FC236}">
                  <a16:creationId xmlns:a16="http://schemas.microsoft.com/office/drawing/2014/main" id="{AE3145D9-BAA6-7D85-2358-3750386CAFE8}"/>
                </a:ext>
              </a:extLst>
            </p:cNvPr>
            <p:cNvSpPr txBox="1"/>
            <p:nvPr/>
          </p:nvSpPr>
          <p:spPr>
            <a:xfrm>
              <a:off x="7499348" y="2910160"/>
              <a:ext cx="4184850" cy="400110"/>
            </a:xfrm>
            <a:prstGeom prst="rect">
              <a:avLst/>
            </a:prstGeom>
            <a:noFill/>
          </p:spPr>
          <p:txBody>
            <a:bodyPr wrap="square" lIns="91440" tIns="45720" rIns="91440" bIns="45720" anchor="t">
              <a:spAutoFit/>
            </a:bodyPr>
            <a:lstStyle/>
            <a:p>
              <a:r>
                <a:rPr lang="fr-CA" sz="2000" b="1" dirty="0"/>
                <a:t>6. Learning ≠ Performance</a:t>
              </a:r>
              <a:endParaRPr lang="fr-CA" sz="2000" dirty="0"/>
            </a:p>
          </p:txBody>
        </p:sp>
        <p:pic>
          <p:nvPicPr>
            <p:cNvPr id="40" name="Graphique 39">
              <a:extLst>
                <a:ext uri="{FF2B5EF4-FFF2-40B4-BE49-F238E27FC236}">
                  <a16:creationId xmlns:a16="http://schemas.microsoft.com/office/drawing/2014/main" id="{6A60FF05-23EF-CA3B-7DC5-DA0AF87F25C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414450" y="2796607"/>
              <a:ext cx="713730" cy="627217"/>
            </a:xfrm>
            <a:prstGeom prst="rect">
              <a:avLst/>
            </a:prstGeom>
          </p:spPr>
        </p:pic>
      </p:grpSp>
      <p:grpSp>
        <p:nvGrpSpPr>
          <p:cNvPr id="33" name="Groupe 32">
            <a:extLst>
              <a:ext uri="{FF2B5EF4-FFF2-40B4-BE49-F238E27FC236}">
                <a16:creationId xmlns:a16="http://schemas.microsoft.com/office/drawing/2014/main" id="{496310F2-F35A-1128-A6D1-59C76223B0BA}"/>
              </a:ext>
            </a:extLst>
          </p:cNvPr>
          <p:cNvGrpSpPr/>
          <p:nvPr/>
        </p:nvGrpSpPr>
        <p:grpSpPr>
          <a:xfrm>
            <a:off x="6512825" y="1187986"/>
            <a:ext cx="4549072" cy="804191"/>
            <a:chOff x="6512825" y="1187986"/>
            <a:chExt cx="4549072" cy="804191"/>
          </a:xfrm>
        </p:grpSpPr>
        <p:sp>
          <p:nvSpPr>
            <p:cNvPr id="22" name="ZoneTexte 21">
              <a:extLst>
                <a:ext uri="{FF2B5EF4-FFF2-40B4-BE49-F238E27FC236}">
                  <a16:creationId xmlns:a16="http://schemas.microsoft.com/office/drawing/2014/main" id="{58274750-3482-1F79-AC65-030DDDE10D20}"/>
                </a:ext>
              </a:extLst>
            </p:cNvPr>
            <p:cNvSpPr txBox="1"/>
            <p:nvPr/>
          </p:nvSpPr>
          <p:spPr>
            <a:xfrm>
              <a:off x="7499348" y="1236138"/>
              <a:ext cx="3562549" cy="400110"/>
            </a:xfrm>
            <a:prstGeom prst="rect">
              <a:avLst/>
            </a:prstGeom>
            <a:noFill/>
          </p:spPr>
          <p:txBody>
            <a:bodyPr wrap="square" lIns="91440" tIns="45720" rIns="91440" bIns="45720" anchor="t">
              <a:spAutoFit/>
            </a:bodyPr>
            <a:lstStyle/>
            <a:p>
              <a:r>
                <a:rPr lang="fr-CA" sz="2000" b="1" dirty="0"/>
                <a:t>5. </a:t>
              </a:r>
              <a:r>
                <a:rPr lang="en-US" sz="2000" b="1" dirty="0"/>
                <a:t>To remember, we must forget</a:t>
              </a:r>
              <a:endParaRPr lang="fr-CA" sz="2000" b="1" dirty="0"/>
            </a:p>
          </p:txBody>
        </p:sp>
        <p:pic>
          <p:nvPicPr>
            <p:cNvPr id="41" name="Graphique 40">
              <a:extLst>
                <a:ext uri="{FF2B5EF4-FFF2-40B4-BE49-F238E27FC236}">
                  <a16:creationId xmlns:a16="http://schemas.microsoft.com/office/drawing/2014/main" id="{51D07941-64BF-401C-C13E-6C3049CCC35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512825" y="1187986"/>
              <a:ext cx="516980" cy="804191"/>
            </a:xfrm>
            <a:prstGeom prst="rect">
              <a:avLst/>
            </a:prstGeom>
          </p:spPr>
        </p:pic>
      </p:grpSp>
    </p:spTree>
    <p:extLst>
      <p:ext uri="{BB962C8B-B14F-4D97-AF65-F5344CB8AC3E}">
        <p14:creationId xmlns:p14="http://schemas.microsoft.com/office/powerpoint/2010/main" val="69060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E8A3B-F981-4721-1D66-0DA028D4E789}"/>
            </a:ext>
          </a:extLst>
        </p:cNvPr>
        <p:cNvGrpSpPr/>
        <p:nvPr/>
      </p:nvGrpSpPr>
      <p:grpSpPr>
        <a:xfrm>
          <a:off x="0" y="0"/>
          <a:ext cx="0" cy="0"/>
          <a:chOff x="0" y="0"/>
          <a:chExt cx="0" cy="0"/>
        </a:xfrm>
      </p:grpSpPr>
      <p:pic>
        <p:nvPicPr>
          <p:cNvPr id="3" name="Image 2" descr="Une image contenant texte, logo, Police, Graphique&#10;&#10;Description générée automatiquement">
            <a:extLst>
              <a:ext uri="{FF2B5EF4-FFF2-40B4-BE49-F238E27FC236}">
                <a16:creationId xmlns:a16="http://schemas.microsoft.com/office/drawing/2014/main" id="{8C541681-1596-71B6-8431-3543CA08E3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5601" y="2805195"/>
            <a:ext cx="1470909" cy="1038386"/>
          </a:xfrm>
          <a:prstGeom prst="rect">
            <a:avLst/>
          </a:prstGeom>
        </p:spPr>
      </p:pic>
      <p:pic>
        <p:nvPicPr>
          <p:cNvPr id="4" name="Image 3">
            <a:extLst>
              <a:ext uri="{FF2B5EF4-FFF2-40B4-BE49-F238E27FC236}">
                <a16:creationId xmlns:a16="http://schemas.microsoft.com/office/drawing/2014/main" id="{A30AA009-3F1F-2924-99AD-F3F933145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600" y="4166361"/>
            <a:ext cx="1470909" cy="1038387"/>
          </a:xfrm>
          <a:prstGeom prst="rect">
            <a:avLst/>
          </a:prstGeom>
        </p:spPr>
      </p:pic>
      <p:pic>
        <p:nvPicPr>
          <p:cNvPr id="2" name="Image 1">
            <a:extLst>
              <a:ext uri="{FF2B5EF4-FFF2-40B4-BE49-F238E27FC236}">
                <a16:creationId xmlns:a16="http://schemas.microsoft.com/office/drawing/2014/main" id="{042E8261-92CC-0EB4-0798-F9D25B1BC0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5065" y="5462117"/>
            <a:ext cx="1036726" cy="1058484"/>
          </a:xfrm>
          <a:prstGeom prst="rect">
            <a:avLst/>
          </a:prstGeom>
        </p:spPr>
      </p:pic>
      <p:pic>
        <p:nvPicPr>
          <p:cNvPr id="5" name="Image 4">
            <a:extLst>
              <a:ext uri="{FF2B5EF4-FFF2-40B4-BE49-F238E27FC236}">
                <a16:creationId xmlns:a16="http://schemas.microsoft.com/office/drawing/2014/main" id="{49366D5E-D763-8BCB-EA71-EAA957D540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5326" y="5462117"/>
            <a:ext cx="1058484" cy="1058484"/>
          </a:xfrm>
          <a:prstGeom prst="rect">
            <a:avLst/>
          </a:prstGeom>
        </p:spPr>
      </p:pic>
      <p:pic>
        <p:nvPicPr>
          <p:cNvPr id="8" name="Image 7">
            <a:extLst>
              <a:ext uri="{FF2B5EF4-FFF2-40B4-BE49-F238E27FC236}">
                <a16:creationId xmlns:a16="http://schemas.microsoft.com/office/drawing/2014/main" id="{72D6555E-D366-39E8-9F9B-613946029E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1211717"/>
            <a:ext cx="1231129" cy="579665"/>
          </a:xfrm>
          <a:prstGeom prst="rect">
            <a:avLst/>
          </a:prstGeom>
        </p:spPr>
      </p:pic>
      <p:sp>
        <p:nvSpPr>
          <p:cNvPr id="9" name="Titre 20">
            <a:extLst>
              <a:ext uri="{FF2B5EF4-FFF2-40B4-BE49-F238E27FC236}">
                <a16:creationId xmlns:a16="http://schemas.microsoft.com/office/drawing/2014/main" id="{3C3D87EF-E6B9-3593-4879-E67DA01863C0}"/>
              </a:ext>
            </a:extLst>
          </p:cNvPr>
          <p:cNvSpPr>
            <a:spLocks noGrp="1"/>
          </p:cNvSpPr>
          <p:nvPr>
            <p:ph type="ctrTitle"/>
          </p:nvPr>
        </p:nvSpPr>
        <p:spPr>
          <a:xfrm>
            <a:off x="6096000" y="2044296"/>
            <a:ext cx="3926235" cy="3186818"/>
          </a:xfrm>
        </p:spPr>
        <p:txBody>
          <a:bodyPr/>
          <a:lstStyle/>
          <a:p>
            <a:r>
              <a:rPr lang="en-US" sz="2400">
                <a:solidFill>
                  <a:srgbClr val="FFFFFF"/>
                </a:solidFill>
                <a:latin typeface="Avenir Next"/>
              </a:rPr>
              <a:t>Discover how B12 can revolutionize your upskilling initiatives! Contact us for a personalized demo and see how applying these principles can elevate skill development, boost engagement, and drive measurable results within your organization.</a:t>
            </a:r>
            <a:endParaRPr lang="fr-FR" sz="4800"/>
          </a:p>
        </p:txBody>
      </p:sp>
      <p:sp>
        <p:nvSpPr>
          <p:cNvPr id="6" name="Rectangle : coins arrondis 5">
            <a:hlinkClick r:id="rId7"/>
            <a:extLst>
              <a:ext uri="{FF2B5EF4-FFF2-40B4-BE49-F238E27FC236}">
                <a16:creationId xmlns:a16="http://schemas.microsoft.com/office/drawing/2014/main" id="{CD0A1D19-60A3-17A9-5170-F99676515640}"/>
              </a:ext>
            </a:extLst>
          </p:cNvPr>
          <p:cNvSpPr/>
          <p:nvPr/>
        </p:nvSpPr>
        <p:spPr>
          <a:xfrm>
            <a:off x="6096000" y="5462117"/>
            <a:ext cx="3596640" cy="85033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400" b="1" i="0" u="none" strike="noStrike" kern="1200" cap="none" spc="0" normalizeH="0" baseline="0" noProof="0">
                <a:ln>
                  <a:noFill/>
                </a:ln>
                <a:solidFill>
                  <a:srgbClr val="FFFFFF"/>
                </a:solidFill>
                <a:effectLst/>
                <a:uLnTx/>
                <a:uFillTx/>
                <a:latin typeface="Avenir Next LT Pro"/>
                <a:ea typeface="+mn-ea"/>
                <a:cs typeface="+mn-cs"/>
              </a:rPr>
              <a:t> </a:t>
            </a:r>
            <a:r>
              <a:rPr kumimoji="0" lang="fr-CA" sz="2400" b="1" i="0" u="none" strike="noStrike" kern="1200" cap="none" spc="0" normalizeH="0" baseline="0" noProof="0">
                <a:ln>
                  <a:noFill/>
                </a:ln>
                <a:solidFill>
                  <a:srgbClr val="272A33"/>
                </a:solidFill>
                <a:effectLst/>
                <a:uLnTx/>
                <a:uFillTx/>
                <a:latin typeface="Avenir Next LT Pro"/>
                <a:ea typeface="+mn-ea"/>
                <a:cs typeface="+mn-cs"/>
              </a:rPr>
              <a:t>Schedule a </a:t>
            </a:r>
            <a:r>
              <a:rPr kumimoji="0" lang="fr-CA" sz="2400" b="1" i="0" u="none" strike="noStrike" kern="1200" cap="none" spc="0" normalizeH="0" baseline="0" noProof="0" err="1">
                <a:ln>
                  <a:noFill/>
                </a:ln>
                <a:solidFill>
                  <a:srgbClr val="272A33"/>
                </a:solidFill>
                <a:effectLst/>
                <a:uLnTx/>
                <a:uFillTx/>
                <a:latin typeface="Avenir Next LT Pro"/>
                <a:ea typeface="+mn-ea"/>
                <a:cs typeface="+mn-cs"/>
              </a:rPr>
              <a:t>personalized</a:t>
            </a:r>
            <a:r>
              <a:rPr kumimoji="0" lang="fr-CA" sz="2400" b="1" i="0" u="none" strike="noStrike" kern="1200" cap="none" spc="0" normalizeH="0" baseline="0" noProof="0">
                <a:ln>
                  <a:noFill/>
                </a:ln>
                <a:solidFill>
                  <a:srgbClr val="272A33"/>
                </a:solidFill>
                <a:effectLst/>
                <a:uLnTx/>
                <a:uFillTx/>
                <a:latin typeface="Avenir Next LT Pro"/>
                <a:ea typeface="+mn-ea"/>
                <a:cs typeface="+mn-cs"/>
              </a:rPr>
              <a:t> </a:t>
            </a:r>
            <a:r>
              <a:rPr kumimoji="0" lang="fr-CA" sz="2400" b="1" i="0" u="none" strike="noStrike" kern="1200" cap="none" spc="0" normalizeH="0" baseline="0" noProof="0" err="1">
                <a:ln>
                  <a:noFill/>
                </a:ln>
                <a:solidFill>
                  <a:srgbClr val="272A33"/>
                </a:solidFill>
                <a:effectLst/>
                <a:uLnTx/>
                <a:uFillTx/>
                <a:latin typeface="Avenir Next LT Pro"/>
                <a:ea typeface="+mn-ea"/>
                <a:cs typeface="+mn-cs"/>
              </a:rPr>
              <a:t>demo</a:t>
            </a:r>
            <a:endParaRPr kumimoji="0" lang="fr-CA" sz="2400" b="1" i="0" u="none" strike="noStrike" kern="1200" cap="none" spc="0" normalizeH="0" baseline="0" noProof="0">
              <a:ln>
                <a:noFill/>
              </a:ln>
              <a:solidFill>
                <a:srgbClr val="272A33"/>
              </a:solidFill>
              <a:effectLst/>
              <a:uLnTx/>
              <a:uFillTx/>
              <a:latin typeface="Avenir Next LT Pro"/>
              <a:ea typeface="+mn-ea"/>
              <a:cs typeface="+mn-cs"/>
            </a:endParaRPr>
          </a:p>
        </p:txBody>
      </p:sp>
      <p:pic>
        <p:nvPicPr>
          <p:cNvPr id="7" name="Image 6" descr="Prix Brandon Hall">
            <a:extLst>
              <a:ext uri="{FF2B5EF4-FFF2-40B4-BE49-F238E27FC236}">
                <a16:creationId xmlns:a16="http://schemas.microsoft.com/office/drawing/2014/main" id="{5185D5DB-039C-353C-C723-482CDB4E3C3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15600" y="5527528"/>
            <a:ext cx="1499964" cy="1058485"/>
          </a:xfrm>
          <a:prstGeom prst="rect">
            <a:avLst/>
          </a:prstGeom>
        </p:spPr>
      </p:pic>
    </p:spTree>
    <p:extLst>
      <p:ext uri="{BB962C8B-B14F-4D97-AF65-F5344CB8AC3E}">
        <p14:creationId xmlns:p14="http://schemas.microsoft.com/office/powerpoint/2010/main" val="364872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0C5FC-8B11-6AFA-9380-3224D281D2C3}"/>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AC4B49D-9E37-C801-B24B-5CFABCC5E966}"/>
              </a:ext>
            </a:extLst>
          </p:cNvPr>
          <p:cNvSpPr>
            <a:spLocks noGrp="1"/>
          </p:cNvSpPr>
          <p:nvPr>
            <p:ph type="sldNum" sz="quarter" idx="11"/>
          </p:nvPr>
        </p:nvSpPr>
        <p:spPr/>
        <p:txBody>
          <a:bodyPr/>
          <a:lstStyle/>
          <a:p>
            <a:fld id="{974CB5C3-366E-402B-BA64-2226CA2A33D2}" type="slidenum">
              <a:rPr lang="fr-CA" smtClean="0"/>
              <a:t>3</a:t>
            </a:fld>
            <a:endParaRPr lang="fr-CA"/>
          </a:p>
        </p:txBody>
      </p:sp>
      <p:sp>
        <p:nvSpPr>
          <p:cNvPr id="3" name="Espace réservé du contenu 2">
            <a:extLst>
              <a:ext uri="{FF2B5EF4-FFF2-40B4-BE49-F238E27FC236}">
                <a16:creationId xmlns:a16="http://schemas.microsoft.com/office/drawing/2014/main" id="{E43714B6-A3C0-8F69-0CCC-0CABB6020FF8}"/>
              </a:ext>
            </a:extLst>
          </p:cNvPr>
          <p:cNvSpPr>
            <a:spLocks noGrp="1"/>
          </p:cNvSpPr>
          <p:nvPr>
            <p:ph sz="quarter" idx="12"/>
          </p:nvPr>
        </p:nvSpPr>
        <p:spPr>
          <a:xfrm>
            <a:off x="225953" y="795722"/>
            <a:ext cx="7203500" cy="2372074"/>
          </a:xfrm>
        </p:spPr>
        <p:txBody>
          <a:bodyPr vert="horz" lIns="91440" tIns="45720" rIns="91440" bIns="45720" rtlCol="0" anchor="t">
            <a:normAutofit fontScale="92500" lnSpcReduction="10000"/>
          </a:bodyPr>
          <a:lstStyle/>
          <a:p>
            <a:r>
              <a:rPr lang="en-US" dirty="0">
                <a:latin typeface="Avenir"/>
              </a:rPr>
              <a:t>Working memory, essential for retaining and processing information, has a limited capacity. This limitation means that when learners are exposed to large amounts of new information at the same time, they may  have difficulty processing it efficiently. It is crucial to focus attention as distractions or overload can lead to cognitive fatigue, thereby reducing learning capacity.</a:t>
            </a:r>
            <a:endParaRPr lang="fr-CA" dirty="0">
              <a:latin typeface="Avenir"/>
            </a:endParaRPr>
          </a:p>
        </p:txBody>
      </p:sp>
      <p:sp>
        <p:nvSpPr>
          <p:cNvPr id="5" name="Espace réservé du contenu 4">
            <a:extLst>
              <a:ext uri="{FF2B5EF4-FFF2-40B4-BE49-F238E27FC236}">
                <a16:creationId xmlns:a16="http://schemas.microsoft.com/office/drawing/2014/main" id="{2D3EF1F3-59F5-C511-1996-6EF0DDF518AE}"/>
              </a:ext>
            </a:extLst>
          </p:cNvPr>
          <p:cNvSpPr>
            <a:spLocks noGrp="1"/>
          </p:cNvSpPr>
          <p:nvPr>
            <p:ph sz="quarter" idx="15"/>
          </p:nvPr>
        </p:nvSpPr>
        <p:spPr>
          <a:xfrm>
            <a:off x="7865918" y="1330036"/>
            <a:ext cx="4167250" cy="4231963"/>
          </a:xfrm>
        </p:spPr>
        <p:txBody>
          <a:bodyPr vert="horz" lIns="91440" tIns="45720" rIns="91440" bIns="45720" rtlCol="0" anchor="t">
            <a:normAutofit fontScale="40000" lnSpcReduction="20000"/>
          </a:bodyPr>
          <a:lstStyle/>
          <a:p>
            <a:pPr marL="685800" indent="-685800">
              <a:buFont typeface="Wingdings" panose="05000000000000000000" pitchFamily="2" charset="2"/>
              <a:buChar char="q"/>
            </a:pPr>
            <a:r>
              <a:rPr lang="en-US" sz="4800" dirty="0">
                <a:solidFill>
                  <a:srgbClr val="FFA05A"/>
                </a:solidFill>
                <a:latin typeface="Avenir"/>
              </a:rPr>
              <a:t>Break information into small segments</a:t>
            </a:r>
          </a:p>
          <a:p>
            <a:pPr marL="685800" indent="-685800">
              <a:buFont typeface="Wingdings" panose="05000000000000000000" pitchFamily="2" charset="2"/>
              <a:buChar char="q"/>
            </a:pPr>
            <a:r>
              <a:rPr lang="en-US" sz="4800" dirty="0">
                <a:solidFill>
                  <a:srgbClr val="FFA05A"/>
                </a:solidFill>
                <a:latin typeface="Avenir"/>
              </a:rPr>
              <a:t>Use task aids</a:t>
            </a:r>
          </a:p>
          <a:p>
            <a:pPr marL="685800" indent="-685800">
              <a:buFont typeface="Wingdings" panose="05000000000000000000" pitchFamily="2" charset="2"/>
              <a:buChar char="q"/>
            </a:pPr>
            <a:r>
              <a:rPr lang="en-US" sz="4800" dirty="0">
                <a:solidFill>
                  <a:srgbClr val="FFA05A"/>
                </a:solidFill>
                <a:latin typeface="Avenir"/>
              </a:rPr>
              <a:t>Promote</a:t>
            </a:r>
            <a:r>
              <a:rPr lang="en-US" sz="4800" dirty="0">
                <a:solidFill>
                  <a:srgbClr val="FF0000"/>
                </a:solidFill>
                <a:latin typeface="Avenir"/>
              </a:rPr>
              <a:t> </a:t>
            </a:r>
            <a:r>
              <a:rPr lang="en-US" sz="4800" dirty="0">
                <a:solidFill>
                  <a:srgbClr val="FFA05A"/>
                </a:solidFill>
                <a:latin typeface="Avenir"/>
              </a:rPr>
              <a:t>breaks and reflection times</a:t>
            </a:r>
          </a:p>
          <a:p>
            <a:pPr marL="685800" indent="-685800">
              <a:buFont typeface="Wingdings" panose="05000000000000000000" pitchFamily="2" charset="2"/>
              <a:buChar char="q"/>
            </a:pPr>
            <a:r>
              <a:rPr lang="en-US" sz="4800">
                <a:solidFill>
                  <a:srgbClr val="FFA05A"/>
                </a:solidFill>
                <a:latin typeface="Avenir"/>
              </a:rPr>
              <a:t>Highlight key concepts</a:t>
            </a:r>
            <a:endParaRPr lang="en-US" sz="4800" dirty="0">
              <a:solidFill>
                <a:srgbClr val="FFA05A"/>
              </a:solidFill>
              <a:latin typeface="Avenir"/>
            </a:endParaRPr>
          </a:p>
          <a:p>
            <a:pPr marL="685800" indent="-685800">
              <a:buFont typeface="Wingdings" panose="05000000000000000000" pitchFamily="2" charset="2"/>
              <a:buChar char="q"/>
            </a:pPr>
            <a:r>
              <a:rPr lang="en-US" sz="4800" dirty="0">
                <a:solidFill>
                  <a:srgbClr val="FFA05A"/>
                </a:solidFill>
                <a:latin typeface="Avenir"/>
              </a:rPr>
              <a:t>Apply spaced repetition</a:t>
            </a:r>
          </a:p>
          <a:p>
            <a:pPr marL="685800" indent="-685800">
              <a:buFont typeface="Wingdings" panose="05000000000000000000" pitchFamily="2" charset="2"/>
              <a:buChar char="q"/>
            </a:pPr>
            <a:r>
              <a:rPr lang="en-US" sz="4800" dirty="0">
                <a:solidFill>
                  <a:srgbClr val="FFA05A"/>
                </a:solidFill>
                <a:latin typeface="Avenir"/>
              </a:rPr>
              <a:t>Adapt the pace of the training</a:t>
            </a:r>
            <a:endParaRPr lang="en-US"/>
          </a:p>
          <a:p>
            <a:pPr marL="685800" indent="-685800">
              <a:buFont typeface="Wingdings" panose="05000000000000000000" pitchFamily="2" charset="2"/>
              <a:buChar char="q"/>
            </a:pPr>
            <a:r>
              <a:rPr lang="en-US" sz="4800" dirty="0">
                <a:solidFill>
                  <a:srgbClr val="FFA05A"/>
                </a:solidFill>
                <a:latin typeface="Avenir"/>
              </a:rPr>
              <a:t>Simplify technical explanations to avoid cognitive fatigue</a:t>
            </a:r>
          </a:p>
          <a:p>
            <a:pPr marL="685800" indent="-685800">
              <a:buFont typeface="Wingdings" panose="05000000000000000000" pitchFamily="2" charset="2"/>
              <a:buChar char="q"/>
            </a:pPr>
            <a:r>
              <a:rPr lang="en-US" sz="4800" dirty="0">
                <a:solidFill>
                  <a:srgbClr val="FFA05A"/>
                </a:solidFill>
                <a:latin typeface="Avenir"/>
              </a:rPr>
              <a:t>Reduce the number of training sessions</a:t>
            </a:r>
            <a:endParaRPr lang="fr-CA" sz="4800" dirty="0">
              <a:solidFill>
                <a:srgbClr val="FFA05A"/>
              </a:solidFill>
              <a:latin typeface="Avenir"/>
            </a:endParaRPr>
          </a:p>
        </p:txBody>
      </p:sp>
      <p:sp>
        <p:nvSpPr>
          <p:cNvPr id="8" name="Espace réservé du pied de page 7">
            <a:extLst>
              <a:ext uri="{FF2B5EF4-FFF2-40B4-BE49-F238E27FC236}">
                <a16:creationId xmlns:a16="http://schemas.microsoft.com/office/drawing/2014/main" id="{6C567D65-0E15-B394-2627-2776D890BBBE}"/>
              </a:ext>
            </a:extLst>
          </p:cNvPr>
          <p:cNvSpPr>
            <a:spLocks noGrp="1"/>
          </p:cNvSpPr>
          <p:nvPr>
            <p:ph type="ftr" sz="quarter" idx="3"/>
          </p:nvPr>
        </p:nvSpPr>
        <p:spPr/>
        <p:txBody>
          <a:bodyPr/>
          <a:lstStyle/>
          <a:p>
            <a:r>
              <a:rPr lang="fr-CA"/>
              <a:t>© Apprentx Inc.</a:t>
            </a:r>
          </a:p>
        </p:txBody>
      </p:sp>
      <p:sp>
        <p:nvSpPr>
          <p:cNvPr id="6" name="Rectangle : coins arrondis 5">
            <a:extLst>
              <a:ext uri="{FF2B5EF4-FFF2-40B4-BE49-F238E27FC236}">
                <a16:creationId xmlns:a16="http://schemas.microsoft.com/office/drawing/2014/main" id="{5306A78E-C58C-4C7E-833B-CFCC95314A49}"/>
              </a:ext>
            </a:extLst>
          </p:cNvPr>
          <p:cNvSpPr/>
          <p:nvPr/>
        </p:nvSpPr>
        <p:spPr>
          <a:xfrm>
            <a:off x="-658815" y="3446017"/>
            <a:ext cx="4788394" cy="395926"/>
          </a:xfrm>
          <a:prstGeom prst="roundRect">
            <a:avLst>
              <a:gd name="adj" fmla="val 50000"/>
            </a:avLst>
          </a:prstGeom>
          <a:solidFill>
            <a:srgbClr val="FFA05A"/>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Espace réservé du contenu 2">
            <a:extLst>
              <a:ext uri="{FF2B5EF4-FFF2-40B4-BE49-F238E27FC236}">
                <a16:creationId xmlns:a16="http://schemas.microsoft.com/office/drawing/2014/main" id="{AB931915-AE7A-031C-26A4-77C4258686E1}"/>
              </a:ext>
            </a:extLst>
          </p:cNvPr>
          <p:cNvSpPr txBox="1">
            <a:spLocks/>
          </p:cNvSpPr>
          <p:nvPr/>
        </p:nvSpPr>
        <p:spPr>
          <a:xfrm>
            <a:off x="225953" y="3874416"/>
            <a:ext cx="7349021" cy="269558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400"/>
              </a:spcBef>
              <a:spcAft>
                <a:spcPts val="800"/>
              </a:spcAft>
              <a:buFont typeface="Arial" panose="020B0604020202020204" pitchFamily="34" charset="0"/>
              <a:buNone/>
              <a:tabLst/>
              <a:defRPr sz="2400" b="0" i="0" kern="1200">
                <a:solidFill>
                  <a:schemeClr val="tx1"/>
                </a:solidFill>
                <a:latin typeface="Avenir" panose="02000503020000020003" pitchFamily="2" charset="0"/>
                <a:ea typeface="+mn-ea"/>
                <a:cs typeface="+mn-cs"/>
              </a:defRPr>
            </a:lvl1pPr>
            <a:lvl2pPr marL="363538" indent="-177800" algn="l" defTabSz="914400" rtl="0" eaLnBrk="1" latinLnBrk="0" hangingPunct="1">
              <a:lnSpc>
                <a:spcPct val="100000"/>
              </a:lnSpc>
              <a:spcBef>
                <a:spcPts val="400"/>
              </a:spcBef>
              <a:spcAft>
                <a:spcPts val="800"/>
              </a:spcAft>
              <a:buFont typeface="Arial" panose="020B0604020202020204" pitchFamily="34" charset="0"/>
              <a:buChar char="•"/>
              <a:tabLst/>
              <a:defRPr sz="1800" b="0" i="0" kern="1200">
                <a:solidFill>
                  <a:schemeClr val="tx1"/>
                </a:solidFill>
                <a:latin typeface="Avenir" panose="02000503020000020003" pitchFamily="2" charset="0"/>
                <a:ea typeface="+mn-ea"/>
                <a:cs typeface="+mn-cs"/>
              </a:defRPr>
            </a:lvl2pPr>
            <a:lvl3pPr marL="496888" indent="-136525" algn="l" defTabSz="914400" rtl="0" eaLnBrk="1" latinLnBrk="0" hangingPunct="1">
              <a:lnSpc>
                <a:spcPct val="100000"/>
              </a:lnSpc>
              <a:spcBef>
                <a:spcPts val="200"/>
              </a:spcBef>
              <a:spcAft>
                <a:spcPts val="600"/>
              </a:spcAft>
              <a:buFont typeface="Arial" panose="020B0604020202020204" pitchFamily="34" charset="0"/>
              <a:buChar char="•"/>
              <a:tabLst/>
              <a:defRPr sz="1600" b="0" i="0" kern="1200">
                <a:solidFill>
                  <a:schemeClr val="tx1"/>
                </a:solidFill>
                <a:latin typeface="Avenir" panose="02000503020000020003" pitchFamily="2" charset="0"/>
                <a:ea typeface="+mn-ea"/>
                <a:cs typeface="+mn-cs"/>
              </a:defRPr>
            </a:lvl3pPr>
            <a:lvl4pPr marL="671513" indent="-136525" algn="l" defTabSz="914400" rtl="0" eaLnBrk="1" latinLnBrk="0" hangingPunct="1">
              <a:lnSpc>
                <a:spcPct val="100000"/>
              </a:lnSpc>
              <a:spcBef>
                <a:spcPts val="200"/>
              </a:spcBef>
              <a:spcAft>
                <a:spcPts val="600"/>
              </a:spcAft>
              <a:buFont typeface="Arial" panose="020B0604020202020204" pitchFamily="34" charset="0"/>
              <a:buChar char="•"/>
              <a:tabLst/>
              <a:defRPr sz="1600" b="0" i="0" kern="1200">
                <a:solidFill>
                  <a:schemeClr val="tx1"/>
                </a:solidFill>
                <a:latin typeface="Avenir" panose="02000503020000020003" pitchFamily="2" charset="0"/>
                <a:ea typeface="+mn-ea"/>
                <a:cs typeface="+mn-cs"/>
              </a:defRPr>
            </a:lvl4pPr>
            <a:lvl5pPr marL="808038" indent="-133350" algn="l" defTabSz="914400" rtl="0" eaLnBrk="1" latinLnBrk="0" hangingPunct="1">
              <a:lnSpc>
                <a:spcPct val="100000"/>
              </a:lnSpc>
              <a:spcBef>
                <a:spcPts val="200"/>
              </a:spcBef>
              <a:spcAft>
                <a:spcPts val="600"/>
              </a:spcAft>
              <a:buFont typeface="Arial" panose="020B0604020202020204" pitchFamily="34" charset="0"/>
              <a:buChar char="•"/>
              <a:tabLst/>
              <a:defRPr sz="1600" b="0" i="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FFA05A"/>
              </a:buClr>
              <a:buFont typeface="Wingdings" panose="05000000000000000000" pitchFamily="2" charset="2"/>
              <a:buChar char="§"/>
            </a:pPr>
            <a:endParaRPr lang="fr-CA" sz="1600"/>
          </a:p>
          <a:p>
            <a:pPr marL="285750" indent="-285750">
              <a:buClr>
                <a:srgbClr val="FFA05A"/>
              </a:buClr>
              <a:buFont typeface="Wingdings" panose="05000000000000000000" pitchFamily="2" charset="2"/>
              <a:buChar char="§"/>
            </a:pPr>
            <a:r>
              <a:rPr lang="en-US" sz="1800"/>
              <a:t>It is crucial to structure and pace the information to avoid overloading the learners’ working memory.</a:t>
            </a:r>
          </a:p>
          <a:p>
            <a:pPr marL="285750" indent="-285750">
              <a:buClr>
                <a:srgbClr val="FFA05A"/>
              </a:buClr>
              <a:buFont typeface="Wingdings" panose="05000000000000000000" pitchFamily="2" charset="2"/>
              <a:buChar char="§"/>
            </a:pPr>
            <a:r>
              <a:rPr lang="en-US" sz="1800"/>
              <a:t>It is essential to implement training governance, as training initiatives often come from multiple departments. Without this structure, content multiplies in a disorganized way, and microlearning loses its coherence, becoming a mere accumulation of modules without logical sequencing or continuity for the learner.</a:t>
            </a:r>
            <a:endParaRPr lang="fr-CA" sz="1800"/>
          </a:p>
        </p:txBody>
      </p:sp>
      <p:sp>
        <p:nvSpPr>
          <p:cNvPr id="9" name="ZoneTexte 8">
            <a:extLst>
              <a:ext uri="{FF2B5EF4-FFF2-40B4-BE49-F238E27FC236}">
                <a16:creationId xmlns:a16="http://schemas.microsoft.com/office/drawing/2014/main" id="{E38A9C00-E5D9-E08A-149F-82A4E7867F2D}"/>
              </a:ext>
            </a:extLst>
          </p:cNvPr>
          <p:cNvSpPr txBox="1"/>
          <p:nvPr/>
        </p:nvSpPr>
        <p:spPr>
          <a:xfrm>
            <a:off x="2498552" y="3446017"/>
            <a:ext cx="1557799" cy="369332"/>
          </a:xfrm>
          <a:prstGeom prst="rect">
            <a:avLst/>
          </a:prstGeom>
          <a:noFill/>
        </p:spPr>
        <p:txBody>
          <a:bodyPr wrap="none" rtlCol="0">
            <a:spAutoFit/>
          </a:bodyPr>
          <a:lstStyle/>
          <a:p>
            <a:r>
              <a:rPr lang="fr-CA" b="1">
                <a:solidFill>
                  <a:schemeClr val="bg1"/>
                </a:solidFill>
              </a:rPr>
              <a:t>Implications</a:t>
            </a:r>
          </a:p>
        </p:txBody>
      </p:sp>
      <p:sp>
        <p:nvSpPr>
          <p:cNvPr id="11" name="ZoneTexte 10">
            <a:extLst>
              <a:ext uri="{FF2B5EF4-FFF2-40B4-BE49-F238E27FC236}">
                <a16:creationId xmlns:a16="http://schemas.microsoft.com/office/drawing/2014/main" id="{40BA72C2-7955-0749-E7B2-5AB52834F083}"/>
              </a:ext>
            </a:extLst>
          </p:cNvPr>
          <p:cNvSpPr txBox="1"/>
          <p:nvPr/>
        </p:nvSpPr>
        <p:spPr>
          <a:xfrm>
            <a:off x="158832" y="237241"/>
            <a:ext cx="7416141" cy="677108"/>
          </a:xfrm>
          <a:prstGeom prst="rect">
            <a:avLst/>
          </a:prstGeom>
          <a:noFill/>
        </p:spPr>
        <p:txBody>
          <a:bodyPr wrap="square">
            <a:spAutoFit/>
          </a:bodyPr>
          <a:lstStyle/>
          <a:p>
            <a:r>
              <a:rPr lang="fr-CA" sz="2000" b="1"/>
              <a:t>1. </a:t>
            </a:r>
            <a:r>
              <a:rPr lang="en-US" sz="2000" b="1"/>
              <a:t>The capacity of working memory is limited</a:t>
            </a:r>
            <a:endParaRPr lang="fr-CA" sz="2000" b="1"/>
          </a:p>
          <a:p>
            <a:endParaRPr lang="fr-CA" b="1"/>
          </a:p>
        </p:txBody>
      </p:sp>
      <p:sp>
        <p:nvSpPr>
          <p:cNvPr id="13" name="Rectangle : coins arrondis 12">
            <a:extLst>
              <a:ext uri="{FF2B5EF4-FFF2-40B4-BE49-F238E27FC236}">
                <a16:creationId xmlns:a16="http://schemas.microsoft.com/office/drawing/2014/main" id="{6648F2D4-2526-0BE6-D843-0A63E04B5544}"/>
              </a:ext>
            </a:extLst>
          </p:cNvPr>
          <p:cNvSpPr/>
          <p:nvPr/>
        </p:nvSpPr>
        <p:spPr>
          <a:xfrm>
            <a:off x="9638970" y="393221"/>
            <a:ext cx="2840511" cy="395926"/>
          </a:xfrm>
          <a:prstGeom prst="roundRect">
            <a:avLst>
              <a:gd name="adj" fmla="val 50000"/>
            </a:avLst>
          </a:prstGeom>
          <a:solidFill>
            <a:srgbClr val="FFA05A"/>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ZoneTexte 13">
            <a:extLst>
              <a:ext uri="{FF2B5EF4-FFF2-40B4-BE49-F238E27FC236}">
                <a16:creationId xmlns:a16="http://schemas.microsoft.com/office/drawing/2014/main" id="{9F6CAD72-AA2D-B35B-09BE-A8AC24F039F7}"/>
              </a:ext>
            </a:extLst>
          </p:cNvPr>
          <p:cNvSpPr txBox="1"/>
          <p:nvPr/>
        </p:nvSpPr>
        <p:spPr>
          <a:xfrm>
            <a:off x="9746275" y="406518"/>
            <a:ext cx="1229824" cy="369332"/>
          </a:xfrm>
          <a:prstGeom prst="rect">
            <a:avLst/>
          </a:prstGeom>
          <a:noFill/>
        </p:spPr>
        <p:txBody>
          <a:bodyPr wrap="none" rtlCol="0">
            <a:spAutoFit/>
          </a:bodyPr>
          <a:lstStyle/>
          <a:p>
            <a:r>
              <a:rPr lang="fr-CA" b="1">
                <a:solidFill>
                  <a:schemeClr val="bg1"/>
                </a:solidFill>
              </a:rPr>
              <a:t>Solutions</a:t>
            </a:r>
          </a:p>
        </p:txBody>
      </p:sp>
      <p:pic>
        <p:nvPicPr>
          <p:cNvPr id="10" name="Image 9">
            <a:extLst>
              <a:ext uri="{FF2B5EF4-FFF2-40B4-BE49-F238E27FC236}">
                <a16:creationId xmlns:a16="http://schemas.microsoft.com/office/drawing/2014/main" id="{F0FA28AE-6717-BA0B-8551-5BD17FA519D4}"/>
              </a:ext>
            </a:extLst>
          </p:cNvPr>
          <p:cNvPicPr>
            <a:picLocks noChangeAspect="1"/>
          </p:cNvPicPr>
          <p:nvPr/>
        </p:nvPicPr>
        <p:blipFill>
          <a:blip r:embed="rId3"/>
          <a:stretch>
            <a:fillRect/>
          </a:stretch>
        </p:blipFill>
        <p:spPr>
          <a:xfrm>
            <a:off x="10309735" y="5889808"/>
            <a:ext cx="1723433" cy="821449"/>
          </a:xfrm>
          <a:prstGeom prst="rect">
            <a:avLst/>
          </a:prstGeom>
        </p:spPr>
      </p:pic>
    </p:spTree>
    <p:extLst>
      <p:ext uri="{BB962C8B-B14F-4D97-AF65-F5344CB8AC3E}">
        <p14:creationId xmlns:p14="http://schemas.microsoft.com/office/powerpoint/2010/main" val="39646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B317217-C1D9-F624-0D58-A6FE33C4B80C}"/>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2E51A2B-49D0-6847-2A68-7221A5445F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F26F82-9697-4C4B-B03F-0D6C917691DC}" type="slidenum">
              <a:rPr kumimoji="0" lang="fr-CA" sz="1000" b="0" i="0" u="none" strike="noStrike" kern="1200" cap="none" spc="0" normalizeH="0" baseline="0" noProof="0" smtClean="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CA" sz="10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5" name="Titre 4">
            <a:extLst>
              <a:ext uri="{FF2B5EF4-FFF2-40B4-BE49-F238E27FC236}">
                <a16:creationId xmlns:a16="http://schemas.microsoft.com/office/drawing/2014/main" id="{2CE30600-8807-9494-392B-38B75990195F}"/>
              </a:ext>
            </a:extLst>
          </p:cNvPr>
          <p:cNvSpPr>
            <a:spLocks noGrp="1"/>
          </p:cNvSpPr>
          <p:nvPr>
            <p:ph type="title"/>
          </p:nvPr>
        </p:nvSpPr>
        <p:spPr>
          <a:xfrm>
            <a:off x="360000" y="576000"/>
            <a:ext cx="10180800" cy="539750"/>
          </a:xfrm>
        </p:spPr>
        <p:txBody>
          <a:bodyPr/>
          <a:lstStyle/>
          <a:p>
            <a:r>
              <a:rPr lang="fr-CA" b="1"/>
              <a:t>1. La capacité de la mémoire de travail est limitée </a:t>
            </a:r>
            <a:br>
              <a:rPr lang="fr-CA" b="1"/>
            </a:br>
            <a:br>
              <a:rPr lang="fr-CA" b="1"/>
            </a:br>
            <a:endParaRPr lang="fr-CA"/>
          </a:p>
        </p:txBody>
      </p:sp>
      <p:sp>
        <p:nvSpPr>
          <p:cNvPr id="6" name="Espace réservé du pied de page 5">
            <a:extLst>
              <a:ext uri="{FF2B5EF4-FFF2-40B4-BE49-F238E27FC236}">
                <a16:creationId xmlns:a16="http://schemas.microsoft.com/office/drawing/2014/main" id="{1D3E3E22-90F5-5C37-B160-91F4F158DE3D}"/>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a:ln>
                  <a:noFill/>
                </a:ln>
                <a:solidFill>
                  <a:srgbClr val="FFFFFF"/>
                </a:solidFill>
                <a:effectLst/>
                <a:uLnTx/>
                <a:uFillTx/>
                <a:latin typeface="Avenir" panose="02000503020000020003" pitchFamily="2" charset="0"/>
                <a:ea typeface="+mn-ea"/>
                <a:cs typeface="+mn-cs"/>
              </a:rPr>
              <a:t>© Apprentx Inc.</a:t>
            </a:r>
          </a:p>
        </p:txBody>
      </p:sp>
      <p:sp>
        <p:nvSpPr>
          <p:cNvPr id="8" name="ZoneTexte 7">
            <a:extLst>
              <a:ext uri="{FF2B5EF4-FFF2-40B4-BE49-F238E27FC236}">
                <a16:creationId xmlns:a16="http://schemas.microsoft.com/office/drawing/2014/main" id="{E8610E4E-0C0F-F178-C777-F2E76F9E3D89}"/>
              </a:ext>
            </a:extLst>
          </p:cNvPr>
          <p:cNvSpPr txBox="1"/>
          <p:nvPr/>
        </p:nvSpPr>
        <p:spPr>
          <a:xfrm>
            <a:off x="503583" y="1874608"/>
            <a:ext cx="11164161" cy="427809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3200" b="1" i="0" u="none" strike="noStrike" kern="1200" cap="none" spc="0" normalizeH="0" baseline="0" noProof="0">
                <a:ln>
                  <a:noFill/>
                </a:ln>
                <a:solidFill>
                  <a:srgbClr val="FFA05A"/>
                </a:solidFill>
                <a:effectLst/>
                <a:uLnTx/>
                <a:uFillTx/>
                <a:latin typeface="Avenir Next LT Pro"/>
                <a:ea typeface="+mn-ea"/>
                <a:cs typeface="+mn-cs"/>
              </a:rPr>
              <a:t>Conseil pour un apprenant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2400" b="0" i="0" u="none" strike="noStrike" kern="1200" cap="none" spc="0" normalizeH="0" baseline="0" noProof="0">
              <a:ln>
                <a:noFill/>
              </a:ln>
              <a:solidFill>
                <a:srgbClr val="FFA05A"/>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2400" b="0" i="1" u="none" strike="noStrike" kern="1200" cap="none" spc="0" normalizeH="0" baseline="0" noProof="0">
              <a:ln>
                <a:noFill/>
              </a:ln>
              <a:solidFill>
                <a:srgbClr val="FFA05A"/>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400" b="0" i="1" u="none" strike="noStrike" kern="1200" cap="none" spc="0" normalizeH="0" baseline="0" noProof="0">
                <a:ln>
                  <a:noFill/>
                </a:ln>
                <a:solidFill>
                  <a:srgbClr val="FFA05A"/>
                </a:solidFill>
                <a:effectLst/>
                <a:uLnTx/>
                <a:uFillTx/>
                <a:latin typeface="Avenir Next LT Pro"/>
                <a:ea typeface="+mn-ea"/>
                <a:cs typeface="+mn-cs"/>
              </a:rPr>
              <a:t>Utilisez la répétition espacée pour mieux retenir ce que vous apprenez : plutôt que de tout revoir en une seule fois, répartissez vos révisions sur plusieurs jours. Ce retour régulier aux concepts clés permet à votre mémoire de mieux les consolider, sans vous surcharger d'informations.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2400" i="1">
              <a:solidFill>
                <a:srgbClr val="FFA05A"/>
              </a:solidFill>
              <a:latin typeface="Avenir Next LT Pr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CA" sz="2400" b="1" i="1">
                <a:solidFill>
                  <a:schemeClr val="bg1"/>
                </a:solidFill>
              </a:rPr>
              <a:t>N'hésitez pas à informer votre gestionnaire si vous vous sentez surchargé par trop de formations ou de changements — cela permettra de prioriser et de mieux ajuster votre apprentissage pour en maximiser l’efficacité.</a:t>
            </a:r>
            <a:endParaRPr kumimoji="0" lang="fr-CA" sz="2400" b="1" i="1" u="none" strike="noStrike" kern="1200" cap="none" spc="0" normalizeH="0" baseline="0" noProof="0">
              <a:ln>
                <a:noFill/>
              </a:ln>
              <a:solidFill>
                <a:schemeClr val="bg1"/>
              </a:solidFill>
              <a:effectLst/>
              <a:uLnTx/>
              <a:uFillTx/>
              <a:latin typeface="Avenir Next LT Pro"/>
              <a:ea typeface="+mn-ea"/>
              <a:cs typeface="+mn-cs"/>
            </a:endParaRPr>
          </a:p>
        </p:txBody>
      </p:sp>
      <p:grpSp>
        <p:nvGrpSpPr>
          <p:cNvPr id="12" name="Groupe 11">
            <a:extLst>
              <a:ext uri="{FF2B5EF4-FFF2-40B4-BE49-F238E27FC236}">
                <a16:creationId xmlns:a16="http://schemas.microsoft.com/office/drawing/2014/main" id="{8B17F1B2-EA13-E718-9949-AFA5508481C5}"/>
              </a:ext>
            </a:extLst>
          </p:cNvPr>
          <p:cNvGrpSpPr/>
          <p:nvPr/>
        </p:nvGrpSpPr>
        <p:grpSpPr>
          <a:xfrm>
            <a:off x="1868557" y="1645726"/>
            <a:ext cx="1298713" cy="1123119"/>
            <a:chOff x="1868557" y="1645726"/>
            <a:chExt cx="1298713" cy="1123119"/>
          </a:xfrm>
        </p:grpSpPr>
        <p:sp>
          <p:nvSpPr>
            <p:cNvPr id="10" name="Ellipse 9">
              <a:extLst>
                <a:ext uri="{FF2B5EF4-FFF2-40B4-BE49-F238E27FC236}">
                  <a16:creationId xmlns:a16="http://schemas.microsoft.com/office/drawing/2014/main" id="{268C0129-B8F3-59E0-9EB5-70884A196AF1}"/>
                </a:ext>
              </a:extLst>
            </p:cNvPr>
            <p:cNvSpPr/>
            <p:nvPr/>
          </p:nvSpPr>
          <p:spPr>
            <a:xfrm>
              <a:off x="1868557" y="1645726"/>
              <a:ext cx="1298713" cy="1123119"/>
            </a:xfrm>
            <a:prstGeom prst="ellipse">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9" name="Graphique 8">
              <a:extLst>
                <a:ext uri="{FF2B5EF4-FFF2-40B4-BE49-F238E27FC236}">
                  <a16:creationId xmlns:a16="http://schemas.microsoft.com/office/drawing/2014/main" id="{4CD64C34-78FB-F08E-D71D-05E80F272B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16389" y="1717634"/>
              <a:ext cx="629552" cy="979303"/>
            </a:xfrm>
            <a:prstGeom prst="rect">
              <a:avLst/>
            </a:prstGeom>
          </p:spPr>
        </p:pic>
      </p:grpSp>
    </p:spTree>
    <p:extLst>
      <p:ext uri="{BB962C8B-B14F-4D97-AF65-F5344CB8AC3E}">
        <p14:creationId xmlns:p14="http://schemas.microsoft.com/office/powerpoint/2010/main" val="1352149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D0855-FC74-21EE-2655-65AC3490610E}"/>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B7FE84A-CAE5-3804-1FFB-25CC2FE08112}"/>
              </a:ext>
            </a:extLst>
          </p:cNvPr>
          <p:cNvSpPr>
            <a:spLocks noGrp="1"/>
          </p:cNvSpPr>
          <p:nvPr>
            <p:ph type="sldNum" sz="quarter" idx="11"/>
          </p:nvPr>
        </p:nvSpPr>
        <p:spPr/>
        <p:txBody>
          <a:bodyPr/>
          <a:lstStyle/>
          <a:p>
            <a:fld id="{974CB5C3-366E-402B-BA64-2226CA2A33D2}" type="slidenum">
              <a:rPr lang="fr-CA" smtClean="0"/>
              <a:t>5</a:t>
            </a:fld>
            <a:endParaRPr lang="fr-CA"/>
          </a:p>
        </p:txBody>
      </p:sp>
      <p:sp>
        <p:nvSpPr>
          <p:cNvPr id="3" name="Espace réservé du contenu 2">
            <a:extLst>
              <a:ext uri="{FF2B5EF4-FFF2-40B4-BE49-F238E27FC236}">
                <a16:creationId xmlns:a16="http://schemas.microsoft.com/office/drawing/2014/main" id="{DCA47037-CCB5-8EC7-D45A-61E0465931B7}"/>
              </a:ext>
            </a:extLst>
          </p:cNvPr>
          <p:cNvSpPr>
            <a:spLocks noGrp="1"/>
          </p:cNvSpPr>
          <p:nvPr>
            <p:ph sz="quarter" idx="12"/>
          </p:nvPr>
        </p:nvSpPr>
        <p:spPr>
          <a:xfrm>
            <a:off x="195235" y="1115858"/>
            <a:ext cx="7056465" cy="2151796"/>
          </a:xfrm>
        </p:spPr>
        <p:txBody>
          <a:bodyPr vert="horz" lIns="91440" tIns="45720" rIns="91440" bIns="45720" rtlCol="0" anchor="t">
            <a:noAutofit/>
          </a:bodyPr>
          <a:lstStyle/>
          <a:p>
            <a:r>
              <a:rPr lang="en-US" sz="2200" dirty="0">
                <a:latin typeface="Avenir"/>
              </a:rPr>
              <a:t>Learning is more effective when there is a concrete reason to assimilate information. When new knowledge is presented based on the real needs of the organization or the current challenges of employees, it helps make learning relevant and engaging.</a:t>
            </a:r>
            <a:endParaRPr lang="fr-CA" sz="2200" dirty="0">
              <a:latin typeface="Avenir"/>
            </a:endParaRPr>
          </a:p>
        </p:txBody>
      </p:sp>
      <p:sp>
        <p:nvSpPr>
          <p:cNvPr id="5" name="Espace réservé du contenu 4">
            <a:extLst>
              <a:ext uri="{FF2B5EF4-FFF2-40B4-BE49-F238E27FC236}">
                <a16:creationId xmlns:a16="http://schemas.microsoft.com/office/drawing/2014/main" id="{02D501B6-77B7-A27C-4100-D8E41575F000}"/>
              </a:ext>
            </a:extLst>
          </p:cNvPr>
          <p:cNvSpPr>
            <a:spLocks noGrp="1"/>
          </p:cNvSpPr>
          <p:nvPr>
            <p:ph sz="quarter" idx="15"/>
          </p:nvPr>
        </p:nvSpPr>
        <p:spPr>
          <a:xfrm>
            <a:off x="7865918" y="1330036"/>
            <a:ext cx="4167250" cy="4231963"/>
          </a:xfrm>
        </p:spPr>
        <p:txBody>
          <a:bodyPr vert="horz" lIns="91440" tIns="45720" rIns="91440" bIns="45720" rtlCol="0" anchor="t">
            <a:normAutofit/>
          </a:bodyPr>
          <a:lstStyle/>
          <a:p>
            <a:pPr marL="685800" indent="-685800">
              <a:buFont typeface="Wingdings" panose="05000000000000000000" pitchFamily="2" charset="2"/>
              <a:buChar char="q"/>
            </a:pPr>
            <a:r>
              <a:rPr lang="en-US" sz="2000" dirty="0">
                <a:solidFill>
                  <a:srgbClr val="FFA05A"/>
                </a:solidFill>
                <a:latin typeface="Avenir"/>
              </a:rPr>
              <a:t>Align content with concrete objectives</a:t>
            </a:r>
          </a:p>
          <a:p>
            <a:pPr marL="685800" indent="-685800">
              <a:buFont typeface="Wingdings" panose="05000000000000000000" pitchFamily="2" charset="2"/>
              <a:buChar char="q"/>
            </a:pPr>
            <a:r>
              <a:rPr lang="en-US" sz="2000" dirty="0">
                <a:solidFill>
                  <a:srgbClr val="FFA05A"/>
                </a:solidFill>
                <a:latin typeface="Avenir"/>
              </a:rPr>
              <a:t>Create practical activities that demonstrate results</a:t>
            </a:r>
          </a:p>
          <a:p>
            <a:pPr marL="685800" indent="-685800">
              <a:buFont typeface="Wingdings" panose="05000000000000000000" pitchFamily="2" charset="2"/>
              <a:buChar char="q"/>
            </a:pPr>
            <a:r>
              <a:rPr lang="en-US" sz="2000" dirty="0">
                <a:solidFill>
                  <a:srgbClr val="FFA05A"/>
                </a:solidFill>
                <a:latin typeface="Avenir"/>
              </a:rPr>
              <a:t>Show the potential impact of new knowledge</a:t>
            </a:r>
          </a:p>
          <a:p>
            <a:pPr marL="685800" indent="-685800">
              <a:buFont typeface="Wingdings" panose="05000000000000000000" pitchFamily="2" charset="2"/>
              <a:buChar char="q"/>
            </a:pPr>
            <a:r>
              <a:rPr lang="en-US" sz="2000" dirty="0">
                <a:solidFill>
                  <a:srgbClr val="FFA05A"/>
                </a:solidFill>
                <a:latin typeface="Avenir"/>
              </a:rPr>
              <a:t>Regularly remind learners of the importance of the content</a:t>
            </a:r>
            <a:endParaRPr lang="fr-CA" sz="2000" dirty="0">
              <a:solidFill>
                <a:srgbClr val="FFA05A"/>
              </a:solidFill>
              <a:latin typeface="Avenir"/>
            </a:endParaRPr>
          </a:p>
        </p:txBody>
      </p:sp>
      <p:sp>
        <p:nvSpPr>
          <p:cNvPr id="8" name="Espace réservé du pied de page 7">
            <a:extLst>
              <a:ext uri="{FF2B5EF4-FFF2-40B4-BE49-F238E27FC236}">
                <a16:creationId xmlns:a16="http://schemas.microsoft.com/office/drawing/2014/main" id="{C76F79F8-5162-EE62-C126-A03B90E8BE12}"/>
              </a:ext>
            </a:extLst>
          </p:cNvPr>
          <p:cNvSpPr>
            <a:spLocks noGrp="1"/>
          </p:cNvSpPr>
          <p:nvPr>
            <p:ph type="ftr" sz="quarter" idx="3"/>
          </p:nvPr>
        </p:nvSpPr>
        <p:spPr/>
        <p:txBody>
          <a:bodyPr/>
          <a:lstStyle/>
          <a:p>
            <a:r>
              <a:rPr lang="fr-CA"/>
              <a:t>© Apprentx Inc.</a:t>
            </a:r>
          </a:p>
        </p:txBody>
      </p:sp>
      <p:sp>
        <p:nvSpPr>
          <p:cNvPr id="6" name="Rectangle : coins arrondis 5">
            <a:extLst>
              <a:ext uri="{FF2B5EF4-FFF2-40B4-BE49-F238E27FC236}">
                <a16:creationId xmlns:a16="http://schemas.microsoft.com/office/drawing/2014/main" id="{26E1A63B-8B39-9DB1-1018-AAE4FFFB877F}"/>
              </a:ext>
            </a:extLst>
          </p:cNvPr>
          <p:cNvSpPr/>
          <p:nvPr/>
        </p:nvSpPr>
        <p:spPr>
          <a:xfrm>
            <a:off x="-658815" y="3446017"/>
            <a:ext cx="4788394" cy="395926"/>
          </a:xfrm>
          <a:prstGeom prst="roundRect">
            <a:avLst>
              <a:gd name="adj" fmla="val 50000"/>
            </a:avLst>
          </a:prstGeom>
          <a:solidFill>
            <a:srgbClr val="FFA05A"/>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Espace réservé du contenu 2">
            <a:extLst>
              <a:ext uri="{FF2B5EF4-FFF2-40B4-BE49-F238E27FC236}">
                <a16:creationId xmlns:a16="http://schemas.microsoft.com/office/drawing/2014/main" id="{CA7D0F6C-30F5-25E8-0E30-F6312A687CBD}"/>
              </a:ext>
            </a:extLst>
          </p:cNvPr>
          <p:cNvSpPr txBox="1">
            <a:spLocks/>
          </p:cNvSpPr>
          <p:nvPr/>
        </p:nvSpPr>
        <p:spPr>
          <a:xfrm>
            <a:off x="195235" y="4020306"/>
            <a:ext cx="7379739" cy="2549694"/>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800"/>
              </a:spcAft>
              <a:buFont typeface="Arial" panose="020B0604020202020204" pitchFamily="34" charset="0"/>
              <a:buNone/>
              <a:tabLst/>
              <a:defRPr sz="2400" b="0" i="0" kern="1200">
                <a:solidFill>
                  <a:schemeClr val="tx1"/>
                </a:solidFill>
                <a:latin typeface="Avenir" panose="02000503020000020003" pitchFamily="2" charset="0"/>
                <a:ea typeface="+mn-ea"/>
                <a:cs typeface="+mn-cs"/>
              </a:defRPr>
            </a:lvl1pPr>
            <a:lvl2pPr marL="363538" indent="-177800" algn="l" defTabSz="914400" rtl="0" eaLnBrk="1" latinLnBrk="0" hangingPunct="1">
              <a:lnSpc>
                <a:spcPct val="100000"/>
              </a:lnSpc>
              <a:spcBef>
                <a:spcPts val="400"/>
              </a:spcBef>
              <a:spcAft>
                <a:spcPts val="800"/>
              </a:spcAft>
              <a:buFont typeface="Arial" panose="020B0604020202020204" pitchFamily="34" charset="0"/>
              <a:buChar char="•"/>
              <a:tabLst/>
              <a:defRPr sz="1800" b="0" i="0" kern="1200">
                <a:solidFill>
                  <a:schemeClr val="tx1"/>
                </a:solidFill>
                <a:latin typeface="Avenir" panose="02000503020000020003" pitchFamily="2" charset="0"/>
                <a:ea typeface="+mn-ea"/>
                <a:cs typeface="+mn-cs"/>
              </a:defRPr>
            </a:lvl2pPr>
            <a:lvl3pPr marL="496888" indent="-136525" algn="l" defTabSz="914400" rtl="0" eaLnBrk="1" latinLnBrk="0" hangingPunct="1">
              <a:lnSpc>
                <a:spcPct val="100000"/>
              </a:lnSpc>
              <a:spcBef>
                <a:spcPts val="200"/>
              </a:spcBef>
              <a:spcAft>
                <a:spcPts val="600"/>
              </a:spcAft>
              <a:buFont typeface="Arial" panose="020B0604020202020204" pitchFamily="34" charset="0"/>
              <a:buChar char="•"/>
              <a:tabLst/>
              <a:defRPr sz="1600" b="0" i="0" kern="1200">
                <a:solidFill>
                  <a:schemeClr val="tx1"/>
                </a:solidFill>
                <a:latin typeface="Avenir" panose="02000503020000020003" pitchFamily="2" charset="0"/>
                <a:ea typeface="+mn-ea"/>
                <a:cs typeface="+mn-cs"/>
              </a:defRPr>
            </a:lvl3pPr>
            <a:lvl4pPr marL="671513" indent="-136525" algn="l" defTabSz="914400" rtl="0" eaLnBrk="1" latinLnBrk="0" hangingPunct="1">
              <a:lnSpc>
                <a:spcPct val="100000"/>
              </a:lnSpc>
              <a:spcBef>
                <a:spcPts val="200"/>
              </a:spcBef>
              <a:spcAft>
                <a:spcPts val="600"/>
              </a:spcAft>
              <a:buFont typeface="Arial" panose="020B0604020202020204" pitchFamily="34" charset="0"/>
              <a:buChar char="•"/>
              <a:tabLst/>
              <a:defRPr sz="1600" b="0" i="0" kern="1200">
                <a:solidFill>
                  <a:schemeClr val="tx1"/>
                </a:solidFill>
                <a:latin typeface="Avenir" panose="02000503020000020003" pitchFamily="2" charset="0"/>
                <a:ea typeface="+mn-ea"/>
                <a:cs typeface="+mn-cs"/>
              </a:defRPr>
            </a:lvl4pPr>
            <a:lvl5pPr marL="808038" indent="-133350" algn="l" defTabSz="914400" rtl="0" eaLnBrk="1" latinLnBrk="0" hangingPunct="1">
              <a:lnSpc>
                <a:spcPct val="100000"/>
              </a:lnSpc>
              <a:spcBef>
                <a:spcPts val="200"/>
              </a:spcBef>
              <a:spcAft>
                <a:spcPts val="600"/>
              </a:spcAft>
              <a:buFont typeface="Arial" panose="020B0604020202020204" pitchFamily="34" charset="0"/>
              <a:buChar char="•"/>
              <a:tabLst/>
              <a:defRPr sz="1600" b="0" i="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FFA05A"/>
              </a:buClr>
              <a:buFont typeface="Wingdings" panose="05000000000000000000" pitchFamily="2" charset="2"/>
              <a:buChar char="§"/>
            </a:pPr>
            <a:r>
              <a:rPr lang="en-US" sz="1800" dirty="0">
                <a:latin typeface="Avenir"/>
              </a:rPr>
              <a:t>When content is relevant and meaningful, learners pay more attention to it, which is crucial for effective encoding.</a:t>
            </a:r>
          </a:p>
          <a:p>
            <a:pPr marL="285750" indent="-285750">
              <a:buClr>
                <a:srgbClr val="FFA05A"/>
              </a:buClr>
              <a:buFont typeface="Wingdings" panose="05000000000000000000" pitchFamily="2" charset="2"/>
              <a:buChar char="§"/>
            </a:pPr>
            <a:r>
              <a:rPr lang="en-US" sz="1800" dirty="0">
                <a:latin typeface="Avenir"/>
              </a:rPr>
              <a:t>The perception of value and meaning often triggers a positive emotional response. Emotions play an important role in the memorization process, as they help anchor information more deeply in memory.</a:t>
            </a:r>
          </a:p>
          <a:p>
            <a:pPr marL="285750" indent="-285750">
              <a:buClr>
                <a:srgbClr val="FFA05A"/>
              </a:buClr>
              <a:buFont typeface="Wingdings" panose="05000000000000000000" pitchFamily="2" charset="2"/>
              <a:buChar char="§"/>
            </a:pPr>
            <a:r>
              <a:rPr lang="en-US" sz="1800" dirty="0">
                <a:latin typeface="Avenir"/>
              </a:rPr>
              <a:t>Content with perceived value fosters intrinsic motivation, encouraging learners to invest more effort in the learning process.</a:t>
            </a:r>
            <a:endParaRPr lang="fr-CA" sz="1700" dirty="0">
              <a:latin typeface="Avenir"/>
            </a:endParaRPr>
          </a:p>
        </p:txBody>
      </p:sp>
      <p:sp>
        <p:nvSpPr>
          <p:cNvPr id="9" name="ZoneTexte 8">
            <a:extLst>
              <a:ext uri="{FF2B5EF4-FFF2-40B4-BE49-F238E27FC236}">
                <a16:creationId xmlns:a16="http://schemas.microsoft.com/office/drawing/2014/main" id="{8F338023-7FDC-4778-3B5E-658F6465F5D4}"/>
              </a:ext>
            </a:extLst>
          </p:cNvPr>
          <p:cNvSpPr txBox="1"/>
          <p:nvPr/>
        </p:nvSpPr>
        <p:spPr>
          <a:xfrm>
            <a:off x="2498552" y="3446017"/>
            <a:ext cx="1557799" cy="369332"/>
          </a:xfrm>
          <a:prstGeom prst="rect">
            <a:avLst/>
          </a:prstGeom>
          <a:noFill/>
        </p:spPr>
        <p:txBody>
          <a:bodyPr wrap="none" rtlCol="0">
            <a:spAutoFit/>
          </a:bodyPr>
          <a:lstStyle/>
          <a:p>
            <a:r>
              <a:rPr lang="fr-CA" b="1">
                <a:solidFill>
                  <a:schemeClr val="bg1"/>
                </a:solidFill>
              </a:rPr>
              <a:t>Implications</a:t>
            </a:r>
          </a:p>
        </p:txBody>
      </p:sp>
      <p:sp>
        <p:nvSpPr>
          <p:cNvPr id="11" name="ZoneTexte 10">
            <a:extLst>
              <a:ext uri="{FF2B5EF4-FFF2-40B4-BE49-F238E27FC236}">
                <a16:creationId xmlns:a16="http://schemas.microsoft.com/office/drawing/2014/main" id="{F92BB1BD-C14B-8974-A546-80C98CFBF2E8}"/>
              </a:ext>
            </a:extLst>
          </p:cNvPr>
          <p:cNvSpPr txBox="1"/>
          <p:nvPr/>
        </p:nvSpPr>
        <p:spPr>
          <a:xfrm>
            <a:off x="158832" y="237241"/>
            <a:ext cx="7416141" cy="400110"/>
          </a:xfrm>
          <a:prstGeom prst="rect">
            <a:avLst/>
          </a:prstGeom>
          <a:noFill/>
        </p:spPr>
        <p:txBody>
          <a:bodyPr wrap="square" lIns="91440" tIns="45720" rIns="91440" bIns="45720" anchor="t">
            <a:spAutoFit/>
          </a:bodyPr>
          <a:lstStyle/>
          <a:p>
            <a:r>
              <a:rPr lang="fr-CA" sz="2000" b="1" dirty="0"/>
              <a:t>2. </a:t>
            </a:r>
            <a:r>
              <a:rPr lang="en-US" sz="2000" b="1" dirty="0"/>
              <a:t>We learn better by making sense of the information.</a:t>
            </a:r>
            <a:endParaRPr lang="fr-CA" sz="2000" b="1" dirty="0"/>
          </a:p>
        </p:txBody>
      </p:sp>
      <p:sp>
        <p:nvSpPr>
          <p:cNvPr id="13" name="Rectangle : coins arrondis 12">
            <a:extLst>
              <a:ext uri="{FF2B5EF4-FFF2-40B4-BE49-F238E27FC236}">
                <a16:creationId xmlns:a16="http://schemas.microsoft.com/office/drawing/2014/main" id="{B37C33C4-07C2-456B-B128-2F2CCA7D723C}"/>
              </a:ext>
            </a:extLst>
          </p:cNvPr>
          <p:cNvSpPr/>
          <p:nvPr/>
        </p:nvSpPr>
        <p:spPr>
          <a:xfrm>
            <a:off x="9638970" y="393221"/>
            <a:ext cx="2840511" cy="395926"/>
          </a:xfrm>
          <a:prstGeom prst="roundRect">
            <a:avLst>
              <a:gd name="adj" fmla="val 50000"/>
            </a:avLst>
          </a:prstGeom>
          <a:solidFill>
            <a:srgbClr val="FFA05A"/>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ZoneTexte 13">
            <a:extLst>
              <a:ext uri="{FF2B5EF4-FFF2-40B4-BE49-F238E27FC236}">
                <a16:creationId xmlns:a16="http://schemas.microsoft.com/office/drawing/2014/main" id="{EE029F15-DD29-938F-E073-8F000809DE9F}"/>
              </a:ext>
            </a:extLst>
          </p:cNvPr>
          <p:cNvSpPr txBox="1"/>
          <p:nvPr/>
        </p:nvSpPr>
        <p:spPr>
          <a:xfrm>
            <a:off x="9746275" y="406518"/>
            <a:ext cx="1229824" cy="369332"/>
          </a:xfrm>
          <a:prstGeom prst="rect">
            <a:avLst/>
          </a:prstGeom>
          <a:noFill/>
        </p:spPr>
        <p:txBody>
          <a:bodyPr wrap="none" rtlCol="0">
            <a:spAutoFit/>
          </a:bodyPr>
          <a:lstStyle/>
          <a:p>
            <a:r>
              <a:rPr lang="fr-CA" b="1">
                <a:solidFill>
                  <a:schemeClr val="bg1"/>
                </a:solidFill>
              </a:rPr>
              <a:t>Solutions</a:t>
            </a:r>
          </a:p>
        </p:txBody>
      </p:sp>
      <p:pic>
        <p:nvPicPr>
          <p:cNvPr id="10" name="Image 9">
            <a:extLst>
              <a:ext uri="{FF2B5EF4-FFF2-40B4-BE49-F238E27FC236}">
                <a16:creationId xmlns:a16="http://schemas.microsoft.com/office/drawing/2014/main" id="{AE35CF71-C1D2-94A8-E356-CEF15091F4DD}"/>
              </a:ext>
            </a:extLst>
          </p:cNvPr>
          <p:cNvPicPr>
            <a:picLocks noChangeAspect="1"/>
          </p:cNvPicPr>
          <p:nvPr/>
        </p:nvPicPr>
        <p:blipFill>
          <a:blip r:embed="rId3"/>
          <a:stretch>
            <a:fillRect/>
          </a:stretch>
        </p:blipFill>
        <p:spPr>
          <a:xfrm>
            <a:off x="10309735" y="5889808"/>
            <a:ext cx="1723433" cy="821449"/>
          </a:xfrm>
          <a:prstGeom prst="rect">
            <a:avLst/>
          </a:prstGeom>
        </p:spPr>
      </p:pic>
    </p:spTree>
    <p:extLst>
      <p:ext uri="{BB962C8B-B14F-4D97-AF65-F5344CB8AC3E}">
        <p14:creationId xmlns:p14="http://schemas.microsoft.com/office/powerpoint/2010/main" val="720941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6F5842A-C1A0-9514-8B85-C71C6A4E6507}"/>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0C57C3F-20A0-EF02-8880-048A191076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F26F82-9697-4C4B-B03F-0D6C917691DC}" type="slidenum">
              <a:rPr kumimoji="0" lang="fr-CA" sz="1000" b="0" i="0" u="none" strike="noStrike" kern="1200" cap="none" spc="0" normalizeH="0" baseline="0" noProof="0" smtClean="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CA" sz="10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 name="Espace réservé du texte 3">
            <a:extLst>
              <a:ext uri="{FF2B5EF4-FFF2-40B4-BE49-F238E27FC236}">
                <a16:creationId xmlns:a16="http://schemas.microsoft.com/office/drawing/2014/main" id="{9AEBF503-1241-3799-AFBD-8D9D1EFA2A27}"/>
              </a:ext>
            </a:extLst>
          </p:cNvPr>
          <p:cNvSpPr>
            <a:spLocks noGrp="1"/>
          </p:cNvSpPr>
          <p:nvPr>
            <p:ph type="body" idx="1"/>
          </p:nvPr>
        </p:nvSpPr>
        <p:spPr/>
        <p:txBody>
          <a:bodyPr/>
          <a:lstStyle/>
          <a:p>
            <a:endParaRPr lang="fr-CA"/>
          </a:p>
        </p:txBody>
      </p:sp>
      <p:sp>
        <p:nvSpPr>
          <p:cNvPr id="5" name="Titre 4">
            <a:extLst>
              <a:ext uri="{FF2B5EF4-FFF2-40B4-BE49-F238E27FC236}">
                <a16:creationId xmlns:a16="http://schemas.microsoft.com/office/drawing/2014/main" id="{D82E2870-FA10-AD74-CDEC-21DAC7475947}"/>
              </a:ext>
            </a:extLst>
          </p:cNvPr>
          <p:cNvSpPr>
            <a:spLocks noGrp="1"/>
          </p:cNvSpPr>
          <p:nvPr>
            <p:ph type="title"/>
          </p:nvPr>
        </p:nvSpPr>
        <p:spPr>
          <a:xfrm>
            <a:off x="360000" y="576000"/>
            <a:ext cx="11307744" cy="539750"/>
          </a:xfrm>
        </p:spPr>
        <p:txBody>
          <a:bodyPr/>
          <a:lstStyle/>
          <a:p>
            <a:r>
              <a:rPr lang="fr-CA" sz="3200" b="1"/>
              <a:t>2. Nous apprenons mieux en donnant du sens aux informations</a:t>
            </a:r>
            <a:br>
              <a:rPr lang="fr-CA" sz="3200" b="1"/>
            </a:br>
            <a:br>
              <a:rPr lang="fr-CA" b="1"/>
            </a:br>
            <a:endParaRPr lang="fr-CA"/>
          </a:p>
        </p:txBody>
      </p:sp>
      <p:sp>
        <p:nvSpPr>
          <p:cNvPr id="6" name="Espace réservé du pied de page 5">
            <a:extLst>
              <a:ext uri="{FF2B5EF4-FFF2-40B4-BE49-F238E27FC236}">
                <a16:creationId xmlns:a16="http://schemas.microsoft.com/office/drawing/2014/main" id="{86CAFD75-2B13-8069-840F-FD5B59F36E23}"/>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a:ln>
                  <a:noFill/>
                </a:ln>
                <a:solidFill>
                  <a:srgbClr val="FFFFFF"/>
                </a:solidFill>
                <a:effectLst/>
                <a:uLnTx/>
                <a:uFillTx/>
                <a:latin typeface="Avenir" panose="02000503020000020003" pitchFamily="2" charset="0"/>
                <a:ea typeface="+mn-ea"/>
                <a:cs typeface="+mn-cs"/>
              </a:rPr>
              <a:t>© Apprentx Inc.</a:t>
            </a:r>
          </a:p>
        </p:txBody>
      </p:sp>
      <p:sp>
        <p:nvSpPr>
          <p:cNvPr id="8" name="ZoneTexte 7">
            <a:extLst>
              <a:ext uri="{FF2B5EF4-FFF2-40B4-BE49-F238E27FC236}">
                <a16:creationId xmlns:a16="http://schemas.microsoft.com/office/drawing/2014/main" id="{6BC0CEE3-1B67-D732-2528-E1C82BE70606}"/>
              </a:ext>
            </a:extLst>
          </p:cNvPr>
          <p:cNvSpPr txBox="1"/>
          <p:nvPr/>
        </p:nvSpPr>
        <p:spPr>
          <a:xfrm>
            <a:off x="503583" y="1874608"/>
            <a:ext cx="11449878" cy="427809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3200" b="1" i="0" u="none" strike="noStrike" kern="1200" cap="none" spc="0" normalizeH="0" baseline="0" noProof="0">
                <a:ln>
                  <a:noFill/>
                </a:ln>
                <a:solidFill>
                  <a:srgbClr val="FFA05A"/>
                </a:solidFill>
                <a:effectLst/>
                <a:uLnTx/>
                <a:uFillTx/>
                <a:latin typeface="Avenir Next LT Pro"/>
                <a:ea typeface="+mn-ea"/>
                <a:cs typeface="+mn-cs"/>
              </a:rPr>
              <a:t>Conseil pour un apprenant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2400" b="0" i="0" u="none" strike="noStrike" kern="1200" cap="none" spc="0" normalizeH="0" baseline="0" noProof="0">
              <a:ln>
                <a:noFill/>
              </a:ln>
              <a:solidFill>
                <a:srgbClr val="FFA05A"/>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2400" b="0" i="1" u="none" strike="noStrike" kern="1200" cap="none" spc="0" normalizeH="0" baseline="0" noProof="0">
              <a:ln>
                <a:noFill/>
              </a:ln>
              <a:solidFill>
                <a:srgbClr val="FFA05A"/>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2400" i="1">
                <a:solidFill>
                  <a:srgbClr val="FFA05A"/>
                </a:solidFill>
                <a:latin typeface="Avenir Next LT Pro"/>
              </a:rPr>
              <a:t>Reliez toujours ce que vous apprenez à des objectifs concrets et des situations réelles : En cherchant à comprendre comment les nouvelles connaissances peuvent répondre à vos défis actuels ou à ceux de votre entreprise, vous rendrez votre apprentissage plus pertinent et motivant.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2400" i="1">
              <a:solidFill>
                <a:srgbClr val="FFA05A"/>
              </a:solidFill>
              <a:latin typeface="Avenir Next LT Pr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CA" sz="2400" b="1">
                <a:solidFill>
                  <a:schemeClr val="bg1"/>
                </a:solidFill>
              </a:rPr>
              <a:t>N'ayez pas peur de poser des questions à votre formateur pour comprendre le "pourquoi" derrière ce que vous apprenez</a:t>
            </a:r>
            <a:r>
              <a:rPr lang="fr-CA" sz="2400">
                <a:solidFill>
                  <a:schemeClr val="bg1"/>
                </a:solidFill>
              </a:rPr>
              <a:t> : Cela vous aidera à donner du sens aux informations et à mieux les retenir en les reliant à des objectifs concrets.</a:t>
            </a:r>
            <a:endParaRPr kumimoji="0" lang="fr-CA" sz="2400" b="0" i="1" u="none" strike="noStrike" kern="1200" cap="none" spc="0" normalizeH="0" baseline="0" noProof="0">
              <a:ln>
                <a:noFill/>
              </a:ln>
              <a:solidFill>
                <a:schemeClr val="bg1"/>
              </a:solidFill>
              <a:effectLst/>
              <a:uLnTx/>
              <a:uFillTx/>
              <a:latin typeface="Avenir Next LT Pro"/>
              <a:ea typeface="+mn-ea"/>
              <a:cs typeface="+mn-cs"/>
            </a:endParaRPr>
          </a:p>
        </p:txBody>
      </p:sp>
      <p:grpSp>
        <p:nvGrpSpPr>
          <p:cNvPr id="12" name="Groupe 11">
            <a:extLst>
              <a:ext uri="{FF2B5EF4-FFF2-40B4-BE49-F238E27FC236}">
                <a16:creationId xmlns:a16="http://schemas.microsoft.com/office/drawing/2014/main" id="{4629A8A5-82CF-7AF3-5FC9-0F473CB5C9C7}"/>
              </a:ext>
            </a:extLst>
          </p:cNvPr>
          <p:cNvGrpSpPr/>
          <p:nvPr/>
        </p:nvGrpSpPr>
        <p:grpSpPr>
          <a:xfrm>
            <a:off x="1868557" y="1645726"/>
            <a:ext cx="1298713" cy="1123119"/>
            <a:chOff x="1868557" y="1645726"/>
            <a:chExt cx="1298713" cy="1123119"/>
          </a:xfrm>
        </p:grpSpPr>
        <p:sp>
          <p:nvSpPr>
            <p:cNvPr id="10" name="Ellipse 9">
              <a:extLst>
                <a:ext uri="{FF2B5EF4-FFF2-40B4-BE49-F238E27FC236}">
                  <a16:creationId xmlns:a16="http://schemas.microsoft.com/office/drawing/2014/main" id="{9D105F8F-4F9B-214F-F042-A5105FA7A66F}"/>
                </a:ext>
              </a:extLst>
            </p:cNvPr>
            <p:cNvSpPr/>
            <p:nvPr/>
          </p:nvSpPr>
          <p:spPr>
            <a:xfrm>
              <a:off x="1868557" y="1645726"/>
              <a:ext cx="1298713" cy="1123119"/>
            </a:xfrm>
            <a:prstGeom prst="ellipse">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9" name="Graphique 8">
              <a:extLst>
                <a:ext uri="{FF2B5EF4-FFF2-40B4-BE49-F238E27FC236}">
                  <a16:creationId xmlns:a16="http://schemas.microsoft.com/office/drawing/2014/main" id="{E8D40E0F-4089-A596-A340-521C65573D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16389" y="1717634"/>
              <a:ext cx="629552" cy="979303"/>
            </a:xfrm>
            <a:prstGeom prst="rect">
              <a:avLst/>
            </a:prstGeom>
          </p:spPr>
        </p:pic>
      </p:grpSp>
    </p:spTree>
    <p:extLst>
      <p:ext uri="{BB962C8B-B14F-4D97-AF65-F5344CB8AC3E}">
        <p14:creationId xmlns:p14="http://schemas.microsoft.com/office/powerpoint/2010/main" val="3562248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188EA-F9BE-D547-1E7D-E40903F8127C}"/>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4FB88B7-8789-EBFC-1382-500448678D1F}"/>
              </a:ext>
            </a:extLst>
          </p:cNvPr>
          <p:cNvSpPr>
            <a:spLocks noGrp="1"/>
          </p:cNvSpPr>
          <p:nvPr>
            <p:ph type="sldNum" sz="quarter" idx="11"/>
          </p:nvPr>
        </p:nvSpPr>
        <p:spPr/>
        <p:txBody>
          <a:bodyPr/>
          <a:lstStyle/>
          <a:p>
            <a:fld id="{974CB5C3-366E-402B-BA64-2226CA2A33D2}" type="slidenum">
              <a:rPr lang="fr-CA" smtClean="0"/>
              <a:t>7</a:t>
            </a:fld>
            <a:endParaRPr lang="fr-CA"/>
          </a:p>
        </p:txBody>
      </p:sp>
      <p:sp>
        <p:nvSpPr>
          <p:cNvPr id="3" name="Espace réservé du contenu 2">
            <a:extLst>
              <a:ext uri="{FF2B5EF4-FFF2-40B4-BE49-F238E27FC236}">
                <a16:creationId xmlns:a16="http://schemas.microsoft.com/office/drawing/2014/main" id="{95B18006-42F3-6E82-A88E-9BEB098505A8}"/>
              </a:ext>
            </a:extLst>
          </p:cNvPr>
          <p:cNvSpPr>
            <a:spLocks noGrp="1"/>
          </p:cNvSpPr>
          <p:nvPr>
            <p:ph sz="quarter" idx="12"/>
          </p:nvPr>
        </p:nvSpPr>
        <p:spPr>
          <a:xfrm>
            <a:off x="158832" y="969180"/>
            <a:ext cx="7337743" cy="2442804"/>
          </a:xfrm>
        </p:spPr>
        <p:txBody>
          <a:bodyPr vert="horz" lIns="91440" tIns="45720" rIns="91440" bIns="45720" rtlCol="0" anchor="t">
            <a:normAutofit/>
          </a:bodyPr>
          <a:lstStyle/>
          <a:p>
            <a:r>
              <a:rPr lang="en-US" sz="1800" dirty="0">
                <a:latin typeface="Avenir"/>
              </a:rPr>
              <a:t>Learning is optimized when new information integrates with already acquired knowledge. By linking new content to elements that learners already master, they build a stronger foundation for retention and comprehension. This process, called schema construction, helps make sense to complex concepts by integrating them into a pre-existing structure. Prior knowledge is stored in long-term memory in the form of schemas, which are organized structures of knowledge. These schemas group information by connecting it to other related knowledge.</a:t>
            </a:r>
            <a:endParaRPr lang="fr-CA" sz="1800" i="1" dirty="0">
              <a:latin typeface="Avenir"/>
            </a:endParaRPr>
          </a:p>
        </p:txBody>
      </p:sp>
      <p:sp>
        <p:nvSpPr>
          <p:cNvPr id="5" name="Espace réservé du contenu 4">
            <a:extLst>
              <a:ext uri="{FF2B5EF4-FFF2-40B4-BE49-F238E27FC236}">
                <a16:creationId xmlns:a16="http://schemas.microsoft.com/office/drawing/2014/main" id="{200F9264-60E1-1473-20C3-2A6DD65ACF12}"/>
              </a:ext>
            </a:extLst>
          </p:cNvPr>
          <p:cNvSpPr>
            <a:spLocks noGrp="1"/>
          </p:cNvSpPr>
          <p:nvPr>
            <p:ph sz="quarter" idx="15"/>
          </p:nvPr>
        </p:nvSpPr>
        <p:spPr>
          <a:xfrm>
            <a:off x="7865918" y="1330036"/>
            <a:ext cx="4167250" cy="4231963"/>
          </a:xfrm>
        </p:spPr>
        <p:txBody>
          <a:bodyPr vert="horz" lIns="91440" tIns="45720" rIns="91440" bIns="45720" rtlCol="0" anchor="t">
            <a:normAutofit/>
          </a:bodyPr>
          <a:lstStyle/>
          <a:p>
            <a:pPr marL="685800" indent="-685800">
              <a:buFont typeface="Wingdings" panose="05000000000000000000" pitchFamily="2" charset="2"/>
              <a:buChar char="q"/>
            </a:pPr>
            <a:r>
              <a:rPr lang="en-US" sz="2000" dirty="0">
                <a:solidFill>
                  <a:srgbClr val="FFA05A"/>
                </a:solidFill>
                <a:latin typeface="Avenir"/>
              </a:rPr>
              <a:t>Assessment of prior knowledge</a:t>
            </a:r>
          </a:p>
          <a:p>
            <a:pPr marL="685800" indent="-685800">
              <a:buFont typeface="Wingdings" panose="05000000000000000000" pitchFamily="2" charset="2"/>
              <a:buChar char="q"/>
            </a:pPr>
            <a:r>
              <a:rPr lang="en-US" sz="2000" dirty="0">
                <a:solidFill>
                  <a:srgbClr val="FFA05A"/>
                </a:solidFill>
                <a:latin typeface="Avenir"/>
              </a:rPr>
              <a:t>Bridging the knowledge gaps</a:t>
            </a:r>
          </a:p>
          <a:p>
            <a:pPr marL="685800" indent="-685800">
              <a:buFont typeface="Wingdings" panose="05000000000000000000" pitchFamily="2" charset="2"/>
              <a:buChar char="q"/>
            </a:pPr>
            <a:r>
              <a:rPr lang="en-US" sz="2000" dirty="0">
                <a:solidFill>
                  <a:srgbClr val="FFA05A"/>
                </a:solidFill>
                <a:latin typeface="Avenir"/>
              </a:rPr>
              <a:t>Using concrete and familiar examples.</a:t>
            </a:r>
          </a:p>
          <a:p>
            <a:pPr marL="685800" indent="-685800">
              <a:buFont typeface="Wingdings" panose="05000000000000000000" pitchFamily="2" charset="2"/>
              <a:buChar char="q"/>
            </a:pPr>
            <a:r>
              <a:rPr lang="en-US" sz="2000" dirty="0">
                <a:solidFill>
                  <a:srgbClr val="FFA05A"/>
                </a:solidFill>
                <a:latin typeface="Avenir"/>
              </a:rPr>
              <a:t>Utilizing analogies</a:t>
            </a:r>
          </a:p>
          <a:p>
            <a:pPr marL="685800" indent="-685800">
              <a:buFont typeface="Wingdings" panose="05000000000000000000" pitchFamily="2" charset="2"/>
              <a:buChar char="q"/>
            </a:pPr>
            <a:r>
              <a:rPr lang="en-US" sz="2000" dirty="0">
                <a:solidFill>
                  <a:srgbClr val="FFA05A"/>
                </a:solidFill>
                <a:latin typeface="Avenir"/>
              </a:rPr>
              <a:t>Encouraging personal reflection</a:t>
            </a:r>
            <a:endParaRPr lang="fr-CA" sz="2000" dirty="0">
              <a:solidFill>
                <a:srgbClr val="FFA05A"/>
              </a:solidFill>
              <a:latin typeface="Avenir"/>
            </a:endParaRPr>
          </a:p>
        </p:txBody>
      </p:sp>
      <p:sp>
        <p:nvSpPr>
          <p:cNvPr id="8" name="Espace réservé du pied de page 7">
            <a:extLst>
              <a:ext uri="{FF2B5EF4-FFF2-40B4-BE49-F238E27FC236}">
                <a16:creationId xmlns:a16="http://schemas.microsoft.com/office/drawing/2014/main" id="{867E6E95-7862-655E-831E-85BF95F48D9E}"/>
              </a:ext>
            </a:extLst>
          </p:cNvPr>
          <p:cNvSpPr>
            <a:spLocks noGrp="1"/>
          </p:cNvSpPr>
          <p:nvPr>
            <p:ph type="ftr" sz="quarter" idx="3"/>
          </p:nvPr>
        </p:nvSpPr>
        <p:spPr/>
        <p:txBody>
          <a:bodyPr/>
          <a:lstStyle/>
          <a:p>
            <a:r>
              <a:rPr lang="fr-CA"/>
              <a:t>© Apprentx Inc.</a:t>
            </a:r>
          </a:p>
        </p:txBody>
      </p:sp>
      <p:sp>
        <p:nvSpPr>
          <p:cNvPr id="6" name="Rectangle : coins arrondis 5">
            <a:extLst>
              <a:ext uri="{FF2B5EF4-FFF2-40B4-BE49-F238E27FC236}">
                <a16:creationId xmlns:a16="http://schemas.microsoft.com/office/drawing/2014/main" id="{9776F912-A50D-2C43-60F6-E19054D3C6DE}"/>
              </a:ext>
            </a:extLst>
          </p:cNvPr>
          <p:cNvSpPr/>
          <p:nvPr/>
        </p:nvSpPr>
        <p:spPr>
          <a:xfrm>
            <a:off x="-658815" y="3446017"/>
            <a:ext cx="4788394" cy="395926"/>
          </a:xfrm>
          <a:prstGeom prst="roundRect">
            <a:avLst>
              <a:gd name="adj" fmla="val 50000"/>
            </a:avLst>
          </a:prstGeom>
          <a:solidFill>
            <a:srgbClr val="FFA05A"/>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Espace réservé du contenu 2">
            <a:extLst>
              <a:ext uri="{FF2B5EF4-FFF2-40B4-BE49-F238E27FC236}">
                <a16:creationId xmlns:a16="http://schemas.microsoft.com/office/drawing/2014/main" id="{CFE0F589-08E7-7CD8-9E6A-2CBDDE4259F4}"/>
              </a:ext>
            </a:extLst>
          </p:cNvPr>
          <p:cNvSpPr txBox="1">
            <a:spLocks/>
          </p:cNvSpPr>
          <p:nvPr/>
        </p:nvSpPr>
        <p:spPr>
          <a:xfrm>
            <a:off x="265152" y="4127196"/>
            <a:ext cx="7203500" cy="2442804"/>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800"/>
              </a:spcAft>
              <a:buFont typeface="Arial" panose="020B0604020202020204" pitchFamily="34" charset="0"/>
              <a:buNone/>
              <a:tabLst/>
              <a:defRPr sz="2400" b="0" i="0" kern="1200">
                <a:solidFill>
                  <a:schemeClr val="tx1"/>
                </a:solidFill>
                <a:latin typeface="Avenir" panose="02000503020000020003" pitchFamily="2" charset="0"/>
                <a:ea typeface="+mn-ea"/>
                <a:cs typeface="+mn-cs"/>
              </a:defRPr>
            </a:lvl1pPr>
            <a:lvl2pPr marL="363538" indent="-177800" algn="l" defTabSz="914400" rtl="0" eaLnBrk="1" latinLnBrk="0" hangingPunct="1">
              <a:lnSpc>
                <a:spcPct val="100000"/>
              </a:lnSpc>
              <a:spcBef>
                <a:spcPts val="400"/>
              </a:spcBef>
              <a:spcAft>
                <a:spcPts val="800"/>
              </a:spcAft>
              <a:buFont typeface="Arial" panose="020B0604020202020204" pitchFamily="34" charset="0"/>
              <a:buChar char="•"/>
              <a:tabLst/>
              <a:defRPr sz="1800" b="0" i="0" kern="1200">
                <a:solidFill>
                  <a:schemeClr val="tx1"/>
                </a:solidFill>
                <a:latin typeface="Avenir" panose="02000503020000020003" pitchFamily="2" charset="0"/>
                <a:ea typeface="+mn-ea"/>
                <a:cs typeface="+mn-cs"/>
              </a:defRPr>
            </a:lvl2pPr>
            <a:lvl3pPr marL="496888" indent="-136525" algn="l" defTabSz="914400" rtl="0" eaLnBrk="1" latinLnBrk="0" hangingPunct="1">
              <a:lnSpc>
                <a:spcPct val="100000"/>
              </a:lnSpc>
              <a:spcBef>
                <a:spcPts val="200"/>
              </a:spcBef>
              <a:spcAft>
                <a:spcPts val="600"/>
              </a:spcAft>
              <a:buFont typeface="Arial" panose="020B0604020202020204" pitchFamily="34" charset="0"/>
              <a:buChar char="•"/>
              <a:tabLst/>
              <a:defRPr sz="1600" b="0" i="0" kern="1200">
                <a:solidFill>
                  <a:schemeClr val="tx1"/>
                </a:solidFill>
                <a:latin typeface="Avenir" panose="02000503020000020003" pitchFamily="2" charset="0"/>
                <a:ea typeface="+mn-ea"/>
                <a:cs typeface="+mn-cs"/>
              </a:defRPr>
            </a:lvl3pPr>
            <a:lvl4pPr marL="671513" indent="-136525" algn="l" defTabSz="914400" rtl="0" eaLnBrk="1" latinLnBrk="0" hangingPunct="1">
              <a:lnSpc>
                <a:spcPct val="100000"/>
              </a:lnSpc>
              <a:spcBef>
                <a:spcPts val="200"/>
              </a:spcBef>
              <a:spcAft>
                <a:spcPts val="600"/>
              </a:spcAft>
              <a:buFont typeface="Arial" panose="020B0604020202020204" pitchFamily="34" charset="0"/>
              <a:buChar char="•"/>
              <a:tabLst/>
              <a:defRPr sz="1600" b="0" i="0" kern="1200">
                <a:solidFill>
                  <a:schemeClr val="tx1"/>
                </a:solidFill>
                <a:latin typeface="Avenir" panose="02000503020000020003" pitchFamily="2" charset="0"/>
                <a:ea typeface="+mn-ea"/>
                <a:cs typeface="+mn-cs"/>
              </a:defRPr>
            </a:lvl4pPr>
            <a:lvl5pPr marL="808038" indent="-133350" algn="l" defTabSz="914400" rtl="0" eaLnBrk="1" latinLnBrk="0" hangingPunct="1">
              <a:lnSpc>
                <a:spcPct val="100000"/>
              </a:lnSpc>
              <a:spcBef>
                <a:spcPts val="200"/>
              </a:spcBef>
              <a:spcAft>
                <a:spcPts val="600"/>
              </a:spcAft>
              <a:buFont typeface="Arial" panose="020B0604020202020204" pitchFamily="34" charset="0"/>
              <a:buChar char="•"/>
              <a:tabLst/>
              <a:defRPr sz="1600" b="0" i="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FFA05A"/>
              </a:buClr>
              <a:buFont typeface="Wingdings" panose="05000000000000000000" pitchFamily="2" charset="2"/>
              <a:buChar char="§"/>
            </a:pPr>
            <a:r>
              <a:rPr lang="en-US" sz="1700" dirty="0">
                <a:latin typeface="Avenir"/>
              </a:rPr>
              <a:t>Knowing the prior knowledge level of your audience allows you to tailor your training to their needs, facilitating the construction of accurate and usable schemas.</a:t>
            </a:r>
          </a:p>
          <a:p>
            <a:pPr marL="285750" indent="-285750">
              <a:buClr>
                <a:srgbClr val="FFA05A"/>
              </a:buClr>
              <a:buFont typeface="Wingdings" panose="05000000000000000000" pitchFamily="2" charset="2"/>
              <a:buChar char="§"/>
            </a:pPr>
            <a:r>
              <a:rPr lang="en-US" sz="1700" dirty="0">
                <a:latin typeface="Avenir"/>
              </a:rPr>
              <a:t>When prior knowledge is inadequate or incorrect, learning and comprehension become more difficult.</a:t>
            </a:r>
          </a:p>
          <a:p>
            <a:pPr marL="285750" indent="-285750">
              <a:buClr>
                <a:srgbClr val="FFA05A"/>
              </a:buClr>
              <a:buFont typeface="Wingdings" panose="05000000000000000000" pitchFamily="2" charset="2"/>
              <a:buChar char="§"/>
            </a:pPr>
            <a:r>
              <a:rPr lang="en-US" sz="1700" dirty="0">
                <a:latin typeface="Avenir"/>
              </a:rPr>
              <a:t>The more complete, accurate, and easily usable our schemas are, the simpler it becomes to apply them in work situations.</a:t>
            </a:r>
            <a:endParaRPr lang="fr-CA" sz="1700" dirty="0">
              <a:latin typeface="Avenir"/>
            </a:endParaRPr>
          </a:p>
        </p:txBody>
      </p:sp>
      <p:sp>
        <p:nvSpPr>
          <p:cNvPr id="9" name="ZoneTexte 8">
            <a:extLst>
              <a:ext uri="{FF2B5EF4-FFF2-40B4-BE49-F238E27FC236}">
                <a16:creationId xmlns:a16="http://schemas.microsoft.com/office/drawing/2014/main" id="{B82A05D2-7B86-A2B1-FF90-334939802650}"/>
              </a:ext>
            </a:extLst>
          </p:cNvPr>
          <p:cNvSpPr txBox="1"/>
          <p:nvPr/>
        </p:nvSpPr>
        <p:spPr>
          <a:xfrm>
            <a:off x="2498552" y="3446017"/>
            <a:ext cx="1557799" cy="369332"/>
          </a:xfrm>
          <a:prstGeom prst="rect">
            <a:avLst/>
          </a:prstGeom>
          <a:noFill/>
        </p:spPr>
        <p:txBody>
          <a:bodyPr wrap="none" rtlCol="0">
            <a:spAutoFit/>
          </a:bodyPr>
          <a:lstStyle/>
          <a:p>
            <a:r>
              <a:rPr lang="fr-CA" b="1">
                <a:solidFill>
                  <a:schemeClr val="bg1"/>
                </a:solidFill>
              </a:rPr>
              <a:t>Implications</a:t>
            </a:r>
          </a:p>
        </p:txBody>
      </p:sp>
      <p:sp>
        <p:nvSpPr>
          <p:cNvPr id="11" name="ZoneTexte 10">
            <a:extLst>
              <a:ext uri="{FF2B5EF4-FFF2-40B4-BE49-F238E27FC236}">
                <a16:creationId xmlns:a16="http://schemas.microsoft.com/office/drawing/2014/main" id="{A43DEFA5-DAE6-4EA5-6ADA-BB46DEEC0AB3}"/>
              </a:ext>
            </a:extLst>
          </p:cNvPr>
          <p:cNvSpPr txBox="1"/>
          <p:nvPr/>
        </p:nvSpPr>
        <p:spPr>
          <a:xfrm>
            <a:off x="158832" y="237241"/>
            <a:ext cx="7416141" cy="646331"/>
          </a:xfrm>
          <a:prstGeom prst="rect">
            <a:avLst/>
          </a:prstGeom>
          <a:noFill/>
        </p:spPr>
        <p:txBody>
          <a:bodyPr wrap="square" lIns="91440" tIns="45720" rIns="91440" bIns="45720" anchor="t">
            <a:spAutoFit/>
          </a:bodyPr>
          <a:lstStyle/>
          <a:p>
            <a:r>
              <a:rPr lang="fr-CA" b="1" dirty="0"/>
              <a:t>3. </a:t>
            </a:r>
            <a:r>
              <a:rPr lang="en-US" b="1" dirty="0"/>
              <a:t>Connecting new information to existing knowledge strengthens learning.</a:t>
            </a:r>
            <a:endParaRPr lang="fr-CA" b="1" dirty="0"/>
          </a:p>
        </p:txBody>
      </p:sp>
      <p:sp>
        <p:nvSpPr>
          <p:cNvPr id="13" name="Rectangle : coins arrondis 12">
            <a:extLst>
              <a:ext uri="{FF2B5EF4-FFF2-40B4-BE49-F238E27FC236}">
                <a16:creationId xmlns:a16="http://schemas.microsoft.com/office/drawing/2014/main" id="{9F895E14-263F-3CC8-D3DC-5B9A17C48AC3}"/>
              </a:ext>
            </a:extLst>
          </p:cNvPr>
          <p:cNvSpPr/>
          <p:nvPr/>
        </p:nvSpPr>
        <p:spPr>
          <a:xfrm>
            <a:off x="9638970" y="393221"/>
            <a:ext cx="2840511" cy="395926"/>
          </a:xfrm>
          <a:prstGeom prst="roundRect">
            <a:avLst>
              <a:gd name="adj" fmla="val 50000"/>
            </a:avLst>
          </a:prstGeom>
          <a:solidFill>
            <a:srgbClr val="FFA05A"/>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ZoneTexte 13">
            <a:extLst>
              <a:ext uri="{FF2B5EF4-FFF2-40B4-BE49-F238E27FC236}">
                <a16:creationId xmlns:a16="http://schemas.microsoft.com/office/drawing/2014/main" id="{DE3F9398-058E-8EF1-748E-E47C587FC7D1}"/>
              </a:ext>
            </a:extLst>
          </p:cNvPr>
          <p:cNvSpPr txBox="1"/>
          <p:nvPr/>
        </p:nvSpPr>
        <p:spPr>
          <a:xfrm>
            <a:off x="9746275" y="406518"/>
            <a:ext cx="1229824" cy="369332"/>
          </a:xfrm>
          <a:prstGeom prst="rect">
            <a:avLst/>
          </a:prstGeom>
          <a:noFill/>
        </p:spPr>
        <p:txBody>
          <a:bodyPr wrap="none" rtlCol="0">
            <a:spAutoFit/>
          </a:bodyPr>
          <a:lstStyle/>
          <a:p>
            <a:r>
              <a:rPr lang="fr-CA" b="1">
                <a:solidFill>
                  <a:schemeClr val="bg1"/>
                </a:solidFill>
              </a:rPr>
              <a:t>Solutions</a:t>
            </a:r>
          </a:p>
        </p:txBody>
      </p:sp>
      <p:pic>
        <p:nvPicPr>
          <p:cNvPr id="10" name="Image 9">
            <a:extLst>
              <a:ext uri="{FF2B5EF4-FFF2-40B4-BE49-F238E27FC236}">
                <a16:creationId xmlns:a16="http://schemas.microsoft.com/office/drawing/2014/main" id="{1952DBF7-959E-61B0-AB57-8BCB1016407D}"/>
              </a:ext>
            </a:extLst>
          </p:cNvPr>
          <p:cNvPicPr>
            <a:picLocks noChangeAspect="1"/>
          </p:cNvPicPr>
          <p:nvPr/>
        </p:nvPicPr>
        <p:blipFill>
          <a:blip r:embed="rId3"/>
          <a:stretch>
            <a:fillRect/>
          </a:stretch>
        </p:blipFill>
        <p:spPr>
          <a:xfrm>
            <a:off x="10309735" y="5889808"/>
            <a:ext cx="1723433" cy="821449"/>
          </a:xfrm>
          <a:prstGeom prst="rect">
            <a:avLst/>
          </a:prstGeom>
        </p:spPr>
      </p:pic>
    </p:spTree>
    <p:extLst>
      <p:ext uri="{BB962C8B-B14F-4D97-AF65-F5344CB8AC3E}">
        <p14:creationId xmlns:p14="http://schemas.microsoft.com/office/powerpoint/2010/main" val="1699019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52C30C6-5A7D-9A2C-7C98-CE6C73511475}"/>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13ADF5E-8B08-08FE-D2CF-F059483484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F26F82-9697-4C4B-B03F-0D6C917691DC}" type="slidenum">
              <a:rPr kumimoji="0" lang="fr-CA" sz="1000" b="0" i="0" u="none" strike="noStrike" kern="1200" cap="none" spc="0" normalizeH="0" baseline="0" noProof="0" smtClean="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CA" sz="10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 name="Espace réservé du texte 3">
            <a:extLst>
              <a:ext uri="{FF2B5EF4-FFF2-40B4-BE49-F238E27FC236}">
                <a16:creationId xmlns:a16="http://schemas.microsoft.com/office/drawing/2014/main" id="{24737C73-CE82-F5B7-401A-2D59A3ADA432}"/>
              </a:ext>
            </a:extLst>
          </p:cNvPr>
          <p:cNvSpPr>
            <a:spLocks noGrp="1"/>
          </p:cNvSpPr>
          <p:nvPr>
            <p:ph type="body" idx="1"/>
          </p:nvPr>
        </p:nvSpPr>
        <p:spPr/>
        <p:txBody>
          <a:bodyPr/>
          <a:lstStyle/>
          <a:p>
            <a:endParaRPr lang="fr-CA"/>
          </a:p>
        </p:txBody>
      </p:sp>
      <p:sp>
        <p:nvSpPr>
          <p:cNvPr id="5" name="Titre 4">
            <a:extLst>
              <a:ext uri="{FF2B5EF4-FFF2-40B4-BE49-F238E27FC236}">
                <a16:creationId xmlns:a16="http://schemas.microsoft.com/office/drawing/2014/main" id="{11923092-83E0-4ED3-23EF-FB15F7961678}"/>
              </a:ext>
            </a:extLst>
          </p:cNvPr>
          <p:cNvSpPr>
            <a:spLocks noGrp="1"/>
          </p:cNvSpPr>
          <p:nvPr>
            <p:ph type="title"/>
          </p:nvPr>
        </p:nvSpPr>
        <p:spPr>
          <a:xfrm>
            <a:off x="360000" y="576000"/>
            <a:ext cx="11707200" cy="539750"/>
          </a:xfrm>
        </p:spPr>
        <p:txBody>
          <a:bodyPr/>
          <a:lstStyle/>
          <a:p>
            <a:r>
              <a:rPr lang="fr-CA" b="1"/>
              <a:t>3. </a:t>
            </a:r>
            <a:r>
              <a:rPr lang="en-US" sz="3200" b="1"/>
              <a:t>Connecting new information to prior knowledge strengthens learning.</a:t>
            </a:r>
            <a:br>
              <a:rPr lang="fr-CA" b="1"/>
            </a:br>
            <a:br>
              <a:rPr lang="fr-CA" b="1"/>
            </a:br>
            <a:endParaRPr lang="fr-CA"/>
          </a:p>
        </p:txBody>
      </p:sp>
      <p:sp>
        <p:nvSpPr>
          <p:cNvPr id="6" name="Espace réservé du pied de page 5">
            <a:extLst>
              <a:ext uri="{FF2B5EF4-FFF2-40B4-BE49-F238E27FC236}">
                <a16:creationId xmlns:a16="http://schemas.microsoft.com/office/drawing/2014/main" id="{BC12C943-A138-FEF9-6BE1-DE09ED170424}"/>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a:ln>
                  <a:noFill/>
                </a:ln>
                <a:solidFill>
                  <a:srgbClr val="FFFFFF"/>
                </a:solidFill>
                <a:effectLst/>
                <a:uLnTx/>
                <a:uFillTx/>
                <a:latin typeface="Avenir" panose="02000503020000020003" pitchFamily="2" charset="0"/>
                <a:ea typeface="+mn-ea"/>
                <a:cs typeface="+mn-cs"/>
              </a:rPr>
              <a:t>© Apprentx Inc.</a:t>
            </a:r>
          </a:p>
        </p:txBody>
      </p:sp>
      <p:sp>
        <p:nvSpPr>
          <p:cNvPr id="8" name="ZoneTexte 7">
            <a:extLst>
              <a:ext uri="{FF2B5EF4-FFF2-40B4-BE49-F238E27FC236}">
                <a16:creationId xmlns:a16="http://schemas.microsoft.com/office/drawing/2014/main" id="{436F338E-9B84-2ADA-642F-D1CBC3FC5F9B}"/>
              </a:ext>
            </a:extLst>
          </p:cNvPr>
          <p:cNvSpPr txBox="1"/>
          <p:nvPr/>
        </p:nvSpPr>
        <p:spPr>
          <a:xfrm>
            <a:off x="503583" y="1874608"/>
            <a:ext cx="11164161" cy="46474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3200" b="1" i="0" u="none" strike="noStrike" kern="1200" cap="none" spc="0" normalizeH="0" baseline="0" noProof="0">
                <a:ln>
                  <a:noFill/>
                </a:ln>
                <a:solidFill>
                  <a:srgbClr val="FFA05A"/>
                </a:solidFill>
                <a:effectLst/>
                <a:uLnTx/>
                <a:uFillTx/>
                <a:latin typeface="Avenir Next LT Pro"/>
                <a:ea typeface="+mn-ea"/>
                <a:cs typeface="+mn-cs"/>
              </a:rPr>
              <a:t>Conseil pour un apprenant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2400" b="0" i="0" u="none" strike="noStrike" kern="1200" cap="none" spc="0" normalizeH="0" baseline="0" noProof="0">
              <a:ln>
                <a:noFill/>
              </a:ln>
              <a:solidFill>
                <a:srgbClr val="FFA05A"/>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2400" b="0" i="1" u="none" strike="noStrike" kern="1200" cap="none" spc="0" normalizeH="0" baseline="0" noProof="0">
              <a:ln>
                <a:noFill/>
              </a:ln>
              <a:solidFill>
                <a:srgbClr val="FFA05A"/>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400" b="0" i="1" u="none" strike="noStrike" kern="1200" cap="none" spc="0" normalizeH="0" baseline="0" noProof="0">
                <a:ln>
                  <a:noFill/>
                </a:ln>
                <a:solidFill>
                  <a:srgbClr val="FFA05A"/>
                </a:solidFill>
                <a:effectLst/>
                <a:uLnTx/>
                <a:uFillTx/>
                <a:latin typeface="Avenir Next LT Pro"/>
                <a:ea typeface="+mn-ea"/>
                <a:cs typeface="+mn-cs"/>
              </a:rPr>
              <a:t>Avant la formation, prenez un moment pour réfléchir à ce que vous savez déjà et notez les aspects nouveaux ou les connaissances spécifiques que vous aimeriez acquérir. Cela vous aidera à mieux cibler votre attention et à faire des liens avec ce que vous allez apprendre.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2400" i="1">
              <a:solidFill>
                <a:srgbClr val="FFA05A"/>
              </a:solidFill>
              <a:latin typeface="Avenir Next LT Pr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400" b="0" i="1" u="none" strike="noStrike" kern="1200" cap="none" spc="0" normalizeH="0" baseline="0" noProof="0">
                <a:ln>
                  <a:noFill/>
                </a:ln>
                <a:solidFill>
                  <a:schemeClr val="bg1"/>
                </a:solidFill>
                <a:effectLst/>
                <a:uLnTx/>
                <a:uFillTx/>
                <a:latin typeface="Avenir Next LT Pro"/>
                <a:ea typeface="+mn-ea"/>
                <a:cs typeface="+mn-cs"/>
              </a:rPr>
              <a:t>Si vous partez de zéro, soyez conscient que l’apprentissage demandera du temps et des efforts. Acceptez d’y aller étape par étape, en vous concentrant sur les bases pour construire progressivement votre compréhension. Patience et persévérance sont essentielles pour bien assimiler les nouveaux concepts.</a:t>
            </a:r>
          </a:p>
        </p:txBody>
      </p:sp>
      <p:grpSp>
        <p:nvGrpSpPr>
          <p:cNvPr id="12" name="Groupe 11">
            <a:extLst>
              <a:ext uri="{FF2B5EF4-FFF2-40B4-BE49-F238E27FC236}">
                <a16:creationId xmlns:a16="http://schemas.microsoft.com/office/drawing/2014/main" id="{BFDF3190-9DED-C943-4A53-B1B9B6FF0EC2}"/>
              </a:ext>
            </a:extLst>
          </p:cNvPr>
          <p:cNvGrpSpPr/>
          <p:nvPr/>
        </p:nvGrpSpPr>
        <p:grpSpPr>
          <a:xfrm>
            <a:off x="1868557" y="1645726"/>
            <a:ext cx="1298713" cy="1123119"/>
            <a:chOff x="1868557" y="1645726"/>
            <a:chExt cx="1298713" cy="1123119"/>
          </a:xfrm>
        </p:grpSpPr>
        <p:sp>
          <p:nvSpPr>
            <p:cNvPr id="10" name="Ellipse 9">
              <a:extLst>
                <a:ext uri="{FF2B5EF4-FFF2-40B4-BE49-F238E27FC236}">
                  <a16:creationId xmlns:a16="http://schemas.microsoft.com/office/drawing/2014/main" id="{76B103A8-F636-6854-94B1-E361DD0EC181}"/>
                </a:ext>
              </a:extLst>
            </p:cNvPr>
            <p:cNvSpPr/>
            <p:nvPr/>
          </p:nvSpPr>
          <p:spPr>
            <a:xfrm>
              <a:off x="1868557" y="1645726"/>
              <a:ext cx="1298713" cy="1123119"/>
            </a:xfrm>
            <a:prstGeom prst="ellipse">
              <a:avLst/>
            </a:prstGeom>
            <a:solidFill>
              <a:schemeClr val="bg1"/>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9" name="Graphique 8">
              <a:extLst>
                <a:ext uri="{FF2B5EF4-FFF2-40B4-BE49-F238E27FC236}">
                  <a16:creationId xmlns:a16="http://schemas.microsoft.com/office/drawing/2014/main" id="{87313FDE-36E3-ABB1-21A3-EFA978012D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16389" y="1717634"/>
              <a:ext cx="629552" cy="979303"/>
            </a:xfrm>
            <a:prstGeom prst="rect">
              <a:avLst/>
            </a:prstGeom>
          </p:spPr>
        </p:pic>
      </p:grpSp>
    </p:spTree>
    <p:extLst>
      <p:ext uri="{BB962C8B-B14F-4D97-AF65-F5344CB8AC3E}">
        <p14:creationId xmlns:p14="http://schemas.microsoft.com/office/powerpoint/2010/main" val="812863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BA624-72F0-1E99-B632-BC3CE46C5D7B}"/>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13CE80D-67A9-3FE2-F33A-F3C5667697B9}"/>
              </a:ext>
            </a:extLst>
          </p:cNvPr>
          <p:cNvSpPr>
            <a:spLocks noGrp="1"/>
          </p:cNvSpPr>
          <p:nvPr>
            <p:ph type="sldNum" sz="quarter" idx="11"/>
          </p:nvPr>
        </p:nvSpPr>
        <p:spPr/>
        <p:txBody>
          <a:bodyPr/>
          <a:lstStyle/>
          <a:p>
            <a:fld id="{974CB5C3-366E-402B-BA64-2226CA2A33D2}" type="slidenum">
              <a:rPr lang="fr-CA" smtClean="0"/>
              <a:t>9</a:t>
            </a:fld>
            <a:endParaRPr lang="fr-CA"/>
          </a:p>
        </p:txBody>
      </p:sp>
      <p:sp>
        <p:nvSpPr>
          <p:cNvPr id="3" name="Espace réservé du contenu 2">
            <a:extLst>
              <a:ext uri="{FF2B5EF4-FFF2-40B4-BE49-F238E27FC236}">
                <a16:creationId xmlns:a16="http://schemas.microsoft.com/office/drawing/2014/main" id="{A2B552F1-1FC3-A626-5169-7A9A7768CAC1}"/>
              </a:ext>
            </a:extLst>
          </p:cNvPr>
          <p:cNvSpPr>
            <a:spLocks noGrp="1"/>
          </p:cNvSpPr>
          <p:nvPr>
            <p:ph sz="quarter" idx="12"/>
          </p:nvPr>
        </p:nvSpPr>
        <p:spPr>
          <a:xfrm>
            <a:off x="158832" y="935458"/>
            <a:ext cx="7337743" cy="2181673"/>
          </a:xfrm>
        </p:spPr>
        <p:txBody>
          <a:bodyPr vert="horz" lIns="91440" tIns="45720" rIns="91440" bIns="45720" rtlCol="0" anchor="t">
            <a:normAutofit lnSpcReduction="10000"/>
          </a:bodyPr>
          <a:lstStyle/>
          <a:p>
            <a:r>
              <a:rPr lang="en-US" dirty="0">
                <a:latin typeface="Avenir"/>
              </a:rPr>
              <a:t>Novices often approach tasks using trial-and-error methods, simple analysis, or basic strategies, as they lack the knowledge to recognize patterns or use advanced </a:t>
            </a:r>
            <a:r>
              <a:rPr lang="en-US">
                <a:latin typeface="Avenir"/>
              </a:rPr>
              <a:t>approaches. In</a:t>
            </a:r>
            <a:r>
              <a:rPr lang="en-US" dirty="0">
                <a:latin typeface="Avenir"/>
              </a:rPr>
              <a:t> contrast, experts rely on solid mental models and proven techniques, acquired through their experience, to solve problems more efficiently.</a:t>
            </a:r>
            <a:endParaRPr lang="fr-CA" dirty="0">
              <a:latin typeface="Avenir"/>
            </a:endParaRPr>
          </a:p>
        </p:txBody>
      </p:sp>
      <p:sp>
        <p:nvSpPr>
          <p:cNvPr id="5" name="Espace réservé du contenu 4">
            <a:extLst>
              <a:ext uri="{FF2B5EF4-FFF2-40B4-BE49-F238E27FC236}">
                <a16:creationId xmlns:a16="http://schemas.microsoft.com/office/drawing/2014/main" id="{D6A697BD-E5DC-3C7A-06A3-7FA157F7794F}"/>
              </a:ext>
            </a:extLst>
          </p:cNvPr>
          <p:cNvSpPr>
            <a:spLocks noGrp="1"/>
          </p:cNvSpPr>
          <p:nvPr>
            <p:ph sz="quarter" idx="15"/>
          </p:nvPr>
        </p:nvSpPr>
        <p:spPr>
          <a:xfrm>
            <a:off x="7865918" y="1330036"/>
            <a:ext cx="4167250" cy="4231963"/>
          </a:xfrm>
        </p:spPr>
        <p:txBody>
          <a:bodyPr vert="horz" lIns="91440" tIns="45720" rIns="91440" bIns="45720" rtlCol="0" anchor="t">
            <a:normAutofit/>
          </a:bodyPr>
          <a:lstStyle/>
          <a:p>
            <a:pPr marL="685800" indent="-685800">
              <a:buFont typeface="Wingdings" panose="05000000000000000000" pitchFamily="2" charset="2"/>
              <a:buChar char="q"/>
            </a:pPr>
            <a:r>
              <a:rPr lang="en-US" sz="2000" dirty="0">
                <a:solidFill>
                  <a:srgbClr val="FFA05A"/>
                </a:solidFill>
                <a:latin typeface="Avenir"/>
              </a:rPr>
              <a:t>Introduce concepts gradually</a:t>
            </a:r>
          </a:p>
          <a:p>
            <a:pPr marL="685800" indent="-685800">
              <a:buFont typeface="Wingdings" panose="05000000000000000000" pitchFamily="2" charset="2"/>
              <a:buChar char="q"/>
            </a:pPr>
            <a:r>
              <a:rPr lang="en-US" sz="2000" dirty="0">
                <a:solidFill>
                  <a:srgbClr val="FFA05A"/>
                </a:solidFill>
                <a:latin typeface="Avenir"/>
              </a:rPr>
              <a:t>Use concrete and guided examples</a:t>
            </a:r>
          </a:p>
          <a:p>
            <a:pPr marL="685800" indent="-685800">
              <a:buFont typeface="Wingdings" panose="05000000000000000000" pitchFamily="2" charset="2"/>
              <a:buChar char="q"/>
            </a:pPr>
            <a:r>
              <a:rPr lang="en-US" sz="2000" dirty="0">
                <a:solidFill>
                  <a:srgbClr val="FFA05A"/>
                </a:solidFill>
                <a:latin typeface="Avenir"/>
              </a:rPr>
              <a:t>Provide models and mental </a:t>
            </a:r>
            <a:r>
              <a:rPr lang="en-US" sz="2000">
                <a:solidFill>
                  <a:srgbClr val="FFA05A"/>
                </a:solidFill>
                <a:latin typeface="Avenir"/>
              </a:rPr>
              <a:t>frameworks</a:t>
            </a:r>
          </a:p>
          <a:p>
            <a:pPr marL="685800" indent="-685800">
              <a:buFont typeface="Wingdings" panose="05000000000000000000" pitchFamily="2" charset="2"/>
              <a:buChar char="q"/>
            </a:pPr>
            <a:r>
              <a:rPr lang="en-US" sz="2000" dirty="0">
                <a:solidFill>
                  <a:srgbClr val="FFA05A"/>
                </a:solidFill>
                <a:latin typeface="Avenir"/>
              </a:rPr>
              <a:t>Encourage reflection and </a:t>
            </a:r>
            <a:r>
              <a:rPr lang="en-US" sz="2000" dirty="0" err="1">
                <a:solidFill>
                  <a:srgbClr val="FFA05A"/>
                </a:solidFill>
                <a:latin typeface="Avenir"/>
              </a:rPr>
              <a:t>aalysis</a:t>
            </a:r>
            <a:r>
              <a:rPr lang="en-US" sz="2000" dirty="0">
                <a:solidFill>
                  <a:srgbClr val="FFA05A"/>
                </a:solidFill>
                <a:latin typeface="Avenir"/>
              </a:rPr>
              <a:t> of errors</a:t>
            </a:r>
          </a:p>
          <a:p>
            <a:pPr marL="685800" indent="-685800">
              <a:buFont typeface="Wingdings" panose="05000000000000000000" pitchFamily="2" charset="2"/>
              <a:buChar char="q"/>
            </a:pPr>
            <a:r>
              <a:rPr lang="en-US" sz="2000">
                <a:solidFill>
                  <a:srgbClr val="FFA05A"/>
                </a:solidFill>
                <a:latin typeface="Avenir"/>
              </a:rPr>
              <a:t>Offer regular feedback</a:t>
            </a:r>
          </a:p>
          <a:p>
            <a:pPr marL="685800" indent="-685800">
              <a:buFont typeface="Wingdings" panose="05000000000000000000" pitchFamily="2" charset="2"/>
              <a:buChar char="q"/>
            </a:pPr>
            <a:r>
              <a:rPr lang="en-US" sz="2000" dirty="0">
                <a:solidFill>
                  <a:srgbClr val="FFA05A"/>
                </a:solidFill>
                <a:latin typeface="Avenir"/>
              </a:rPr>
              <a:t>Structure the progression of skills</a:t>
            </a:r>
            <a:endParaRPr lang="fr-CA" sz="2000" dirty="0">
              <a:solidFill>
                <a:srgbClr val="FFA05A"/>
              </a:solidFill>
              <a:latin typeface="Avenir"/>
            </a:endParaRPr>
          </a:p>
        </p:txBody>
      </p:sp>
      <p:sp>
        <p:nvSpPr>
          <p:cNvPr id="8" name="Espace réservé du pied de page 7">
            <a:extLst>
              <a:ext uri="{FF2B5EF4-FFF2-40B4-BE49-F238E27FC236}">
                <a16:creationId xmlns:a16="http://schemas.microsoft.com/office/drawing/2014/main" id="{4D9D7ECC-80BB-D3E9-C915-C5BEE0A8544A}"/>
              </a:ext>
            </a:extLst>
          </p:cNvPr>
          <p:cNvSpPr>
            <a:spLocks noGrp="1"/>
          </p:cNvSpPr>
          <p:nvPr>
            <p:ph type="ftr" sz="quarter" idx="3"/>
          </p:nvPr>
        </p:nvSpPr>
        <p:spPr/>
        <p:txBody>
          <a:bodyPr/>
          <a:lstStyle/>
          <a:p>
            <a:r>
              <a:rPr lang="fr-CA"/>
              <a:t>© Apprentx Inc.</a:t>
            </a:r>
          </a:p>
        </p:txBody>
      </p:sp>
      <p:sp>
        <p:nvSpPr>
          <p:cNvPr id="6" name="Rectangle : coins arrondis 5">
            <a:extLst>
              <a:ext uri="{FF2B5EF4-FFF2-40B4-BE49-F238E27FC236}">
                <a16:creationId xmlns:a16="http://schemas.microsoft.com/office/drawing/2014/main" id="{E2464E2A-0D85-4CA9-7C1D-30B601213EBE}"/>
              </a:ext>
            </a:extLst>
          </p:cNvPr>
          <p:cNvSpPr/>
          <p:nvPr/>
        </p:nvSpPr>
        <p:spPr>
          <a:xfrm>
            <a:off x="-658815" y="3446017"/>
            <a:ext cx="4788394" cy="395926"/>
          </a:xfrm>
          <a:prstGeom prst="roundRect">
            <a:avLst>
              <a:gd name="adj" fmla="val 50000"/>
            </a:avLst>
          </a:prstGeom>
          <a:solidFill>
            <a:srgbClr val="FFA05A"/>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Espace réservé du contenu 2">
            <a:extLst>
              <a:ext uri="{FF2B5EF4-FFF2-40B4-BE49-F238E27FC236}">
                <a16:creationId xmlns:a16="http://schemas.microsoft.com/office/drawing/2014/main" id="{A8B9014D-D573-E333-6B8A-A51958677417}"/>
              </a:ext>
            </a:extLst>
          </p:cNvPr>
          <p:cNvSpPr txBox="1">
            <a:spLocks/>
          </p:cNvSpPr>
          <p:nvPr/>
        </p:nvSpPr>
        <p:spPr>
          <a:xfrm>
            <a:off x="158833" y="3874416"/>
            <a:ext cx="7416142" cy="2584628"/>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800"/>
              </a:spcAft>
              <a:buFont typeface="Arial" panose="020B0604020202020204" pitchFamily="34" charset="0"/>
              <a:buNone/>
              <a:tabLst/>
              <a:defRPr sz="2400" b="0" i="0" kern="1200">
                <a:solidFill>
                  <a:schemeClr val="tx1"/>
                </a:solidFill>
                <a:latin typeface="Avenir" panose="02000503020000020003" pitchFamily="2" charset="0"/>
                <a:ea typeface="+mn-ea"/>
                <a:cs typeface="+mn-cs"/>
              </a:defRPr>
            </a:lvl1pPr>
            <a:lvl2pPr marL="363538" indent="-177800" algn="l" defTabSz="914400" rtl="0" eaLnBrk="1" latinLnBrk="0" hangingPunct="1">
              <a:lnSpc>
                <a:spcPct val="100000"/>
              </a:lnSpc>
              <a:spcBef>
                <a:spcPts val="400"/>
              </a:spcBef>
              <a:spcAft>
                <a:spcPts val="800"/>
              </a:spcAft>
              <a:buFont typeface="Arial" panose="020B0604020202020204" pitchFamily="34" charset="0"/>
              <a:buChar char="•"/>
              <a:tabLst/>
              <a:defRPr sz="1800" b="0" i="0" kern="1200">
                <a:solidFill>
                  <a:schemeClr val="tx1"/>
                </a:solidFill>
                <a:latin typeface="Avenir" panose="02000503020000020003" pitchFamily="2" charset="0"/>
                <a:ea typeface="+mn-ea"/>
                <a:cs typeface="+mn-cs"/>
              </a:defRPr>
            </a:lvl2pPr>
            <a:lvl3pPr marL="496888" indent="-136525" algn="l" defTabSz="914400" rtl="0" eaLnBrk="1" latinLnBrk="0" hangingPunct="1">
              <a:lnSpc>
                <a:spcPct val="100000"/>
              </a:lnSpc>
              <a:spcBef>
                <a:spcPts val="200"/>
              </a:spcBef>
              <a:spcAft>
                <a:spcPts val="600"/>
              </a:spcAft>
              <a:buFont typeface="Arial" panose="020B0604020202020204" pitchFamily="34" charset="0"/>
              <a:buChar char="•"/>
              <a:tabLst/>
              <a:defRPr sz="1600" b="0" i="0" kern="1200">
                <a:solidFill>
                  <a:schemeClr val="tx1"/>
                </a:solidFill>
                <a:latin typeface="Avenir" panose="02000503020000020003" pitchFamily="2" charset="0"/>
                <a:ea typeface="+mn-ea"/>
                <a:cs typeface="+mn-cs"/>
              </a:defRPr>
            </a:lvl3pPr>
            <a:lvl4pPr marL="671513" indent="-136525" algn="l" defTabSz="914400" rtl="0" eaLnBrk="1" latinLnBrk="0" hangingPunct="1">
              <a:lnSpc>
                <a:spcPct val="100000"/>
              </a:lnSpc>
              <a:spcBef>
                <a:spcPts val="200"/>
              </a:spcBef>
              <a:spcAft>
                <a:spcPts val="600"/>
              </a:spcAft>
              <a:buFont typeface="Arial" panose="020B0604020202020204" pitchFamily="34" charset="0"/>
              <a:buChar char="•"/>
              <a:tabLst/>
              <a:defRPr sz="1600" b="0" i="0" kern="1200">
                <a:solidFill>
                  <a:schemeClr val="tx1"/>
                </a:solidFill>
                <a:latin typeface="Avenir" panose="02000503020000020003" pitchFamily="2" charset="0"/>
                <a:ea typeface="+mn-ea"/>
                <a:cs typeface="+mn-cs"/>
              </a:defRPr>
            </a:lvl4pPr>
            <a:lvl5pPr marL="808038" indent="-133350" algn="l" defTabSz="914400" rtl="0" eaLnBrk="1" latinLnBrk="0" hangingPunct="1">
              <a:lnSpc>
                <a:spcPct val="100000"/>
              </a:lnSpc>
              <a:spcBef>
                <a:spcPts val="200"/>
              </a:spcBef>
              <a:spcAft>
                <a:spcPts val="600"/>
              </a:spcAft>
              <a:buFont typeface="Arial" panose="020B0604020202020204" pitchFamily="34" charset="0"/>
              <a:buChar char="•"/>
              <a:tabLst/>
              <a:defRPr sz="1600" b="0" i="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FFA05A"/>
              </a:buClr>
              <a:buFont typeface="Wingdings" panose="05000000000000000000" pitchFamily="2" charset="2"/>
              <a:buChar char="§"/>
            </a:pPr>
            <a:endParaRPr lang="fr-CA" sz="1600"/>
          </a:p>
          <a:p>
            <a:pPr marL="285750" indent="-285750">
              <a:buClr>
                <a:srgbClr val="FFA05A"/>
              </a:buClr>
              <a:buFont typeface="Wingdings" panose="05000000000000000000" pitchFamily="2" charset="2"/>
              <a:buChar char="§"/>
            </a:pPr>
            <a:r>
              <a:rPr lang="en-US" sz="1700" dirty="0">
                <a:latin typeface="Avenir"/>
              </a:rPr>
              <a:t>This means that novices need structured guidance to develop these mental models.</a:t>
            </a:r>
          </a:p>
          <a:p>
            <a:pPr marL="285750" indent="-285750">
              <a:buClr>
                <a:srgbClr val="FFA05A"/>
              </a:buClr>
              <a:buFont typeface="Wingdings" panose="05000000000000000000" pitchFamily="2" charset="2"/>
              <a:buChar char="§"/>
            </a:pPr>
            <a:r>
              <a:rPr lang="en-US" sz="1700" dirty="0">
                <a:latin typeface="Avenir"/>
              </a:rPr>
              <a:t>It is important to introduce complex concepts gradually, starting with the basics, to allow learners to strengthen their foundations before tackling advanced strategies.</a:t>
            </a:r>
            <a:endParaRPr lang="fr-CA" sz="1700" dirty="0">
              <a:latin typeface="Avenir"/>
            </a:endParaRPr>
          </a:p>
        </p:txBody>
      </p:sp>
      <p:sp>
        <p:nvSpPr>
          <p:cNvPr id="9" name="ZoneTexte 8">
            <a:extLst>
              <a:ext uri="{FF2B5EF4-FFF2-40B4-BE49-F238E27FC236}">
                <a16:creationId xmlns:a16="http://schemas.microsoft.com/office/drawing/2014/main" id="{968BE7F4-B9A8-9A24-EF0B-BD34052BB670}"/>
              </a:ext>
            </a:extLst>
          </p:cNvPr>
          <p:cNvSpPr txBox="1"/>
          <p:nvPr/>
        </p:nvSpPr>
        <p:spPr>
          <a:xfrm>
            <a:off x="2498552" y="3446017"/>
            <a:ext cx="1557799" cy="369332"/>
          </a:xfrm>
          <a:prstGeom prst="rect">
            <a:avLst/>
          </a:prstGeom>
          <a:noFill/>
        </p:spPr>
        <p:txBody>
          <a:bodyPr wrap="none" rtlCol="0">
            <a:spAutoFit/>
          </a:bodyPr>
          <a:lstStyle/>
          <a:p>
            <a:r>
              <a:rPr lang="fr-CA" b="1">
                <a:solidFill>
                  <a:schemeClr val="bg1"/>
                </a:solidFill>
              </a:rPr>
              <a:t>Implications</a:t>
            </a:r>
          </a:p>
        </p:txBody>
      </p:sp>
      <p:sp>
        <p:nvSpPr>
          <p:cNvPr id="11" name="ZoneTexte 10">
            <a:extLst>
              <a:ext uri="{FF2B5EF4-FFF2-40B4-BE49-F238E27FC236}">
                <a16:creationId xmlns:a16="http://schemas.microsoft.com/office/drawing/2014/main" id="{C8381FE3-F845-641E-7AE8-758E28EC723D}"/>
              </a:ext>
            </a:extLst>
          </p:cNvPr>
          <p:cNvSpPr txBox="1"/>
          <p:nvPr/>
        </p:nvSpPr>
        <p:spPr>
          <a:xfrm>
            <a:off x="158832" y="237241"/>
            <a:ext cx="7416141" cy="369332"/>
          </a:xfrm>
          <a:prstGeom prst="rect">
            <a:avLst/>
          </a:prstGeom>
          <a:noFill/>
        </p:spPr>
        <p:txBody>
          <a:bodyPr wrap="square">
            <a:spAutoFit/>
          </a:bodyPr>
          <a:lstStyle/>
          <a:p>
            <a:r>
              <a:rPr lang="fr-CA" b="1"/>
              <a:t>4. </a:t>
            </a:r>
            <a:r>
              <a:rPr lang="en-US" b="1"/>
              <a:t>Novices think differently from experts.</a:t>
            </a:r>
            <a:endParaRPr lang="fr-CA" b="1"/>
          </a:p>
        </p:txBody>
      </p:sp>
      <p:sp>
        <p:nvSpPr>
          <p:cNvPr id="13" name="Rectangle : coins arrondis 12">
            <a:extLst>
              <a:ext uri="{FF2B5EF4-FFF2-40B4-BE49-F238E27FC236}">
                <a16:creationId xmlns:a16="http://schemas.microsoft.com/office/drawing/2014/main" id="{C045B7F4-7FA0-4EAD-E5B8-4C29DFC5A006}"/>
              </a:ext>
            </a:extLst>
          </p:cNvPr>
          <p:cNvSpPr/>
          <p:nvPr/>
        </p:nvSpPr>
        <p:spPr>
          <a:xfrm>
            <a:off x="9638970" y="393221"/>
            <a:ext cx="2840511" cy="395926"/>
          </a:xfrm>
          <a:prstGeom prst="roundRect">
            <a:avLst>
              <a:gd name="adj" fmla="val 50000"/>
            </a:avLst>
          </a:prstGeom>
          <a:solidFill>
            <a:srgbClr val="FFA05A"/>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ZoneTexte 13">
            <a:extLst>
              <a:ext uri="{FF2B5EF4-FFF2-40B4-BE49-F238E27FC236}">
                <a16:creationId xmlns:a16="http://schemas.microsoft.com/office/drawing/2014/main" id="{8547A34C-D577-447B-61C1-8B7089701706}"/>
              </a:ext>
            </a:extLst>
          </p:cNvPr>
          <p:cNvSpPr txBox="1"/>
          <p:nvPr/>
        </p:nvSpPr>
        <p:spPr>
          <a:xfrm>
            <a:off x="9746275" y="406518"/>
            <a:ext cx="1229824" cy="369332"/>
          </a:xfrm>
          <a:prstGeom prst="rect">
            <a:avLst/>
          </a:prstGeom>
          <a:noFill/>
        </p:spPr>
        <p:txBody>
          <a:bodyPr wrap="none" rtlCol="0">
            <a:spAutoFit/>
          </a:bodyPr>
          <a:lstStyle/>
          <a:p>
            <a:r>
              <a:rPr lang="fr-CA" b="1">
                <a:solidFill>
                  <a:schemeClr val="bg1"/>
                </a:solidFill>
              </a:rPr>
              <a:t>Solutions</a:t>
            </a:r>
          </a:p>
        </p:txBody>
      </p:sp>
      <p:pic>
        <p:nvPicPr>
          <p:cNvPr id="10" name="Image 9">
            <a:extLst>
              <a:ext uri="{FF2B5EF4-FFF2-40B4-BE49-F238E27FC236}">
                <a16:creationId xmlns:a16="http://schemas.microsoft.com/office/drawing/2014/main" id="{1DA263A3-40BB-AB64-169A-6F5544355567}"/>
              </a:ext>
            </a:extLst>
          </p:cNvPr>
          <p:cNvPicPr>
            <a:picLocks noChangeAspect="1"/>
          </p:cNvPicPr>
          <p:nvPr/>
        </p:nvPicPr>
        <p:blipFill>
          <a:blip r:embed="rId3"/>
          <a:stretch>
            <a:fillRect/>
          </a:stretch>
        </p:blipFill>
        <p:spPr>
          <a:xfrm>
            <a:off x="10309735" y="5889808"/>
            <a:ext cx="1723433" cy="821449"/>
          </a:xfrm>
          <a:prstGeom prst="rect">
            <a:avLst/>
          </a:prstGeom>
        </p:spPr>
      </p:pic>
    </p:spTree>
    <p:extLst>
      <p:ext uri="{BB962C8B-B14F-4D97-AF65-F5344CB8AC3E}">
        <p14:creationId xmlns:p14="http://schemas.microsoft.com/office/powerpoint/2010/main" val="7286415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6"/>
</p:tagLst>
</file>

<file path=ppt/tags/tag6.xml><?xml version="1.0" encoding="utf-8"?>
<p:tagLst xmlns:a="http://schemas.openxmlformats.org/drawingml/2006/main" xmlns:r="http://schemas.openxmlformats.org/officeDocument/2006/relationships" xmlns:p="http://schemas.openxmlformats.org/presentationml/2006/main">
  <p:tag name="NUM" val="7"/>
</p:tagLst>
</file>

<file path=ppt/theme/theme1.xml><?xml version="1.0" encoding="utf-8"?>
<a:theme xmlns:a="http://schemas.openxmlformats.org/drawingml/2006/main" name="Thème Office">
  <a:themeElements>
    <a:clrScheme name="Apprentx">
      <a:dk1>
        <a:srgbClr val="272A33"/>
      </a:dk1>
      <a:lt1>
        <a:srgbClr val="FFFFFF"/>
      </a:lt1>
      <a:dk2>
        <a:srgbClr val="435161"/>
      </a:dk2>
      <a:lt2>
        <a:srgbClr val="F1F5F8"/>
      </a:lt2>
      <a:accent1>
        <a:srgbClr val="FF9F59"/>
      </a:accent1>
      <a:accent2>
        <a:srgbClr val="FFD787"/>
      </a:accent2>
      <a:accent3>
        <a:srgbClr val="FFF3D2"/>
      </a:accent3>
      <a:accent4>
        <a:srgbClr val="FEF9EB"/>
      </a:accent4>
      <a:accent5>
        <a:srgbClr val="768892"/>
      </a:accent5>
      <a:accent6>
        <a:srgbClr val="A3B1B8"/>
      </a:accent6>
      <a:hlink>
        <a:srgbClr val="FF9F59"/>
      </a:hlink>
      <a:folHlink>
        <a:srgbClr val="FFB8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6">
  <a:themeElements>
    <a:clrScheme name="Apprentx">
      <a:dk1>
        <a:srgbClr val="272A33"/>
      </a:dk1>
      <a:lt1>
        <a:srgbClr val="FFFFFF"/>
      </a:lt1>
      <a:dk2>
        <a:srgbClr val="435161"/>
      </a:dk2>
      <a:lt2>
        <a:srgbClr val="F1F5F8"/>
      </a:lt2>
      <a:accent1>
        <a:srgbClr val="FF9F59"/>
      </a:accent1>
      <a:accent2>
        <a:srgbClr val="FFD787"/>
      </a:accent2>
      <a:accent3>
        <a:srgbClr val="FFF3D2"/>
      </a:accent3>
      <a:accent4>
        <a:srgbClr val="FEF9EB"/>
      </a:accent4>
      <a:accent5>
        <a:srgbClr val="768892"/>
      </a:accent5>
      <a:accent6>
        <a:srgbClr val="A3B1B8"/>
      </a:accent6>
      <a:hlink>
        <a:srgbClr val="FF9F59"/>
      </a:hlink>
      <a:folHlink>
        <a:srgbClr val="FFB883"/>
      </a:folHlink>
    </a:clrScheme>
    <a:fontScheme name="Test">
      <a:majorFont>
        <a:latin typeface="Avenir Next LT Pro"/>
        <a:ea typeface=""/>
        <a:cs typeface=""/>
      </a:majorFont>
      <a:minorFont>
        <a:latin typeface="Avenir Next LT Pro"/>
        <a:ea typeface=""/>
        <a:cs typeface=""/>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6" id="{C6D10F8A-9926-1645-A2E0-25572009358C}" vid="{82187958-B616-5D44-A99F-E1B5BDAB697F}"/>
    </a:ext>
  </a:extLst>
</a:theme>
</file>

<file path=ppt/theme/theme3.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étrospective">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4285781_TF11437505.potx" id="{B6B28B30-434A-44ED-A7AD-D9002B198BFB}" vid="{9C6040AD-F912-4FA0-BF90-A78807B94EA8}"/>
    </a:ext>
  </a:extLst>
</a:theme>
</file>

<file path=ppt/theme/theme4.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Theme6">
  <a:themeElements>
    <a:clrScheme name="Apprentx">
      <a:dk1>
        <a:srgbClr val="272A33"/>
      </a:dk1>
      <a:lt1>
        <a:srgbClr val="FFFFFF"/>
      </a:lt1>
      <a:dk2>
        <a:srgbClr val="435161"/>
      </a:dk2>
      <a:lt2>
        <a:srgbClr val="F1F5F8"/>
      </a:lt2>
      <a:accent1>
        <a:srgbClr val="FF9F59"/>
      </a:accent1>
      <a:accent2>
        <a:srgbClr val="FFD787"/>
      </a:accent2>
      <a:accent3>
        <a:srgbClr val="FFF3D2"/>
      </a:accent3>
      <a:accent4>
        <a:srgbClr val="FEF9EB"/>
      </a:accent4>
      <a:accent5>
        <a:srgbClr val="768892"/>
      </a:accent5>
      <a:accent6>
        <a:srgbClr val="A3B1B8"/>
      </a:accent6>
      <a:hlink>
        <a:srgbClr val="FF9F59"/>
      </a:hlink>
      <a:folHlink>
        <a:srgbClr val="FFB883"/>
      </a:folHlink>
    </a:clrScheme>
    <a:fontScheme name="Test">
      <a:majorFont>
        <a:latin typeface="Avenir Next LT Pro"/>
        <a:ea typeface=""/>
        <a:cs typeface=""/>
      </a:majorFont>
      <a:minorFont>
        <a:latin typeface="Avenir Next LT Pro"/>
        <a:ea typeface=""/>
        <a:cs typeface=""/>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6" id="{C6D10F8A-9926-1645-A2E0-25572009358C}" vid="{82187958-B616-5D44-A99F-E1B5BDAB697F}"/>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63F206744C394C9302B7654E2ED813" ma:contentTypeVersion="17" ma:contentTypeDescription="Create a new document." ma:contentTypeScope="" ma:versionID="8b296ae91d6da193d31a09a6aa177986">
  <xsd:schema xmlns:xsd="http://www.w3.org/2001/XMLSchema" xmlns:xs="http://www.w3.org/2001/XMLSchema" xmlns:p="http://schemas.microsoft.com/office/2006/metadata/properties" xmlns:ns2="084c2cdc-dd26-462a-94c0-caa2ed23dd18" xmlns:ns3="4c3e09df-31b7-41e6-ab26-3ef1c0bb7170" targetNamespace="http://schemas.microsoft.com/office/2006/metadata/properties" ma:root="true" ma:fieldsID="4e32ff1972a4d665f73dd673ba3c61b1" ns2:_="" ns3:_="">
    <xsd:import namespace="084c2cdc-dd26-462a-94c0-caa2ed23dd18"/>
    <xsd:import namespace="4c3e09df-31b7-41e6-ab26-3ef1c0bb7170"/>
    <xsd:element name="properties">
      <xsd:complexType>
        <xsd:sequence>
          <xsd:element name="documentManagement">
            <xsd:complexType>
              <xsd:all>
                <xsd:element ref="ns2:MediaServiceMetadata" minOccurs="0"/>
                <xsd:element ref="ns2:MediaServiceFastMetadata" minOccurs="0"/>
                <xsd:element ref="ns2:Value" minOccurs="0"/>
                <xsd:element ref="ns3:SharedWithUsers" minOccurs="0"/>
                <xsd:element ref="ns3:SharedWithDetails" minOccurs="0"/>
                <xsd:element ref="ns2:Origin" minOccurs="0"/>
                <xsd:element ref="ns2:MediaServiceAutoKeyPoint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4c2cdc-dd26-462a-94c0-caa2ed23dd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Value" ma:index="10" nillable="true" ma:displayName="Category" ma:format="Dropdown" ma:internalName="Value">
      <xsd:simpleType>
        <xsd:restriction base="dms:Choice">
          <xsd:enumeration value="Action plan"/>
          <xsd:enumeration value="Meeting Materials"/>
          <xsd:enumeration value="Choice 3"/>
        </xsd:restriction>
      </xsd:simpleType>
    </xsd:element>
    <xsd:element name="Origin" ma:index="13" nillable="true" ma:displayName="Origin" ma:format="Dropdown" ma:internalName="Origin">
      <xsd:simpleType>
        <xsd:restriction base="dms:Choice">
          <xsd:enumeration value="Learning Management Systems (LMS)"/>
          <xsd:enumeration value="Accessibility"/>
          <xsd:enumeration value="Inter-departmental working group on second language learning"/>
          <xsd:enumeration value="Instructional Design and Training Facilitation"/>
          <xsd:enumeration value="Professional Development for Learning Professionals"/>
          <xsd:enumeration value="Future of Learning Working Group"/>
          <xsd:enumeration value="Learning Trends / Reports"/>
          <xsd:enumeration value="Programs and Learning Content / Programmes et Contenus d'apprentissage"/>
          <xsd:enumeration value="About Holf"/>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38d4629-38ad-4148-bc9e-acd04a442d34"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3e09df-31b7-41e6-ab26-3ef1c0bb717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4987d1e1-ca05-4369-ad8a-30391569fffe}" ma:internalName="TaxCatchAll" ma:showField="CatchAllData" ma:web="4c3e09df-31b7-41e6-ab26-3ef1c0bb71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c3e09df-31b7-41e6-ab26-3ef1c0bb7170" xsi:nil="true"/>
    <lcf76f155ced4ddcb4097134ff3c332f xmlns="084c2cdc-dd26-462a-94c0-caa2ed23dd18">
      <Terms xmlns="http://schemas.microsoft.com/office/infopath/2007/PartnerControls"/>
    </lcf76f155ced4ddcb4097134ff3c332f>
    <Value xmlns="084c2cdc-dd26-462a-94c0-caa2ed23dd18" xsi:nil="true"/>
    <Origin xmlns="084c2cdc-dd26-462a-94c0-caa2ed23dd1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881E5C-37AF-41C9-B2C3-B434B17C3FC5}">
  <ds:schemaRefs>
    <ds:schemaRef ds:uri="084c2cdc-dd26-462a-94c0-caa2ed23dd18"/>
    <ds:schemaRef ds:uri="4c3e09df-31b7-41e6-ab26-3ef1c0bb717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89A6607-4E1B-4227-86B4-D0551A4C3787}">
  <ds:schemaRefs>
    <ds:schemaRef ds:uri="084c2cdc-dd26-462a-94c0-caa2ed23dd18"/>
    <ds:schemaRef ds:uri="4c3e09df-31b7-41e6-ab26-3ef1c0bb7170"/>
    <ds:schemaRef ds:uri="ab9aced9-4015-4963-b5fe-29f0dea6a8cb"/>
    <ds:schemaRef ds:uri="d1763571-734f-4023-a753-f4dd1bc176f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375AD2F-82BD-49E6-9671-D37343B163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20</Slides>
  <Notes>10</Notes>
  <HiddenSlides>8</HiddenSlides>
  <ScaleCrop>false</ScaleCrop>
  <HeadingPairs>
    <vt:vector size="4" baseType="variant">
      <vt:variant>
        <vt:lpstr>Theme</vt:lpstr>
      </vt:variant>
      <vt:variant>
        <vt:i4>5</vt:i4>
      </vt:variant>
      <vt:variant>
        <vt:lpstr>Slide Titles</vt:lpstr>
      </vt:variant>
      <vt:variant>
        <vt:i4>20</vt:i4>
      </vt:variant>
    </vt:vector>
  </HeadingPairs>
  <TitlesOfParts>
    <vt:vector size="25" baseType="lpstr">
      <vt:lpstr>Thème Office</vt:lpstr>
      <vt:lpstr>Theme6</vt:lpstr>
      <vt:lpstr>RetrospectVTI</vt:lpstr>
      <vt:lpstr>2_Thème Office</vt:lpstr>
      <vt:lpstr>1_Theme6</vt:lpstr>
      <vt:lpstr>PowerPoint Presentation</vt:lpstr>
      <vt:lpstr>8 Principles to Transform Your Way of Learning</vt:lpstr>
      <vt:lpstr>PowerPoint Presentation</vt:lpstr>
      <vt:lpstr>1. La capacité de la mémoire de travail est limitée   </vt:lpstr>
      <vt:lpstr>PowerPoint Presentation</vt:lpstr>
      <vt:lpstr>2. Nous apprenons mieux en donnant du sens aux informations  </vt:lpstr>
      <vt:lpstr>PowerPoint Presentation</vt:lpstr>
      <vt:lpstr>3. Connecting new information to prior knowledge strengthens learning.  </vt:lpstr>
      <vt:lpstr>PowerPoint Presentation</vt:lpstr>
      <vt:lpstr>4. Les novices pensent différemment des experts  </vt:lpstr>
      <vt:lpstr>PowerPoint Presentation</vt:lpstr>
      <vt:lpstr>5. Pour se souvenir, nous devons oublier   </vt:lpstr>
      <vt:lpstr>PowerPoint Presentation</vt:lpstr>
      <vt:lpstr>6. Apprentissage ≠ Performance   </vt:lpstr>
      <vt:lpstr>PowerPoint Presentation</vt:lpstr>
      <vt:lpstr>7. La réussite mène à la motivation      </vt:lpstr>
      <vt:lpstr>PowerPoint Presentation</vt:lpstr>
      <vt:lpstr>8. Les apprenants ne savent souvent pas comment bien apprendre   </vt:lpstr>
      <vt:lpstr> How does the B12 application facilitate the application of these principles?</vt:lpstr>
      <vt:lpstr>Discover how B12 can revolutionize your upskilling initiatives! Contact us for a personalized demo and see how applying these principles can elevate skill development, boost engagement, and drive measurable results within your organization.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Marilou Migneault</dc:creator>
  <cp:revision>177</cp:revision>
  <dcterms:created xsi:type="dcterms:W3CDTF">2024-02-13T15:17:43Z</dcterms:created>
  <dcterms:modified xsi:type="dcterms:W3CDTF">2025-01-14T18:37:47Z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0x0101006563F206744C394C9302B7654E2ED813</vt:lpwstr>
  </property>
  <property fmtid="{D5CDD505-2E9C-101B-9397-08002B2CF9AE}" pid="3" name="MediaServiceImageTags">
    <vt:lpwstr/>
  </property>
</Properties>
</file>