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notesMasterIdLst>
    <p:notesMasterId r:id="rId30"/>
  </p:notesMasterIdLst>
  <p:handoutMasterIdLst>
    <p:handoutMasterId r:id="rId31"/>
  </p:handoutMasterIdLst>
  <p:sldIdLst>
    <p:sldId id="304" r:id="rId5"/>
    <p:sldId id="262" r:id="rId6"/>
    <p:sldId id="301" r:id="rId7"/>
    <p:sldId id="305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9" r:id="rId19"/>
    <p:sldId id="310" r:id="rId20"/>
    <p:sldId id="296" r:id="rId21"/>
    <p:sldId id="321" r:id="rId22"/>
    <p:sldId id="322" r:id="rId23"/>
    <p:sldId id="278" r:id="rId24"/>
    <p:sldId id="323" r:id="rId25"/>
    <p:sldId id="324" r:id="rId26"/>
    <p:sldId id="325" r:id="rId27"/>
    <p:sldId id="326" r:id="rId28"/>
    <p:sldId id="32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E27F02-3BAB-AAD3-91E4-097F7821DF02}" name="Foster, Shanique (ISED/ISDE)" initials="FS(" userId="S::Shanique.Foster@ised-isde.gc.ca::cf84f217-72af-4318-ba16-2ff41f996bb3" providerId="AD"/>
  <p188:author id="{E0E32344-1659-082E-2EBF-D32D3852CFA0}" name="Fraser, Kathleen (she, her | elle, la) (ISED/ISDE)" initials="F(" userId="S::kathleen.fraser@ised-isde.gc.ca::b9005b2e-05d7-4cdd-8400-7fc5b2a2722b" providerId="AD"/>
  <p188:author id="{84B7DAEE-C0D1-53C8-32FC-DBFDE58E76BE}" name="McAuley, Julie (she, her | elle, la) (ISED/ISDE)" initials="M(" userId="S::julie.mcauley@ised-isde.gc.ca::ca4ff061-5611-477d-aac6-401a16d38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91"/>
    <a:srgbClr val="FFFFFF"/>
    <a:srgbClr val="ED7D31"/>
    <a:srgbClr val="FFF2CC"/>
    <a:srgbClr val="D54773"/>
    <a:srgbClr val="290FF2"/>
    <a:srgbClr val="19567C"/>
    <a:srgbClr val="9F38D2"/>
    <a:srgbClr val="4472C4"/>
    <a:srgbClr val="332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CE1C98-AE36-4358-8308-5F6175949EBA}" v="446" dt="2023-11-30T15:23:17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4E6616-2CDA-414F-BB82-1A3757ECFA56}" type="doc">
      <dgm:prSet loTypeId="urn:microsoft.com/office/officeart/2017/3/layout/DropPinTimeline" loCatId="time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C0F8AD-E1B1-4858-A1B9-864F37F50914}">
      <dgm:prSet phldrT="[Text]" phldr="0" custT="1"/>
      <dgm:spPr/>
      <dgm:t>
        <a:bodyPr/>
        <a:lstStyle/>
        <a:p>
          <a:pPr>
            <a:defRPr b="1"/>
          </a:pPr>
          <a:r>
            <a:rPr lang="en-US" sz="1400" b="0">
              <a:latin typeface="Calibri Light" panose="020F0302020204030204"/>
            </a:rPr>
            <a:t>Table des matières </a:t>
          </a:r>
          <a:r>
            <a:rPr lang="en-US" sz="1400" b="0" err="1">
              <a:latin typeface="Calibri Light" panose="020F0302020204030204"/>
            </a:rPr>
            <a:t>annotée</a:t>
          </a:r>
          <a:r>
            <a:rPr lang="en-US" sz="1400" b="0">
              <a:latin typeface="Calibri Light" panose="020F0302020204030204"/>
            </a:rPr>
            <a:t> de Draft and Socialize</a:t>
          </a:r>
          <a:endParaRPr lang="en-US" sz="1400"/>
        </a:p>
      </dgm:t>
    </dgm:pt>
    <dgm:pt modelId="{314C6CCB-49DF-4FFD-B599-A57084E736A7}" type="parTrans" cxnId="{639EFC03-DF86-4400-BE05-D8D2850CC118}">
      <dgm:prSet/>
      <dgm:spPr/>
      <dgm:t>
        <a:bodyPr/>
        <a:lstStyle/>
        <a:p>
          <a:endParaRPr lang="en-US"/>
        </a:p>
      </dgm:t>
    </dgm:pt>
    <dgm:pt modelId="{2DEA9894-81B5-4B6C-9029-00EA19D04B61}" type="sibTrans" cxnId="{639EFC03-DF86-4400-BE05-D8D2850CC118}">
      <dgm:prSet/>
      <dgm:spPr/>
      <dgm:t>
        <a:bodyPr/>
        <a:lstStyle/>
        <a:p>
          <a:endParaRPr lang="en-US"/>
        </a:p>
      </dgm:t>
    </dgm:pt>
    <dgm:pt modelId="{0743EEA3-C3E7-4DD9-83E0-390775B18C24}">
      <dgm:prSet phldrT="[Text]" phldr="0" custT="1"/>
      <dgm:spPr/>
      <dgm:t>
        <a:bodyPr/>
        <a:lstStyle/>
        <a:p>
          <a:r>
            <a:rPr lang="en-US" sz="1600" b="1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n-US" sz="1600" b="1" err="1">
              <a:solidFill>
                <a:schemeClr val="tx1"/>
              </a:solidFill>
              <a:latin typeface="Calibri Light" panose="020F0302020204030204"/>
            </a:rPr>
            <a:t>Novembre</a:t>
          </a:r>
          <a:r>
            <a:rPr lang="en-US" sz="1600" b="1">
              <a:solidFill>
                <a:schemeClr val="tx1"/>
              </a:solidFill>
              <a:latin typeface="Calibri Light" panose="020F0302020204030204"/>
            </a:rPr>
            <a:t> 2022 - Janvier 2023</a:t>
          </a:r>
          <a:endParaRPr lang="en-US" sz="1600" b="1">
            <a:solidFill>
              <a:schemeClr val="tx1"/>
            </a:solidFill>
          </a:endParaRPr>
        </a:p>
      </dgm:t>
    </dgm:pt>
    <dgm:pt modelId="{123E92ED-BD80-48C3-9176-83749168C53D}" type="parTrans" cxnId="{F67CD2AF-E844-428F-AAD0-79F8041F9A2F}">
      <dgm:prSet/>
      <dgm:spPr/>
      <dgm:t>
        <a:bodyPr/>
        <a:lstStyle/>
        <a:p>
          <a:endParaRPr lang="en-US"/>
        </a:p>
      </dgm:t>
    </dgm:pt>
    <dgm:pt modelId="{8A753D78-0F49-49FE-9426-BDF1A51CF3FC}" type="sibTrans" cxnId="{F67CD2AF-E844-428F-AAD0-79F8041F9A2F}">
      <dgm:prSet/>
      <dgm:spPr/>
      <dgm:t>
        <a:bodyPr/>
        <a:lstStyle/>
        <a:p>
          <a:endParaRPr lang="en-US"/>
        </a:p>
      </dgm:t>
    </dgm:pt>
    <dgm:pt modelId="{740654C4-D224-4A11-AF8F-F3C54A68CA2B}">
      <dgm:prSet phldrT="[Text]" phldr="0" custT="1"/>
      <dgm:spPr/>
      <dgm:t>
        <a:bodyPr/>
        <a:lstStyle/>
        <a:p>
          <a:pPr>
            <a:defRPr b="1"/>
          </a:pPr>
          <a:r>
            <a:rPr lang="en-US" sz="1400" b="0">
              <a:latin typeface="Calibri Light" panose="020F0302020204030204"/>
            </a:rPr>
            <a:t>Mise à jour du cadre </a:t>
          </a:r>
          <a:endParaRPr lang="en-US" sz="1400" b="0"/>
        </a:p>
      </dgm:t>
    </dgm:pt>
    <dgm:pt modelId="{3CBBB89B-A0FE-4B15-A68E-E9FC9B93FFE3}" type="parTrans" cxnId="{7840A27B-A648-430D-8145-9E0132166348}">
      <dgm:prSet/>
      <dgm:spPr/>
      <dgm:t>
        <a:bodyPr/>
        <a:lstStyle/>
        <a:p>
          <a:endParaRPr lang="en-US"/>
        </a:p>
      </dgm:t>
    </dgm:pt>
    <dgm:pt modelId="{04B3797F-12ED-44FF-889E-7ACD205940B2}" type="sibTrans" cxnId="{7840A27B-A648-430D-8145-9E0132166348}">
      <dgm:prSet/>
      <dgm:spPr/>
      <dgm:t>
        <a:bodyPr/>
        <a:lstStyle/>
        <a:p>
          <a:endParaRPr lang="en-US"/>
        </a:p>
      </dgm:t>
    </dgm:pt>
    <dgm:pt modelId="{E7F867F0-830C-4BB4-981E-DC54E29FA87F}">
      <dgm:prSet phldrT="[Text]" phldr="0" custT="1"/>
      <dgm:spPr/>
      <dgm:t>
        <a:bodyPr/>
        <a:lstStyle/>
        <a:p>
          <a:r>
            <a:rPr lang="en-US" sz="1600" b="1" kern="1200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Mai 2023 - </a:t>
          </a:r>
          <a:r>
            <a:rPr lang="en-US" sz="1600" b="1" kern="1200" err="1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Août</a:t>
          </a:r>
          <a:r>
            <a:rPr lang="en-US" sz="1600" b="1" kern="1200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2023</a:t>
          </a:r>
          <a:endParaRPr lang="en-US" sz="1600" b="1" kern="1200">
            <a:solidFill>
              <a:schemeClr val="tx1"/>
            </a:solidFill>
          </a:endParaRPr>
        </a:p>
      </dgm:t>
    </dgm:pt>
    <dgm:pt modelId="{9971204F-1DDC-4A97-B6CE-E9E27F149F39}" type="parTrans" cxnId="{B5BAA987-E998-4CB0-9738-A47C52E8C213}">
      <dgm:prSet/>
      <dgm:spPr/>
      <dgm:t>
        <a:bodyPr/>
        <a:lstStyle/>
        <a:p>
          <a:endParaRPr lang="en-US"/>
        </a:p>
      </dgm:t>
    </dgm:pt>
    <dgm:pt modelId="{92B73C88-00C2-4E77-B240-AD372598C363}" type="sibTrans" cxnId="{B5BAA987-E998-4CB0-9738-A47C52E8C213}">
      <dgm:prSet/>
      <dgm:spPr/>
      <dgm:t>
        <a:bodyPr/>
        <a:lstStyle/>
        <a:p>
          <a:endParaRPr lang="en-US"/>
        </a:p>
      </dgm:t>
    </dgm:pt>
    <dgm:pt modelId="{50ABB455-1792-406E-BF84-2F4CB08E3407}">
      <dgm:prSet phldrT="[Text]" phldr="0" custT="1"/>
      <dgm:spPr/>
      <dgm:t>
        <a:bodyPr/>
        <a:lstStyle/>
        <a:p>
          <a:pPr>
            <a:defRPr b="1"/>
          </a:pPr>
          <a:r>
            <a:rPr lang="en-US" sz="1400" b="0" err="1">
              <a:latin typeface="+mj-lt"/>
            </a:rPr>
            <a:t>Obtenir</a:t>
          </a:r>
          <a:r>
            <a:rPr lang="en-US" sz="1400" b="0">
              <a:latin typeface="+mj-lt"/>
            </a:rPr>
            <a:t> </a:t>
          </a:r>
          <a:r>
            <a:rPr lang="en-US" sz="1400" b="0" err="1">
              <a:latin typeface="+mj-lt"/>
            </a:rPr>
            <a:t>l'aval</a:t>
          </a:r>
          <a:r>
            <a:rPr lang="en-US" sz="1400" b="0">
              <a:latin typeface="+mj-lt"/>
            </a:rPr>
            <a:t> de la DSN</a:t>
          </a:r>
          <a:br>
            <a:rPr lang="en-US" sz="1400">
              <a:latin typeface="+mj-lt"/>
            </a:rPr>
          </a:br>
          <a:r>
            <a:rPr lang="en-US" sz="1400" b="0">
              <a:latin typeface="+mj-lt"/>
            </a:rPr>
            <a:t>Diffuser le cadre à </a:t>
          </a:r>
          <a:r>
            <a:rPr lang="en-US" sz="1400" b="0" err="1">
              <a:latin typeface="+mj-lt"/>
            </a:rPr>
            <a:t>l'avance</a:t>
          </a:r>
          <a:r>
            <a:rPr lang="en-US" sz="1400" b="0">
              <a:latin typeface="+mj-lt"/>
            </a:rPr>
            <a:t> (mi-</a:t>
          </a:r>
          <a:r>
            <a:rPr lang="en-US" sz="1400" b="0" err="1">
              <a:latin typeface="+mj-lt"/>
            </a:rPr>
            <a:t>août</a:t>
          </a:r>
          <a:r>
            <a:rPr lang="en-US" sz="1600" b="0">
              <a:latin typeface="+mj-lt"/>
            </a:rPr>
            <a:t>)</a:t>
          </a:r>
          <a:endParaRPr lang="en-US" sz="1600">
            <a:latin typeface="+mj-lt"/>
          </a:endParaRPr>
        </a:p>
      </dgm:t>
    </dgm:pt>
    <dgm:pt modelId="{F5E65AB9-E8D7-4DDC-8497-022FB4985062}" type="parTrans" cxnId="{B0E459BC-64AC-4FEB-86C0-DAC4908000B2}">
      <dgm:prSet/>
      <dgm:spPr/>
      <dgm:t>
        <a:bodyPr/>
        <a:lstStyle/>
        <a:p>
          <a:endParaRPr lang="en-US"/>
        </a:p>
      </dgm:t>
    </dgm:pt>
    <dgm:pt modelId="{9E186C02-4D07-459C-B5E5-F3BB38F48D66}" type="sibTrans" cxnId="{B0E459BC-64AC-4FEB-86C0-DAC4908000B2}">
      <dgm:prSet/>
      <dgm:spPr/>
      <dgm:t>
        <a:bodyPr/>
        <a:lstStyle/>
        <a:p>
          <a:endParaRPr lang="en-US"/>
        </a:p>
      </dgm:t>
    </dgm:pt>
    <dgm:pt modelId="{01AE1E50-AC2A-4027-B505-F21218FBF14A}">
      <dgm:prSet phldrT="[Text]" phldr="0" custT="1"/>
      <dgm:spPr/>
      <dgm:t>
        <a:bodyPr/>
        <a:lstStyle/>
        <a:p>
          <a:r>
            <a:rPr lang="en-US" sz="1600" b="1">
              <a:latin typeface="Calibri Light" panose="020F0302020204030204"/>
            </a:rPr>
            <a:t>13 septembre 2023</a:t>
          </a:r>
          <a:endParaRPr lang="en-US" sz="1600" b="1"/>
        </a:p>
      </dgm:t>
    </dgm:pt>
    <dgm:pt modelId="{06AA0F5B-4B13-4AB0-BB2E-CE95C2FEBC1D}" type="parTrans" cxnId="{89093CF1-3951-40E6-B27F-06EAD60FAF12}">
      <dgm:prSet/>
      <dgm:spPr/>
      <dgm:t>
        <a:bodyPr/>
        <a:lstStyle/>
        <a:p>
          <a:endParaRPr lang="en-US"/>
        </a:p>
      </dgm:t>
    </dgm:pt>
    <dgm:pt modelId="{2468B3B9-66F1-4AD0-9710-552D1AA94612}" type="sibTrans" cxnId="{89093CF1-3951-40E6-B27F-06EAD60FAF12}">
      <dgm:prSet/>
      <dgm:spPr/>
      <dgm:t>
        <a:bodyPr/>
        <a:lstStyle/>
        <a:p>
          <a:endParaRPr lang="en-US"/>
        </a:p>
      </dgm:t>
    </dgm:pt>
    <dgm:pt modelId="{4A724F09-12A7-445F-876A-6ACEFFE55581}">
      <dgm:prSet phldr="0" custT="1"/>
      <dgm:spPr/>
      <dgm:t>
        <a:bodyPr/>
        <a:lstStyle/>
        <a:p>
          <a:pPr>
            <a:defRPr b="1"/>
          </a:pPr>
          <a:r>
            <a:rPr lang="en-US" sz="1400" b="0" err="1">
              <a:latin typeface="Calibri Light" panose="020F0302020204030204"/>
            </a:rPr>
            <a:t>Rédiger</a:t>
          </a:r>
          <a:r>
            <a:rPr lang="en-US" sz="1400" b="0">
              <a:latin typeface="Calibri Light" panose="020F0302020204030204"/>
            </a:rPr>
            <a:t> et diffuser le cadre de </a:t>
          </a:r>
          <a:r>
            <a:rPr lang="en-US" sz="1400" b="0" err="1">
              <a:latin typeface="Calibri Light" panose="020F0302020204030204"/>
            </a:rPr>
            <a:t>consentement</a:t>
          </a:r>
          <a:r>
            <a:rPr lang="en-US" sz="1400" b="0">
              <a:latin typeface="Calibri Light" panose="020F0302020204030204"/>
            </a:rPr>
            <a:t> et </a:t>
          </a:r>
          <a:r>
            <a:rPr lang="en-US" sz="1400" b="0" err="1">
              <a:latin typeface="Calibri Light" panose="020F0302020204030204"/>
            </a:rPr>
            <a:t>d'accord</a:t>
          </a:r>
          <a:r>
            <a:rPr lang="en-US" sz="1400" b="0">
              <a:latin typeface="Calibri Light" panose="020F0302020204030204"/>
            </a:rPr>
            <a:t> de </a:t>
          </a:r>
          <a:r>
            <a:rPr lang="en-US" sz="1400" b="0" err="1">
              <a:latin typeface="Calibri Light" panose="020F0302020204030204"/>
            </a:rPr>
            <a:t>l'utilisateur</a:t>
          </a:r>
          <a:endParaRPr lang="en-US" sz="1400" b="0">
            <a:latin typeface="Calibri Light" panose="020F0302020204030204"/>
          </a:endParaRPr>
        </a:p>
      </dgm:t>
    </dgm:pt>
    <dgm:pt modelId="{08148EE2-D21A-4A22-9FDA-8C37CE1B1CBC}" type="parTrans" cxnId="{56E6B951-49C3-47BA-8CC9-131D119AA12F}">
      <dgm:prSet/>
      <dgm:spPr/>
      <dgm:t>
        <a:bodyPr/>
        <a:lstStyle/>
        <a:p>
          <a:endParaRPr lang="en-CA"/>
        </a:p>
      </dgm:t>
    </dgm:pt>
    <dgm:pt modelId="{1A066D82-DF5C-4332-9CB1-37AF5150FC1D}" type="sibTrans" cxnId="{56E6B951-49C3-47BA-8CC9-131D119AA12F}">
      <dgm:prSet/>
      <dgm:spPr/>
      <dgm:t>
        <a:bodyPr/>
        <a:lstStyle/>
        <a:p>
          <a:endParaRPr lang="en-CA"/>
        </a:p>
      </dgm:t>
    </dgm:pt>
    <dgm:pt modelId="{17A42662-5A90-4CE0-A181-ADE86382D17A}">
      <dgm:prSet phldr="0" custT="1"/>
      <dgm:spPr/>
      <dgm:t>
        <a:bodyPr/>
        <a:lstStyle/>
        <a:p>
          <a:r>
            <a:rPr lang="en-US" sz="1600" b="1">
              <a:solidFill>
                <a:schemeClr val="tx1"/>
              </a:solidFill>
              <a:latin typeface="Calibri Light" panose="020F0302020204030204"/>
            </a:rPr>
            <a:t>Mars 2023 - </a:t>
          </a:r>
          <a:r>
            <a:rPr lang="en-US" sz="1600" b="1" err="1">
              <a:solidFill>
                <a:schemeClr val="tx1"/>
              </a:solidFill>
              <a:latin typeface="Calibri Light" panose="020F0302020204030204"/>
            </a:rPr>
            <a:t>août</a:t>
          </a:r>
          <a:r>
            <a:rPr lang="en-US" sz="1600" b="1">
              <a:solidFill>
                <a:schemeClr val="tx1"/>
              </a:solidFill>
              <a:latin typeface="Calibri Light" panose="020F0302020204030204"/>
            </a:rPr>
            <a:t> 2023</a:t>
          </a:r>
        </a:p>
      </dgm:t>
    </dgm:pt>
    <dgm:pt modelId="{FA545EA8-036D-47B9-BA97-B69B5562A9F7}" type="parTrans" cxnId="{7E8BE8CB-6389-4DC1-9745-8485E253CE7D}">
      <dgm:prSet/>
      <dgm:spPr/>
      <dgm:t>
        <a:bodyPr/>
        <a:lstStyle/>
        <a:p>
          <a:endParaRPr lang="en-CA"/>
        </a:p>
      </dgm:t>
    </dgm:pt>
    <dgm:pt modelId="{4B08F149-EFE8-44D7-91D2-90609142C572}" type="sibTrans" cxnId="{7E8BE8CB-6389-4DC1-9745-8485E253CE7D}">
      <dgm:prSet/>
      <dgm:spPr/>
      <dgm:t>
        <a:bodyPr/>
        <a:lstStyle/>
        <a:p>
          <a:endParaRPr lang="en-CA"/>
        </a:p>
      </dgm:t>
    </dgm:pt>
    <dgm:pt modelId="{1E8DB3AF-BFDC-4F69-8F4A-6031D1F7678E}">
      <dgm:prSet phldr="0" custT="1"/>
      <dgm:spPr/>
      <dgm:t>
        <a:bodyPr/>
        <a:lstStyle/>
        <a:p>
          <a:pPr>
            <a:defRPr b="1"/>
          </a:pPr>
          <a:r>
            <a:rPr lang="en-US" sz="1400" b="0">
              <a:latin typeface="Calibri Light" panose="020F0302020204030204"/>
            </a:rPr>
            <a:t>Lancer </a:t>
          </a:r>
          <a:r>
            <a:rPr lang="en-US" sz="1400" b="0" err="1">
              <a:latin typeface="Calibri Light" panose="020F0302020204030204"/>
            </a:rPr>
            <a:t>l'exécution</a:t>
          </a:r>
          <a:r>
            <a:rPr lang="en-US" sz="1400" b="0">
              <a:latin typeface="Calibri Light" panose="020F0302020204030204"/>
            </a:rPr>
            <a:t> du plan de communication </a:t>
          </a:r>
        </a:p>
      </dgm:t>
    </dgm:pt>
    <dgm:pt modelId="{7EB385EA-1101-4737-BB15-376ED37EF2A7}" type="parTrans" cxnId="{43F2AFCD-6190-4844-8F81-6BB7E2DCFC53}">
      <dgm:prSet/>
      <dgm:spPr/>
      <dgm:t>
        <a:bodyPr/>
        <a:lstStyle/>
        <a:p>
          <a:endParaRPr lang="en-CA"/>
        </a:p>
      </dgm:t>
    </dgm:pt>
    <dgm:pt modelId="{962EA1D9-51E7-4D4C-8B08-82230E0FC885}" type="sibTrans" cxnId="{43F2AFCD-6190-4844-8F81-6BB7E2DCFC53}">
      <dgm:prSet/>
      <dgm:spPr/>
      <dgm:t>
        <a:bodyPr/>
        <a:lstStyle/>
        <a:p>
          <a:endParaRPr lang="en-CA"/>
        </a:p>
      </dgm:t>
    </dgm:pt>
    <dgm:pt modelId="{673FC60D-AC6E-40E4-9B10-47F31602A48D}">
      <dgm:prSet phldr="0" custT="1"/>
      <dgm:spPr/>
      <dgm:t>
        <a:bodyPr/>
        <a:lstStyle/>
        <a:p>
          <a:r>
            <a:rPr lang="en-US" sz="1600" b="1">
              <a:latin typeface="Calibri Light" panose="020F0302020204030204"/>
            </a:rPr>
            <a:t>Octobre </a:t>
          </a:r>
          <a:r>
            <a:rPr lang="en-CA" sz="1600" b="1">
              <a:latin typeface="Calibri Light" panose="020F0302020204030204"/>
            </a:rPr>
            <a:t>/ novembre 2023</a:t>
          </a:r>
          <a:endParaRPr lang="en-US" sz="1600" b="1">
            <a:latin typeface="Calibri Light" panose="020F0302020204030204"/>
          </a:endParaRPr>
        </a:p>
      </dgm:t>
    </dgm:pt>
    <dgm:pt modelId="{0E7C6235-F981-480D-82F5-87800D911C51}" type="parTrans" cxnId="{AF02F487-D5D4-4409-88B5-9125561EBF2A}">
      <dgm:prSet/>
      <dgm:spPr/>
      <dgm:t>
        <a:bodyPr/>
        <a:lstStyle/>
        <a:p>
          <a:endParaRPr lang="en-CA"/>
        </a:p>
      </dgm:t>
    </dgm:pt>
    <dgm:pt modelId="{54D8DB31-61C5-4A25-B2B2-38DE15B2FC6F}" type="sibTrans" cxnId="{AF02F487-D5D4-4409-88B5-9125561EBF2A}">
      <dgm:prSet/>
      <dgm:spPr/>
      <dgm:t>
        <a:bodyPr/>
        <a:lstStyle/>
        <a:p>
          <a:endParaRPr lang="en-CA"/>
        </a:p>
      </dgm:t>
    </dgm:pt>
    <dgm:pt modelId="{D8AC922B-A4FF-4FA1-AB06-FFB48A323122}">
      <dgm:prSet phldr="0" custT="1"/>
      <dgm:spPr/>
      <dgm:t>
        <a:bodyPr/>
        <a:lstStyle/>
        <a:p>
          <a:pPr>
            <a:defRPr b="1"/>
          </a:pPr>
          <a:r>
            <a:rPr lang="en-US" sz="1400" b="0" err="1">
              <a:latin typeface="Calibri Light" panose="020F0302020204030204"/>
            </a:rPr>
            <a:t>Obtenir</a:t>
          </a:r>
          <a:r>
            <a:rPr lang="en-US" sz="1400" b="0">
              <a:latin typeface="Calibri Light" panose="020F0302020204030204"/>
            </a:rPr>
            <a:t> </a:t>
          </a:r>
          <a:r>
            <a:rPr lang="en-US" sz="1400" b="0" err="1">
              <a:latin typeface="Calibri Light" panose="020F0302020204030204"/>
            </a:rPr>
            <a:t>l'aval</a:t>
          </a:r>
          <a:r>
            <a:rPr lang="en-US" sz="1400" b="0">
              <a:latin typeface="Calibri Light" panose="020F0302020204030204"/>
            </a:rPr>
            <a:t> du SSTN CST </a:t>
          </a:r>
          <a:r>
            <a:rPr lang="en-US" sz="1400" b="0">
              <a:latin typeface="+mj-lt"/>
            </a:rPr>
            <a:t>Diffuser le cadre à </a:t>
          </a:r>
          <a:r>
            <a:rPr lang="en-US" sz="1400" b="0" err="1">
              <a:latin typeface="+mj-lt"/>
            </a:rPr>
            <a:t>l'avance</a:t>
          </a:r>
          <a:r>
            <a:rPr lang="en-US" sz="1400" b="0">
              <a:latin typeface="+mj-lt"/>
            </a:rPr>
            <a:t> </a:t>
          </a:r>
          <a:endParaRPr lang="en-US" sz="1400" b="1">
            <a:latin typeface="Calibri Light" panose="020F0302020204030204"/>
          </a:endParaRPr>
        </a:p>
      </dgm:t>
    </dgm:pt>
    <dgm:pt modelId="{6B81726E-DC6B-4D54-868B-5A121CAD357F}" type="parTrans" cxnId="{1193582C-FAC9-4922-867D-800F0C35DDFE}">
      <dgm:prSet/>
      <dgm:spPr/>
      <dgm:t>
        <a:bodyPr/>
        <a:lstStyle/>
        <a:p>
          <a:endParaRPr lang="en-CA"/>
        </a:p>
      </dgm:t>
    </dgm:pt>
    <dgm:pt modelId="{F46235FA-E9A7-4B63-8731-C8104F7889BA}" type="sibTrans" cxnId="{1193582C-FAC9-4922-867D-800F0C35DDFE}">
      <dgm:prSet/>
      <dgm:spPr/>
      <dgm:t>
        <a:bodyPr/>
        <a:lstStyle/>
        <a:p>
          <a:endParaRPr lang="en-CA"/>
        </a:p>
      </dgm:t>
    </dgm:pt>
    <dgm:pt modelId="{CE14FA66-F479-404F-8379-17ADED5996F4}">
      <dgm:prSet phldr="0" custT="1"/>
      <dgm:spPr/>
      <dgm:t>
        <a:bodyPr/>
        <a:lstStyle/>
        <a:p>
          <a:pPr>
            <a:defRPr b="1"/>
          </a:pPr>
          <a:r>
            <a:rPr lang="en-US" sz="1400" b="0" kern="1200" err="1">
              <a:latin typeface="Calibri Light" panose="020F0302020204030204"/>
            </a:rPr>
            <a:t>Obtenir</a:t>
          </a:r>
          <a:r>
            <a:rPr lang="en-US" sz="1400" b="0" kern="1200">
              <a:latin typeface="Calibri Light" panose="020F0302020204030204"/>
            </a:rPr>
            <a:t> </a:t>
          </a:r>
          <a:r>
            <a:rPr lang="en-US" sz="1400" b="0" kern="1200" err="1">
              <a:latin typeface="Calibri Light" panose="020F0302020204030204"/>
            </a:rPr>
            <a:t>l'</a:t>
          </a:r>
          <a:r>
            <a:rPr lang="en-US" sz="1400" b="0" kern="1200" err="1">
              <a:latin typeface="Calibri Light"/>
              <a:cs typeface="Calibri Light"/>
            </a:rPr>
            <a:t>aval</a:t>
          </a:r>
          <a:r>
            <a:rPr lang="en-US" sz="1400" b="0" kern="1200">
              <a:latin typeface="Calibri Light"/>
              <a:cs typeface="Calibri Light"/>
            </a:rPr>
            <a:t> de la </a:t>
          </a:r>
          <a:r>
            <a:rPr lang="en-CA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en-US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-DG </a:t>
          </a:r>
          <a:r>
            <a:rPr lang="en-US" sz="1400" b="0" kern="1200">
              <a:latin typeface="+mj-lt"/>
            </a:rPr>
            <a:t>Diffuser le cadre à </a:t>
          </a:r>
          <a:r>
            <a:rPr lang="en-US" sz="1400" b="0" kern="1200" err="1">
              <a:latin typeface="+mj-lt"/>
            </a:rPr>
            <a:t>l'avance</a:t>
          </a:r>
          <a:r>
            <a:rPr lang="en-US" sz="1400" b="0" kern="1200">
              <a:latin typeface="+mj-lt"/>
            </a:rPr>
            <a:t> </a:t>
          </a:r>
          <a:endParaRPr lang="en-US" sz="1400" b="1" kern="12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1B235F5-E5EB-4E73-8152-253FB62F356B}" type="parTrans" cxnId="{9DFCAB82-164D-419F-B83A-73D0239FBAD6}">
      <dgm:prSet/>
      <dgm:spPr/>
      <dgm:t>
        <a:bodyPr/>
        <a:lstStyle/>
        <a:p>
          <a:endParaRPr lang="en-CA"/>
        </a:p>
      </dgm:t>
    </dgm:pt>
    <dgm:pt modelId="{170EB5A5-33DC-40D4-890C-34C07C16CF16}" type="sibTrans" cxnId="{9DFCAB82-164D-419F-B83A-73D0239FBAD6}">
      <dgm:prSet/>
      <dgm:spPr/>
      <dgm:t>
        <a:bodyPr/>
        <a:lstStyle/>
        <a:p>
          <a:endParaRPr lang="en-CA"/>
        </a:p>
      </dgm:t>
    </dgm:pt>
    <dgm:pt modelId="{C0A6505A-1425-42AE-BC73-A0F25649D500}">
      <dgm:prSet phldr="0" custT="1"/>
      <dgm:spPr/>
      <dgm:t>
        <a:bodyPr/>
        <a:lstStyle/>
        <a:p>
          <a:r>
            <a:rPr lang="en-US" sz="1600" b="1">
              <a:latin typeface="Calibri Light" panose="020F0302020204030204"/>
            </a:rPr>
            <a:t>5 </a:t>
          </a:r>
          <a:r>
            <a:rPr lang="en-US" sz="1600" b="1" err="1">
              <a:latin typeface="Calibri Light" panose="020F0302020204030204"/>
            </a:rPr>
            <a:t>octobre</a:t>
          </a:r>
          <a:r>
            <a:rPr lang="en-US" sz="1600" b="1">
              <a:latin typeface="Calibri Light" panose="020F0302020204030204"/>
            </a:rPr>
            <a:t> 2023</a:t>
          </a:r>
        </a:p>
      </dgm:t>
    </dgm:pt>
    <dgm:pt modelId="{D2135563-1599-4312-A317-B7BCB48F5133}" type="parTrans" cxnId="{7CE33B4F-D124-4EB3-B70B-5C5132585C5C}">
      <dgm:prSet/>
      <dgm:spPr/>
      <dgm:t>
        <a:bodyPr/>
        <a:lstStyle/>
        <a:p>
          <a:endParaRPr lang="en-CA"/>
        </a:p>
      </dgm:t>
    </dgm:pt>
    <dgm:pt modelId="{E71D41B3-3AA1-4B84-893F-A3D767E035C1}" type="sibTrans" cxnId="{7CE33B4F-D124-4EB3-B70B-5C5132585C5C}">
      <dgm:prSet/>
      <dgm:spPr/>
      <dgm:t>
        <a:bodyPr/>
        <a:lstStyle/>
        <a:p>
          <a:endParaRPr lang="en-CA"/>
        </a:p>
      </dgm:t>
    </dgm:pt>
    <dgm:pt modelId="{927C429A-22E4-4C63-8B07-A6529A329DEF}">
      <dgm:prSet phldr="0" custT="1"/>
      <dgm:spPr/>
      <dgm:t>
        <a:bodyPr/>
        <a:lstStyle/>
        <a:p>
          <a:r>
            <a:rPr lang="en-US" sz="1600" b="1">
              <a:latin typeface="Calibri Light" panose="020F0302020204030204"/>
            </a:rPr>
            <a:t>27 </a:t>
          </a:r>
          <a:r>
            <a:rPr lang="en-US" sz="1600" b="1" err="1">
              <a:latin typeface="Calibri Light" panose="020F0302020204030204"/>
            </a:rPr>
            <a:t>septembre</a:t>
          </a:r>
          <a:r>
            <a:rPr lang="en-US" sz="1600" b="1">
              <a:latin typeface="Calibri Light" panose="020F0302020204030204"/>
            </a:rPr>
            <a:t> 2023</a:t>
          </a:r>
        </a:p>
      </dgm:t>
    </dgm:pt>
    <dgm:pt modelId="{F443652E-ECC4-4704-8FB5-32CE27CA7C72}" type="parTrans" cxnId="{11965AFD-08EF-49D3-AD3A-F3CE403F099C}">
      <dgm:prSet/>
      <dgm:spPr/>
      <dgm:t>
        <a:bodyPr/>
        <a:lstStyle/>
        <a:p>
          <a:endParaRPr lang="en-CA"/>
        </a:p>
      </dgm:t>
    </dgm:pt>
    <dgm:pt modelId="{04483CE6-3F0A-4347-9E57-93FD3B000A25}" type="sibTrans" cxnId="{11965AFD-08EF-49D3-AD3A-F3CE403F099C}">
      <dgm:prSet/>
      <dgm:spPr/>
      <dgm:t>
        <a:bodyPr/>
        <a:lstStyle/>
        <a:p>
          <a:endParaRPr lang="en-CA"/>
        </a:p>
      </dgm:t>
    </dgm:pt>
    <dgm:pt modelId="{0F6DC5AE-7B24-4094-82C9-1D222ABB679E}">
      <dgm:prSet phldr="0" custT="1"/>
      <dgm:spPr/>
      <dgm:t>
        <a:bodyPr/>
        <a:lstStyle/>
        <a:p>
          <a:pPr>
            <a:defRPr b="1"/>
          </a:pPr>
          <a:r>
            <a:rPr lang="fr-FR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Distribuer au </a:t>
          </a:r>
          <a:r>
            <a:rPr lang="en-CA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fr-FR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 pour information </a:t>
          </a:r>
          <a:r>
            <a:rPr lang="fr-F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après approbation du </a:t>
          </a:r>
          <a:r>
            <a:rPr lang="en-CA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en-US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-DG</a:t>
          </a:r>
          <a:endParaRPr lang="en-CA" sz="14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 panose="020F0302020204030204"/>
            <a:ea typeface="+mn-ea"/>
            <a:cs typeface="+mn-cs"/>
          </a:endParaRPr>
        </a:p>
        <a:p>
          <a:pPr>
            <a:defRPr b="1"/>
          </a:pPr>
          <a:endParaRPr lang="en-US" sz="1400" b="0" i="1" kern="1200">
            <a:highlight>
              <a:srgbClr val="FFFF00"/>
            </a:highlight>
            <a:latin typeface="Calibri Light" panose="020F0302020204030204"/>
          </a:endParaRPr>
        </a:p>
      </dgm:t>
    </dgm:pt>
    <dgm:pt modelId="{A0C37086-8FA6-4876-8DB3-CD13E0D93B80}" type="parTrans" cxnId="{DC6DBAB5-3F37-4371-9DE8-EB0CB1212F0C}">
      <dgm:prSet/>
      <dgm:spPr/>
      <dgm:t>
        <a:bodyPr/>
        <a:lstStyle/>
        <a:p>
          <a:endParaRPr lang="en-CA"/>
        </a:p>
      </dgm:t>
    </dgm:pt>
    <dgm:pt modelId="{F6DFE406-F2D4-4EB9-B763-C95B4125C56F}" type="sibTrans" cxnId="{DC6DBAB5-3F37-4371-9DE8-EB0CB1212F0C}">
      <dgm:prSet/>
      <dgm:spPr/>
      <dgm:t>
        <a:bodyPr/>
        <a:lstStyle/>
        <a:p>
          <a:endParaRPr lang="en-CA"/>
        </a:p>
      </dgm:t>
    </dgm:pt>
    <dgm:pt modelId="{C5903B04-FB04-4131-9A22-979CD55AEFA9}">
      <dgm:prSet phldr="0" custT="1"/>
      <dgm:spPr/>
      <dgm:t>
        <a:bodyPr/>
        <a:lstStyle/>
        <a:p>
          <a:r>
            <a:rPr lang="en-US" sz="1400" b="1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Octobre</a:t>
          </a:r>
          <a:r>
            <a:rPr lang="en-US" sz="14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 2023</a:t>
          </a:r>
          <a:endParaRPr lang="en-US" sz="1400" b="0" i="1">
            <a:latin typeface="Calibri Light" panose="020F0302020204030204"/>
          </a:endParaRPr>
        </a:p>
      </dgm:t>
    </dgm:pt>
    <dgm:pt modelId="{0BA63E95-EE2B-4481-A39B-3B73493C5DAA}" type="parTrans" cxnId="{9486D23F-C5E0-4D20-B54C-E4BCFAAF02AA}">
      <dgm:prSet/>
      <dgm:spPr/>
      <dgm:t>
        <a:bodyPr/>
        <a:lstStyle/>
        <a:p>
          <a:endParaRPr lang="en-CA"/>
        </a:p>
      </dgm:t>
    </dgm:pt>
    <dgm:pt modelId="{74A7F244-8F17-417E-AC5D-E7295272E73E}" type="sibTrans" cxnId="{9486D23F-C5E0-4D20-B54C-E4BCFAAF02AA}">
      <dgm:prSet/>
      <dgm:spPr/>
      <dgm:t>
        <a:bodyPr/>
        <a:lstStyle/>
        <a:p>
          <a:endParaRPr lang="en-CA"/>
        </a:p>
      </dgm:t>
    </dgm:pt>
    <dgm:pt modelId="{0FD3ED9D-DD80-4ED9-9A6C-BBD6115107D5}" type="pres">
      <dgm:prSet presAssocID="{ED4E6616-2CDA-414F-BB82-1A3757ECFA56}" presName="root" presStyleCnt="0">
        <dgm:presLayoutVars>
          <dgm:chMax/>
          <dgm:chPref/>
          <dgm:animLvl val="lvl"/>
        </dgm:presLayoutVars>
      </dgm:prSet>
      <dgm:spPr/>
    </dgm:pt>
    <dgm:pt modelId="{D1351136-5008-41EB-B1D8-55D6AB7C2A30}" type="pres">
      <dgm:prSet presAssocID="{ED4E6616-2CDA-414F-BB82-1A3757ECFA56}" presName="divider" presStyleLbl="fgAcc1" presStyleIdx="0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374E74F-A23E-48C1-BEA0-32CDF52248C0}" type="pres">
      <dgm:prSet presAssocID="{ED4E6616-2CDA-414F-BB82-1A3757ECFA56}" presName="nodes" presStyleCnt="0">
        <dgm:presLayoutVars>
          <dgm:chMax/>
          <dgm:chPref/>
          <dgm:animLvl val="lvl"/>
        </dgm:presLayoutVars>
      </dgm:prSet>
      <dgm:spPr/>
    </dgm:pt>
    <dgm:pt modelId="{140C16FE-E0F0-4E99-92BD-101205235AC0}" type="pres">
      <dgm:prSet presAssocID="{CCC0F8AD-E1B1-4858-A1B9-864F37F50914}" presName="composite" presStyleCnt="0"/>
      <dgm:spPr/>
    </dgm:pt>
    <dgm:pt modelId="{FC051986-445F-4BFD-B224-03FA8912A839}" type="pres">
      <dgm:prSet presAssocID="{CCC0F8AD-E1B1-4858-A1B9-864F37F50914}" presName="ConnectorPoint" presStyleLbl="lnNode1" presStyleIdx="0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6CFE305-23B9-4B88-B73D-A509701A2990}" type="pres">
      <dgm:prSet presAssocID="{CCC0F8AD-E1B1-4858-A1B9-864F37F50914}" presName="DropPinPlaceHolder" presStyleCnt="0"/>
      <dgm:spPr/>
    </dgm:pt>
    <dgm:pt modelId="{B3477C63-8EAF-43F8-8BE9-2CAC6B55D2B5}" type="pres">
      <dgm:prSet presAssocID="{CCC0F8AD-E1B1-4858-A1B9-864F37F50914}" presName="DropPin" presStyleLbl="alignNode1" presStyleIdx="0" presStyleCnt="8"/>
      <dgm:spPr/>
    </dgm:pt>
    <dgm:pt modelId="{B9F4FDC7-791A-4377-B267-610EE6F291F0}" type="pres">
      <dgm:prSet presAssocID="{CCC0F8AD-E1B1-4858-A1B9-864F37F50914}" presName="Ellipse" presStyleLbl="fgAcc1" presStyleIdx="1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C7E0363-D085-4570-ABD6-8583AE164C96}" type="pres">
      <dgm:prSet presAssocID="{CCC0F8AD-E1B1-4858-A1B9-864F37F50914}" presName="L2TextContainer" presStyleLbl="revTx" presStyleIdx="0" presStyleCnt="16">
        <dgm:presLayoutVars>
          <dgm:bulletEnabled val="1"/>
        </dgm:presLayoutVars>
      </dgm:prSet>
      <dgm:spPr/>
    </dgm:pt>
    <dgm:pt modelId="{3F28B8A1-5823-412D-9DC3-31DD3715E2FD}" type="pres">
      <dgm:prSet presAssocID="{CCC0F8AD-E1B1-4858-A1B9-864F37F50914}" presName="L1TextContainer" presStyleLbl="revTx" presStyleIdx="1" presStyleCnt="16" custScaleY="74069">
        <dgm:presLayoutVars>
          <dgm:chMax val="1"/>
          <dgm:chPref val="1"/>
          <dgm:bulletEnabled val="1"/>
        </dgm:presLayoutVars>
      </dgm:prSet>
      <dgm:spPr/>
    </dgm:pt>
    <dgm:pt modelId="{E73F95DB-D1B5-4137-AEFE-70A4A881E764}" type="pres">
      <dgm:prSet presAssocID="{CCC0F8AD-E1B1-4858-A1B9-864F37F50914}" presName="ConnectLine" presStyleLbl="sibTrans1D1" presStyleIdx="0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C09C5D0B-6550-445B-8BE7-F60271A7C518}" type="pres">
      <dgm:prSet presAssocID="{CCC0F8AD-E1B1-4858-A1B9-864F37F50914}" presName="EmptyPlaceHolder" presStyleCnt="0"/>
      <dgm:spPr/>
    </dgm:pt>
    <dgm:pt modelId="{9EBE73CA-C104-4753-B62A-7180A7390BF9}" type="pres">
      <dgm:prSet presAssocID="{2DEA9894-81B5-4B6C-9029-00EA19D04B61}" presName="spaceBetweenRectangles" presStyleCnt="0"/>
      <dgm:spPr/>
    </dgm:pt>
    <dgm:pt modelId="{0B4F66DD-32AB-42CB-B926-F126BC70ECA4}" type="pres">
      <dgm:prSet presAssocID="{4A724F09-12A7-445F-876A-6ACEFFE55581}" presName="composite" presStyleCnt="0"/>
      <dgm:spPr/>
    </dgm:pt>
    <dgm:pt modelId="{C9AB0323-5F6A-450A-9546-0CC2D0E1497E}" type="pres">
      <dgm:prSet presAssocID="{4A724F09-12A7-445F-876A-6ACEFFE55581}" presName="ConnectorPoint" presStyleLbl="lnNode1" presStyleIdx="1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3E51920-5AA0-4102-90DF-291BEF780B32}" type="pres">
      <dgm:prSet presAssocID="{4A724F09-12A7-445F-876A-6ACEFFE55581}" presName="DropPinPlaceHolder" presStyleCnt="0"/>
      <dgm:spPr/>
    </dgm:pt>
    <dgm:pt modelId="{165A9126-06BE-4564-ACBB-8B13BF1CF9A9}" type="pres">
      <dgm:prSet presAssocID="{4A724F09-12A7-445F-876A-6ACEFFE55581}" presName="DropPin" presStyleLbl="alignNode1" presStyleIdx="1" presStyleCnt="8"/>
      <dgm:spPr/>
    </dgm:pt>
    <dgm:pt modelId="{7DC3D215-7DC6-4724-9CF7-95972344B2AF}" type="pres">
      <dgm:prSet presAssocID="{4A724F09-12A7-445F-876A-6ACEFFE55581}" presName="Ellipse" presStyleLbl="fgAcc1" presStyleIdx="2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0B502B1-0D3A-4D30-9E7F-94197AD2D38A}" type="pres">
      <dgm:prSet presAssocID="{4A724F09-12A7-445F-876A-6ACEFFE55581}" presName="L2TextContainer" presStyleLbl="revTx" presStyleIdx="2" presStyleCnt="16">
        <dgm:presLayoutVars>
          <dgm:bulletEnabled val="1"/>
        </dgm:presLayoutVars>
      </dgm:prSet>
      <dgm:spPr/>
    </dgm:pt>
    <dgm:pt modelId="{C41F2DC5-9CBD-4CB1-83D3-A1AC71B5172B}" type="pres">
      <dgm:prSet presAssocID="{4A724F09-12A7-445F-876A-6ACEFFE55581}" presName="L1TextContainer" presStyleLbl="revTx" presStyleIdx="3" presStyleCnt="16" custScaleY="59649">
        <dgm:presLayoutVars>
          <dgm:chMax val="1"/>
          <dgm:chPref val="1"/>
          <dgm:bulletEnabled val="1"/>
        </dgm:presLayoutVars>
      </dgm:prSet>
      <dgm:spPr/>
    </dgm:pt>
    <dgm:pt modelId="{3E19E336-26A6-46B6-BD0A-44F6429EEA54}" type="pres">
      <dgm:prSet presAssocID="{4A724F09-12A7-445F-876A-6ACEFFE55581}" presName="ConnectLine" presStyleLbl="sibTrans1D1" presStyleIdx="1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7F2610D-2993-4389-A1A7-A044857A8274}" type="pres">
      <dgm:prSet presAssocID="{4A724F09-12A7-445F-876A-6ACEFFE55581}" presName="EmptyPlaceHolder" presStyleCnt="0"/>
      <dgm:spPr/>
    </dgm:pt>
    <dgm:pt modelId="{36E9BC72-723C-4029-84D7-0D9720AD624A}" type="pres">
      <dgm:prSet presAssocID="{1A066D82-DF5C-4332-9CB1-37AF5150FC1D}" presName="spaceBetweenRectangles" presStyleCnt="0"/>
      <dgm:spPr/>
    </dgm:pt>
    <dgm:pt modelId="{ADC740F9-6F20-4A63-B75A-0F9B6673570C}" type="pres">
      <dgm:prSet presAssocID="{740654C4-D224-4A11-AF8F-F3C54A68CA2B}" presName="composite" presStyleCnt="0"/>
      <dgm:spPr/>
    </dgm:pt>
    <dgm:pt modelId="{B822018C-D6EE-4B34-9005-D285D5988725}" type="pres">
      <dgm:prSet presAssocID="{740654C4-D224-4A11-AF8F-F3C54A68CA2B}" presName="ConnectorPoint" presStyleLbl="lnNode1" presStyleIdx="2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C784AD8-17BB-4E29-AF38-22A9FBC84196}" type="pres">
      <dgm:prSet presAssocID="{740654C4-D224-4A11-AF8F-F3C54A68CA2B}" presName="DropPinPlaceHolder" presStyleCnt="0"/>
      <dgm:spPr/>
    </dgm:pt>
    <dgm:pt modelId="{3A25C858-F50E-40FE-99C7-A7947AEB0800}" type="pres">
      <dgm:prSet presAssocID="{740654C4-D224-4A11-AF8F-F3C54A68CA2B}" presName="DropPin" presStyleLbl="alignNode1" presStyleIdx="2" presStyleCnt="8"/>
      <dgm:spPr/>
    </dgm:pt>
    <dgm:pt modelId="{42AC0B8C-BC09-4A7F-86F9-5C0F9F70DEFF}" type="pres">
      <dgm:prSet presAssocID="{740654C4-D224-4A11-AF8F-F3C54A68CA2B}" presName="Ellipse" presStyleLbl="fgAcc1" presStyleIdx="3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BB7FE70-A21A-4862-AB07-DF29A83997B9}" type="pres">
      <dgm:prSet presAssocID="{740654C4-D224-4A11-AF8F-F3C54A68CA2B}" presName="L2TextContainer" presStyleLbl="revTx" presStyleIdx="4" presStyleCnt="16">
        <dgm:presLayoutVars>
          <dgm:bulletEnabled val="1"/>
        </dgm:presLayoutVars>
      </dgm:prSet>
      <dgm:spPr/>
    </dgm:pt>
    <dgm:pt modelId="{329E95B7-1F53-468D-B62D-54DD91B72B51}" type="pres">
      <dgm:prSet presAssocID="{740654C4-D224-4A11-AF8F-F3C54A68CA2B}" presName="L1TextContainer" presStyleLbl="revTx" presStyleIdx="5" presStyleCnt="16">
        <dgm:presLayoutVars>
          <dgm:chMax val="1"/>
          <dgm:chPref val="1"/>
          <dgm:bulletEnabled val="1"/>
        </dgm:presLayoutVars>
      </dgm:prSet>
      <dgm:spPr/>
    </dgm:pt>
    <dgm:pt modelId="{4BD1028F-9915-412C-AACA-98C73307D2C7}" type="pres">
      <dgm:prSet presAssocID="{740654C4-D224-4A11-AF8F-F3C54A68CA2B}" presName="ConnectLine" presStyleLbl="sibTrans1D1" presStyleIdx="2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2460D39-56E0-45A0-A779-787329B16172}" type="pres">
      <dgm:prSet presAssocID="{740654C4-D224-4A11-AF8F-F3C54A68CA2B}" presName="EmptyPlaceHolder" presStyleCnt="0"/>
      <dgm:spPr/>
    </dgm:pt>
    <dgm:pt modelId="{05DA0F1C-0C51-438B-81BA-CBC8535C1F10}" type="pres">
      <dgm:prSet presAssocID="{04B3797F-12ED-44FF-889E-7ACD205940B2}" presName="spaceBetweenRectangles" presStyleCnt="0"/>
      <dgm:spPr/>
    </dgm:pt>
    <dgm:pt modelId="{E390D209-64F0-4F5A-9ADD-2CD5C07A60A9}" type="pres">
      <dgm:prSet presAssocID="{50ABB455-1792-406E-BF84-2F4CB08E3407}" presName="composite" presStyleCnt="0"/>
      <dgm:spPr/>
    </dgm:pt>
    <dgm:pt modelId="{127BB24D-C7FA-4582-921D-DF9AA4697700}" type="pres">
      <dgm:prSet presAssocID="{50ABB455-1792-406E-BF84-2F4CB08E3407}" presName="ConnectorPoint" presStyleLbl="lnNode1" presStyleIdx="3" presStyleCnt="8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1EA9C79-7538-4A58-AF74-12AA1F69ED32}" type="pres">
      <dgm:prSet presAssocID="{50ABB455-1792-406E-BF84-2F4CB08E3407}" presName="DropPinPlaceHolder" presStyleCnt="0"/>
      <dgm:spPr/>
    </dgm:pt>
    <dgm:pt modelId="{8C934680-A27E-440F-8B18-D933EC307E0D}" type="pres">
      <dgm:prSet presAssocID="{50ABB455-1792-406E-BF84-2F4CB08E3407}" presName="DropPin" presStyleLbl="alignNode1" presStyleIdx="3" presStyleCnt="8"/>
      <dgm:spPr/>
    </dgm:pt>
    <dgm:pt modelId="{84E2DD54-E163-47E8-8D33-13EC46FBFFC8}" type="pres">
      <dgm:prSet presAssocID="{50ABB455-1792-406E-BF84-2F4CB08E3407}" presName="Ellipse" presStyleLbl="fgAcc1" presStyleIdx="4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3838547-31F0-4EF5-B339-10997BA07539}" type="pres">
      <dgm:prSet presAssocID="{50ABB455-1792-406E-BF84-2F4CB08E3407}" presName="L2TextContainer" presStyleLbl="revTx" presStyleIdx="6" presStyleCnt="16">
        <dgm:presLayoutVars>
          <dgm:bulletEnabled val="1"/>
        </dgm:presLayoutVars>
      </dgm:prSet>
      <dgm:spPr/>
    </dgm:pt>
    <dgm:pt modelId="{E15475A0-137E-47D6-8266-E3D236EC9A49}" type="pres">
      <dgm:prSet presAssocID="{50ABB455-1792-406E-BF84-2F4CB08E3407}" presName="L1TextContainer" presStyleLbl="revTx" presStyleIdx="7" presStyleCnt="16" custScaleY="53807">
        <dgm:presLayoutVars>
          <dgm:chMax val="1"/>
          <dgm:chPref val="1"/>
          <dgm:bulletEnabled val="1"/>
        </dgm:presLayoutVars>
      </dgm:prSet>
      <dgm:spPr/>
    </dgm:pt>
    <dgm:pt modelId="{89305B8A-EDB5-4D60-B345-5E71C1FB06D5}" type="pres">
      <dgm:prSet presAssocID="{50ABB455-1792-406E-BF84-2F4CB08E3407}" presName="ConnectLine" presStyleLbl="sibTrans1D1" presStyleIdx="3" presStyleCnt="8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F58FCC90-9D5E-4C89-906F-3DFFC25AA567}" type="pres">
      <dgm:prSet presAssocID="{50ABB455-1792-406E-BF84-2F4CB08E3407}" presName="EmptyPlaceHolder" presStyleCnt="0"/>
      <dgm:spPr/>
    </dgm:pt>
    <dgm:pt modelId="{8514CAFB-E4FB-40E7-81AE-BBACF67787D7}" type="pres">
      <dgm:prSet presAssocID="{9E186C02-4D07-459C-B5E5-F3BB38F48D66}" presName="spaceBetweenRectangles" presStyleCnt="0"/>
      <dgm:spPr/>
    </dgm:pt>
    <dgm:pt modelId="{311BD171-1B99-48F5-BA49-139F9EBDE08B}" type="pres">
      <dgm:prSet presAssocID="{D8AC922B-A4FF-4FA1-AB06-FFB48A323122}" presName="composite" presStyleCnt="0"/>
      <dgm:spPr/>
    </dgm:pt>
    <dgm:pt modelId="{D91EF854-CCDF-408A-AC89-13FA3CCD473F}" type="pres">
      <dgm:prSet presAssocID="{D8AC922B-A4FF-4FA1-AB06-FFB48A323122}" presName="ConnectorPoint" presStyleLbl="lnNode1" presStyleIdx="4" presStyleCnt="8"/>
      <dgm:spPr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5D917C11-3DE0-4EE8-ADE3-E5BA4A48725D}" type="pres">
      <dgm:prSet presAssocID="{D8AC922B-A4FF-4FA1-AB06-FFB48A323122}" presName="DropPinPlaceHolder" presStyleCnt="0"/>
      <dgm:spPr/>
    </dgm:pt>
    <dgm:pt modelId="{DA703525-E7C6-446C-AF44-49E0DDE4DD99}" type="pres">
      <dgm:prSet presAssocID="{D8AC922B-A4FF-4FA1-AB06-FFB48A323122}" presName="DropPin" presStyleLbl="alignNode1" presStyleIdx="4" presStyleCnt="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F1001A2C-ED68-49AE-B283-AE1A131E1A1D}" type="pres">
      <dgm:prSet presAssocID="{D8AC922B-A4FF-4FA1-AB06-FFB48A323122}" presName="Ellipse" presStyleLbl="fgAcc1" presStyleIdx="5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4B0EF9D-10D9-4944-B41D-555659369312}" type="pres">
      <dgm:prSet presAssocID="{D8AC922B-A4FF-4FA1-AB06-FFB48A323122}" presName="L2TextContainer" presStyleLbl="revTx" presStyleIdx="8" presStyleCnt="16">
        <dgm:presLayoutVars>
          <dgm:bulletEnabled val="1"/>
        </dgm:presLayoutVars>
      </dgm:prSet>
      <dgm:spPr/>
    </dgm:pt>
    <dgm:pt modelId="{5E1061FB-C43A-4516-8EE5-748754F8BA39}" type="pres">
      <dgm:prSet presAssocID="{D8AC922B-A4FF-4FA1-AB06-FFB48A323122}" presName="L1TextContainer" presStyleLbl="revTx" presStyleIdx="9" presStyleCnt="16" custScaleY="55868" custLinFactNeighborX="-460" custLinFactNeighborY="9335">
        <dgm:presLayoutVars>
          <dgm:chMax val="1"/>
          <dgm:chPref val="1"/>
          <dgm:bulletEnabled val="1"/>
        </dgm:presLayoutVars>
      </dgm:prSet>
      <dgm:spPr/>
    </dgm:pt>
    <dgm:pt modelId="{D4421460-C90E-4DE7-87FA-5954583AB5F8}" type="pres">
      <dgm:prSet presAssocID="{D8AC922B-A4FF-4FA1-AB06-FFB48A323122}" presName="ConnectLine" presStyleLbl="sibTrans1D1" presStyleIdx="4" presStyleCnt="8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247F70ED-B3FF-487D-B289-34342439ADCF}" type="pres">
      <dgm:prSet presAssocID="{D8AC922B-A4FF-4FA1-AB06-FFB48A323122}" presName="EmptyPlaceHolder" presStyleCnt="0"/>
      <dgm:spPr/>
    </dgm:pt>
    <dgm:pt modelId="{6C9DF067-78D0-44C0-8F5C-A47FCA220B44}" type="pres">
      <dgm:prSet presAssocID="{F46235FA-E9A7-4B63-8731-C8104F7889BA}" presName="spaceBetweenRectangles" presStyleCnt="0"/>
      <dgm:spPr/>
    </dgm:pt>
    <dgm:pt modelId="{43A0AF08-BF55-41CA-8348-44AB1930D97D}" type="pres">
      <dgm:prSet presAssocID="{CE14FA66-F479-404F-8379-17ADED5996F4}" presName="composite" presStyleCnt="0"/>
      <dgm:spPr/>
    </dgm:pt>
    <dgm:pt modelId="{ECB4BA52-D23D-4CC0-BEB5-B78C7CC36618}" type="pres">
      <dgm:prSet presAssocID="{CE14FA66-F479-404F-8379-17ADED5996F4}" presName="ConnectorPoint" presStyleLbl="lnNode1" presStyleIdx="5" presStyleCnt="8"/>
      <dgm:spPr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7F651AA-B18F-4CBD-9C2A-39BD082A54CD}" type="pres">
      <dgm:prSet presAssocID="{CE14FA66-F479-404F-8379-17ADED5996F4}" presName="DropPinPlaceHolder" presStyleCnt="0"/>
      <dgm:spPr/>
    </dgm:pt>
    <dgm:pt modelId="{997B1F15-86AD-4861-8BE9-22F584FD7F4B}" type="pres">
      <dgm:prSet presAssocID="{CE14FA66-F479-404F-8379-17ADED5996F4}" presName="DropPin" presStyleLbl="alignNode1" presStyleIdx="5" presStyleCnt="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6390ADC8-627F-4125-9F80-52D43ED4B1B3}" type="pres">
      <dgm:prSet presAssocID="{CE14FA66-F479-404F-8379-17ADED5996F4}" presName="Ellipse" presStyleLbl="fgAcc1" presStyleIdx="6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78AC17A-5A5F-40A3-964E-00561A6C569A}" type="pres">
      <dgm:prSet presAssocID="{CE14FA66-F479-404F-8379-17ADED5996F4}" presName="L2TextContainer" presStyleLbl="revTx" presStyleIdx="10" presStyleCnt="16">
        <dgm:presLayoutVars>
          <dgm:bulletEnabled val="1"/>
        </dgm:presLayoutVars>
      </dgm:prSet>
      <dgm:spPr/>
    </dgm:pt>
    <dgm:pt modelId="{D77A5DD3-746E-4F73-8D3F-F901B6752AA4}" type="pres">
      <dgm:prSet presAssocID="{CE14FA66-F479-404F-8379-17ADED5996F4}" presName="L1TextContainer" presStyleLbl="revTx" presStyleIdx="11" presStyleCnt="16" custScaleY="49678">
        <dgm:presLayoutVars>
          <dgm:chMax val="1"/>
          <dgm:chPref val="1"/>
          <dgm:bulletEnabled val="1"/>
        </dgm:presLayoutVars>
      </dgm:prSet>
      <dgm:spPr/>
    </dgm:pt>
    <dgm:pt modelId="{03DC33EC-CF84-4909-A527-92A322A7595A}" type="pres">
      <dgm:prSet presAssocID="{CE14FA66-F479-404F-8379-17ADED5996F4}" presName="ConnectLine" presStyleLbl="sibTrans1D1" presStyleIdx="5" presStyleCnt="8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B9F223BB-6391-4E7C-A0A2-5F2C02E17000}" type="pres">
      <dgm:prSet presAssocID="{CE14FA66-F479-404F-8379-17ADED5996F4}" presName="EmptyPlaceHolder" presStyleCnt="0"/>
      <dgm:spPr/>
    </dgm:pt>
    <dgm:pt modelId="{5EBE7B59-35FA-425A-BCB4-8F30D1B642F7}" type="pres">
      <dgm:prSet presAssocID="{170EB5A5-33DC-40D4-890C-34C07C16CF16}" presName="spaceBetweenRectangles" presStyleCnt="0"/>
      <dgm:spPr/>
    </dgm:pt>
    <dgm:pt modelId="{998996FA-24E0-4A12-BC19-B9C3D87F353C}" type="pres">
      <dgm:prSet presAssocID="{0F6DC5AE-7B24-4094-82C9-1D222ABB679E}" presName="composite" presStyleCnt="0"/>
      <dgm:spPr/>
    </dgm:pt>
    <dgm:pt modelId="{D17AC7F9-3B41-4A1D-A3B7-925A7BE2F596}" type="pres">
      <dgm:prSet presAssocID="{0F6DC5AE-7B24-4094-82C9-1D222ABB679E}" presName="ConnectorPoint" presStyleLbl="lnNode1" presStyleIdx="6" presStyleCnt="8"/>
      <dgm:spPr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8AFA460C-0983-47EF-ADD6-45761A1F3FD3}" type="pres">
      <dgm:prSet presAssocID="{0F6DC5AE-7B24-4094-82C9-1D222ABB679E}" presName="DropPinPlaceHolder" presStyleCnt="0"/>
      <dgm:spPr/>
    </dgm:pt>
    <dgm:pt modelId="{DBBB2333-3AA4-4E67-B024-C8EE2C977513}" type="pres">
      <dgm:prSet presAssocID="{0F6DC5AE-7B24-4094-82C9-1D222ABB679E}" presName="DropPin" presStyleLbl="alignNode1" presStyleIdx="6" presStyleCnt="8"/>
      <dgm:spPr>
        <a:solidFill>
          <a:schemeClr val="accent1"/>
        </a:solidFill>
        <a:ln>
          <a:solidFill>
            <a:schemeClr val="accent1"/>
          </a:solidFill>
        </a:ln>
      </dgm:spPr>
    </dgm:pt>
    <dgm:pt modelId="{70536FA7-CAEC-4828-9B42-158AEB43A61E}" type="pres">
      <dgm:prSet presAssocID="{0F6DC5AE-7B24-4094-82C9-1D222ABB679E}" presName="Ellipse" presStyleLbl="fgAcc1" presStyleIdx="7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801E0F7-14AF-4308-8494-1E1D21CF9537}" type="pres">
      <dgm:prSet presAssocID="{0F6DC5AE-7B24-4094-82C9-1D222ABB679E}" presName="L2TextContainer" presStyleLbl="revTx" presStyleIdx="12" presStyleCnt="16">
        <dgm:presLayoutVars>
          <dgm:bulletEnabled val="1"/>
        </dgm:presLayoutVars>
      </dgm:prSet>
      <dgm:spPr/>
    </dgm:pt>
    <dgm:pt modelId="{F7A3023E-5F52-4036-BED4-F39AB3C8B249}" type="pres">
      <dgm:prSet presAssocID="{0F6DC5AE-7B24-4094-82C9-1D222ABB679E}" presName="L1TextContainer" presStyleLbl="revTx" presStyleIdx="13" presStyleCnt="16" custScaleY="64967" custLinFactNeighborX="920" custLinFactNeighborY="44343">
        <dgm:presLayoutVars>
          <dgm:chMax val="1"/>
          <dgm:chPref val="1"/>
          <dgm:bulletEnabled val="1"/>
        </dgm:presLayoutVars>
      </dgm:prSet>
      <dgm:spPr/>
    </dgm:pt>
    <dgm:pt modelId="{C0EB0ED2-7594-4274-AC7F-F30E5945349D}" type="pres">
      <dgm:prSet presAssocID="{0F6DC5AE-7B24-4094-82C9-1D222ABB679E}" presName="ConnectLine" presStyleLbl="sibTrans1D1" presStyleIdx="6" presStyleCnt="8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3C0DE848-FF83-48E7-8B49-B2DA7BE0188C}" type="pres">
      <dgm:prSet presAssocID="{0F6DC5AE-7B24-4094-82C9-1D222ABB679E}" presName="EmptyPlaceHolder" presStyleCnt="0"/>
      <dgm:spPr/>
    </dgm:pt>
    <dgm:pt modelId="{883891E9-AF85-4F6F-BE06-24828205C6AE}" type="pres">
      <dgm:prSet presAssocID="{F6DFE406-F2D4-4EB9-B763-C95B4125C56F}" presName="spaceBetweenRectangles" presStyleCnt="0"/>
      <dgm:spPr/>
    </dgm:pt>
    <dgm:pt modelId="{DBCB88EE-18A6-4B5A-9880-D36911C4779D}" type="pres">
      <dgm:prSet presAssocID="{1E8DB3AF-BFDC-4F69-8F4A-6031D1F7678E}" presName="composite" presStyleCnt="0"/>
      <dgm:spPr/>
    </dgm:pt>
    <dgm:pt modelId="{0E7D5056-7A31-4455-BD37-41A234A19031}" type="pres">
      <dgm:prSet presAssocID="{1E8DB3AF-BFDC-4F69-8F4A-6031D1F7678E}" presName="ConnectorPoint" presStyleLbl="lnNode1" presStyleIdx="7" presStyleCnt="8"/>
      <dgm:spPr>
        <a:solidFill>
          <a:srgbClr val="E32D9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9661EA-26CA-4283-ADF8-19C296514227}" type="pres">
      <dgm:prSet presAssocID="{1E8DB3AF-BFDC-4F69-8F4A-6031D1F7678E}" presName="DropPinPlaceHolder" presStyleCnt="0"/>
      <dgm:spPr/>
    </dgm:pt>
    <dgm:pt modelId="{01D89CB4-A181-4B2D-B32E-CDB858FB2408}" type="pres">
      <dgm:prSet presAssocID="{1E8DB3AF-BFDC-4F69-8F4A-6031D1F7678E}" presName="DropPin" presStyleLbl="alignNode1" presStyleIdx="7" presStyleCnt="8"/>
      <dgm:spPr>
        <a:solidFill>
          <a:srgbClr val="E32D91"/>
        </a:solidFill>
        <a:ln>
          <a:solidFill>
            <a:schemeClr val="accent1"/>
          </a:solidFill>
        </a:ln>
      </dgm:spPr>
    </dgm:pt>
    <dgm:pt modelId="{005F9840-751B-4769-AA8B-55AA1442B591}" type="pres">
      <dgm:prSet presAssocID="{1E8DB3AF-BFDC-4F69-8F4A-6031D1F7678E}" presName="Ellipse" presStyleLbl="fgAcc1" presStyleIdx="8" presStyleCnt="9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7714CD3-D8A6-4D07-AB22-A433A9F21F64}" type="pres">
      <dgm:prSet presAssocID="{1E8DB3AF-BFDC-4F69-8F4A-6031D1F7678E}" presName="L2TextContainer" presStyleLbl="revTx" presStyleIdx="14" presStyleCnt="16">
        <dgm:presLayoutVars>
          <dgm:bulletEnabled val="1"/>
        </dgm:presLayoutVars>
      </dgm:prSet>
      <dgm:spPr/>
    </dgm:pt>
    <dgm:pt modelId="{F50F669A-D4D9-4E28-93F7-BF506DB3BF8D}" type="pres">
      <dgm:prSet presAssocID="{1E8DB3AF-BFDC-4F69-8F4A-6031D1F7678E}" presName="L1TextContainer" presStyleLbl="revTx" presStyleIdx="15" presStyleCnt="16" custScaleY="84369">
        <dgm:presLayoutVars>
          <dgm:chMax val="1"/>
          <dgm:chPref val="1"/>
          <dgm:bulletEnabled val="1"/>
        </dgm:presLayoutVars>
      </dgm:prSet>
      <dgm:spPr/>
    </dgm:pt>
    <dgm:pt modelId="{F76722C2-E301-4F10-AAD6-4ECF9F2831AD}" type="pres">
      <dgm:prSet presAssocID="{1E8DB3AF-BFDC-4F69-8F4A-6031D1F7678E}" presName="ConnectLine" presStyleLbl="sibTrans1D1" presStyleIdx="7" presStyleCnt="8"/>
      <dgm:spPr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gm:spPr>
    </dgm:pt>
    <dgm:pt modelId="{88C97D0D-2961-4066-9BF9-649459573551}" type="pres">
      <dgm:prSet presAssocID="{1E8DB3AF-BFDC-4F69-8F4A-6031D1F7678E}" presName="EmptyPlaceHolder" presStyleCnt="0"/>
      <dgm:spPr/>
    </dgm:pt>
  </dgm:ptLst>
  <dgm:cxnLst>
    <dgm:cxn modelId="{639EFC03-DF86-4400-BE05-D8D2850CC118}" srcId="{ED4E6616-2CDA-414F-BB82-1A3757ECFA56}" destId="{CCC0F8AD-E1B1-4858-A1B9-864F37F50914}" srcOrd="0" destOrd="0" parTransId="{314C6CCB-49DF-4FFD-B599-A57084E736A7}" sibTransId="{2DEA9894-81B5-4B6C-9029-00EA19D04B61}"/>
    <dgm:cxn modelId="{A3F2A91E-03AD-4D96-A0F4-AA621857F867}" type="presOf" srcId="{4A724F09-12A7-445F-876A-6ACEFFE55581}" destId="{C41F2DC5-9CBD-4CB1-83D3-A1AC71B5172B}" srcOrd="0" destOrd="0" presId="urn:microsoft.com/office/officeart/2017/3/layout/DropPinTimeline"/>
    <dgm:cxn modelId="{AF2E201F-A19F-4275-950B-1F49786DCEEA}" type="presOf" srcId="{E7F867F0-830C-4BB4-981E-DC54E29FA87F}" destId="{CBB7FE70-A21A-4862-AB07-DF29A83997B9}" srcOrd="0" destOrd="0" presId="urn:microsoft.com/office/officeart/2017/3/layout/DropPinTimeline"/>
    <dgm:cxn modelId="{1193582C-FAC9-4922-867D-800F0C35DDFE}" srcId="{ED4E6616-2CDA-414F-BB82-1A3757ECFA56}" destId="{D8AC922B-A4FF-4FA1-AB06-FFB48A323122}" srcOrd="4" destOrd="0" parTransId="{6B81726E-DC6B-4D54-868B-5A121CAD357F}" sibTransId="{F46235FA-E9A7-4B63-8731-C8104F7889BA}"/>
    <dgm:cxn modelId="{9486D23F-C5E0-4D20-B54C-E4BCFAAF02AA}" srcId="{0F6DC5AE-7B24-4094-82C9-1D222ABB679E}" destId="{C5903B04-FB04-4131-9A22-979CD55AEFA9}" srcOrd="0" destOrd="0" parTransId="{0BA63E95-EE2B-4481-A39B-3B73493C5DAA}" sibTransId="{74A7F244-8F17-417E-AC5D-E7295272E73E}"/>
    <dgm:cxn modelId="{ED301767-3AB2-4E25-AA18-D8DAD90956C5}" type="presOf" srcId="{0743EEA3-C3E7-4DD9-83E0-390775B18C24}" destId="{AC7E0363-D085-4570-ABD6-8583AE164C96}" srcOrd="0" destOrd="0" presId="urn:microsoft.com/office/officeart/2017/3/layout/DropPinTimeline"/>
    <dgm:cxn modelId="{86347D69-D7D0-420D-971E-DB462FD37FA3}" type="presOf" srcId="{0F6DC5AE-7B24-4094-82C9-1D222ABB679E}" destId="{F7A3023E-5F52-4036-BED4-F39AB3C8B249}" srcOrd="0" destOrd="0" presId="urn:microsoft.com/office/officeart/2017/3/layout/DropPinTimeline"/>
    <dgm:cxn modelId="{7452C04E-E153-458D-8B8F-316657DDA5F9}" type="presOf" srcId="{1E8DB3AF-BFDC-4F69-8F4A-6031D1F7678E}" destId="{F50F669A-D4D9-4E28-93F7-BF506DB3BF8D}" srcOrd="0" destOrd="0" presId="urn:microsoft.com/office/officeart/2017/3/layout/DropPinTimeline"/>
    <dgm:cxn modelId="{7CE33B4F-D124-4EB3-B70B-5C5132585C5C}" srcId="{CE14FA66-F479-404F-8379-17ADED5996F4}" destId="{C0A6505A-1425-42AE-BC73-A0F25649D500}" srcOrd="0" destOrd="0" parTransId="{D2135563-1599-4312-A317-B7BCB48F5133}" sibTransId="{E71D41B3-3AA1-4B84-893F-A3D767E035C1}"/>
    <dgm:cxn modelId="{56E6B951-49C3-47BA-8CC9-131D119AA12F}" srcId="{ED4E6616-2CDA-414F-BB82-1A3757ECFA56}" destId="{4A724F09-12A7-445F-876A-6ACEFFE55581}" srcOrd="1" destOrd="0" parTransId="{08148EE2-D21A-4A22-9FDA-8C37CE1B1CBC}" sibTransId="{1A066D82-DF5C-4332-9CB1-37AF5150FC1D}"/>
    <dgm:cxn modelId="{38B6707B-2A49-4590-8E86-62B26C69CFFB}" type="presOf" srcId="{D8AC922B-A4FF-4FA1-AB06-FFB48A323122}" destId="{5E1061FB-C43A-4516-8EE5-748754F8BA39}" srcOrd="0" destOrd="0" presId="urn:microsoft.com/office/officeart/2017/3/layout/DropPinTimeline"/>
    <dgm:cxn modelId="{7840A27B-A648-430D-8145-9E0132166348}" srcId="{ED4E6616-2CDA-414F-BB82-1A3757ECFA56}" destId="{740654C4-D224-4A11-AF8F-F3C54A68CA2B}" srcOrd="2" destOrd="0" parTransId="{3CBBB89B-A0FE-4B15-A68E-E9FC9B93FFE3}" sibTransId="{04B3797F-12ED-44FF-889E-7ACD205940B2}"/>
    <dgm:cxn modelId="{64E89C7C-5B22-47A0-B824-B1EEA45F6D44}" type="presOf" srcId="{C0A6505A-1425-42AE-BC73-A0F25649D500}" destId="{E78AC17A-5A5F-40A3-964E-00561A6C569A}" srcOrd="0" destOrd="0" presId="urn:microsoft.com/office/officeart/2017/3/layout/DropPinTimeline"/>
    <dgm:cxn modelId="{65BCAD7F-60BC-42E7-8012-86AA1CE2BB49}" type="presOf" srcId="{CE14FA66-F479-404F-8379-17ADED5996F4}" destId="{D77A5DD3-746E-4F73-8D3F-F901B6752AA4}" srcOrd="0" destOrd="0" presId="urn:microsoft.com/office/officeart/2017/3/layout/DropPinTimeline"/>
    <dgm:cxn modelId="{9DFCAB82-164D-419F-B83A-73D0239FBAD6}" srcId="{ED4E6616-2CDA-414F-BB82-1A3757ECFA56}" destId="{CE14FA66-F479-404F-8379-17ADED5996F4}" srcOrd="5" destOrd="0" parTransId="{51B235F5-E5EB-4E73-8152-253FB62F356B}" sibTransId="{170EB5A5-33DC-40D4-890C-34C07C16CF16}"/>
    <dgm:cxn modelId="{B5BAA987-E998-4CB0-9738-A47C52E8C213}" srcId="{740654C4-D224-4A11-AF8F-F3C54A68CA2B}" destId="{E7F867F0-830C-4BB4-981E-DC54E29FA87F}" srcOrd="0" destOrd="0" parTransId="{9971204F-1DDC-4A97-B6CE-E9E27F149F39}" sibTransId="{92B73C88-00C2-4E77-B240-AD372598C363}"/>
    <dgm:cxn modelId="{AF02F487-D5D4-4409-88B5-9125561EBF2A}" srcId="{1E8DB3AF-BFDC-4F69-8F4A-6031D1F7678E}" destId="{673FC60D-AC6E-40E4-9B10-47F31602A48D}" srcOrd="0" destOrd="0" parTransId="{0E7C6235-F981-480D-82F5-87800D911C51}" sibTransId="{54D8DB31-61C5-4A25-B2B2-38DE15B2FC6F}"/>
    <dgm:cxn modelId="{0FBCA08E-E184-4503-ACFE-DF4E84222404}" type="presOf" srcId="{50ABB455-1792-406E-BF84-2F4CB08E3407}" destId="{E15475A0-137E-47D6-8266-E3D236EC9A49}" srcOrd="0" destOrd="0" presId="urn:microsoft.com/office/officeart/2017/3/layout/DropPinTimeline"/>
    <dgm:cxn modelId="{67AADD8F-A2F5-49A4-90A8-4E17C88A0594}" type="presOf" srcId="{C5903B04-FB04-4131-9A22-979CD55AEFA9}" destId="{D801E0F7-14AF-4308-8494-1E1D21CF9537}" srcOrd="0" destOrd="0" presId="urn:microsoft.com/office/officeart/2017/3/layout/DropPinTimeline"/>
    <dgm:cxn modelId="{0A9B90A6-9686-4CDC-A344-A1CFE5C25BA8}" type="presOf" srcId="{740654C4-D224-4A11-AF8F-F3C54A68CA2B}" destId="{329E95B7-1F53-468D-B62D-54DD91B72B51}" srcOrd="0" destOrd="0" presId="urn:microsoft.com/office/officeart/2017/3/layout/DropPinTimeline"/>
    <dgm:cxn modelId="{EE2F19A8-6CF4-4BEF-9DBD-C3623D31896F}" type="presOf" srcId="{01AE1E50-AC2A-4027-B505-F21218FBF14A}" destId="{83838547-31F0-4EF5-B339-10997BA07539}" srcOrd="0" destOrd="0" presId="urn:microsoft.com/office/officeart/2017/3/layout/DropPinTimeline"/>
    <dgm:cxn modelId="{6CA4A5AE-D6D5-484E-9A43-C1C99D95432D}" type="presOf" srcId="{ED4E6616-2CDA-414F-BB82-1A3757ECFA56}" destId="{0FD3ED9D-DD80-4ED9-9A6C-BBD6115107D5}" srcOrd="0" destOrd="0" presId="urn:microsoft.com/office/officeart/2017/3/layout/DropPinTimeline"/>
    <dgm:cxn modelId="{F67CD2AF-E844-428F-AAD0-79F8041F9A2F}" srcId="{CCC0F8AD-E1B1-4858-A1B9-864F37F50914}" destId="{0743EEA3-C3E7-4DD9-83E0-390775B18C24}" srcOrd="0" destOrd="0" parTransId="{123E92ED-BD80-48C3-9176-83749168C53D}" sibTransId="{8A753D78-0F49-49FE-9426-BDF1A51CF3FC}"/>
    <dgm:cxn modelId="{DC6DBAB5-3F37-4371-9DE8-EB0CB1212F0C}" srcId="{ED4E6616-2CDA-414F-BB82-1A3757ECFA56}" destId="{0F6DC5AE-7B24-4094-82C9-1D222ABB679E}" srcOrd="6" destOrd="0" parTransId="{A0C37086-8FA6-4876-8DB3-CD13E0D93B80}" sibTransId="{F6DFE406-F2D4-4EB9-B763-C95B4125C56F}"/>
    <dgm:cxn modelId="{B0E459BC-64AC-4FEB-86C0-DAC4908000B2}" srcId="{ED4E6616-2CDA-414F-BB82-1A3757ECFA56}" destId="{50ABB455-1792-406E-BF84-2F4CB08E3407}" srcOrd="3" destOrd="0" parTransId="{F5E65AB9-E8D7-4DDC-8497-022FB4985062}" sibTransId="{9E186C02-4D07-459C-B5E5-F3BB38F48D66}"/>
    <dgm:cxn modelId="{D500D2BD-85BF-4064-8E4D-E0B159030862}" type="presOf" srcId="{CCC0F8AD-E1B1-4858-A1B9-864F37F50914}" destId="{3F28B8A1-5823-412D-9DC3-31DD3715E2FD}" srcOrd="0" destOrd="0" presId="urn:microsoft.com/office/officeart/2017/3/layout/DropPinTimeline"/>
    <dgm:cxn modelId="{8C267FC0-766B-4383-BBC2-6AA56FB85595}" type="presOf" srcId="{673FC60D-AC6E-40E4-9B10-47F31602A48D}" destId="{07714CD3-D8A6-4D07-AB22-A433A9F21F64}" srcOrd="0" destOrd="0" presId="urn:microsoft.com/office/officeart/2017/3/layout/DropPinTimeline"/>
    <dgm:cxn modelId="{7E8BE8CB-6389-4DC1-9745-8485E253CE7D}" srcId="{4A724F09-12A7-445F-876A-6ACEFFE55581}" destId="{17A42662-5A90-4CE0-A181-ADE86382D17A}" srcOrd="0" destOrd="0" parTransId="{FA545EA8-036D-47B9-BA97-B69B5562A9F7}" sibTransId="{4B08F149-EFE8-44D7-91D2-90609142C572}"/>
    <dgm:cxn modelId="{43F2AFCD-6190-4844-8F81-6BB7E2DCFC53}" srcId="{ED4E6616-2CDA-414F-BB82-1A3757ECFA56}" destId="{1E8DB3AF-BFDC-4F69-8F4A-6031D1F7678E}" srcOrd="7" destOrd="0" parTransId="{7EB385EA-1101-4737-BB15-376ED37EF2A7}" sibTransId="{962EA1D9-51E7-4D4C-8B08-82230E0FC885}"/>
    <dgm:cxn modelId="{F93BFFE0-795C-4484-AC2D-3C573F22C757}" type="presOf" srcId="{927C429A-22E4-4C63-8B07-A6529A329DEF}" destId="{D4B0EF9D-10D9-4944-B41D-555659369312}" srcOrd="0" destOrd="0" presId="urn:microsoft.com/office/officeart/2017/3/layout/DropPinTimeline"/>
    <dgm:cxn modelId="{2C52A2E8-BF4E-4450-AE2D-1A4C5BDA80E5}" type="presOf" srcId="{17A42662-5A90-4CE0-A181-ADE86382D17A}" destId="{E0B502B1-0D3A-4D30-9E7F-94197AD2D38A}" srcOrd="0" destOrd="0" presId="urn:microsoft.com/office/officeart/2017/3/layout/DropPinTimeline"/>
    <dgm:cxn modelId="{89093CF1-3951-40E6-B27F-06EAD60FAF12}" srcId="{50ABB455-1792-406E-BF84-2F4CB08E3407}" destId="{01AE1E50-AC2A-4027-B505-F21218FBF14A}" srcOrd="0" destOrd="0" parTransId="{06AA0F5B-4B13-4AB0-BB2E-CE95C2FEBC1D}" sibTransId="{2468B3B9-66F1-4AD0-9710-552D1AA94612}"/>
    <dgm:cxn modelId="{11965AFD-08EF-49D3-AD3A-F3CE403F099C}" srcId="{D8AC922B-A4FF-4FA1-AB06-FFB48A323122}" destId="{927C429A-22E4-4C63-8B07-A6529A329DEF}" srcOrd="0" destOrd="0" parTransId="{F443652E-ECC4-4704-8FB5-32CE27CA7C72}" sibTransId="{04483CE6-3F0A-4347-9E57-93FD3B000A25}"/>
    <dgm:cxn modelId="{118CF17B-442C-4364-A8A3-31897674C49A}" type="presParOf" srcId="{0FD3ED9D-DD80-4ED9-9A6C-BBD6115107D5}" destId="{D1351136-5008-41EB-B1D8-55D6AB7C2A30}" srcOrd="0" destOrd="0" presId="urn:microsoft.com/office/officeart/2017/3/layout/DropPinTimeline"/>
    <dgm:cxn modelId="{03790E3F-60C4-4C5C-AF62-EBD55F1B8926}" type="presParOf" srcId="{0FD3ED9D-DD80-4ED9-9A6C-BBD6115107D5}" destId="{E374E74F-A23E-48C1-BEA0-32CDF52248C0}" srcOrd="1" destOrd="0" presId="urn:microsoft.com/office/officeart/2017/3/layout/DropPinTimeline"/>
    <dgm:cxn modelId="{108C2E06-2AF9-46D4-9DAD-095F32537BAC}" type="presParOf" srcId="{E374E74F-A23E-48C1-BEA0-32CDF52248C0}" destId="{140C16FE-E0F0-4E99-92BD-101205235AC0}" srcOrd="0" destOrd="0" presId="urn:microsoft.com/office/officeart/2017/3/layout/DropPinTimeline"/>
    <dgm:cxn modelId="{6C7EB973-3FE9-405F-B551-76ED519AEEEB}" type="presParOf" srcId="{140C16FE-E0F0-4E99-92BD-101205235AC0}" destId="{FC051986-445F-4BFD-B224-03FA8912A839}" srcOrd="0" destOrd="0" presId="urn:microsoft.com/office/officeart/2017/3/layout/DropPinTimeline"/>
    <dgm:cxn modelId="{B11E34DE-12A5-4887-9C56-EC65D8ED8F70}" type="presParOf" srcId="{140C16FE-E0F0-4E99-92BD-101205235AC0}" destId="{96CFE305-23B9-4B88-B73D-A509701A2990}" srcOrd="1" destOrd="0" presId="urn:microsoft.com/office/officeart/2017/3/layout/DropPinTimeline"/>
    <dgm:cxn modelId="{9CEF0D2B-CC00-4E0A-B3CC-96DE853ACF2A}" type="presParOf" srcId="{96CFE305-23B9-4B88-B73D-A509701A2990}" destId="{B3477C63-8EAF-43F8-8BE9-2CAC6B55D2B5}" srcOrd="0" destOrd="0" presId="urn:microsoft.com/office/officeart/2017/3/layout/DropPinTimeline"/>
    <dgm:cxn modelId="{53570708-A47D-42EC-A2D9-B23238F3666D}" type="presParOf" srcId="{96CFE305-23B9-4B88-B73D-A509701A2990}" destId="{B9F4FDC7-791A-4377-B267-610EE6F291F0}" srcOrd="1" destOrd="0" presId="urn:microsoft.com/office/officeart/2017/3/layout/DropPinTimeline"/>
    <dgm:cxn modelId="{2B1BAC71-35AA-4A47-903F-8CF2817559F7}" type="presParOf" srcId="{140C16FE-E0F0-4E99-92BD-101205235AC0}" destId="{AC7E0363-D085-4570-ABD6-8583AE164C96}" srcOrd="2" destOrd="0" presId="urn:microsoft.com/office/officeart/2017/3/layout/DropPinTimeline"/>
    <dgm:cxn modelId="{DE54A0E4-98E0-4EAD-B9C9-E5D5DCAD2DCC}" type="presParOf" srcId="{140C16FE-E0F0-4E99-92BD-101205235AC0}" destId="{3F28B8A1-5823-412D-9DC3-31DD3715E2FD}" srcOrd="3" destOrd="0" presId="urn:microsoft.com/office/officeart/2017/3/layout/DropPinTimeline"/>
    <dgm:cxn modelId="{16F10493-7300-4CE5-924A-1B49C082D91E}" type="presParOf" srcId="{140C16FE-E0F0-4E99-92BD-101205235AC0}" destId="{E73F95DB-D1B5-4137-AEFE-70A4A881E764}" srcOrd="4" destOrd="0" presId="urn:microsoft.com/office/officeart/2017/3/layout/DropPinTimeline"/>
    <dgm:cxn modelId="{CA6FFA9F-9922-4BC5-83D1-2CB036EDAE3F}" type="presParOf" srcId="{140C16FE-E0F0-4E99-92BD-101205235AC0}" destId="{C09C5D0B-6550-445B-8BE7-F60271A7C518}" srcOrd="5" destOrd="0" presId="urn:microsoft.com/office/officeart/2017/3/layout/DropPinTimeline"/>
    <dgm:cxn modelId="{240C6537-3B9C-4289-8B01-271FFF689119}" type="presParOf" srcId="{E374E74F-A23E-48C1-BEA0-32CDF52248C0}" destId="{9EBE73CA-C104-4753-B62A-7180A7390BF9}" srcOrd="1" destOrd="0" presId="urn:microsoft.com/office/officeart/2017/3/layout/DropPinTimeline"/>
    <dgm:cxn modelId="{053D2FBB-0F4B-4A8A-9452-28A57A8909F0}" type="presParOf" srcId="{E374E74F-A23E-48C1-BEA0-32CDF52248C0}" destId="{0B4F66DD-32AB-42CB-B926-F126BC70ECA4}" srcOrd="2" destOrd="0" presId="urn:microsoft.com/office/officeart/2017/3/layout/DropPinTimeline"/>
    <dgm:cxn modelId="{B49BBAFD-5207-4F9E-A884-239089DC4857}" type="presParOf" srcId="{0B4F66DD-32AB-42CB-B926-F126BC70ECA4}" destId="{C9AB0323-5F6A-450A-9546-0CC2D0E1497E}" srcOrd="0" destOrd="0" presId="urn:microsoft.com/office/officeart/2017/3/layout/DropPinTimeline"/>
    <dgm:cxn modelId="{B9249A10-6A13-42CA-B6FE-8A1BFE68FB8C}" type="presParOf" srcId="{0B4F66DD-32AB-42CB-B926-F126BC70ECA4}" destId="{C3E51920-5AA0-4102-90DF-291BEF780B32}" srcOrd="1" destOrd="0" presId="urn:microsoft.com/office/officeart/2017/3/layout/DropPinTimeline"/>
    <dgm:cxn modelId="{30CDE6EE-AB3E-438C-AD66-662BBEAFC017}" type="presParOf" srcId="{C3E51920-5AA0-4102-90DF-291BEF780B32}" destId="{165A9126-06BE-4564-ACBB-8B13BF1CF9A9}" srcOrd="0" destOrd="0" presId="urn:microsoft.com/office/officeart/2017/3/layout/DropPinTimeline"/>
    <dgm:cxn modelId="{FD2AB6BA-33DE-4158-893C-C07D88DEBB98}" type="presParOf" srcId="{C3E51920-5AA0-4102-90DF-291BEF780B32}" destId="{7DC3D215-7DC6-4724-9CF7-95972344B2AF}" srcOrd="1" destOrd="0" presId="urn:microsoft.com/office/officeart/2017/3/layout/DropPinTimeline"/>
    <dgm:cxn modelId="{B46A88DA-E063-4DD2-A945-B3E866CBC0FF}" type="presParOf" srcId="{0B4F66DD-32AB-42CB-B926-F126BC70ECA4}" destId="{E0B502B1-0D3A-4D30-9E7F-94197AD2D38A}" srcOrd="2" destOrd="0" presId="urn:microsoft.com/office/officeart/2017/3/layout/DropPinTimeline"/>
    <dgm:cxn modelId="{64333703-387F-4C0B-9713-421943E2E068}" type="presParOf" srcId="{0B4F66DD-32AB-42CB-B926-F126BC70ECA4}" destId="{C41F2DC5-9CBD-4CB1-83D3-A1AC71B5172B}" srcOrd="3" destOrd="0" presId="urn:microsoft.com/office/officeart/2017/3/layout/DropPinTimeline"/>
    <dgm:cxn modelId="{7DD32F68-DF9B-4AE9-9C43-B714D55EB267}" type="presParOf" srcId="{0B4F66DD-32AB-42CB-B926-F126BC70ECA4}" destId="{3E19E336-26A6-46B6-BD0A-44F6429EEA54}" srcOrd="4" destOrd="0" presId="urn:microsoft.com/office/officeart/2017/3/layout/DropPinTimeline"/>
    <dgm:cxn modelId="{3D6689DA-9F10-420E-8B63-B63AB82C4B90}" type="presParOf" srcId="{0B4F66DD-32AB-42CB-B926-F126BC70ECA4}" destId="{37F2610D-2993-4389-A1A7-A044857A8274}" srcOrd="5" destOrd="0" presId="urn:microsoft.com/office/officeart/2017/3/layout/DropPinTimeline"/>
    <dgm:cxn modelId="{75BF1108-7D04-4601-892E-74DE6DC19259}" type="presParOf" srcId="{E374E74F-A23E-48C1-BEA0-32CDF52248C0}" destId="{36E9BC72-723C-4029-84D7-0D9720AD624A}" srcOrd="3" destOrd="0" presId="urn:microsoft.com/office/officeart/2017/3/layout/DropPinTimeline"/>
    <dgm:cxn modelId="{CC61A794-D9FA-4872-892E-57795FF3E37F}" type="presParOf" srcId="{E374E74F-A23E-48C1-BEA0-32CDF52248C0}" destId="{ADC740F9-6F20-4A63-B75A-0F9B6673570C}" srcOrd="4" destOrd="0" presId="urn:microsoft.com/office/officeart/2017/3/layout/DropPinTimeline"/>
    <dgm:cxn modelId="{31A1B25C-FB6A-48DC-936D-A604037D801B}" type="presParOf" srcId="{ADC740F9-6F20-4A63-B75A-0F9B6673570C}" destId="{B822018C-D6EE-4B34-9005-D285D5988725}" srcOrd="0" destOrd="0" presId="urn:microsoft.com/office/officeart/2017/3/layout/DropPinTimeline"/>
    <dgm:cxn modelId="{56AE4EEF-79D2-4E2F-AF93-CBC5CC361E74}" type="presParOf" srcId="{ADC740F9-6F20-4A63-B75A-0F9B6673570C}" destId="{DC784AD8-17BB-4E29-AF38-22A9FBC84196}" srcOrd="1" destOrd="0" presId="urn:microsoft.com/office/officeart/2017/3/layout/DropPinTimeline"/>
    <dgm:cxn modelId="{4639EA20-2740-4AE3-B020-850E87CC17A5}" type="presParOf" srcId="{DC784AD8-17BB-4E29-AF38-22A9FBC84196}" destId="{3A25C858-F50E-40FE-99C7-A7947AEB0800}" srcOrd="0" destOrd="0" presId="urn:microsoft.com/office/officeart/2017/3/layout/DropPinTimeline"/>
    <dgm:cxn modelId="{85CC8660-FEF9-40F1-8694-D54853E16C8F}" type="presParOf" srcId="{DC784AD8-17BB-4E29-AF38-22A9FBC84196}" destId="{42AC0B8C-BC09-4A7F-86F9-5C0F9F70DEFF}" srcOrd="1" destOrd="0" presId="urn:microsoft.com/office/officeart/2017/3/layout/DropPinTimeline"/>
    <dgm:cxn modelId="{AAFBDFA7-41F6-4F47-8183-BB9BDE36CB70}" type="presParOf" srcId="{ADC740F9-6F20-4A63-B75A-0F9B6673570C}" destId="{CBB7FE70-A21A-4862-AB07-DF29A83997B9}" srcOrd="2" destOrd="0" presId="urn:microsoft.com/office/officeart/2017/3/layout/DropPinTimeline"/>
    <dgm:cxn modelId="{FAE00425-5E2F-4E2F-A683-604E79064A16}" type="presParOf" srcId="{ADC740F9-6F20-4A63-B75A-0F9B6673570C}" destId="{329E95B7-1F53-468D-B62D-54DD91B72B51}" srcOrd="3" destOrd="0" presId="urn:microsoft.com/office/officeart/2017/3/layout/DropPinTimeline"/>
    <dgm:cxn modelId="{875B1F85-5D5B-4925-B659-094F2A4116F4}" type="presParOf" srcId="{ADC740F9-6F20-4A63-B75A-0F9B6673570C}" destId="{4BD1028F-9915-412C-AACA-98C73307D2C7}" srcOrd="4" destOrd="0" presId="urn:microsoft.com/office/officeart/2017/3/layout/DropPinTimeline"/>
    <dgm:cxn modelId="{19C38BD0-40EF-4098-80CE-3E8829532F93}" type="presParOf" srcId="{ADC740F9-6F20-4A63-B75A-0F9B6673570C}" destId="{E2460D39-56E0-45A0-A779-787329B16172}" srcOrd="5" destOrd="0" presId="urn:microsoft.com/office/officeart/2017/3/layout/DropPinTimeline"/>
    <dgm:cxn modelId="{7907DB23-B675-4D22-9A26-5A8A65C1D007}" type="presParOf" srcId="{E374E74F-A23E-48C1-BEA0-32CDF52248C0}" destId="{05DA0F1C-0C51-438B-81BA-CBC8535C1F10}" srcOrd="5" destOrd="0" presId="urn:microsoft.com/office/officeart/2017/3/layout/DropPinTimeline"/>
    <dgm:cxn modelId="{11B12814-965D-4629-B745-CF25D2A365B8}" type="presParOf" srcId="{E374E74F-A23E-48C1-BEA0-32CDF52248C0}" destId="{E390D209-64F0-4F5A-9ADD-2CD5C07A60A9}" srcOrd="6" destOrd="0" presId="urn:microsoft.com/office/officeart/2017/3/layout/DropPinTimeline"/>
    <dgm:cxn modelId="{FE2DE7C3-90F4-447E-905D-E9BCFA5147A5}" type="presParOf" srcId="{E390D209-64F0-4F5A-9ADD-2CD5C07A60A9}" destId="{127BB24D-C7FA-4582-921D-DF9AA4697700}" srcOrd="0" destOrd="0" presId="urn:microsoft.com/office/officeart/2017/3/layout/DropPinTimeline"/>
    <dgm:cxn modelId="{1DC0A96E-7A2F-4400-AE52-48BC58B23FBD}" type="presParOf" srcId="{E390D209-64F0-4F5A-9ADD-2CD5C07A60A9}" destId="{61EA9C79-7538-4A58-AF74-12AA1F69ED32}" srcOrd="1" destOrd="0" presId="urn:microsoft.com/office/officeart/2017/3/layout/DropPinTimeline"/>
    <dgm:cxn modelId="{6904EA20-D857-4DA3-9493-892137B70362}" type="presParOf" srcId="{61EA9C79-7538-4A58-AF74-12AA1F69ED32}" destId="{8C934680-A27E-440F-8B18-D933EC307E0D}" srcOrd="0" destOrd="0" presId="urn:microsoft.com/office/officeart/2017/3/layout/DropPinTimeline"/>
    <dgm:cxn modelId="{B53530A3-70E0-4865-AAB3-1D219059ED1D}" type="presParOf" srcId="{61EA9C79-7538-4A58-AF74-12AA1F69ED32}" destId="{84E2DD54-E163-47E8-8D33-13EC46FBFFC8}" srcOrd="1" destOrd="0" presId="urn:microsoft.com/office/officeart/2017/3/layout/DropPinTimeline"/>
    <dgm:cxn modelId="{9C10C4D8-67A5-4A41-8DED-02914DDAE5A8}" type="presParOf" srcId="{E390D209-64F0-4F5A-9ADD-2CD5C07A60A9}" destId="{83838547-31F0-4EF5-B339-10997BA07539}" srcOrd="2" destOrd="0" presId="urn:microsoft.com/office/officeart/2017/3/layout/DropPinTimeline"/>
    <dgm:cxn modelId="{35ABB626-F40A-4ADF-8111-7E22A717E49F}" type="presParOf" srcId="{E390D209-64F0-4F5A-9ADD-2CD5C07A60A9}" destId="{E15475A0-137E-47D6-8266-E3D236EC9A49}" srcOrd="3" destOrd="0" presId="urn:microsoft.com/office/officeart/2017/3/layout/DropPinTimeline"/>
    <dgm:cxn modelId="{91F85F5C-CFBB-44FA-BD63-D5B1700104B0}" type="presParOf" srcId="{E390D209-64F0-4F5A-9ADD-2CD5C07A60A9}" destId="{89305B8A-EDB5-4D60-B345-5E71C1FB06D5}" srcOrd="4" destOrd="0" presId="urn:microsoft.com/office/officeart/2017/3/layout/DropPinTimeline"/>
    <dgm:cxn modelId="{6D02194D-3681-4928-ADFF-DC0BE1C22F8D}" type="presParOf" srcId="{E390D209-64F0-4F5A-9ADD-2CD5C07A60A9}" destId="{F58FCC90-9D5E-4C89-906F-3DFFC25AA567}" srcOrd="5" destOrd="0" presId="urn:microsoft.com/office/officeart/2017/3/layout/DropPinTimeline"/>
    <dgm:cxn modelId="{23A0865D-F2BA-4DEE-ACCA-7AA61529EAD0}" type="presParOf" srcId="{E374E74F-A23E-48C1-BEA0-32CDF52248C0}" destId="{8514CAFB-E4FB-40E7-81AE-BBACF67787D7}" srcOrd="7" destOrd="0" presId="urn:microsoft.com/office/officeart/2017/3/layout/DropPinTimeline"/>
    <dgm:cxn modelId="{B044FE81-105B-4CF5-824E-6EC4712103C3}" type="presParOf" srcId="{E374E74F-A23E-48C1-BEA0-32CDF52248C0}" destId="{311BD171-1B99-48F5-BA49-139F9EBDE08B}" srcOrd="8" destOrd="0" presId="urn:microsoft.com/office/officeart/2017/3/layout/DropPinTimeline"/>
    <dgm:cxn modelId="{0070A86B-7002-424F-8EFB-B559BD5DCAEA}" type="presParOf" srcId="{311BD171-1B99-48F5-BA49-139F9EBDE08B}" destId="{D91EF854-CCDF-408A-AC89-13FA3CCD473F}" srcOrd="0" destOrd="0" presId="urn:microsoft.com/office/officeart/2017/3/layout/DropPinTimeline"/>
    <dgm:cxn modelId="{BD2C8DA6-799E-4B3A-8005-A6FB8DF680CC}" type="presParOf" srcId="{311BD171-1B99-48F5-BA49-139F9EBDE08B}" destId="{5D917C11-3DE0-4EE8-ADE3-E5BA4A48725D}" srcOrd="1" destOrd="0" presId="urn:microsoft.com/office/officeart/2017/3/layout/DropPinTimeline"/>
    <dgm:cxn modelId="{156ED98B-4AE2-4DE9-BF12-CBCB854E63C7}" type="presParOf" srcId="{5D917C11-3DE0-4EE8-ADE3-E5BA4A48725D}" destId="{DA703525-E7C6-446C-AF44-49E0DDE4DD99}" srcOrd="0" destOrd="0" presId="urn:microsoft.com/office/officeart/2017/3/layout/DropPinTimeline"/>
    <dgm:cxn modelId="{678B697A-3C9C-4390-99C0-4FA23FB7EE73}" type="presParOf" srcId="{5D917C11-3DE0-4EE8-ADE3-E5BA4A48725D}" destId="{F1001A2C-ED68-49AE-B283-AE1A131E1A1D}" srcOrd="1" destOrd="0" presId="urn:microsoft.com/office/officeart/2017/3/layout/DropPinTimeline"/>
    <dgm:cxn modelId="{A56BAE9F-CEA9-402F-85C0-4DEC13224353}" type="presParOf" srcId="{311BD171-1B99-48F5-BA49-139F9EBDE08B}" destId="{D4B0EF9D-10D9-4944-B41D-555659369312}" srcOrd="2" destOrd="0" presId="urn:microsoft.com/office/officeart/2017/3/layout/DropPinTimeline"/>
    <dgm:cxn modelId="{4B680439-4D55-411E-B33A-1141F229209E}" type="presParOf" srcId="{311BD171-1B99-48F5-BA49-139F9EBDE08B}" destId="{5E1061FB-C43A-4516-8EE5-748754F8BA39}" srcOrd="3" destOrd="0" presId="urn:microsoft.com/office/officeart/2017/3/layout/DropPinTimeline"/>
    <dgm:cxn modelId="{857710DE-97F3-4332-8C39-3181451F113A}" type="presParOf" srcId="{311BD171-1B99-48F5-BA49-139F9EBDE08B}" destId="{D4421460-C90E-4DE7-87FA-5954583AB5F8}" srcOrd="4" destOrd="0" presId="urn:microsoft.com/office/officeart/2017/3/layout/DropPinTimeline"/>
    <dgm:cxn modelId="{0D36B47B-C309-4E9B-A0A4-2B31CD4E3FCC}" type="presParOf" srcId="{311BD171-1B99-48F5-BA49-139F9EBDE08B}" destId="{247F70ED-B3FF-487D-B289-34342439ADCF}" srcOrd="5" destOrd="0" presId="urn:microsoft.com/office/officeart/2017/3/layout/DropPinTimeline"/>
    <dgm:cxn modelId="{A5F1F421-9A82-4CC0-8755-CA05183853AF}" type="presParOf" srcId="{E374E74F-A23E-48C1-BEA0-32CDF52248C0}" destId="{6C9DF067-78D0-44C0-8F5C-A47FCA220B44}" srcOrd="9" destOrd="0" presId="urn:microsoft.com/office/officeart/2017/3/layout/DropPinTimeline"/>
    <dgm:cxn modelId="{9CB15715-E955-48E2-9A21-B913C4314D12}" type="presParOf" srcId="{E374E74F-A23E-48C1-BEA0-32CDF52248C0}" destId="{43A0AF08-BF55-41CA-8348-44AB1930D97D}" srcOrd="10" destOrd="0" presId="urn:microsoft.com/office/officeart/2017/3/layout/DropPinTimeline"/>
    <dgm:cxn modelId="{5B59E3C7-E741-4372-AAE6-90C188D1709E}" type="presParOf" srcId="{43A0AF08-BF55-41CA-8348-44AB1930D97D}" destId="{ECB4BA52-D23D-4CC0-BEB5-B78C7CC36618}" srcOrd="0" destOrd="0" presId="urn:microsoft.com/office/officeart/2017/3/layout/DropPinTimeline"/>
    <dgm:cxn modelId="{AD0C556B-2BF5-4F35-A408-218D9AC0743E}" type="presParOf" srcId="{43A0AF08-BF55-41CA-8348-44AB1930D97D}" destId="{B7F651AA-B18F-4CBD-9C2A-39BD082A54CD}" srcOrd="1" destOrd="0" presId="urn:microsoft.com/office/officeart/2017/3/layout/DropPinTimeline"/>
    <dgm:cxn modelId="{EA7DF24D-E8E2-49D3-8DFB-A86C73813C6D}" type="presParOf" srcId="{B7F651AA-B18F-4CBD-9C2A-39BD082A54CD}" destId="{997B1F15-86AD-4861-8BE9-22F584FD7F4B}" srcOrd="0" destOrd="0" presId="urn:microsoft.com/office/officeart/2017/3/layout/DropPinTimeline"/>
    <dgm:cxn modelId="{D2191CE5-B474-4A9F-AE0D-BC8BBA78A863}" type="presParOf" srcId="{B7F651AA-B18F-4CBD-9C2A-39BD082A54CD}" destId="{6390ADC8-627F-4125-9F80-52D43ED4B1B3}" srcOrd="1" destOrd="0" presId="urn:microsoft.com/office/officeart/2017/3/layout/DropPinTimeline"/>
    <dgm:cxn modelId="{0B3FC152-40BE-4ABC-96A0-EB51075C9C84}" type="presParOf" srcId="{43A0AF08-BF55-41CA-8348-44AB1930D97D}" destId="{E78AC17A-5A5F-40A3-964E-00561A6C569A}" srcOrd="2" destOrd="0" presId="urn:microsoft.com/office/officeart/2017/3/layout/DropPinTimeline"/>
    <dgm:cxn modelId="{591DFCED-F39A-4D2B-B023-CE6805C8C561}" type="presParOf" srcId="{43A0AF08-BF55-41CA-8348-44AB1930D97D}" destId="{D77A5DD3-746E-4F73-8D3F-F901B6752AA4}" srcOrd="3" destOrd="0" presId="urn:microsoft.com/office/officeart/2017/3/layout/DropPinTimeline"/>
    <dgm:cxn modelId="{EBC1F5FC-1446-4360-B90A-6A2755DA9A0E}" type="presParOf" srcId="{43A0AF08-BF55-41CA-8348-44AB1930D97D}" destId="{03DC33EC-CF84-4909-A527-92A322A7595A}" srcOrd="4" destOrd="0" presId="urn:microsoft.com/office/officeart/2017/3/layout/DropPinTimeline"/>
    <dgm:cxn modelId="{1FE86C2F-A597-48FD-ACA8-B2B80508F030}" type="presParOf" srcId="{43A0AF08-BF55-41CA-8348-44AB1930D97D}" destId="{B9F223BB-6391-4E7C-A0A2-5F2C02E17000}" srcOrd="5" destOrd="0" presId="urn:microsoft.com/office/officeart/2017/3/layout/DropPinTimeline"/>
    <dgm:cxn modelId="{3B1C81E3-03BB-4694-9CC2-AD64C9714A0D}" type="presParOf" srcId="{E374E74F-A23E-48C1-BEA0-32CDF52248C0}" destId="{5EBE7B59-35FA-425A-BCB4-8F30D1B642F7}" srcOrd="11" destOrd="0" presId="urn:microsoft.com/office/officeart/2017/3/layout/DropPinTimeline"/>
    <dgm:cxn modelId="{255B0611-9B84-45AC-97FE-0C3C4A7A094E}" type="presParOf" srcId="{E374E74F-A23E-48C1-BEA0-32CDF52248C0}" destId="{998996FA-24E0-4A12-BC19-B9C3D87F353C}" srcOrd="12" destOrd="0" presId="urn:microsoft.com/office/officeart/2017/3/layout/DropPinTimeline"/>
    <dgm:cxn modelId="{15DC520F-3978-4A23-A4C1-1ABCD7C7C17A}" type="presParOf" srcId="{998996FA-24E0-4A12-BC19-B9C3D87F353C}" destId="{D17AC7F9-3B41-4A1D-A3B7-925A7BE2F596}" srcOrd="0" destOrd="0" presId="urn:microsoft.com/office/officeart/2017/3/layout/DropPinTimeline"/>
    <dgm:cxn modelId="{CF5F6D79-F5E9-4E8B-8956-1B73B064D435}" type="presParOf" srcId="{998996FA-24E0-4A12-BC19-B9C3D87F353C}" destId="{8AFA460C-0983-47EF-ADD6-45761A1F3FD3}" srcOrd="1" destOrd="0" presId="urn:microsoft.com/office/officeart/2017/3/layout/DropPinTimeline"/>
    <dgm:cxn modelId="{61466734-1ACD-4F0A-8AC7-4088F192301B}" type="presParOf" srcId="{8AFA460C-0983-47EF-ADD6-45761A1F3FD3}" destId="{DBBB2333-3AA4-4E67-B024-C8EE2C977513}" srcOrd="0" destOrd="0" presId="urn:microsoft.com/office/officeart/2017/3/layout/DropPinTimeline"/>
    <dgm:cxn modelId="{9A85C917-69AF-4F1F-B9AF-6EAF312BD8FD}" type="presParOf" srcId="{8AFA460C-0983-47EF-ADD6-45761A1F3FD3}" destId="{70536FA7-CAEC-4828-9B42-158AEB43A61E}" srcOrd="1" destOrd="0" presId="urn:microsoft.com/office/officeart/2017/3/layout/DropPinTimeline"/>
    <dgm:cxn modelId="{42458F26-09AB-439C-81E0-CC9C26E4B8BC}" type="presParOf" srcId="{998996FA-24E0-4A12-BC19-B9C3D87F353C}" destId="{D801E0F7-14AF-4308-8494-1E1D21CF9537}" srcOrd="2" destOrd="0" presId="urn:microsoft.com/office/officeart/2017/3/layout/DropPinTimeline"/>
    <dgm:cxn modelId="{207D77B6-8A99-4419-A399-0A0AC4D519AE}" type="presParOf" srcId="{998996FA-24E0-4A12-BC19-B9C3D87F353C}" destId="{F7A3023E-5F52-4036-BED4-F39AB3C8B249}" srcOrd="3" destOrd="0" presId="urn:microsoft.com/office/officeart/2017/3/layout/DropPinTimeline"/>
    <dgm:cxn modelId="{EE42A28E-BE18-45C1-9707-7BAEE8A78379}" type="presParOf" srcId="{998996FA-24E0-4A12-BC19-B9C3D87F353C}" destId="{C0EB0ED2-7594-4274-AC7F-F30E5945349D}" srcOrd="4" destOrd="0" presId="urn:microsoft.com/office/officeart/2017/3/layout/DropPinTimeline"/>
    <dgm:cxn modelId="{2A2962E3-8521-4A57-ADF2-60752208A389}" type="presParOf" srcId="{998996FA-24E0-4A12-BC19-B9C3D87F353C}" destId="{3C0DE848-FF83-48E7-8B49-B2DA7BE0188C}" srcOrd="5" destOrd="0" presId="urn:microsoft.com/office/officeart/2017/3/layout/DropPinTimeline"/>
    <dgm:cxn modelId="{01B1F7D3-61B2-49B7-AC4A-7FE8BA7A9A3F}" type="presParOf" srcId="{E374E74F-A23E-48C1-BEA0-32CDF52248C0}" destId="{883891E9-AF85-4F6F-BE06-24828205C6AE}" srcOrd="13" destOrd="0" presId="urn:microsoft.com/office/officeart/2017/3/layout/DropPinTimeline"/>
    <dgm:cxn modelId="{B378BA78-6C72-4E53-9BDF-9994C3B49A03}" type="presParOf" srcId="{E374E74F-A23E-48C1-BEA0-32CDF52248C0}" destId="{DBCB88EE-18A6-4B5A-9880-D36911C4779D}" srcOrd="14" destOrd="0" presId="urn:microsoft.com/office/officeart/2017/3/layout/DropPinTimeline"/>
    <dgm:cxn modelId="{84AE702A-12DF-4007-8014-6AB6648B7873}" type="presParOf" srcId="{DBCB88EE-18A6-4B5A-9880-D36911C4779D}" destId="{0E7D5056-7A31-4455-BD37-41A234A19031}" srcOrd="0" destOrd="0" presId="urn:microsoft.com/office/officeart/2017/3/layout/DropPinTimeline"/>
    <dgm:cxn modelId="{4C7B4020-757C-4E71-85C9-D5689F97BE45}" type="presParOf" srcId="{DBCB88EE-18A6-4B5A-9880-D36911C4779D}" destId="{6A9661EA-26CA-4283-ADF8-19C296514227}" srcOrd="1" destOrd="0" presId="urn:microsoft.com/office/officeart/2017/3/layout/DropPinTimeline"/>
    <dgm:cxn modelId="{CCF0DC8F-B253-410B-9B0B-A501B0C52D53}" type="presParOf" srcId="{6A9661EA-26CA-4283-ADF8-19C296514227}" destId="{01D89CB4-A181-4B2D-B32E-CDB858FB2408}" srcOrd="0" destOrd="0" presId="urn:microsoft.com/office/officeart/2017/3/layout/DropPinTimeline"/>
    <dgm:cxn modelId="{56ABDE1E-3ED2-4B19-8184-AA4BE89CFA01}" type="presParOf" srcId="{6A9661EA-26CA-4283-ADF8-19C296514227}" destId="{005F9840-751B-4769-AA8B-55AA1442B591}" srcOrd="1" destOrd="0" presId="urn:microsoft.com/office/officeart/2017/3/layout/DropPinTimeline"/>
    <dgm:cxn modelId="{0D35357E-C2CA-4AA7-9648-13042EBA9709}" type="presParOf" srcId="{DBCB88EE-18A6-4B5A-9880-D36911C4779D}" destId="{07714CD3-D8A6-4D07-AB22-A433A9F21F64}" srcOrd="2" destOrd="0" presId="urn:microsoft.com/office/officeart/2017/3/layout/DropPinTimeline"/>
    <dgm:cxn modelId="{975A428B-2287-4C07-BD71-DC29F1FED853}" type="presParOf" srcId="{DBCB88EE-18A6-4B5A-9880-D36911C4779D}" destId="{F50F669A-D4D9-4E28-93F7-BF506DB3BF8D}" srcOrd="3" destOrd="0" presId="urn:microsoft.com/office/officeart/2017/3/layout/DropPinTimeline"/>
    <dgm:cxn modelId="{51CF8B26-6D9C-4399-AB23-616FAF1E3AA5}" type="presParOf" srcId="{DBCB88EE-18A6-4B5A-9880-D36911C4779D}" destId="{F76722C2-E301-4F10-AAD6-4ECF9F2831AD}" srcOrd="4" destOrd="0" presId="urn:microsoft.com/office/officeart/2017/3/layout/DropPinTimeline"/>
    <dgm:cxn modelId="{78BA2693-05CD-4B62-B88A-76904A29052C}" type="presParOf" srcId="{DBCB88EE-18A6-4B5A-9880-D36911C4779D}" destId="{88C97D0D-2961-4066-9BF9-649459573551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6FF107-39B9-41E6-89F2-D418EBA0AE3B}" type="doc">
      <dgm:prSet loTypeId="urn:microsoft.com/office/officeart/2005/8/layout/radial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CA"/>
        </a:p>
      </dgm:t>
    </dgm:pt>
    <dgm:pt modelId="{4A853B65-7259-4C69-8139-3E49A66CC0CA}">
      <dgm:prSet phldrT="[Text]" custT="1"/>
      <dgm:spPr/>
      <dgm:t>
        <a:bodyPr/>
        <a:lstStyle/>
        <a:p>
          <a:r>
            <a:rPr lang="en-CA" sz="1400">
              <a:latin typeface="Century Gothic" panose="020B0502020202020204" pitchFamily="34" charset="0"/>
            </a:rPr>
            <a:t>Clarifier</a:t>
          </a:r>
          <a:endParaRPr lang="en-CA" sz="1800">
            <a:latin typeface="Century Gothic" panose="020B0502020202020204" pitchFamily="34" charset="0"/>
          </a:endParaRPr>
        </a:p>
      </dgm:t>
    </dgm:pt>
    <dgm:pt modelId="{A660CE76-52E5-45A2-8109-8E01C4A599A3}" type="parTrans" cxnId="{8A04FFCD-E22A-4947-8DDE-55DC0F0A0D8D}">
      <dgm:prSet/>
      <dgm:spPr/>
      <dgm:t>
        <a:bodyPr/>
        <a:lstStyle/>
        <a:p>
          <a:endParaRPr lang="en-CA"/>
        </a:p>
      </dgm:t>
    </dgm:pt>
    <dgm:pt modelId="{501B8ABD-66E8-41ED-91C9-6EEC903ECD4E}" type="sibTrans" cxnId="{8A04FFCD-E22A-4947-8DDE-55DC0F0A0D8D}">
      <dgm:prSet/>
      <dgm:spPr/>
      <dgm:t>
        <a:bodyPr/>
        <a:lstStyle/>
        <a:p>
          <a:endParaRPr lang="en-CA"/>
        </a:p>
      </dgm:t>
    </dgm:pt>
    <dgm:pt modelId="{E7146DC0-CFC4-42B7-9DA1-A0C8B9DE15C1}">
      <dgm:prSet phldrT="[Text]" custT="1"/>
      <dgm:spPr/>
      <dgm:t>
        <a:bodyPr/>
        <a:lstStyle/>
        <a:p>
          <a:r>
            <a:rPr lang="en-CA" sz="1400">
              <a:latin typeface="+mn-lt"/>
            </a:rPr>
            <a:t>Champ </a:t>
          </a:r>
          <a:r>
            <a:rPr lang="en-CA" sz="1400" err="1">
              <a:latin typeface="+mn-lt"/>
            </a:rPr>
            <a:t>d'application</a:t>
          </a:r>
          <a:endParaRPr lang="en-CA" sz="1400">
            <a:latin typeface="+mn-lt"/>
          </a:endParaRPr>
        </a:p>
      </dgm:t>
    </dgm:pt>
    <dgm:pt modelId="{F57D94A5-27C2-49CF-BF58-8B7521B3D115}" type="parTrans" cxnId="{2F432CA2-6292-4B92-B9EF-751003D01FD5}">
      <dgm:prSet/>
      <dgm:spPr/>
      <dgm:t>
        <a:bodyPr/>
        <a:lstStyle/>
        <a:p>
          <a:endParaRPr lang="en-CA"/>
        </a:p>
      </dgm:t>
    </dgm:pt>
    <dgm:pt modelId="{12F973F9-9400-4B79-BC79-C3D8FC2824E7}" type="sibTrans" cxnId="{2F432CA2-6292-4B92-B9EF-751003D01FD5}">
      <dgm:prSet/>
      <dgm:spPr/>
      <dgm:t>
        <a:bodyPr/>
        <a:lstStyle/>
        <a:p>
          <a:endParaRPr lang="en-CA"/>
        </a:p>
      </dgm:t>
    </dgm:pt>
    <dgm:pt modelId="{F8B1D1C5-3888-4F82-9C3A-6BA0FA4B4D80}">
      <dgm:prSet phldrT="[Text]" custT="1"/>
      <dgm:spPr/>
      <dgm:t>
        <a:bodyPr/>
        <a:lstStyle/>
        <a:p>
          <a:r>
            <a:rPr lang="en-CA" sz="1400" err="1">
              <a:latin typeface="+mn-lt"/>
            </a:rPr>
            <a:t>Rôles</a:t>
          </a:r>
          <a:r>
            <a:rPr lang="en-CA" sz="1400">
              <a:latin typeface="+mn-lt"/>
            </a:rPr>
            <a:t> et </a:t>
          </a:r>
          <a:r>
            <a:rPr lang="en-CA" sz="1400" err="1">
              <a:latin typeface="+mn-lt"/>
            </a:rPr>
            <a:t>responsabilités</a:t>
          </a:r>
          <a:endParaRPr lang="en-CA" sz="1400">
            <a:latin typeface="+mn-lt"/>
          </a:endParaRPr>
        </a:p>
      </dgm:t>
    </dgm:pt>
    <dgm:pt modelId="{AB4623B2-2652-490C-8CE0-A9058DE22BF6}" type="parTrans" cxnId="{4EB60318-323F-43DE-A6A7-519394B37D7A}">
      <dgm:prSet/>
      <dgm:spPr/>
      <dgm:t>
        <a:bodyPr/>
        <a:lstStyle/>
        <a:p>
          <a:endParaRPr lang="en-CA"/>
        </a:p>
      </dgm:t>
    </dgm:pt>
    <dgm:pt modelId="{8071A1B5-4408-4585-A022-7B54ACC853A7}" type="sibTrans" cxnId="{4EB60318-323F-43DE-A6A7-519394B37D7A}">
      <dgm:prSet/>
      <dgm:spPr/>
      <dgm:t>
        <a:bodyPr/>
        <a:lstStyle/>
        <a:p>
          <a:endParaRPr lang="en-CA"/>
        </a:p>
      </dgm:t>
    </dgm:pt>
    <dgm:pt modelId="{7BC9BE00-C525-4C14-8367-FFEFAD59D647}">
      <dgm:prSet phldrT="[Text]" custT="1"/>
      <dgm:spPr/>
      <dgm:t>
        <a:bodyPr/>
        <a:lstStyle/>
        <a:p>
          <a:r>
            <a:rPr lang="en-CA" sz="1400" err="1">
              <a:latin typeface="Century Gothic" panose="020B0502020202020204" pitchFamily="34" charset="0"/>
            </a:rPr>
            <a:t>Affiner</a:t>
          </a:r>
          <a:endParaRPr lang="en-CA" sz="1600">
            <a:latin typeface="Century Gothic" panose="020B0502020202020204" pitchFamily="34" charset="0"/>
          </a:endParaRPr>
        </a:p>
      </dgm:t>
    </dgm:pt>
    <dgm:pt modelId="{58E07FF4-22A7-4244-AC14-2E0225CCE6CA}" type="parTrans" cxnId="{8FB6F77D-E47D-4C4D-8C04-700905356B97}">
      <dgm:prSet/>
      <dgm:spPr/>
      <dgm:t>
        <a:bodyPr/>
        <a:lstStyle/>
        <a:p>
          <a:endParaRPr lang="en-CA"/>
        </a:p>
      </dgm:t>
    </dgm:pt>
    <dgm:pt modelId="{17D5FFBA-C2B7-4A8F-AEAE-DB5A8DA9F606}" type="sibTrans" cxnId="{8FB6F77D-E47D-4C4D-8C04-700905356B97}">
      <dgm:prSet/>
      <dgm:spPr/>
      <dgm:t>
        <a:bodyPr/>
        <a:lstStyle/>
        <a:p>
          <a:endParaRPr lang="en-CA"/>
        </a:p>
      </dgm:t>
    </dgm:pt>
    <dgm:pt modelId="{1122C82A-E7B4-46B0-90D5-3F00BBA3C348}">
      <dgm:prSet phldrT="[Text]" custT="1"/>
      <dgm:spPr/>
      <dgm:t>
        <a:bodyPr/>
        <a:lstStyle/>
        <a:p>
          <a:r>
            <a:rPr lang="en-CA" sz="1400"/>
            <a:t>ICP</a:t>
          </a:r>
        </a:p>
      </dgm:t>
    </dgm:pt>
    <dgm:pt modelId="{0448124B-0A40-4CD7-86CC-E23D9BA751AA}" type="parTrans" cxnId="{D10B3F3D-E364-4983-B58A-C4444C4E06BE}">
      <dgm:prSet/>
      <dgm:spPr/>
      <dgm:t>
        <a:bodyPr/>
        <a:lstStyle/>
        <a:p>
          <a:endParaRPr lang="en-CA"/>
        </a:p>
      </dgm:t>
    </dgm:pt>
    <dgm:pt modelId="{FD7E26DC-C008-49C3-A2B8-919D2B4534AB}" type="sibTrans" cxnId="{D10B3F3D-E364-4983-B58A-C4444C4E06BE}">
      <dgm:prSet/>
      <dgm:spPr/>
      <dgm:t>
        <a:bodyPr/>
        <a:lstStyle/>
        <a:p>
          <a:endParaRPr lang="en-CA"/>
        </a:p>
      </dgm:t>
    </dgm:pt>
    <dgm:pt modelId="{56FF8372-B679-48ED-8BF7-19D1B3F15A5D}">
      <dgm:prSet phldrT="[Text]" custT="1"/>
      <dgm:spPr/>
      <dgm:t>
        <a:bodyPr/>
        <a:lstStyle/>
        <a:p>
          <a:pPr rtl="0"/>
          <a:r>
            <a:rPr lang="en-CA" sz="1000">
              <a:latin typeface="Century Gothic"/>
            </a:rPr>
            <a:t>Faciliter </a:t>
          </a:r>
          <a:r>
            <a:rPr lang="en-CA" sz="1000" err="1">
              <a:latin typeface="Century Gothic"/>
            </a:rPr>
            <a:t>l'accès</a:t>
          </a:r>
          <a:r>
            <a:rPr lang="en-CA" sz="1000">
              <a:latin typeface="Century Gothic"/>
            </a:rPr>
            <a:t> aux technologies de </a:t>
          </a:r>
          <a:r>
            <a:rPr lang="en-CA" sz="1000" err="1">
              <a:latin typeface="Century Gothic"/>
            </a:rPr>
            <a:t>l'information</a:t>
          </a:r>
          <a:r>
            <a:rPr lang="en-CA" sz="1000">
              <a:latin typeface="Century Gothic"/>
            </a:rPr>
            <a:t> (informatiser)</a:t>
          </a:r>
          <a:endParaRPr lang="en-CA" sz="1000">
            <a:latin typeface="Century Gothic" panose="020B0502020202020204" pitchFamily="34" charset="0"/>
          </a:endParaRPr>
        </a:p>
      </dgm:t>
    </dgm:pt>
    <dgm:pt modelId="{EB7CDF68-297D-424C-9CE1-1CF0DC70A76E}" type="parTrans" cxnId="{9B846ADD-09A8-4FDD-A470-97C7FCF4A9DC}">
      <dgm:prSet/>
      <dgm:spPr/>
      <dgm:t>
        <a:bodyPr/>
        <a:lstStyle/>
        <a:p>
          <a:endParaRPr lang="en-CA"/>
        </a:p>
      </dgm:t>
    </dgm:pt>
    <dgm:pt modelId="{72C037C7-29A2-4125-B1C4-F54FC28AEAD4}" type="sibTrans" cxnId="{9B846ADD-09A8-4FDD-A470-97C7FCF4A9DC}">
      <dgm:prSet/>
      <dgm:spPr/>
      <dgm:t>
        <a:bodyPr/>
        <a:lstStyle/>
        <a:p>
          <a:endParaRPr lang="en-CA"/>
        </a:p>
      </dgm:t>
    </dgm:pt>
    <dgm:pt modelId="{5A1F7A44-2208-43C7-A4F4-3A311F56590A}">
      <dgm:prSet phldrT="[Text]" custT="1"/>
      <dgm:spPr/>
      <dgm:t>
        <a:bodyPr/>
        <a:lstStyle/>
        <a:p>
          <a:r>
            <a:rPr lang="en-CA" sz="1400" err="1"/>
            <a:t>Approche</a:t>
          </a:r>
          <a:r>
            <a:rPr lang="en-CA" sz="1400"/>
            <a:t> </a:t>
          </a:r>
          <a:r>
            <a:rPr lang="en-CA" sz="1400" err="1"/>
            <a:t>neutre</a:t>
          </a:r>
          <a:r>
            <a:rPr lang="en-CA" sz="1400"/>
            <a:t> sur le plan </a:t>
          </a:r>
          <a:r>
            <a:rPr lang="en-CA" sz="1400" err="1"/>
            <a:t>technologique</a:t>
          </a:r>
          <a:endParaRPr lang="en-CA" sz="1400"/>
        </a:p>
      </dgm:t>
    </dgm:pt>
    <dgm:pt modelId="{524F346F-F37B-42BB-A0ED-DCE5849D4594}" type="parTrans" cxnId="{3C634882-0675-4E51-93CC-77E510A2B19D}">
      <dgm:prSet/>
      <dgm:spPr/>
      <dgm:t>
        <a:bodyPr/>
        <a:lstStyle/>
        <a:p>
          <a:endParaRPr lang="en-CA"/>
        </a:p>
      </dgm:t>
    </dgm:pt>
    <dgm:pt modelId="{A62D82D2-6F4E-487C-897E-C09746FB40CB}" type="sibTrans" cxnId="{3C634882-0675-4E51-93CC-77E510A2B19D}">
      <dgm:prSet/>
      <dgm:spPr/>
      <dgm:t>
        <a:bodyPr/>
        <a:lstStyle/>
        <a:p>
          <a:endParaRPr lang="en-CA"/>
        </a:p>
      </dgm:t>
    </dgm:pt>
    <dgm:pt modelId="{52E41039-40E6-4A1E-9769-74DCF41A2764}" type="pres">
      <dgm:prSet presAssocID="{DB6FF107-39B9-41E6-89F2-D418EBA0AE3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DC09B35C-ECD6-43AC-BB7C-8BDFA4498A5E}" type="pres">
      <dgm:prSet presAssocID="{DB6FF107-39B9-41E6-89F2-D418EBA0AE3B}" presName="cycle" presStyleCnt="0"/>
      <dgm:spPr/>
    </dgm:pt>
    <dgm:pt modelId="{72C72306-9995-4521-8E38-07479C8409F8}" type="pres">
      <dgm:prSet presAssocID="{DB6FF107-39B9-41E6-89F2-D418EBA0AE3B}" presName="centerShape" presStyleCnt="0"/>
      <dgm:spPr/>
    </dgm:pt>
    <dgm:pt modelId="{CE0DC21A-8AB0-4FB2-9A8C-95977E97CA4D}" type="pres">
      <dgm:prSet presAssocID="{DB6FF107-39B9-41E6-89F2-D418EBA0AE3B}" presName="connSite" presStyleLbl="node1" presStyleIdx="0" presStyleCnt="4"/>
      <dgm:spPr/>
    </dgm:pt>
    <dgm:pt modelId="{E33A3277-6DEA-4B5E-BD28-8B38FFBA3564}" type="pres">
      <dgm:prSet presAssocID="{DB6FF107-39B9-41E6-89F2-D418EBA0AE3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9A09EF73-D555-44FD-B969-773ED754EC57}" type="pres">
      <dgm:prSet presAssocID="{A660CE76-52E5-45A2-8109-8E01C4A599A3}" presName="Name25" presStyleLbl="parChTrans1D1" presStyleIdx="0" presStyleCnt="3"/>
      <dgm:spPr/>
    </dgm:pt>
    <dgm:pt modelId="{E7D2E128-796C-4C5D-86F5-E991165A1E35}" type="pres">
      <dgm:prSet presAssocID="{4A853B65-7259-4C69-8139-3E49A66CC0CA}" presName="node" presStyleCnt="0"/>
      <dgm:spPr/>
    </dgm:pt>
    <dgm:pt modelId="{E8F08E22-797A-477D-9ECD-B33D6A2D792D}" type="pres">
      <dgm:prSet presAssocID="{4A853B65-7259-4C69-8139-3E49A66CC0CA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3ED4728-7A21-4E65-BC50-F76D5CD737A1}" type="pres">
      <dgm:prSet presAssocID="{4A853B65-7259-4C69-8139-3E49A66CC0CA}" presName="childNode" presStyleLbl="revTx" presStyleIdx="0" presStyleCnt="3">
        <dgm:presLayoutVars>
          <dgm:bulletEnabled val="1"/>
        </dgm:presLayoutVars>
      </dgm:prSet>
      <dgm:spPr/>
    </dgm:pt>
    <dgm:pt modelId="{E7FA080B-31BA-45B0-9C0C-0B5C0AB1AA0A}" type="pres">
      <dgm:prSet presAssocID="{58E07FF4-22A7-4244-AC14-2E0225CCE6CA}" presName="Name25" presStyleLbl="parChTrans1D1" presStyleIdx="1" presStyleCnt="3"/>
      <dgm:spPr/>
    </dgm:pt>
    <dgm:pt modelId="{A7686730-F4E4-447A-BF2C-42BAB4A7232B}" type="pres">
      <dgm:prSet presAssocID="{7BC9BE00-C525-4C14-8367-FFEFAD59D647}" presName="node" presStyleCnt="0"/>
      <dgm:spPr/>
    </dgm:pt>
    <dgm:pt modelId="{2F862AE8-3AAD-45A7-AD44-4981DB3C6161}" type="pres">
      <dgm:prSet presAssocID="{7BC9BE00-C525-4C14-8367-FFEFAD59D647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F6CF4A2F-40BD-4E67-8A64-929D76CADE95}" type="pres">
      <dgm:prSet presAssocID="{7BC9BE00-C525-4C14-8367-FFEFAD59D647}" presName="childNode" presStyleLbl="revTx" presStyleIdx="1" presStyleCnt="3">
        <dgm:presLayoutVars>
          <dgm:bulletEnabled val="1"/>
        </dgm:presLayoutVars>
      </dgm:prSet>
      <dgm:spPr/>
    </dgm:pt>
    <dgm:pt modelId="{C892B816-B8EA-4163-8BD1-6EBD10411C39}" type="pres">
      <dgm:prSet presAssocID="{EB7CDF68-297D-424C-9CE1-1CF0DC70A76E}" presName="Name25" presStyleLbl="parChTrans1D1" presStyleIdx="2" presStyleCnt="3"/>
      <dgm:spPr/>
    </dgm:pt>
    <dgm:pt modelId="{221802AC-22A3-4875-95A5-90C56CCD7211}" type="pres">
      <dgm:prSet presAssocID="{56FF8372-B679-48ED-8BF7-19D1B3F15A5D}" presName="node" presStyleCnt="0"/>
      <dgm:spPr/>
    </dgm:pt>
    <dgm:pt modelId="{DA534AA4-805D-426A-9856-ADB698521A2B}" type="pres">
      <dgm:prSet presAssocID="{56FF8372-B679-48ED-8BF7-19D1B3F15A5D}" presName="parentNode" presStyleLbl="node1" presStyleIdx="3" presStyleCnt="4" custScaleX="106895" custScaleY="100938">
        <dgm:presLayoutVars>
          <dgm:chMax val="1"/>
          <dgm:bulletEnabled val="1"/>
        </dgm:presLayoutVars>
      </dgm:prSet>
      <dgm:spPr/>
    </dgm:pt>
    <dgm:pt modelId="{31A1540C-782F-4C54-894B-931272F93059}" type="pres">
      <dgm:prSet presAssocID="{56FF8372-B679-48ED-8BF7-19D1B3F15A5D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0098520F-94EB-4072-81FB-1C7B0DB56045}" type="presOf" srcId="{F8B1D1C5-3888-4F82-9C3A-6BA0FA4B4D80}" destId="{73ED4728-7A21-4E65-BC50-F76D5CD737A1}" srcOrd="0" destOrd="1" presId="urn:microsoft.com/office/officeart/2005/8/layout/radial2"/>
    <dgm:cxn modelId="{4EB60318-323F-43DE-A6A7-519394B37D7A}" srcId="{4A853B65-7259-4C69-8139-3E49A66CC0CA}" destId="{F8B1D1C5-3888-4F82-9C3A-6BA0FA4B4D80}" srcOrd="1" destOrd="0" parTransId="{AB4623B2-2652-490C-8CE0-A9058DE22BF6}" sibTransId="{8071A1B5-4408-4585-A022-7B54ACC853A7}"/>
    <dgm:cxn modelId="{EA88DE38-3F33-49C9-BBE6-24DD5E7255AB}" type="presOf" srcId="{1122C82A-E7B4-46B0-90D5-3F00BBA3C348}" destId="{F6CF4A2F-40BD-4E67-8A64-929D76CADE95}" srcOrd="0" destOrd="0" presId="urn:microsoft.com/office/officeart/2005/8/layout/radial2"/>
    <dgm:cxn modelId="{D10B3F3D-E364-4983-B58A-C4444C4E06BE}" srcId="{7BC9BE00-C525-4C14-8367-FFEFAD59D647}" destId="{1122C82A-E7B4-46B0-90D5-3F00BBA3C348}" srcOrd="0" destOrd="0" parTransId="{0448124B-0A40-4CD7-86CC-E23D9BA751AA}" sibTransId="{FD7E26DC-C008-49C3-A2B8-919D2B4534AB}"/>
    <dgm:cxn modelId="{C40D4E6A-E36C-423D-9A00-35C24642F169}" type="presOf" srcId="{EB7CDF68-297D-424C-9CE1-1CF0DC70A76E}" destId="{C892B816-B8EA-4163-8BD1-6EBD10411C39}" srcOrd="0" destOrd="0" presId="urn:microsoft.com/office/officeart/2005/8/layout/radial2"/>
    <dgm:cxn modelId="{CB71D959-20DA-4E94-9C36-22EC4CD85EF3}" type="presOf" srcId="{E7146DC0-CFC4-42B7-9DA1-A0C8B9DE15C1}" destId="{73ED4728-7A21-4E65-BC50-F76D5CD737A1}" srcOrd="0" destOrd="0" presId="urn:microsoft.com/office/officeart/2005/8/layout/radial2"/>
    <dgm:cxn modelId="{C5C0FE7C-D486-4613-A176-A1BAAB92A3D9}" type="presOf" srcId="{58E07FF4-22A7-4244-AC14-2E0225CCE6CA}" destId="{E7FA080B-31BA-45B0-9C0C-0B5C0AB1AA0A}" srcOrd="0" destOrd="0" presId="urn:microsoft.com/office/officeart/2005/8/layout/radial2"/>
    <dgm:cxn modelId="{8FB6F77D-E47D-4C4D-8C04-700905356B97}" srcId="{DB6FF107-39B9-41E6-89F2-D418EBA0AE3B}" destId="{7BC9BE00-C525-4C14-8367-FFEFAD59D647}" srcOrd="1" destOrd="0" parTransId="{58E07FF4-22A7-4244-AC14-2E0225CCE6CA}" sibTransId="{17D5FFBA-C2B7-4A8F-AEAE-DB5A8DA9F606}"/>
    <dgm:cxn modelId="{23BF1080-9C8A-45F3-9CCB-32154737257C}" type="presOf" srcId="{5A1F7A44-2208-43C7-A4F4-3A311F56590A}" destId="{31A1540C-782F-4C54-894B-931272F93059}" srcOrd="0" destOrd="0" presId="urn:microsoft.com/office/officeart/2005/8/layout/radial2"/>
    <dgm:cxn modelId="{3C634882-0675-4E51-93CC-77E510A2B19D}" srcId="{56FF8372-B679-48ED-8BF7-19D1B3F15A5D}" destId="{5A1F7A44-2208-43C7-A4F4-3A311F56590A}" srcOrd="0" destOrd="0" parTransId="{524F346F-F37B-42BB-A0ED-DCE5849D4594}" sibTransId="{A62D82D2-6F4E-487C-897E-C09746FB40CB}"/>
    <dgm:cxn modelId="{2F432CA2-6292-4B92-B9EF-751003D01FD5}" srcId="{4A853B65-7259-4C69-8139-3E49A66CC0CA}" destId="{E7146DC0-CFC4-42B7-9DA1-A0C8B9DE15C1}" srcOrd="0" destOrd="0" parTransId="{F57D94A5-27C2-49CF-BF58-8B7521B3D115}" sibTransId="{12F973F9-9400-4B79-BC79-C3D8FC2824E7}"/>
    <dgm:cxn modelId="{A50063B5-491F-47B6-BB50-4C88EA2FD8A8}" type="presOf" srcId="{4A853B65-7259-4C69-8139-3E49A66CC0CA}" destId="{E8F08E22-797A-477D-9ECD-B33D6A2D792D}" srcOrd="0" destOrd="0" presId="urn:microsoft.com/office/officeart/2005/8/layout/radial2"/>
    <dgm:cxn modelId="{8A04FFCD-E22A-4947-8DDE-55DC0F0A0D8D}" srcId="{DB6FF107-39B9-41E6-89F2-D418EBA0AE3B}" destId="{4A853B65-7259-4C69-8139-3E49A66CC0CA}" srcOrd="0" destOrd="0" parTransId="{A660CE76-52E5-45A2-8109-8E01C4A599A3}" sibTransId="{501B8ABD-66E8-41ED-91C9-6EEC903ECD4E}"/>
    <dgm:cxn modelId="{9B846ADD-09A8-4FDD-A470-97C7FCF4A9DC}" srcId="{DB6FF107-39B9-41E6-89F2-D418EBA0AE3B}" destId="{56FF8372-B679-48ED-8BF7-19D1B3F15A5D}" srcOrd="2" destOrd="0" parTransId="{EB7CDF68-297D-424C-9CE1-1CF0DC70A76E}" sibTransId="{72C037C7-29A2-4125-B1C4-F54FC28AEAD4}"/>
    <dgm:cxn modelId="{77D7D3E1-2852-4FA1-9592-BBA5B62ECB29}" type="presOf" srcId="{DB6FF107-39B9-41E6-89F2-D418EBA0AE3B}" destId="{52E41039-40E6-4A1E-9769-74DCF41A2764}" srcOrd="0" destOrd="0" presId="urn:microsoft.com/office/officeart/2005/8/layout/radial2"/>
    <dgm:cxn modelId="{C05CEBE3-8383-43B7-B6A1-2D1908A0CF4E}" type="presOf" srcId="{A660CE76-52E5-45A2-8109-8E01C4A599A3}" destId="{9A09EF73-D555-44FD-B969-773ED754EC57}" srcOrd="0" destOrd="0" presId="urn:microsoft.com/office/officeart/2005/8/layout/radial2"/>
    <dgm:cxn modelId="{B1F1C2F8-6836-45FD-B0C3-C993EAD45A21}" type="presOf" srcId="{7BC9BE00-C525-4C14-8367-FFEFAD59D647}" destId="{2F862AE8-3AAD-45A7-AD44-4981DB3C6161}" srcOrd="0" destOrd="0" presId="urn:microsoft.com/office/officeart/2005/8/layout/radial2"/>
    <dgm:cxn modelId="{127EFDF8-8EC7-4162-9DA0-EB782B2645F3}" type="presOf" srcId="{56FF8372-B679-48ED-8BF7-19D1B3F15A5D}" destId="{DA534AA4-805D-426A-9856-ADB698521A2B}" srcOrd="0" destOrd="0" presId="urn:microsoft.com/office/officeart/2005/8/layout/radial2"/>
    <dgm:cxn modelId="{36DBC1A0-A89D-43BA-94F6-ED83C25298EE}" type="presParOf" srcId="{52E41039-40E6-4A1E-9769-74DCF41A2764}" destId="{DC09B35C-ECD6-43AC-BB7C-8BDFA4498A5E}" srcOrd="0" destOrd="0" presId="urn:microsoft.com/office/officeart/2005/8/layout/radial2"/>
    <dgm:cxn modelId="{0CBD30FD-7C5D-4215-88E5-AC4F0707C54D}" type="presParOf" srcId="{DC09B35C-ECD6-43AC-BB7C-8BDFA4498A5E}" destId="{72C72306-9995-4521-8E38-07479C8409F8}" srcOrd="0" destOrd="0" presId="urn:microsoft.com/office/officeart/2005/8/layout/radial2"/>
    <dgm:cxn modelId="{70A13690-F743-47E8-B6CF-36C7F0E4E6BC}" type="presParOf" srcId="{72C72306-9995-4521-8E38-07479C8409F8}" destId="{CE0DC21A-8AB0-4FB2-9A8C-95977E97CA4D}" srcOrd="0" destOrd="0" presId="urn:microsoft.com/office/officeart/2005/8/layout/radial2"/>
    <dgm:cxn modelId="{45A4107C-2374-431E-A819-F805890680AE}" type="presParOf" srcId="{72C72306-9995-4521-8E38-07479C8409F8}" destId="{E33A3277-6DEA-4B5E-BD28-8B38FFBA3564}" srcOrd="1" destOrd="0" presId="urn:microsoft.com/office/officeart/2005/8/layout/radial2"/>
    <dgm:cxn modelId="{0C87AC6B-654B-4AAE-849A-1B14FBD4B0D8}" type="presParOf" srcId="{DC09B35C-ECD6-43AC-BB7C-8BDFA4498A5E}" destId="{9A09EF73-D555-44FD-B969-773ED754EC57}" srcOrd="1" destOrd="0" presId="urn:microsoft.com/office/officeart/2005/8/layout/radial2"/>
    <dgm:cxn modelId="{82AAC62F-0ABE-4ABF-A3AC-063FA83DF558}" type="presParOf" srcId="{DC09B35C-ECD6-43AC-BB7C-8BDFA4498A5E}" destId="{E7D2E128-796C-4C5D-86F5-E991165A1E35}" srcOrd="2" destOrd="0" presId="urn:microsoft.com/office/officeart/2005/8/layout/radial2"/>
    <dgm:cxn modelId="{B3DD17F1-737C-406B-B6D0-3FDD282D1D8D}" type="presParOf" srcId="{E7D2E128-796C-4C5D-86F5-E991165A1E35}" destId="{E8F08E22-797A-477D-9ECD-B33D6A2D792D}" srcOrd="0" destOrd="0" presId="urn:microsoft.com/office/officeart/2005/8/layout/radial2"/>
    <dgm:cxn modelId="{2458CD63-F0A1-4420-A172-86B68DB6563B}" type="presParOf" srcId="{E7D2E128-796C-4C5D-86F5-E991165A1E35}" destId="{73ED4728-7A21-4E65-BC50-F76D5CD737A1}" srcOrd="1" destOrd="0" presId="urn:microsoft.com/office/officeart/2005/8/layout/radial2"/>
    <dgm:cxn modelId="{8C13BE22-F40F-4F3E-9957-882B6F5589D7}" type="presParOf" srcId="{DC09B35C-ECD6-43AC-BB7C-8BDFA4498A5E}" destId="{E7FA080B-31BA-45B0-9C0C-0B5C0AB1AA0A}" srcOrd="3" destOrd="0" presId="urn:microsoft.com/office/officeart/2005/8/layout/radial2"/>
    <dgm:cxn modelId="{63575AEB-73BB-42A8-8734-88E54DA2E7BF}" type="presParOf" srcId="{DC09B35C-ECD6-43AC-BB7C-8BDFA4498A5E}" destId="{A7686730-F4E4-447A-BF2C-42BAB4A7232B}" srcOrd="4" destOrd="0" presId="urn:microsoft.com/office/officeart/2005/8/layout/radial2"/>
    <dgm:cxn modelId="{C4F43B38-DD05-4666-A3A7-3D98799FAFAE}" type="presParOf" srcId="{A7686730-F4E4-447A-BF2C-42BAB4A7232B}" destId="{2F862AE8-3AAD-45A7-AD44-4981DB3C6161}" srcOrd="0" destOrd="0" presId="urn:microsoft.com/office/officeart/2005/8/layout/radial2"/>
    <dgm:cxn modelId="{1ECBDBD7-7147-4DDE-99CD-7B40EE6CA0E5}" type="presParOf" srcId="{A7686730-F4E4-447A-BF2C-42BAB4A7232B}" destId="{F6CF4A2F-40BD-4E67-8A64-929D76CADE95}" srcOrd="1" destOrd="0" presId="urn:microsoft.com/office/officeart/2005/8/layout/radial2"/>
    <dgm:cxn modelId="{BE462D9F-6CE5-49DD-B11C-822706E63271}" type="presParOf" srcId="{DC09B35C-ECD6-43AC-BB7C-8BDFA4498A5E}" destId="{C892B816-B8EA-4163-8BD1-6EBD10411C39}" srcOrd="5" destOrd="0" presId="urn:microsoft.com/office/officeart/2005/8/layout/radial2"/>
    <dgm:cxn modelId="{6BB678C7-F263-427A-B7E8-66685634BC7E}" type="presParOf" srcId="{DC09B35C-ECD6-43AC-BB7C-8BDFA4498A5E}" destId="{221802AC-22A3-4875-95A5-90C56CCD7211}" srcOrd="6" destOrd="0" presId="urn:microsoft.com/office/officeart/2005/8/layout/radial2"/>
    <dgm:cxn modelId="{D042216F-A558-4C60-BAE1-C2B2FC936B94}" type="presParOf" srcId="{221802AC-22A3-4875-95A5-90C56CCD7211}" destId="{DA534AA4-805D-426A-9856-ADB698521A2B}" srcOrd="0" destOrd="0" presId="urn:microsoft.com/office/officeart/2005/8/layout/radial2"/>
    <dgm:cxn modelId="{36A34520-DE2A-4D2C-8D40-07E81C143D5E}" type="presParOf" srcId="{221802AC-22A3-4875-95A5-90C56CCD7211}" destId="{31A1540C-782F-4C54-894B-931272F9305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64044C-A530-4F34-B981-C70E1A70068D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CA"/>
        </a:p>
      </dgm:t>
    </dgm:pt>
    <dgm:pt modelId="{3C5A671C-4F19-46CB-9831-75B1C2E8C4C6}">
      <dgm:prSet phldrT="[Text]" custT="1"/>
      <dgm:spPr/>
      <dgm:t>
        <a:bodyPr/>
        <a:lstStyle/>
        <a:p>
          <a:pPr algn="l" rtl="0"/>
          <a:r>
            <a:rPr lang="fr-FR" sz="1500" b="1" dirty="0">
              <a:effectLst/>
              <a:latin typeface="Calibri"/>
              <a:cs typeface="Calibri"/>
            </a:rPr>
            <a:t>Portée et utilisation : </a:t>
          </a:r>
          <a:r>
            <a:rPr lang="fr-FR" sz="1500" b="0" dirty="0">
              <a:effectLst/>
              <a:latin typeface="Calibri"/>
              <a:cs typeface="Calibri"/>
            </a:rPr>
            <a:t>Le consentement n’est pas un laissez-passer pour les  organisations qui souhaitent  recueillir et utiliser des renseignements à des fins de leurs choix. L’information doit être définie et utilisée de façon appropriée.</a:t>
          </a:r>
          <a:endParaRPr lang="en-CA" sz="1500" b="0" dirty="0">
            <a:latin typeface="Calibri"/>
            <a:cs typeface="Calibri"/>
          </a:endParaRPr>
        </a:p>
      </dgm:t>
    </dgm:pt>
    <dgm:pt modelId="{818E2645-9FF5-44F0-9802-99DD7E07A690}" type="parTrans" cxnId="{A5DF4D11-133A-4C6F-81AC-BE54B9D8751D}">
      <dgm:prSet/>
      <dgm:spPr/>
      <dgm:t>
        <a:bodyPr/>
        <a:lstStyle/>
        <a:p>
          <a:endParaRPr lang="en-CA"/>
        </a:p>
      </dgm:t>
    </dgm:pt>
    <dgm:pt modelId="{913BA47F-E35C-486A-BFE5-6711507DB9A0}" type="sibTrans" cxnId="{A5DF4D11-133A-4C6F-81AC-BE54B9D8751D}">
      <dgm:prSet/>
      <dgm:spPr/>
      <dgm:t>
        <a:bodyPr/>
        <a:lstStyle/>
        <a:p>
          <a:endParaRPr lang="en-CA"/>
        </a:p>
      </dgm:t>
    </dgm:pt>
    <dgm:pt modelId="{4A8CAAE5-8D9E-4FEB-936C-1C56DCE2E2BE}">
      <dgm:prSet custT="1"/>
      <dgm:spPr/>
      <dgm:t>
        <a:bodyPr/>
        <a:lstStyle/>
        <a:p>
          <a:pPr algn="l" rtl="0"/>
          <a:r>
            <a:rPr lang="en-CA" sz="1500" b="1" dirty="0" err="1">
              <a:effectLst/>
              <a:latin typeface="Calibri"/>
              <a:ea typeface="Calibri" panose="020F0502020204030204" pitchFamily="34" charset="0"/>
              <a:cs typeface="Calibri"/>
            </a:rPr>
            <a:t>Responsabilité</a:t>
          </a:r>
          <a:r>
            <a:rPr lang="en-CA" sz="1500" b="1" dirty="0">
              <a:effectLst/>
              <a:latin typeface="Calibri"/>
              <a:ea typeface="Calibri" panose="020F0502020204030204" pitchFamily="34" charset="0"/>
              <a:cs typeface="Calibri"/>
            </a:rPr>
            <a:t> </a:t>
          </a:r>
          <a:r>
            <a:rPr lang="en-CA" sz="1500" dirty="0">
              <a:effectLst/>
              <a:latin typeface="Calibri"/>
              <a:ea typeface="Calibri" panose="020F0502020204030204" pitchFamily="34" charset="0"/>
              <a:cs typeface="Calibri"/>
            </a:rPr>
            <a:t>: </a:t>
          </a:r>
          <a:r>
            <a:rPr lang="fr-FR" sz="1500" dirty="0">
              <a:effectLst/>
              <a:latin typeface="Calibri"/>
              <a:cs typeface="Calibri"/>
            </a:rPr>
            <a:t>Lorsque les données de tiers peuvent présenter des risques perçus ou réels pour la vie privée, des mesures supplémentaires devraient être prises améliorer la responsabilisation. </a:t>
          </a:r>
          <a:endParaRPr lang="en-CA" sz="15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gm:t>
    </dgm:pt>
    <dgm:pt modelId="{C0048843-262D-4233-A12F-75B623E7664F}" type="parTrans" cxnId="{3A5F0DBA-257E-4449-9BCD-96CD586729E5}">
      <dgm:prSet/>
      <dgm:spPr/>
      <dgm:t>
        <a:bodyPr/>
        <a:lstStyle/>
        <a:p>
          <a:endParaRPr lang="en-CA"/>
        </a:p>
      </dgm:t>
    </dgm:pt>
    <dgm:pt modelId="{F9912B45-0255-407C-A38C-CB10EF116082}" type="sibTrans" cxnId="{3A5F0DBA-257E-4449-9BCD-96CD586729E5}">
      <dgm:prSet/>
      <dgm:spPr/>
      <dgm:t>
        <a:bodyPr/>
        <a:lstStyle/>
        <a:p>
          <a:endParaRPr lang="en-CA"/>
        </a:p>
      </dgm:t>
    </dgm:pt>
    <dgm:pt modelId="{74C9EED2-BE33-4BD6-BE6D-59D09BE0FAA1}">
      <dgm:prSet custT="1"/>
      <dgm:spPr/>
      <dgm:t>
        <a:bodyPr/>
        <a:lstStyle/>
        <a:p>
          <a:pPr algn="l"/>
          <a:r>
            <a:rPr lang="fr-FR" sz="1500" b="1" dirty="0">
              <a:effectLst/>
              <a:latin typeface="Calibri"/>
              <a:cs typeface="Calibri"/>
            </a:rPr>
            <a:t>Confiance et sécurité : </a:t>
          </a:r>
          <a:r>
            <a:rPr lang="fr-FR" sz="1500" b="0" dirty="0">
              <a:effectLst/>
              <a:latin typeface="Calibri"/>
              <a:cs typeface="Calibri"/>
            </a:rPr>
            <a:t>Pour maintenir la confiance des Canadiens, l’ouverture d’une plateforme de communication bidirectionnelle pourrait permettre à I'SDE de répondre aux questions des clients au sujet de leurs données et de la façon dont elles sont recueillies, stockées et utilisées.</a:t>
          </a:r>
          <a:endParaRPr lang="en-CA" sz="1500" b="0" dirty="0">
            <a:effectLst/>
            <a:latin typeface="Calibri"/>
            <a:ea typeface="Calibri" panose="020F0502020204030204" pitchFamily="34" charset="0"/>
            <a:cs typeface="Calibri"/>
          </a:endParaRPr>
        </a:p>
      </dgm:t>
    </dgm:pt>
    <dgm:pt modelId="{A18E5898-5C09-4EF0-97F3-D6BFBE93EA11}" type="parTrans" cxnId="{D5DE903B-60DD-4080-A6EB-DFF09CA6E692}">
      <dgm:prSet/>
      <dgm:spPr/>
      <dgm:t>
        <a:bodyPr/>
        <a:lstStyle/>
        <a:p>
          <a:endParaRPr lang="en-CA"/>
        </a:p>
      </dgm:t>
    </dgm:pt>
    <dgm:pt modelId="{36F23E7C-C0AA-4A31-A4F0-508A93C1A490}" type="sibTrans" cxnId="{D5DE903B-60DD-4080-A6EB-DFF09CA6E692}">
      <dgm:prSet/>
      <dgm:spPr/>
      <dgm:t>
        <a:bodyPr/>
        <a:lstStyle/>
        <a:p>
          <a:endParaRPr lang="en-CA"/>
        </a:p>
      </dgm:t>
    </dgm:pt>
    <dgm:pt modelId="{48249DD5-75F7-4F7E-9130-731762973159}" type="pres">
      <dgm:prSet presAssocID="{2164044C-A530-4F34-B981-C70E1A70068D}" presName="compositeShape" presStyleCnt="0">
        <dgm:presLayoutVars>
          <dgm:dir/>
          <dgm:resizeHandles/>
        </dgm:presLayoutVars>
      </dgm:prSet>
      <dgm:spPr/>
    </dgm:pt>
    <dgm:pt modelId="{83607048-ECAD-4A6D-AD8C-6CFB17AE027B}" type="pres">
      <dgm:prSet presAssocID="{2164044C-A530-4F34-B981-C70E1A70068D}" presName="pyramid" presStyleLbl="node1" presStyleIdx="0" presStyleCnt="1"/>
      <dgm:spPr/>
    </dgm:pt>
    <dgm:pt modelId="{E6B6B6E1-FB67-42C3-997B-CBFC120A6F87}" type="pres">
      <dgm:prSet presAssocID="{2164044C-A530-4F34-B981-C70E1A70068D}" presName="theList" presStyleCnt="0"/>
      <dgm:spPr/>
    </dgm:pt>
    <dgm:pt modelId="{BA6E5E01-56DE-46C0-9DB0-B749FC22BDFA}" type="pres">
      <dgm:prSet presAssocID="{3C5A671C-4F19-46CB-9831-75B1C2E8C4C6}" presName="aNode" presStyleLbl="fgAcc1" presStyleIdx="0" presStyleCnt="3" custScaleX="158294" custScaleY="166218" custLinFactNeighborX="56782">
        <dgm:presLayoutVars>
          <dgm:bulletEnabled val="1"/>
        </dgm:presLayoutVars>
      </dgm:prSet>
      <dgm:spPr/>
    </dgm:pt>
    <dgm:pt modelId="{446A64AE-F58F-49C9-88E9-F339CF08B6E3}" type="pres">
      <dgm:prSet presAssocID="{3C5A671C-4F19-46CB-9831-75B1C2E8C4C6}" presName="aSpace" presStyleCnt="0"/>
      <dgm:spPr/>
    </dgm:pt>
    <dgm:pt modelId="{8CE3F50B-8F4E-4E37-81EE-D1EDE43D43F3}" type="pres">
      <dgm:prSet presAssocID="{4A8CAAE5-8D9E-4FEB-936C-1C56DCE2E2BE}" presName="aNode" presStyleLbl="fgAcc1" presStyleIdx="1" presStyleCnt="3" custScaleX="158294" custScaleY="171309" custLinFactNeighborX="56782">
        <dgm:presLayoutVars>
          <dgm:bulletEnabled val="1"/>
        </dgm:presLayoutVars>
      </dgm:prSet>
      <dgm:spPr/>
    </dgm:pt>
    <dgm:pt modelId="{D4F15061-E5F5-45F8-8BF1-A8B3A0197DD9}" type="pres">
      <dgm:prSet presAssocID="{4A8CAAE5-8D9E-4FEB-936C-1C56DCE2E2BE}" presName="aSpace" presStyleCnt="0"/>
      <dgm:spPr/>
    </dgm:pt>
    <dgm:pt modelId="{12103D6A-E0D9-4FFA-B94E-B48F41617A5D}" type="pres">
      <dgm:prSet presAssocID="{74C9EED2-BE33-4BD6-BE6D-59D09BE0FAA1}" presName="aNode" presStyleLbl="fgAcc1" presStyleIdx="2" presStyleCnt="3" custScaleX="158294" custScaleY="207459" custLinFactNeighborX="56782">
        <dgm:presLayoutVars>
          <dgm:bulletEnabled val="1"/>
        </dgm:presLayoutVars>
      </dgm:prSet>
      <dgm:spPr/>
    </dgm:pt>
    <dgm:pt modelId="{29DE8DAF-E504-4964-9B2E-B388DC76E66A}" type="pres">
      <dgm:prSet presAssocID="{74C9EED2-BE33-4BD6-BE6D-59D09BE0FAA1}" presName="aSpace" presStyleCnt="0"/>
      <dgm:spPr/>
    </dgm:pt>
  </dgm:ptLst>
  <dgm:cxnLst>
    <dgm:cxn modelId="{A5DF4D11-133A-4C6F-81AC-BE54B9D8751D}" srcId="{2164044C-A530-4F34-B981-C70E1A70068D}" destId="{3C5A671C-4F19-46CB-9831-75B1C2E8C4C6}" srcOrd="0" destOrd="0" parTransId="{818E2645-9FF5-44F0-9802-99DD7E07A690}" sibTransId="{913BA47F-E35C-486A-BFE5-6711507DB9A0}"/>
    <dgm:cxn modelId="{DF7D7B17-E62B-40E4-A85C-641ECC030C5F}" type="presOf" srcId="{3C5A671C-4F19-46CB-9831-75B1C2E8C4C6}" destId="{BA6E5E01-56DE-46C0-9DB0-B749FC22BDFA}" srcOrd="0" destOrd="0" presId="urn:microsoft.com/office/officeart/2005/8/layout/pyramid2"/>
    <dgm:cxn modelId="{DB20561A-FF2B-4837-8D74-4011461CF80B}" type="presOf" srcId="{4A8CAAE5-8D9E-4FEB-936C-1C56DCE2E2BE}" destId="{8CE3F50B-8F4E-4E37-81EE-D1EDE43D43F3}" srcOrd="0" destOrd="0" presId="urn:microsoft.com/office/officeart/2005/8/layout/pyramid2"/>
    <dgm:cxn modelId="{D5DE903B-60DD-4080-A6EB-DFF09CA6E692}" srcId="{2164044C-A530-4F34-B981-C70E1A70068D}" destId="{74C9EED2-BE33-4BD6-BE6D-59D09BE0FAA1}" srcOrd="2" destOrd="0" parTransId="{A18E5898-5C09-4EF0-97F3-D6BFBE93EA11}" sibTransId="{36F23E7C-C0AA-4A31-A4F0-508A93C1A490}"/>
    <dgm:cxn modelId="{3A5F0DBA-257E-4449-9BCD-96CD586729E5}" srcId="{2164044C-A530-4F34-B981-C70E1A70068D}" destId="{4A8CAAE5-8D9E-4FEB-936C-1C56DCE2E2BE}" srcOrd="1" destOrd="0" parTransId="{C0048843-262D-4233-A12F-75B623E7664F}" sibTransId="{F9912B45-0255-407C-A38C-CB10EF116082}"/>
    <dgm:cxn modelId="{2DC1D9C5-43FE-4967-96A2-325CE126DD3D}" type="presOf" srcId="{74C9EED2-BE33-4BD6-BE6D-59D09BE0FAA1}" destId="{12103D6A-E0D9-4FFA-B94E-B48F41617A5D}" srcOrd="0" destOrd="0" presId="urn:microsoft.com/office/officeart/2005/8/layout/pyramid2"/>
    <dgm:cxn modelId="{9D2289F1-11E4-445B-9375-389D177E20CB}" type="presOf" srcId="{2164044C-A530-4F34-B981-C70E1A70068D}" destId="{48249DD5-75F7-4F7E-9130-731762973159}" srcOrd="0" destOrd="0" presId="urn:microsoft.com/office/officeart/2005/8/layout/pyramid2"/>
    <dgm:cxn modelId="{A49BBB3A-7BC2-425D-AB6D-D5A0E5F45E41}" type="presParOf" srcId="{48249DD5-75F7-4F7E-9130-731762973159}" destId="{83607048-ECAD-4A6D-AD8C-6CFB17AE027B}" srcOrd="0" destOrd="0" presId="urn:microsoft.com/office/officeart/2005/8/layout/pyramid2"/>
    <dgm:cxn modelId="{DD4FDF35-5493-4ADD-A048-C66D87D725E1}" type="presParOf" srcId="{48249DD5-75F7-4F7E-9130-731762973159}" destId="{E6B6B6E1-FB67-42C3-997B-CBFC120A6F87}" srcOrd="1" destOrd="0" presId="urn:microsoft.com/office/officeart/2005/8/layout/pyramid2"/>
    <dgm:cxn modelId="{1F8C18B7-0E2C-44B2-95A5-24126A59AAF8}" type="presParOf" srcId="{E6B6B6E1-FB67-42C3-997B-CBFC120A6F87}" destId="{BA6E5E01-56DE-46C0-9DB0-B749FC22BDFA}" srcOrd="0" destOrd="0" presId="urn:microsoft.com/office/officeart/2005/8/layout/pyramid2"/>
    <dgm:cxn modelId="{D962DBEF-1F96-4D8E-92CD-B6AA7519FAEF}" type="presParOf" srcId="{E6B6B6E1-FB67-42C3-997B-CBFC120A6F87}" destId="{446A64AE-F58F-49C9-88E9-F339CF08B6E3}" srcOrd="1" destOrd="0" presId="urn:microsoft.com/office/officeart/2005/8/layout/pyramid2"/>
    <dgm:cxn modelId="{E63DD270-EA7A-4611-A99D-E637E07FF6D4}" type="presParOf" srcId="{E6B6B6E1-FB67-42C3-997B-CBFC120A6F87}" destId="{8CE3F50B-8F4E-4E37-81EE-D1EDE43D43F3}" srcOrd="2" destOrd="0" presId="urn:microsoft.com/office/officeart/2005/8/layout/pyramid2"/>
    <dgm:cxn modelId="{F069B61A-CC7B-4F87-859D-99BB1F35DA21}" type="presParOf" srcId="{E6B6B6E1-FB67-42C3-997B-CBFC120A6F87}" destId="{D4F15061-E5F5-45F8-8BF1-A8B3A0197DD9}" srcOrd="3" destOrd="0" presId="urn:microsoft.com/office/officeart/2005/8/layout/pyramid2"/>
    <dgm:cxn modelId="{999E89E1-DBA6-47C0-8911-BE6AB3129941}" type="presParOf" srcId="{E6B6B6E1-FB67-42C3-997B-CBFC120A6F87}" destId="{12103D6A-E0D9-4FFA-B94E-B48F41617A5D}" srcOrd="4" destOrd="0" presId="urn:microsoft.com/office/officeart/2005/8/layout/pyramid2"/>
    <dgm:cxn modelId="{DCCFD10C-382F-4756-B6C6-B4280ECB7344}" type="presParOf" srcId="{E6B6B6E1-FB67-42C3-997B-CBFC120A6F87}" destId="{29DE8DAF-E504-4964-9B2E-B388DC76E66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68EA3A-47D9-4B0B-9ACC-9E26F14B22D7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B35CC75-4BDC-4DAE-A317-80FB26B0F307}">
      <dgm:prSet/>
      <dgm:spPr/>
      <dgm:t>
        <a:bodyPr/>
        <a:lstStyle/>
        <a:p>
          <a:r>
            <a:rPr lang="en-CA" b="1" dirty="0"/>
            <a:t>Mettre l'accent sur les </a:t>
          </a:r>
          <a:r>
            <a:rPr lang="en-CA" dirty="0"/>
            <a:t>éléments</a:t>
          </a:r>
          <a:r>
            <a:rPr lang="en-CA" b="1" dirty="0"/>
            <a:t> clés </a:t>
          </a:r>
          <a:endParaRPr lang="en-US" dirty="0"/>
        </a:p>
      </dgm:t>
    </dgm:pt>
    <dgm:pt modelId="{60EC32BC-82C7-46C2-AB4D-F979CDBE0592}" type="parTrans" cxnId="{DC19B3E9-D6D6-496B-86EC-DB3B912BA1FF}">
      <dgm:prSet/>
      <dgm:spPr/>
      <dgm:t>
        <a:bodyPr/>
        <a:lstStyle/>
        <a:p>
          <a:endParaRPr lang="en-US"/>
        </a:p>
      </dgm:t>
    </dgm:pt>
    <dgm:pt modelId="{C1FC5BF9-0DAB-4776-974B-6FC83B070938}" type="sibTrans" cxnId="{DC19B3E9-D6D6-496B-86EC-DB3B912BA1FF}">
      <dgm:prSet phldrT="1" phldr="0"/>
      <dgm:spPr/>
      <dgm:t>
        <a:bodyPr/>
        <a:lstStyle/>
        <a:p>
          <a:endParaRPr lang="en-US"/>
        </a:p>
      </dgm:t>
    </dgm:pt>
    <dgm:pt modelId="{10FCD905-45FA-4F5F-928D-A5F38F39A445}">
      <dgm:prSet/>
      <dgm:spPr/>
      <dgm:t>
        <a:bodyPr/>
        <a:lstStyle/>
        <a:p>
          <a:pPr rtl="0"/>
          <a:r>
            <a:rPr lang="en-CA" b="0" dirty="0">
              <a:latin typeface="Calibri Light" panose="020F0302020204030204"/>
            </a:rPr>
            <a:t>Quels</a:t>
          </a:r>
          <a:r>
            <a:rPr lang="en-CA" b="0" dirty="0"/>
            <a:t> </a:t>
          </a:r>
          <a:r>
            <a:rPr lang="en-CA" b="0" dirty="0" err="1"/>
            <a:t>sont</a:t>
          </a:r>
          <a:r>
            <a:rPr lang="en-CA" b="0" dirty="0"/>
            <a:t> les </a:t>
          </a:r>
          <a:r>
            <a:rPr lang="en-CA" b="0" dirty="0" err="1">
              <a:latin typeface="Calibri Light" panose="020F0302020204030204"/>
            </a:rPr>
            <a:t>renseignments</a:t>
          </a:r>
          <a:r>
            <a:rPr lang="en-CA" b="0" dirty="0"/>
            <a:t> </a:t>
          </a:r>
          <a:r>
            <a:rPr lang="en-CA" b="0" dirty="0" err="1">
              <a:latin typeface="Calibri Light" panose="020F0302020204030204"/>
            </a:rPr>
            <a:t>recueillis</a:t>
          </a:r>
          <a:r>
            <a:rPr lang="en-CA" b="0" dirty="0">
              <a:latin typeface="Calibri Light" panose="020F0302020204030204"/>
            </a:rPr>
            <a:t> </a:t>
          </a:r>
          <a:r>
            <a:rPr lang="en-CA" b="0" dirty="0"/>
            <a:t>?</a:t>
          </a:r>
          <a:endParaRPr lang="en-US" b="0" dirty="0"/>
        </a:p>
      </dgm:t>
    </dgm:pt>
    <dgm:pt modelId="{2154C2FA-594B-46F3-AFEC-7FDF51376794}" type="parTrans" cxnId="{6D4A74E4-74DB-4ABC-A6DB-0BE41329EE4F}">
      <dgm:prSet/>
      <dgm:spPr/>
      <dgm:t>
        <a:bodyPr/>
        <a:lstStyle/>
        <a:p>
          <a:endParaRPr lang="en-US"/>
        </a:p>
      </dgm:t>
    </dgm:pt>
    <dgm:pt modelId="{D90B14CB-FF21-462D-8377-A46E082709C7}" type="sibTrans" cxnId="{6D4A74E4-74DB-4ABC-A6DB-0BE41329EE4F}">
      <dgm:prSet/>
      <dgm:spPr/>
      <dgm:t>
        <a:bodyPr/>
        <a:lstStyle/>
        <a:p>
          <a:endParaRPr lang="en-US"/>
        </a:p>
      </dgm:t>
    </dgm:pt>
    <dgm:pt modelId="{8DB9D4F5-8DC1-4AF6-81F5-B52B16C9364B}">
      <dgm:prSet/>
      <dgm:spPr/>
      <dgm:t>
        <a:bodyPr/>
        <a:lstStyle/>
        <a:p>
          <a:pPr rtl="0"/>
          <a:r>
            <a:rPr lang="en-CA" b="0" dirty="0">
              <a:solidFill>
                <a:srgbClr val="222C31"/>
              </a:solidFill>
              <a:latin typeface="Roboto"/>
              <a:ea typeface="Roboto"/>
              <a:cs typeface="Roboto"/>
            </a:rPr>
            <a:t>À qui les renseignements seront communiqués</a:t>
          </a:r>
          <a:br>
            <a:rPr lang="en-CA" b="0" dirty="0">
              <a:solidFill>
                <a:srgbClr val="222C31"/>
              </a:solidFill>
              <a:latin typeface="Roboto"/>
              <a:ea typeface="Roboto"/>
              <a:cs typeface="Roboto"/>
            </a:rPr>
          </a:br>
          <a:r>
            <a:rPr lang="en-CA" b="0" dirty="0">
              <a:latin typeface="Calibri Light" panose="020F0302020204030204"/>
            </a:rPr>
            <a:t> </a:t>
          </a:r>
          <a:r>
            <a:rPr lang="en-CA" b="0" dirty="0"/>
            <a:t>?</a:t>
          </a:r>
          <a:r>
            <a:rPr lang="en-CA" b="0" dirty="0">
              <a:latin typeface="Calibri Light" panose="020F0302020204030204"/>
            </a:rPr>
            <a:t> </a:t>
          </a:r>
          <a:endParaRPr lang="en-US" b="0" dirty="0"/>
        </a:p>
      </dgm:t>
    </dgm:pt>
    <dgm:pt modelId="{42499E4D-B599-42B6-91DE-C0C5560904DD}" type="parTrans" cxnId="{1E51473A-53BC-4677-BBDA-40E2BFD7C619}">
      <dgm:prSet/>
      <dgm:spPr/>
      <dgm:t>
        <a:bodyPr/>
        <a:lstStyle/>
        <a:p>
          <a:endParaRPr lang="en-US"/>
        </a:p>
      </dgm:t>
    </dgm:pt>
    <dgm:pt modelId="{CB66519F-62E0-42DE-8499-8BDA7C4B8779}" type="sibTrans" cxnId="{1E51473A-53BC-4677-BBDA-40E2BFD7C619}">
      <dgm:prSet/>
      <dgm:spPr/>
      <dgm:t>
        <a:bodyPr/>
        <a:lstStyle/>
        <a:p>
          <a:endParaRPr lang="en-US"/>
        </a:p>
      </dgm:t>
    </dgm:pt>
    <dgm:pt modelId="{ACBD90D9-7DC7-4F33-BCED-FAC20141E85B}">
      <dgm:prSet/>
      <dgm:spPr/>
      <dgm:t>
        <a:bodyPr/>
        <a:lstStyle/>
        <a:p>
          <a:pPr rtl="0"/>
          <a:r>
            <a:rPr lang="en-CA" b="0" dirty="0">
              <a:latin typeface="Calibri Light" panose="020F0302020204030204"/>
            </a:rPr>
            <a:t> </a:t>
          </a:r>
          <a:r>
            <a:rPr lang="en-CA" b="0" dirty="0" err="1">
              <a:latin typeface="Calibri Light" panose="020F0302020204030204"/>
            </a:rPr>
            <a:t>Pourquoi</a:t>
          </a:r>
          <a:r>
            <a:rPr lang="en-CA" b="0" dirty="0">
              <a:latin typeface="Calibri Light" panose="020F0302020204030204"/>
            </a:rPr>
            <a:t> les </a:t>
          </a:r>
          <a:r>
            <a:rPr lang="en-CA" b="0" dirty="0" err="1">
              <a:latin typeface="Calibri Light" panose="020F0302020204030204"/>
            </a:rPr>
            <a:t>renseignments</a:t>
          </a:r>
          <a:r>
            <a:rPr lang="en-CA" b="0" dirty="0">
              <a:latin typeface="Calibri Light" panose="020F0302020204030204"/>
            </a:rPr>
            <a:t> </a:t>
          </a:r>
          <a:r>
            <a:rPr lang="en-CA" b="0" dirty="0" err="1">
              <a:latin typeface="Calibri Light" panose="020F0302020204030204"/>
            </a:rPr>
            <a:t>sont</a:t>
          </a:r>
          <a:r>
            <a:rPr lang="en-CA" b="0" dirty="0">
              <a:latin typeface="Calibri Light" panose="020F0302020204030204"/>
            </a:rPr>
            <a:t> </a:t>
          </a:r>
          <a:r>
            <a:rPr lang="en-CA" b="0" dirty="0" err="1">
              <a:latin typeface="Calibri Light" panose="020F0302020204030204"/>
            </a:rPr>
            <a:t>recueillis</a:t>
          </a:r>
          <a:r>
            <a:rPr lang="en-CA" b="0" dirty="0">
              <a:latin typeface="Calibri Light" panose="020F0302020204030204"/>
            </a:rPr>
            <a:t>, </a:t>
          </a:r>
          <a:r>
            <a:rPr lang="en-CA" b="0" dirty="0" err="1">
              <a:latin typeface="Calibri Light" panose="020F0302020204030204"/>
            </a:rPr>
            <a:t>utilisés</a:t>
          </a:r>
          <a:r>
            <a:rPr lang="en-CA" b="0" dirty="0"/>
            <a:t> </a:t>
          </a:r>
          <a:r>
            <a:rPr lang="en-CA" b="0" dirty="0" err="1"/>
            <a:t>ou</a:t>
          </a:r>
          <a:r>
            <a:rPr lang="en-CA" b="0" dirty="0">
              <a:latin typeface="Calibri Light" panose="020F0302020204030204"/>
            </a:rPr>
            <a:t> </a:t>
          </a:r>
          <a:r>
            <a:rPr lang="en-CA" b="0" dirty="0" err="1">
              <a:latin typeface="Calibri Light" panose="020F0302020204030204"/>
            </a:rPr>
            <a:t>divulgués</a:t>
          </a:r>
          <a:r>
            <a:rPr lang="en-CA" b="0" dirty="0">
              <a:latin typeface="Calibri Light" panose="020F0302020204030204"/>
            </a:rPr>
            <a:t> </a:t>
          </a:r>
          <a:endParaRPr lang="en-US" b="0" dirty="0"/>
        </a:p>
      </dgm:t>
    </dgm:pt>
    <dgm:pt modelId="{73169108-BB87-4E6F-BCEC-CE6D8E4C1ED6}" type="parTrans" cxnId="{7ECB3A05-B4DB-4793-A9DB-E70D7F3DF77B}">
      <dgm:prSet/>
      <dgm:spPr/>
      <dgm:t>
        <a:bodyPr/>
        <a:lstStyle/>
        <a:p>
          <a:endParaRPr lang="en-US"/>
        </a:p>
      </dgm:t>
    </dgm:pt>
    <dgm:pt modelId="{59F1A2D4-D5E3-4C2F-8A6E-703FC5C967DE}" type="sibTrans" cxnId="{7ECB3A05-B4DB-4793-A9DB-E70D7F3DF77B}">
      <dgm:prSet/>
      <dgm:spPr/>
      <dgm:t>
        <a:bodyPr/>
        <a:lstStyle/>
        <a:p>
          <a:endParaRPr lang="en-US"/>
        </a:p>
      </dgm:t>
    </dgm:pt>
    <dgm:pt modelId="{6E41BA92-0934-4DC7-992C-DF6125E793A0}">
      <dgm:prSet/>
      <dgm:spPr/>
      <dgm:t>
        <a:bodyPr/>
        <a:lstStyle/>
        <a:p>
          <a:pPr rtl="0"/>
          <a:r>
            <a:rPr lang="en-CA" b="0" dirty="0"/>
            <a:t>Quels </a:t>
          </a:r>
          <a:r>
            <a:rPr lang="en-CA" b="0" dirty="0" err="1"/>
            <a:t>sont</a:t>
          </a:r>
          <a:r>
            <a:rPr lang="en-CA" b="0" dirty="0"/>
            <a:t> les </a:t>
          </a:r>
          <a:r>
            <a:rPr lang="en-CA" b="0" dirty="0" err="1"/>
            <a:t>risques</a:t>
          </a:r>
          <a:r>
            <a:rPr lang="en-CA" b="0" dirty="0"/>
            <a:t> de </a:t>
          </a:r>
          <a:r>
            <a:rPr lang="en-CA" b="0" dirty="0" err="1">
              <a:latin typeface="Calibri Light" panose="020F0302020204030204"/>
            </a:rPr>
            <a:t>préjudices</a:t>
          </a:r>
          <a:r>
            <a:rPr lang="en-CA" b="0" dirty="0">
              <a:latin typeface="Calibri Light" panose="020F0302020204030204"/>
            </a:rPr>
            <a:t> s </a:t>
          </a:r>
          <a:r>
            <a:rPr lang="en-CA" b="0" dirty="0"/>
            <a:t>ou d'autres conséquences ?</a:t>
          </a:r>
          <a:r>
            <a:rPr lang="en-CA" b="0" dirty="0">
              <a:latin typeface="Calibri Light" panose="020F0302020204030204"/>
            </a:rPr>
            <a:t> </a:t>
          </a:r>
          <a:endParaRPr lang="en-US" b="0" dirty="0"/>
        </a:p>
      </dgm:t>
    </dgm:pt>
    <dgm:pt modelId="{49E2A236-C426-45CE-9FE2-D86B84D533C6}" type="parTrans" cxnId="{2E2E4B80-1AC2-4258-B46D-46E75EE7E968}">
      <dgm:prSet/>
      <dgm:spPr/>
      <dgm:t>
        <a:bodyPr/>
        <a:lstStyle/>
        <a:p>
          <a:endParaRPr lang="en-US"/>
        </a:p>
      </dgm:t>
    </dgm:pt>
    <dgm:pt modelId="{466E66F5-CD07-4B3C-8FA7-054EB217019C}" type="sibTrans" cxnId="{2E2E4B80-1AC2-4258-B46D-46E75EE7E968}">
      <dgm:prSet/>
      <dgm:spPr/>
      <dgm:t>
        <a:bodyPr/>
        <a:lstStyle/>
        <a:p>
          <a:endParaRPr lang="en-US"/>
        </a:p>
      </dgm:t>
    </dgm:pt>
    <dgm:pt modelId="{954A2B47-E394-4669-9B3D-AE34C290F27E}">
      <dgm:prSet/>
      <dgm:spPr/>
      <dgm:t>
        <a:bodyPr/>
        <a:lstStyle/>
        <a:p>
          <a:pPr rtl="0"/>
          <a:r>
            <a:rPr lang="en-CA" b="1" dirty="0"/>
            <a:t>Donner </a:t>
          </a:r>
          <a:r>
            <a:rPr lang="en-CA" dirty="0"/>
            <a:t>le </a:t>
          </a:r>
          <a:r>
            <a:rPr lang="en-CA" dirty="0" err="1"/>
            <a:t>contrôle</a:t>
          </a:r>
          <a:r>
            <a:rPr lang="en-CA" b="1" dirty="0"/>
            <a:t> aux </a:t>
          </a:r>
          <a:r>
            <a:rPr lang="en-CA" b="1" dirty="0" err="1"/>
            <a:t>utilisateurs</a:t>
          </a:r>
          <a:r>
            <a:rPr lang="en-CA" b="1" dirty="0"/>
            <a:t> (</a:t>
          </a:r>
          <a:r>
            <a:rPr lang="en-CA" b="0" dirty="0" err="1"/>
            <a:t>accès</a:t>
          </a:r>
          <a:r>
            <a:rPr lang="en-CA" b="0" dirty="0"/>
            <a:t> aux </a:t>
          </a:r>
          <a:r>
            <a:rPr lang="en-CA" b="0" dirty="0" err="1"/>
            <a:t>données</a:t>
          </a:r>
          <a:r>
            <a:rPr lang="en-CA" b="0" dirty="0"/>
            <a:t> pour apporter des corrections</a:t>
          </a:r>
          <a:r>
            <a:rPr lang="en-CA" b="1" dirty="0">
              <a:latin typeface="Calibri Light" panose="020F0302020204030204"/>
            </a:rPr>
            <a:t>) </a:t>
          </a:r>
          <a:endParaRPr lang="en-US" dirty="0"/>
        </a:p>
      </dgm:t>
    </dgm:pt>
    <dgm:pt modelId="{E6FCCF03-39B1-4C29-BBB5-58BA74842955}" type="parTrans" cxnId="{8BFF454D-DF28-43A0-8D5B-11A8C61F1D9A}">
      <dgm:prSet/>
      <dgm:spPr/>
      <dgm:t>
        <a:bodyPr/>
        <a:lstStyle/>
        <a:p>
          <a:endParaRPr lang="en-US"/>
        </a:p>
      </dgm:t>
    </dgm:pt>
    <dgm:pt modelId="{FF0D3E7E-5A8B-4FF4-9905-E527CD6A7C0E}" type="sibTrans" cxnId="{8BFF454D-DF28-43A0-8D5B-11A8C61F1D9A}">
      <dgm:prSet phldrT="2" phldr="0"/>
      <dgm:spPr/>
      <dgm:t>
        <a:bodyPr/>
        <a:lstStyle/>
        <a:p>
          <a:endParaRPr lang="en-US"/>
        </a:p>
      </dgm:t>
    </dgm:pt>
    <dgm:pt modelId="{F472F389-CD8A-4B13-8469-D2ED93A17D4C}">
      <dgm:prSet/>
      <dgm:spPr/>
      <dgm:t>
        <a:bodyPr/>
        <a:lstStyle/>
        <a:p>
          <a:pPr rtl="0"/>
          <a:r>
            <a:rPr lang="en-CA" b="1" dirty="0"/>
            <a:t>Donner </a:t>
          </a:r>
          <a:r>
            <a:rPr lang="en-CA" b="1" dirty="0" err="1">
              <a:latin typeface="Calibri Light" panose="020F0302020204030204"/>
            </a:rPr>
            <a:t>une</a:t>
          </a:r>
          <a:r>
            <a:rPr lang="en-CA" b="1" dirty="0">
              <a:latin typeface="Calibri Light" panose="020F0302020204030204"/>
            </a:rPr>
            <a:t> option </a:t>
          </a:r>
          <a:r>
            <a:rPr lang="en-CA" b="1" dirty="0" err="1">
              <a:latin typeface="Calibri Light" panose="020F0302020204030204"/>
            </a:rPr>
            <a:t>claire</a:t>
          </a:r>
          <a:r>
            <a:rPr lang="en-CA" b="1" dirty="0">
              <a:latin typeface="Calibri Light" panose="020F0302020204030204"/>
            </a:rPr>
            <a:t> pour accepter ou</a:t>
          </a:r>
          <a:r>
            <a:rPr lang="en-CA" b="1" dirty="0"/>
            <a:t> refuser</a:t>
          </a:r>
          <a:endParaRPr lang="en-US" dirty="0"/>
        </a:p>
      </dgm:t>
    </dgm:pt>
    <dgm:pt modelId="{4DCF5054-C75C-49DE-A71C-9DDBD92139C6}" type="parTrans" cxnId="{98EE4466-D343-45FD-B7BF-575A994BCD00}">
      <dgm:prSet/>
      <dgm:spPr/>
      <dgm:t>
        <a:bodyPr/>
        <a:lstStyle/>
        <a:p>
          <a:endParaRPr lang="en-US"/>
        </a:p>
      </dgm:t>
    </dgm:pt>
    <dgm:pt modelId="{D17DD49B-1697-4563-8299-A457752507F4}" type="sibTrans" cxnId="{98EE4466-D343-45FD-B7BF-575A994BCD00}">
      <dgm:prSet phldrT="3" phldr="0"/>
      <dgm:spPr/>
      <dgm:t>
        <a:bodyPr/>
        <a:lstStyle/>
        <a:p>
          <a:endParaRPr lang="en-US"/>
        </a:p>
      </dgm:t>
    </dgm:pt>
    <dgm:pt modelId="{F9BE41D8-6D23-4834-9DEB-8A25CD1C24BB}">
      <dgm:prSet/>
      <dgm:spPr/>
      <dgm:t>
        <a:bodyPr/>
        <a:lstStyle/>
        <a:p>
          <a:r>
            <a:rPr lang="en-NZ" b="1" dirty="0" err="1"/>
            <a:t>Être</a:t>
          </a:r>
          <a:r>
            <a:rPr lang="en-NZ" b="1" dirty="0"/>
            <a:t> </a:t>
          </a:r>
          <a:r>
            <a:rPr lang="en-NZ" b="1" dirty="0" err="1">
              <a:latin typeface="Calibri Light" panose="020F0302020204030204"/>
            </a:rPr>
            <a:t>novateur</a:t>
          </a:r>
          <a:r>
            <a:rPr lang="en-NZ" b="1" dirty="0"/>
            <a:t> et </a:t>
          </a:r>
          <a:r>
            <a:rPr lang="en-NZ" b="1" dirty="0" err="1"/>
            <a:t>créatif</a:t>
          </a:r>
          <a:endParaRPr lang="en-US" dirty="0" err="1"/>
        </a:p>
      </dgm:t>
    </dgm:pt>
    <dgm:pt modelId="{F6118563-A328-4486-8E30-D5005B810F62}" type="parTrans" cxnId="{C1074542-039A-4A3C-B65E-F054CB081CC4}">
      <dgm:prSet/>
      <dgm:spPr/>
      <dgm:t>
        <a:bodyPr/>
        <a:lstStyle/>
        <a:p>
          <a:endParaRPr lang="en-US"/>
        </a:p>
      </dgm:t>
    </dgm:pt>
    <dgm:pt modelId="{BD08B7B8-58D4-4527-928B-506C3AE775FB}" type="sibTrans" cxnId="{C1074542-039A-4A3C-B65E-F054CB081CC4}">
      <dgm:prSet phldrT="4" phldr="0"/>
      <dgm:spPr/>
      <dgm:t>
        <a:bodyPr/>
        <a:lstStyle/>
        <a:p>
          <a:endParaRPr lang="en-US"/>
        </a:p>
      </dgm:t>
    </dgm:pt>
    <dgm:pt modelId="{3BEAB006-B699-4227-8D01-AF94F696D571}">
      <dgm:prSet/>
      <dgm:spPr/>
      <dgm:t>
        <a:bodyPr/>
        <a:lstStyle/>
        <a:p>
          <a:pPr rtl="0"/>
          <a:r>
            <a:rPr lang="en-NZ" b="1" dirty="0">
              <a:latin typeface="Calibri Light" panose="020F0302020204030204"/>
            </a:rPr>
            <a:t>Tenir compte du</a:t>
          </a:r>
          <a:r>
            <a:rPr lang="en-NZ" b="1" dirty="0"/>
            <a:t> point de </a:t>
          </a:r>
          <a:r>
            <a:rPr lang="en-NZ" b="1" dirty="0" err="1"/>
            <a:t>vue</a:t>
          </a:r>
          <a:r>
            <a:rPr lang="en-NZ" b="1" dirty="0"/>
            <a:t> du </a:t>
          </a:r>
          <a:r>
            <a:rPr lang="en-NZ" b="1" dirty="0" err="1"/>
            <a:t>consommateur</a:t>
          </a:r>
          <a:endParaRPr lang="en-US" dirty="0" err="1"/>
        </a:p>
      </dgm:t>
    </dgm:pt>
    <dgm:pt modelId="{900B495F-3697-499B-8857-7A00F9D54303}" type="parTrans" cxnId="{99632C57-0191-47A8-8178-E9D8311CDE73}">
      <dgm:prSet/>
      <dgm:spPr/>
      <dgm:t>
        <a:bodyPr/>
        <a:lstStyle/>
        <a:p>
          <a:endParaRPr lang="en-US"/>
        </a:p>
      </dgm:t>
    </dgm:pt>
    <dgm:pt modelId="{670C0BE3-3FD7-45D1-B44F-BA35989916EC}" type="sibTrans" cxnId="{99632C57-0191-47A8-8178-E9D8311CDE73}">
      <dgm:prSet phldrT="5" phldr="0"/>
      <dgm:spPr/>
      <dgm:t>
        <a:bodyPr/>
        <a:lstStyle/>
        <a:p>
          <a:endParaRPr lang="en-US"/>
        </a:p>
      </dgm:t>
    </dgm:pt>
    <dgm:pt modelId="{8F07AB23-89D5-43BF-BBCF-59DE8AC26D92}">
      <dgm:prSet/>
      <dgm:spPr/>
      <dgm:t>
        <a:bodyPr/>
        <a:lstStyle/>
        <a:p>
          <a:pPr rtl="0"/>
          <a:r>
            <a:rPr lang="en-NZ" b="1" dirty="0"/>
            <a:t>Faire du </a:t>
          </a:r>
          <a:r>
            <a:rPr lang="en-NZ" b="1" dirty="0" err="1"/>
            <a:t>consentement</a:t>
          </a:r>
          <a:r>
            <a:rPr lang="en-NZ" b="1" dirty="0"/>
            <a:t> un processus </a:t>
          </a:r>
          <a:r>
            <a:rPr lang="en-NZ" b="1" dirty="0" err="1"/>
            <a:t>dynamique</a:t>
          </a:r>
          <a:r>
            <a:rPr lang="en-NZ" b="1" dirty="0"/>
            <a:t> et </a:t>
          </a:r>
          <a:r>
            <a:rPr lang="en-NZ" b="1" dirty="0" err="1"/>
            <a:t>continu</a:t>
          </a:r>
          <a:r>
            <a:rPr lang="en-NZ" b="1" dirty="0">
              <a:latin typeface="Calibri Light" panose="020F0302020204030204"/>
            </a:rPr>
            <a:t> </a:t>
          </a:r>
          <a:endParaRPr lang="en-US"/>
        </a:p>
      </dgm:t>
    </dgm:pt>
    <dgm:pt modelId="{81F934BC-5D50-4044-B18A-C8A675AEF82E}" type="parTrans" cxnId="{02A6B324-BF91-4705-B7CD-5FAF9539DE06}">
      <dgm:prSet/>
      <dgm:spPr/>
      <dgm:t>
        <a:bodyPr/>
        <a:lstStyle/>
        <a:p>
          <a:endParaRPr lang="en-US"/>
        </a:p>
      </dgm:t>
    </dgm:pt>
    <dgm:pt modelId="{E2F60A88-00DA-41C9-AF02-C5F9DA53FF02}" type="sibTrans" cxnId="{02A6B324-BF91-4705-B7CD-5FAF9539DE06}">
      <dgm:prSet phldrT="6" phldr="0"/>
      <dgm:spPr/>
      <dgm:t>
        <a:bodyPr/>
        <a:lstStyle/>
        <a:p>
          <a:endParaRPr lang="en-US"/>
        </a:p>
      </dgm:t>
    </dgm:pt>
    <dgm:pt modelId="{B21ADD22-0B82-40C4-B781-B7A52A2CD007}">
      <dgm:prSet/>
      <dgm:spPr/>
      <dgm:t>
        <a:bodyPr/>
        <a:lstStyle/>
        <a:p>
          <a:r>
            <a:rPr lang="en-NZ" b="1" dirty="0" err="1"/>
            <a:t>Rendre</a:t>
          </a:r>
          <a:r>
            <a:rPr lang="en-NZ" b="1" dirty="0"/>
            <a:t> des </a:t>
          </a:r>
          <a:r>
            <a:rPr lang="en-NZ" b="1" dirty="0" err="1"/>
            <a:t>comptes</a:t>
          </a:r>
          <a:endParaRPr lang="en-US" dirty="0" err="1"/>
        </a:p>
      </dgm:t>
    </dgm:pt>
    <dgm:pt modelId="{F8FCD691-DA07-4497-8614-5F2864DE3061}" type="parTrans" cxnId="{4CB2039A-59BB-4B76-ABF5-295EE6E53FFA}">
      <dgm:prSet/>
      <dgm:spPr/>
      <dgm:t>
        <a:bodyPr/>
        <a:lstStyle/>
        <a:p>
          <a:endParaRPr lang="en-US"/>
        </a:p>
      </dgm:t>
    </dgm:pt>
    <dgm:pt modelId="{D8A52AE0-2B04-45CC-83DF-918629CE6256}" type="sibTrans" cxnId="{4CB2039A-59BB-4B76-ABF5-295EE6E53FFA}">
      <dgm:prSet phldrT="7" phldr="0"/>
      <dgm:spPr/>
      <dgm:t>
        <a:bodyPr/>
        <a:lstStyle/>
        <a:p>
          <a:endParaRPr lang="en-US"/>
        </a:p>
      </dgm:t>
    </dgm:pt>
    <dgm:pt modelId="{4F02BE59-FE02-4214-A969-33A009D9AC66}" type="pres">
      <dgm:prSet presAssocID="{BB68EA3A-47D9-4B0B-9ACC-9E26F14B22D7}" presName="linear" presStyleCnt="0">
        <dgm:presLayoutVars>
          <dgm:animLvl val="lvl"/>
          <dgm:resizeHandles val="exact"/>
        </dgm:presLayoutVars>
      </dgm:prSet>
      <dgm:spPr/>
    </dgm:pt>
    <dgm:pt modelId="{AEBBFE41-41EA-4A51-8B77-5D1825EA77BF}" type="pres">
      <dgm:prSet presAssocID="{2B35CC75-4BDC-4DAE-A317-80FB26B0F30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4A88ECA-4DDC-4344-B56D-138493AE9CF8}" type="pres">
      <dgm:prSet presAssocID="{2B35CC75-4BDC-4DAE-A317-80FB26B0F307}" presName="childText" presStyleLbl="revTx" presStyleIdx="0" presStyleCnt="1">
        <dgm:presLayoutVars>
          <dgm:bulletEnabled val="1"/>
        </dgm:presLayoutVars>
      </dgm:prSet>
      <dgm:spPr/>
    </dgm:pt>
    <dgm:pt modelId="{968ED2A7-1AC6-44FE-B90B-38D01FE9263B}" type="pres">
      <dgm:prSet presAssocID="{954A2B47-E394-4669-9B3D-AE34C290F27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D111666-214C-4402-AC75-D58CE505E473}" type="pres">
      <dgm:prSet presAssocID="{FF0D3E7E-5A8B-4FF4-9905-E527CD6A7C0E}" presName="spacer" presStyleCnt="0"/>
      <dgm:spPr/>
    </dgm:pt>
    <dgm:pt modelId="{27978732-21B8-40D9-83DE-4C19EE2E5A6C}" type="pres">
      <dgm:prSet presAssocID="{F472F389-CD8A-4B13-8469-D2ED93A17D4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B3A26BCB-0401-4EBB-B615-2D17C2F4C0FC}" type="pres">
      <dgm:prSet presAssocID="{D17DD49B-1697-4563-8299-A457752507F4}" presName="spacer" presStyleCnt="0"/>
      <dgm:spPr/>
    </dgm:pt>
    <dgm:pt modelId="{FF0B3113-4C21-4E58-A6C3-3A266A9E256C}" type="pres">
      <dgm:prSet presAssocID="{F9BE41D8-6D23-4834-9DEB-8A25CD1C24B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6A81CB49-E929-4D47-8DDC-B956AC8DE753}" type="pres">
      <dgm:prSet presAssocID="{BD08B7B8-58D4-4527-928B-506C3AE775FB}" presName="spacer" presStyleCnt="0"/>
      <dgm:spPr/>
    </dgm:pt>
    <dgm:pt modelId="{ED9C0B95-1133-4929-AA64-75F0C5A470CA}" type="pres">
      <dgm:prSet presAssocID="{3BEAB006-B699-4227-8D01-AF94F696D57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4FAA68B8-B96E-4FCF-A266-E365A9A0CA44}" type="pres">
      <dgm:prSet presAssocID="{670C0BE3-3FD7-45D1-B44F-BA35989916EC}" presName="spacer" presStyleCnt="0"/>
      <dgm:spPr/>
    </dgm:pt>
    <dgm:pt modelId="{F5380BBF-A6D2-4F83-B89E-70AE512B8D27}" type="pres">
      <dgm:prSet presAssocID="{8F07AB23-89D5-43BF-BBCF-59DE8AC26D9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EA75B1CA-2A34-461F-B7DA-21A5874C7240}" type="pres">
      <dgm:prSet presAssocID="{E2F60A88-00DA-41C9-AF02-C5F9DA53FF02}" presName="spacer" presStyleCnt="0"/>
      <dgm:spPr/>
    </dgm:pt>
    <dgm:pt modelId="{E8ACADCD-D8B6-4BC1-A909-B9B52CA93D7B}" type="pres">
      <dgm:prSet presAssocID="{B21ADD22-0B82-40C4-B781-B7A52A2CD007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7ECB3A05-B4DB-4793-A9DB-E70D7F3DF77B}" srcId="{2B35CC75-4BDC-4DAE-A317-80FB26B0F307}" destId="{ACBD90D9-7DC7-4F33-BCED-FAC20141E85B}" srcOrd="2" destOrd="0" parTransId="{73169108-BB87-4E6F-BCEC-CE6D8E4C1ED6}" sibTransId="{59F1A2D4-D5E3-4C2F-8A6E-703FC5C967DE}"/>
    <dgm:cxn modelId="{02A6B324-BF91-4705-B7CD-5FAF9539DE06}" srcId="{BB68EA3A-47D9-4B0B-9ACC-9E26F14B22D7}" destId="{8F07AB23-89D5-43BF-BBCF-59DE8AC26D92}" srcOrd="5" destOrd="0" parTransId="{81F934BC-5D50-4044-B18A-C8A675AEF82E}" sibTransId="{E2F60A88-00DA-41C9-AF02-C5F9DA53FF02}"/>
    <dgm:cxn modelId="{52E8C22F-5252-4767-B010-00E1829ADA2D}" type="presOf" srcId="{6E41BA92-0934-4DC7-992C-DF6125E793A0}" destId="{C4A88ECA-4DDC-4344-B56D-138493AE9CF8}" srcOrd="0" destOrd="3" presId="urn:microsoft.com/office/officeart/2005/8/layout/vList2"/>
    <dgm:cxn modelId="{1E51473A-53BC-4677-BBDA-40E2BFD7C619}" srcId="{2B35CC75-4BDC-4DAE-A317-80FB26B0F307}" destId="{8DB9D4F5-8DC1-4AF6-81F5-B52B16C9364B}" srcOrd="1" destOrd="0" parTransId="{42499E4D-B599-42B6-91DE-C0C5560904DD}" sibTransId="{CB66519F-62E0-42DE-8499-8BDA7C4B8779}"/>
    <dgm:cxn modelId="{C1074542-039A-4A3C-B65E-F054CB081CC4}" srcId="{BB68EA3A-47D9-4B0B-9ACC-9E26F14B22D7}" destId="{F9BE41D8-6D23-4834-9DEB-8A25CD1C24BB}" srcOrd="3" destOrd="0" parTransId="{F6118563-A328-4486-8E30-D5005B810F62}" sibTransId="{BD08B7B8-58D4-4527-928B-506C3AE775FB}"/>
    <dgm:cxn modelId="{98EE4466-D343-45FD-B7BF-575A994BCD00}" srcId="{BB68EA3A-47D9-4B0B-9ACC-9E26F14B22D7}" destId="{F472F389-CD8A-4B13-8469-D2ED93A17D4C}" srcOrd="2" destOrd="0" parTransId="{4DCF5054-C75C-49DE-A71C-9DDBD92139C6}" sibTransId="{D17DD49B-1697-4563-8299-A457752507F4}"/>
    <dgm:cxn modelId="{53CD1167-7CD6-49AE-9E3B-BB0A46B5CD60}" type="presOf" srcId="{B21ADD22-0B82-40C4-B781-B7A52A2CD007}" destId="{E8ACADCD-D8B6-4BC1-A909-B9B52CA93D7B}" srcOrd="0" destOrd="0" presId="urn:microsoft.com/office/officeart/2005/8/layout/vList2"/>
    <dgm:cxn modelId="{BC494E68-EFED-4479-ACC6-1589F097B563}" type="presOf" srcId="{8DB9D4F5-8DC1-4AF6-81F5-B52B16C9364B}" destId="{C4A88ECA-4DDC-4344-B56D-138493AE9CF8}" srcOrd="0" destOrd="1" presId="urn:microsoft.com/office/officeart/2005/8/layout/vList2"/>
    <dgm:cxn modelId="{E40D204B-3EDA-4F9E-8C86-F195E38CD183}" type="presOf" srcId="{8F07AB23-89D5-43BF-BBCF-59DE8AC26D92}" destId="{F5380BBF-A6D2-4F83-B89E-70AE512B8D27}" srcOrd="0" destOrd="0" presId="urn:microsoft.com/office/officeart/2005/8/layout/vList2"/>
    <dgm:cxn modelId="{8BFF454D-DF28-43A0-8D5B-11A8C61F1D9A}" srcId="{BB68EA3A-47D9-4B0B-9ACC-9E26F14B22D7}" destId="{954A2B47-E394-4669-9B3D-AE34C290F27E}" srcOrd="1" destOrd="0" parTransId="{E6FCCF03-39B1-4C29-BBB5-58BA74842955}" sibTransId="{FF0D3E7E-5A8B-4FF4-9905-E527CD6A7C0E}"/>
    <dgm:cxn modelId="{E7099756-3DF4-45C9-8BB0-F52627C94901}" type="presOf" srcId="{10FCD905-45FA-4F5F-928D-A5F38F39A445}" destId="{C4A88ECA-4DDC-4344-B56D-138493AE9CF8}" srcOrd="0" destOrd="0" presId="urn:microsoft.com/office/officeart/2005/8/layout/vList2"/>
    <dgm:cxn modelId="{99632C57-0191-47A8-8178-E9D8311CDE73}" srcId="{BB68EA3A-47D9-4B0B-9ACC-9E26F14B22D7}" destId="{3BEAB006-B699-4227-8D01-AF94F696D571}" srcOrd="4" destOrd="0" parTransId="{900B495F-3697-499B-8857-7A00F9D54303}" sibTransId="{670C0BE3-3FD7-45D1-B44F-BA35989916EC}"/>
    <dgm:cxn modelId="{2E2E4B80-1AC2-4258-B46D-46E75EE7E968}" srcId="{2B35CC75-4BDC-4DAE-A317-80FB26B0F307}" destId="{6E41BA92-0934-4DC7-992C-DF6125E793A0}" srcOrd="3" destOrd="0" parTransId="{49E2A236-C426-45CE-9FE2-D86B84D533C6}" sibTransId="{466E66F5-CD07-4B3C-8FA7-054EB217019C}"/>
    <dgm:cxn modelId="{788CDA94-6DCC-4A93-808A-66872F89A211}" type="presOf" srcId="{3BEAB006-B699-4227-8D01-AF94F696D571}" destId="{ED9C0B95-1133-4929-AA64-75F0C5A470CA}" srcOrd="0" destOrd="0" presId="urn:microsoft.com/office/officeart/2005/8/layout/vList2"/>
    <dgm:cxn modelId="{4CB2039A-59BB-4B76-ABF5-295EE6E53FFA}" srcId="{BB68EA3A-47D9-4B0B-9ACC-9E26F14B22D7}" destId="{B21ADD22-0B82-40C4-B781-B7A52A2CD007}" srcOrd="6" destOrd="0" parTransId="{F8FCD691-DA07-4497-8614-5F2864DE3061}" sibTransId="{D8A52AE0-2B04-45CC-83DF-918629CE6256}"/>
    <dgm:cxn modelId="{7AE1B9A7-B695-4EE3-A375-9FA39E32CA12}" type="presOf" srcId="{F9BE41D8-6D23-4834-9DEB-8A25CD1C24BB}" destId="{FF0B3113-4C21-4E58-A6C3-3A266A9E256C}" srcOrd="0" destOrd="0" presId="urn:microsoft.com/office/officeart/2005/8/layout/vList2"/>
    <dgm:cxn modelId="{1DC359AA-477A-4A02-9676-586AFB866034}" type="presOf" srcId="{954A2B47-E394-4669-9B3D-AE34C290F27E}" destId="{968ED2A7-1AC6-44FE-B90B-38D01FE9263B}" srcOrd="0" destOrd="0" presId="urn:microsoft.com/office/officeart/2005/8/layout/vList2"/>
    <dgm:cxn modelId="{D727ADB2-9FC7-426D-B673-DE4BDCA0241A}" type="presOf" srcId="{2B35CC75-4BDC-4DAE-A317-80FB26B0F307}" destId="{AEBBFE41-41EA-4A51-8B77-5D1825EA77BF}" srcOrd="0" destOrd="0" presId="urn:microsoft.com/office/officeart/2005/8/layout/vList2"/>
    <dgm:cxn modelId="{99C658BC-027A-466C-A89E-5E603DDD5F9C}" type="presOf" srcId="{BB68EA3A-47D9-4B0B-9ACC-9E26F14B22D7}" destId="{4F02BE59-FE02-4214-A969-33A009D9AC66}" srcOrd="0" destOrd="0" presId="urn:microsoft.com/office/officeart/2005/8/layout/vList2"/>
    <dgm:cxn modelId="{6D4A74E4-74DB-4ABC-A6DB-0BE41329EE4F}" srcId="{2B35CC75-4BDC-4DAE-A317-80FB26B0F307}" destId="{10FCD905-45FA-4F5F-928D-A5F38F39A445}" srcOrd="0" destOrd="0" parTransId="{2154C2FA-594B-46F3-AFEC-7FDF51376794}" sibTransId="{D90B14CB-FF21-462D-8377-A46E082709C7}"/>
    <dgm:cxn modelId="{DC19B3E9-D6D6-496B-86EC-DB3B912BA1FF}" srcId="{BB68EA3A-47D9-4B0B-9ACC-9E26F14B22D7}" destId="{2B35CC75-4BDC-4DAE-A317-80FB26B0F307}" srcOrd="0" destOrd="0" parTransId="{60EC32BC-82C7-46C2-AB4D-F979CDBE0592}" sibTransId="{C1FC5BF9-0DAB-4776-974B-6FC83B070938}"/>
    <dgm:cxn modelId="{A1F07EEC-A20C-46C6-AB18-8E2097AC81E0}" type="presOf" srcId="{F472F389-CD8A-4B13-8469-D2ED93A17D4C}" destId="{27978732-21B8-40D9-83DE-4C19EE2E5A6C}" srcOrd="0" destOrd="0" presId="urn:microsoft.com/office/officeart/2005/8/layout/vList2"/>
    <dgm:cxn modelId="{8ABDEAEC-CEC2-4910-AABF-8078878EA8E7}" type="presOf" srcId="{ACBD90D9-7DC7-4F33-BCED-FAC20141E85B}" destId="{C4A88ECA-4DDC-4344-B56D-138493AE9CF8}" srcOrd="0" destOrd="2" presId="urn:microsoft.com/office/officeart/2005/8/layout/vList2"/>
    <dgm:cxn modelId="{F1097AA9-FEBD-4041-B616-75F615FC1222}" type="presParOf" srcId="{4F02BE59-FE02-4214-A969-33A009D9AC66}" destId="{AEBBFE41-41EA-4A51-8B77-5D1825EA77BF}" srcOrd="0" destOrd="0" presId="urn:microsoft.com/office/officeart/2005/8/layout/vList2"/>
    <dgm:cxn modelId="{A0F8010F-3621-4785-908E-FC3789AABCAA}" type="presParOf" srcId="{4F02BE59-FE02-4214-A969-33A009D9AC66}" destId="{C4A88ECA-4DDC-4344-B56D-138493AE9CF8}" srcOrd="1" destOrd="0" presId="urn:microsoft.com/office/officeart/2005/8/layout/vList2"/>
    <dgm:cxn modelId="{216D4F09-93F4-44D3-9546-4406C814E503}" type="presParOf" srcId="{4F02BE59-FE02-4214-A969-33A009D9AC66}" destId="{968ED2A7-1AC6-44FE-B90B-38D01FE9263B}" srcOrd="2" destOrd="0" presId="urn:microsoft.com/office/officeart/2005/8/layout/vList2"/>
    <dgm:cxn modelId="{C8813631-C3AD-48C2-965A-867C00CA8C6E}" type="presParOf" srcId="{4F02BE59-FE02-4214-A969-33A009D9AC66}" destId="{CD111666-214C-4402-AC75-D58CE505E473}" srcOrd="3" destOrd="0" presId="urn:microsoft.com/office/officeart/2005/8/layout/vList2"/>
    <dgm:cxn modelId="{61CB65D1-246E-4BE3-A470-FF24186E7256}" type="presParOf" srcId="{4F02BE59-FE02-4214-A969-33A009D9AC66}" destId="{27978732-21B8-40D9-83DE-4C19EE2E5A6C}" srcOrd="4" destOrd="0" presId="urn:microsoft.com/office/officeart/2005/8/layout/vList2"/>
    <dgm:cxn modelId="{D2746CA4-B343-4144-92D5-48176C7C4C93}" type="presParOf" srcId="{4F02BE59-FE02-4214-A969-33A009D9AC66}" destId="{B3A26BCB-0401-4EBB-B615-2D17C2F4C0FC}" srcOrd="5" destOrd="0" presId="urn:microsoft.com/office/officeart/2005/8/layout/vList2"/>
    <dgm:cxn modelId="{C783F6BD-30F4-4568-8FBC-F7C25EFFE5FB}" type="presParOf" srcId="{4F02BE59-FE02-4214-A969-33A009D9AC66}" destId="{FF0B3113-4C21-4E58-A6C3-3A266A9E256C}" srcOrd="6" destOrd="0" presId="urn:microsoft.com/office/officeart/2005/8/layout/vList2"/>
    <dgm:cxn modelId="{3F28734F-62CE-48A6-A3C4-F196D4B0CAEA}" type="presParOf" srcId="{4F02BE59-FE02-4214-A969-33A009D9AC66}" destId="{6A81CB49-E929-4D47-8DDC-B956AC8DE753}" srcOrd="7" destOrd="0" presId="urn:microsoft.com/office/officeart/2005/8/layout/vList2"/>
    <dgm:cxn modelId="{39D7DBF8-DA3F-4BA7-92C0-D6AEEB34B6E0}" type="presParOf" srcId="{4F02BE59-FE02-4214-A969-33A009D9AC66}" destId="{ED9C0B95-1133-4929-AA64-75F0C5A470CA}" srcOrd="8" destOrd="0" presId="urn:microsoft.com/office/officeart/2005/8/layout/vList2"/>
    <dgm:cxn modelId="{D20DC7A9-73B6-4FB1-83E0-40362070B76F}" type="presParOf" srcId="{4F02BE59-FE02-4214-A969-33A009D9AC66}" destId="{4FAA68B8-B96E-4FCF-A266-E365A9A0CA44}" srcOrd="9" destOrd="0" presId="urn:microsoft.com/office/officeart/2005/8/layout/vList2"/>
    <dgm:cxn modelId="{3BAD968F-191B-44C0-B7C7-9CC224A16523}" type="presParOf" srcId="{4F02BE59-FE02-4214-A969-33A009D9AC66}" destId="{F5380BBF-A6D2-4F83-B89E-70AE512B8D27}" srcOrd="10" destOrd="0" presId="urn:microsoft.com/office/officeart/2005/8/layout/vList2"/>
    <dgm:cxn modelId="{3C8FDD9B-0BDA-4330-8265-4BFE0F15E1C9}" type="presParOf" srcId="{4F02BE59-FE02-4214-A969-33A009D9AC66}" destId="{EA75B1CA-2A34-461F-B7DA-21A5874C7240}" srcOrd="11" destOrd="0" presId="urn:microsoft.com/office/officeart/2005/8/layout/vList2"/>
    <dgm:cxn modelId="{50545118-38B0-41B6-A0CE-F9B2CF4BA7F0}" type="presParOf" srcId="{4F02BE59-FE02-4214-A969-33A009D9AC66}" destId="{E8ACADCD-D8B6-4BC1-A909-B9B52CA93D7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B9E9BC-C5A3-4A53-9A94-AD9CBF558942}" type="doc">
      <dgm:prSet loTypeId="urn:microsoft.com/office/officeart/2008/layout/PictureStrips" loCatId="picture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n-CA"/>
        </a:p>
      </dgm:t>
    </dgm:pt>
    <dgm:pt modelId="{6DBE273D-3A6C-429A-9CE4-1DADF499797E}">
      <dgm:prSet phldrT="[Text]"/>
      <dgm:spPr/>
      <dgm:t>
        <a:bodyPr/>
        <a:lstStyle/>
        <a:p>
          <a:pPr rtl="0">
            <a:buNone/>
          </a:pPr>
          <a:endParaRPr lang="en-CA"/>
        </a:p>
      </dgm:t>
    </dgm:pt>
    <dgm:pt modelId="{26E968ED-9BA2-4FBB-8768-233DDBF13EBE}" type="sibTrans" cxnId="{4C709884-90B6-4D9C-8BFA-2358B2284BD9}">
      <dgm:prSet/>
      <dgm:spPr/>
      <dgm:t>
        <a:bodyPr/>
        <a:lstStyle/>
        <a:p>
          <a:endParaRPr lang="en-CA"/>
        </a:p>
      </dgm:t>
    </dgm:pt>
    <dgm:pt modelId="{19F5D166-0A8C-4F8F-8162-575CFD57C338}" type="parTrans" cxnId="{4C709884-90B6-4D9C-8BFA-2358B2284BD9}">
      <dgm:prSet/>
      <dgm:spPr/>
      <dgm:t>
        <a:bodyPr/>
        <a:lstStyle/>
        <a:p>
          <a:endParaRPr lang="en-CA"/>
        </a:p>
      </dgm:t>
    </dgm:pt>
    <dgm:pt modelId="{3B83DBB9-6C0D-4FA4-AD8D-8253A437AD4B}">
      <dgm:prSet phldrT="[Text]"/>
      <dgm:spPr/>
      <dgm:t>
        <a:bodyPr/>
        <a:lstStyle/>
        <a:p>
          <a:pPr rtl="0"/>
          <a:r>
            <a:rPr lang="en-CA" b="1" dirty="0" err="1"/>
            <a:t>Indicateurs</a:t>
          </a:r>
          <a:r>
            <a:rPr lang="en-CA" b="1" dirty="0">
              <a:latin typeface="Calibri Light" panose="020F0302020204030204"/>
            </a:rPr>
            <a:t> de </a:t>
          </a:r>
          <a:r>
            <a:rPr lang="en-CA" b="1" dirty="0" err="1">
              <a:latin typeface="Calibri Light" panose="020F0302020204030204"/>
            </a:rPr>
            <a:t>rendement</a:t>
          </a:r>
          <a:r>
            <a:rPr lang="en-CA" b="1" dirty="0">
              <a:latin typeface="Calibri Light" panose="020F0302020204030204"/>
            </a:rPr>
            <a:t> </a:t>
          </a:r>
          <a:r>
            <a:rPr lang="en-CA" b="1" dirty="0" err="1">
              <a:latin typeface="Calibri Light" panose="020F0302020204030204"/>
            </a:rPr>
            <a:t>clés</a:t>
          </a:r>
          <a:r>
            <a:rPr lang="en-CA" b="1" dirty="0"/>
            <a:t> </a:t>
          </a:r>
          <a:r>
            <a:rPr lang="en-CA" b="1" dirty="0" err="1">
              <a:latin typeface="Calibri Light" panose="020F0302020204030204"/>
            </a:rPr>
            <a:t>quantitatifs</a:t>
          </a:r>
          <a:r>
            <a:rPr lang="en-CA" b="1" dirty="0">
              <a:latin typeface="Calibri Light" panose="020F0302020204030204"/>
            </a:rPr>
            <a:t> (IRC) </a:t>
          </a:r>
          <a:r>
            <a:rPr lang="en-CA" dirty="0"/>
            <a:t>: Les </a:t>
          </a:r>
          <a:r>
            <a:rPr lang="en-CA" dirty="0">
              <a:latin typeface="Calibri Light" panose="020F0302020204030204"/>
            </a:rPr>
            <a:t>IRC </a:t>
          </a:r>
          <a:r>
            <a:rPr lang="en-CA" dirty="0" err="1">
              <a:latin typeface="Calibri Light" panose="020F0302020204030204"/>
            </a:rPr>
            <a:t>quantitatifs</a:t>
          </a:r>
          <a:r>
            <a:rPr lang="en-CA" dirty="0">
              <a:latin typeface="Calibri Light" panose="020F0302020204030204"/>
            </a:rPr>
            <a:t> </a:t>
          </a:r>
          <a:r>
            <a:rPr lang="en-CA" dirty="0" err="1"/>
            <a:t>suivants</a:t>
          </a:r>
          <a:r>
            <a:rPr lang="en-CA" dirty="0"/>
            <a:t> </a:t>
          </a:r>
          <a:r>
            <a:rPr lang="en-CA" dirty="0" err="1"/>
            <a:t>doivent</a:t>
          </a:r>
          <a:r>
            <a:rPr lang="en-CA" dirty="0"/>
            <a:t> </a:t>
          </a:r>
          <a:r>
            <a:rPr lang="en-CA" dirty="0" err="1"/>
            <a:t>être</a:t>
          </a:r>
          <a:r>
            <a:rPr lang="en-CA" dirty="0">
              <a:latin typeface="Calibri Light" panose="020F0302020204030204"/>
            </a:rPr>
            <a:t> </a:t>
          </a:r>
          <a:r>
            <a:rPr lang="en-CA" dirty="0" err="1">
              <a:latin typeface="Calibri Light" panose="020F0302020204030204"/>
            </a:rPr>
            <a:t>surveillés</a:t>
          </a:r>
          <a:r>
            <a:rPr lang="en-CA" dirty="0"/>
            <a:t> :</a:t>
          </a:r>
        </a:p>
      </dgm:t>
    </dgm:pt>
    <dgm:pt modelId="{50D38F56-B288-488E-B627-607E5BE59E2F}" type="parTrans" cxnId="{092DFDEE-9CA7-4A04-B9FC-943C74303FAC}">
      <dgm:prSet/>
      <dgm:spPr/>
      <dgm:t>
        <a:bodyPr/>
        <a:lstStyle/>
        <a:p>
          <a:endParaRPr lang="en-CA"/>
        </a:p>
      </dgm:t>
    </dgm:pt>
    <dgm:pt modelId="{A1315CBB-13E0-4765-A671-5A39F43C402A}" type="sibTrans" cxnId="{092DFDEE-9CA7-4A04-B9FC-943C74303FAC}">
      <dgm:prSet/>
      <dgm:spPr/>
      <dgm:t>
        <a:bodyPr/>
        <a:lstStyle/>
        <a:p>
          <a:endParaRPr lang="en-CA"/>
        </a:p>
      </dgm:t>
    </dgm:pt>
    <dgm:pt modelId="{E074B2C9-8D90-4FB0-B804-C8EEA5B29564}">
      <dgm:prSet/>
      <dgm:spPr/>
      <dgm:t>
        <a:bodyPr/>
        <a:lstStyle/>
        <a:p>
          <a:pPr rtl="0">
            <a:buFont typeface="Calibri" panose="020F0502020204030204" pitchFamily="34" charset="0"/>
            <a:buChar char="-"/>
          </a:pPr>
          <a:r>
            <a:rPr lang="en-CA" dirty="0">
              <a:latin typeface="Calibri Light" panose="020F0302020204030204"/>
            </a:rPr>
            <a:t>Le </a:t>
          </a:r>
          <a:r>
            <a:rPr lang="en-CA" dirty="0" err="1">
              <a:latin typeface="Calibri Light" panose="020F0302020204030204"/>
            </a:rPr>
            <a:t>nombre</a:t>
          </a:r>
          <a:r>
            <a:rPr lang="en-CA" dirty="0"/>
            <a:t> et </a:t>
          </a:r>
          <a:r>
            <a:rPr lang="en-CA" dirty="0" err="1"/>
            <a:t>pourcentage</a:t>
          </a:r>
          <a:r>
            <a:rPr lang="en-CA" dirty="0"/>
            <a:t> </a:t>
          </a:r>
          <a:r>
            <a:rPr lang="en-CA" dirty="0" err="1"/>
            <a:t>d'augmentation</a:t>
          </a:r>
          <a:r>
            <a:rPr lang="en-CA" dirty="0"/>
            <a:t> </a:t>
          </a:r>
          <a:r>
            <a:rPr lang="en-CA" dirty="0" err="1"/>
            <a:t>d'une</a:t>
          </a:r>
          <a:r>
            <a:rPr lang="en-CA" dirty="0"/>
            <a:t> </a:t>
          </a:r>
          <a:r>
            <a:rPr lang="en-CA" dirty="0" err="1"/>
            <a:t>année</a:t>
          </a:r>
          <a:r>
            <a:rPr lang="en-CA" dirty="0"/>
            <a:t> sur </a:t>
          </a:r>
          <a:r>
            <a:rPr lang="en-CA" dirty="0" err="1"/>
            <a:t>l'autre</a:t>
          </a:r>
          <a:r>
            <a:rPr lang="en-CA" dirty="0"/>
            <a:t> des </a:t>
          </a:r>
          <a:r>
            <a:rPr lang="en-CA" dirty="0">
              <a:latin typeface="Calibri Light" panose="020F0302020204030204"/>
            </a:rPr>
            <a:t>ententes </a:t>
          </a:r>
          <a:r>
            <a:rPr lang="en-CA" dirty="0" err="1"/>
            <a:t>d'utilisateurs</a:t>
          </a:r>
          <a:r>
            <a:rPr lang="en-CA" dirty="0"/>
            <a:t> </a:t>
          </a:r>
          <a:r>
            <a:rPr lang="en-CA" dirty="0" err="1"/>
            <a:t>ou</a:t>
          </a:r>
          <a:r>
            <a:rPr lang="en-CA" dirty="0"/>
            <a:t> des </a:t>
          </a:r>
          <a:r>
            <a:rPr lang="en-CA" dirty="0" err="1"/>
            <a:t>déclarations</a:t>
          </a:r>
          <a:r>
            <a:rPr lang="en-CA" dirty="0"/>
            <a:t> de </a:t>
          </a:r>
          <a:r>
            <a:rPr lang="en-CA" dirty="0" err="1"/>
            <a:t>consentement</a:t>
          </a:r>
          <a:r>
            <a:rPr lang="en-CA" dirty="0"/>
            <a:t> au </a:t>
          </a:r>
          <a:r>
            <a:rPr lang="en-CA" dirty="0" err="1"/>
            <a:t>niveau</a:t>
          </a:r>
          <a:r>
            <a:rPr lang="en-CA" dirty="0"/>
            <a:t> de </a:t>
          </a:r>
          <a:r>
            <a:rPr lang="en-CA" dirty="0" err="1"/>
            <a:t>l'entreprise</a:t>
          </a:r>
          <a:r>
            <a:rPr lang="en-CA" dirty="0"/>
            <a:t> mis </a:t>
          </a:r>
          <a:r>
            <a:rPr lang="en-CA" dirty="0" err="1"/>
            <a:t>en</a:t>
          </a:r>
          <a:r>
            <a:rPr lang="en-CA" dirty="0"/>
            <a:t> </a:t>
          </a:r>
          <a:r>
            <a:rPr lang="en-CA" dirty="0" err="1"/>
            <a:t>œuvre</a:t>
          </a:r>
          <a:r>
            <a:rPr lang="en-CA" dirty="0"/>
            <a:t>/</a:t>
          </a:r>
          <a:r>
            <a:rPr lang="en-CA" dirty="0" err="1"/>
            <a:t>utilisés</a:t>
          </a:r>
          <a:r>
            <a:rPr lang="en-CA" dirty="0"/>
            <a:t> ;</a:t>
          </a:r>
        </a:p>
      </dgm:t>
    </dgm:pt>
    <dgm:pt modelId="{46BC0CB1-43C1-4CBA-9F2A-0D08671B8109}" type="parTrans" cxnId="{D7469351-7A42-4AE8-B571-7982619C3262}">
      <dgm:prSet/>
      <dgm:spPr/>
      <dgm:t>
        <a:bodyPr/>
        <a:lstStyle/>
        <a:p>
          <a:endParaRPr lang="en-CA"/>
        </a:p>
      </dgm:t>
    </dgm:pt>
    <dgm:pt modelId="{A3DC3C41-B08B-48BD-91AF-A186F94F7887}" type="sibTrans" cxnId="{D7469351-7A42-4AE8-B571-7982619C3262}">
      <dgm:prSet/>
      <dgm:spPr/>
      <dgm:t>
        <a:bodyPr/>
        <a:lstStyle/>
        <a:p>
          <a:endParaRPr lang="en-CA"/>
        </a:p>
      </dgm:t>
    </dgm:pt>
    <dgm:pt modelId="{6A379919-782A-451F-B449-F2C8FA3D4DC6}">
      <dgm:prSet/>
      <dgm:spPr/>
      <dgm:t>
        <a:bodyPr/>
        <a:lstStyle/>
        <a:p>
          <a:pPr rtl="0">
            <a:buFont typeface="Calibri" panose="020F0502020204030204" pitchFamily="34" charset="0"/>
            <a:buChar char="-"/>
          </a:pPr>
          <a:r>
            <a:rPr lang="en-CA" dirty="0"/>
            <a:t>le </a:t>
          </a:r>
          <a:r>
            <a:rPr lang="en-CA" dirty="0" err="1"/>
            <a:t>nombre</a:t>
          </a:r>
          <a:r>
            <a:rPr lang="en-CA" dirty="0"/>
            <a:t> et le </a:t>
          </a:r>
          <a:r>
            <a:rPr lang="en-CA" dirty="0" err="1"/>
            <a:t>pourcentage</a:t>
          </a:r>
          <a:r>
            <a:rPr lang="en-CA" dirty="0"/>
            <a:t> </a:t>
          </a:r>
          <a:r>
            <a:rPr lang="en-CA" dirty="0" err="1"/>
            <a:t>d'augmentation</a:t>
          </a:r>
          <a:r>
            <a:rPr lang="en-CA" dirty="0"/>
            <a:t> </a:t>
          </a:r>
          <a:r>
            <a:rPr lang="en-CA" dirty="0" err="1"/>
            <a:t>d'une</a:t>
          </a:r>
          <a:r>
            <a:rPr lang="en-CA" dirty="0"/>
            <a:t> </a:t>
          </a:r>
          <a:r>
            <a:rPr lang="en-CA" dirty="0" err="1"/>
            <a:t>année</a:t>
          </a:r>
          <a:r>
            <a:rPr lang="en-CA" dirty="0"/>
            <a:t> sur </a:t>
          </a:r>
          <a:r>
            <a:rPr lang="en-CA" dirty="0" err="1"/>
            <a:t>l'autre</a:t>
          </a:r>
          <a:r>
            <a:rPr lang="en-CA" dirty="0"/>
            <a:t> des </a:t>
          </a:r>
          <a:r>
            <a:rPr lang="en-CA" dirty="0" err="1"/>
            <a:t>outils</a:t>
          </a:r>
          <a:r>
            <a:rPr lang="en-CA" dirty="0"/>
            <a:t> </a:t>
          </a:r>
          <a:r>
            <a:rPr lang="en-CA" dirty="0" err="1"/>
            <a:t>ou</a:t>
          </a:r>
          <a:r>
            <a:rPr lang="en-CA" dirty="0"/>
            <a:t> processus </a:t>
          </a:r>
          <a:r>
            <a:rPr lang="en-CA" dirty="0" err="1"/>
            <a:t>supplémentaires</a:t>
          </a:r>
          <a:r>
            <a:rPr lang="en-CA" dirty="0">
              <a:latin typeface="Calibri Light" panose="020F0302020204030204"/>
            </a:rPr>
            <a:t> </a:t>
          </a:r>
          <a:r>
            <a:rPr lang="en-CA" dirty="0"/>
            <a:t> à </a:t>
          </a:r>
          <a:r>
            <a:rPr lang="en-CA" dirty="0" err="1"/>
            <a:t>l'appui</a:t>
          </a:r>
          <a:r>
            <a:rPr lang="en-CA" dirty="0"/>
            <a:t> du cadre ; et</a:t>
          </a:r>
        </a:p>
      </dgm:t>
    </dgm:pt>
    <dgm:pt modelId="{00C261CF-CF01-4F10-B616-AB640A43D258}" type="parTrans" cxnId="{1FD0A2CF-660B-4B97-8E21-7A1A1348DC65}">
      <dgm:prSet/>
      <dgm:spPr/>
      <dgm:t>
        <a:bodyPr/>
        <a:lstStyle/>
        <a:p>
          <a:endParaRPr lang="en-CA"/>
        </a:p>
      </dgm:t>
    </dgm:pt>
    <dgm:pt modelId="{284E9731-61DB-49D3-BCB9-7D3944FF54B0}" type="sibTrans" cxnId="{1FD0A2CF-660B-4B97-8E21-7A1A1348DC65}">
      <dgm:prSet/>
      <dgm:spPr/>
      <dgm:t>
        <a:bodyPr/>
        <a:lstStyle/>
        <a:p>
          <a:endParaRPr lang="en-CA"/>
        </a:p>
      </dgm:t>
    </dgm:pt>
    <dgm:pt modelId="{55900897-A655-4003-B4B8-0BB29FF00B8B}">
      <dgm:prSet/>
      <dgm:spPr/>
      <dgm:t>
        <a:bodyPr/>
        <a:lstStyle/>
        <a:p>
          <a:pPr rtl="0">
            <a:buFont typeface="Calibri" panose="020F0502020204030204" pitchFamily="34" charset="0"/>
            <a:buChar char="-"/>
          </a:pPr>
          <a:r>
            <a:rPr lang="en-CA" dirty="0">
              <a:latin typeface="Calibri Light" panose="020F0302020204030204"/>
            </a:rPr>
            <a:t> Le </a:t>
          </a:r>
          <a:r>
            <a:rPr lang="en-CA" dirty="0" err="1">
              <a:latin typeface="Calibri Light" panose="020F0302020204030204"/>
            </a:rPr>
            <a:t>nombre</a:t>
          </a:r>
          <a:r>
            <a:rPr lang="en-CA" dirty="0"/>
            <a:t> et </a:t>
          </a:r>
          <a:r>
            <a:rPr lang="en-CA" dirty="0">
              <a:latin typeface="Calibri Light" panose="020F0302020204030204"/>
            </a:rPr>
            <a:t>le </a:t>
          </a:r>
          <a:r>
            <a:rPr lang="en-CA" dirty="0" err="1">
              <a:latin typeface="Calibri Light" panose="020F0302020204030204"/>
            </a:rPr>
            <a:t>pourcentage</a:t>
          </a:r>
          <a:r>
            <a:rPr lang="en-CA" dirty="0"/>
            <a:t> </a:t>
          </a:r>
          <a:r>
            <a:rPr lang="en-CA" dirty="0" err="1"/>
            <a:t>d'augmentation</a:t>
          </a:r>
          <a:r>
            <a:rPr lang="en-CA" dirty="0"/>
            <a:t> </a:t>
          </a:r>
          <a:r>
            <a:rPr lang="en-CA" dirty="0" err="1"/>
            <a:t>d'une</a:t>
          </a:r>
          <a:r>
            <a:rPr lang="en-CA" dirty="0"/>
            <a:t> </a:t>
          </a:r>
          <a:r>
            <a:rPr lang="en-CA" dirty="0" err="1"/>
            <a:t>année</a:t>
          </a:r>
          <a:r>
            <a:rPr lang="en-CA" dirty="0"/>
            <a:t> sur </a:t>
          </a:r>
          <a:r>
            <a:rPr lang="en-CA" dirty="0" err="1"/>
            <a:t>l'autre</a:t>
          </a:r>
          <a:r>
            <a:rPr lang="en-CA" dirty="0"/>
            <a:t> des séances de </a:t>
          </a:r>
          <a:r>
            <a:rPr lang="en-CA" dirty="0" err="1"/>
            <a:t>sensibilisation</a:t>
          </a:r>
          <a:r>
            <a:rPr lang="en-CA" dirty="0"/>
            <a:t> </a:t>
          </a:r>
          <a:r>
            <a:rPr lang="en-CA" dirty="0" err="1"/>
            <a:t>ou</a:t>
          </a:r>
          <a:r>
            <a:rPr lang="en-CA" dirty="0"/>
            <a:t> </a:t>
          </a:r>
          <a:r>
            <a:rPr lang="en-CA" dirty="0" err="1"/>
            <a:t>d'information</a:t>
          </a:r>
          <a:r>
            <a:rPr lang="en-CA" dirty="0"/>
            <a:t> </a:t>
          </a:r>
          <a:r>
            <a:rPr lang="en-CA" dirty="0" err="1"/>
            <a:t>destinées</a:t>
          </a:r>
          <a:r>
            <a:rPr lang="en-CA" dirty="0"/>
            <a:t> aux </a:t>
          </a:r>
          <a:r>
            <a:rPr lang="en-CA" dirty="0">
              <a:latin typeface="Calibri Light" panose="020F0302020204030204"/>
            </a:rPr>
            <a:t>intervenantss</a:t>
          </a:r>
          <a:r>
            <a:rPr lang="en-CA" dirty="0"/>
            <a:t>.</a:t>
          </a:r>
        </a:p>
      </dgm:t>
    </dgm:pt>
    <dgm:pt modelId="{6E01AF19-8DC1-442B-AE57-F6A2201E6949}" type="parTrans" cxnId="{9E871263-7B93-4EDC-AF7E-533C9C359C1C}">
      <dgm:prSet/>
      <dgm:spPr/>
      <dgm:t>
        <a:bodyPr/>
        <a:lstStyle/>
        <a:p>
          <a:endParaRPr lang="en-CA"/>
        </a:p>
      </dgm:t>
    </dgm:pt>
    <dgm:pt modelId="{45171F23-2797-437C-8E4E-40D888ABF5CE}" type="sibTrans" cxnId="{9E871263-7B93-4EDC-AF7E-533C9C359C1C}">
      <dgm:prSet/>
      <dgm:spPr/>
      <dgm:t>
        <a:bodyPr/>
        <a:lstStyle/>
        <a:p>
          <a:endParaRPr lang="en-CA"/>
        </a:p>
      </dgm:t>
    </dgm:pt>
    <dgm:pt modelId="{AE286480-4BF7-40E5-BD15-192868CB11C9}">
      <dgm:prSet/>
      <dgm:spPr/>
      <dgm:t>
        <a:bodyPr/>
        <a:lstStyle/>
        <a:p>
          <a:pPr rtl="0"/>
          <a:r>
            <a:rPr lang="en-CA" b="1" dirty="0" err="1"/>
            <a:t>Attributs</a:t>
          </a:r>
          <a:r>
            <a:rPr lang="en-CA" b="1" dirty="0"/>
            <a:t> et </a:t>
          </a:r>
          <a:r>
            <a:rPr lang="en-CA" b="1" dirty="0" err="1"/>
            <a:t>indicateurs</a:t>
          </a:r>
          <a:r>
            <a:rPr lang="en-CA" b="1" dirty="0"/>
            <a:t> </a:t>
          </a:r>
          <a:r>
            <a:rPr lang="en-CA" b="1" dirty="0" err="1"/>
            <a:t>qualitatifs</a:t>
          </a:r>
          <a:r>
            <a:rPr lang="en-CA" b="1" dirty="0"/>
            <a:t> </a:t>
          </a:r>
          <a:r>
            <a:rPr lang="en-CA" dirty="0"/>
            <a:t>: </a:t>
          </a:r>
          <a:r>
            <a:rPr lang="en-CA" dirty="0" err="1"/>
            <a:t>Étant</a:t>
          </a:r>
          <a:r>
            <a:rPr lang="en-CA" dirty="0"/>
            <a:t> </a:t>
          </a:r>
          <a:r>
            <a:rPr lang="en-CA" dirty="0" err="1"/>
            <a:t>donné</a:t>
          </a:r>
          <a:r>
            <a:rPr lang="en-CA" dirty="0"/>
            <a:t> </a:t>
          </a:r>
          <a:r>
            <a:rPr lang="en-CA" dirty="0">
              <a:latin typeface="Calibri Light" panose="020F0302020204030204"/>
            </a:rPr>
            <a:t>que les</a:t>
          </a:r>
          <a:r>
            <a:rPr lang="en-CA" dirty="0"/>
            <a:t> </a:t>
          </a:r>
          <a:r>
            <a:rPr lang="en-CA" dirty="0" err="1"/>
            <a:t>mesures</a:t>
          </a:r>
          <a:r>
            <a:rPr lang="en-CA" dirty="0">
              <a:latin typeface="Calibri Light" panose="020F0302020204030204"/>
            </a:rPr>
            <a:t> </a:t>
          </a:r>
          <a:r>
            <a:rPr lang="en-CA" dirty="0" err="1">
              <a:latin typeface="Calibri Light" panose="020F0302020204030204"/>
            </a:rPr>
            <a:t>peuvent</a:t>
          </a:r>
          <a:r>
            <a:rPr lang="en-CA" dirty="0">
              <a:latin typeface="Calibri Light" panose="020F0302020204030204"/>
            </a:rPr>
            <a:t> </a:t>
          </a:r>
          <a:r>
            <a:rPr lang="en-CA" dirty="0" err="1"/>
            <a:t>être</a:t>
          </a:r>
          <a:r>
            <a:rPr lang="en-CA" dirty="0"/>
            <a:t> </a:t>
          </a:r>
          <a:r>
            <a:rPr lang="en-CA" dirty="0" err="1">
              <a:latin typeface="Calibri Light" panose="020F0302020204030204"/>
            </a:rPr>
            <a:t>difficiles</a:t>
          </a:r>
          <a:r>
            <a:rPr lang="en-CA" dirty="0">
              <a:latin typeface="Calibri Light" panose="020F0302020204030204"/>
            </a:rPr>
            <a:t> à </a:t>
          </a:r>
          <a:r>
            <a:rPr lang="en-CA" dirty="0" err="1">
              <a:latin typeface="Calibri Light" panose="020F0302020204030204"/>
            </a:rPr>
            <a:t>attibuer</a:t>
          </a:r>
          <a:r>
            <a:rPr lang="en-CA" dirty="0">
              <a:latin typeface="Calibri Light" panose="020F0302020204030204"/>
            </a:rPr>
            <a:t> </a:t>
          </a:r>
          <a:r>
            <a:rPr lang="en-CA" dirty="0" err="1">
              <a:latin typeface="Calibri Light" panose="020F0302020204030204"/>
            </a:rPr>
            <a:t>directement</a:t>
          </a:r>
          <a:r>
            <a:rPr lang="en-CA" dirty="0"/>
            <a:t> </a:t>
          </a:r>
          <a:r>
            <a:rPr lang="en-CA" dirty="0">
              <a:latin typeface="Calibri Light" panose="020F0302020204030204"/>
            </a:rPr>
            <a:t>au cadre</a:t>
          </a:r>
          <a:r>
            <a:rPr lang="en-CA" dirty="0"/>
            <a:t>, les </a:t>
          </a:r>
          <a:r>
            <a:rPr lang="en-CA" dirty="0" err="1"/>
            <a:t>considérations</a:t>
          </a:r>
          <a:r>
            <a:rPr lang="en-CA" dirty="0"/>
            <a:t> </a:t>
          </a:r>
          <a:r>
            <a:rPr lang="en-CA" dirty="0" err="1"/>
            <a:t>qualitatives</a:t>
          </a:r>
          <a:r>
            <a:rPr lang="en-CA" dirty="0"/>
            <a:t> </a:t>
          </a:r>
          <a:r>
            <a:rPr lang="en-CA" dirty="0" err="1"/>
            <a:t>devraient</a:t>
          </a:r>
          <a:r>
            <a:rPr lang="en-CA" dirty="0"/>
            <a:t> </a:t>
          </a:r>
          <a:r>
            <a:rPr lang="en-CA" dirty="0" err="1"/>
            <a:t>inclure</a:t>
          </a:r>
          <a:r>
            <a:rPr lang="en-CA" dirty="0"/>
            <a:t> les </a:t>
          </a:r>
          <a:r>
            <a:rPr lang="en-CA" dirty="0" err="1"/>
            <a:t>avantages</a:t>
          </a:r>
          <a:r>
            <a:rPr lang="en-CA" dirty="0"/>
            <a:t> </a:t>
          </a:r>
          <a:r>
            <a:rPr lang="en-CA" dirty="0" err="1"/>
            <a:t>ou</a:t>
          </a:r>
          <a:r>
            <a:rPr lang="en-CA" dirty="0"/>
            <a:t> des </a:t>
          </a:r>
          <a:r>
            <a:rPr lang="en-CA" dirty="0" err="1"/>
            <a:t>résultats</a:t>
          </a:r>
          <a:r>
            <a:rPr lang="en-CA" dirty="0">
              <a:latin typeface="Calibri Light" panose="020F0302020204030204"/>
            </a:rPr>
            <a:t> </a:t>
          </a:r>
          <a:r>
            <a:rPr lang="en-CA" dirty="0" err="1">
              <a:latin typeface="Calibri Light" panose="020F0302020204030204"/>
            </a:rPr>
            <a:t>améliorés</a:t>
          </a:r>
          <a:r>
            <a:rPr lang="en-CA" dirty="0"/>
            <a:t>, </a:t>
          </a:r>
          <a:r>
            <a:rPr lang="en-CA" dirty="0" err="1"/>
            <a:t>tels</a:t>
          </a:r>
          <a:r>
            <a:rPr lang="en-CA" dirty="0"/>
            <a:t> que </a:t>
          </a:r>
          <a:r>
            <a:rPr lang="en-CA" dirty="0" err="1"/>
            <a:t>l'amélioration</a:t>
          </a:r>
          <a:r>
            <a:rPr lang="en-CA" dirty="0"/>
            <a:t> du partage de </a:t>
          </a:r>
          <a:r>
            <a:rPr lang="en-CA" dirty="0" err="1"/>
            <a:t>l'information</a:t>
          </a:r>
          <a:r>
            <a:rPr lang="en-CA" dirty="0"/>
            <a:t>, la </a:t>
          </a:r>
          <a:r>
            <a:rPr lang="en-CA" dirty="0" err="1"/>
            <a:t>transparence</a:t>
          </a:r>
          <a:r>
            <a:rPr lang="en-CA" dirty="0"/>
            <a:t>, la </a:t>
          </a:r>
          <a:r>
            <a:rPr lang="en-CA" dirty="0" err="1"/>
            <a:t>responsabilité</a:t>
          </a:r>
          <a:r>
            <a:rPr lang="en-CA" dirty="0"/>
            <a:t> et la </a:t>
          </a:r>
          <a:r>
            <a:rPr lang="en-CA" dirty="0" err="1"/>
            <a:t>réduction</a:t>
          </a:r>
          <a:r>
            <a:rPr lang="en-CA" dirty="0"/>
            <a:t> </a:t>
          </a:r>
          <a:r>
            <a:rPr lang="en-CA" dirty="0">
              <a:latin typeface="Calibri Light" panose="020F0302020204030204"/>
            </a:rPr>
            <a:t>du </a:t>
          </a:r>
          <a:r>
            <a:rPr lang="en-CA" dirty="0" err="1">
              <a:latin typeface="Calibri Light" panose="020F0302020204030204"/>
            </a:rPr>
            <a:t>fardeau</a:t>
          </a:r>
          <a:r>
            <a:rPr lang="en-CA" dirty="0"/>
            <a:t> </a:t>
          </a:r>
          <a:r>
            <a:rPr lang="en-CA" dirty="0" err="1">
              <a:latin typeface="Calibri Light" panose="020F0302020204030204"/>
            </a:rPr>
            <a:t>administratif</a:t>
          </a:r>
          <a:r>
            <a:rPr lang="en-CA" dirty="0">
              <a:latin typeface="Calibri Light" panose="020F0302020204030204"/>
            </a:rPr>
            <a:t>.</a:t>
          </a:r>
          <a:endParaRPr lang="en-CA" dirty="0"/>
        </a:p>
      </dgm:t>
    </dgm:pt>
    <dgm:pt modelId="{64B2855E-C372-4CD3-97C3-74BAAA1DC943}" type="parTrans" cxnId="{9103507F-7C65-4304-993F-A7DEE86512EA}">
      <dgm:prSet/>
      <dgm:spPr/>
      <dgm:t>
        <a:bodyPr/>
        <a:lstStyle/>
        <a:p>
          <a:endParaRPr lang="en-CA"/>
        </a:p>
      </dgm:t>
    </dgm:pt>
    <dgm:pt modelId="{13755783-AC73-49E9-A067-03E0F43293F5}" type="sibTrans" cxnId="{9103507F-7C65-4304-993F-A7DEE86512EA}">
      <dgm:prSet/>
      <dgm:spPr/>
      <dgm:t>
        <a:bodyPr/>
        <a:lstStyle/>
        <a:p>
          <a:endParaRPr lang="en-CA"/>
        </a:p>
      </dgm:t>
    </dgm:pt>
    <dgm:pt modelId="{274D6822-F2EB-4E6C-900D-7B71DAEDE1B6}">
      <dgm:prSet/>
      <dgm:spPr/>
      <dgm:t>
        <a:bodyPr/>
        <a:lstStyle/>
        <a:p>
          <a:endParaRPr lang="en-CA"/>
        </a:p>
      </dgm:t>
    </dgm:pt>
    <dgm:pt modelId="{13EDF53A-D279-46CB-83D3-03B2D9D40685}" type="parTrans" cxnId="{EFEB9AEE-7270-4237-B5F8-5F7B1D460A2C}">
      <dgm:prSet/>
      <dgm:spPr/>
      <dgm:t>
        <a:bodyPr/>
        <a:lstStyle/>
        <a:p>
          <a:endParaRPr lang="en-CA"/>
        </a:p>
      </dgm:t>
    </dgm:pt>
    <dgm:pt modelId="{F18B1FD3-388C-4283-9F53-1F8CC69C883E}" type="sibTrans" cxnId="{EFEB9AEE-7270-4237-B5F8-5F7B1D460A2C}">
      <dgm:prSet/>
      <dgm:spPr/>
      <dgm:t>
        <a:bodyPr/>
        <a:lstStyle/>
        <a:p>
          <a:endParaRPr lang="en-CA"/>
        </a:p>
      </dgm:t>
    </dgm:pt>
    <dgm:pt modelId="{D40BF5EF-639F-4253-81F4-FF4E660AA4C2}">
      <dgm:prSet/>
      <dgm:spPr/>
      <dgm:t>
        <a:bodyPr/>
        <a:lstStyle/>
        <a:p>
          <a:pPr>
            <a:buFont typeface="Calibri" panose="020F0502020204030204" pitchFamily="34" charset="0"/>
            <a:buChar char="-"/>
          </a:pPr>
          <a:endParaRPr lang="en-CA"/>
        </a:p>
      </dgm:t>
    </dgm:pt>
    <dgm:pt modelId="{03530819-4E00-4B11-9C3B-61323E9040A9}" type="parTrans" cxnId="{E1E0FE5D-095D-48EC-AA03-D54DF48E8A41}">
      <dgm:prSet/>
      <dgm:spPr/>
      <dgm:t>
        <a:bodyPr/>
        <a:lstStyle/>
        <a:p>
          <a:endParaRPr lang="en-CA"/>
        </a:p>
      </dgm:t>
    </dgm:pt>
    <dgm:pt modelId="{90A8BF08-AEE0-4062-BA47-2FCCF98D9E16}" type="sibTrans" cxnId="{E1E0FE5D-095D-48EC-AA03-D54DF48E8A41}">
      <dgm:prSet/>
      <dgm:spPr/>
      <dgm:t>
        <a:bodyPr/>
        <a:lstStyle/>
        <a:p>
          <a:endParaRPr lang="en-CA"/>
        </a:p>
      </dgm:t>
    </dgm:pt>
    <dgm:pt modelId="{36105B26-622E-4D09-B18A-922E298D99FF}" type="pres">
      <dgm:prSet presAssocID="{3BB9E9BC-C5A3-4A53-9A94-AD9CBF558942}" presName="Name0" presStyleCnt="0">
        <dgm:presLayoutVars>
          <dgm:dir/>
          <dgm:resizeHandles val="exact"/>
        </dgm:presLayoutVars>
      </dgm:prSet>
      <dgm:spPr/>
    </dgm:pt>
    <dgm:pt modelId="{444886BA-9F1A-4369-BD42-0F70B4B5C9CD}" type="pres">
      <dgm:prSet presAssocID="{6DBE273D-3A6C-429A-9CE4-1DADF499797E}" presName="composite" presStyleCnt="0"/>
      <dgm:spPr/>
    </dgm:pt>
    <dgm:pt modelId="{26F40EBD-7CF3-463F-A95D-8A2A4BB64AAE}" type="pres">
      <dgm:prSet presAssocID="{6DBE273D-3A6C-429A-9CE4-1DADF499797E}" presName="rect1" presStyleLbl="trAlignAcc1" presStyleIdx="0" presStyleCnt="1" custScaleY="141359" custLinFactNeighborX="391" custLinFactNeighborY="-4346">
        <dgm:presLayoutVars>
          <dgm:bulletEnabled val="1"/>
        </dgm:presLayoutVars>
      </dgm:prSet>
      <dgm:spPr/>
    </dgm:pt>
    <dgm:pt modelId="{36AE4F9D-8185-492C-B213-B52D42199AB3}" type="pres">
      <dgm:prSet presAssocID="{6DBE273D-3A6C-429A-9CE4-1DADF499797E}" presName="rect2" presStyleLbl="fgImgPlace1" presStyleIdx="0" presStyleCnt="1" custScaleX="72369" custScaleY="8035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</dgm:ptLst>
  <dgm:cxnLst>
    <dgm:cxn modelId="{BE397B03-E833-4452-9B27-CC586218273F}" type="presOf" srcId="{55900897-A655-4003-B4B8-0BB29FF00B8B}" destId="{26F40EBD-7CF3-463F-A95D-8A2A4BB64AAE}" srcOrd="0" destOrd="4" presId="urn:microsoft.com/office/officeart/2008/layout/PictureStrips"/>
    <dgm:cxn modelId="{F9AADA03-1E69-444C-B864-63B5B485053B}" type="presOf" srcId="{D40BF5EF-639F-4253-81F4-FF4E660AA4C2}" destId="{26F40EBD-7CF3-463F-A95D-8A2A4BB64AAE}" srcOrd="0" destOrd="5" presId="urn:microsoft.com/office/officeart/2008/layout/PictureStrips"/>
    <dgm:cxn modelId="{C432E138-C758-478A-812C-1209D48FBC8B}" type="presOf" srcId="{6DBE273D-3A6C-429A-9CE4-1DADF499797E}" destId="{26F40EBD-7CF3-463F-A95D-8A2A4BB64AAE}" srcOrd="0" destOrd="0" presId="urn:microsoft.com/office/officeart/2008/layout/PictureStrips"/>
    <dgm:cxn modelId="{E1E0FE5D-095D-48EC-AA03-D54DF48E8A41}" srcId="{3B83DBB9-6C0D-4FA4-AD8D-8253A437AD4B}" destId="{D40BF5EF-639F-4253-81F4-FF4E660AA4C2}" srcOrd="3" destOrd="0" parTransId="{03530819-4E00-4B11-9C3B-61323E9040A9}" sibTransId="{90A8BF08-AEE0-4062-BA47-2FCCF98D9E16}"/>
    <dgm:cxn modelId="{9E871263-7B93-4EDC-AF7E-533C9C359C1C}" srcId="{3B83DBB9-6C0D-4FA4-AD8D-8253A437AD4B}" destId="{55900897-A655-4003-B4B8-0BB29FF00B8B}" srcOrd="2" destOrd="0" parTransId="{6E01AF19-8DC1-442B-AE57-F6A2201E6949}" sibTransId="{45171F23-2797-437C-8E4E-40D888ABF5CE}"/>
    <dgm:cxn modelId="{060D674A-D7E5-490D-BE7E-7D5620ABDD0D}" type="presOf" srcId="{274D6822-F2EB-4E6C-900D-7B71DAEDE1B6}" destId="{26F40EBD-7CF3-463F-A95D-8A2A4BB64AAE}" srcOrd="0" destOrd="7" presId="urn:microsoft.com/office/officeart/2008/layout/PictureStrips"/>
    <dgm:cxn modelId="{D7469351-7A42-4AE8-B571-7982619C3262}" srcId="{3B83DBB9-6C0D-4FA4-AD8D-8253A437AD4B}" destId="{E074B2C9-8D90-4FB0-B804-C8EEA5B29564}" srcOrd="0" destOrd="0" parTransId="{46BC0CB1-43C1-4CBA-9F2A-0D08671B8109}" sibTransId="{A3DC3C41-B08B-48BD-91AF-A186F94F7887}"/>
    <dgm:cxn modelId="{9103507F-7C65-4304-993F-A7DEE86512EA}" srcId="{6DBE273D-3A6C-429A-9CE4-1DADF499797E}" destId="{AE286480-4BF7-40E5-BD15-192868CB11C9}" srcOrd="1" destOrd="0" parTransId="{64B2855E-C372-4CD3-97C3-74BAAA1DC943}" sibTransId="{13755783-AC73-49E9-A067-03E0F43293F5}"/>
    <dgm:cxn modelId="{4C709884-90B6-4D9C-8BFA-2358B2284BD9}" srcId="{3BB9E9BC-C5A3-4A53-9A94-AD9CBF558942}" destId="{6DBE273D-3A6C-429A-9CE4-1DADF499797E}" srcOrd="0" destOrd="0" parTransId="{19F5D166-0A8C-4F8F-8162-575CFD57C338}" sibTransId="{26E968ED-9BA2-4FBB-8768-233DDBF13EBE}"/>
    <dgm:cxn modelId="{1DE75ECD-6E4E-4864-83BF-145675A8AEF8}" type="presOf" srcId="{E074B2C9-8D90-4FB0-B804-C8EEA5B29564}" destId="{26F40EBD-7CF3-463F-A95D-8A2A4BB64AAE}" srcOrd="0" destOrd="2" presId="urn:microsoft.com/office/officeart/2008/layout/PictureStrips"/>
    <dgm:cxn modelId="{B7204ECF-38F7-448A-A0D5-B809449E5C89}" type="presOf" srcId="{3BB9E9BC-C5A3-4A53-9A94-AD9CBF558942}" destId="{36105B26-622E-4D09-B18A-922E298D99FF}" srcOrd="0" destOrd="0" presId="urn:microsoft.com/office/officeart/2008/layout/PictureStrips"/>
    <dgm:cxn modelId="{1FD0A2CF-660B-4B97-8E21-7A1A1348DC65}" srcId="{3B83DBB9-6C0D-4FA4-AD8D-8253A437AD4B}" destId="{6A379919-782A-451F-B449-F2C8FA3D4DC6}" srcOrd="1" destOrd="0" parTransId="{00C261CF-CF01-4F10-B616-AB640A43D258}" sibTransId="{284E9731-61DB-49D3-BCB9-7D3944FF54B0}"/>
    <dgm:cxn modelId="{1979B0D7-3A96-43A1-87E1-0FD6B959DDD2}" type="presOf" srcId="{AE286480-4BF7-40E5-BD15-192868CB11C9}" destId="{26F40EBD-7CF3-463F-A95D-8A2A4BB64AAE}" srcOrd="0" destOrd="6" presId="urn:microsoft.com/office/officeart/2008/layout/PictureStrips"/>
    <dgm:cxn modelId="{07AC3CD9-0268-4735-A283-415F18B55224}" type="presOf" srcId="{3B83DBB9-6C0D-4FA4-AD8D-8253A437AD4B}" destId="{26F40EBD-7CF3-463F-A95D-8A2A4BB64AAE}" srcOrd="0" destOrd="1" presId="urn:microsoft.com/office/officeart/2008/layout/PictureStrips"/>
    <dgm:cxn modelId="{36D613EA-1F03-4F3E-AFFE-92EE61A4C7A8}" type="presOf" srcId="{6A379919-782A-451F-B449-F2C8FA3D4DC6}" destId="{26F40EBD-7CF3-463F-A95D-8A2A4BB64AAE}" srcOrd="0" destOrd="3" presId="urn:microsoft.com/office/officeart/2008/layout/PictureStrips"/>
    <dgm:cxn modelId="{EFEB9AEE-7270-4237-B5F8-5F7B1D460A2C}" srcId="{6DBE273D-3A6C-429A-9CE4-1DADF499797E}" destId="{274D6822-F2EB-4E6C-900D-7B71DAEDE1B6}" srcOrd="2" destOrd="0" parTransId="{13EDF53A-D279-46CB-83D3-03B2D9D40685}" sibTransId="{F18B1FD3-388C-4283-9F53-1F8CC69C883E}"/>
    <dgm:cxn modelId="{092DFDEE-9CA7-4A04-B9FC-943C74303FAC}" srcId="{6DBE273D-3A6C-429A-9CE4-1DADF499797E}" destId="{3B83DBB9-6C0D-4FA4-AD8D-8253A437AD4B}" srcOrd="0" destOrd="0" parTransId="{50D38F56-B288-488E-B627-607E5BE59E2F}" sibTransId="{A1315CBB-13E0-4765-A671-5A39F43C402A}"/>
    <dgm:cxn modelId="{0EE55EA6-AA9C-486B-9F67-A672BBD2425E}" type="presParOf" srcId="{36105B26-622E-4D09-B18A-922E298D99FF}" destId="{444886BA-9F1A-4369-BD42-0F70B4B5C9CD}" srcOrd="0" destOrd="0" presId="urn:microsoft.com/office/officeart/2008/layout/PictureStrips"/>
    <dgm:cxn modelId="{BA95AEC6-F47E-4E5A-950D-CC1D14EE2527}" type="presParOf" srcId="{444886BA-9F1A-4369-BD42-0F70B4B5C9CD}" destId="{26F40EBD-7CF3-463F-A95D-8A2A4BB64AAE}" srcOrd="0" destOrd="0" presId="urn:microsoft.com/office/officeart/2008/layout/PictureStrips"/>
    <dgm:cxn modelId="{DC034706-4B44-47D3-89C3-B765598E99D7}" type="presParOf" srcId="{444886BA-9F1A-4369-BD42-0F70B4B5C9CD}" destId="{36AE4F9D-8185-492C-B213-B52D42199A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51136-5008-41EB-B1D8-55D6AB7C2A30}">
      <dsp:nvSpPr>
        <dsp:cNvPr id="0" name=""/>
        <dsp:cNvSpPr/>
      </dsp:nvSpPr>
      <dsp:spPr>
        <a:xfrm>
          <a:off x="0" y="1828800"/>
          <a:ext cx="1044722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77C63-8EAF-43F8-8BE9-2CAC6B55D2B5}">
      <dsp:nvSpPr>
        <dsp:cNvPr id="0" name=""/>
        <dsp:cNvSpPr/>
      </dsp:nvSpPr>
      <dsp:spPr>
        <a:xfrm rot="8100000">
          <a:off x="58779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4FDC7-791A-4377-B267-610EE6F291F0}">
      <dsp:nvSpPr>
        <dsp:cNvPr id="0" name=""/>
        <dsp:cNvSpPr/>
      </dsp:nvSpPr>
      <dsp:spPr>
        <a:xfrm>
          <a:off x="88660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7E0363-D085-4570-ABD6-8583AE164C96}">
      <dsp:nvSpPr>
        <dsp:cNvPr id="0" name=""/>
        <dsp:cNvSpPr/>
      </dsp:nvSpPr>
      <dsp:spPr>
        <a:xfrm>
          <a:off x="383462" y="886521"/>
          <a:ext cx="1930719" cy="801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 </a:t>
          </a:r>
          <a:r>
            <a:rPr lang="en-US" sz="1600" b="1" kern="1200" err="1">
              <a:solidFill>
                <a:schemeClr val="tx1"/>
              </a:solidFill>
              <a:latin typeface="Calibri Light" panose="020F0302020204030204"/>
            </a:rPr>
            <a:t>Novembre</a:t>
          </a: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 2022 - Janvier 2023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383462" y="886521"/>
        <a:ext cx="1930719" cy="801907"/>
      </dsp:txXfrm>
    </dsp:sp>
    <dsp:sp modelId="{3F28B8A1-5823-412D-9DC3-31DD3715E2FD}">
      <dsp:nvSpPr>
        <dsp:cNvPr id="0" name=""/>
        <dsp:cNvSpPr/>
      </dsp:nvSpPr>
      <dsp:spPr>
        <a:xfrm>
          <a:off x="383462" y="415079"/>
          <a:ext cx="1930719" cy="281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>
              <a:latin typeface="Calibri Light" panose="020F0302020204030204"/>
            </a:rPr>
            <a:t>Table des matières </a:t>
          </a:r>
          <a:r>
            <a:rPr lang="en-US" sz="1400" b="0" kern="1200" err="1">
              <a:latin typeface="Calibri Light" panose="020F0302020204030204"/>
            </a:rPr>
            <a:t>annotée</a:t>
          </a:r>
          <a:r>
            <a:rPr lang="en-US" sz="1400" b="0" kern="1200">
              <a:latin typeface="Calibri Light" panose="020F0302020204030204"/>
            </a:rPr>
            <a:t> de Draft and Socialize</a:t>
          </a:r>
          <a:endParaRPr lang="en-US" sz="1400" kern="1200"/>
        </a:p>
      </dsp:txBody>
      <dsp:txXfrm>
        <a:off x="383462" y="415079"/>
        <a:ext cx="1930719" cy="281751"/>
      </dsp:txXfrm>
    </dsp:sp>
    <dsp:sp modelId="{E73F95DB-D1B5-4137-AEFE-70A4A881E764}">
      <dsp:nvSpPr>
        <dsp:cNvPr id="0" name=""/>
        <dsp:cNvSpPr/>
      </dsp:nvSpPr>
      <dsp:spPr>
        <a:xfrm>
          <a:off x="193267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051986-445F-4BFD-B224-03FA8912A839}">
      <dsp:nvSpPr>
        <dsp:cNvPr id="0" name=""/>
        <dsp:cNvSpPr/>
      </dsp:nvSpPr>
      <dsp:spPr>
        <a:xfrm>
          <a:off x="159032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5A9126-06BE-4564-ACBB-8B13BF1CF9A9}">
      <dsp:nvSpPr>
        <dsp:cNvPr id="0" name=""/>
        <dsp:cNvSpPr/>
      </dsp:nvSpPr>
      <dsp:spPr>
        <a:xfrm rot="18900000">
          <a:off x="1218051" y="296715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3D215-7DC6-4724-9CF7-95972344B2AF}">
      <dsp:nvSpPr>
        <dsp:cNvPr id="0" name=""/>
        <dsp:cNvSpPr/>
      </dsp:nvSpPr>
      <dsp:spPr>
        <a:xfrm>
          <a:off x="1247932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502B1-0D3A-4D30-9E7F-94197AD2D38A}">
      <dsp:nvSpPr>
        <dsp:cNvPr id="0" name=""/>
        <dsp:cNvSpPr/>
      </dsp:nvSpPr>
      <dsp:spPr>
        <a:xfrm>
          <a:off x="1542735" y="2047229"/>
          <a:ext cx="1930719" cy="645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Mars 2023 - </a:t>
          </a:r>
          <a:r>
            <a:rPr lang="en-US" sz="1600" b="1" kern="1200" err="1">
              <a:solidFill>
                <a:schemeClr val="tx1"/>
              </a:solidFill>
              <a:latin typeface="Calibri Light" panose="020F0302020204030204"/>
            </a:rPr>
            <a:t>août</a:t>
          </a: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 2023</a:t>
          </a:r>
        </a:p>
      </dsp:txBody>
      <dsp:txXfrm>
        <a:off x="1542735" y="2047229"/>
        <a:ext cx="1930719" cy="645789"/>
      </dsp:txXfrm>
    </dsp:sp>
    <dsp:sp modelId="{C41F2DC5-9CBD-4CB1-83D3-A1AC71B5172B}">
      <dsp:nvSpPr>
        <dsp:cNvPr id="0" name=""/>
        <dsp:cNvSpPr/>
      </dsp:nvSpPr>
      <dsp:spPr>
        <a:xfrm>
          <a:off x="1542735" y="2988195"/>
          <a:ext cx="1930719" cy="226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err="1">
              <a:latin typeface="Calibri Light" panose="020F0302020204030204"/>
            </a:rPr>
            <a:t>Rédiger</a:t>
          </a:r>
          <a:r>
            <a:rPr lang="en-US" sz="1400" b="0" kern="1200">
              <a:latin typeface="Calibri Light" panose="020F0302020204030204"/>
            </a:rPr>
            <a:t> et diffuser le cadre de </a:t>
          </a:r>
          <a:r>
            <a:rPr lang="en-US" sz="1400" b="0" kern="1200" err="1">
              <a:latin typeface="Calibri Light" panose="020F0302020204030204"/>
            </a:rPr>
            <a:t>consentement</a:t>
          </a:r>
          <a:r>
            <a:rPr lang="en-US" sz="1400" b="0" kern="1200">
              <a:latin typeface="Calibri Light" panose="020F0302020204030204"/>
            </a:rPr>
            <a:t> et </a:t>
          </a:r>
          <a:r>
            <a:rPr lang="en-US" sz="1400" b="0" kern="1200" err="1">
              <a:latin typeface="Calibri Light" panose="020F0302020204030204"/>
            </a:rPr>
            <a:t>d'accord</a:t>
          </a:r>
          <a:r>
            <a:rPr lang="en-US" sz="1400" b="0" kern="1200">
              <a:latin typeface="Calibri Light" panose="020F0302020204030204"/>
            </a:rPr>
            <a:t> de </a:t>
          </a:r>
          <a:r>
            <a:rPr lang="en-US" sz="1400" b="0" kern="1200" err="1">
              <a:latin typeface="Calibri Light" panose="020F0302020204030204"/>
            </a:rPr>
            <a:t>l'utilisateur</a:t>
          </a:r>
          <a:endParaRPr lang="en-US" sz="1400" b="0" kern="1200">
            <a:latin typeface="Calibri Light" panose="020F0302020204030204"/>
          </a:endParaRPr>
        </a:p>
      </dsp:txBody>
      <dsp:txXfrm>
        <a:off x="1542735" y="2988195"/>
        <a:ext cx="1930719" cy="226899"/>
      </dsp:txXfrm>
    </dsp:sp>
    <dsp:sp modelId="{3E19E336-26A6-46B6-BD0A-44F6429EEA54}">
      <dsp:nvSpPr>
        <dsp:cNvPr id="0" name=""/>
        <dsp:cNvSpPr/>
      </dsp:nvSpPr>
      <dsp:spPr>
        <a:xfrm>
          <a:off x="1352540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B0323-5F6A-450A-9546-0CC2D0E1497E}">
      <dsp:nvSpPr>
        <dsp:cNvPr id="0" name=""/>
        <dsp:cNvSpPr/>
      </dsp:nvSpPr>
      <dsp:spPr>
        <a:xfrm>
          <a:off x="1318305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25C858-F50E-40FE-99C7-A7947AEB0800}">
      <dsp:nvSpPr>
        <dsp:cNvPr id="0" name=""/>
        <dsp:cNvSpPr/>
      </dsp:nvSpPr>
      <dsp:spPr>
        <a:xfrm rot="8100000">
          <a:off x="2377324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C0B8C-BC09-4A7F-86F9-5C0F9F70DEFF}">
      <dsp:nvSpPr>
        <dsp:cNvPr id="0" name=""/>
        <dsp:cNvSpPr/>
      </dsp:nvSpPr>
      <dsp:spPr>
        <a:xfrm>
          <a:off x="2407205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B7FE70-A21A-4862-AB07-DF29A83997B9}">
      <dsp:nvSpPr>
        <dsp:cNvPr id="0" name=""/>
        <dsp:cNvSpPr/>
      </dsp:nvSpPr>
      <dsp:spPr>
        <a:xfrm>
          <a:off x="2702008" y="746150"/>
          <a:ext cx="1930719" cy="1082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Mai 2023 - </a:t>
          </a:r>
          <a:r>
            <a:rPr lang="en-US" sz="1600" b="1" kern="1200" err="1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Août</a:t>
          </a:r>
          <a:r>
            <a:rPr lang="en-US" sz="1600" b="1" kern="1200">
              <a:solidFill>
                <a:prstClr val="black"/>
              </a:solidFill>
              <a:latin typeface="Calibri Light" panose="020F0302020204030204"/>
              <a:ea typeface="+mn-ea"/>
              <a:cs typeface="+mn-cs"/>
            </a:rPr>
            <a:t> </a:t>
          </a:r>
          <a:r>
            <a:rPr lang="en-US" sz="1600" b="1" kern="1200">
              <a:solidFill>
                <a:schemeClr val="tx1"/>
              </a:solidFill>
              <a:latin typeface="Calibri Light" panose="020F0302020204030204"/>
            </a:rPr>
            <a:t>2023</a:t>
          </a:r>
          <a:endParaRPr lang="en-US" sz="1600" b="1" kern="1200">
            <a:solidFill>
              <a:schemeClr val="tx1"/>
            </a:solidFill>
          </a:endParaRPr>
        </a:p>
      </dsp:txBody>
      <dsp:txXfrm>
        <a:off x="2702008" y="746150"/>
        <a:ext cx="1930719" cy="1082649"/>
      </dsp:txXfrm>
    </dsp:sp>
    <dsp:sp modelId="{329E95B7-1F53-468D-B62D-54DD91B72B51}">
      <dsp:nvSpPr>
        <dsp:cNvPr id="0" name=""/>
        <dsp:cNvSpPr/>
      </dsp:nvSpPr>
      <dsp:spPr>
        <a:xfrm>
          <a:off x="2702008" y="365759"/>
          <a:ext cx="1930719" cy="380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>
              <a:latin typeface="Calibri Light" panose="020F0302020204030204"/>
            </a:rPr>
            <a:t>Mise à jour du cadre </a:t>
          </a:r>
          <a:endParaRPr lang="en-US" sz="1400" b="0" kern="1200"/>
        </a:p>
      </dsp:txBody>
      <dsp:txXfrm>
        <a:off x="2702008" y="365759"/>
        <a:ext cx="1930719" cy="380390"/>
      </dsp:txXfrm>
    </dsp:sp>
    <dsp:sp modelId="{4BD1028F-9915-412C-AACA-98C73307D2C7}">
      <dsp:nvSpPr>
        <dsp:cNvPr id="0" name=""/>
        <dsp:cNvSpPr/>
      </dsp:nvSpPr>
      <dsp:spPr>
        <a:xfrm>
          <a:off x="2511813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22018C-D6EE-4B34-9005-D285D5988725}">
      <dsp:nvSpPr>
        <dsp:cNvPr id="0" name=""/>
        <dsp:cNvSpPr/>
      </dsp:nvSpPr>
      <dsp:spPr>
        <a:xfrm>
          <a:off x="2477577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34680-A27E-440F-8B18-D933EC307E0D}">
      <dsp:nvSpPr>
        <dsp:cNvPr id="0" name=""/>
        <dsp:cNvSpPr/>
      </dsp:nvSpPr>
      <dsp:spPr>
        <a:xfrm rot="18900000">
          <a:off x="3536597" y="2967156"/>
          <a:ext cx="268976" cy="268976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2DD54-E163-47E8-8D33-13EC46FBFFC8}">
      <dsp:nvSpPr>
        <dsp:cNvPr id="0" name=""/>
        <dsp:cNvSpPr/>
      </dsp:nvSpPr>
      <dsp:spPr>
        <a:xfrm>
          <a:off x="3566478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38547-31F0-4EF5-B339-10997BA07539}">
      <dsp:nvSpPr>
        <dsp:cNvPr id="0" name=""/>
        <dsp:cNvSpPr/>
      </dsp:nvSpPr>
      <dsp:spPr>
        <a:xfrm>
          <a:off x="3861281" y="2078854"/>
          <a:ext cx="1930719" cy="582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 Light" panose="020F0302020204030204"/>
            </a:rPr>
            <a:t>13 septembre 2023</a:t>
          </a:r>
          <a:endParaRPr lang="en-US" sz="1600" b="1" kern="1200"/>
        </a:p>
      </dsp:txBody>
      <dsp:txXfrm>
        <a:off x="3861281" y="2078854"/>
        <a:ext cx="1930719" cy="582541"/>
      </dsp:txXfrm>
    </dsp:sp>
    <dsp:sp modelId="{E15475A0-137E-47D6-8266-E3D236EC9A49}">
      <dsp:nvSpPr>
        <dsp:cNvPr id="0" name=""/>
        <dsp:cNvSpPr/>
      </dsp:nvSpPr>
      <dsp:spPr>
        <a:xfrm>
          <a:off x="3861281" y="2999306"/>
          <a:ext cx="1930719" cy="204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err="1">
              <a:latin typeface="+mj-lt"/>
            </a:rPr>
            <a:t>Obtenir</a:t>
          </a:r>
          <a:r>
            <a:rPr lang="en-US" sz="1400" b="0" kern="1200">
              <a:latin typeface="+mj-lt"/>
            </a:rPr>
            <a:t> </a:t>
          </a:r>
          <a:r>
            <a:rPr lang="en-US" sz="1400" b="0" kern="1200" err="1">
              <a:latin typeface="+mj-lt"/>
            </a:rPr>
            <a:t>l'aval</a:t>
          </a:r>
          <a:r>
            <a:rPr lang="en-US" sz="1400" b="0" kern="1200">
              <a:latin typeface="+mj-lt"/>
            </a:rPr>
            <a:t> de la DSN</a:t>
          </a:r>
          <a:br>
            <a:rPr lang="en-US" sz="1400" kern="1200">
              <a:latin typeface="+mj-lt"/>
            </a:rPr>
          </a:br>
          <a:r>
            <a:rPr lang="en-US" sz="1400" b="0" kern="1200">
              <a:latin typeface="+mj-lt"/>
            </a:rPr>
            <a:t>Diffuser le cadre à </a:t>
          </a:r>
          <a:r>
            <a:rPr lang="en-US" sz="1400" b="0" kern="1200" err="1">
              <a:latin typeface="+mj-lt"/>
            </a:rPr>
            <a:t>l'avance</a:t>
          </a:r>
          <a:r>
            <a:rPr lang="en-US" sz="1400" b="0" kern="1200">
              <a:latin typeface="+mj-lt"/>
            </a:rPr>
            <a:t> (mi-</a:t>
          </a:r>
          <a:r>
            <a:rPr lang="en-US" sz="1400" b="0" kern="1200" err="1">
              <a:latin typeface="+mj-lt"/>
            </a:rPr>
            <a:t>août</a:t>
          </a:r>
          <a:r>
            <a:rPr lang="en-US" sz="1600" b="0" kern="1200">
              <a:latin typeface="+mj-lt"/>
            </a:rPr>
            <a:t>)</a:t>
          </a:r>
          <a:endParaRPr lang="en-US" sz="1600" kern="1200">
            <a:latin typeface="+mj-lt"/>
          </a:endParaRPr>
        </a:p>
      </dsp:txBody>
      <dsp:txXfrm>
        <a:off x="3861281" y="2999306"/>
        <a:ext cx="1930719" cy="204676"/>
      </dsp:txXfrm>
    </dsp:sp>
    <dsp:sp modelId="{89305B8A-EDB5-4D60-B345-5E71C1FB06D5}">
      <dsp:nvSpPr>
        <dsp:cNvPr id="0" name=""/>
        <dsp:cNvSpPr/>
      </dsp:nvSpPr>
      <dsp:spPr>
        <a:xfrm>
          <a:off x="3671086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BB24D-C7FA-4582-921D-DF9AA4697700}">
      <dsp:nvSpPr>
        <dsp:cNvPr id="0" name=""/>
        <dsp:cNvSpPr/>
      </dsp:nvSpPr>
      <dsp:spPr>
        <a:xfrm>
          <a:off x="3636850" y="1794564"/>
          <a:ext cx="68470" cy="68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03525-E7C6-446C-AF44-49E0DDE4DD99}">
      <dsp:nvSpPr>
        <dsp:cNvPr id="0" name=""/>
        <dsp:cNvSpPr/>
      </dsp:nvSpPr>
      <dsp:spPr>
        <a:xfrm rot="8100000">
          <a:off x="4695870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01A2C-ED68-49AE-B283-AE1A131E1A1D}">
      <dsp:nvSpPr>
        <dsp:cNvPr id="0" name=""/>
        <dsp:cNvSpPr/>
      </dsp:nvSpPr>
      <dsp:spPr>
        <a:xfrm>
          <a:off x="4725751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B0EF9D-10D9-4944-B41D-555659369312}">
      <dsp:nvSpPr>
        <dsp:cNvPr id="0" name=""/>
        <dsp:cNvSpPr/>
      </dsp:nvSpPr>
      <dsp:spPr>
        <a:xfrm>
          <a:off x="5011672" y="1020557"/>
          <a:ext cx="1930719" cy="604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1600" rIns="101600" bIns="1524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 Light" panose="020F0302020204030204"/>
            </a:rPr>
            <a:t>27 </a:t>
          </a:r>
          <a:r>
            <a:rPr lang="en-US" sz="1600" b="1" kern="1200" err="1">
              <a:latin typeface="Calibri Light" panose="020F0302020204030204"/>
            </a:rPr>
            <a:t>septembre</a:t>
          </a:r>
          <a:r>
            <a:rPr lang="en-US" sz="1600" b="1" kern="1200">
              <a:latin typeface="Calibri Light" panose="020F0302020204030204"/>
            </a:rPr>
            <a:t> 2023</a:t>
          </a:r>
        </a:p>
      </dsp:txBody>
      <dsp:txXfrm>
        <a:off x="5011672" y="1020557"/>
        <a:ext cx="1930719" cy="604854"/>
      </dsp:txXfrm>
    </dsp:sp>
    <dsp:sp modelId="{5E1061FB-C43A-4516-8EE5-748754F8BA39}">
      <dsp:nvSpPr>
        <dsp:cNvPr id="0" name=""/>
        <dsp:cNvSpPr/>
      </dsp:nvSpPr>
      <dsp:spPr>
        <a:xfrm>
          <a:off x="5011672" y="485206"/>
          <a:ext cx="1930719" cy="212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err="1">
              <a:latin typeface="Calibri Light" panose="020F0302020204030204"/>
            </a:rPr>
            <a:t>Obtenir</a:t>
          </a:r>
          <a:r>
            <a:rPr lang="en-US" sz="1400" b="0" kern="1200">
              <a:latin typeface="Calibri Light" panose="020F0302020204030204"/>
            </a:rPr>
            <a:t> </a:t>
          </a:r>
          <a:r>
            <a:rPr lang="en-US" sz="1400" b="0" kern="1200" err="1">
              <a:latin typeface="Calibri Light" panose="020F0302020204030204"/>
            </a:rPr>
            <a:t>l'aval</a:t>
          </a:r>
          <a:r>
            <a:rPr lang="en-US" sz="1400" b="0" kern="1200">
              <a:latin typeface="Calibri Light" panose="020F0302020204030204"/>
            </a:rPr>
            <a:t> du SSTN CST </a:t>
          </a:r>
          <a:r>
            <a:rPr lang="en-US" sz="1400" b="0" kern="1200">
              <a:latin typeface="+mj-lt"/>
            </a:rPr>
            <a:t>Diffuser le cadre à </a:t>
          </a:r>
          <a:r>
            <a:rPr lang="en-US" sz="1400" b="0" kern="1200" err="1">
              <a:latin typeface="+mj-lt"/>
            </a:rPr>
            <a:t>l'avance</a:t>
          </a:r>
          <a:r>
            <a:rPr lang="en-US" sz="1400" b="0" kern="1200">
              <a:latin typeface="+mj-lt"/>
            </a:rPr>
            <a:t> </a:t>
          </a:r>
          <a:endParaRPr lang="en-US" sz="1400" b="1" kern="1200">
            <a:latin typeface="Calibri Light" panose="020F0302020204030204"/>
          </a:endParaRPr>
        </a:p>
      </dsp:txBody>
      <dsp:txXfrm>
        <a:off x="5011672" y="485206"/>
        <a:ext cx="1930719" cy="212516"/>
      </dsp:txXfrm>
    </dsp:sp>
    <dsp:sp modelId="{D4421460-C90E-4DE7-87FA-5954583AB5F8}">
      <dsp:nvSpPr>
        <dsp:cNvPr id="0" name=""/>
        <dsp:cNvSpPr/>
      </dsp:nvSpPr>
      <dsp:spPr>
        <a:xfrm>
          <a:off x="4830358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EF854-CCDF-408A-AC89-13FA3CCD473F}">
      <dsp:nvSpPr>
        <dsp:cNvPr id="0" name=""/>
        <dsp:cNvSpPr/>
      </dsp:nvSpPr>
      <dsp:spPr>
        <a:xfrm>
          <a:off x="4796123" y="1794564"/>
          <a:ext cx="68470" cy="68470"/>
        </a:xfrm>
        <a:prstGeom prst="ellipse">
          <a:avLst/>
        </a:prstGeom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B1F15-86AD-4861-8BE9-22F584FD7F4B}">
      <dsp:nvSpPr>
        <dsp:cNvPr id="0" name=""/>
        <dsp:cNvSpPr/>
      </dsp:nvSpPr>
      <dsp:spPr>
        <a:xfrm rot="18900000">
          <a:off x="5855143" y="2967156"/>
          <a:ext cx="268976" cy="268976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0ADC8-627F-4125-9F80-52D43ED4B1B3}">
      <dsp:nvSpPr>
        <dsp:cNvPr id="0" name=""/>
        <dsp:cNvSpPr/>
      </dsp:nvSpPr>
      <dsp:spPr>
        <a:xfrm>
          <a:off x="5885024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C17A-5A5F-40A3-964E-00561A6C569A}">
      <dsp:nvSpPr>
        <dsp:cNvPr id="0" name=""/>
        <dsp:cNvSpPr/>
      </dsp:nvSpPr>
      <dsp:spPr>
        <a:xfrm>
          <a:off x="6179826" y="2101205"/>
          <a:ext cx="1930719" cy="537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 Light" panose="020F0302020204030204"/>
            </a:rPr>
            <a:t>5 </a:t>
          </a:r>
          <a:r>
            <a:rPr lang="en-US" sz="1600" b="1" kern="1200" err="1">
              <a:latin typeface="Calibri Light" panose="020F0302020204030204"/>
            </a:rPr>
            <a:t>octobre</a:t>
          </a:r>
          <a:r>
            <a:rPr lang="en-US" sz="1600" b="1" kern="1200">
              <a:latin typeface="Calibri Light" panose="020F0302020204030204"/>
            </a:rPr>
            <a:t> 2023</a:t>
          </a:r>
        </a:p>
      </dsp:txBody>
      <dsp:txXfrm>
        <a:off x="6179826" y="2101205"/>
        <a:ext cx="1930719" cy="537838"/>
      </dsp:txXfrm>
    </dsp:sp>
    <dsp:sp modelId="{D77A5DD3-746E-4F73-8D3F-F901B6752AA4}">
      <dsp:nvSpPr>
        <dsp:cNvPr id="0" name=""/>
        <dsp:cNvSpPr/>
      </dsp:nvSpPr>
      <dsp:spPr>
        <a:xfrm>
          <a:off x="6179826" y="3007159"/>
          <a:ext cx="1930719" cy="1889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 err="1">
              <a:latin typeface="Calibri Light" panose="020F0302020204030204"/>
            </a:rPr>
            <a:t>Obtenir</a:t>
          </a:r>
          <a:r>
            <a:rPr lang="en-US" sz="1400" b="0" kern="1200">
              <a:latin typeface="Calibri Light" panose="020F0302020204030204"/>
            </a:rPr>
            <a:t> </a:t>
          </a:r>
          <a:r>
            <a:rPr lang="en-US" sz="1400" b="0" kern="1200" err="1">
              <a:latin typeface="Calibri Light" panose="020F0302020204030204"/>
            </a:rPr>
            <a:t>l'</a:t>
          </a:r>
          <a:r>
            <a:rPr lang="en-US" sz="1400" b="0" kern="1200" err="1">
              <a:latin typeface="Calibri Light"/>
              <a:cs typeface="Calibri Light"/>
            </a:rPr>
            <a:t>aval</a:t>
          </a:r>
          <a:r>
            <a:rPr lang="en-US" sz="1400" b="0" kern="1200">
              <a:latin typeface="Calibri Light"/>
              <a:cs typeface="Calibri Light"/>
            </a:rPr>
            <a:t> de la </a:t>
          </a:r>
          <a:r>
            <a:rPr lang="en-CA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en-US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-DG </a:t>
          </a:r>
          <a:r>
            <a:rPr lang="en-US" sz="1400" b="0" kern="1200">
              <a:latin typeface="+mj-lt"/>
            </a:rPr>
            <a:t>Diffuser le cadre à </a:t>
          </a:r>
          <a:r>
            <a:rPr lang="en-US" sz="1400" b="0" kern="1200" err="1">
              <a:latin typeface="+mj-lt"/>
            </a:rPr>
            <a:t>l'avance</a:t>
          </a:r>
          <a:r>
            <a:rPr lang="en-US" sz="1400" b="0" kern="1200">
              <a:latin typeface="+mj-lt"/>
            </a:rPr>
            <a:t> </a:t>
          </a:r>
          <a:endParaRPr lang="en-US" sz="1400" b="1" kern="120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6179826" y="3007159"/>
        <a:ext cx="1930719" cy="188970"/>
      </dsp:txXfrm>
    </dsp:sp>
    <dsp:sp modelId="{03DC33EC-CF84-4909-A527-92A322A7595A}">
      <dsp:nvSpPr>
        <dsp:cNvPr id="0" name=""/>
        <dsp:cNvSpPr/>
      </dsp:nvSpPr>
      <dsp:spPr>
        <a:xfrm>
          <a:off x="5989631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4BA52-D23D-4CC0-BEB5-B78C7CC36618}">
      <dsp:nvSpPr>
        <dsp:cNvPr id="0" name=""/>
        <dsp:cNvSpPr/>
      </dsp:nvSpPr>
      <dsp:spPr>
        <a:xfrm>
          <a:off x="5955396" y="1794564"/>
          <a:ext cx="68470" cy="68470"/>
        </a:xfrm>
        <a:prstGeom prst="ellipse">
          <a:avLst/>
        </a:prstGeom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2333-3AA4-4E67-B024-C8EE2C977513}">
      <dsp:nvSpPr>
        <dsp:cNvPr id="0" name=""/>
        <dsp:cNvSpPr/>
      </dsp:nvSpPr>
      <dsp:spPr>
        <a:xfrm rot="8100000">
          <a:off x="7014416" y="421466"/>
          <a:ext cx="268976" cy="268976"/>
        </a:xfrm>
        <a:prstGeom prst="teardrop">
          <a:avLst>
            <a:gd name="adj" fmla="val 115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6FA7-CAEC-4828-9B42-158AEB43A61E}">
      <dsp:nvSpPr>
        <dsp:cNvPr id="0" name=""/>
        <dsp:cNvSpPr/>
      </dsp:nvSpPr>
      <dsp:spPr>
        <a:xfrm>
          <a:off x="7044297" y="45134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1E0F7-14AF-4308-8494-1E1D21CF9537}">
      <dsp:nvSpPr>
        <dsp:cNvPr id="0" name=""/>
        <dsp:cNvSpPr/>
      </dsp:nvSpPr>
      <dsp:spPr>
        <a:xfrm>
          <a:off x="7356862" y="1104469"/>
          <a:ext cx="1930719" cy="70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8900" rIns="88900" bIns="13335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Octobre</a:t>
          </a:r>
          <a:r>
            <a:rPr lang="en-US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 2023</a:t>
          </a:r>
          <a:endParaRPr lang="en-US" sz="1400" b="0" i="1" kern="1200">
            <a:latin typeface="Calibri Light" panose="020F0302020204030204"/>
          </a:endParaRPr>
        </a:p>
      </dsp:txBody>
      <dsp:txXfrm>
        <a:off x="7356862" y="1104469"/>
        <a:ext cx="1930719" cy="703364"/>
      </dsp:txXfrm>
    </dsp:sp>
    <dsp:sp modelId="{F7A3023E-5F52-4036-BED4-F39AB3C8B249}">
      <dsp:nvSpPr>
        <dsp:cNvPr id="0" name=""/>
        <dsp:cNvSpPr/>
      </dsp:nvSpPr>
      <dsp:spPr>
        <a:xfrm>
          <a:off x="7356862" y="601067"/>
          <a:ext cx="1930719" cy="247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fr-FR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Distribuer au </a:t>
          </a:r>
          <a:r>
            <a:rPr lang="en-CA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fr-FR" sz="1400" b="1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 pour information </a:t>
          </a:r>
          <a:r>
            <a:rPr lang="fr-FR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après approbation du </a:t>
          </a:r>
          <a:r>
            <a:rPr lang="en-CA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CSNDS</a:t>
          </a:r>
          <a:r>
            <a:rPr lang="en-US" sz="1400" b="0" kern="120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+mn-cs"/>
            </a:rPr>
            <a:t>-DG</a:t>
          </a:r>
          <a:endParaRPr lang="en-CA" sz="1400" b="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 Light" panose="020F0302020204030204"/>
            <a:ea typeface="+mn-ea"/>
            <a:cs typeface="+mn-cs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400" b="0" i="1" kern="1200">
            <a:highlight>
              <a:srgbClr val="FFFF00"/>
            </a:highlight>
            <a:latin typeface="Calibri Light" panose="020F0302020204030204"/>
          </a:endParaRPr>
        </a:p>
      </dsp:txBody>
      <dsp:txXfrm>
        <a:off x="7356862" y="601067"/>
        <a:ext cx="1930719" cy="247128"/>
      </dsp:txXfrm>
    </dsp:sp>
    <dsp:sp modelId="{C0EB0ED2-7594-4274-AC7F-F30E5945349D}">
      <dsp:nvSpPr>
        <dsp:cNvPr id="0" name=""/>
        <dsp:cNvSpPr/>
      </dsp:nvSpPr>
      <dsp:spPr>
        <a:xfrm>
          <a:off x="7148904" y="746150"/>
          <a:ext cx="0" cy="1082649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7AC7F9-3B41-4A1D-A3B7-925A7BE2F596}">
      <dsp:nvSpPr>
        <dsp:cNvPr id="0" name=""/>
        <dsp:cNvSpPr/>
      </dsp:nvSpPr>
      <dsp:spPr>
        <a:xfrm>
          <a:off x="7114669" y="1794564"/>
          <a:ext cx="68470" cy="68470"/>
        </a:xfrm>
        <a:prstGeom prst="ellipse">
          <a:avLst/>
        </a:prstGeom>
        <a:solidFill>
          <a:schemeClr val="accent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89CB4-A181-4B2D-B32E-CDB858FB2408}">
      <dsp:nvSpPr>
        <dsp:cNvPr id="0" name=""/>
        <dsp:cNvSpPr/>
      </dsp:nvSpPr>
      <dsp:spPr>
        <a:xfrm rot="18900000">
          <a:off x="8173689" y="2967156"/>
          <a:ext cx="268976" cy="268976"/>
        </a:xfrm>
        <a:prstGeom prst="teardrop">
          <a:avLst>
            <a:gd name="adj" fmla="val 115000"/>
          </a:avLst>
        </a:prstGeom>
        <a:solidFill>
          <a:srgbClr val="E32D9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F9840-751B-4769-AA8B-55AA1442B591}">
      <dsp:nvSpPr>
        <dsp:cNvPr id="0" name=""/>
        <dsp:cNvSpPr/>
      </dsp:nvSpPr>
      <dsp:spPr>
        <a:xfrm>
          <a:off x="8203570" y="2997037"/>
          <a:ext cx="209214" cy="209214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14CD3-D8A6-4D07-AB22-A433A9F21F64}">
      <dsp:nvSpPr>
        <dsp:cNvPr id="0" name=""/>
        <dsp:cNvSpPr/>
      </dsp:nvSpPr>
      <dsp:spPr>
        <a:xfrm>
          <a:off x="8498372" y="1913414"/>
          <a:ext cx="1930719" cy="91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0160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 Light" panose="020F0302020204030204"/>
            </a:rPr>
            <a:t>Octobre </a:t>
          </a:r>
          <a:r>
            <a:rPr lang="en-CA" sz="1600" b="1" kern="1200">
              <a:latin typeface="Calibri Light" panose="020F0302020204030204"/>
            </a:rPr>
            <a:t>/ novembre 2023</a:t>
          </a:r>
          <a:endParaRPr lang="en-US" sz="1600" b="1" kern="1200">
            <a:latin typeface="Calibri Light" panose="020F0302020204030204"/>
          </a:endParaRPr>
        </a:p>
      </dsp:txBody>
      <dsp:txXfrm>
        <a:off x="8498372" y="1913414"/>
        <a:ext cx="1930719" cy="913420"/>
      </dsp:txXfrm>
    </dsp:sp>
    <dsp:sp modelId="{F50F669A-D4D9-4E28-93F7-BF506DB3BF8D}">
      <dsp:nvSpPr>
        <dsp:cNvPr id="0" name=""/>
        <dsp:cNvSpPr/>
      </dsp:nvSpPr>
      <dsp:spPr>
        <a:xfrm>
          <a:off x="8498372" y="2941179"/>
          <a:ext cx="1930719" cy="32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0" kern="1200">
              <a:latin typeface="Calibri Light" panose="020F0302020204030204"/>
            </a:rPr>
            <a:t>Lancer </a:t>
          </a:r>
          <a:r>
            <a:rPr lang="en-US" sz="1400" b="0" kern="1200" err="1">
              <a:latin typeface="Calibri Light" panose="020F0302020204030204"/>
            </a:rPr>
            <a:t>l'exécution</a:t>
          </a:r>
          <a:r>
            <a:rPr lang="en-US" sz="1400" b="0" kern="1200">
              <a:latin typeface="Calibri Light" panose="020F0302020204030204"/>
            </a:rPr>
            <a:t> du plan de communication </a:t>
          </a:r>
        </a:p>
      </dsp:txBody>
      <dsp:txXfrm>
        <a:off x="8498372" y="2941179"/>
        <a:ext cx="1930719" cy="320931"/>
      </dsp:txXfrm>
    </dsp:sp>
    <dsp:sp modelId="{F76722C2-E301-4F10-AAD6-4ECF9F2831AD}">
      <dsp:nvSpPr>
        <dsp:cNvPr id="0" name=""/>
        <dsp:cNvSpPr/>
      </dsp:nvSpPr>
      <dsp:spPr>
        <a:xfrm>
          <a:off x="8308177" y="1828800"/>
          <a:ext cx="0" cy="1082649"/>
        </a:xfrm>
        <a:prstGeom prst="line">
          <a:avLst/>
        </a:prstGeom>
        <a:noFill/>
        <a:ln w="12700" cap="flat" cmpd="sng" algn="ctr">
          <a:solidFill>
            <a:schemeClr val="accent1"/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D5056-7A31-4455-BD37-41A234A19031}">
      <dsp:nvSpPr>
        <dsp:cNvPr id="0" name=""/>
        <dsp:cNvSpPr/>
      </dsp:nvSpPr>
      <dsp:spPr>
        <a:xfrm>
          <a:off x="8273942" y="1794564"/>
          <a:ext cx="68470" cy="68470"/>
        </a:xfrm>
        <a:prstGeom prst="ellipse">
          <a:avLst/>
        </a:prstGeom>
        <a:solidFill>
          <a:srgbClr val="E32D91"/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92B816-B8EA-4163-8BD1-6EBD10411C39}">
      <dsp:nvSpPr>
        <dsp:cNvPr id="0" name=""/>
        <dsp:cNvSpPr/>
      </dsp:nvSpPr>
      <dsp:spPr>
        <a:xfrm rot="2572896">
          <a:off x="3660955" y="2749243"/>
          <a:ext cx="563384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63384" y="179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A080B-31BA-45B0-9C0C-0B5C0AB1AA0A}">
      <dsp:nvSpPr>
        <dsp:cNvPr id="0" name=""/>
        <dsp:cNvSpPr/>
      </dsp:nvSpPr>
      <dsp:spPr>
        <a:xfrm>
          <a:off x="3736234" y="1944024"/>
          <a:ext cx="662402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662402" y="179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9EF73-D555-44FD-B969-773ED754EC57}">
      <dsp:nvSpPr>
        <dsp:cNvPr id="0" name=""/>
        <dsp:cNvSpPr/>
      </dsp:nvSpPr>
      <dsp:spPr>
        <a:xfrm rot="19038183">
          <a:off x="3657258" y="1132388"/>
          <a:ext cx="595934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7929"/>
              </a:moveTo>
              <a:lnTo>
                <a:pt x="595934" y="1792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A3277-6DEA-4B5E-BD28-8B38FFBA3564}">
      <dsp:nvSpPr>
        <dsp:cNvPr id="0" name=""/>
        <dsp:cNvSpPr/>
      </dsp:nvSpPr>
      <dsp:spPr>
        <a:xfrm>
          <a:off x="2131763" y="1018147"/>
          <a:ext cx="1887612" cy="18876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08E22-797A-477D-9ECD-B33D6A2D792D}">
      <dsp:nvSpPr>
        <dsp:cNvPr id="0" name=""/>
        <dsp:cNvSpPr/>
      </dsp:nvSpPr>
      <dsp:spPr>
        <a:xfrm>
          <a:off x="4024123" y="-2032"/>
          <a:ext cx="1132567" cy="1132567"/>
        </a:xfrm>
        <a:prstGeom prst="ellipse">
          <a:avLst/>
        </a:prstGeom>
        <a:solidFill>
          <a:schemeClr val="accent4">
            <a:hueOff val="602159"/>
            <a:satOff val="-3936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>
              <a:latin typeface="Century Gothic" panose="020B0502020202020204" pitchFamily="34" charset="0"/>
            </a:rPr>
            <a:t>Clarifier</a:t>
          </a:r>
          <a:endParaRPr lang="en-CA" sz="1800" kern="1200">
            <a:latin typeface="Century Gothic" panose="020B0502020202020204" pitchFamily="34" charset="0"/>
          </a:endParaRPr>
        </a:p>
      </dsp:txBody>
      <dsp:txXfrm>
        <a:off x="4189984" y="163829"/>
        <a:ext cx="800845" cy="800845"/>
      </dsp:txXfrm>
    </dsp:sp>
    <dsp:sp modelId="{73ED4728-7A21-4E65-BC50-F76D5CD737A1}">
      <dsp:nvSpPr>
        <dsp:cNvPr id="0" name=""/>
        <dsp:cNvSpPr/>
      </dsp:nvSpPr>
      <dsp:spPr>
        <a:xfrm>
          <a:off x="5269947" y="-2032"/>
          <a:ext cx="1698851" cy="113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>
              <a:latin typeface="+mn-lt"/>
            </a:rPr>
            <a:t>Champ </a:t>
          </a:r>
          <a:r>
            <a:rPr lang="en-CA" sz="1400" kern="1200" err="1">
              <a:latin typeface="+mn-lt"/>
            </a:rPr>
            <a:t>d'application</a:t>
          </a:r>
          <a:endParaRPr lang="en-CA" sz="1400" kern="1200"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err="1">
              <a:latin typeface="+mn-lt"/>
            </a:rPr>
            <a:t>Rôles</a:t>
          </a:r>
          <a:r>
            <a:rPr lang="en-CA" sz="1400" kern="1200">
              <a:latin typeface="+mn-lt"/>
            </a:rPr>
            <a:t> et </a:t>
          </a:r>
          <a:r>
            <a:rPr lang="en-CA" sz="1400" kern="1200" err="1">
              <a:latin typeface="+mn-lt"/>
            </a:rPr>
            <a:t>responsabilités</a:t>
          </a:r>
          <a:endParaRPr lang="en-CA" sz="1400" kern="1200">
            <a:latin typeface="+mn-lt"/>
          </a:endParaRPr>
        </a:p>
      </dsp:txBody>
      <dsp:txXfrm>
        <a:off x="5269947" y="-2032"/>
        <a:ext cx="1698851" cy="1132567"/>
      </dsp:txXfrm>
    </dsp:sp>
    <dsp:sp modelId="{2F862AE8-3AAD-45A7-AD44-4981DB3C6161}">
      <dsp:nvSpPr>
        <dsp:cNvPr id="0" name=""/>
        <dsp:cNvSpPr/>
      </dsp:nvSpPr>
      <dsp:spPr>
        <a:xfrm>
          <a:off x="4398636" y="1395670"/>
          <a:ext cx="1132567" cy="1132567"/>
        </a:xfrm>
        <a:prstGeom prst="ellipse">
          <a:avLst/>
        </a:prstGeom>
        <a:solidFill>
          <a:schemeClr val="accent4">
            <a:hueOff val="1204318"/>
            <a:satOff val="-7871"/>
            <a:lumOff val="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err="1">
              <a:latin typeface="Century Gothic" panose="020B0502020202020204" pitchFamily="34" charset="0"/>
            </a:rPr>
            <a:t>Affiner</a:t>
          </a:r>
          <a:endParaRPr lang="en-CA" sz="1600" kern="1200">
            <a:latin typeface="Century Gothic" panose="020B0502020202020204" pitchFamily="34" charset="0"/>
          </a:endParaRPr>
        </a:p>
      </dsp:txBody>
      <dsp:txXfrm>
        <a:off x="4564497" y="1561531"/>
        <a:ext cx="800845" cy="800845"/>
      </dsp:txXfrm>
    </dsp:sp>
    <dsp:sp modelId="{F6CF4A2F-40BD-4E67-8A64-929D76CADE95}">
      <dsp:nvSpPr>
        <dsp:cNvPr id="0" name=""/>
        <dsp:cNvSpPr/>
      </dsp:nvSpPr>
      <dsp:spPr>
        <a:xfrm>
          <a:off x="5644461" y="1395670"/>
          <a:ext cx="1698851" cy="113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/>
            <a:t>ICP</a:t>
          </a:r>
        </a:p>
      </dsp:txBody>
      <dsp:txXfrm>
        <a:off x="5644461" y="1395670"/>
        <a:ext cx="1698851" cy="1132567"/>
      </dsp:txXfrm>
    </dsp:sp>
    <dsp:sp modelId="{DA534AA4-805D-426A-9856-ADB698521A2B}">
      <dsp:nvSpPr>
        <dsp:cNvPr id="0" name=""/>
        <dsp:cNvSpPr/>
      </dsp:nvSpPr>
      <dsp:spPr>
        <a:xfrm>
          <a:off x="3975316" y="2788061"/>
          <a:ext cx="1210658" cy="1143191"/>
        </a:xfrm>
        <a:prstGeom prst="ellipse">
          <a:avLst/>
        </a:prstGeom>
        <a:solidFill>
          <a:schemeClr val="accent4">
            <a:hueOff val="1806477"/>
            <a:satOff val="-11807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000" kern="1200">
              <a:latin typeface="Century Gothic"/>
            </a:rPr>
            <a:t>Faciliter </a:t>
          </a:r>
          <a:r>
            <a:rPr lang="en-CA" sz="1000" kern="1200" err="1">
              <a:latin typeface="Century Gothic"/>
            </a:rPr>
            <a:t>l'accès</a:t>
          </a:r>
          <a:r>
            <a:rPr lang="en-CA" sz="1000" kern="1200">
              <a:latin typeface="Century Gothic"/>
            </a:rPr>
            <a:t> aux technologies de </a:t>
          </a:r>
          <a:r>
            <a:rPr lang="en-CA" sz="1000" kern="1200" err="1">
              <a:latin typeface="Century Gothic"/>
            </a:rPr>
            <a:t>l'information</a:t>
          </a:r>
          <a:r>
            <a:rPr lang="en-CA" sz="1000" kern="1200">
              <a:latin typeface="Century Gothic"/>
            </a:rPr>
            <a:t> (informatiser)</a:t>
          </a:r>
          <a:endParaRPr lang="en-CA" sz="1000" kern="1200">
            <a:latin typeface="Century Gothic" panose="020B0502020202020204" pitchFamily="34" charset="0"/>
          </a:endParaRPr>
        </a:p>
      </dsp:txBody>
      <dsp:txXfrm>
        <a:off x="4152613" y="2955477"/>
        <a:ext cx="856064" cy="808359"/>
      </dsp:txXfrm>
    </dsp:sp>
    <dsp:sp modelId="{31A1540C-782F-4C54-894B-931272F93059}">
      <dsp:nvSpPr>
        <dsp:cNvPr id="0" name=""/>
        <dsp:cNvSpPr/>
      </dsp:nvSpPr>
      <dsp:spPr>
        <a:xfrm>
          <a:off x="5201618" y="2788061"/>
          <a:ext cx="1815987" cy="11431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400" kern="1200" err="1"/>
            <a:t>Approche</a:t>
          </a:r>
          <a:r>
            <a:rPr lang="en-CA" sz="1400" kern="1200"/>
            <a:t> </a:t>
          </a:r>
          <a:r>
            <a:rPr lang="en-CA" sz="1400" kern="1200" err="1"/>
            <a:t>neutre</a:t>
          </a:r>
          <a:r>
            <a:rPr lang="en-CA" sz="1400" kern="1200"/>
            <a:t> sur le plan </a:t>
          </a:r>
          <a:r>
            <a:rPr lang="en-CA" sz="1400" kern="1200" err="1"/>
            <a:t>technologique</a:t>
          </a:r>
          <a:endParaRPr lang="en-CA" sz="1400" kern="1200"/>
        </a:p>
      </dsp:txBody>
      <dsp:txXfrm>
        <a:off x="5201618" y="2788061"/>
        <a:ext cx="1815987" cy="114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07048-ECAD-4A6D-AD8C-6CFB17AE027B}">
      <dsp:nvSpPr>
        <dsp:cNvPr id="0" name=""/>
        <dsp:cNvSpPr/>
      </dsp:nvSpPr>
      <dsp:spPr>
        <a:xfrm>
          <a:off x="1748043" y="0"/>
          <a:ext cx="4584190" cy="4584190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E5E01-56DE-46C0-9DB0-B749FC22BDFA}">
      <dsp:nvSpPr>
        <dsp:cNvPr id="0" name=""/>
        <dsp:cNvSpPr/>
      </dsp:nvSpPr>
      <dsp:spPr>
        <a:xfrm>
          <a:off x="4863584" y="458921"/>
          <a:ext cx="4716723" cy="1046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/>
              <a:latin typeface="Calibri"/>
              <a:cs typeface="Calibri"/>
            </a:rPr>
            <a:t>Portée et utilisation : </a:t>
          </a:r>
          <a:r>
            <a:rPr lang="fr-FR" sz="1500" b="0" kern="1200" dirty="0">
              <a:effectLst/>
              <a:latin typeface="Calibri"/>
              <a:cs typeface="Calibri"/>
            </a:rPr>
            <a:t>Le consentement n’est pas un laissez-passer pour les  organisations qui souhaitent  recueillir et utiliser des renseignements à des fins de leurs choix. L’information doit être définie et utilisée de façon appropriée.</a:t>
          </a:r>
          <a:endParaRPr lang="en-CA" sz="1500" b="0" kern="1200" dirty="0">
            <a:latin typeface="Calibri"/>
            <a:cs typeface="Calibri"/>
          </a:endParaRPr>
        </a:p>
      </dsp:txBody>
      <dsp:txXfrm>
        <a:off x="4914657" y="509994"/>
        <a:ext cx="4614577" cy="944081"/>
      </dsp:txXfrm>
    </dsp:sp>
    <dsp:sp modelId="{8CE3F50B-8F4E-4E37-81EE-D1EDE43D43F3}">
      <dsp:nvSpPr>
        <dsp:cNvPr id="0" name=""/>
        <dsp:cNvSpPr/>
      </dsp:nvSpPr>
      <dsp:spPr>
        <a:xfrm>
          <a:off x="4863584" y="1583828"/>
          <a:ext cx="4716723" cy="10782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656527"/>
              <a:satOff val="-1142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 err="1">
              <a:effectLst/>
              <a:latin typeface="Calibri"/>
              <a:ea typeface="Calibri" panose="020F0502020204030204" pitchFamily="34" charset="0"/>
              <a:cs typeface="Calibri"/>
            </a:rPr>
            <a:t>Responsabilité</a:t>
          </a:r>
          <a:r>
            <a:rPr lang="en-CA" sz="1500" b="1" kern="1200" dirty="0">
              <a:effectLst/>
              <a:latin typeface="Calibri"/>
              <a:ea typeface="Calibri" panose="020F0502020204030204" pitchFamily="34" charset="0"/>
              <a:cs typeface="Calibri"/>
            </a:rPr>
            <a:t> </a:t>
          </a:r>
          <a:r>
            <a:rPr lang="en-CA" sz="1500" kern="1200" dirty="0">
              <a:effectLst/>
              <a:latin typeface="Calibri"/>
              <a:ea typeface="Calibri" panose="020F0502020204030204" pitchFamily="34" charset="0"/>
              <a:cs typeface="Calibri"/>
            </a:rPr>
            <a:t>: </a:t>
          </a:r>
          <a:r>
            <a:rPr lang="fr-FR" sz="1500" kern="1200" dirty="0">
              <a:effectLst/>
              <a:latin typeface="Calibri"/>
              <a:cs typeface="Calibri"/>
            </a:rPr>
            <a:t>Lorsque les données de tiers peuvent présenter des risques perçus ou réels pour la vie privée, des mesures supplémentaires devraient être prises améliorer la responsabilisation. </a:t>
          </a:r>
          <a:endParaRPr lang="en-CA" sz="1500" kern="1200" dirty="0">
            <a:effectLst/>
            <a:latin typeface="Calibri" panose="020F0502020204030204" pitchFamily="34" charset="0"/>
            <a:ea typeface="Calibri" panose="020F0502020204030204" pitchFamily="34" charset="0"/>
          </a:endParaRPr>
        </a:p>
      </dsp:txBody>
      <dsp:txXfrm>
        <a:off x="4916221" y="1636465"/>
        <a:ext cx="4611449" cy="972997"/>
      </dsp:txXfrm>
    </dsp:sp>
    <dsp:sp modelId="{12103D6A-E0D9-4FFA-B94E-B48F41617A5D}">
      <dsp:nvSpPr>
        <dsp:cNvPr id="0" name=""/>
        <dsp:cNvSpPr/>
      </dsp:nvSpPr>
      <dsp:spPr>
        <a:xfrm>
          <a:off x="4863584" y="2740778"/>
          <a:ext cx="4716723" cy="13058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313054"/>
              <a:satOff val="-2284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b="1" kern="1200" dirty="0">
              <a:effectLst/>
              <a:latin typeface="Calibri"/>
              <a:cs typeface="Calibri"/>
            </a:rPr>
            <a:t>Confiance et sécurité : </a:t>
          </a:r>
          <a:r>
            <a:rPr lang="fr-FR" sz="1500" b="0" kern="1200" dirty="0">
              <a:effectLst/>
              <a:latin typeface="Calibri"/>
              <a:cs typeface="Calibri"/>
            </a:rPr>
            <a:t>Pour maintenir la confiance des Canadiens, l’ouverture d’une plateforme de communication bidirectionnelle pourrait permettre à I'SDE de répondre aux questions des clients au sujet de leurs données et de la façon dont elles sont recueillies, stockées et utilisées.</a:t>
          </a:r>
          <a:endParaRPr lang="en-CA" sz="1500" b="0" kern="1200" dirty="0">
            <a:effectLst/>
            <a:latin typeface="Calibri"/>
            <a:ea typeface="Calibri" panose="020F0502020204030204" pitchFamily="34" charset="0"/>
            <a:cs typeface="Calibri"/>
          </a:endParaRPr>
        </a:p>
      </dsp:txBody>
      <dsp:txXfrm>
        <a:off x="4927328" y="2804522"/>
        <a:ext cx="4589235" cy="1178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BBFE41-41EA-4A51-8B77-5D1825EA77BF}">
      <dsp:nvSpPr>
        <dsp:cNvPr id="0" name=""/>
        <dsp:cNvSpPr/>
      </dsp:nvSpPr>
      <dsp:spPr>
        <a:xfrm>
          <a:off x="0" y="164638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Mettre l'accent sur les </a:t>
          </a:r>
          <a:r>
            <a:rPr lang="en-CA" sz="1200" kern="1200" dirty="0"/>
            <a:t>éléments</a:t>
          </a:r>
          <a:r>
            <a:rPr lang="en-CA" sz="1200" b="1" kern="1200" dirty="0"/>
            <a:t> clés </a:t>
          </a:r>
          <a:endParaRPr lang="en-US" sz="1200" kern="1200" dirty="0"/>
        </a:p>
      </dsp:txBody>
      <dsp:txXfrm>
        <a:off x="23271" y="187909"/>
        <a:ext cx="4205063" cy="430159"/>
      </dsp:txXfrm>
    </dsp:sp>
    <dsp:sp modelId="{C4A88ECA-4DDC-4344-B56D-138493AE9CF8}">
      <dsp:nvSpPr>
        <dsp:cNvPr id="0" name=""/>
        <dsp:cNvSpPr/>
      </dsp:nvSpPr>
      <dsp:spPr>
        <a:xfrm>
          <a:off x="0" y="641340"/>
          <a:ext cx="4251605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988" tIns="15240" rIns="85344" bIns="15240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b="0" kern="1200" dirty="0">
              <a:latin typeface="Calibri Light" panose="020F0302020204030204"/>
            </a:rPr>
            <a:t>Quels</a:t>
          </a:r>
          <a:r>
            <a:rPr lang="en-CA" sz="900" b="0" kern="1200" dirty="0"/>
            <a:t> </a:t>
          </a:r>
          <a:r>
            <a:rPr lang="en-CA" sz="900" b="0" kern="1200" dirty="0" err="1"/>
            <a:t>sont</a:t>
          </a:r>
          <a:r>
            <a:rPr lang="en-CA" sz="900" b="0" kern="1200" dirty="0"/>
            <a:t> les </a:t>
          </a:r>
          <a:r>
            <a:rPr lang="en-CA" sz="900" b="0" kern="1200" dirty="0" err="1">
              <a:latin typeface="Calibri Light" panose="020F0302020204030204"/>
            </a:rPr>
            <a:t>renseignments</a:t>
          </a:r>
          <a:r>
            <a:rPr lang="en-CA" sz="900" b="0" kern="1200" dirty="0"/>
            <a:t> </a:t>
          </a:r>
          <a:r>
            <a:rPr lang="en-CA" sz="900" b="0" kern="1200" dirty="0" err="1">
              <a:latin typeface="Calibri Light" panose="020F0302020204030204"/>
            </a:rPr>
            <a:t>recueillis</a:t>
          </a:r>
          <a:r>
            <a:rPr lang="en-CA" sz="900" b="0" kern="1200" dirty="0">
              <a:latin typeface="Calibri Light" panose="020F0302020204030204"/>
            </a:rPr>
            <a:t> </a:t>
          </a:r>
          <a:r>
            <a:rPr lang="en-CA" sz="900" b="0" kern="1200" dirty="0"/>
            <a:t>?</a:t>
          </a:r>
          <a:endParaRPr lang="en-US" sz="9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b="0" kern="1200" dirty="0">
              <a:solidFill>
                <a:srgbClr val="222C31"/>
              </a:solidFill>
              <a:latin typeface="Roboto"/>
              <a:ea typeface="Roboto"/>
              <a:cs typeface="Roboto"/>
            </a:rPr>
            <a:t>À qui les renseignements seront communiqués</a:t>
          </a:r>
          <a:br>
            <a:rPr lang="en-CA" sz="900" b="0" kern="1200" dirty="0">
              <a:solidFill>
                <a:srgbClr val="222C31"/>
              </a:solidFill>
              <a:latin typeface="Roboto"/>
              <a:ea typeface="Roboto"/>
              <a:cs typeface="Roboto"/>
            </a:rPr>
          </a:br>
          <a:r>
            <a:rPr lang="en-CA" sz="900" b="0" kern="1200" dirty="0">
              <a:latin typeface="Calibri Light" panose="020F0302020204030204"/>
            </a:rPr>
            <a:t> </a:t>
          </a:r>
          <a:r>
            <a:rPr lang="en-CA" sz="900" b="0" kern="1200" dirty="0"/>
            <a:t>?</a:t>
          </a:r>
          <a:r>
            <a:rPr lang="en-CA" sz="900" b="0" kern="1200" dirty="0">
              <a:latin typeface="Calibri Light" panose="020F0302020204030204"/>
            </a:rPr>
            <a:t> </a:t>
          </a:r>
          <a:endParaRPr lang="en-US" sz="9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b="0" kern="1200" dirty="0">
              <a:latin typeface="Calibri Light" panose="020F0302020204030204"/>
            </a:rPr>
            <a:t> </a:t>
          </a:r>
          <a:r>
            <a:rPr lang="en-CA" sz="900" b="0" kern="1200" dirty="0" err="1">
              <a:latin typeface="Calibri Light" panose="020F0302020204030204"/>
            </a:rPr>
            <a:t>Pourquoi</a:t>
          </a:r>
          <a:r>
            <a:rPr lang="en-CA" sz="900" b="0" kern="1200" dirty="0">
              <a:latin typeface="Calibri Light" panose="020F0302020204030204"/>
            </a:rPr>
            <a:t> les </a:t>
          </a:r>
          <a:r>
            <a:rPr lang="en-CA" sz="900" b="0" kern="1200" dirty="0" err="1">
              <a:latin typeface="Calibri Light" panose="020F0302020204030204"/>
            </a:rPr>
            <a:t>renseignments</a:t>
          </a:r>
          <a:r>
            <a:rPr lang="en-CA" sz="900" b="0" kern="1200" dirty="0">
              <a:latin typeface="Calibri Light" panose="020F0302020204030204"/>
            </a:rPr>
            <a:t> </a:t>
          </a:r>
          <a:r>
            <a:rPr lang="en-CA" sz="900" b="0" kern="1200" dirty="0" err="1">
              <a:latin typeface="Calibri Light" panose="020F0302020204030204"/>
            </a:rPr>
            <a:t>sont</a:t>
          </a:r>
          <a:r>
            <a:rPr lang="en-CA" sz="900" b="0" kern="1200" dirty="0">
              <a:latin typeface="Calibri Light" panose="020F0302020204030204"/>
            </a:rPr>
            <a:t> </a:t>
          </a:r>
          <a:r>
            <a:rPr lang="en-CA" sz="900" b="0" kern="1200" dirty="0" err="1">
              <a:latin typeface="Calibri Light" panose="020F0302020204030204"/>
            </a:rPr>
            <a:t>recueillis</a:t>
          </a:r>
          <a:r>
            <a:rPr lang="en-CA" sz="900" b="0" kern="1200" dirty="0">
              <a:latin typeface="Calibri Light" panose="020F0302020204030204"/>
            </a:rPr>
            <a:t>, </a:t>
          </a:r>
          <a:r>
            <a:rPr lang="en-CA" sz="900" b="0" kern="1200" dirty="0" err="1">
              <a:latin typeface="Calibri Light" panose="020F0302020204030204"/>
            </a:rPr>
            <a:t>utilisés</a:t>
          </a:r>
          <a:r>
            <a:rPr lang="en-CA" sz="900" b="0" kern="1200" dirty="0"/>
            <a:t> </a:t>
          </a:r>
          <a:r>
            <a:rPr lang="en-CA" sz="900" b="0" kern="1200" dirty="0" err="1"/>
            <a:t>ou</a:t>
          </a:r>
          <a:r>
            <a:rPr lang="en-CA" sz="900" b="0" kern="1200" dirty="0">
              <a:latin typeface="Calibri Light" panose="020F0302020204030204"/>
            </a:rPr>
            <a:t> </a:t>
          </a:r>
          <a:r>
            <a:rPr lang="en-CA" sz="900" b="0" kern="1200" dirty="0" err="1">
              <a:latin typeface="Calibri Light" panose="020F0302020204030204"/>
            </a:rPr>
            <a:t>divulgués</a:t>
          </a:r>
          <a:r>
            <a:rPr lang="en-CA" sz="900" b="0" kern="1200" dirty="0">
              <a:latin typeface="Calibri Light" panose="020F0302020204030204"/>
            </a:rPr>
            <a:t> </a:t>
          </a:r>
          <a:endParaRPr lang="en-US" sz="900" b="0" kern="1200" dirty="0"/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900" b="0" kern="1200" dirty="0"/>
            <a:t>Quels </a:t>
          </a:r>
          <a:r>
            <a:rPr lang="en-CA" sz="900" b="0" kern="1200" dirty="0" err="1"/>
            <a:t>sont</a:t>
          </a:r>
          <a:r>
            <a:rPr lang="en-CA" sz="900" b="0" kern="1200" dirty="0"/>
            <a:t> les </a:t>
          </a:r>
          <a:r>
            <a:rPr lang="en-CA" sz="900" b="0" kern="1200" dirty="0" err="1"/>
            <a:t>risques</a:t>
          </a:r>
          <a:r>
            <a:rPr lang="en-CA" sz="900" b="0" kern="1200" dirty="0"/>
            <a:t> de </a:t>
          </a:r>
          <a:r>
            <a:rPr lang="en-CA" sz="900" b="0" kern="1200" dirty="0" err="1">
              <a:latin typeface="Calibri Light" panose="020F0302020204030204"/>
            </a:rPr>
            <a:t>préjudices</a:t>
          </a:r>
          <a:r>
            <a:rPr lang="en-CA" sz="900" b="0" kern="1200" dirty="0">
              <a:latin typeface="Calibri Light" panose="020F0302020204030204"/>
            </a:rPr>
            <a:t> s </a:t>
          </a:r>
          <a:r>
            <a:rPr lang="en-CA" sz="900" b="0" kern="1200" dirty="0"/>
            <a:t>ou d'autres conséquences ?</a:t>
          </a:r>
          <a:r>
            <a:rPr lang="en-CA" sz="900" b="0" kern="1200" dirty="0">
              <a:latin typeface="Calibri Light" panose="020F0302020204030204"/>
            </a:rPr>
            <a:t> </a:t>
          </a:r>
          <a:endParaRPr lang="en-US" sz="900" b="0" kern="1200" dirty="0"/>
        </a:p>
      </dsp:txBody>
      <dsp:txXfrm>
        <a:off x="0" y="641340"/>
        <a:ext cx="4251605" cy="745200"/>
      </dsp:txXfrm>
    </dsp:sp>
    <dsp:sp modelId="{968ED2A7-1AC6-44FE-B90B-38D01FE9263B}">
      <dsp:nvSpPr>
        <dsp:cNvPr id="0" name=""/>
        <dsp:cNvSpPr/>
      </dsp:nvSpPr>
      <dsp:spPr>
        <a:xfrm>
          <a:off x="0" y="1386540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Donner </a:t>
          </a:r>
          <a:r>
            <a:rPr lang="en-CA" sz="1200" kern="1200" dirty="0"/>
            <a:t>le </a:t>
          </a:r>
          <a:r>
            <a:rPr lang="en-CA" sz="1200" kern="1200" dirty="0" err="1"/>
            <a:t>contrôle</a:t>
          </a:r>
          <a:r>
            <a:rPr lang="en-CA" sz="1200" b="1" kern="1200" dirty="0"/>
            <a:t> aux </a:t>
          </a:r>
          <a:r>
            <a:rPr lang="en-CA" sz="1200" b="1" kern="1200" dirty="0" err="1"/>
            <a:t>utilisateurs</a:t>
          </a:r>
          <a:r>
            <a:rPr lang="en-CA" sz="1200" b="1" kern="1200" dirty="0"/>
            <a:t> (</a:t>
          </a:r>
          <a:r>
            <a:rPr lang="en-CA" sz="1200" b="0" kern="1200" dirty="0" err="1"/>
            <a:t>accès</a:t>
          </a:r>
          <a:r>
            <a:rPr lang="en-CA" sz="1200" b="0" kern="1200" dirty="0"/>
            <a:t> aux </a:t>
          </a:r>
          <a:r>
            <a:rPr lang="en-CA" sz="1200" b="0" kern="1200" dirty="0" err="1"/>
            <a:t>données</a:t>
          </a:r>
          <a:r>
            <a:rPr lang="en-CA" sz="1200" b="0" kern="1200" dirty="0"/>
            <a:t> pour apporter des corrections</a:t>
          </a:r>
          <a:r>
            <a:rPr lang="en-CA" sz="1200" b="1" kern="1200" dirty="0">
              <a:latin typeface="Calibri Light" panose="020F0302020204030204"/>
            </a:rPr>
            <a:t>) </a:t>
          </a:r>
          <a:endParaRPr lang="en-US" sz="1200" kern="1200" dirty="0"/>
        </a:p>
      </dsp:txBody>
      <dsp:txXfrm>
        <a:off x="23271" y="1409811"/>
        <a:ext cx="4205063" cy="430159"/>
      </dsp:txXfrm>
    </dsp:sp>
    <dsp:sp modelId="{27978732-21B8-40D9-83DE-4C19EE2E5A6C}">
      <dsp:nvSpPr>
        <dsp:cNvPr id="0" name=""/>
        <dsp:cNvSpPr/>
      </dsp:nvSpPr>
      <dsp:spPr>
        <a:xfrm>
          <a:off x="0" y="1897802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Donner </a:t>
          </a:r>
          <a:r>
            <a:rPr lang="en-CA" sz="1200" b="1" kern="1200" dirty="0" err="1">
              <a:latin typeface="Calibri Light" panose="020F0302020204030204"/>
            </a:rPr>
            <a:t>une</a:t>
          </a:r>
          <a:r>
            <a:rPr lang="en-CA" sz="1200" b="1" kern="1200" dirty="0">
              <a:latin typeface="Calibri Light" panose="020F0302020204030204"/>
            </a:rPr>
            <a:t> option </a:t>
          </a:r>
          <a:r>
            <a:rPr lang="en-CA" sz="1200" b="1" kern="1200" dirty="0" err="1">
              <a:latin typeface="Calibri Light" panose="020F0302020204030204"/>
            </a:rPr>
            <a:t>claire</a:t>
          </a:r>
          <a:r>
            <a:rPr lang="en-CA" sz="1200" b="1" kern="1200" dirty="0">
              <a:latin typeface="Calibri Light" panose="020F0302020204030204"/>
            </a:rPr>
            <a:t> pour accepter ou</a:t>
          </a:r>
          <a:r>
            <a:rPr lang="en-CA" sz="1200" b="1" kern="1200" dirty="0"/>
            <a:t> refuser</a:t>
          </a:r>
          <a:endParaRPr lang="en-US" sz="1200" kern="1200" dirty="0"/>
        </a:p>
      </dsp:txBody>
      <dsp:txXfrm>
        <a:off x="23271" y="1921073"/>
        <a:ext cx="4205063" cy="430159"/>
      </dsp:txXfrm>
    </dsp:sp>
    <dsp:sp modelId="{FF0B3113-4C21-4E58-A6C3-3A266A9E256C}">
      <dsp:nvSpPr>
        <dsp:cNvPr id="0" name=""/>
        <dsp:cNvSpPr/>
      </dsp:nvSpPr>
      <dsp:spPr>
        <a:xfrm>
          <a:off x="0" y="2409064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dirty="0" err="1"/>
            <a:t>Être</a:t>
          </a:r>
          <a:r>
            <a:rPr lang="en-NZ" sz="1200" b="1" kern="1200" dirty="0"/>
            <a:t> </a:t>
          </a:r>
          <a:r>
            <a:rPr lang="en-NZ" sz="1200" b="1" kern="1200" dirty="0" err="1">
              <a:latin typeface="Calibri Light" panose="020F0302020204030204"/>
            </a:rPr>
            <a:t>novateur</a:t>
          </a:r>
          <a:r>
            <a:rPr lang="en-NZ" sz="1200" b="1" kern="1200" dirty="0"/>
            <a:t> et </a:t>
          </a:r>
          <a:r>
            <a:rPr lang="en-NZ" sz="1200" b="1" kern="1200" dirty="0" err="1"/>
            <a:t>créatif</a:t>
          </a:r>
          <a:endParaRPr lang="en-US" sz="1200" kern="1200" dirty="0" err="1"/>
        </a:p>
      </dsp:txBody>
      <dsp:txXfrm>
        <a:off x="23271" y="2432335"/>
        <a:ext cx="4205063" cy="430159"/>
      </dsp:txXfrm>
    </dsp:sp>
    <dsp:sp modelId="{ED9C0B95-1133-4929-AA64-75F0C5A470CA}">
      <dsp:nvSpPr>
        <dsp:cNvPr id="0" name=""/>
        <dsp:cNvSpPr/>
      </dsp:nvSpPr>
      <dsp:spPr>
        <a:xfrm>
          <a:off x="0" y="2920325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dirty="0">
              <a:latin typeface="Calibri Light" panose="020F0302020204030204"/>
            </a:rPr>
            <a:t>Tenir compte du</a:t>
          </a:r>
          <a:r>
            <a:rPr lang="en-NZ" sz="1200" b="1" kern="1200" dirty="0"/>
            <a:t> point de </a:t>
          </a:r>
          <a:r>
            <a:rPr lang="en-NZ" sz="1200" b="1" kern="1200" dirty="0" err="1"/>
            <a:t>vue</a:t>
          </a:r>
          <a:r>
            <a:rPr lang="en-NZ" sz="1200" b="1" kern="1200" dirty="0"/>
            <a:t> du </a:t>
          </a:r>
          <a:r>
            <a:rPr lang="en-NZ" sz="1200" b="1" kern="1200" dirty="0" err="1"/>
            <a:t>consommateur</a:t>
          </a:r>
          <a:endParaRPr lang="en-US" sz="1200" kern="1200" dirty="0" err="1"/>
        </a:p>
      </dsp:txBody>
      <dsp:txXfrm>
        <a:off x="23271" y="2943596"/>
        <a:ext cx="4205063" cy="430159"/>
      </dsp:txXfrm>
    </dsp:sp>
    <dsp:sp modelId="{F5380BBF-A6D2-4F83-B89E-70AE512B8D27}">
      <dsp:nvSpPr>
        <dsp:cNvPr id="0" name=""/>
        <dsp:cNvSpPr/>
      </dsp:nvSpPr>
      <dsp:spPr>
        <a:xfrm>
          <a:off x="0" y="3431587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dirty="0"/>
            <a:t>Faire du </a:t>
          </a:r>
          <a:r>
            <a:rPr lang="en-NZ" sz="1200" b="1" kern="1200" dirty="0" err="1"/>
            <a:t>consentement</a:t>
          </a:r>
          <a:r>
            <a:rPr lang="en-NZ" sz="1200" b="1" kern="1200" dirty="0"/>
            <a:t> un processus </a:t>
          </a:r>
          <a:r>
            <a:rPr lang="en-NZ" sz="1200" b="1" kern="1200" dirty="0" err="1"/>
            <a:t>dynamique</a:t>
          </a:r>
          <a:r>
            <a:rPr lang="en-NZ" sz="1200" b="1" kern="1200" dirty="0"/>
            <a:t> et </a:t>
          </a:r>
          <a:r>
            <a:rPr lang="en-NZ" sz="1200" b="1" kern="1200" dirty="0" err="1"/>
            <a:t>continu</a:t>
          </a:r>
          <a:r>
            <a:rPr lang="en-NZ" sz="1200" b="1" kern="1200" dirty="0">
              <a:latin typeface="Calibri Light" panose="020F0302020204030204"/>
            </a:rPr>
            <a:t> </a:t>
          </a:r>
          <a:endParaRPr lang="en-US" sz="1200" kern="1200"/>
        </a:p>
      </dsp:txBody>
      <dsp:txXfrm>
        <a:off x="23271" y="3454858"/>
        <a:ext cx="4205063" cy="430159"/>
      </dsp:txXfrm>
    </dsp:sp>
    <dsp:sp modelId="{E8ACADCD-D8B6-4BC1-A909-B9B52CA93D7B}">
      <dsp:nvSpPr>
        <dsp:cNvPr id="0" name=""/>
        <dsp:cNvSpPr/>
      </dsp:nvSpPr>
      <dsp:spPr>
        <a:xfrm>
          <a:off x="0" y="3942849"/>
          <a:ext cx="4251605" cy="47670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200" b="1" kern="1200" dirty="0" err="1"/>
            <a:t>Rendre</a:t>
          </a:r>
          <a:r>
            <a:rPr lang="en-NZ" sz="1200" b="1" kern="1200" dirty="0"/>
            <a:t> des </a:t>
          </a:r>
          <a:r>
            <a:rPr lang="en-NZ" sz="1200" b="1" kern="1200" dirty="0" err="1"/>
            <a:t>comptes</a:t>
          </a:r>
          <a:endParaRPr lang="en-US" sz="1200" kern="1200" dirty="0" err="1"/>
        </a:p>
      </dsp:txBody>
      <dsp:txXfrm>
        <a:off x="23271" y="3966120"/>
        <a:ext cx="4205063" cy="4301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40EBD-7CF3-463F-A95D-8A2A4BB64AAE}">
      <dsp:nvSpPr>
        <dsp:cNvPr id="0" name=""/>
        <dsp:cNvSpPr/>
      </dsp:nvSpPr>
      <dsp:spPr>
        <a:xfrm>
          <a:off x="323850" y="0"/>
          <a:ext cx="10629900" cy="4695725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9996" tIns="87630" rIns="87630" bIns="87630" numCol="1" spcCol="1270" anchor="t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/>
            <a:t>Indicateurs</a:t>
          </a:r>
          <a:r>
            <a:rPr lang="en-CA" sz="1800" b="1" kern="1200" dirty="0">
              <a:latin typeface="Calibri Light" panose="020F0302020204030204"/>
            </a:rPr>
            <a:t> de </a:t>
          </a:r>
          <a:r>
            <a:rPr lang="en-CA" sz="1800" b="1" kern="1200" dirty="0" err="1">
              <a:latin typeface="Calibri Light" panose="020F0302020204030204"/>
            </a:rPr>
            <a:t>rendement</a:t>
          </a:r>
          <a:r>
            <a:rPr lang="en-CA" sz="1800" b="1" kern="1200" dirty="0">
              <a:latin typeface="Calibri Light" panose="020F0302020204030204"/>
            </a:rPr>
            <a:t> </a:t>
          </a:r>
          <a:r>
            <a:rPr lang="en-CA" sz="1800" b="1" kern="1200" dirty="0" err="1">
              <a:latin typeface="Calibri Light" panose="020F0302020204030204"/>
            </a:rPr>
            <a:t>clés</a:t>
          </a:r>
          <a:r>
            <a:rPr lang="en-CA" sz="1800" b="1" kern="1200" dirty="0"/>
            <a:t> </a:t>
          </a:r>
          <a:r>
            <a:rPr lang="en-CA" sz="1800" b="1" kern="1200" dirty="0" err="1">
              <a:latin typeface="Calibri Light" panose="020F0302020204030204"/>
            </a:rPr>
            <a:t>quantitatifs</a:t>
          </a:r>
          <a:r>
            <a:rPr lang="en-CA" sz="1800" b="1" kern="1200" dirty="0">
              <a:latin typeface="Calibri Light" panose="020F0302020204030204"/>
            </a:rPr>
            <a:t> (IRC) </a:t>
          </a:r>
          <a:r>
            <a:rPr lang="en-CA" sz="1800" kern="1200" dirty="0"/>
            <a:t>: Les </a:t>
          </a:r>
          <a:r>
            <a:rPr lang="en-CA" sz="1800" kern="1200" dirty="0">
              <a:latin typeface="Calibri Light" panose="020F0302020204030204"/>
            </a:rPr>
            <a:t>IRC </a:t>
          </a:r>
          <a:r>
            <a:rPr lang="en-CA" sz="1800" kern="1200" dirty="0" err="1">
              <a:latin typeface="Calibri Light" panose="020F0302020204030204"/>
            </a:rPr>
            <a:t>quantitatifs</a:t>
          </a:r>
          <a:r>
            <a:rPr lang="en-CA" sz="1800" kern="1200" dirty="0">
              <a:latin typeface="Calibri Light" panose="020F0302020204030204"/>
            </a:rPr>
            <a:t> </a:t>
          </a:r>
          <a:r>
            <a:rPr lang="en-CA" sz="1800" kern="1200" dirty="0" err="1"/>
            <a:t>suivants</a:t>
          </a:r>
          <a:r>
            <a:rPr lang="en-CA" sz="1800" kern="1200" dirty="0"/>
            <a:t> </a:t>
          </a:r>
          <a:r>
            <a:rPr lang="en-CA" sz="1800" kern="1200" dirty="0" err="1"/>
            <a:t>doivent</a:t>
          </a:r>
          <a:r>
            <a:rPr lang="en-CA" sz="1800" kern="1200" dirty="0"/>
            <a:t> </a:t>
          </a:r>
          <a:r>
            <a:rPr lang="en-CA" sz="1800" kern="1200" dirty="0" err="1"/>
            <a:t>être</a:t>
          </a:r>
          <a:r>
            <a:rPr lang="en-CA" sz="1800" kern="1200" dirty="0">
              <a:latin typeface="Calibri Light" panose="020F0302020204030204"/>
            </a:rPr>
            <a:t> </a:t>
          </a:r>
          <a:r>
            <a:rPr lang="en-CA" sz="1800" kern="1200" dirty="0" err="1">
              <a:latin typeface="Calibri Light" panose="020F0302020204030204"/>
            </a:rPr>
            <a:t>surveillés</a:t>
          </a:r>
          <a:r>
            <a:rPr lang="en-CA" sz="1800" kern="1200" dirty="0"/>
            <a:t> :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CA" sz="1800" kern="1200" dirty="0">
              <a:latin typeface="Calibri Light" panose="020F0302020204030204"/>
            </a:rPr>
            <a:t>Le </a:t>
          </a:r>
          <a:r>
            <a:rPr lang="en-CA" sz="1800" kern="1200" dirty="0" err="1">
              <a:latin typeface="Calibri Light" panose="020F0302020204030204"/>
            </a:rPr>
            <a:t>nombre</a:t>
          </a:r>
          <a:r>
            <a:rPr lang="en-CA" sz="1800" kern="1200" dirty="0"/>
            <a:t> et </a:t>
          </a:r>
          <a:r>
            <a:rPr lang="en-CA" sz="1800" kern="1200" dirty="0" err="1"/>
            <a:t>pourcentage</a:t>
          </a:r>
          <a:r>
            <a:rPr lang="en-CA" sz="1800" kern="1200" dirty="0"/>
            <a:t> </a:t>
          </a:r>
          <a:r>
            <a:rPr lang="en-CA" sz="1800" kern="1200" dirty="0" err="1"/>
            <a:t>d'augmentation</a:t>
          </a:r>
          <a:r>
            <a:rPr lang="en-CA" sz="1800" kern="1200" dirty="0"/>
            <a:t> </a:t>
          </a:r>
          <a:r>
            <a:rPr lang="en-CA" sz="1800" kern="1200" dirty="0" err="1"/>
            <a:t>d'une</a:t>
          </a:r>
          <a:r>
            <a:rPr lang="en-CA" sz="1800" kern="1200" dirty="0"/>
            <a:t> </a:t>
          </a:r>
          <a:r>
            <a:rPr lang="en-CA" sz="1800" kern="1200" dirty="0" err="1"/>
            <a:t>année</a:t>
          </a:r>
          <a:r>
            <a:rPr lang="en-CA" sz="1800" kern="1200" dirty="0"/>
            <a:t> sur </a:t>
          </a:r>
          <a:r>
            <a:rPr lang="en-CA" sz="1800" kern="1200" dirty="0" err="1"/>
            <a:t>l'autre</a:t>
          </a:r>
          <a:r>
            <a:rPr lang="en-CA" sz="1800" kern="1200" dirty="0"/>
            <a:t> des </a:t>
          </a:r>
          <a:r>
            <a:rPr lang="en-CA" sz="1800" kern="1200" dirty="0">
              <a:latin typeface="Calibri Light" panose="020F0302020204030204"/>
            </a:rPr>
            <a:t>ententes </a:t>
          </a:r>
          <a:r>
            <a:rPr lang="en-CA" sz="1800" kern="1200" dirty="0" err="1"/>
            <a:t>d'utilisateurs</a:t>
          </a:r>
          <a:r>
            <a:rPr lang="en-CA" sz="1800" kern="1200" dirty="0"/>
            <a:t> </a:t>
          </a:r>
          <a:r>
            <a:rPr lang="en-CA" sz="1800" kern="1200" dirty="0" err="1"/>
            <a:t>ou</a:t>
          </a:r>
          <a:r>
            <a:rPr lang="en-CA" sz="1800" kern="1200" dirty="0"/>
            <a:t> des </a:t>
          </a:r>
          <a:r>
            <a:rPr lang="en-CA" sz="1800" kern="1200" dirty="0" err="1"/>
            <a:t>déclarations</a:t>
          </a:r>
          <a:r>
            <a:rPr lang="en-CA" sz="1800" kern="1200" dirty="0"/>
            <a:t> de </a:t>
          </a:r>
          <a:r>
            <a:rPr lang="en-CA" sz="1800" kern="1200" dirty="0" err="1"/>
            <a:t>consentement</a:t>
          </a:r>
          <a:r>
            <a:rPr lang="en-CA" sz="1800" kern="1200" dirty="0"/>
            <a:t> au </a:t>
          </a:r>
          <a:r>
            <a:rPr lang="en-CA" sz="1800" kern="1200" dirty="0" err="1"/>
            <a:t>niveau</a:t>
          </a:r>
          <a:r>
            <a:rPr lang="en-CA" sz="1800" kern="1200" dirty="0"/>
            <a:t> de </a:t>
          </a:r>
          <a:r>
            <a:rPr lang="en-CA" sz="1800" kern="1200" dirty="0" err="1"/>
            <a:t>l'entreprise</a:t>
          </a:r>
          <a:r>
            <a:rPr lang="en-CA" sz="1800" kern="1200" dirty="0"/>
            <a:t> mis </a:t>
          </a:r>
          <a:r>
            <a:rPr lang="en-CA" sz="1800" kern="1200" dirty="0" err="1"/>
            <a:t>en</a:t>
          </a:r>
          <a:r>
            <a:rPr lang="en-CA" sz="1800" kern="1200" dirty="0"/>
            <a:t> </a:t>
          </a:r>
          <a:r>
            <a:rPr lang="en-CA" sz="1800" kern="1200" dirty="0" err="1"/>
            <a:t>œuvre</a:t>
          </a:r>
          <a:r>
            <a:rPr lang="en-CA" sz="1800" kern="1200" dirty="0"/>
            <a:t>/</a:t>
          </a:r>
          <a:r>
            <a:rPr lang="en-CA" sz="1800" kern="1200" dirty="0" err="1"/>
            <a:t>utilisés</a:t>
          </a:r>
          <a:r>
            <a:rPr lang="en-CA" sz="1800" kern="1200" dirty="0"/>
            <a:t> ;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CA" sz="1800" kern="1200" dirty="0"/>
            <a:t>le </a:t>
          </a:r>
          <a:r>
            <a:rPr lang="en-CA" sz="1800" kern="1200" dirty="0" err="1"/>
            <a:t>nombre</a:t>
          </a:r>
          <a:r>
            <a:rPr lang="en-CA" sz="1800" kern="1200" dirty="0"/>
            <a:t> et le </a:t>
          </a:r>
          <a:r>
            <a:rPr lang="en-CA" sz="1800" kern="1200" dirty="0" err="1"/>
            <a:t>pourcentage</a:t>
          </a:r>
          <a:r>
            <a:rPr lang="en-CA" sz="1800" kern="1200" dirty="0"/>
            <a:t> </a:t>
          </a:r>
          <a:r>
            <a:rPr lang="en-CA" sz="1800" kern="1200" dirty="0" err="1"/>
            <a:t>d'augmentation</a:t>
          </a:r>
          <a:r>
            <a:rPr lang="en-CA" sz="1800" kern="1200" dirty="0"/>
            <a:t> </a:t>
          </a:r>
          <a:r>
            <a:rPr lang="en-CA" sz="1800" kern="1200" dirty="0" err="1"/>
            <a:t>d'une</a:t>
          </a:r>
          <a:r>
            <a:rPr lang="en-CA" sz="1800" kern="1200" dirty="0"/>
            <a:t> </a:t>
          </a:r>
          <a:r>
            <a:rPr lang="en-CA" sz="1800" kern="1200" dirty="0" err="1"/>
            <a:t>année</a:t>
          </a:r>
          <a:r>
            <a:rPr lang="en-CA" sz="1800" kern="1200" dirty="0"/>
            <a:t> sur </a:t>
          </a:r>
          <a:r>
            <a:rPr lang="en-CA" sz="1800" kern="1200" dirty="0" err="1"/>
            <a:t>l'autre</a:t>
          </a:r>
          <a:r>
            <a:rPr lang="en-CA" sz="1800" kern="1200" dirty="0"/>
            <a:t> des </a:t>
          </a:r>
          <a:r>
            <a:rPr lang="en-CA" sz="1800" kern="1200" dirty="0" err="1"/>
            <a:t>outils</a:t>
          </a:r>
          <a:r>
            <a:rPr lang="en-CA" sz="1800" kern="1200" dirty="0"/>
            <a:t> </a:t>
          </a:r>
          <a:r>
            <a:rPr lang="en-CA" sz="1800" kern="1200" dirty="0" err="1"/>
            <a:t>ou</a:t>
          </a:r>
          <a:r>
            <a:rPr lang="en-CA" sz="1800" kern="1200" dirty="0"/>
            <a:t> processus </a:t>
          </a:r>
          <a:r>
            <a:rPr lang="en-CA" sz="1800" kern="1200" dirty="0" err="1"/>
            <a:t>supplémentaires</a:t>
          </a:r>
          <a:r>
            <a:rPr lang="en-CA" sz="1800" kern="1200" dirty="0">
              <a:latin typeface="Calibri Light" panose="020F0302020204030204"/>
            </a:rPr>
            <a:t> </a:t>
          </a:r>
          <a:r>
            <a:rPr lang="en-CA" sz="1800" kern="1200" dirty="0"/>
            <a:t> à </a:t>
          </a:r>
          <a:r>
            <a:rPr lang="en-CA" sz="1800" kern="1200" dirty="0" err="1"/>
            <a:t>l'appui</a:t>
          </a:r>
          <a:r>
            <a:rPr lang="en-CA" sz="1800" kern="1200" dirty="0"/>
            <a:t> du cadre ; et</a:t>
          </a: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r>
            <a:rPr lang="en-CA" sz="1800" kern="1200" dirty="0">
              <a:latin typeface="Calibri Light" panose="020F0302020204030204"/>
            </a:rPr>
            <a:t> Le </a:t>
          </a:r>
          <a:r>
            <a:rPr lang="en-CA" sz="1800" kern="1200" dirty="0" err="1">
              <a:latin typeface="Calibri Light" panose="020F0302020204030204"/>
            </a:rPr>
            <a:t>nombre</a:t>
          </a:r>
          <a:r>
            <a:rPr lang="en-CA" sz="1800" kern="1200" dirty="0"/>
            <a:t> et </a:t>
          </a:r>
          <a:r>
            <a:rPr lang="en-CA" sz="1800" kern="1200" dirty="0">
              <a:latin typeface="Calibri Light" panose="020F0302020204030204"/>
            </a:rPr>
            <a:t>le </a:t>
          </a:r>
          <a:r>
            <a:rPr lang="en-CA" sz="1800" kern="1200" dirty="0" err="1">
              <a:latin typeface="Calibri Light" panose="020F0302020204030204"/>
            </a:rPr>
            <a:t>pourcentage</a:t>
          </a:r>
          <a:r>
            <a:rPr lang="en-CA" sz="1800" kern="1200" dirty="0"/>
            <a:t> </a:t>
          </a:r>
          <a:r>
            <a:rPr lang="en-CA" sz="1800" kern="1200" dirty="0" err="1"/>
            <a:t>d'augmentation</a:t>
          </a:r>
          <a:r>
            <a:rPr lang="en-CA" sz="1800" kern="1200" dirty="0"/>
            <a:t> </a:t>
          </a:r>
          <a:r>
            <a:rPr lang="en-CA" sz="1800" kern="1200" dirty="0" err="1"/>
            <a:t>d'une</a:t>
          </a:r>
          <a:r>
            <a:rPr lang="en-CA" sz="1800" kern="1200" dirty="0"/>
            <a:t> </a:t>
          </a:r>
          <a:r>
            <a:rPr lang="en-CA" sz="1800" kern="1200" dirty="0" err="1"/>
            <a:t>année</a:t>
          </a:r>
          <a:r>
            <a:rPr lang="en-CA" sz="1800" kern="1200" dirty="0"/>
            <a:t> sur </a:t>
          </a:r>
          <a:r>
            <a:rPr lang="en-CA" sz="1800" kern="1200" dirty="0" err="1"/>
            <a:t>l'autre</a:t>
          </a:r>
          <a:r>
            <a:rPr lang="en-CA" sz="1800" kern="1200" dirty="0"/>
            <a:t> des séances de </a:t>
          </a:r>
          <a:r>
            <a:rPr lang="en-CA" sz="1800" kern="1200" dirty="0" err="1"/>
            <a:t>sensibilisation</a:t>
          </a:r>
          <a:r>
            <a:rPr lang="en-CA" sz="1800" kern="1200" dirty="0"/>
            <a:t> </a:t>
          </a:r>
          <a:r>
            <a:rPr lang="en-CA" sz="1800" kern="1200" dirty="0" err="1"/>
            <a:t>ou</a:t>
          </a:r>
          <a:r>
            <a:rPr lang="en-CA" sz="1800" kern="1200" dirty="0"/>
            <a:t> </a:t>
          </a:r>
          <a:r>
            <a:rPr lang="en-CA" sz="1800" kern="1200" dirty="0" err="1"/>
            <a:t>d'information</a:t>
          </a:r>
          <a:r>
            <a:rPr lang="en-CA" sz="1800" kern="1200" dirty="0"/>
            <a:t> </a:t>
          </a:r>
          <a:r>
            <a:rPr lang="en-CA" sz="1800" kern="1200" dirty="0" err="1"/>
            <a:t>destinées</a:t>
          </a:r>
          <a:r>
            <a:rPr lang="en-CA" sz="1800" kern="1200" dirty="0"/>
            <a:t> aux </a:t>
          </a:r>
          <a:r>
            <a:rPr lang="en-CA" sz="1800" kern="1200" dirty="0">
              <a:latin typeface="Calibri Light" panose="020F0302020204030204"/>
            </a:rPr>
            <a:t>intervenantss</a:t>
          </a:r>
          <a:r>
            <a:rPr lang="en-CA" sz="1800" kern="1200" dirty="0"/>
            <a:t>.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Char char="-"/>
          </a:pPr>
          <a:endParaRPr lang="en-CA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/>
            <a:t>Attributs</a:t>
          </a:r>
          <a:r>
            <a:rPr lang="en-CA" sz="1800" b="1" kern="1200" dirty="0"/>
            <a:t> et </a:t>
          </a:r>
          <a:r>
            <a:rPr lang="en-CA" sz="1800" b="1" kern="1200" dirty="0" err="1"/>
            <a:t>indicateurs</a:t>
          </a:r>
          <a:r>
            <a:rPr lang="en-CA" sz="1800" b="1" kern="1200" dirty="0"/>
            <a:t> </a:t>
          </a:r>
          <a:r>
            <a:rPr lang="en-CA" sz="1800" b="1" kern="1200" dirty="0" err="1"/>
            <a:t>qualitatifs</a:t>
          </a:r>
          <a:r>
            <a:rPr lang="en-CA" sz="1800" b="1" kern="1200" dirty="0"/>
            <a:t> </a:t>
          </a:r>
          <a:r>
            <a:rPr lang="en-CA" sz="1800" kern="1200" dirty="0"/>
            <a:t>: </a:t>
          </a:r>
          <a:r>
            <a:rPr lang="en-CA" sz="1800" kern="1200" dirty="0" err="1"/>
            <a:t>Étant</a:t>
          </a:r>
          <a:r>
            <a:rPr lang="en-CA" sz="1800" kern="1200" dirty="0"/>
            <a:t> </a:t>
          </a:r>
          <a:r>
            <a:rPr lang="en-CA" sz="1800" kern="1200" dirty="0" err="1"/>
            <a:t>donné</a:t>
          </a:r>
          <a:r>
            <a:rPr lang="en-CA" sz="1800" kern="1200" dirty="0"/>
            <a:t> </a:t>
          </a:r>
          <a:r>
            <a:rPr lang="en-CA" sz="1800" kern="1200" dirty="0">
              <a:latin typeface="Calibri Light" panose="020F0302020204030204"/>
            </a:rPr>
            <a:t>que les</a:t>
          </a:r>
          <a:r>
            <a:rPr lang="en-CA" sz="1800" kern="1200" dirty="0"/>
            <a:t> </a:t>
          </a:r>
          <a:r>
            <a:rPr lang="en-CA" sz="1800" kern="1200" dirty="0" err="1"/>
            <a:t>mesures</a:t>
          </a:r>
          <a:r>
            <a:rPr lang="en-CA" sz="1800" kern="1200" dirty="0">
              <a:latin typeface="Calibri Light" panose="020F0302020204030204"/>
            </a:rPr>
            <a:t> </a:t>
          </a:r>
          <a:r>
            <a:rPr lang="en-CA" sz="1800" kern="1200" dirty="0" err="1">
              <a:latin typeface="Calibri Light" panose="020F0302020204030204"/>
            </a:rPr>
            <a:t>peuvent</a:t>
          </a:r>
          <a:r>
            <a:rPr lang="en-CA" sz="1800" kern="1200" dirty="0">
              <a:latin typeface="Calibri Light" panose="020F0302020204030204"/>
            </a:rPr>
            <a:t> </a:t>
          </a:r>
          <a:r>
            <a:rPr lang="en-CA" sz="1800" kern="1200" dirty="0" err="1"/>
            <a:t>être</a:t>
          </a:r>
          <a:r>
            <a:rPr lang="en-CA" sz="1800" kern="1200" dirty="0"/>
            <a:t> </a:t>
          </a:r>
          <a:r>
            <a:rPr lang="en-CA" sz="1800" kern="1200" dirty="0" err="1">
              <a:latin typeface="Calibri Light" panose="020F0302020204030204"/>
            </a:rPr>
            <a:t>difficiles</a:t>
          </a:r>
          <a:r>
            <a:rPr lang="en-CA" sz="1800" kern="1200" dirty="0">
              <a:latin typeface="Calibri Light" panose="020F0302020204030204"/>
            </a:rPr>
            <a:t> à </a:t>
          </a:r>
          <a:r>
            <a:rPr lang="en-CA" sz="1800" kern="1200" dirty="0" err="1">
              <a:latin typeface="Calibri Light" panose="020F0302020204030204"/>
            </a:rPr>
            <a:t>attibuer</a:t>
          </a:r>
          <a:r>
            <a:rPr lang="en-CA" sz="1800" kern="1200" dirty="0">
              <a:latin typeface="Calibri Light" panose="020F0302020204030204"/>
            </a:rPr>
            <a:t> </a:t>
          </a:r>
          <a:r>
            <a:rPr lang="en-CA" sz="1800" kern="1200" dirty="0" err="1">
              <a:latin typeface="Calibri Light" panose="020F0302020204030204"/>
            </a:rPr>
            <a:t>directement</a:t>
          </a:r>
          <a:r>
            <a:rPr lang="en-CA" sz="1800" kern="1200" dirty="0"/>
            <a:t> </a:t>
          </a:r>
          <a:r>
            <a:rPr lang="en-CA" sz="1800" kern="1200" dirty="0">
              <a:latin typeface="Calibri Light" panose="020F0302020204030204"/>
            </a:rPr>
            <a:t>au cadre</a:t>
          </a:r>
          <a:r>
            <a:rPr lang="en-CA" sz="1800" kern="1200" dirty="0"/>
            <a:t>, les </a:t>
          </a:r>
          <a:r>
            <a:rPr lang="en-CA" sz="1800" kern="1200" dirty="0" err="1"/>
            <a:t>considérations</a:t>
          </a:r>
          <a:r>
            <a:rPr lang="en-CA" sz="1800" kern="1200" dirty="0"/>
            <a:t> </a:t>
          </a:r>
          <a:r>
            <a:rPr lang="en-CA" sz="1800" kern="1200" dirty="0" err="1"/>
            <a:t>qualitatives</a:t>
          </a:r>
          <a:r>
            <a:rPr lang="en-CA" sz="1800" kern="1200" dirty="0"/>
            <a:t> </a:t>
          </a:r>
          <a:r>
            <a:rPr lang="en-CA" sz="1800" kern="1200" dirty="0" err="1"/>
            <a:t>devraient</a:t>
          </a:r>
          <a:r>
            <a:rPr lang="en-CA" sz="1800" kern="1200" dirty="0"/>
            <a:t> </a:t>
          </a:r>
          <a:r>
            <a:rPr lang="en-CA" sz="1800" kern="1200" dirty="0" err="1"/>
            <a:t>inclure</a:t>
          </a:r>
          <a:r>
            <a:rPr lang="en-CA" sz="1800" kern="1200" dirty="0"/>
            <a:t> les </a:t>
          </a:r>
          <a:r>
            <a:rPr lang="en-CA" sz="1800" kern="1200" dirty="0" err="1"/>
            <a:t>avantages</a:t>
          </a:r>
          <a:r>
            <a:rPr lang="en-CA" sz="1800" kern="1200" dirty="0"/>
            <a:t> </a:t>
          </a:r>
          <a:r>
            <a:rPr lang="en-CA" sz="1800" kern="1200" dirty="0" err="1"/>
            <a:t>ou</a:t>
          </a:r>
          <a:r>
            <a:rPr lang="en-CA" sz="1800" kern="1200" dirty="0"/>
            <a:t> des </a:t>
          </a:r>
          <a:r>
            <a:rPr lang="en-CA" sz="1800" kern="1200" dirty="0" err="1"/>
            <a:t>résultats</a:t>
          </a:r>
          <a:r>
            <a:rPr lang="en-CA" sz="1800" kern="1200" dirty="0">
              <a:latin typeface="Calibri Light" panose="020F0302020204030204"/>
            </a:rPr>
            <a:t> </a:t>
          </a:r>
          <a:r>
            <a:rPr lang="en-CA" sz="1800" kern="1200" dirty="0" err="1">
              <a:latin typeface="Calibri Light" panose="020F0302020204030204"/>
            </a:rPr>
            <a:t>améliorés</a:t>
          </a:r>
          <a:r>
            <a:rPr lang="en-CA" sz="1800" kern="1200" dirty="0"/>
            <a:t>, </a:t>
          </a:r>
          <a:r>
            <a:rPr lang="en-CA" sz="1800" kern="1200" dirty="0" err="1"/>
            <a:t>tels</a:t>
          </a:r>
          <a:r>
            <a:rPr lang="en-CA" sz="1800" kern="1200" dirty="0"/>
            <a:t> que </a:t>
          </a:r>
          <a:r>
            <a:rPr lang="en-CA" sz="1800" kern="1200" dirty="0" err="1"/>
            <a:t>l'amélioration</a:t>
          </a:r>
          <a:r>
            <a:rPr lang="en-CA" sz="1800" kern="1200" dirty="0"/>
            <a:t> du partage de </a:t>
          </a:r>
          <a:r>
            <a:rPr lang="en-CA" sz="1800" kern="1200" dirty="0" err="1"/>
            <a:t>l'information</a:t>
          </a:r>
          <a:r>
            <a:rPr lang="en-CA" sz="1800" kern="1200" dirty="0"/>
            <a:t>, la </a:t>
          </a:r>
          <a:r>
            <a:rPr lang="en-CA" sz="1800" kern="1200" dirty="0" err="1"/>
            <a:t>transparence</a:t>
          </a:r>
          <a:r>
            <a:rPr lang="en-CA" sz="1800" kern="1200" dirty="0"/>
            <a:t>, la </a:t>
          </a:r>
          <a:r>
            <a:rPr lang="en-CA" sz="1800" kern="1200" dirty="0" err="1"/>
            <a:t>responsabilité</a:t>
          </a:r>
          <a:r>
            <a:rPr lang="en-CA" sz="1800" kern="1200" dirty="0"/>
            <a:t> et la </a:t>
          </a:r>
          <a:r>
            <a:rPr lang="en-CA" sz="1800" kern="1200" dirty="0" err="1"/>
            <a:t>réduction</a:t>
          </a:r>
          <a:r>
            <a:rPr lang="en-CA" sz="1800" kern="1200" dirty="0"/>
            <a:t> </a:t>
          </a:r>
          <a:r>
            <a:rPr lang="en-CA" sz="1800" kern="1200" dirty="0">
              <a:latin typeface="Calibri Light" panose="020F0302020204030204"/>
            </a:rPr>
            <a:t>du </a:t>
          </a:r>
          <a:r>
            <a:rPr lang="en-CA" sz="1800" kern="1200" dirty="0" err="1">
              <a:latin typeface="Calibri Light" panose="020F0302020204030204"/>
            </a:rPr>
            <a:t>fardeau</a:t>
          </a:r>
          <a:r>
            <a:rPr lang="en-CA" sz="1800" kern="1200" dirty="0"/>
            <a:t> </a:t>
          </a:r>
          <a:r>
            <a:rPr lang="en-CA" sz="1800" kern="1200" dirty="0" err="1">
              <a:latin typeface="Calibri Light" panose="020F0302020204030204"/>
            </a:rPr>
            <a:t>administratif</a:t>
          </a:r>
          <a:r>
            <a:rPr lang="en-CA" sz="1800" kern="1200" dirty="0">
              <a:latin typeface="Calibri Light" panose="020F0302020204030204"/>
            </a:rPr>
            <a:t>.</a:t>
          </a:r>
          <a:endParaRPr lang="en-C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CA" sz="1800" kern="1200"/>
        </a:p>
      </dsp:txBody>
      <dsp:txXfrm>
        <a:off x="323850" y="0"/>
        <a:ext cx="10629900" cy="4695725"/>
      </dsp:txXfrm>
    </dsp:sp>
    <dsp:sp modelId="{36AE4F9D-8185-492C-B213-B52D42199AB3}">
      <dsp:nvSpPr>
        <dsp:cNvPr id="0" name=""/>
        <dsp:cNvSpPr/>
      </dsp:nvSpPr>
      <dsp:spPr>
        <a:xfrm>
          <a:off x="160625" y="687874"/>
          <a:ext cx="1682789" cy="2802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D19C3F-0203-40FF-8262-23276A17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24B2CE-1692-4FA2-90D6-B6D57F0E50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EDA47-E730-4AFE-9250-80015B517044}" type="datetimeFigureOut">
              <a:rPr lang="en-CA" smtClean="0"/>
              <a:t>2023-12-27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88CF7-8AFF-4FF3-AA2F-F48F8F54BC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C1789-BE06-4274-89D3-12AAF72EE1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C4BF2-942C-402B-ADC1-D1DCF43FE1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0139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45F2-6D86-4A9F-96F3-95179B7C125B}" type="datetimeFigureOut">
              <a:rPr lang="en-CA" smtClean="0"/>
              <a:t>2023-12-27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FC1D-300F-4938-9CB3-B9DC18D1AF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1532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FC1D-300F-4938-9CB3-B9DC18D1AFA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62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FC1D-300F-4938-9CB3-B9DC18D1AFA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441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FC1D-300F-4938-9CB3-B9DC18D1AFA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55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FC1D-300F-4938-9CB3-B9DC18D1AFA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195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CA" sz="1800" b="1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NOTES D'ALLOCUTION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Bien que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soyons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encore en train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mener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consultations,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commencé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recevoir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réponses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parties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prenantes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mis à jour le cadre sur la base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leurs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commentaires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regroupé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leurs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commentaires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trois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thèmes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principaux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: clarifier,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affiner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rendre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technologies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l'information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accessibles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[Clarifier] 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Clarifier le champ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d'application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 cadre -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reçu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questions sur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problèmes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corollaires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au cadre. 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exemple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reçu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questions sur les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méthodes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traitement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données,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notamment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la manière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données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personnelles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peuvent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dépersonnalisées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réponse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cette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question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étant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spécifique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au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contexte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coordonnées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 CDO, qui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mieux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équipé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pour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traiter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cette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question.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également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reçu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questions sur la gestion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risques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associés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aux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fuites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données.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Étant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donné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cette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question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dépasse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champ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d'application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 cadre,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travaillons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avec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l'équipe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chargée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la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sécurité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informatique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pour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établir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liens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supplémentaires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questions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donc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également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aidés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définir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section "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rôles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responsabilités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" du cadre,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afin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mieux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définir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rôle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les parties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prenantes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contacter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pour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obtenir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conseils sur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sujets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connexes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Affiner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] 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qui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concerne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thème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l'affinage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reçu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d'excellents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commentaires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la manière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indicateurs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performance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devraient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être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mesurés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réexaminé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indicateurs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performance et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modifié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façon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mesurons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succès en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incluant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pourcentage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d'augmentation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d'une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année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l'autre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afin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donner plus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évaluations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également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reçu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commentaires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la manière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document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apportait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nouvelles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permettait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diffuser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utiles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C'est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pourquoi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ajouté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section sur les messages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clés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ouverture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 cadre,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l'intention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personnes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qui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découvrent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monde du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consentement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[IT-enable] </a:t>
            </a:r>
            <a:endParaRPr lang="en-CA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Enfin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en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qui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concerne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le retour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d'information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la mise en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œuvre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technologies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l'information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nous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avons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apporté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des modifications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afin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souligner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l'adoption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 cadre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neutre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sur le plan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technologique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et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qu'elle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permet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d'assurer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pérennité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toute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plate-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informatique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qui sera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développée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tout en gardant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l'esprit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qu'un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système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 type CMIX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est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option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envisageable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à </a:t>
            </a:r>
            <a:r>
              <a:rPr lang="en-CA" sz="1800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l'avenir</a:t>
            </a:r>
            <a:r>
              <a:rPr lang="en-CA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 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2FFC1D-300F-4938-9CB3-B9DC18D1AFAE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60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4E34-7B32-4F30-8DC1-A43BD85423A6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994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AC638-D1C7-4475-B915-19A583A8C926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31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85DD1-84F0-4CF6-843D-646E0D819179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328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77984-5E93-174D-AA4F-56EB37D89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Decorative background pattern">
            <a:extLst>
              <a:ext uri="{FF2B5EF4-FFF2-40B4-BE49-F238E27FC236}">
                <a16:creationId xmlns:a16="http://schemas.microsoft.com/office/drawing/2014/main" id="{75168E19-77D7-7F49-AA2C-F9861EF47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1059"/>
            <a:ext cx="12192000" cy="6855883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F0B100C-E84C-5A4A-A12C-DB327D17D4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522289"/>
            <a:ext cx="11072488" cy="669925"/>
          </a:xfrm>
          <a:prstGeom prst="rect">
            <a:avLst/>
          </a:prstGeom>
        </p:spPr>
        <p:txBody>
          <a:bodyPr anchor="b"/>
          <a:lstStyle>
            <a:lvl1pPr>
              <a:buNone/>
              <a:defRPr sz="4798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50A7347-3106-7B47-82EA-9F3B7DCDE2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354139"/>
            <a:ext cx="11072489" cy="4584190"/>
          </a:xfrm>
          <a:prstGeom prst="rect">
            <a:avLst/>
          </a:prstGeom>
        </p:spPr>
        <p:txBody>
          <a:bodyPr/>
          <a:lstStyle>
            <a:lvl1pPr>
              <a:buNone/>
              <a:defRPr sz="23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1365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810CC8-FF7F-AE43-A242-9BC713742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5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corative background pattern">
            <a:extLst>
              <a:ext uri="{FF2B5EF4-FFF2-40B4-BE49-F238E27FC236}">
                <a16:creationId xmlns:a16="http://schemas.microsoft.com/office/drawing/2014/main" id="{0CB54142-5979-8245-853A-48837F232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93140A-4984-FD4E-AF9B-1D325077C366}"/>
              </a:ext>
            </a:extLst>
          </p:cNvPr>
          <p:cNvSpPr/>
          <p:nvPr userDrawn="1"/>
        </p:nvSpPr>
        <p:spPr>
          <a:xfrm>
            <a:off x="298176" y="188844"/>
            <a:ext cx="11787809" cy="556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 descr="Canada">
            <a:extLst>
              <a:ext uri="{FF2B5EF4-FFF2-40B4-BE49-F238E27FC236}">
                <a16:creationId xmlns:a16="http://schemas.microsoft.com/office/drawing/2014/main" id="{46B8668E-AE0A-A041-BAB8-07D098DE19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9575" y="469171"/>
            <a:ext cx="1379628" cy="332263"/>
          </a:xfrm>
          <a:prstGeom prst="rect">
            <a:avLst/>
          </a:prstGeom>
        </p:spPr>
      </p:pic>
      <p:pic>
        <p:nvPicPr>
          <p:cNvPr id="12" name="Picture 11" descr="Innovation, Science and Economic Development Canada">
            <a:extLst>
              <a:ext uri="{FF2B5EF4-FFF2-40B4-BE49-F238E27FC236}">
                <a16:creationId xmlns:a16="http://schemas.microsoft.com/office/drawing/2014/main" id="{A3780327-81AA-F94B-833D-10FF4961D7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942" y="574115"/>
            <a:ext cx="4645525" cy="237364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3DB3EAD-A7BF-FB40-85AA-0E651DE390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8175" y="2268366"/>
            <a:ext cx="6324768" cy="2600581"/>
          </a:xfrm>
          <a:prstGeom prst="rect">
            <a:avLst/>
          </a:prstGeom>
        </p:spPr>
        <p:txBody>
          <a:bodyPr anchor="b"/>
          <a:lstStyle>
            <a:lvl1pPr>
              <a:buNone/>
              <a:defRPr sz="6665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6665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1F6FEBE-9020-B747-BFA4-DDD32275F7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75" y="4966937"/>
            <a:ext cx="6324768" cy="1385336"/>
          </a:xfrm>
          <a:prstGeom prst="rect">
            <a:avLst/>
          </a:prstGeom>
        </p:spPr>
        <p:txBody>
          <a:bodyPr/>
          <a:lstStyle>
            <a:lvl1pPr>
              <a:buNone/>
              <a:defRPr sz="3199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79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42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77984-5E93-174D-AA4F-56EB37D892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168E19-77D7-7F49-AA2C-F9861EF47F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01651" y="1442435"/>
            <a:ext cx="11205247" cy="4429728"/>
          </a:xfrm>
          <a:prstGeom prst="rect">
            <a:avLst/>
          </a:prstGeom>
        </p:spPr>
        <p:txBody>
          <a:bodyPr/>
          <a:lstStyle>
            <a:lvl1pPr>
              <a:buClr>
                <a:srgbClr val="D12E77"/>
              </a:buClr>
              <a:defRPr>
                <a:solidFill>
                  <a:srgbClr val="332792"/>
                </a:solidFill>
                <a:latin typeface="Century Gothic" panose="020B0502020202020204" pitchFamily="34" charset="0"/>
              </a:defRPr>
            </a:lvl1pPr>
            <a:lvl2pPr>
              <a:buClr>
                <a:srgbClr val="D12E77"/>
              </a:buClr>
              <a:defRPr>
                <a:solidFill>
                  <a:srgbClr val="332792"/>
                </a:solidFill>
                <a:latin typeface="Century Gothic" panose="020B0502020202020204" pitchFamily="34" charset="0"/>
              </a:defRPr>
            </a:lvl2pPr>
            <a:lvl3pPr>
              <a:buClr>
                <a:srgbClr val="D12E77"/>
              </a:buClr>
              <a:defRPr>
                <a:solidFill>
                  <a:srgbClr val="332792"/>
                </a:solidFill>
                <a:latin typeface="Century Gothic" panose="020B0502020202020204" pitchFamily="34" charset="0"/>
              </a:defRPr>
            </a:lvl3pPr>
            <a:lvl4pPr>
              <a:buClr>
                <a:srgbClr val="D12E77"/>
              </a:buClr>
              <a:defRPr>
                <a:solidFill>
                  <a:srgbClr val="332792"/>
                </a:solidFill>
                <a:latin typeface="Century Gothic" panose="020B0502020202020204" pitchFamily="34" charset="0"/>
              </a:defRPr>
            </a:lvl4pPr>
            <a:lvl5pPr>
              <a:buClr>
                <a:srgbClr val="D12E77"/>
              </a:buClr>
              <a:defRPr>
                <a:solidFill>
                  <a:srgbClr val="33279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01651" y="605307"/>
            <a:ext cx="11205247" cy="64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9" b="0">
                <a:solidFill>
                  <a:srgbClr val="33279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55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02FF2-C1A9-40EB-94E4-2DF8C060ED78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34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0D98-67E3-4D8C-A360-B4670D8D0760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72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FA7B-0DD0-4B31-90F6-03618F9471CC}" type="datetime1">
              <a:rPr lang="en-US" smtClean="0"/>
              <a:t>12/27/2023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00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F3A1D-FA7C-4053-A747-89480173F339}" type="datetime1">
              <a:rPr lang="en-US" smtClean="0"/>
              <a:t>12/27/2023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87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B2F-B019-4712-8095-7ADAD531AA59}" type="datetime1">
              <a:rPr lang="en-US" smtClean="0"/>
              <a:t>12/27/2023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7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85C0-5860-477C-B4A0-5A2332FB3BF9}" type="datetime1">
              <a:rPr lang="en-US" smtClean="0"/>
              <a:t>12/27/2023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46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7973-C694-4CD1-AF12-91D49ED9DECD}" type="datetime1">
              <a:rPr lang="en-US" smtClean="0"/>
              <a:t>12/27/2023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373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C2B0-560E-4F63-B924-E590AA6C9C21}" type="datetime1">
              <a:rPr lang="en-US" smtClean="0"/>
              <a:t>12/27/2023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29C9F-B389-4560-A65C-9466C292D15A}" type="datetime1">
              <a:rPr lang="en-US" smtClean="0"/>
              <a:t>12/27/2023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27AA2-6206-4F49-9EF9-FBE93CDA0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9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7" r:id="rId12"/>
    <p:sldLayoutId id="2147483720" r:id="rId13"/>
    <p:sldLayoutId id="2147483722" r:id="rId14"/>
    <p:sldLayoutId id="2147483724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sed-isde-gcdocs.ic.gc.ca/IC-GCDOCS/cs.exe?func=ll&amp;objaction=overview&amp;objid=43835724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sed-isde.canada.ca/site/innover-meilleur-canada/fr/charte-canadienne-numerique/strategie-numerique-donnees-canada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A117198-C4A5-2749-8BC9-D98ECB5C50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963" y="2268366"/>
            <a:ext cx="6921756" cy="26005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121882" tIns="60941" rIns="121882" bIns="60941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defTabSz="1218804">
              <a:defRPr/>
            </a:pPr>
            <a:r>
              <a:rPr lang="en-CA" sz="3600" b="1" kern="0">
                <a:solidFill>
                  <a:srgbClr val="2F5496"/>
                </a:solidFill>
                <a:latin typeface="Century Gothic" panose="020B0502020202020204" pitchFamily="34" charset="0"/>
                <a:cs typeface="Times New Roman"/>
              </a:rPr>
              <a:t>Introduction to Consent Management</a:t>
            </a:r>
            <a:endParaRPr lang="en-US" sz="3600" b="1" kern="0">
              <a:solidFill>
                <a:srgbClr val="2F5496"/>
              </a:solidFill>
              <a:latin typeface="Century Gothic" panose="020B0502020202020204" pitchFamily="34" charset="0"/>
              <a:cs typeface="Times New Roma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1AD55-9C9D-7144-BF6C-FF0F7593A5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9963" y="4966937"/>
            <a:ext cx="6322817" cy="1385336"/>
          </a:xfrm>
        </p:spPr>
        <p:txBody>
          <a:bodyPr>
            <a:normAutofit/>
          </a:bodyPr>
          <a:lstStyle/>
          <a:p>
            <a:r>
              <a:rPr lang="en-US" sz="1800" b="1">
                <a:solidFill>
                  <a:srgbClr val="000000"/>
                </a:solidFill>
                <a:latin typeface="Century Gothic"/>
                <a:cs typeface="Arial"/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2796890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18B6A98-8678-60B4-52AC-AA7A239F82F4}"/>
              </a:ext>
            </a:extLst>
          </p:cNvPr>
          <p:cNvSpPr txBox="1">
            <a:spLocks/>
          </p:cNvSpPr>
          <p:nvPr/>
        </p:nvSpPr>
        <p:spPr>
          <a:xfrm>
            <a:off x="505174" y="504061"/>
            <a:ext cx="9676523" cy="6699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3600">
                <a:latin typeface="Century Gothic"/>
              </a:rPr>
              <a:t>Table des matières du cadre de travail la diapositive </a:t>
            </a:r>
            <a:r>
              <a:rPr lang="en-CA" sz="3600" err="1">
                <a:latin typeface="Century Gothic"/>
              </a:rPr>
              <a:t>entière</a:t>
            </a:r>
            <a:endParaRPr lang="en-CA" sz="3600"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74AE4-6E82-D274-3081-BED739356972}"/>
              </a:ext>
            </a:extLst>
          </p:cNvPr>
          <p:cNvSpPr txBox="1"/>
          <p:nvPr/>
        </p:nvSpPr>
        <p:spPr>
          <a:xfrm>
            <a:off x="2610558" y="1581186"/>
            <a:ext cx="6970877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>
                <a:cs typeface="Calibri"/>
              </a:rPr>
              <a:t>Résumé</a:t>
            </a:r>
            <a:endParaRPr lang="en-US"/>
          </a:p>
          <a:p>
            <a:pPr marL="457200" indent="-457200">
              <a:buFont typeface="+mj-lt"/>
              <a:buAutoNum type="arabicPeriod"/>
            </a:pPr>
            <a:r>
              <a:rPr lang="en-CA" sz="2400">
                <a:cs typeface="Calibri"/>
              </a:rPr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Consentement</a:t>
            </a:r>
            <a:r>
              <a:rPr lang="en-CA" sz="2400">
                <a:cs typeface="Calibri"/>
              </a:rPr>
              <a:t> au partage des données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>
                <a:cs typeface="Calibri"/>
              </a:rPr>
              <a:t>Reconnaissance du partage des données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Consentement</a:t>
            </a:r>
            <a:r>
              <a:rPr lang="en-CA" sz="2400">
                <a:cs typeface="Calibri"/>
              </a:rPr>
              <a:t> vs reconnaissance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Désidentification</a:t>
            </a:r>
            <a:r>
              <a:rPr lang="en-CA" sz="2400">
                <a:cs typeface="Calibri"/>
              </a:rPr>
              <a:t> des </a:t>
            </a:r>
            <a:r>
              <a:rPr lang="en-CA" sz="2400" err="1">
                <a:cs typeface="Calibri"/>
              </a:rPr>
              <a:t>informations</a:t>
            </a:r>
            <a:r>
              <a:rPr lang="en-CA" sz="2400">
                <a:cs typeface="Calibri"/>
              </a:rPr>
              <a:t> </a:t>
            </a:r>
            <a:r>
              <a:rPr lang="en-CA" sz="2400" err="1">
                <a:cs typeface="Calibri"/>
              </a:rPr>
              <a:t>personnelles</a:t>
            </a:r>
            <a:endParaRPr lang="en-CA" sz="240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Modèle</a:t>
            </a:r>
            <a:r>
              <a:rPr lang="en-CA" sz="2400">
                <a:cs typeface="Calibri"/>
              </a:rPr>
              <a:t> de </a:t>
            </a:r>
            <a:r>
              <a:rPr lang="en-CA" sz="2400" err="1">
                <a:cs typeface="Calibri"/>
              </a:rPr>
              <a:t>déclaration</a:t>
            </a:r>
            <a:r>
              <a:rPr lang="en-CA" sz="2400">
                <a:cs typeface="Calibri"/>
              </a:rPr>
              <a:t> de </a:t>
            </a:r>
            <a:r>
              <a:rPr lang="en-CA" sz="2400" err="1">
                <a:cs typeface="Calibri"/>
              </a:rPr>
              <a:t>consentement</a:t>
            </a:r>
            <a:r>
              <a:rPr lang="en-CA" sz="2400">
                <a:cs typeface="Calibri"/>
              </a:rPr>
              <a:t> et de reconnaissance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Rôles</a:t>
            </a:r>
            <a:r>
              <a:rPr lang="en-CA" sz="2400">
                <a:cs typeface="Calibri"/>
              </a:rPr>
              <a:t> et </a:t>
            </a:r>
            <a:r>
              <a:rPr lang="en-CA" sz="2400" err="1">
                <a:cs typeface="Calibri"/>
              </a:rPr>
              <a:t>responsabilités</a:t>
            </a:r>
            <a:endParaRPr lang="en-CA" sz="2400">
              <a:cs typeface="Calibri"/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400" err="1">
                <a:cs typeface="Calibri"/>
              </a:rPr>
              <a:t>Mesurer</a:t>
            </a:r>
            <a:r>
              <a:rPr lang="en-CA" sz="2400">
                <a:cs typeface="Calibri"/>
              </a:rPr>
              <a:t> le succès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>
                <a:cs typeface="Calibri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34983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7341B6-838A-FA5F-D5E5-B4EC36E87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0507" y="379959"/>
            <a:ext cx="7852300" cy="669925"/>
          </a:xfrm>
        </p:spPr>
        <p:txBody>
          <a:bodyPr>
            <a:noAutofit/>
          </a:bodyPr>
          <a:lstStyle/>
          <a:p>
            <a:pPr marL="0"/>
            <a:r>
              <a:rPr lang="en-CA" sz="3600" b="0" dirty="0" err="1">
                <a:latin typeface="Century Gothic"/>
                <a:cs typeface="Arial"/>
              </a:rPr>
              <a:t>Composants</a:t>
            </a:r>
            <a:r>
              <a:rPr lang="en-CA" sz="3600" b="0" dirty="0">
                <a:latin typeface="Century Gothic"/>
                <a:cs typeface="Arial"/>
              </a:rPr>
              <a:t> du cadre </a:t>
            </a:r>
            <a:endParaRPr lang="en-CA" sz="3600" b="0" dirty="0">
              <a:latin typeface="Century Gothic" panose="020B0502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0F67A-6E22-D273-3D8A-1B4E70E34D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0819" y="1251752"/>
            <a:ext cx="10509752" cy="3923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CA" sz="2200" b="1">
                <a:latin typeface="+mn-lt"/>
                <a:cs typeface="Arial"/>
              </a:rPr>
              <a:t>(3) </a:t>
            </a:r>
            <a:r>
              <a:rPr lang="en-CA" sz="2200" b="1" err="1">
                <a:latin typeface="+mn-lt"/>
                <a:cs typeface="Arial"/>
              </a:rPr>
              <a:t>Consentement</a:t>
            </a:r>
            <a:endParaRPr lang="en-CA" sz="2200" b="1">
              <a:latin typeface="+mn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err="1">
                <a:latin typeface="+mn-lt"/>
                <a:cs typeface="Arial"/>
              </a:rPr>
              <a:t>Fournit</a:t>
            </a:r>
            <a:r>
              <a:rPr lang="en-CA" sz="2200">
                <a:latin typeface="+mn-lt"/>
                <a:cs typeface="Arial"/>
              </a:rPr>
              <a:t> aux </a:t>
            </a:r>
            <a:r>
              <a:rPr lang="en-CA" sz="2200" err="1">
                <a:latin typeface="+mn-lt"/>
                <a:cs typeface="Arial"/>
              </a:rPr>
              <a:t>lecteurs</a:t>
            </a:r>
            <a:r>
              <a:rPr lang="en-CA" sz="2200">
                <a:latin typeface="+mn-lt"/>
                <a:cs typeface="Arial"/>
              </a:rPr>
              <a:t> des </a:t>
            </a:r>
            <a:r>
              <a:rPr lang="en-CA" sz="2200" err="1">
                <a:latin typeface="+mn-lt"/>
                <a:cs typeface="Arial"/>
              </a:rPr>
              <a:t>définitions</a:t>
            </a:r>
            <a:r>
              <a:rPr lang="en-CA" sz="2200">
                <a:latin typeface="+mn-lt"/>
                <a:cs typeface="Arial"/>
              </a:rPr>
              <a:t> des </a:t>
            </a:r>
            <a:r>
              <a:rPr lang="en-CA" sz="2200" err="1">
                <a:latin typeface="+mn-lt"/>
                <a:cs typeface="Arial"/>
              </a:rPr>
              <a:t>termes</a:t>
            </a:r>
            <a:br>
              <a:rPr lang="en-CA" sz="2200">
                <a:latin typeface="+mn-lt"/>
                <a:cs typeface="Arial"/>
              </a:rPr>
            </a:br>
            <a:r>
              <a:rPr lang="en-CA" sz="1600"/>
              <a:t>« </a:t>
            </a:r>
            <a:r>
              <a:rPr lang="en-CA" sz="2200" err="1">
                <a:latin typeface="+mn-lt"/>
                <a:cs typeface="Arial"/>
              </a:rPr>
              <a:t>consentement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valide</a:t>
            </a:r>
            <a:r>
              <a:rPr lang="en-CA" sz="1600"/>
              <a:t> »</a:t>
            </a:r>
            <a:r>
              <a:rPr lang="en-CA" sz="2200">
                <a:latin typeface="+mn-lt"/>
                <a:cs typeface="Arial"/>
              </a:rPr>
              <a:t> et </a:t>
            </a:r>
            <a:r>
              <a:rPr lang="en-CA" sz="1600"/>
              <a:t>« </a:t>
            </a:r>
            <a:r>
              <a:rPr lang="en-CA" sz="2200" err="1">
                <a:latin typeface="+mn-lt"/>
                <a:cs typeface="Arial"/>
              </a:rPr>
              <a:t>consentement</a:t>
            </a:r>
            <a:r>
              <a:rPr lang="en-CA" sz="2200">
                <a:latin typeface="+mn-lt"/>
                <a:cs typeface="Arial"/>
              </a:rPr>
              <a:t> non </a:t>
            </a:r>
            <a:r>
              <a:rPr lang="en-CA" sz="2200" err="1">
                <a:latin typeface="+mn-lt"/>
                <a:cs typeface="Arial"/>
              </a:rPr>
              <a:t>valide</a:t>
            </a:r>
            <a:r>
              <a:rPr lang="en-CA" sz="1600"/>
              <a:t> »</a:t>
            </a:r>
            <a:r>
              <a:rPr lang="en-CA" sz="2200">
                <a:latin typeface="+mn-lt"/>
                <a:cs typeface="Arial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+mn-lt"/>
                <a:cs typeface="Arial"/>
              </a:rPr>
              <a:t>Il </a:t>
            </a:r>
            <a:r>
              <a:rPr lang="en-CA" sz="2200" err="1">
                <a:latin typeface="+mn-lt"/>
                <a:cs typeface="Arial"/>
              </a:rPr>
              <a:t>décrit</a:t>
            </a:r>
            <a:r>
              <a:rPr lang="en-CA" sz="2200">
                <a:latin typeface="+mn-lt"/>
                <a:cs typeface="Arial"/>
              </a:rPr>
              <a:t> les </a:t>
            </a:r>
            <a:r>
              <a:rPr lang="en-CA" sz="2200" err="1">
                <a:latin typeface="+mn-lt"/>
                <a:cs typeface="Arial"/>
              </a:rPr>
              <a:t>meilleures</a:t>
            </a:r>
            <a:r>
              <a:rPr lang="en-CA" sz="2200">
                <a:latin typeface="+mn-lt"/>
                <a:cs typeface="Arial"/>
              </a:rPr>
              <a:t> pratiques pour :</a:t>
            </a:r>
            <a:endParaRPr lang="en-CA" sz="220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CA" sz="2200" err="1">
                <a:latin typeface="+mn-lt"/>
                <a:cs typeface="Arial"/>
              </a:rPr>
              <a:t>l'obtention</a:t>
            </a:r>
            <a:r>
              <a:rPr lang="en-CA" sz="2200">
                <a:latin typeface="+mn-lt"/>
                <a:cs typeface="Arial"/>
              </a:rPr>
              <a:t> d'un </a:t>
            </a:r>
            <a:r>
              <a:rPr lang="en-CA" sz="2200" err="1">
                <a:latin typeface="+mn-lt"/>
                <a:cs typeface="Arial"/>
              </a:rPr>
              <a:t>consentement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valable</a:t>
            </a:r>
            <a:endParaRPr lang="en-CA" sz="2200">
              <a:latin typeface="+mn-lt"/>
              <a:cs typeface="Arial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CA" sz="2200" err="1">
                <a:latin typeface="+mn-lt"/>
                <a:cs typeface="Calibri"/>
              </a:rPr>
              <a:t>retrait</a:t>
            </a:r>
            <a:r>
              <a:rPr lang="en-CA" sz="2200">
                <a:latin typeface="+mn-lt"/>
                <a:cs typeface="Calibri"/>
              </a:rPr>
              <a:t> du </a:t>
            </a:r>
            <a:r>
              <a:rPr lang="en-CA" sz="2200" err="1">
                <a:latin typeface="+mn-lt"/>
                <a:cs typeface="Calibri"/>
              </a:rPr>
              <a:t>consentement</a:t>
            </a:r>
            <a:endParaRPr lang="en-CA" sz="2200">
              <a:latin typeface="+mn-lt"/>
              <a:cs typeface="Calibri"/>
            </a:endParaRP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CA" sz="2200">
                <a:latin typeface="+mn-lt"/>
                <a:cs typeface="Calibri"/>
              </a:rPr>
              <a:t>stockage du </a:t>
            </a:r>
            <a:r>
              <a:rPr lang="en-CA" sz="2200" err="1">
                <a:latin typeface="+mn-lt"/>
                <a:cs typeface="Calibri"/>
              </a:rPr>
              <a:t>consentement</a:t>
            </a:r>
            <a:r>
              <a:rPr lang="en-CA" sz="2200">
                <a:latin typeface="+mn-lt"/>
                <a:cs typeface="Calibri"/>
              </a:rPr>
              <a:t> et des </a:t>
            </a:r>
            <a:r>
              <a:rPr lang="en-CA" sz="2200" err="1">
                <a:latin typeface="+mn-lt"/>
                <a:cs typeface="Calibri"/>
              </a:rPr>
              <a:t>informations</a:t>
            </a:r>
            <a:r>
              <a:rPr lang="en-CA" sz="2200">
                <a:latin typeface="+mn-lt"/>
                <a:cs typeface="Calibri"/>
              </a:rPr>
              <a:t> </a:t>
            </a:r>
            <a:r>
              <a:rPr lang="en-CA" sz="2200" err="1">
                <a:latin typeface="+mn-lt"/>
                <a:cs typeface="Calibri"/>
              </a:rPr>
              <a:t>connexes</a:t>
            </a:r>
            <a:endParaRPr lang="en-CA" sz="2200">
              <a:latin typeface="+mn-l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err="1">
                <a:latin typeface="+mn-lt"/>
                <a:cs typeface="Arial"/>
              </a:rPr>
              <a:t>Explique</a:t>
            </a:r>
            <a:r>
              <a:rPr lang="en-CA" sz="2200">
                <a:latin typeface="+mn-lt"/>
                <a:cs typeface="Arial"/>
              </a:rPr>
              <a:t> la </a:t>
            </a:r>
            <a:r>
              <a:rPr lang="en-CA" sz="2200" err="1">
                <a:latin typeface="+mn-lt"/>
                <a:cs typeface="Arial"/>
              </a:rPr>
              <a:t>différence</a:t>
            </a:r>
            <a:r>
              <a:rPr lang="en-CA" sz="2200">
                <a:latin typeface="+mn-lt"/>
                <a:cs typeface="Arial"/>
              </a:rPr>
              <a:t> entre le </a:t>
            </a:r>
            <a:r>
              <a:rPr lang="en-CA" sz="2200" err="1">
                <a:latin typeface="+mn-lt"/>
                <a:cs typeface="Arial"/>
              </a:rPr>
              <a:t>consentement</a:t>
            </a:r>
            <a:r>
              <a:rPr lang="en-CA" sz="2200">
                <a:latin typeface="+mn-lt"/>
                <a:cs typeface="Arial"/>
              </a:rPr>
              <a:t> d'un </a:t>
            </a:r>
            <a:r>
              <a:rPr lang="en-CA" sz="2200" err="1">
                <a:latin typeface="+mn-lt"/>
                <a:cs typeface="Arial"/>
              </a:rPr>
              <a:t>gouvernement</a:t>
            </a:r>
            <a:r>
              <a:rPr lang="en-CA" sz="2200">
                <a:latin typeface="+mn-lt"/>
                <a:cs typeface="Arial"/>
              </a:rPr>
              <a:t> et </a:t>
            </a:r>
            <a:r>
              <a:rPr lang="en-CA" sz="2200" err="1">
                <a:latin typeface="+mn-lt"/>
                <a:cs typeface="Arial"/>
              </a:rPr>
              <a:t>celui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d'une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entité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privée</a:t>
            </a:r>
            <a:endParaRPr lang="en-CA" sz="2200">
              <a:latin typeface="+mn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>
                <a:latin typeface="+mn-lt"/>
                <a:cs typeface="Arial"/>
              </a:rPr>
              <a:t>Met en </a:t>
            </a:r>
            <a:r>
              <a:rPr lang="en-CA" sz="2200" err="1">
                <a:latin typeface="+mn-lt"/>
                <a:cs typeface="Arial"/>
              </a:rPr>
              <a:t>évidence</a:t>
            </a:r>
            <a:r>
              <a:rPr lang="en-CA" sz="2200">
                <a:latin typeface="+mn-lt"/>
                <a:cs typeface="Arial"/>
              </a:rPr>
              <a:t> les </a:t>
            </a:r>
            <a:r>
              <a:rPr lang="en-CA" sz="2200" err="1">
                <a:latin typeface="+mn-lt"/>
                <a:cs typeface="Arial"/>
              </a:rPr>
              <a:t>différents</a:t>
            </a:r>
            <a:r>
              <a:rPr lang="en-CA" sz="2200">
                <a:latin typeface="+mn-lt"/>
                <a:cs typeface="Arial"/>
              </a:rPr>
              <a:t> </a:t>
            </a:r>
            <a:r>
              <a:rPr lang="en-CA" sz="2200" err="1">
                <a:latin typeface="+mn-lt"/>
                <a:cs typeface="Arial"/>
              </a:rPr>
              <a:t>modèles</a:t>
            </a:r>
            <a:r>
              <a:rPr lang="en-CA" sz="2200">
                <a:latin typeface="+mn-lt"/>
                <a:cs typeface="Arial"/>
              </a:rPr>
              <a:t> de </a:t>
            </a:r>
            <a:r>
              <a:rPr lang="en-CA" sz="2200" err="1">
                <a:latin typeface="+mn-lt"/>
                <a:cs typeface="Arial"/>
              </a:rPr>
              <a:t>consentement</a:t>
            </a:r>
            <a:endParaRPr lang="en-CA" sz="2200">
              <a:latin typeface="+mn-lt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23B56-CFDE-71B5-FDD8-62451319CF5D}"/>
              </a:ext>
            </a:extLst>
          </p:cNvPr>
          <p:cNvSpPr txBox="1"/>
          <p:nvPr/>
        </p:nvSpPr>
        <p:spPr>
          <a:xfrm>
            <a:off x="8242494" y="368078"/>
            <a:ext cx="363353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100" b="1">
                <a:solidFill>
                  <a:schemeClr val="accent6"/>
                </a:solidFill>
                <a:cs typeface="Calibri"/>
              </a:rPr>
              <a:t>TABLE DES MATIÈRES DU CADRE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Résumé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Introduction</a:t>
            </a: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Consentement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au partage des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données</a:t>
            </a:r>
            <a:endParaRPr lang="en-CA" sz="1100" b="1">
              <a:solidFill>
                <a:schemeClr val="accent6"/>
              </a:solidFill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Reconnaissance du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vs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Désidentification</a:t>
            </a:r>
            <a:r>
              <a:rPr lang="en-CA" sz="1100">
                <a:cs typeface="Calibri"/>
              </a:rPr>
              <a:t> des </a:t>
            </a:r>
            <a:r>
              <a:rPr lang="en-CA" sz="1100" err="1">
                <a:cs typeface="Calibri"/>
              </a:rPr>
              <a:t>informations</a:t>
            </a:r>
            <a:r>
              <a:rPr lang="en-CA" sz="1100">
                <a:cs typeface="Calibri"/>
              </a:rPr>
              <a:t> </a:t>
            </a:r>
            <a:r>
              <a:rPr lang="en-CA" sz="1100" err="1">
                <a:cs typeface="Calibri"/>
              </a:rPr>
              <a:t>personnelles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Modèle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déclaration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et de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Rôles</a:t>
            </a:r>
            <a:r>
              <a:rPr lang="en-CA" sz="1100">
                <a:cs typeface="Calibri"/>
              </a:rPr>
              <a:t> et </a:t>
            </a:r>
            <a:r>
              <a:rPr lang="en-CA" sz="1100" err="1">
                <a:cs typeface="Calibri"/>
              </a:rPr>
              <a:t>responsabilités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Mesurer</a:t>
            </a:r>
            <a:r>
              <a:rPr lang="en-CA" sz="1100">
                <a:cs typeface="Calibri"/>
              </a:rPr>
              <a:t> le succès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Conclusion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95F981-0DDC-CE92-96C5-B73B40AD36A1}"/>
              </a:ext>
            </a:extLst>
          </p:cNvPr>
          <p:cNvSpPr/>
          <p:nvPr/>
        </p:nvSpPr>
        <p:spPr>
          <a:xfrm>
            <a:off x="1871186" y="5376922"/>
            <a:ext cx="8449627" cy="509294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Voir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l'annexe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C pour plus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d'informations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sur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l'obtention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d'un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consentement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valable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56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>
            <a:extLst>
              <a:ext uri="{FF2B5EF4-FFF2-40B4-BE49-F238E27FC236}">
                <a16:creationId xmlns:a16="http://schemas.microsoft.com/office/drawing/2014/main" id="{89C98CF2-4F79-45BB-5FBB-4C1FB37D52B4}"/>
              </a:ext>
            </a:extLst>
          </p:cNvPr>
          <p:cNvSpPr txBox="1">
            <a:spLocks/>
          </p:cNvSpPr>
          <p:nvPr/>
        </p:nvSpPr>
        <p:spPr>
          <a:xfrm>
            <a:off x="448019" y="1273176"/>
            <a:ext cx="7658029" cy="250864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>
                <a:cs typeface="Arial"/>
              </a:rPr>
              <a:t>(4) </a:t>
            </a:r>
            <a:r>
              <a:rPr lang="en-CA" sz="2000" b="1" err="1">
                <a:cs typeface="Arial"/>
              </a:rPr>
              <a:t>Remerciements</a:t>
            </a:r>
            <a:endParaRPr lang="en-CA" sz="2000" b="1">
              <a:cs typeface="Arial"/>
            </a:endParaRPr>
          </a:p>
          <a:p>
            <a:r>
              <a:rPr lang="en-CA" sz="2000" err="1">
                <a:cs typeface="Arial"/>
              </a:rPr>
              <a:t>Définit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l'accusé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réception</a:t>
            </a:r>
            <a:r>
              <a:rPr lang="en-CA" sz="2000">
                <a:cs typeface="Arial"/>
              </a:rPr>
              <a:t> et </a:t>
            </a:r>
            <a:r>
              <a:rPr lang="en-CA" sz="2000" err="1">
                <a:cs typeface="Arial"/>
              </a:rPr>
              <a:t>donne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quelques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exemples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ce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qu'est</a:t>
            </a:r>
            <a:r>
              <a:rPr lang="en-CA" sz="2000">
                <a:cs typeface="Arial"/>
              </a:rPr>
              <a:t> un </a:t>
            </a:r>
            <a:r>
              <a:rPr lang="en-CA" sz="2000" err="1">
                <a:cs typeface="Arial"/>
              </a:rPr>
              <a:t>accusé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réception</a:t>
            </a:r>
            <a:r>
              <a:rPr lang="en-CA" sz="2000">
                <a:cs typeface="Arial"/>
              </a:rPr>
              <a:t> (conditions </a:t>
            </a:r>
            <a:r>
              <a:rPr lang="en-CA" sz="2000" err="1">
                <a:cs typeface="Arial"/>
              </a:rPr>
              <a:t>d'utilisation</a:t>
            </a:r>
            <a:r>
              <a:rPr lang="en-CA" sz="2000">
                <a:cs typeface="Arial"/>
              </a:rPr>
              <a:t>).</a:t>
            </a:r>
          </a:p>
          <a:p>
            <a:r>
              <a:rPr lang="en-CA" sz="2000" err="1">
                <a:cs typeface="Arial"/>
              </a:rPr>
              <a:t>Présentation</a:t>
            </a:r>
            <a:r>
              <a:rPr lang="en-CA" sz="2000">
                <a:cs typeface="Arial"/>
              </a:rPr>
              <a:t> des </a:t>
            </a:r>
            <a:r>
              <a:rPr lang="en-CA" sz="2000" err="1">
                <a:cs typeface="Arial"/>
              </a:rPr>
              <a:t>meilleures</a:t>
            </a:r>
            <a:r>
              <a:rPr lang="en-CA" sz="2000">
                <a:cs typeface="Arial"/>
              </a:rPr>
              <a:t> pratiques en matière </a:t>
            </a:r>
            <a:r>
              <a:rPr lang="en-CA" sz="2000" err="1">
                <a:cs typeface="Arial"/>
              </a:rPr>
              <a:t>d'accusés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réception</a:t>
            </a:r>
            <a:r>
              <a:rPr lang="en-CA" sz="2000">
                <a:cs typeface="Arial"/>
              </a:rPr>
              <a:t> des </a:t>
            </a:r>
            <a:r>
              <a:rPr lang="en-CA" sz="2000" err="1">
                <a:cs typeface="Arial"/>
              </a:rPr>
              <a:t>utilisateurs</a:t>
            </a:r>
            <a:r>
              <a:rPr lang="en-CA" sz="2000">
                <a:cs typeface="Arial"/>
              </a:rPr>
              <a:t>.</a:t>
            </a:r>
          </a:p>
          <a:p>
            <a:r>
              <a:rPr lang="en-CA" sz="2000" err="1">
                <a:cs typeface="Arial"/>
              </a:rPr>
              <a:t>Introduit</a:t>
            </a:r>
            <a:r>
              <a:rPr lang="en-CA" sz="2000">
                <a:cs typeface="Arial"/>
              </a:rPr>
              <a:t> les </a:t>
            </a:r>
            <a:r>
              <a:rPr lang="en-CA" sz="2000" err="1">
                <a:cs typeface="Arial"/>
              </a:rPr>
              <a:t>lecteurs</a:t>
            </a:r>
            <a:r>
              <a:rPr lang="en-CA" sz="2000">
                <a:cs typeface="Arial"/>
              </a:rPr>
              <a:t> aux concepts </a:t>
            </a:r>
            <a:r>
              <a:rPr lang="en-CA" sz="2000" err="1">
                <a:cs typeface="Arial"/>
              </a:rPr>
              <a:t>d'attestations</a:t>
            </a:r>
            <a:r>
              <a:rPr lang="en-CA" sz="2000">
                <a:cs typeface="Arial"/>
              </a:rPr>
              <a:t> et de </a:t>
            </a:r>
            <a:r>
              <a:rPr lang="en-CA" sz="2000" err="1">
                <a:cs typeface="Arial"/>
              </a:rPr>
              <a:t>déclarations</a:t>
            </a:r>
            <a:r>
              <a:rPr lang="en-CA" sz="2000">
                <a:cs typeface="Arial"/>
              </a:rPr>
              <a:t>, qui </a:t>
            </a:r>
            <a:r>
              <a:rPr lang="en-CA" sz="2000" err="1">
                <a:cs typeface="Arial"/>
              </a:rPr>
              <a:t>accompagnent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souvent</a:t>
            </a:r>
            <a:r>
              <a:rPr lang="en-CA" sz="2000">
                <a:cs typeface="Arial"/>
              </a:rPr>
              <a:t> les </a:t>
            </a:r>
            <a:r>
              <a:rPr lang="en-CA" sz="2000" err="1">
                <a:cs typeface="Arial"/>
              </a:rPr>
              <a:t>accusés</a:t>
            </a:r>
            <a:r>
              <a:rPr lang="en-CA" sz="2000">
                <a:cs typeface="Arial"/>
              </a:rPr>
              <a:t> de reception.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7B2909A2-DD35-A172-56FD-555493505B59}"/>
              </a:ext>
            </a:extLst>
          </p:cNvPr>
          <p:cNvSpPr txBox="1">
            <a:spLocks/>
          </p:cNvSpPr>
          <p:nvPr/>
        </p:nvSpPr>
        <p:spPr>
          <a:xfrm>
            <a:off x="451428" y="3914289"/>
            <a:ext cx="11289144" cy="18697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dirty="0">
                <a:cs typeface="Arial"/>
              </a:rPr>
              <a:t>(5) </a:t>
            </a:r>
            <a:r>
              <a:rPr lang="en-CA" sz="2000" b="1" dirty="0" err="1">
                <a:cs typeface="Arial"/>
              </a:rPr>
              <a:t>Consentement</a:t>
            </a:r>
            <a:r>
              <a:rPr lang="en-CA" sz="2000" b="1" dirty="0">
                <a:cs typeface="Arial"/>
              </a:rPr>
              <a:t> vs reconnaissance</a:t>
            </a:r>
          </a:p>
          <a:p>
            <a:r>
              <a:rPr lang="en-CA" sz="2000" dirty="0" err="1">
                <a:cs typeface="Arial"/>
              </a:rPr>
              <a:t>Offre</a:t>
            </a:r>
            <a:r>
              <a:rPr lang="en-CA" sz="2000" dirty="0">
                <a:cs typeface="Arial"/>
              </a:rPr>
              <a:t> </a:t>
            </a:r>
            <a:r>
              <a:rPr lang="en-CA" sz="2000" dirty="0" err="1">
                <a:cs typeface="Arial"/>
              </a:rPr>
              <a:t>une</a:t>
            </a:r>
            <a:r>
              <a:rPr lang="en-CA" sz="2000" dirty="0">
                <a:cs typeface="Arial"/>
              </a:rPr>
              <a:t> </a:t>
            </a:r>
            <a:r>
              <a:rPr lang="en-CA" sz="2000" dirty="0" err="1">
                <a:cs typeface="Arial"/>
              </a:rPr>
              <a:t>comparaison</a:t>
            </a:r>
            <a:r>
              <a:rPr lang="en-CA" sz="2000" dirty="0">
                <a:cs typeface="Arial"/>
              </a:rPr>
              <a:t> </a:t>
            </a:r>
            <a:r>
              <a:rPr lang="en-CA" sz="2000" dirty="0" err="1">
                <a:cs typeface="Arial"/>
              </a:rPr>
              <a:t>côte</a:t>
            </a:r>
            <a:r>
              <a:rPr lang="en-CA" sz="2000" dirty="0">
                <a:cs typeface="Arial"/>
              </a:rPr>
              <a:t> à </a:t>
            </a:r>
            <a:r>
              <a:rPr lang="en-CA" sz="2000" dirty="0" err="1">
                <a:cs typeface="Arial"/>
              </a:rPr>
              <a:t>côte</a:t>
            </a:r>
            <a:r>
              <a:rPr lang="en-CA" sz="2000" dirty="0">
                <a:cs typeface="Arial"/>
              </a:rPr>
              <a:t> des </a:t>
            </a:r>
            <a:r>
              <a:rPr lang="en-CA" sz="2000" dirty="0" err="1">
                <a:cs typeface="Arial"/>
              </a:rPr>
              <a:t>principales</a:t>
            </a:r>
            <a:r>
              <a:rPr lang="en-CA" sz="2000" dirty="0">
                <a:cs typeface="Arial"/>
              </a:rPr>
              <a:t> </a:t>
            </a:r>
            <a:r>
              <a:rPr lang="en-CA" sz="2000" dirty="0" err="1">
                <a:cs typeface="Arial"/>
              </a:rPr>
              <a:t>différences</a:t>
            </a:r>
            <a:r>
              <a:rPr lang="en-CA" sz="2000" dirty="0">
                <a:cs typeface="Arial"/>
              </a:rPr>
              <a:t> entre le </a:t>
            </a:r>
            <a:r>
              <a:rPr lang="en-CA" sz="2000" dirty="0" err="1">
                <a:cs typeface="Arial"/>
              </a:rPr>
              <a:t>consentement</a:t>
            </a:r>
            <a:r>
              <a:rPr lang="en-CA" sz="2000" dirty="0">
                <a:cs typeface="Arial"/>
              </a:rPr>
              <a:t> et les </a:t>
            </a:r>
            <a:r>
              <a:rPr lang="en-CA" sz="2000" dirty="0" err="1">
                <a:cs typeface="Arial"/>
              </a:rPr>
              <a:t>reconnaissances</a:t>
            </a:r>
            <a:r>
              <a:rPr lang="en-CA" sz="2000" dirty="0">
                <a:cs typeface="Arial"/>
              </a:rPr>
              <a:t> de </a:t>
            </a:r>
            <a:r>
              <a:rPr lang="en-CA" sz="2000" dirty="0" err="1">
                <a:cs typeface="Arial"/>
              </a:rPr>
              <a:t>l'utilisateur</a:t>
            </a:r>
            <a:r>
              <a:rPr lang="en-CA" sz="2000" dirty="0">
                <a:cs typeface="Arial"/>
              </a:rPr>
              <a:t>. </a:t>
            </a:r>
            <a:endParaRPr lang="en-CA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2400" b="1" dirty="0">
              <a:cs typeface="Arial" panose="020B0604020202020204" pitchFamily="34" charset="0"/>
            </a:endParaRP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6104DF4C-CD18-1805-3B58-57769DEA4E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470778"/>
            <a:ext cx="7785295" cy="669925"/>
          </a:xfrm>
        </p:spPr>
        <p:txBody>
          <a:bodyPr>
            <a:noAutofit/>
          </a:bodyPr>
          <a:lstStyle/>
          <a:p>
            <a:pPr marL="0"/>
            <a:r>
              <a:rPr lang="en-CA" sz="3600" b="0" dirty="0" err="1">
                <a:latin typeface="Century Gothic"/>
                <a:cs typeface="Arial"/>
              </a:rPr>
              <a:t>Composants</a:t>
            </a:r>
            <a:r>
              <a:rPr lang="en-CA" sz="3600" b="0" dirty="0">
                <a:latin typeface="Century Gothic"/>
                <a:cs typeface="Arial"/>
              </a:rPr>
              <a:t> du cadre</a:t>
            </a:r>
            <a:endParaRPr lang="en-CA" sz="3600" b="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94301-EF12-F414-AC8F-D3BDD93DBB03}"/>
              </a:ext>
            </a:extLst>
          </p:cNvPr>
          <p:cNvSpPr txBox="1"/>
          <p:nvPr/>
        </p:nvSpPr>
        <p:spPr>
          <a:xfrm>
            <a:off x="8242494" y="323690"/>
            <a:ext cx="363353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100" b="1">
                <a:solidFill>
                  <a:schemeClr val="accent6"/>
                </a:solidFill>
                <a:cs typeface="Calibri"/>
              </a:rPr>
              <a:t>TABLE DES MATIÈRES DU CADRE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Résumé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Introduction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au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b="1">
                <a:solidFill>
                  <a:schemeClr val="accent6"/>
                </a:solidFill>
                <a:cs typeface="Calibri"/>
              </a:rPr>
              <a:t>Reconnaissance du partage des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données</a:t>
            </a:r>
            <a:endParaRPr lang="en-CA" sz="1100" b="1">
              <a:solidFill>
                <a:schemeClr val="accent6"/>
              </a:solidFill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Consentement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vs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Désidentification</a:t>
            </a:r>
            <a:r>
              <a:rPr lang="en-CA" sz="1100">
                <a:cs typeface="Calibri"/>
              </a:rPr>
              <a:t> des </a:t>
            </a:r>
            <a:r>
              <a:rPr lang="en-CA" sz="1100" err="1">
                <a:cs typeface="Calibri"/>
              </a:rPr>
              <a:t>informations</a:t>
            </a:r>
            <a:r>
              <a:rPr lang="en-CA" sz="1100">
                <a:cs typeface="Calibri"/>
              </a:rPr>
              <a:t> </a:t>
            </a:r>
            <a:r>
              <a:rPr lang="en-CA" sz="1100" err="1">
                <a:cs typeface="Calibri"/>
              </a:rPr>
              <a:t>personnelles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Modèle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déclaration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et de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Rôles</a:t>
            </a:r>
            <a:r>
              <a:rPr lang="en-CA" sz="1100">
                <a:cs typeface="Calibri"/>
              </a:rPr>
              <a:t> et </a:t>
            </a:r>
            <a:r>
              <a:rPr lang="en-CA" sz="1100" err="1">
                <a:cs typeface="Calibri"/>
              </a:rPr>
              <a:t>responsabilités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Mesurer</a:t>
            </a:r>
            <a:r>
              <a:rPr lang="en-CA" sz="1100">
                <a:cs typeface="Calibri"/>
              </a:rPr>
              <a:t> le succès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Conclusion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8730458-AB03-9C16-DDF0-A2921226B304}"/>
              </a:ext>
            </a:extLst>
          </p:cNvPr>
          <p:cNvSpPr/>
          <p:nvPr/>
        </p:nvSpPr>
        <p:spPr>
          <a:xfrm>
            <a:off x="2038310" y="5387847"/>
            <a:ext cx="8167546" cy="593333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Voir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CA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l'annexe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 pour plus </a:t>
            </a:r>
            <a:r>
              <a:rPr lang="en-CA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d'informations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sur le </a:t>
            </a:r>
            <a:r>
              <a:rPr lang="en-CA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consentement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et les </a:t>
            </a:r>
            <a:r>
              <a:rPr lang="en-CA" sz="1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remerciements</a:t>
            </a:r>
            <a:r>
              <a:rPr lang="en-CA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579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B8B6C8-7040-4982-C2AC-E1E0C1A91A01}"/>
              </a:ext>
            </a:extLst>
          </p:cNvPr>
          <p:cNvSpPr txBox="1">
            <a:spLocks/>
          </p:cNvSpPr>
          <p:nvPr/>
        </p:nvSpPr>
        <p:spPr>
          <a:xfrm>
            <a:off x="457199" y="1273176"/>
            <a:ext cx="10183092" cy="1423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CA" sz="2350" b="1">
                <a:latin typeface="+mn-lt"/>
                <a:cs typeface="Arial"/>
              </a:rPr>
              <a:t>(6) </a:t>
            </a:r>
            <a:r>
              <a:rPr lang="en-CA" sz="2350" b="1" err="1">
                <a:latin typeface="+mn-lt"/>
                <a:cs typeface="Arial"/>
              </a:rPr>
              <a:t>Informations</a:t>
            </a:r>
            <a:r>
              <a:rPr lang="en-CA" sz="2350" b="1">
                <a:latin typeface="+mn-lt"/>
                <a:cs typeface="Arial"/>
              </a:rPr>
              <a:t> </a:t>
            </a:r>
            <a:r>
              <a:rPr lang="en-CA" sz="2350" b="1" err="1">
                <a:latin typeface="+mn-lt"/>
                <a:cs typeface="Arial"/>
              </a:rPr>
              <a:t>personnelles</a:t>
            </a:r>
            <a:r>
              <a:rPr lang="en-CA" sz="2350" b="1">
                <a:latin typeface="+mn-lt"/>
                <a:cs typeface="Arial"/>
              </a:rPr>
              <a:t> </a:t>
            </a:r>
            <a:r>
              <a:rPr lang="en-CA" sz="2350" b="1" err="1">
                <a:latin typeface="+mn-lt"/>
                <a:cs typeface="Arial"/>
              </a:rPr>
              <a:t>dépersonnalisées</a:t>
            </a:r>
            <a:endParaRPr lang="en-CA" sz="2350" b="1">
              <a:latin typeface="+mn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err="1">
                <a:latin typeface="+mn-lt"/>
                <a:cs typeface="Arial"/>
              </a:rPr>
              <a:t>Présente</a:t>
            </a:r>
            <a:r>
              <a:rPr lang="en-CA" sz="2000">
                <a:latin typeface="+mn-lt"/>
                <a:cs typeface="Arial"/>
              </a:rPr>
              <a:t> aux </a:t>
            </a:r>
            <a:r>
              <a:rPr lang="en-CA" sz="2000" err="1">
                <a:latin typeface="+mn-lt"/>
                <a:cs typeface="Arial"/>
              </a:rPr>
              <a:t>lecteurs</a:t>
            </a:r>
            <a:r>
              <a:rPr lang="en-CA" sz="2000">
                <a:latin typeface="+mn-lt"/>
                <a:cs typeface="Arial"/>
              </a:rPr>
              <a:t> la </a:t>
            </a:r>
            <a:r>
              <a:rPr lang="en-CA" sz="2000" err="1">
                <a:latin typeface="+mn-lt"/>
                <a:cs typeface="Arial"/>
              </a:rPr>
              <a:t>possibilité</a:t>
            </a:r>
            <a:r>
              <a:rPr lang="en-CA" sz="2000">
                <a:latin typeface="+mn-lt"/>
                <a:cs typeface="Arial"/>
              </a:rPr>
              <a:t> de </a:t>
            </a:r>
            <a:r>
              <a:rPr lang="en-CA" sz="2000" err="1">
                <a:latin typeface="+mn-lt"/>
                <a:cs typeface="Arial"/>
              </a:rPr>
              <a:t>partager</a:t>
            </a:r>
            <a:r>
              <a:rPr lang="en-CA" sz="2000">
                <a:latin typeface="+mn-lt"/>
                <a:cs typeface="Arial"/>
              </a:rPr>
              <a:t> des </a:t>
            </a:r>
            <a:r>
              <a:rPr lang="en-CA" sz="2000" err="1">
                <a:latin typeface="+mn-lt"/>
                <a:cs typeface="Arial"/>
              </a:rPr>
              <a:t>informations</a:t>
            </a:r>
            <a:br>
              <a:rPr lang="en-CA" sz="2000">
                <a:latin typeface="+mn-lt"/>
                <a:cs typeface="Arial"/>
              </a:rPr>
            </a:br>
            <a:r>
              <a:rPr lang="en-CA" sz="2000" err="1">
                <a:latin typeface="+mn-lt"/>
                <a:cs typeface="Arial"/>
              </a:rPr>
              <a:t>personnelles</a:t>
            </a:r>
            <a:r>
              <a:rPr lang="en-CA" sz="2000">
                <a:latin typeface="+mn-lt"/>
                <a:cs typeface="Arial"/>
              </a:rPr>
              <a:t> </a:t>
            </a:r>
            <a:r>
              <a:rPr lang="en-CA" sz="2000" err="1">
                <a:latin typeface="+mn-lt"/>
                <a:cs typeface="Arial"/>
              </a:rPr>
              <a:t>dépersonnalisées</a:t>
            </a:r>
            <a:r>
              <a:rPr lang="en-CA" sz="2000">
                <a:latin typeface="+mn-lt"/>
                <a:cs typeface="Arial"/>
              </a:rPr>
              <a:t> </a:t>
            </a:r>
            <a:r>
              <a:rPr lang="en-CA" sz="2000" err="1">
                <a:latin typeface="+mn-lt"/>
                <a:cs typeface="Arial"/>
              </a:rPr>
              <a:t>informations</a:t>
            </a:r>
            <a:r>
              <a:rPr lang="en-CA" sz="2000">
                <a:latin typeface="+mn-lt"/>
                <a:cs typeface="Arial"/>
              </a:rPr>
              <a:t> </a:t>
            </a:r>
            <a:r>
              <a:rPr lang="en-CA" sz="2000" err="1">
                <a:latin typeface="+mn-lt"/>
                <a:cs typeface="Arial"/>
              </a:rPr>
              <a:t>personnelles</a:t>
            </a:r>
            <a:endParaRPr lang="en-CA" sz="2000">
              <a:latin typeface="+mn-lt"/>
              <a:cs typeface="Arial"/>
            </a:endParaRP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3923347-718F-0CA9-AB9A-2A84DEBBB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470778"/>
            <a:ext cx="7785295" cy="669925"/>
          </a:xfrm>
        </p:spPr>
        <p:txBody>
          <a:bodyPr>
            <a:noAutofit/>
          </a:bodyPr>
          <a:lstStyle/>
          <a:p>
            <a:pPr marL="0"/>
            <a:r>
              <a:rPr lang="en-CA" sz="3600" b="0">
                <a:latin typeface="Century Gothic"/>
                <a:cs typeface="Arial"/>
              </a:rPr>
              <a:t>Annexe E : </a:t>
            </a:r>
            <a:r>
              <a:rPr lang="en-CA" sz="3600" b="0" err="1">
                <a:latin typeface="Century Gothic"/>
                <a:cs typeface="Arial"/>
              </a:rPr>
              <a:t>Composants</a:t>
            </a:r>
            <a:r>
              <a:rPr lang="en-CA" sz="3600" b="0">
                <a:latin typeface="Century Gothic"/>
                <a:cs typeface="Arial"/>
              </a:rPr>
              <a:t> du cadre</a:t>
            </a:r>
            <a:endParaRPr lang="en-CA" sz="3600" b="0">
              <a:latin typeface="Century Gothic" panose="020B050202020202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9E00BEB-9503-3A2A-1E38-7660D93DBA16}"/>
              </a:ext>
            </a:extLst>
          </p:cNvPr>
          <p:cNvSpPr txBox="1">
            <a:spLocks/>
          </p:cNvSpPr>
          <p:nvPr/>
        </p:nvSpPr>
        <p:spPr>
          <a:xfrm>
            <a:off x="457199" y="2697016"/>
            <a:ext cx="11181426" cy="18697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>
                <a:cs typeface="Arial"/>
              </a:rPr>
              <a:t>(7) </a:t>
            </a:r>
            <a:r>
              <a:rPr lang="en-CA" sz="2400" b="1" err="1">
                <a:cs typeface="Arial"/>
              </a:rPr>
              <a:t>Modèles</a:t>
            </a:r>
            <a:r>
              <a:rPr lang="en-CA" sz="2400" b="1">
                <a:cs typeface="Arial"/>
              </a:rPr>
              <a:t> de </a:t>
            </a:r>
            <a:r>
              <a:rPr lang="en-CA" sz="2400" b="1" err="1">
                <a:cs typeface="Arial"/>
              </a:rPr>
              <a:t>consentement</a:t>
            </a:r>
            <a:r>
              <a:rPr lang="en-CA" sz="2400" b="1">
                <a:cs typeface="Arial"/>
              </a:rPr>
              <a:t> et de reconnaissance de </a:t>
            </a:r>
            <a:r>
              <a:rPr lang="en-CA" sz="2400" b="1" err="1">
                <a:cs typeface="Arial"/>
              </a:rPr>
              <a:t>l'utilisateur</a:t>
            </a:r>
            <a:endParaRPr lang="en-CA" sz="2400" b="1">
              <a:cs typeface="Arial"/>
            </a:endParaRPr>
          </a:p>
          <a:p>
            <a:r>
              <a:rPr lang="en-CA" sz="2000" err="1">
                <a:cs typeface="Arial"/>
              </a:rPr>
              <a:t>renvoie</a:t>
            </a:r>
            <a:r>
              <a:rPr lang="en-CA" sz="2000">
                <a:cs typeface="Arial"/>
              </a:rPr>
              <a:t> les </a:t>
            </a:r>
            <a:r>
              <a:rPr lang="en-CA" sz="2000" err="1">
                <a:cs typeface="Arial"/>
              </a:rPr>
              <a:t>lecteurs</a:t>
            </a:r>
            <a:r>
              <a:rPr lang="en-CA" sz="2000">
                <a:cs typeface="Arial"/>
              </a:rPr>
              <a:t> à </a:t>
            </a:r>
            <a:r>
              <a:rPr lang="en-CA" sz="2000" err="1">
                <a:cs typeface="Arial"/>
              </a:rPr>
              <a:t>l'annexe</a:t>
            </a:r>
            <a:r>
              <a:rPr lang="en-CA" sz="2000">
                <a:cs typeface="Arial"/>
              </a:rPr>
              <a:t> B du cadre, qui </a:t>
            </a:r>
            <a:r>
              <a:rPr lang="en-CA" sz="2000" err="1">
                <a:cs typeface="Arial"/>
              </a:rPr>
              <a:t>contient</a:t>
            </a:r>
            <a:r>
              <a:rPr lang="en-CA" sz="2000">
                <a:cs typeface="Arial"/>
              </a:rPr>
              <a:t> des </a:t>
            </a:r>
            <a:r>
              <a:rPr lang="en-CA" sz="2000" err="1">
                <a:cs typeface="Arial"/>
              </a:rPr>
              <a:t>exemples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consentement</a:t>
            </a:r>
            <a:r>
              <a:rPr lang="en-CA" sz="2000">
                <a:cs typeface="Arial"/>
              </a:rPr>
              <a:t> et de reconnaissance par </a:t>
            </a:r>
            <a:r>
              <a:rPr lang="en-CA" sz="2000" err="1">
                <a:cs typeface="Arial"/>
              </a:rPr>
              <a:t>l'utilisateur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pouvant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être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exploités</a:t>
            </a:r>
            <a:endParaRPr lang="en-CA" sz="2000">
              <a:cs typeface="Arial"/>
            </a:endParaRPr>
          </a:p>
          <a:p>
            <a:pPr lvl="1"/>
            <a:endParaRPr lang="en-CA" sz="800">
              <a:cs typeface="Arial"/>
            </a:endParaRPr>
          </a:p>
          <a:p>
            <a:pPr lvl="1"/>
            <a:r>
              <a:rPr lang="en-CA" sz="2000">
                <a:cs typeface="Arial"/>
              </a:rPr>
              <a:t>Les </a:t>
            </a:r>
            <a:r>
              <a:rPr lang="en-CA" sz="2000" err="1">
                <a:cs typeface="Arial"/>
              </a:rPr>
              <a:t>modèles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sont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conçus</a:t>
            </a:r>
            <a:r>
              <a:rPr lang="en-CA" sz="2000">
                <a:cs typeface="Arial"/>
              </a:rPr>
              <a:t> pour :</a:t>
            </a:r>
          </a:p>
          <a:p>
            <a:pPr lvl="1"/>
            <a:endParaRPr lang="en-CA" sz="700">
              <a:cs typeface="Arial"/>
            </a:endParaRPr>
          </a:p>
          <a:p>
            <a:pPr lvl="2"/>
            <a:r>
              <a:rPr lang="en-CA" sz="1800">
                <a:cs typeface="Arial" panose="020B0604020202020204" pitchFamily="34" charset="0"/>
              </a:rPr>
              <a:t>Identifier les </a:t>
            </a:r>
            <a:r>
              <a:rPr lang="en-CA" sz="1800" b="0" err="1"/>
              <a:t>domaines</a:t>
            </a:r>
            <a:r>
              <a:rPr lang="en-CA" sz="1800" b="0"/>
              <a:t> </a:t>
            </a:r>
            <a:r>
              <a:rPr lang="en-CA" sz="1800" b="0" err="1"/>
              <a:t>importants</a:t>
            </a:r>
            <a:r>
              <a:rPr lang="en-CA" sz="1800" b="0"/>
              <a:t> à prendre </a:t>
            </a:r>
            <a:r>
              <a:rPr lang="en-CA" sz="1800" b="0" err="1"/>
              <a:t>en</a:t>
            </a:r>
            <a:r>
              <a:rPr lang="en-CA" sz="1800" b="0"/>
              <a:t> </a:t>
            </a:r>
            <a:r>
              <a:rPr lang="en-CA" sz="1800" b="0" err="1"/>
              <a:t>considération</a:t>
            </a:r>
            <a:endParaRPr lang="en-CA" sz="1800" b="0"/>
          </a:p>
          <a:p>
            <a:pPr lvl="2"/>
            <a:r>
              <a:rPr lang="en-CA" sz="1800" err="1">
                <a:cs typeface="Arial" panose="020B0604020202020204" pitchFamily="34" charset="0"/>
              </a:rPr>
              <a:t>Permettre</a:t>
            </a:r>
            <a:r>
              <a:rPr lang="en-CA" sz="1800">
                <a:cs typeface="Arial" panose="020B0604020202020204" pitchFamily="34" charset="0"/>
              </a:rPr>
              <a:t> </a:t>
            </a:r>
            <a:r>
              <a:rPr lang="en-CA" sz="1800" err="1">
                <a:cs typeface="Arial" panose="020B0604020202020204" pitchFamily="34" charset="0"/>
              </a:rPr>
              <a:t>une</a:t>
            </a:r>
            <a:r>
              <a:rPr lang="en-CA" sz="1800">
                <a:cs typeface="Arial" panose="020B0604020202020204" pitchFamily="34" charset="0"/>
              </a:rPr>
              <a:t> </a:t>
            </a:r>
            <a:r>
              <a:rPr lang="en-CA" sz="1800" b="0"/>
              <a:t>normalisation au </a:t>
            </a:r>
            <a:r>
              <a:rPr lang="en-CA" sz="1800" b="0" err="1"/>
              <a:t>niveau</a:t>
            </a:r>
            <a:r>
              <a:rPr lang="en-CA" sz="1800" b="0"/>
              <a:t> de </a:t>
            </a:r>
            <a:r>
              <a:rPr lang="en-CA" sz="1800" b="0" err="1"/>
              <a:t>l'entreprise</a:t>
            </a:r>
            <a:r>
              <a:rPr lang="en-CA" sz="1800" b="0"/>
              <a:t> </a:t>
            </a:r>
            <a:endParaRPr lang="en-CA" sz="1800"/>
          </a:p>
          <a:p>
            <a:pPr lvl="2"/>
            <a:r>
              <a:rPr lang="en-CA" sz="1800" err="1"/>
              <a:t>Réduire</a:t>
            </a:r>
            <a:r>
              <a:rPr lang="en-CA" sz="1800"/>
              <a:t> la charge administrative </a:t>
            </a:r>
          </a:p>
          <a:p>
            <a:pPr lvl="2"/>
            <a:r>
              <a:rPr lang="en-CA" sz="1800" err="1"/>
              <a:t>Favoriser</a:t>
            </a:r>
            <a:r>
              <a:rPr lang="en-CA" sz="1800"/>
              <a:t> la </a:t>
            </a:r>
            <a:r>
              <a:rPr lang="en-CA" sz="1800" err="1"/>
              <a:t>flexibilité</a:t>
            </a:r>
            <a:r>
              <a:rPr lang="en-CA" sz="1800"/>
              <a:t> </a:t>
            </a:r>
            <a:r>
              <a:rPr lang="en-CA" sz="1800" err="1"/>
              <a:t>afin</a:t>
            </a:r>
            <a:r>
              <a:rPr lang="en-CA" sz="1800"/>
              <a:t> que les </a:t>
            </a:r>
            <a:r>
              <a:rPr lang="en-CA" sz="1800" err="1"/>
              <a:t>modèles</a:t>
            </a:r>
            <a:r>
              <a:rPr lang="en-CA" sz="1800"/>
              <a:t> </a:t>
            </a:r>
            <a:r>
              <a:rPr lang="en-CA" sz="1800" err="1"/>
              <a:t>puissent</a:t>
            </a:r>
            <a:r>
              <a:rPr lang="en-CA" sz="1800"/>
              <a:t> </a:t>
            </a:r>
            <a:r>
              <a:rPr lang="en-CA" sz="1800" err="1"/>
              <a:t>être</a:t>
            </a:r>
            <a:r>
              <a:rPr lang="en-CA" sz="1800"/>
              <a:t> </a:t>
            </a:r>
            <a:r>
              <a:rPr lang="en-CA" sz="1800" err="1"/>
              <a:t>adaptés</a:t>
            </a:r>
            <a:r>
              <a:rPr lang="en-CA" sz="1800"/>
              <a:t> à des programmes </a:t>
            </a:r>
            <a:r>
              <a:rPr lang="en-CA" sz="1800" err="1"/>
              <a:t>ou</a:t>
            </a:r>
            <a:r>
              <a:rPr lang="en-CA" sz="1800"/>
              <a:t> services </a:t>
            </a:r>
            <a:r>
              <a:rPr lang="en-CA" sz="1800" err="1"/>
              <a:t>spécifiques</a:t>
            </a:r>
            <a:endParaRPr lang="en-CA" sz="1800"/>
          </a:p>
          <a:p>
            <a:pPr marL="457200" lvl="1" indent="0">
              <a:buNone/>
            </a:pPr>
            <a:r>
              <a:rPr lang="en-CA" sz="2000">
                <a:latin typeface="Calibri Light" panose="020F0302020204030204"/>
              </a:rPr>
              <a:t> </a:t>
            </a:r>
            <a:endParaRPr lang="en-CA" sz="1600"/>
          </a:p>
          <a:p>
            <a:pPr lvl="1"/>
            <a:endParaRPr lang="en-CA" sz="200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DB351-1569-D63A-41CF-DFBBF0237BC3}"/>
              </a:ext>
            </a:extLst>
          </p:cNvPr>
          <p:cNvSpPr txBox="1"/>
          <p:nvPr/>
        </p:nvSpPr>
        <p:spPr>
          <a:xfrm>
            <a:off x="8242494" y="359200"/>
            <a:ext cx="363353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100" b="1">
                <a:solidFill>
                  <a:schemeClr val="accent6"/>
                </a:solidFill>
                <a:cs typeface="Calibri"/>
              </a:rPr>
              <a:t>TABLE DES MATIÈRES DU CADRE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Résumé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Introduction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au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Reconnaissance du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vs reconnaissance</a:t>
            </a: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Désidentification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des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informations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personnelles</a:t>
            </a:r>
            <a:endParaRPr lang="en-CA" sz="1100" b="1">
              <a:solidFill>
                <a:schemeClr val="accent6"/>
              </a:solidFill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Modèle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de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déclaration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de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consentement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et de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Rôles</a:t>
            </a:r>
            <a:r>
              <a:rPr lang="en-CA" sz="1100">
                <a:cs typeface="Calibri"/>
              </a:rPr>
              <a:t> et </a:t>
            </a:r>
            <a:r>
              <a:rPr lang="en-CA" sz="1100" err="1">
                <a:cs typeface="Calibri"/>
              </a:rPr>
              <a:t>responsabilités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Mesurer</a:t>
            </a:r>
            <a:r>
              <a:rPr lang="en-CA" sz="1100">
                <a:cs typeface="Calibri"/>
              </a:rPr>
              <a:t> le succès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53894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EB8B6C8-7040-4982-C2AC-E1E0C1A91A01}"/>
              </a:ext>
            </a:extLst>
          </p:cNvPr>
          <p:cNvSpPr txBox="1">
            <a:spLocks/>
          </p:cNvSpPr>
          <p:nvPr/>
        </p:nvSpPr>
        <p:spPr>
          <a:xfrm>
            <a:off x="457199" y="1273176"/>
            <a:ext cx="10183092" cy="14238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CA" sz="2350" b="1">
                <a:latin typeface="+mn-lt"/>
                <a:cs typeface="Arial"/>
              </a:rPr>
              <a:t>(8) Rôles et responsabilités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350">
                <a:latin typeface="+mn-lt"/>
                <a:cs typeface="Arial"/>
              </a:rPr>
              <a:t>Définit un ensemble de rôles et de responsabilités</a:t>
            </a:r>
            <a:br>
              <a:rPr lang="en-CA" sz="2350">
                <a:latin typeface="+mn-lt"/>
                <a:cs typeface="Arial"/>
              </a:rPr>
            </a:br>
            <a:r>
              <a:rPr lang="en-CA" sz="2350">
                <a:latin typeface="+mn-lt"/>
                <a:cs typeface="Arial"/>
              </a:rPr>
              <a:t>liés à l'opérationnalisation du consentement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3923347-718F-0CA9-AB9A-2A84DEBBB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470778"/>
            <a:ext cx="7785295" cy="669925"/>
          </a:xfrm>
        </p:spPr>
        <p:txBody>
          <a:bodyPr>
            <a:noAutofit/>
          </a:bodyPr>
          <a:lstStyle/>
          <a:p>
            <a:pPr marL="0"/>
            <a:r>
              <a:rPr lang="en-CA" sz="3600" b="0">
                <a:latin typeface="Century Gothic"/>
                <a:cs typeface="Arial"/>
              </a:rPr>
              <a:t>Annexe F : </a:t>
            </a:r>
            <a:r>
              <a:rPr lang="en-CA" sz="3600" b="0" err="1">
                <a:latin typeface="Century Gothic"/>
                <a:cs typeface="Arial"/>
              </a:rPr>
              <a:t>Composants</a:t>
            </a:r>
            <a:r>
              <a:rPr lang="en-CA" sz="3600" b="0">
                <a:latin typeface="Century Gothic"/>
                <a:cs typeface="Arial"/>
              </a:rPr>
              <a:t> du cadre</a:t>
            </a:r>
            <a:endParaRPr lang="en-CA" sz="3600" b="0">
              <a:latin typeface="Century Gothic" panose="020B0502020202020204" pitchFamily="34" charset="0"/>
            </a:endParaRP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99E00BEB-9503-3A2A-1E38-7660D93DBA16}"/>
              </a:ext>
            </a:extLst>
          </p:cNvPr>
          <p:cNvSpPr txBox="1">
            <a:spLocks/>
          </p:cNvSpPr>
          <p:nvPr/>
        </p:nvSpPr>
        <p:spPr>
          <a:xfrm>
            <a:off x="457199" y="2697016"/>
            <a:ext cx="11181426" cy="186974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400" b="1">
                <a:cs typeface="Arial"/>
              </a:rPr>
              <a:t>(9) </a:t>
            </a:r>
            <a:r>
              <a:rPr lang="en-CA" sz="2400" b="1" err="1">
                <a:cs typeface="Arial"/>
              </a:rPr>
              <a:t>Mesurer</a:t>
            </a:r>
            <a:r>
              <a:rPr lang="en-CA" sz="2400" b="1">
                <a:cs typeface="Arial"/>
              </a:rPr>
              <a:t> le succès</a:t>
            </a:r>
          </a:p>
          <a:p>
            <a:r>
              <a:rPr lang="en-CA" sz="2400" err="1">
                <a:cs typeface="Arial"/>
              </a:rPr>
              <a:t>Identifie</a:t>
            </a:r>
            <a:r>
              <a:rPr lang="en-CA" sz="2400">
                <a:cs typeface="Arial"/>
              </a:rPr>
              <a:t> et partage les </a:t>
            </a:r>
            <a:r>
              <a:rPr lang="en-CA" sz="2400" err="1">
                <a:cs typeface="Arial"/>
              </a:rPr>
              <a:t>indicateurs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clés</a:t>
            </a:r>
            <a:r>
              <a:rPr lang="en-CA" sz="2400">
                <a:cs typeface="Arial"/>
              </a:rPr>
              <a:t> de performance (ICP) et les </a:t>
            </a:r>
            <a:r>
              <a:rPr lang="en-CA" sz="2400" err="1">
                <a:cs typeface="Arial"/>
              </a:rPr>
              <a:t>indicateurs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qualitatifs</a:t>
            </a:r>
            <a:r>
              <a:rPr lang="en-CA" sz="2400">
                <a:cs typeface="Arial"/>
              </a:rPr>
              <a:t> pour </a:t>
            </a:r>
            <a:r>
              <a:rPr lang="en-CA" sz="2400" err="1">
                <a:cs typeface="Arial"/>
              </a:rPr>
              <a:t>mesurer</a:t>
            </a:r>
            <a:r>
              <a:rPr lang="en-CA" sz="2400">
                <a:cs typeface="Arial"/>
              </a:rPr>
              <a:t> le succès de la mise </a:t>
            </a:r>
            <a:r>
              <a:rPr lang="en-CA" sz="2400" err="1">
                <a:cs typeface="Arial"/>
              </a:rPr>
              <a:t>en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œuvre</a:t>
            </a:r>
            <a:r>
              <a:rPr lang="en-CA" sz="2400">
                <a:cs typeface="Arial"/>
              </a:rPr>
              <a:t> du cadre, </a:t>
            </a:r>
            <a:r>
              <a:rPr lang="en-CA" sz="2400" err="1">
                <a:cs typeface="Arial"/>
              </a:rPr>
              <a:t>dont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voici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quelques</a:t>
            </a:r>
            <a:r>
              <a:rPr lang="en-CA" sz="2400">
                <a:cs typeface="Arial"/>
              </a:rPr>
              <a:t> </a:t>
            </a:r>
            <a:r>
              <a:rPr lang="en-CA" sz="2400" err="1">
                <a:cs typeface="Arial"/>
              </a:rPr>
              <a:t>exemples</a:t>
            </a:r>
            <a:r>
              <a:rPr lang="en-CA" sz="2400">
                <a:cs typeface="Arial"/>
              </a:rPr>
              <a:t> :</a:t>
            </a:r>
            <a:endParaRPr lang="en-CA" sz="800">
              <a:cs typeface="Arial"/>
            </a:endParaRPr>
          </a:p>
          <a:p>
            <a:pPr lvl="1"/>
            <a:r>
              <a:rPr lang="en-CA" sz="2000">
                <a:cs typeface="Arial"/>
              </a:rPr>
              <a:t>ICP </a:t>
            </a:r>
            <a:r>
              <a:rPr lang="en-CA" sz="2000" err="1">
                <a:cs typeface="Arial"/>
              </a:rPr>
              <a:t>quantitatifs</a:t>
            </a:r>
            <a:r>
              <a:rPr lang="en-CA" sz="2000">
                <a:cs typeface="Arial"/>
              </a:rPr>
              <a:t> : </a:t>
            </a:r>
            <a:r>
              <a:rPr lang="en-CA" sz="2000" err="1">
                <a:cs typeface="Arial"/>
              </a:rPr>
              <a:t>nombre</a:t>
            </a:r>
            <a:r>
              <a:rPr lang="en-CA" sz="2000">
                <a:cs typeface="Arial"/>
              </a:rPr>
              <a:t> et </a:t>
            </a:r>
            <a:r>
              <a:rPr lang="en-CA" sz="2000" err="1">
                <a:cs typeface="Arial"/>
              </a:rPr>
              <a:t>pourcentage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d'augmentation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d'une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année</a:t>
            </a:r>
            <a:r>
              <a:rPr lang="en-CA" sz="2000">
                <a:cs typeface="Arial"/>
              </a:rPr>
              <a:t> sur </a:t>
            </a:r>
            <a:r>
              <a:rPr lang="en-CA" sz="2000" err="1">
                <a:cs typeface="Arial"/>
              </a:rPr>
              <a:t>l'autre</a:t>
            </a:r>
            <a:r>
              <a:rPr lang="en-CA" sz="2000">
                <a:cs typeface="Arial"/>
              </a:rPr>
              <a:t> des accords </a:t>
            </a:r>
            <a:r>
              <a:rPr lang="en-CA" sz="2000" err="1">
                <a:cs typeface="Arial"/>
              </a:rPr>
              <a:t>d'utilisateurs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ou</a:t>
            </a:r>
            <a:r>
              <a:rPr lang="en-CA" sz="2000">
                <a:cs typeface="Arial"/>
              </a:rPr>
              <a:t> des </a:t>
            </a:r>
            <a:r>
              <a:rPr lang="en-CA" sz="2000" err="1">
                <a:cs typeface="Arial"/>
              </a:rPr>
              <a:t>déclarations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consentement</a:t>
            </a:r>
            <a:r>
              <a:rPr lang="en-CA" sz="2000">
                <a:cs typeface="Arial"/>
              </a:rPr>
              <a:t> au </a:t>
            </a:r>
            <a:r>
              <a:rPr lang="en-CA" sz="2000" err="1">
                <a:cs typeface="Arial"/>
              </a:rPr>
              <a:t>niveau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l'entreprise</a:t>
            </a:r>
            <a:r>
              <a:rPr lang="en-CA" sz="2000">
                <a:cs typeface="Arial"/>
              </a:rPr>
              <a:t> mis </a:t>
            </a:r>
            <a:r>
              <a:rPr lang="en-CA" sz="2000" err="1">
                <a:cs typeface="Arial"/>
              </a:rPr>
              <a:t>en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œuvre</a:t>
            </a:r>
            <a:r>
              <a:rPr lang="en-CA" sz="2000">
                <a:cs typeface="Arial"/>
              </a:rPr>
              <a:t>/</a:t>
            </a:r>
            <a:r>
              <a:rPr lang="en-CA" sz="2000" err="1">
                <a:cs typeface="Arial"/>
              </a:rPr>
              <a:t>utilisés</a:t>
            </a:r>
            <a:r>
              <a:rPr lang="en-CA" sz="2000">
                <a:cs typeface="Arial"/>
              </a:rPr>
              <a:t> ;</a:t>
            </a:r>
          </a:p>
          <a:p>
            <a:pPr lvl="1"/>
            <a:r>
              <a:rPr lang="en-CA" sz="2000" err="1">
                <a:cs typeface="Arial"/>
              </a:rPr>
              <a:t>Attributs</a:t>
            </a:r>
            <a:r>
              <a:rPr lang="en-CA" sz="2000">
                <a:cs typeface="Arial"/>
              </a:rPr>
              <a:t> et </a:t>
            </a:r>
            <a:r>
              <a:rPr lang="en-CA" sz="2000" err="1">
                <a:cs typeface="Arial"/>
              </a:rPr>
              <a:t>indicateurs</a:t>
            </a:r>
            <a:r>
              <a:rPr lang="en-CA" sz="2000">
                <a:cs typeface="Arial"/>
              </a:rPr>
              <a:t> </a:t>
            </a:r>
            <a:r>
              <a:rPr lang="en-CA" sz="2000" err="1">
                <a:cs typeface="Arial"/>
              </a:rPr>
              <a:t>qualitatifs</a:t>
            </a:r>
            <a:r>
              <a:rPr lang="en-CA" sz="2000">
                <a:cs typeface="Arial"/>
              </a:rPr>
              <a:t> : </a:t>
            </a:r>
            <a:r>
              <a:rPr lang="en-CA" sz="2000" err="1">
                <a:cs typeface="Arial"/>
              </a:rPr>
              <a:t>amélioration</a:t>
            </a:r>
            <a:r>
              <a:rPr lang="en-CA" sz="2000">
                <a:cs typeface="Arial"/>
              </a:rPr>
              <a:t> de </a:t>
            </a:r>
            <a:r>
              <a:rPr lang="en-CA" sz="2000" err="1">
                <a:cs typeface="Arial"/>
              </a:rPr>
              <a:t>l'information</a:t>
            </a:r>
            <a:r>
              <a:rPr lang="en-CA" sz="2000">
                <a:cs typeface="Arial"/>
              </a:rPr>
              <a:t>, de la </a:t>
            </a:r>
            <a:r>
              <a:rPr lang="en-CA" sz="2000" err="1">
                <a:cs typeface="Arial"/>
              </a:rPr>
              <a:t>transparence</a:t>
            </a:r>
            <a:r>
              <a:rPr lang="en-CA" sz="2000">
                <a:cs typeface="Arial"/>
              </a:rPr>
              <a:t>, de la </a:t>
            </a:r>
            <a:r>
              <a:rPr lang="en-CA" sz="2000" err="1">
                <a:cs typeface="Arial"/>
              </a:rPr>
              <a:t>responsabilité</a:t>
            </a:r>
            <a:r>
              <a:rPr lang="en-CA" sz="2000">
                <a:cs typeface="Arial"/>
              </a:rPr>
              <a:t> et </a:t>
            </a:r>
            <a:r>
              <a:rPr lang="en-CA" sz="2000" err="1">
                <a:cs typeface="Arial"/>
              </a:rPr>
              <a:t>réduction</a:t>
            </a:r>
            <a:r>
              <a:rPr lang="en-CA" sz="2000">
                <a:cs typeface="Arial"/>
              </a:rPr>
              <a:t> de la charge administrative</a:t>
            </a:r>
          </a:p>
          <a:p>
            <a:pPr lvl="1"/>
            <a:endParaRPr lang="en-CA" sz="2000"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B2D2C-9F7D-EB61-0D37-1ABE4AED111F}"/>
              </a:ext>
            </a:extLst>
          </p:cNvPr>
          <p:cNvSpPr txBox="1"/>
          <p:nvPr/>
        </p:nvSpPr>
        <p:spPr>
          <a:xfrm>
            <a:off x="8242494" y="350323"/>
            <a:ext cx="363353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A" sz="1100" b="1">
                <a:solidFill>
                  <a:schemeClr val="accent6"/>
                </a:solidFill>
                <a:cs typeface="Calibri"/>
              </a:rPr>
              <a:t>TABLE DES MATIÈRES DU CADRE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Résumé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Introduction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au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Reconnaissance du partage des </a:t>
            </a:r>
            <a:r>
              <a:rPr lang="en-CA" sz="1100" err="1">
                <a:cs typeface="Calibri"/>
              </a:rPr>
              <a:t>données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vs reconnaissance</a:t>
            </a: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Désidentification</a:t>
            </a:r>
            <a:r>
              <a:rPr lang="en-CA" sz="1100">
                <a:cs typeface="Calibri"/>
              </a:rPr>
              <a:t> des </a:t>
            </a:r>
            <a:r>
              <a:rPr lang="en-CA" sz="1100" err="1">
                <a:cs typeface="Calibri"/>
              </a:rPr>
              <a:t>informations</a:t>
            </a:r>
            <a:r>
              <a:rPr lang="en-CA" sz="1100">
                <a:cs typeface="Calibri"/>
              </a:rPr>
              <a:t> </a:t>
            </a:r>
            <a:r>
              <a:rPr lang="en-CA" sz="1100" err="1">
                <a:cs typeface="Calibri"/>
              </a:rPr>
              <a:t>personnelles</a:t>
            </a:r>
            <a:endParaRPr lang="en-CA" sz="1100"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err="1">
                <a:cs typeface="Calibri"/>
              </a:rPr>
              <a:t>Modèle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déclaration</a:t>
            </a:r>
            <a:r>
              <a:rPr lang="en-CA" sz="1100">
                <a:cs typeface="Calibri"/>
              </a:rPr>
              <a:t> de </a:t>
            </a:r>
            <a:r>
              <a:rPr lang="en-CA" sz="1100" err="1">
                <a:cs typeface="Calibri"/>
              </a:rPr>
              <a:t>consentement</a:t>
            </a:r>
            <a:r>
              <a:rPr lang="en-CA" sz="1100">
                <a:cs typeface="Calibri"/>
              </a:rPr>
              <a:t> et de reconnaissance</a:t>
            </a: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Rôles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et </a:t>
            </a:r>
            <a:r>
              <a:rPr lang="en-CA" sz="1100" b="1" err="1">
                <a:solidFill>
                  <a:schemeClr val="accent6"/>
                </a:solidFill>
                <a:cs typeface="Calibri"/>
              </a:rPr>
              <a:t>responsabilités</a:t>
            </a:r>
            <a:endParaRPr lang="en-CA" sz="1100" b="1">
              <a:solidFill>
                <a:schemeClr val="accent6"/>
              </a:solidFill>
              <a:cs typeface="Calibri"/>
            </a:endParaRPr>
          </a:p>
          <a:p>
            <a:pPr marL="228600" indent="-228600">
              <a:buAutoNum type="arabicPeriod"/>
            </a:pPr>
            <a:r>
              <a:rPr lang="en-CA" sz="1100" b="1" err="1">
                <a:solidFill>
                  <a:schemeClr val="accent6"/>
                </a:solidFill>
                <a:cs typeface="Calibri"/>
              </a:rPr>
              <a:t>Mesurer</a:t>
            </a:r>
            <a:r>
              <a:rPr lang="en-CA" sz="1100" b="1">
                <a:solidFill>
                  <a:schemeClr val="accent6"/>
                </a:solidFill>
                <a:cs typeface="Calibri"/>
              </a:rPr>
              <a:t> le succès</a:t>
            </a:r>
          </a:p>
          <a:p>
            <a:pPr marL="228600" indent="-228600">
              <a:buAutoNum type="arabicPeriod"/>
            </a:pPr>
            <a:r>
              <a:rPr lang="en-CA" sz="1100">
                <a:cs typeface="Calibri"/>
              </a:rPr>
              <a:t>Conclusion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6B0ADE-9E19-C84D-1DAF-C6E5E87F9A66}"/>
              </a:ext>
            </a:extLst>
          </p:cNvPr>
          <p:cNvSpPr/>
          <p:nvPr/>
        </p:nvSpPr>
        <p:spPr>
          <a:xfrm>
            <a:off x="3050364" y="5494379"/>
            <a:ext cx="6413232" cy="593333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Voir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l'annexe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E pour plus de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détails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sur les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rôles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et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responsabilités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, et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l'annexe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F pour plus de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détails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sur la </a:t>
            </a:r>
            <a:r>
              <a:rPr lang="en-CA" sz="1400" b="1" dirty="0" err="1">
                <a:solidFill>
                  <a:schemeClr val="tx1"/>
                </a:solidFill>
                <a:latin typeface="Century Gothic"/>
              </a:rPr>
              <a:t>mesure</a:t>
            </a:r>
            <a:r>
              <a:rPr lang="en-CA" sz="1400" b="1" dirty="0">
                <a:solidFill>
                  <a:schemeClr val="tx1"/>
                </a:solidFill>
                <a:latin typeface="Century Gothic"/>
              </a:rPr>
              <a:t> du succès.</a:t>
            </a:r>
          </a:p>
        </p:txBody>
      </p:sp>
    </p:spTree>
    <p:extLst>
      <p:ext uri="{BB962C8B-B14F-4D97-AF65-F5344CB8AC3E}">
        <p14:creationId xmlns:p14="http://schemas.microsoft.com/office/powerpoint/2010/main" val="3787028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0FF8A3-9B31-45B8-8996-70AEC47645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363985"/>
            <a:ext cx="11072488" cy="665825"/>
          </a:xfrm>
        </p:spPr>
        <p:txBody>
          <a:bodyPr>
            <a:normAutofit/>
          </a:bodyPr>
          <a:lstStyle/>
          <a:p>
            <a:r>
              <a:rPr lang="en-CA" sz="3600" b="0">
                <a:latin typeface="Century Gothic"/>
                <a:ea typeface="+mn-ea"/>
                <a:cs typeface="Arial"/>
              </a:rPr>
              <a:t>Impact potentiel sur les secteurs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EE362-775D-30EC-E02E-190B198B92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198" y="1162975"/>
            <a:ext cx="11072489" cy="4705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CA" sz="20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L'opérationnalisation</a:t>
            </a:r>
            <a:r>
              <a:rPr lang="en-CA" sz="20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du cadre </a:t>
            </a:r>
            <a:r>
              <a:rPr lang="en-CA" sz="2000" b="1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peut</a:t>
            </a:r>
            <a:r>
              <a:rPr lang="en-CA" sz="2000" b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20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exiger</a:t>
            </a:r>
            <a:r>
              <a:rPr lang="en-CA" sz="20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des </a:t>
            </a:r>
            <a:r>
              <a:rPr lang="en-CA" sz="20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secteurs</a:t>
            </a:r>
            <a:r>
              <a:rPr lang="en-CA" sz="20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20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qu'ils</a:t>
            </a:r>
            <a:endParaRPr lang="en-CA" sz="200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0" indent="0"/>
            <a:endParaRPr lang="en-CA" sz="1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Examiner /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mettre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à jour les clauses de non-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responsabilité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les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avis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confidentialité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les accords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d'utilisation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etc.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existants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et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futurs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afin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mieux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les aligner sur les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objectifs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du cadre (par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exemple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la formulation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limite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-t-elle le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potentiel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soutien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au partage des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données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et des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informations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</a:t>
            </a:r>
            <a:r>
              <a:rPr lang="en-CA" sz="800"/>
              <a:t> </a:t>
            </a:r>
            <a:r>
              <a:rPr lang="en-CA" sz="1800">
                <a:latin typeface="Calibri" panose="020F0502020204030204" pitchFamily="34" charset="0"/>
                <a:cs typeface="Calibri" panose="020F0502020204030204" pitchFamily="34" charset="0"/>
              </a:rPr>
              <a:t>Une </a:t>
            </a:r>
            <a:r>
              <a:rPr lang="en-CA" sz="1800" err="1">
                <a:latin typeface="Calibri" panose="020F0502020204030204" pitchFamily="34" charset="0"/>
                <a:cs typeface="Calibri" panose="020F0502020204030204" pitchFamily="34" charset="0"/>
              </a:rPr>
              <a:t>fois</a:t>
            </a:r>
            <a:r>
              <a:rPr lang="en-CA" sz="18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800" err="1">
                <a:latin typeface="Calibri" panose="020F0502020204030204" pitchFamily="34" charset="0"/>
                <a:cs typeface="Calibri" panose="020F0502020204030204" pitchFamily="34" charset="0"/>
              </a:rPr>
              <a:t>suffit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l'amélioration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la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fourniture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services par le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biais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l'efficacité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la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collecte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données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la "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connaissance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du client").</a:t>
            </a:r>
          </a:p>
          <a:p>
            <a:pPr marL="914400" lvl="1" indent="-457200">
              <a:buAutoNum type="arabicPeriod"/>
            </a:pPr>
            <a:endParaRPr lang="en-CA" sz="40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  <a:p>
            <a:pPr marL="914400" lvl="1" indent="-457200">
              <a:buAutoNum type="arabicPeriod"/>
            </a:pP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Investir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dans la mise à jour des artefacts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consentement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des programmes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ou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des services pour les aligner sur le cadre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référence</a:t>
            </a:r>
            <a:endParaRPr lang="en-CA" sz="18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AutoNum type="arabicPeriod"/>
            </a:pPr>
            <a:endParaRPr lang="en-CA" sz="30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CA" sz="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revoir la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façon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dont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l'enregistrement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des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consentements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est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géré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(par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exemple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, les programmes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devront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peut-être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revoir la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façon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dont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ils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enregistrent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les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consentements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des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anciens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clients par rapport à </a:t>
            </a:r>
            <a:r>
              <a:rPr lang="en-CA" sz="1800" err="1">
                <a:solidFill>
                  <a:srgbClr val="000000"/>
                </a:solidFill>
                <a:latin typeface="Calibri" panose="020F0502020204030204" pitchFamily="34" charset="0"/>
              </a:rPr>
              <a:t>ceux</a:t>
            </a:r>
            <a:r>
              <a:rPr lang="en-CA" sz="1800">
                <a:solidFill>
                  <a:srgbClr val="000000"/>
                </a:solidFill>
                <a:latin typeface="Calibri" panose="020F0502020204030204" pitchFamily="34" charset="0"/>
              </a:rPr>
              <a:t> des nouveaux)</a:t>
            </a:r>
          </a:p>
          <a:p>
            <a:pPr marL="914400" lvl="1" indent="-457200">
              <a:buFont typeface="+mj-lt"/>
              <a:buAutoNum type="arabicPeriod"/>
            </a:pPr>
            <a:endParaRPr lang="en-CA" sz="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Participer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aux discussions sur la manière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mettre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œuvre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les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cas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d'utilisation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du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consentement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à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l'échelle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du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département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d'une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manière plus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holistique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(par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exemple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, le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consentement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 pour la gestion de </a:t>
            </a:r>
            <a:r>
              <a:rPr lang="en-CA" sz="1800" err="1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l'identité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Arial"/>
              </a:rPr>
              <a:t>). </a:t>
            </a:r>
            <a:endParaRPr lang="en-CA" sz="1800">
              <a:latin typeface="Calibri"/>
              <a:ea typeface="Calibri"/>
              <a:cs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ECB24B-383A-FE7C-733B-DF1F23A55493}"/>
              </a:ext>
            </a:extLst>
          </p:cNvPr>
          <p:cNvSpPr/>
          <p:nvPr/>
        </p:nvSpPr>
        <p:spPr>
          <a:xfrm>
            <a:off x="2138736" y="5593991"/>
            <a:ext cx="7709412" cy="54829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Le SSTN (la DGDDI)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est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là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pour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soutenir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les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secteurs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ISDE à travers le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processus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d'opérationnalisation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du </a:t>
            </a:r>
            <a:r>
              <a:rPr lang="en-CA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consentement</a:t>
            </a:r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090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7F587F-048D-4E9E-D948-F1F6B67E663D}"/>
              </a:ext>
            </a:extLst>
          </p:cNvPr>
          <p:cNvSpPr txBox="1">
            <a:spLocks/>
          </p:cNvSpPr>
          <p:nvPr/>
        </p:nvSpPr>
        <p:spPr>
          <a:xfrm>
            <a:off x="513615" y="363219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>
                <a:latin typeface="Century Gothic"/>
                <a:ea typeface="+mn-ea"/>
                <a:cs typeface="+mn-cs"/>
              </a:rPr>
              <a:t>DTSS (DDIB) Support</a:t>
            </a:r>
            <a:endParaRPr lang="en-CA" sz="3600" dirty="0">
              <a:highlight>
                <a:srgbClr val="FFFF00"/>
              </a:highlight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4D004E3-6911-5F5E-4ED8-D2BB3E0726E9}"/>
              </a:ext>
            </a:extLst>
          </p:cNvPr>
          <p:cNvSpPr txBox="1">
            <a:spLocks/>
          </p:cNvSpPr>
          <p:nvPr/>
        </p:nvSpPr>
        <p:spPr>
          <a:xfrm>
            <a:off x="520348" y="1055125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/>
              <a:t>Our Goal</a:t>
            </a:r>
            <a:endParaRPr lang="en-CA" b="1" strike="sngStrike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2CC2BB9-4085-E6C4-2E35-5D564AE513F9}"/>
              </a:ext>
            </a:extLst>
          </p:cNvPr>
          <p:cNvSpPr txBox="1">
            <a:spLocks/>
          </p:cNvSpPr>
          <p:nvPr/>
        </p:nvSpPr>
        <p:spPr>
          <a:xfrm>
            <a:off x="513615" y="1604941"/>
            <a:ext cx="5449428" cy="368458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cs typeface="Calibri"/>
              </a:rPr>
              <a:t>Collaborate with sectors to document and explore consent use cases, developing solutions that can be optimized for departmental use wherever possible</a:t>
            </a:r>
          </a:p>
          <a:p>
            <a:r>
              <a:rPr lang="en-CA" sz="2400" dirty="0">
                <a:cs typeface="Calibri"/>
              </a:rPr>
              <a:t>Develop guidance to support sectors in determining where consent or some other user agreement is required</a:t>
            </a:r>
          </a:p>
          <a:p>
            <a:r>
              <a:rPr lang="en-CA" sz="2400" dirty="0">
                <a:cs typeface="Calibri"/>
              </a:rPr>
              <a:t>Communicate to sectors the benefits of adopting the Framework (e.g., FAQS)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B39D4B43-0F5D-6C1D-9CDA-E490FC2BA16D}"/>
              </a:ext>
            </a:extLst>
          </p:cNvPr>
          <p:cNvSpPr txBox="1">
            <a:spLocks/>
          </p:cNvSpPr>
          <p:nvPr/>
        </p:nvSpPr>
        <p:spPr>
          <a:xfrm>
            <a:off x="6238776" y="1020153"/>
            <a:ext cx="5567905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/>
              <a:t>Services we Offer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626D389-FC86-EC9C-7E9C-0212A1BE8650}"/>
              </a:ext>
            </a:extLst>
          </p:cNvPr>
          <p:cNvSpPr txBox="1">
            <a:spLocks/>
          </p:cNvSpPr>
          <p:nvPr/>
        </p:nvSpPr>
        <p:spPr>
          <a:xfrm>
            <a:off x="6238776" y="1604941"/>
            <a:ext cx="5449428" cy="42905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>
                <a:cs typeface="Calibri"/>
              </a:rPr>
              <a:t>Consultation services, supporting consent and other agreement formulation</a:t>
            </a:r>
          </a:p>
          <a:p>
            <a:r>
              <a:rPr lang="en-CA" sz="2400" dirty="0">
                <a:cs typeface="Calibri"/>
              </a:rPr>
              <a:t>Engagement with stakeholders, presenting more about the Framework / Consent Management upon request</a:t>
            </a:r>
          </a:p>
          <a:p>
            <a:r>
              <a:rPr lang="en-CA" sz="2400" dirty="0">
                <a:cs typeface="Calibri"/>
              </a:rPr>
              <a:t>Consent ‘health checks’ of existing consent and other agreements, ensuring alignment with the Framework</a:t>
            </a:r>
          </a:p>
        </p:txBody>
      </p:sp>
    </p:spTree>
    <p:extLst>
      <p:ext uri="{BB962C8B-B14F-4D97-AF65-F5344CB8AC3E}">
        <p14:creationId xmlns:p14="http://schemas.microsoft.com/office/powerpoint/2010/main" val="3626655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6">
            <a:extLst>
              <a:ext uri="{FF2B5EF4-FFF2-40B4-BE49-F238E27FC236}">
                <a16:creationId xmlns:a16="http://schemas.microsoft.com/office/drawing/2014/main" id="{67DFB07C-5044-6927-F8D6-82E2C21302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6734119"/>
              </p:ext>
            </p:extLst>
          </p:nvPr>
        </p:nvGraphicFramePr>
        <p:xfrm>
          <a:off x="769831" y="1276815"/>
          <a:ext cx="1044722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8" name="Text Placeholder 617">
            <a:extLst>
              <a:ext uri="{FF2B5EF4-FFF2-40B4-BE49-F238E27FC236}">
                <a16:creationId xmlns:a16="http://schemas.microsoft.com/office/drawing/2014/main" id="{8B87DE90-347B-A97D-FD7F-D9A41A7014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8" y="511138"/>
            <a:ext cx="11072488" cy="669925"/>
          </a:xfrm>
        </p:spPr>
        <p:txBody>
          <a:bodyPr>
            <a:normAutofit fontScale="85000" lnSpcReduction="10000"/>
          </a:bodyPr>
          <a:lstStyle/>
          <a:p>
            <a:r>
              <a:rPr lang="en-US" sz="3600" b="0" dirty="0" err="1">
                <a:latin typeface="Century Gothic"/>
                <a:cs typeface="Arial"/>
              </a:rPr>
              <a:t>Annexe</a:t>
            </a:r>
            <a:r>
              <a:rPr lang="en-US" sz="3600" b="0" dirty="0">
                <a:latin typeface="Century Gothic"/>
                <a:cs typeface="Arial"/>
              </a:rPr>
              <a:t> A: </a:t>
            </a:r>
            <a:r>
              <a:rPr lang="en-US" sz="3600" b="0" dirty="0" err="1">
                <a:latin typeface="Century Gothic"/>
                <a:cs typeface="Arial"/>
              </a:rPr>
              <a:t>Parcours</a:t>
            </a:r>
            <a:r>
              <a:rPr lang="en-US" sz="3600" b="0" dirty="0">
                <a:latin typeface="Century Gothic"/>
                <a:cs typeface="Arial"/>
              </a:rPr>
              <a:t> de consultation et </a:t>
            </a:r>
            <a:r>
              <a:rPr lang="en-US" sz="3600" b="0" dirty="0" err="1">
                <a:latin typeface="Century Gothic"/>
                <a:cs typeface="Arial"/>
              </a:rPr>
              <a:t>d'engagement</a:t>
            </a:r>
            <a:endParaRPr lang="en-US" sz="3600" b="0" dirty="0"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94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F991CDB-12B9-3C6B-FDAD-D996C8D4E5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385280"/>
            <a:ext cx="11072813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en-CA" sz="4300" dirty="0">
                <a:latin typeface="Century Gothic"/>
                <a:ea typeface="+mn-ea"/>
                <a:cs typeface="Arial"/>
              </a:rPr>
              <a:t>Annexe A </a:t>
            </a:r>
            <a:r>
              <a:rPr lang="en-CA" sz="4300" dirty="0">
                <a:highlight>
                  <a:srgbClr val="FFFF00"/>
                </a:highlight>
                <a:latin typeface="Century Gothic"/>
                <a:ea typeface="+mn-ea"/>
                <a:cs typeface="Arial"/>
              </a:rPr>
              <a:t>(cont.) </a:t>
            </a:r>
            <a:r>
              <a:rPr lang="en-CA" sz="4300" dirty="0">
                <a:latin typeface="Century Gothic"/>
                <a:ea typeface="+mn-ea"/>
                <a:cs typeface="Arial"/>
              </a:rPr>
              <a:t>: Consultations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4B31FDE-2263-C766-7862-0CC7BBA3BC24}"/>
              </a:ext>
            </a:extLst>
          </p:cNvPr>
          <p:cNvGraphicFramePr>
            <a:graphicFrameLocks noGrp="1"/>
          </p:cNvGraphicFramePr>
          <p:nvPr/>
        </p:nvGraphicFramePr>
        <p:xfrm>
          <a:off x="2269067" y="1173486"/>
          <a:ext cx="7653866" cy="4772927"/>
        </p:xfrm>
        <a:graphic>
          <a:graphicData uri="http://schemas.openxmlformats.org/drawingml/2006/table">
            <a:tbl>
              <a:tblPr firstRow="1"/>
              <a:tblGrid>
                <a:gridCol w="7653866">
                  <a:extLst>
                    <a:ext uri="{9D8B030D-6E8A-4147-A177-3AD203B41FA5}">
                      <a16:colId xmlns:a16="http://schemas.microsoft.com/office/drawing/2014/main" val="2490535391"/>
                    </a:ext>
                  </a:extLst>
                </a:gridCol>
              </a:tblGrid>
              <a:tr h="32526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CA" sz="2000" b="0" i="0">
                          <a:effectLst/>
                          <a:latin typeface="+mn-lt"/>
                        </a:rPr>
                        <a:t>COMPLÉTÉ</a:t>
                      </a:r>
                    </a:p>
                  </a:txBody>
                  <a:tcPr marL="83680" marR="83680" marT="41840" marB="418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231959"/>
                  </a:ext>
                </a:extLst>
              </a:tr>
              <a:tr h="3387697">
                <a:tc>
                  <a:txBody>
                    <a:bodyPr/>
                    <a:lstStyle/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Table ronde de la DGDI 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Vitrine du SSTB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ISDE - Groupe de travail sur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l'échange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d'informations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l'ARC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DIIS - CIO -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Équipe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CMIX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 err="1">
                          <a:effectLst/>
                          <a:latin typeface="+mn-lt"/>
                        </a:rPr>
                        <a:t>Réseau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des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responsables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des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données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Services de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l'AIPRP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Innovation Canada 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 err="1">
                          <a:effectLst/>
                          <a:latin typeface="+mn-lt"/>
                        </a:rPr>
                        <a:t>Équipe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juridique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(examen des questions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juridiques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 err="1">
                          <a:effectLst/>
                          <a:latin typeface="+mn-lt"/>
                        </a:rPr>
                        <a:t>Statistique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Canada (a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fourni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un aperçu des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méthodes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d'analyse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des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données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 err="1">
                          <a:effectLst/>
                          <a:latin typeface="+mn-lt"/>
                        </a:rPr>
                        <a:t>Équipe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 direction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élargie</a:t>
                      </a:r>
                      <a:endParaRPr lang="en-CA" sz="1800" b="0" i="0">
                        <a:effectLst/>
                        <a:latin typeface="+mn-lt"/>
                      </a:endParaRP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 err="1">
                          <a:effectLst/>
                          <a:latin typeface="+mn-lt"/>
                        </a:rPr>
                        <a:t>Équipe</a:t>
                      </a:r>
                      <a:r>
                        <a:rPr lang="en-CA" sz="1800" b="0" i="0">
                          <a:effectLst/>
                          <a:latin typeface="+mn-lt"/>
                        </a:rPr>
                        <a:t> de sécurité informatique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CA" sz="1800"/>
                        <a:t>Groupe de travail GI/TI</a:t>
                      </a:r>
                    </a:p>
                    <a:p>
                      <a:pPr marL="342900" indent="-342900" algn="l" rtl="0" fontAlgn="base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0" i="0">
                          <a:effectLst/>
                          <a:latin typeface="+mn-lt"/>
                        </a:rPr>
                        <a:t>Groupe de travail sur les services aux </a:t>
                      </a:r>
                      <a:r>
                        <a:rPr lang="en-CA" sz="1800" b="0" i="0" err="1">
                          <a:effectLst/>
                          <a:latin typeface="+mn-lt"/>
                        </a:rPr>
                        <a:t>entreprises</a:t>
                      </a:r>
                      <a:endParaRPr lang="en-CA" sz="1800" b="0" i="0"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426091"/>
                  </a:ext>
                </a:extLst>
              </a:tr>
              <a:tr h="734607">
                <a:tc>
                  <a:txBody>
                    <a:bodyPr/>
                    <a:lstStyle/>
                    <a:p>
                      <a:pPr marL="342900" lvl="0" indent="-342900" algn="l">
                        <a:buFont typeface="Arial"/>
                        <a:buChar char="•"/>
                      </a:pPr>
                      <a:endParaRPr lang="en-CA" sz="2000" b="0" i="0"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9524">
                      <a:solidFill>
                        <a:schemeClr val="bg1"/>
                      </a:solidFill>
                    </a:lnL>
                    <a:lnR w="9524">
                      <a:solidFill>
                        <a:schemeClr val="bg1"/>
                      </a:solidFill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4">
                      <a:solidFill>
                        <a:schemeClr val="bg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404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1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0CA8E4-BF64-8704-A7F8-44C62810BC0B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210081"/>
          <a:ext cx="11277602" cy="566928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3610144">
                  <a:extLst>
                    <a:ext uri="{9D8B030D-6E8A-4147-A177-3AD203B41FA5}">
                      <a16:colId xmlns:a16="http://schemas.microsoft.com/office/drawing/2014/main" val="2398366837"/>
                    </a:ext>
                  </a:extLst>
                </a:gridCol>
                <a:gridCol w="3230923">
                  <a:extLst>
                    <a:ext uri="{9D8B030D-6E8A-4147-A177-3AD203B41FA5}">
                      <a16:colId xmlns:a16="http://schemas.microsoft.com/office/drawing/2014/main" val="1509000491"/>
                    </a:ext>
                  </a:extLst>
                </a:gridCol>
                <a:gridCol w="4436535">
                  <a:extLst>
                    <a:ext uri="{9D8B030D-6E8A-4147-A177-3AD203B41FA5}">
                      <a16:colId xmlns:a16="http://schemas.microsoft.com/office/drawing/2014/main" val="2460615182"/>
                    </a:ext>
                  </a:extLst>
                </a:gridCol>
              </a:tblGrid>
              <a:tr h="290602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600" b="1" baseline="0">
                          <a:effectLst/>
                        </a:rPr>
                        <a:t>Groupe de travail "Service aux </a:t>
                      </a:r>
                      <a:r>
                        <a:rPr lang="en-CA" sz="1600" b="1" baseline="0" err="1">
                          <a:effectLst/>
                        </a:rPr>
                        <a:t>entreprises</a:t>
                      </a:r>
                      <a:r>
                        <a:rPr lang="en-CA" sz="1600" b="1" baseline="0">
                          <a:effectLst/>
                        </a:rPr>
                        <a:t>" (Direction </a:t>
                      </a:r>
                      <a:r>
                        <a:rPr lang="en-CA" sz="1600" b="1" baseline="0" err="1">
                          <a:effectLst/>
                        </a:rPr>
                        <a:t>général</a:t>
                      </a:r>
                      <a:r>
                        <a:rPr lang="en-CA" sz="1600" b="1" baseline="0">
                          <a:effectLst/>
                        </a:rPr>
                        <a:t> / Division)</a:t>
                      </a:r>
                      <a:endParaRPr lang="en-CA" sz="16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65" marR="273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600" b="1" baseline="0" err="1">
                          <a:effectLst/>
                        </a:rPr>
                        <a:t>Réseau</a:t>
                      </a:r>
                      <a:r>
                        <a:rPr lang="en-CA" sz="1600" b="1" baseline="0">
                          <a:effectLst/>
                        </a:rPr>
                        <a:t> des </a:t>
                      </a:r>
                      <a:r>
                        <a:rPr lang="en-CA" sz="1600" b="1" baseline="0" err="1">
                          <a:effectLst/>
                        </a:rPr>
                        <a:t>responsables</a:t>
                      </a:r>
                      <a:r>
                        <a:rPr lang="en-CA" sz="1600" b="1" baseline="0">
                          <a:effectLst/>
                        </a:rPr>
                        <a:t> des </a:t>
                      </a:r>
                      <a:r>
                        <a:rPr lang="en-CA" sz="1600" b="1" baseline="0" err="1">
                          <a:effectLst/>
                        </a:rPr>
                        <a:t>données</a:t>
                      </a:r>
                      <a:r>
                        <a:rPr lang="en-CA" sz="1600" b="1" baseline="0">
                          <a:effectLst/>
                        </a:rPr>
                        <a:t>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600" b="1" baseline="0">
                          <a:effectLst/>
                        </a:rPr>
                        <a:t>(</a:t>
                      </a:r>
                      <a:r>
                        <a:rPr lang="en-CA" sz="1600" b="1" baseline="0" err="1">
                          <a:effectLst/>
                        </a:rPr>
                        <a:t>Secteur</a:t>
                      </a:r>
                      <a:r>
                        <a:rPr lang="en-CA" sz="1600" b="1" baseline="0">
                          <a:effectLst/>
                        </a:rPr>
                        <a:t>)</a:t>
                      </a:r>
                      <a:endParaRPr lang="en-CA" sz="16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65" marR="27365" marT="0" marB="0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600" b="1" baseline="0">
                          <a:effectLst/>
                        </a:rPr>
                        <a:t>Groupe de travail IG/ITI 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CA" sz="1600" b="1" baseline="0">
                          <a:effectLst/>
                        </a:rPr>
                        <a:t>(Direction </a:t>
                      </a:r>
                      <a:r>
                        <a:rPr lang="en-CA" sz="1600" b="1" baseline="0" err="1">
                          <a:effectLst/>
                        </a:rPr>
                        <a:t>général</a:t>
                      </a:r>
                      <a:r>
                        <a:rPr lang="en-CA" sz="1600" b="1" baseline="0">
                          <a:effectLst/>
                        </a:rPr>
                        <a:t> / Division)</a:t>
                      </a:r>
                      <a:endParaRPr lang="en-CA" sz="1600" b="1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65" marR="27365" marT="0" marB="0"/>
                </a:tc>
                <a:extLst>
                  <a:ext uri="{0D108BD9-81ED-4DB2-BD59-A6C34878D82A}">
                    <a16:rowId xmlns:a16="http://schemas.microsoft.com/office/drawing/2014/main" val="434751937"/>
                  </a:ext>
                </a:extLst>
              </a:tr>
              <a:tr h="249789">
                <a:tc>
                  <a:txBody>
                    <a:bodyPr/>
                    <a:lstStyle/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des </a:t>
                      </a:r>
                      <a:r>
                        <a:rPr lang="en-CA" sz="1200" b="0" baseline="0" err="1">
                          <a:effectLst/>
                        </a:rPr>
                        <a:t>stratégies</a:t>
                      </a:r>
                      <a:r>
                        <a:rPr lang="en-CA" sz="1200" b="0" baseline="0">
                          <a:effectLst/>
                        </a:rPr>
                        <a:t> et des services de </a:t>
                      </a:r>
                      <a:r>
                        <a:rPr lang="en-CA" sz="1200" b="0" baseline="0" err="1">
                          <a:effectLst/>
                        </a:rPr>
                        <a:t>l'entreprise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Services aux </a:t>
                      </a:r>
                      <a:r>
                        <a:rPr lang="en-CA" sz="1200" b="0" baseline="0" err="1">
                          <a:effectLst/>
                        </a:rPr>
                        <a:t>entreprises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</a:t>
                      </a:r>
                      <a:r>
                        <a:rPr lang="en-CA" sz="1200" b="0" baseline="0" err="1">
                          <a:effectLst/>
                        </a:rPr>
                        <a:t>générale</a:t>
                      </a:r>
                      <a:r>
                        <a:rPr lang="en-CA" sz="1200" b="0" baseline="0">
                          <a:effectLst/>
                        </a:rPr>
                        <a:t> des brevets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</a:t>
                      </a:r>
                      <a:r>
                        <a:rPr lang="en-CA" sz="1200" b="0" baseline="0" err="1">
                          <a:effectLst/>
                        </a:rPr>
                        <a:t>générale</a:t>
                      </a:r>
                      <a:r>
                        <a:rPr lang="en-CA" sz="1200" b="0" baseline="0">
                          <a:effectLst/>
                        </a:rPr>
                        <a:t> de la promotion de la concurrence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ADMO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 la </a:t>
                      </a:r>
                      <a:r>
                        <a:rPr lang="en-CA" sz="1200" b="0" baseline="0" err="1">
                          <a:effectLst/>
                        </a:rPr>
                        <a:t>stratégie</a:t>
                      </a:r>
                      <a:r>
                        <a:rPr lang="en-CA" sz="1200" b="0" baseline="0">
                          <a:effectLst/>
                        </a:rPr>
                        <a:t> et de </a:t>
                      </a:r>
                      <a:r>
                        <a:rPr lang="en-CA" sz="1200" b="0" baseline="0" err="1">
                          <a:effectLst/>
                        </a:rPr>
                        <a:t>l'architecture</a:t>
                      </a:r>
                      <a:r>
                        <a:rPr lang="en-CA" sz="1200" b="0" baseline="0">
                          <a:effectLst/>
                        </a:rPr>
                        <a:t> </a:t>
                      </a:r>
                      <a:r>
                        <a:rPr lang="en-CA" sz="1200" b="0" baseline="0" err="1">
                          <a:effectLst/>
                        </a:rPr>
                        <a:t>numériques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</a:t>
                      </a:r>
                      <a:r>
                        <a:rPr lang="en-CA" sz="1200" b="0" baseline="0" err="1">
                          <a:effectLst/>
                        </a:rPr>
                        <a:t>générale</a:t>
                      </a:r>
                      <a:r>
                        <a:rPr lang="en-CA" sz="1200" b="0" baseline="0">
                          <a:effectLst/>
                        </a:rPr>
                        <a:t> des </a:t>
                      </a:r>
                      <a:r>
                        <a:rPr lang="en-CA" sz="1200" b="0" baseline="0" err="1">
                          <a:effectLst/>
                        </a:rPr>
                        <a:t>données</a:t>
                      </a:r>
                      <a:r>
                        <a:rPr lang="en-CA" sz="1200" b="0" baseline="0">
                          <a:effectLst/>
                        </a:rPr>
                        <a:t>, du numérique et de </a:t>
                      </a:r>
                      <a:r>
                        <a:rPr lang="en-CA" sz="1200" b="0" baseline="0" err="1">
                          <a:effectLst/>
                        </a:rPr>
                        <a:t>l'innovation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des services </a:t>
                      </a:r>
                      <a:r>
                        <a:rPr lang="en-CA" sz="1200" b="0" baseline="0" err="1">
                          <a:effectLst/>
                        </a:rPr>
                        <a:t>généraux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Services de gestion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 </a:t>
                      </a:r>
                      <a:r>
                        <a:rPr lang="en-CA" sz="1200" b="0" baseline="0" err="1">
                          <a:effectLst/>
                        </a:rPr>
                        <a:t>l'expérience</a:t>
                      </a:r>
                      <a:r>
                        <a:rPr lang="en-CA" sz="1200" b="0" baseline="0">
                          <a:effectLst/>
                        </a:rPr>
                        <a:t> des </a:t>
                      </a:r>
                      <a:r>
                        <a:rPr lang="en-CA" sz="1200" b="0" baseline="0" err="1">
                          <a:effectLst/>
                        </a:rPr>
                        <a:t>innovateurs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</a:t>
                      </a:r>
                      <a:r>
                        <a:rPr lang="en-CA" sz="1200" b="0" baseline="0" err="1">
                          <a:effectLst/>
                        </a:rPr>
                        <a:t>générale</a:t>
                      </a:r>
                      <a:r>
                        <a:rPr lang="en-CA" sz="1200" b="0" baseline="0">
                          <a:effectLst/>
                        </a:rPr>
                        <a:t> de la </a:t>
                      </a:r>
                      <a:r>
                        <a:rPr lang="en-CA" sz="1200" b="0" baseline="0" err="1">
                          <a:effectLst/>
                        </a:rPr>
                        <a:t>stratégie</a:t>
                      </a:r>
                      <a:r>
                        <a:rPr lang="en-CA" sz="1200" b="0" baseline="0">
                          <a:effectLst/>
                        </a:rPr>
                        <a:t>, de la recherche et de la </a:t>
                      </a:r>
                      <a:r>
                        <a:rPr lang="en-CA" sz="1200" b="0" baseline="0" err="1">
                          <a:effectLst/>
                        </a:rPr>
                        <a:t>propriété</a:t>
                      </a:r>
                      <a:r>
                        <a:rPr lang="en-CA" sz="1200" b="0" baseline="0">
                          <a:effectLst/>
                        </a:rPr>
                        <a:t> </a:t>
                      </a:r>
                      <a:r>
                        <a:rPr lang="en-CA" sz="1200" b="0" baseline="0" err="1">
                          <a:effectLst/>
                        </a:rPr>
                        <a:t>intellectuelle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 la politique </a:t>
                      </a:r>
                      <a:r>
                        <a:rPr lang="en-CA" sz="1200" b="0" baseline="0" err="1">
                          <a:effectLst/>
                        </a:rPr>
                        <a:t>scientifique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Planification </a:t>
                      </a:r>
                      <a:r>
                        <a:rPr lang="en-CA" sz="1200" b="0" baseline="0" err="1">
                          <a:effectLst/>
                        </a:rPr>
                        <a:t>stratégique</a:t>
                      </a:r>
                      <a:r>
                        <a:rPr lang="en-CA" sz="1200" b="0" baseline="0">
                          <a:effectLst/>
                        </a:rPr>
                        <a:t> et services </a:t>
                      </a:r>
                      <a:r>
                        <a:rPr lang="en-CA" sz="1200" b="0" baseline="0" err="1">
                          <a:effectLst/>
                        </a:rPr>
                        <a:t>généraux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Sociétés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Mesures</a:t>
                      </a:r>
                      <a:r>
                        <a:rPr lang="en-CA" sz="1200" b="0" baseline="0">
                          <a:effectLst/>
                        </a:rPr>
                        <a:t>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Médias</a:t>
                      </a:r>
                      <a:r>
                        <a:rPr lang="en-CA" sz="1200" b="0" baseline="0">
                          <a:effectLst/>
                        </a:rPr>
                        <a:t> </a:t>
                      </a:r>
                      <a:r>
                        <a:rPr lang="en-CA" sz="1200" b="0" baseline="0" err="1">
                          <a:effectLst/>
                        </a:rPr>
                        <a:t>numériques</a:t>
                      </a:r>
                      <a:r>
                        <a:rPr lang="en-CA" sz="1200" b="0" baseline="0">
                          <a:effectLst/>
                        </a:rPr>
                        <a:t> et services de marketing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Expérience</a:t>
                      </a:r>
                      <a:r>
                        <a:rPr lang="en-CA" sz="1200" b="0" baseline="0">
                          <a:effectLst/>
                        </a:rPr>
                        <a:t> </a:t>
                      </a:r>
                      <a:r>
                        <a:rPr lang="en-CA" sz="1200" b="0" baseline="0" err="1">
                          <a:effectLst/>
                        </a:rPr>
                        <a:t>citoyenne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des </a:t>
                      </a:r>
                      <a:r>
                        <a:rPr lang="en-CA" sz="1200" b="0" baseline="0" err="1">
                          <a:effectLst/>
                        </a:rPr>
                        <a:t>opérations</a:t>
                      </a:r>
                      <a:r>
                        <a:rPr lang="en-CA" sz="1200" b="0" baseline="0">
                          <a:effectLst/>
                        </a:rPr>
                        <a:t> de gestion du spectre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65" marR="27365" marT="0" marB="0"/>
                </a:tc>
                <a:tc>
                  <a:txBody>
                    <a:bodyPr/>
                    <a:lstStyle/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Audit et </a:t>
                      </a:r>
                      <a:r>
                        <a:rPr lang="en-CA" sz="1200" b="0" baseline="0" err="1">
                          <a:effectLst/>
                        </a:rPr>
                        <a:t>évaluation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Office de la </a:t>
                      </a:r>
                      <a:r>
                        <a:rPr lang="en-CA" sz="1200" b="0" baseline="0" err="1">
                          <a:effectLst/>
                        </a:rPr>
                        <a:t>propriété</a:t>
                      </a:r>
                      <a:r>
                        <a:rPr lang="en-CA" sz="1200" b="0" baseline="0">
                          <a:effectLst/>
                        </a:rPr>
                        <a:t> </a:t>
                      </a:r>
                      <a:r>
                        <a:rPr lang="en-CA" sz="1200" b="0" baseline="0" err="1">
                          <a:effectLst/>
                        </a:rPr>
                        <a:t>intellectuelle</a:t>
                      </a:r>
                      <a:r>
                        <a:rPr lang="en-CA" sz="1200" b="0" baseline="0">
                          <a:effectLst/>
                        </a:rPr>
                        <a:t> du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Bureau de la concurrence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de la gestion </a:t>
                      </a:r>
                      <a:r>
                        <a:rPr lang="en-CA" sz="1200" b="0" baseline="0" err="1">
                          <a:effectLst/>
                        </a:rPr>
                        <a:t>d'entreprise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Innovation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des services de transformation numérique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Industrie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des sciences et de la recherche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Services pour les petites </a:t>
                      </a:r>
                      <a:r>
                        <a:rPr lang="en-CA" sz="1200" b="0" baseline="0" err="1">
                          <a:effectLst/>
                        </a:rPr>
                        <a:t>entreprises</a:t>
                      </a:r>
                      <a:r>
                        <a:rPr lang="en-CA" sz="1200" b="0" baseline="0">
                          <a:effectLst/>
                        </a:rPr>
                        <a:t> et le marketing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du spectre et des </a:t>
                      </a:r>
                      <a:r>
                        <a:rPr lang="en-CA" sz="1200" b="0" baseline="0" err="1">
                          <a:effectLst/>
                        </a:rPr>
                        <a:t>télécommunications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 la communication </a:t>
                      </a:r>
                      <a:r>
                        <a:rPr lang="en-CA" sz="1200" b="0" baseline="0" err="1">
                          <a:effectLst/>
                        </a:rPr>
                        <a:t>stratégique</a:t>
                      </a:r>
                      <a:r>
                        <a:rPr lang="en-CA" sz="1200" b="0" baseline="0">
                          <a:effectLst/>
                        </a:rPr>
                        <a:t> et du marketing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de la </a:t>
                      </a:r>
                      <a:r>
                        <a:rPr lang="en-CA" sz="1200" b="0" baseline="0" err="1">
                          <a:effectLst/>
                        </a:rPr>
                        <a:t>stratégie</a:t>
                      </a:r>
                      <a:r>
                        <a:rPr lang="en-CA" sz="1200" b="0" baseline="0">
                          <a:effectLst/>
                        </a:rPr>
                        <a:t> et de la politique </a:t>
                      </a:r>
                      <a:r>
                        <a:rPr lang="en-CA" sz="1200" b="0" baseline="0" err="1">
                          <a:effectLst/>
                        </a:rPr>
                        <a:t>d'innovation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365" marR="27365" marT="0" marB="0"/>
                </a:tc>
                <a:tc>
                  <a:txBody>
                    <a:bodyPr/>
                    <a:lstStyle/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</a:t>
                      </a:r>
                      <a:r>
                        <a:rPr lang="en-CA" sz="1200" b="0" baseline="0" err="1">
                          <a:effectLst/>
                        </a:rPr>
                        <a:t>générale</a:t>
                      </a:r>
                      <a:r>
                        <a:rPr lang="en-CA" sz="1200" b="0" baseline="0">
                          <a:effectLst/>
                        </a:rPr>
                        <a:t> des finances, des </a:t>
                      </a:r>
                      <a:r>
                        <a:rPr lang="en-CA" sz="1200" b="0" baseline="0" err="1">
                          <a:effectLst/>
                        </a:rPr>
                        <a:t>systèmes</a:t>
                      </a:r>
                      <a:r>
                        <a:rPr lang="en-CA" sz="1200" b="0" baseline="0">
                          <a:effectLst/>
                        </a:rPr>
                        <a:t> et des </a:t>
                      </a:r>
                      <a:r>
                        <a:rPr lang="en-CA" sz="1200" b="0" baseline="0" err="1">
                          <a:effectLst/>
                        </a:rPr>
                        <a:t>achats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Innovation Canada (Services de gestion)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 err="1">
                          <a:effectLst/>
                        </a:rPr>
                        <a:t>Secteur</a:t>
                      </a:r>
                      <a:r>
                        <a:rPr lang="en-CA" sz="1200" b="0" baseline="0">
                          <a:effectLst/>
                        </a:rPr>
                        <a:t> de la </a:t>
                      </a:r>
                      <a:r>
                        <a:rPr lang="en-CA" sz="1200" b="0" baseline="0" err="1">
                          <a:effectLst/>
                        </a:rPr>
                        <a:t>stratégie</a:t>
                      </a:r>
                      <a:r>
                        <a:rPr lang="en-CA" sz="1200" b="0" baseline="0">
                          <a:effectLst/>
                        </a:rPr>
                        <a:t> et des politiques (planification </a:t>
                      </a:r>
                      <a:r>
                        <a:rPr lang="en-CA" sz="1200" b="0" baseline="0" err="1">
                          <a:effectLst/>
                        </a:rPr>
                        <a:t>stratégique</a:t>
                      </a:r>
                      <a:r>
                        <a:rPr lang="en-CA" sz="1200" b="0" baseline="0">
                          <a:effectLst/>
                        </a:rPr>
                        <a:t> et services </a:t>
                      </a:r>
                      <a:r>
                        <a:rPr lang="en-CA" sz="1200" b="0" baseline="0" err="1">
                          <a:effectLst/>
                        </a:rPr>
                        <a:t>généraux</a:t>
                      </a:r>
                      <a:r>
                        <a:rPr lang="en-CA" sz="1200" b="0" baseline="0">
                          <a:effectLst/>
                        </a:rPr>
                        <a:t>)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Division de la </a:t>
                      </a:r>
                      <a:r>
                        <a:rPr lang="en-CA" sz="1200" b="0" baseline="0" err="1">
                          <a:effectLst/>
                        </a:rPr>
                        <a:t>stratégie</a:t>
                      </a:r>
                      <a:r>
                        <a:rPr lang="en-CA" sz="1200" b="0" baseline="0">
                          <a:effectLst/>
                        </a:rPr>
                        <a:t> et des services </a:t>
                      </a:r>
                      <a:r>
                        <a:rPr lang="en-CA" sz="1200" b="0" baseline="0" err="1">
                          <a:effectLst/>
                        </a:rPr>
                        <a:t>d'information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des services </a:t>
                      </a:r>
                      <a:r>
                        <a:rPr lang="en-CA" sz="1200" b="0" baseline="0" err="1">
                          <a:effectLst/>
                        </a:rPr>
                        <a:t>généraux</a:t>
                      </a:r>
                      <a:r>
                        <a:rPr lang="en-CA" sz="1200" b="0" baseline="0">
                          <a:effectLst/>
                        </a:rPr>
                        <a:t> (gestion de </a:t>
                      </a:r>
                      <a:r>
                        <a:rPr lang="en-CA" sz="1200" b="0" baseline="0" err="1">
                          <a:effectLst/>
                        </a:rPr>
                        <a:t>l'information</a:t>
                      </a:r>
                      <a:r>
                        <a:rPr lang="en-CA" sz="1200" b="0" baseline="0">
                          <a:effectLst/>
                        </a:rPr>
                        <a:t> et </a:t>
                      </a:r>
                      <a:r>
                        <a:rPr lang="en-CA" sz="1200" b="0" baseline="0" err="1">
                          <a:effectLst/>
                        </a:rPr>
                        <a:t>technologie</a:t>
                      </a:r>
                      <a:r>
                        <a:rPr lang="en-CA" sz="1200" b="0" baseline="0">
                          <a:effectLst/>
                        </a:rPr>
                        <a:t> de </a:t>
                      </a:r>
                      <a:r>
                        <a:rPr lang="en-CA" sz="1200" b="0" baseline="0" err="1">
                          <a:effectLst/>
                        </a:rPr>
                        <a:t>l'information</a:t>
                      </a:r>
                      <a:r>
                        <a:rPr lang="en-CA" sz="1200" b="0" baseline="0">
                          <a:effectLst/>
                        </a:rPr>
                        <a:t>)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Commission du droit </a:t>
                      </a:r>
                      <a:r>
                        <a:rPr lang="en-CA" sz="1200" b="0" baseline="0" err="1">
                          <a:effectLst/>
                        </a:rPr>
                        <a:t>d'auteur</a:t>
                      </a:r>
                      <a:r>
                        <a:rPr lang="en-CA" sz="1200" b="0" baseline="0">
                          <a:effectLst/>
                        </a:rPr>
                        <a:t> Canada</a:t>
                      </a:r>
                    </a:p>
                    <a:p>
                      <a:pPr marL="171450" lvl="0" indent="-171450" fontAlgn="ctr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Services </a:t>
                      </a:r>
                      <a:r>
                        <a:rPr lang="en-CA" sz="1200" b="0" baseline="0" err="1">
                          <a:effectLst/>
                        </a:rPr>
                        <a:t>juridiques</a:t>
                      </a:r>
                      <a:r>
                        <a:rPr lang="en-CA" sz="1200" b="0" baseline="0">
                          <a:effectLst/>
                        </a:rPr>
                        <a:t> de </a:t>
                      </a:r>
                      <a:r>
                        <a:rPr lang="en-CA" sz="1200" b="0" baseline="0" err="1">
                          <a:effectLst/>
                        </a:rPr>
                        <a:t>l’ISDE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 </a:t>
                      </a:r>
                      <a:r>
                        <a:rPr lang="en-CA" sz="1200" b="0" baseline="0" err="1">
                          <a:effectLst/>
                        </a:rPr>
                        <a:t>l'audit</a:t>
                      </a:r>
                      <a:r>
                        <a:rPr lang="en-CA" sz="1200" b="0" baseline="0">
                          <a:effectLst/>
                        </a:rPr>
                        <a:t> et de </a:t>
                      </a:r>
                      <a:r>
                        <a:rPr lang="en-CA" sz="1200" b="0" baseline="0" err="1">
                          <a:effectLst/>
                        </a:rPr>
                        <a:t>l'évaluation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baseline="0">
                          <a:effectLst/>
                        </a:rPr>
                        <a:t>Direction des </a:t>
                      </a:r>
                      <a:r>
                        <a:rPr lang="en-CA" sz="1200" b="0" baseline="0" err="1">
                          <a:effectLst/>
                        </a:rPr>
                        <a:t>stratégies</a:t>
                      </a:r>
                      <a:r>
                        <a:rPr lang="en-CA" sz="1200" b="0" baseline="0">
                          <a:effectLst/>
                        </a:rPr>
                        <a:t> et des services de </a:t>
                      </a:r>
                      <a:r>
                        <a:rPr lang="en-CA" sz="1200" b="0" baseline="0" err="1">
                          <a:effectLst/>
                        </a:rPr>
                        <a:t>l'entreprise</a:t>
                      </a:r>
                      <a:endParaRPr lang="en-CA" sz="1200" b="0" baseline="0">
                        <a:effectLst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des services des brevets et des affaires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stratégiques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des installations et de la sécurité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 la planification et de la gouvernance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d'entreprise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générale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humaines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(services de gestion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stratégique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humaines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opérations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(innovation et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industrie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Secteur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services et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actifs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acquis</a:t>
                      </a: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 la planification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ressources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investissements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aux petites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entreprises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aux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marchés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Services de planification et de gestion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stratégiques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Spectre et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secteur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télécommunications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 la gouvernance, de la coordination des politiques et de la planification</a:t>
                      </a: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opérations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gestion du spectre</a:t>
                      </a: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générale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données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du numérique et de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l'innovation</a:t>
                      </a:r>
                      <a:endParaRPr lang="en-CA" sz="1200" b="0" i="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 fontAlgn="t">
                        <a:lnSpc>
                          <a:spcPct val="100000"/>
                        </a:lnSpc>
                        <a:buSzPts val="1000"/>
                        <a:buFont typeface="Arial" panose="020B0604020202020204" pitchFamily="34" charset="0"/>
                        <a:buChar char="•"/>
                        <a:tabLst>
                          <a:tab pos="228600" algn="l"/>
                        </a:tabLst>
                      </a:pP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Direction de la planification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stratégique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des services </a:t>
                      </a:r>
                      <a:r>
                        <a:rPr lang="en-CA" sz="1200" b="0" i="0" baseline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généraux</a:t>
                      </a:r>
                      <a:r>
                        <a:rPr lang="en-CA" sz="1200" b="0" i="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27365" marR="27365" marT="0" marB="0"/>
                </a:tc>
                <a:extLst>
                  <a:ext uri="{0D108BD9-81ED-4DB2-BD59-A6C34878D82A}">
                    <a16:rowId xmlns:a16="http://schemas.microsoft.com/office/drawing/2014/main" val="422456984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03093C-55E0-FDFB-79EC-0DAD3F2D06A9}"/>
              </a:ext>
            </a:extLst>
          </p:cNvPr>
          <p:cNvSpPr txBox="1"/>
          <p:nvPr/>
        </p:nvSpPr>
        <p:spPr>
          <a:xfrm>
            <a:off x="636693" y="4831432"/>
            <a:ext cx="6096000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800" dirty="0">
                <a:latin typeface="Century Gothic"/>
              </a:rPr>
              <a:t>Annexe A </a:t>
            </a:r>
            <a:r>
              <a:rPr lang="en-CA" sz="2800" dirty="0">
                <a:highlight>
                  <a:srgbClr val="FFFF00"/>
                </a:highlight>
                <a:latin typeface="Century Gothic"/>
                <a:ea typeface="+mn-ea"/>
                <a:cs typeface="Arial"/>
              </a:rPr>
              <a:t>(cont.) </a:t>
            </a:r>
            <a:r>
              <a:rPr lang="en-CA" sz="2800" dirty="0">
                <a:latin typeface="Century Gothic"/>
              </a:rPr>
              <a:t>: </a:t>
            </a:r>
            <a:r>
              <a:rPr lang="en-CA" sz="2800" dirty="0" err="1">
                <a:latin typeface="Century Gothic"/>
              </a:rPr>
              <a:t>Intervenants</a:t>
            </a:r>
            <a:r>
              <a:rPr lang="en-CA" sz="2800" dirty="0">
                <a:latin typeface="Century Gothic"/>
              </a:rPr>
              <a:t> </a:t>
            </a:r>
            <a:r>
              <a:rPr lang="en-CA" sz="2800" dirty="0" err="1">
                <a:latin typeface="Century Gothic"/>
              </a:rPr>
              <a:t>engagés</a:t>
            </a:r>
            <a:r>
              <a:rPr lang="en-CA" sz="2800" dirty="0">
                <a:latin typeface="Century Gothic"/>
              </a:rPr>
              <a:t> à </a:t>
            </a:r>
            <a:r>
              <a:rPr lang="en-CA" sz="2800" dirty="0" err="1">
                <a:latin typeface="Century Gothic"/>
              </a:rPr>
              <a:t>l’ISDE</a:t>
            </a:r>
            <a:endParaRPr lang="en-CA" sz="2800" dirty="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3208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3AB04-DCA1-4D03-A254-687D0CB2B2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2382" y="918639"/>
            <a:ext cx="11072812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1000"/>
              </a:spcBef>
              <a:defRPr/>
            </a:pPr>
            <a:r>
              <a:rPr lang="en-CA" sz="3600">
                <a:latin typeface="Century Gothic"/>
                <a:ea typeface="+mn-ea"/>
                <a:cs typeface="Arial"/>
              </a:rPr>
              <a:t>Objectives</a:t>
            </a:r>
            <a:endParaRPr lang="en-CA" sz="3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Arial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2FC0990-8BB5-4CA0-B651-BDF758825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261511" y="2118477"/>
            <a:ext cx="7668977" cy="2621042"/>
            <a:chOff x="3639545" y="2483752"/>
            <a:chExt cx="5316302" cy="18904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22B57A2-5168-4FFE-8986-116D360C2255}"/>
                </a:ext>
              </a:extLst>
            </p:cNvPr>
            <p:cNvGrpSpPr/>
            <p:nvPr/>
          </p:nvGrpSpPr>
          <p:grpSpPr>
            <a:xfrm>
              <a:off x="3639545" y="2483752"/>
              <a:ext cx="5316302" cy="1890496"/>
              <a:chOff x="2996926" y="1137980"/>
              <a:chExt cx="6198149" cy="2160000"/>
            </a:xfrm>
          </p:grpSpPr>
          <p:sp>
            <p:nvSpPr>
              <p:cNvPr id="45" name="Rectangle 19">
                <a:extLst>
                  <a:ext uri="{FF2B5EF4-FFF2-40B4-BE49-F238E27FC236}">
                    <a16:creationId xmlns:a16="http://schemas.microsoft.com/office/drawing/2014/main" id="{456828E3-9C7A-4AC0-9882-31E6E314F613}"/>
                  </a:ext>
                </a:extLst>
              </p:cNvPr>
              <p:cNvSpPr/>
              <p:nvPr/>
            </p:nvSpPr>
            <p:spPr>
              <a:xfrm>
                <a:off x="2996926" y="1137980"/>
                <a:ext cx="2066050" cy="2160000"/>
              </a:xfrm>
              <a:prstGeom prst="rect">
                <a:avLst/>
              </a:prstGeom>
              <a:solidFill>
                <a:srgbClr val="D12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6" name="Rectangle 20">
                <a:extLst>
                  <a:ext uri="{FF2B5EF4-FFF2-40B4-BE49-F238E27FC236}">
                    <a16:creationId xmlns:a16="http://schemas.microsoft.com/office/drawing/2014/main" id="{2F5D5D7A-832B-4B20-A122-E491C21C1263}"/>
                  </a:ext>
                </a:extLst>
              </p:cNvPr>
              <p:cNvSpPr/>
              <p:nvPr/>
            </p:nvSpPr>
            <p:spPr>
              <a:xfrm>
                <a:off x="5062975" y="1137980"/>
                <a:ext cx="2066050" cy="2160000"/>
              </a:xfrm>
              <a:prstGeom prst="rect">
                <a:avLst/>
              </a:prstGeom>
              <a:solidFill>
                <a:srgbClr val="9F38D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/>
              </a:p>
            </p:txBody>
          </p:sp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874ACDB0-6106-460B-80C8-6B6DC87964B2}"/>
                  </a:ext>
                </a:extLst>
              </p:cNvPr>
              <p:cNvSpPr/>
              <p:nvPr/>
            </p:nvSpPr>
            <p:spPr>
              <a:xfrm>
                <a:off x="7129025" y="1137980"/>
                <a:ext cx="2066050" cy="2160000"/>
              </a:xfrm>
              <a:prstGeom prst="rect">
                <a:avLst/>
              </a:prstGeom>
              <a:solidFill>
                <a:srgbClr val="3327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200"/>
              </a:p>
            </p:txBody>
          </p:sp>
          <p:grpSp>
            <p:nvGrpSpPr>
              <p:cNvPr id="51" name="Group 31">
                <a:extLst>
                  <a:ext uri="{FF2B5EF4-FFF2-40B4-BE49-F238E27FC236}">
                    <a16:creationId xmlns:a16="http://schemas.microsoft.com/office/drawing/2014/main" id="{C0DF1BC5-A149-4E16-873C-FEF604572D78}"/>
                  </a:ext>
                </a:extLst>
              </p:cNvPr>
              <p:cNvGrpSpPr/>
              <p:nvPr/>
            </p:nvGrpSpPr>
            <p:grpSpPr>
              <a:xfrm>
                <a:off x="3195273" y="2094811"/>
                <a:ext cx="1669355" cy="694709"/>
                <a:chOff x="2960732" y="2206238"/>
                <a:chExt cx="3397370" cy="694709"/>
              </a:xfrm>
            </p:grpSpPr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585E831-E236-4B18-9E3D-167BCBF9FEF3}"/>
                    </a:ext>
                  </a:extLst>
                </p:cNvPr>
                <p:cNvSpPr txBox="1"/>
                <p:nvPr/>
              </p:nvSpPr>
              <p:spPr>
                <a:xfrm>
                  <a:off x="2960732" y="2206238"/>
                  <a:ext cx="3397370" cy="3043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b="1">
                      <a:solidFill>
                        <a:schemeClr val="bg1"/>
                      </a:solidFill>
                      <a:cs typeface="Arial" pitchFamily="34" charset="0"/>
                    </a:rPr>
                    <a:t>Context</a:t>
                  </a:r>
                  <a:endParaRPr lang="ko-KR" altLang="en-US" b="1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B3A18A1C-B892-438F-B314-D2C7EDBEDD99}"/>
                    </a:ext>
                  </a:extLst>
                </p:cNvPr>
                <p:cNvSpPr txBox="1"/>
                <p:nvPr/>
              </p:nvSpPr>
              <p:spPr>
                <a:xfrm>
                  <a:off x="3131839" y="2469762"/>
                  <a:ext cx="3096345" cy="4311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chemeClr val="bg1"/>
                      </a:solidFill>
                      <a:cs typeface="Arial" pitchFamily="34" charset="0"/>
                    </a:rPr>
                    <a:t>Background on consent management</a:t>
                  </a:r>
                  <a:endParaRPr lang="ko-KR" altLang="en-US" sz="140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4" name="Group 34">
                <a:extLst>
                  <a:ext uri="{FF2B5EF4-FFF2-40B4-BE49-F238E27FC236}">
                    <a16:creationId xmlns:a16="http://schemas.microsoft.com/office/drawing/2014/main" id="{FBC47FBE-B952-435F-954C-0A0F44A5FFAC}"/>
                  </a:ext>
                </a:extLst>
              </p:cNvPr>
              <p:cNvGrpSpPr/>
              <p:nvPr/>
            </p:nvGrpSpPr>
            <p:grpSpPr>
              <a:xfrm>
                <a:off x="5345616" y="2095142"/>
                <a:ext cx="1521441" cy="1049472"/>
                <a:chOff x="3131840" y="2206569"/>
                <a:chExt cx="3096344" cy="1049472"/>
              </a:xfrm>
            </p:grpSpPr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D5C43C-7631-482E-88FC-BB97E2447155}"/>
                    </a:ext>
                  </a:extLst>
                </p:cNvPr>
                <p:cNvSpPr txBox="1"/>
                <p:nvPr/>
              </p:nvSpPr>
              <p:spPr>
                <a:xfrm>
                  <a:off x="3131840" y="2206569"/>
                  <a:ext cx="3096344" cy="3043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b="1">
                      <a:solidFill>
                        <a:schemeClr val="bg1"/>
                      </a:solidFill>
                      <a:cs typeface="Arial" pitchFamily="34" charset="0"/>
                    </a:rPr>
                    <a:t>Overview</a:t>
                  </a:r>
                  <a:endParaRPr lang="ko-KR" altLang="en-US" b="1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47BCC8DE-086D-41D9-AA5D-F0615B61D92E}"/>
                    </a:ext>
                  </a:extLst>
                </p:cNvPr>
                <p:cNvSpPr txBox="1"/>
                <p:nvPr/>
              </p:nvSpPr>
              <p:spPr>
                <a:xfrm>
                  <a:off x="3131840" y="2469762"/>
                  <a:ext cx="3096344" cy="786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>
                      <a:solidFill>
                        <a:schemeClr val="bg1"/>
                      </a:solidFill>
                      <a:cs typeface="Arial" pitchFamily="34" charset="0"/>
                    </a:rPr>
                    <a:t>Summary of ISED Enterprise Consent and User Agreement Framework</a:t>
                  </a:r>
                </a:p>
              </p:txBody>
            </p:sp>
          </p:grpSp>
          <p:grpSp>
            <p:nvGrpSpPr>
              <p:cNvPr id="57" name="Group 37">
                <a:extLst>
                  <a:ext uri="{FF2B5EF4-FFF2-40B4-BE49-F238E27FC236}">
                    <a16:creationId xmlns:a16="http://schemas.microsoft.com/office/drawing/2014/main" id="{BFE23359-C2D1-490D-915B-525DE6DDB57E}"/>
                  </a:ext>
                </a:extLst>
              </p:cNvPr>
              <p:cNvGrpSpPr/>
              <p:nvPr/>
            </p:nvGrpSpPr>
            <p:grpSpPr>
              <a:xfrm>
                <a:off x="7411881" y="2095144"/>
                <a:ext cx="1521442" cy="921575"/>
                <a:chOff x="3131838" y="2206571"/>
                <a:chExt cx="3096346" cy="921575"/>
              </a:xfrm>
            </p:grpSpPr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F15A3C3-AA41-4DC0-9156-F4CEB718D2C0}"/>
                    </a:ext>
                  </a:extLst>
                </p:cNvPr>
                <p:cNvSpPr txBox="1"/>
                <p:nvPr/>
              </p:nvSpPr>
              <p:spPr>
                <a:xfrm>
                  <a:off x="3131840" y="2206571"/>
                  <a:ext cx="3096344" cy="304366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altLang="ko-KR" b="1">
                      <a:solidFill>
                        <a:schemeClr val="bg1"/>
                      </a:solidFill>
                      <a:cs typeface="Arial" pitchFamily="34" charset="0"/>
                    </a:rPr>
                    <a:t>Support</a:t>
                  </a:r>
                  <a:endParaRPr lang="ko-KR" altLang="en-US" b="1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9292313-BFA0-4581-816F-14D0244FB5DA}"/>
                    </a:ext>
                  </a:extLst>
                </p:cNvPr>
                <p:cNvSpPr txBox="1"/>
                <p:nvPr/>
              </p:nvSpPr>
              <p:spPr>
                <a:xfrm>
                  <a:off x="3131838" y="2519413"/>
                  <a:ext cx="3096344" cy="6087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Outline of the support </a:t>
                  </a:r>
                  <a:r>
                    <a:rPr lang="en-CA" sz="1400" dirty="0">
                      <a:solidFill>
                        <a:schemeClr val="bg1"/>
                      </a:solidFill>
                      <a:cs typeface="Arial" pitchFamily="34" charset="0"/>
                    </a:rPr>
                    <a:t>DTSS (DDIB)</a:t>
                  </a:r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 offers ISED stakeholders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56561AE3-36D8-43D4-837F-8CAD6C632708}"/>
                </a:ext>
              </a:extLst>
            </p:cNvPr>
            <p:cNvSpPr txBox="1"/>
            <p:nvPr/>
          </p:nvSpPr>
          <p:spPr>
            <a:xfrm>
              <a:off x="4254824" y="2721114"/>
              <a:ext cx="541538" cy="57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80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1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3C6C75B-2539-4F72-A61F-E44699647A4B}"/>
                </a:ext>
              </a:extLst>
            </p:cNvPr>
            <p:cNvSpPr txBox="1"/>
            <p:nvPr/>
          </p:nvSpPr>
          <p:spPr>
            <a:xfrm>
              <a:off x="6026926" y="2725661"/>
              <a:ext cx="541538" cy="57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80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2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8C48628A-2CA9-4089-A013-1AA8DD094F01}"/>
                </a:ext>
              </a:extLst>
            </p:cNvPr>
            <p:cNvSpPr txBox="1"/>
            <p:nvPr/>
          </p:nvSpPr>
          <p:spPr>
            <a:xfrm>
              <a:off x="7799026" y="2721114"/>
              <a:ext cx="541538" cy="5737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800">
                  <a:solidFill>
                    <a:schemeClr val="bg1"/>
                  </a:solidFill>
                  <a:latin typeface="Bahnschrift SemiBold" panose="020B05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347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E822EF-0BD1-F8B4-1561-4AA0C9D66B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22288"/>
            <a:ext cx="11329766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en-CA" sz="3800" dirty="0">
                <a:latin typeface="Century Gothic"/>
                <a:ea typeface="+mn-ea"/>
                <a:cs typeface="Arial"/>
              </a:rPr>
              <a:t>Annexe A </a:t>
            </a:r>
            <a:r>
              <a:rPr lang="en-CA" sz="4000" dirty="0">
                <a:highlight>
                  <a:srgbClr val="FFFF00"/>
                </a:highlight>
                <a:latin typeface="Century Gothic"/>
                <a:ea typeface="+mn-ea"/>
                <a:cs typeface="Arial"/>
              </a:rPr>
              <a:t>(cont.) : </a:t>
            </a:r>
            <a:r>
              <a:rPr lang="en-CA" sz="3800" dirty="0" err="1">
                <a:latin typeface="Century Gothic"/>
                <a:ea typeface="+mn-ea"/>
                <a:cs typeface="Arial"/>
              </a:rPr>
              <a:t>Domaines</a:t>
            </a:r>
            <a:r>
              <a:rPr lang="en-CA" sz="3800" dirty="0">
                <a:latin typeface="Century Gothic"/>
                <a:ea typeface="+mn-ea"/>
                <a:cs typeface="Arial"/>
              </a:rPr>
              <a:t> de </a:t>
            </a:r>
            <a:r>
              <a:rPr lang="en-CA" sz="3800" dirty="0" err="1">
                <a:latin typeface="Century Gothic"/>
                <a:ea typeface="+mn-ea"/>
                <a:cs typeface="Arial"/>
              </a:rPr>
              <a:t>rétroaction</a:t>
            </a:r>
            <a:endParaRPr lang="en-CA" sz="47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20F401-8350-608F-E6E4-282A1306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213945" y="1364034"/>
          <a:ext cx="9475076" cy="392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545B4D6-F274-2B70-7FFD-853D28D0C824}"/>
              </a:ext>
            </a:extLst>
          </p:cNvPr>
          <p:cNvSpPr/>
          <p:nvPr/>
        </p:nvSpPr>
        <p:spPr>
          <a:xfrm>
            <a:off x="2038310" y="5387847"/>
            <a:ext cx="8167546" cy="593333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600" b="1">
                <a:solidFill>
                  <a:schemeClr val="tx1"/>
                </a:solidFill>
                <a:latin typeface="Century Gothic"/>
              </a:rPr>
              <a:t>Veuillez consulter </a:t>
            </a:r>
            <a:r>
              <a:rPr lang="en-CA" sz="1600" b="1">
                <a:solidFill>
                  <a:schemeClr val="accent5">
                    <a:lumMod val="75000"/>
                  </a:schemeClr>
                </a:solidFill>
                <a:latin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registre des dispositions du </a:t>
            </a:r>
            <a:r>
              <a:rPr lang="en-CA" sz="1600" b="1" err="1">
                <a:solidFill>
                  <a:schemeClr val="accent5">
                    <a:lumMod val="75000"/>
                  </a:schemeClr>
                </a:solidFill>
                <a:latin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lang="en-CA" sz="1600" b="1">
                <a:solidFill>
                  <a:schemeClr val="accent5">
                    <a:lumMod val="75000"/>
                  </a:schemeClr>
                </a:solidFill>
                <a:latin typeface="Century Gothic"/>
              </a:rPr>
              <a:t> </a:t>
            </a:r>
            <a:r>
              <a:rPr lang="en-CA" sz="1600" b="1">
                <a:solidFill>
                  <a:schemeClr val="tx1"/>
                </a:solidFill>
                <a:latin typeface="Century Gothic"/>
              </a:rPr>
              <a:t>pour prendre </a:t>
            </a:r>
            <a:r>
              <a:rPr lang="en-CA" sz="1600" b="1" err="1">
                <a:solidFill>
                  <a:schemeClr val="tx1"/>
                </a:solidFill>
                <a:latin typeface="Century Gothic"/>
              </a:rPr>
              <a:t>connaissance</a:t>
            </a:r>
            <a:r>
              <a:rPr lang="en-CA" sz="1600" b="1">
                <a:solidFill>
                  <a:schemeClr val="tx1"/>
                </a:solidFill>
                <a:latin typeface="Century Gothic"/>
              </a:rPr>
              <a:t> des </a:t>
            </a:r>
            <a:r>
              <a:rPr lang="en-CA" sz="1600" b="1" err="1">
                <a:solidFill>
                  <a:schemeClr val="tx1"/>
                </a:solidFill>
                <a:latin typeface="Century Gothic"/>
              </a:rPr>
              <a:t>réactions</a:t>
            </a:r>
            <a:r>
              <a:rPr lang="en-CA" sz="1600" b="1">
                <a:solidFill>
                  <a:schemeClr val="tx1"/>
                </a:solidFill>
                <a:latin typeface="Century Gothic"/>
              </a:rPr>
              <a:t> des </a:t>
            </a:r>
            <a:r>
              <a:rPr lang="en-CA" sz="1600" b="1" err="1">
                <a:solidFill>
                  <a:schemeClr val="tx1"/>
                </a:solidFill>
                <a:latin typeface="Century Gothic"/>
              </a:rPr>
              <a:t>intervenants</a:t>
            </a:r>
            <a:r>
              <a:rPr lang="en-CA" sz="1600" b="1">
                <a:solidFill>
                  <a:schemeClr val="tx1"/>
                </a:solidFill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5156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5C9D29-C956-4DF6-B275-F8B8F9BA35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rot="16200000">
            <a:off x="-1919288" y="2968625"/>
            <a:ext cx="5748338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4798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Annexe B : </a:t>
            </a:r>
            <a:r>
              <a:rPr kumimoji="0" lang="en-CA" sz="4798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Considérations</a:t>
            </a:r>
            <a:endParaRPr kumimoji="0" lang="en-CA" sz="4798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CC105C9-F68E-4007-853D-17F9B0309FC9}"/>
              </a:ext>
            </a:extLst>
          </p:cNvPr>
          <p:cNvGraphicFramePr>
            <a:graphicFrameLocks noGrp="1"/>
          </p:cNvGraphicFramePr>
          <p:nvPr/>
        </p:nvGraphicFramePr>
        <p:xfrm>
          <a:off x="1508760" y="429768"/>
          <a:ext cx="10277856" cy="539327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946904">
                  <a:extLst>
                    <a:ext uri="{9D8B030D-6E8A-4147-A177-3AD203B41FA5}">
                      <a16:colId xmlns:a16="http://schemas.microsoft.com/office/drawing/2014/main" val="1257880463"/>
                    </a:ext>
                  </a:extLst>
                </a:gridCol>
                <a:gridCol w="5330952">
                  <a:extLst>
                    <a:ext uri="{9D8B030D-6E8A-4147-A177-3AD203B41FA5}">
                      <a16:colId xmlns:a16="http://schemas.microsoft.com/office/drawing/2014/main" val="2760744071"/>
                    </a:ext>
                  </a:extLst>
                </a:gridCol>
              </a:tblGrid>
              <a:tr h="447737">
                <a:tc>
                  <a:txBody>
                    <a:bodyPr/>
                    <a:lstStyle/>
                    <a:p>
                      <a:r>
                        <a:rPr lang="en-CA" sz="1800" b="1">
                          <a:solidFill>
                            <a:schemeClr val="tx1"/>
                          </a:solidFill>
                          <a:effectLst/>
                        </a:rPr>
                        <a:t>Lois</a:t>
                      </a:r>
                      <a:endParaRPr lang="en-C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3377" marR="86026" marT="86026" marB="86026"/>
                </a:tc>
                <a:tc>
                  <a:txBody>
                    <a:bodyPr/>
                    <a:lstStyle/>
                    <a:p>
                      <a:r>
                        <a:rPr lang="en-CA" sz="1800" b="1">
                          <a:solidFill>
                            <a:schemeClr val="tx1"/>
                          </a:solidFill>
                          <a:effectLst/>
                        </a:rPr>
                        <a:t>Politiques</a:t>
                      </a:r>
                      <a:endParaRPr lang="en-C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3377" marR="86026" marT="86026" marB="86026"/>
                </a:tc>
                <a:extLst>
                  <a:ext uri="{0D108BD9-81ED-4DB2-BD59-A6C34878D82A}">
                    <a16:rowId xmlns:a16="http://schemas.microsoft.com/office/drawing/2014/main" val="3344881271"/>
                  </a:ext>
                </a:extLst>
              </a:tr>
              <a:tr h="2098693">
                <a:tc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Loi et règlement sur la protection de la vie privée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Loi sur l'accès à l'information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Loi sur le ministère de l'industrie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Loi de l'impôt sur le revenu et loi sur l'Agence du revenu du Canada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Législation canadienne anti-pourriel (CASTL)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143377" marR="86026" marT="86026" marB="86026"/>
                </a:tc>
                <a:tc rowSpan="3">
                  <a:txBody>
                    <a:bodyPr/>
                    <a:lstStyle/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Ambition numérique du Canada 2022</a:t>
                      </a: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Stratégie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 données 2023-2026 pour le service public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fédéral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Cadre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fiduciaire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pancanadien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Politique de protection de la vie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privée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Politique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matière de services et de numérique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Politique de sécurité du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gouvernement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Gestion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l'identité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Directives du Centre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d'analyse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opérations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déclarations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financières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du Canada (CANAFE)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Orientations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matière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d'audit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Accès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à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l'information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et à la protection de la vie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privée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(AIPRP) </a:t>
                      </a: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Évaluation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l'impact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sur la vie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privée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Banques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données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personnelles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Code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valeurs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d'éthique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 la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fonction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publique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Rapport du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Comité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permanent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l'accès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à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l'information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, de la protection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données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et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l'éthique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Directive ISDE sur la gestion de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l'information</a:t>
                      </a:r>
                      <a:endParaRPr lang="en-CA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3377" marR="86026" marT="86026" marB="86026"/>
                </a:tc>
                <a:extLst>
                  <a:ext uri="{0D108BD9-81ED-4DB2-BD59-A6C34878D82A}">
                    <a16:rowId xmlns:a16="http://schemas.microsoft.com/office/drawing/2014/main" val="934380298"/>
                  </a:ext>
                </a:extLst>
              </a:tr>
              <a:tr h="4802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Lois prises en compte, bien que non applicables à l'ISED</a:t>
                      </a:r>
                    </a:p>
                  </a:txBody>
                  <a:tcPr marL="143377" marR="86026" marT="86026" marB="86026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640296"/>
                  </a:ext>
                </a:extLst>
              </a:tr>
              <a:tr h="2316697">
                <a:tc>
                  <a:txBody>
                    <a:bodyPr/>
                    <a:lstStyle/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Loi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sur la protection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renseignements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personnels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et les documents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électroniques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(LPRPDE)</a:t>
                      </a: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Loi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sur la protection de la vie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privée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consommateurs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(LPPC)</a:t>
                      </a: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Règlement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général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sur la protection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données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(RGPD)</a:t>
                      </a:r>
                    </a:p>
                    <a:p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Loi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californienne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sur la protection de la vie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privée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des </a:t>
                      </a:r>
                      <a:r>
                        <a:rPr lang="en-CA" sz="1600" b="1" err="1">
                          <a:solidFill>
                            <a:schemeClr val="tx1"/>
                          </a:solidFill>
                          <a:effectLst/>
                        </a:rPr>
                        <a:t>consommateurs</a:t>
                      </a:r>
                      <a:r>
                        <a:rPr lang="en-CA" sz="1600" b="1">
                          <a:solidFill>
                            <a:schemeClr val="tx1"/>
                          </a:solidFill>
                          <a:effectLst/>
                        </a:rPr>
                        <a:t> (LCPPC)</a:t>
                      </a:r>
                    </a:p>
                    <a:p>
                      <a:endParaRPr lang="en-CA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43377" marR="86026" marT="86026" marB="86026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842949"/>
                  </a:ext>
                </a:extLst>
              </a:tr>
            </a:tbl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EDF09E5-F1A0-85B2-5303-07DE259D312A}"/>
              </a:ext>
            </a:extLst>
          </p:cNvPr>
          <p:cNvCxnSpPr/>
          <p:nvPr/>
        </p:nvCxnSpPr>
        <p:spPr>
          <a:xfrm>
            <a:off x="6481010" y="878306"/>
            <a:ext cx="32085" cy="5053262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91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B96FCFF6-C4DA-2123-73CD-76A73BE5D5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729701" y="431801"/>
            <a:ext cx="1042437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600" dirty="0">
                <a:latin typeface="Century Gothic" panose="020B0502020202020204" pitchFamily="34" charset="0"/>
                <a:ea typeface="+mn-ea"/>
                <a:cs typeface="+mn-cs"/>
              </a:rPr>
              <a:t>Annexe C : </a:t>
            </a:r>
            <a:r>
              <a:rPr lang="en-CA" sz="3600" dirty="0" err="1">
                <a:latin typeface="Century Gothic"/>
                <a:ea typeface="+mn-ea"/>
                <a:cs typeface="Arial"/>
              </a:rPr>
              <a:t>Obtenir</a:t>
            </a:r>
            <a:r>
              <a:rPr lang="en-CA" sz="3600" dirty="0">
                <a:latin typeface="Century Gothic"/>
                <a:ea typeface="+mn-ea"/>
                <a:cs typeface="Arial"/>
              </a:rPr>
              <a:t> un </a:t>
            </a:r>
            <a:r>
              <a:rPr lang="en-CA" sz="3600" dirty="0" err="1">
                <a:latin typeface="Century Gothic"/>
                <a:ea typeface="+mn-ea"/>
                <a:cs typeface="Arial"/>
              </a:rPr>
              <a:t>consentement</a:t>
            </a:r>
            <a:r>
              <a:rPr lang="en-CA" sz="3600" dirty="0">
                <a:latin typeface="Century Gothic"/>
                <a:ea typeface="+mn-ea"/>
                <a:cs typeface="Arial"/>
              </a:rPr>
              <a:t> </a:t>
            </a:r>
            <a:r>
              <a:rPr lang="en-CA" sz="3600" dirty="0" err="1">
                <a:latin typeface="Century Gothic"/>
                <a:ea typeface="+mn-ea"/>
                <a:cs typeface="Arial"/>
              </a:rPr>
              <a:t>valable</a:t>
            </a:r>
            <a:endParaRPr lang="en-CA" sz="3600" dirty="0"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BD52F90-02DB-9AB5-3010-27B2B154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1671781" y="1354139"/>
          <a:ext cx="9636405" cy="458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ext Placeholder 6">
            <a:extLst>
              <a:ext uri="{FF2B5EF4-FFF2-40B4-BE49-F238E27FC236}">
                <a16:creationId xmlns:a16="http://schemas.microsoft.com/office/drawing/2014/main" id="{B9A4ECDA-1F1D-E65E-FB53-FB84EF73F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883813" y="1354139"/>
          <a:ext cx="4251605" cy="458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2507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59D8E-4024-6A95-B35A-1B8AC24705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L'ISDE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recueillir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, stocker et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utiliser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certaines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 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renseignments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 qui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relèvent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de la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législation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d'habilitation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de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l'ISDE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b="1" i="1" dirty="0">
                <a:effectLst/>
                <a:latin typeface="+mn-lt"/>
                <a:ea typeface="Calibri" panose="020F0502020204030204" pitchFamily="34" charset="0"/>
                <a:cs typeface="Arial"/>
              </a:rPr>
              <a:t>sans le </a:t>
            </a:r>
            <a:r>
              <a:rPr lang="en-CA" sz="1600" b="1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consentement</a:t>
            </a:r>
            <a:r>
              <a:rPr lang="en-CA" sz="16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 de </a:t>
            </a:r>
            <a:r>
              <a:rPr lang="en-CA" sz="1600" b="1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l'utilisateur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. Si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l'utilisateur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n'est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pas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d'accord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ou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refuse de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fournir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ces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informations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, il ne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pas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accéder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au service/programme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gouvernemental</a:t>
            </a:r>
            <a:endParaRPr lang="en-CA" sz="1600" dirty="0"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 doit </a:t>
            </a:r>
            <a:r>
              <a:rPr lang="en-CA" sz="1600" dirty="0" err="1">
                <a:latin typeface="+mn-lt"/>
                <a:cs typeface="Arial"/>
              </a:rPr>
              <a:t>être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informé</a:t>
            </a:r>
            <a:r>
              <a:rPr lang="en-CA" sz="1600" dirty="0">
                <a:latin typeface="+mn-lt"/>
                <a:cs typeface="Arial"/>
              </a:rPr>
              <a:t> de manière </a:t>
            </a:r>
            <a:r>
              <a:rPr lang="en-CA" sz="1600" dirty="0" err="1">
                <a:latin typeface="+mn-lt"/>
                <a:cs typeface="Arial"/>
              </a:rPr>
              <a:t>équitable</a:t>
            </a:r>
            <a:r>
              <a:rPr lang="en-CA" sz="1600" dirty="0">
                <a:latin typeface="+mn-lt"/>
                <a:cs typeface="Arial"/>
              </a:rPr>
              <a:t>, </a:t>
            </a:r>
            <a:r>
              <a:rPr lang="en-CA" sz="1600" dirty="0" err="1">
                <a:latin typeface="+mn-lt"/>
                <a:cs typeface="Arial"/>
              </a:rPr>
              <a:t>transparente</a:t>
            </a:r>
            <a:r>
              <a:rPr lang="en-CA" sz="1600" dirty="0">
                <a:latin typeface="+mn-lt"/>
                <a:cs typeface="Arial"/>
              </a:rPr>
              <a:t> et </a:t>
            </a:r>
            <a:r>
              <a:rPr lang="en-CA" sz="1600" dirty="0" err="1">
                <a:latin typeface="+mn-lt"/>
                <a:cs typeface="Arial"/>
              </a:rPr>
              <a:t>responsable</a:t>
            </a:r>
            <a:r>
              <a:rPr lang="en-CA" sz="1600" dirty="0">
                <a:latin typeface="+mn-lt"/>
                <a:cs typeface="Arial"/>
              </a:rPr>
              <a:t> :</a:t>
            </a:r>
            <a:br>
              <a:rPr lang="en-CA" sz="1600" dirty="0">
                <a:latin typeface="+mn-lt"/>
              </a:rPr>
            </a:br>
            <a:r>
              <a:rPr lang="en-CA" sz="1600" dirty="0">
                <a:latin typeface="+mn-lt"/>
                <a:cs typeface="Arial"/>
              </a:rPr>
              <a:t>  - la </a:t>
            </a:r>
            <a:r>
              <a:rPr lang="en-CA" sz="1600" dirty="0" err="1">
                <a:latin typeface="+mn-lt"/>
                <a:cs typeface="Arial"/>
              </a:rPr>
              <a:t>collecte</a:t>
            </a:r>
            <a:r>
              <a:rPr lang="en-CA" sz="1600" dirty="0">
                <a:latin typeface="+mn-lt"/>
                <a:cs typeface="Arial"/>
              </a:rPr>
              <a:t> des </a:t>
            </a:r>
            <a:r>
              <a:rPr lang="en-CA" sz="1600" dirty="0" err="1">
                <a:latin typeface="+mn-lt"/>
                <a:cs typeface="Arial"/>
              </a:rPr>
              <a:t>informations</a:t>
            </a:r>
            <a:r>
              <a:rPr lang="en-CA" sz="1600" dirty="0">
                <a:latin typeface="+mn-lt"/>
                <a:cs typeface="Arial"/>
              </a:rPr>
              <a:t> de </a:t>
            </a: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 par ISDE ;</a:t>
            </a:r>
            <a:br>
              <a:rPr lang="en-CA" sz="1600" dirty="0">
                <a:latin typeface="+mn-lt"/>
              </a:rPr>
            </a:br>
            <a:r>
              <a:rPr lang="en-CA" sz="1600" dirty="0">
                <a:latin typeface="+mn-lt"/>
                <a:cs typeface="Arial"/>
              </a:rPr>
              <a:t>  - le droit de </a:t>
            </a: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d'avoir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accès</a:t>
            </a:r>
            <a:r>
              <a:rPr lang="en-CA" sz="1600" dirty="0">
                <a:latin typeface="+mn-lt"/>
                <a:cs typeface="Arial"/>
              </a:rPr>
              <a:t> aux </a:t>
            </a:r>
            <a:r>
              <a:rPr lang="en-CA" sz="1600" dirty="0" err="1">
                <a:latin typeface="+mn-lt"/>
                <a:cs typeface="Arial"/>
              </a:rPr>
              <a:t>renseignments</a:t>
            </a:r>
            <a:r>
              <a:rPr lang="en-CA" sz="1600" dirty="0">
                <a:latin typeface="+mn-lt"/>
                <a:cs typeface="Arial"/>
              </a:rPr>
              <a:t> personnels en </a:t>
            </a:r>
            <a:r>
              <a:rPr lang="en-CA" sz="1600" dirty="0" err="1">
                <a:latin typeface="+mn-lt"/>
                <a:cs typeface="Arial"/>
              </a:rPr>
              <a:t>sa</a:t>
            </a:r>
            <a:r>
              <a:rPr lang="en-CA" sz="1600" dirty="0">
                <a:latin typeface="+mn-lt"/>
                <a:cs typeface="Arial"/>
              </a:rPr>
              <a:t> possession, de demander des corrections et de les </a:t>
            </a:r>
            <a:r>
              <a:rPr lang="en-CA" sz="1600" dirty="0" err="1">
                <a:latin typeface="+mn-lt"/>
                <a:cs typeface="Arial"/>
              </a:rPr>
              <a:t>annoter</a:t>
            </a:r>
            <a:r>
              <a:rPr lang="en-CA" sz="1600" dirty="0">
                <a:latin typeface="+mn-lt"/>
                <a:cs typeface="Arial"/>
              </a:rPr>
              <a:t> en vertu de la Loi sur la protection de la vie </a:t>
            </a:r>
            <a:r>
              <a:rPr lang="en-CA" sz="1600" dirty="0" err="1">
                <a:latin typeface="+mn-lt"/>
                <a:cs typeface="Arial"/>
              </a:rPr>
              <a:t>privée</a:t>
            </a:r>
            <a:r>
              <a:rPr lang="en-CA" sz="1600" dirty="0">
                <a:latin typeface="+mn-lt"/>
                <a:cs typeface="Arial"/>
              </a:rPr>
              <a:t> et de la Loi sur </a:t>
            </a:r>
            <a:r>
              <a:rPr lang="en-CA" sz="1600" dirty="0" err="1">
                <a:latin typeface="+mn-lt"/>
                <a:cs typeface="Arial"/>
              </a:rPr>
              <a:t>l'accès</a:t>
            </a:r>
            <a:r>
              <a:rPr lang="en-CA" sz="1600" dirty="0">
                <a:latin typeface="+mn-lt"/>
                <a:cs typeface="Arial"/>
              </a:rPr>
              <a:t> à </a:t>
            </a:r>
            <a:r>
              <a:rPr lang="en-CA" sz="1600" dirty="0" err="1">
                <a:latin typeface="+mn-lt"/>
                <a:cs typeface="Arial"/>
              </a:rPr>
              <a:t>l'information</a:t>
            </a:r>
            <a:r>
              <a:rPr lang="en-CA" sz="1600" dirty="0">
                <a:latin typeface="+mn-lt"/>
                <a:cs typeface="Arial"/>
              </a:rPr>
              <a:t> ; et</a:t>
            </a:r>
            <a:br>
              <a:rPr lang="en-CA" sz="1600" dirty="0">
                <a:latin typeface="+mn-lt"/>
              </a:rPr>
            </a:br>
            <a:r>
              <a:rPr lang="en-CA" sz="1600" dirty="0">
                <a:latin typeface="+mn-lt"/>
                <a:cs typeface="Arial"/>
              </a:rPr>
              <a:t>  - le </a:t>
            </a:r>
            <a:r>
              <a:rPr lang="en-CA" sz="1600" dirty="0" err="1">
                <a:latin typeface="+mn-lt"/>
                <a:cs typeface="Arial"/>
              </a:rPr>
              <a:t>refus</a:t>
            </a:r>
            <a:r>
              <a:rPr lang="en-CA" sz="1600" dirty="0">
                <a:latin typeface="+mn-lt"/>
                <a:cs typeface="Arial"/>
              </a:rPr>
              <a:t> de </a:t>
            </a:r>
            <a:r>
              <a:rPr lang="en-CA" sz="1600" dirty="0" err="1">
                <a:latin typeface="+mn-lt"/>
                <a:cs typeface="Arial"/>
              </a:rPr>
              <a:t>fournir</a:t>
            </a:r>
            <a:r>
              <a:rPr lang="en-CA" sz="1600" dirty="0">
                <a:latin typeface="+mn-lt"/>
                <a:cs typeface="Arial"/>
              </a:rPr>
              <a:t> les </a:t>
            </a:r>
            <a:r>
              <a:rPr lang="en-CA" sz="1600" dirty="0" err="1">
                <a:latin typeface="+mn-lt"/>
                <a:cs typeface="Arial"/>
              </a:rPr>
              <a:t>renseignements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nécessaires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fera</a:t>
            </a:r>
            <a:r>
              <a:rPr lang="en-CA" sz="1600" dirty="0">
                <a:latin typeface="+mn-lt"/>
                <a:cs typeface="Arial"/>
              </a:rPr>
              <a:t> en </a:t>
            </a:r>
            <a:r>
              <a:rPr lang="en-CA" sz="1600" dirty="0" err="1">
                <a:latin typeface="+mn-lt"/>
                <a:cs typeface="Arial"/>
              </a:rPr>
              <a:t>sorte</a:t>
            </a:r>
            <a:r>
              <a:rPr lang="en-CA" sz="1600" dirty="0">
                <a:latin typeface="+mn-lt"/>
                <a:cs typeface="Arial"/>
              </a:rPr>
              <a:t> que le programme </a:t>
            </a:r>
            <a:r>
              <a:rPr lang="en-CA" sz="1600" dirty="0" err="1">
                <a:latin typeface="+mn-lt"/>
                <a:cs typeface="Arial"/>
              </a:rPr>
              <a:t>ou</a:t>
            </a:r>
            <a:r>
              <a:rPr lang="en-CA" sz="1600" dirty="0">
                <a:latin typeface="+mn-lt"/>
                <a:cs typeface="Arial"/>
              </a:rPr>
              <a:t> le service ne sera pas accessible à  </a:t>
            </a: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.</a:t>
            </a:r>
            <a:endParaRPr lang="en-CA" sz="16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600" dirty="0">
                <a:latin typeface="+mn-lt"/>
                <a:cs typeface="Arial"/>
              </a:rPr>
              <a:t>Une </a:t>
            </a:r>
            <a:r>
              <a:rPr lang="en-CA" sz="1600" dirty="0" err="1">
                <a:latin typeface="+mn-lt"/>
                <a:cs typeface="Arial"/>
              </a:rPr>
              <a:t>accusé</a:t>
            </a:r>
            <a:r>
              <a:rPr lang="en-CA" sz="1600" dirty="0">
                <a:latin typeface="+mn-lt"/>
                <a:cs typeface="Arial"/>
              </a:rPr>
              <a:t> de </a:t>
            </a:r>
            <a:r>
              <a:rPr lang="en-CA" sz="1600" dirty="0" err="1">
                <a:latin typeface="+mn-lt"/>
                <a:cs typeface="Arial"/>
              </a:rPr>
              <a:t>réception</a:t>
            </a:r>
            <a:r>
              <a:rPr lang="en-CA" sz="1600" dirty="0">
                <a:latin typeface="+mn-lt"/>
                <a:cs typeface="Arial"/>
              </a:rPr>
              <a:t> de </a:t>
            </a: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 (y </a:t>
            </a:r>
            <a:r>
              <a:rPr lang="en-CA" sz="1600" dirty="0" err="1">
                <a:latin typeface="+mn-lt"/>
                <a:cs typeface="Arial"/>
              </a:rPr>
              <a:t>compris</a:t>
            </a:r>
            <a:r>
              <a:rPr lang="en-CA" sz="1600" dirty="0">
                <a:latin typeface="+mn-lt"/>
                <a:cs typeface="Arial"/>
              </a:rPr>
              <a:t> des attestations et/</a:t>
            </a:r>
            <a:r>
              <a:rPr lang="en-CA" sz="1600" dirty="0" err="1">
                <a:latin typeface="+mn-lt"/>
                <a:cs typeface="Arial"/>
              </a:rPr>
              <a:t>ou</a:t>
            </a:r>
            <a:r>
              <a:rPr lang="en-CA" sz="1600" dirty="0">
                <a:latin typeface="+mn-lt"/>
                <a:cs typeface="Arial"/>
              </a:rPr>
              <a:t> des </a:t>
            </a:r>
            <a:r>
              <a:rPr lang="en-CA" sz="1600" dirty="0" err="1">
                <a:latin typeface="+mn-lt"/>
                <a:cs typeface="Arial"/>
              </a:rPr>
              <a:t>déclarations</a:t>
            </a:r>
            <a:r>
              <a:rPr lang="en-CA" sz="1600" dirty="0">
                <a:latin typeface="+mn-lt"/>
                <a:cs typeface="Arial"/>
              </a:rPr>
              <a:t> relatives à </a:t>
            </a:r>
            <a:r>
              <a:rPr lang="en-CA" sz="1600" dirty="0" err="1">
                <a:latin typeface="+mn-lt"/>
                <a:cs typeface="Arial"/>
              </a:rPr>
              <a:t>l'exhaustivité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ou</a:t>
            </a:r>
            <a:r>
              <a:rPr lang="en-CA" sz="1600" dirty="0">
                <a:latin typeface="+mn-lt"/>
                <a:cs typeface="Arial"/>
              </a:rPr>
              <a:t> à </a:t>
            </a:r>
            <a:r>
              <a:rPr lang="en-CA" sz="1600" dirty="0" err="1">
                <a:latin typeface="+mn-lt"/>
                <a:cs typeface="Arial"/>
              </a:rPr>
              <a:t>l'exactitude</a:t>
            </a:r>
            <a:r>
              <a:rPr lang="en-CA" sz="1600" dirty="0">
                <a:latin typeface="+mn-lt"/>
                <a:cs typeface="Arial"/>
              </a:rPr>
              <a:t> des </a:t>
            </a:r>
            <a:r>
              <a:rPr lang="en-CA" sz="1600" dirty="0" err="1">
                <a:latin typeface="+mn-lt"/>
                <a:cs typeface="Arial"/>
              </a:rPr>
              <a:t>informations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fournies</a:t>
            </a:r>
            <a:r>
              <a:rPr lang="en-CA" sz="1600" dirty="0">
                <a:latin typeface="+mn-lt"/>
                <a:cs typeface="Arial"/>
              </a:rPr>
              <a:t> par </a:t>
            </a:r>
            <a:r>
              <a:rPr lang="en-CA" sz="1600" dirty="0" err="1">
                <a:latin typeface="+mn-lt"/>
                <a:cs typeface="Arial"/>
              </a:rPr>
              <a:t>l'utilisateur</a:t>
            </a:r>
            <a:r>
              <a:rPr lang="en-CA" sz="1600" dirty="0">
                <a:latin typeface="+mn-lt"/>
                <a:cs typeface="Arial"/>
              </a:rPr>
              <a:t>) </a:t>
            </a:r>
            <a:r>
              <a:rPr lang="en-CA" sz="1600" dirty="0" err="1">
                <a:latin typeface="+mn-lt"/>
                <a:cs typeface="Arial"/>
              </a:rPr>
              <a:t>peut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être</a:t>
            </a:r>
            <a:r>
              <a:rPr lang="en-CA" sz="1600" dirty="0">
                <a:latin typeface="+mn-lt"/>
                <a:cs typeface="Arial"/>
              </a:rPr>
              <a:t> </a:t>
            </a:r>
            <a:r>
              <a:rPr lang="en-CA" sz="1600" dirty="0" err="1">
                <a:latin typeface="+mn-lt"/>
                <a:cs typeface="Arial"/>
              </a:rPr>
              <a:t>recueillie</a:t>
            </a:r>
            <a:endParaRPr lang="en-CA" sz="1600" dirty="0">
              <a:effectLst/>
              <a:latin typeface="+mn-lt"/>
              <a:ea typeface="Calibri" panose="020F050202020403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L'ISDE 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 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recueuillir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, stocker et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utiliser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certains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renseignments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 qui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relèvent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de la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législation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habilitante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de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l'ISDE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b="1" i="1" dirty="0">
                <a:effectLst/>
                <a:latin typeface="+mn-lt"/>
                <a:ea typeface="Calibri" panose="020F0502020204030204" pitchFamily="34" charset="0"/>
                <a:cs typeface="Arial"/>
              </a:rPr>
              <a:t>et </a:t>
            </a:r>
            <a:r>
              <a:rPr lang="en-CA" sz="1600" b="1" i="1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exiger</a:t>
            </a:r>
            <a:r>
              <a:rPr lang="en-CA" sz="1600" b="1" i="1" dirty="0">
                <a:effectLst/>
                <a:latin typeface="+mn-lt"/>
                <a:ea typeface="Calibri" panose="020F0502020204030204" pitchFamily="34" charset="0"/>
                <a:cs typeface="Arial"/>
              </a:rPr>
              <a:t> le </a:t>
            </a:r>
            <a:r>
              <a:rPr lang="en-CA" sz="1600" b="1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consentement</a:t>
            </a:r>
            <a:r>
              <a:rPr lang="en-CA" sz="1600" b="1" dirty="0">
                <a:latin typeface="+mn-lt"/>
                <a:ea typeface="Calibri" panose="020F0502020204030204" pitchFamily="34" charset="0"/>
                <a:cs typeface="Arial"/>
              </a:rPr>
              <a:t> </a:t>
            </a:r>
            <a:r>
              <a:rPr lang="en-CA" sz="1600" b="1" dirty="0" err="1">
                <a:latin typeface="+mn-lt"/>
                <a:ea typeface="Calibri" panose="020F0502020204030204" pitchFamily="34" charset="0"/>
                <a:cs typeface="Arial"/>
              </a:rPr>
              <a:t>valable</a:t>
            </a:r>
            <a:r>
              <a:rPr lang="en-CA" sz="1600" b="1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b="1" dirty="0">
                <a:latin typeface="+mn-lt"/>
                <a:ea typeface="Calibri" panose="020F0502020204030204" pitchFamily="34" charset="0"/>
                <a:cs typeface="Arial"/>
              </a:rPr>
              <a:t>des </a:t>
            </a:r>
            <a:r>
              <a:rPr lang="en-CA" sz="1600" b="1" dirty="0" err="1">
                <a:latin typeface="+mn-lt"/>
                <a:ea typeface="Calibri" panose="020F0502020204030204" pitchFamily="34" charset="0"/>
                <a:cs typeface="Arial"/>
              </a:rPr>
              <a:t>utilisateurs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. Si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l'utilisateur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ne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donne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pas son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consentement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, il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toujour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 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accéder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au service/programme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gouvernemental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. Le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consentement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ne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pas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être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utilisé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pour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outrepasser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 les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lois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et les politiques</a:t>
            </a:r>
            <a:endParaRPr lang="en-CA" sz="1600" dirty="0">
              <a:latin typeface="+mn-lt"/>
              <a:ea typeface="Calibri" panose="020F0502020204030204" pitchFamily="34" charset="0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L'ISDE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ne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peut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PAS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mener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d'activités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ne relevant pas de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sa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législation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d'habilitante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, </a:t>
            </a:r>
            <a:r>
              <a:rPr lang="en-CA" sz="1600" dirty="0">
                <a:latin typeface="+mn-lt"/>
                <a:ea typeface="Calibri" panose="020F0502020204030204" pitchFamily="34" charset="0"/>
                <a:cs typeface="Arial"/>
              </a:rPr>
              <a:t>peu </a:t>
            </a:r>
            <a:r>
              <a:rPr lang="en-CA" sz="1600" dirty="0" err="1">
                <a:latin typeface="+mn-lt"/>
                <a:ea typeface="Calibri" panose="020F0502020204030204" pitchFamily="34" charset="0"/>
                <a:cs typeface="Arial"/>
              </a:rPr>
              <a:t>importe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le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consentement</a:t>
            </a:r>
            <a:r>
              <a:rPr lang="en-CA" sz="1600" dirty="0">
                <a:effectLst/>
                <a:latin typeface="+mn-lt"/>
                <a:ea typeface="Calibri" panose="020F0502020204030204" pitchFamily="34" charset="0"/>
                <a:cs typeface="Arial"/>
              </a:rPr>
              <a:t> de </a:t>
            </a:r>
            <a:r>
              <a:rPr lang="en-CA" sz="1600" dirty="0" err="1">
                <a:effectLst/>
                <a:latin typeface="+mn-lt"/>
                <a:ea typeface="Calibri" panose="020F0502020204030204" pitchFamily="34" charset="0"/>
                <a:cs typeface="Arial"/>
              </a:rPr>
              <a:t>l'utilisateur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800" dirty="0">
              <a:latin typeface="+mn-lt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9D23EAC8-9D0F-7C5A-B7FF-1387AACCE6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457198" y="394442"/>
            <a:ext cx="10424373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600" dirty="0">
                <a:latin typeface="Century Gothic"/>
                <a:ea typeface="+mn-ea"/>
                <a:cs typeface="+mn-cs"/>
              </a:rPr>
              <a:t>Annexe D : </a:t>
            </a:r>
            <a:r>
              <a:rPr lang="en-CA" sz="3600" dirty="0" err="1">
                <a:latin typeface="Century Gothic"/>
                <a:ea typeface="+mn-ea"/>
                <a:cs typeface="+mn-cs"/>
              </a:rPr>
              <a:t>Consentement</a:t>
            </a:r>
            <a:r>
              <a:rPr lang="en-CA" sz="3600" dirty="0">
                <a:latin typeface="Century Gothic"/>
                <a:ea typeface="+mn-ea"/>
                <a:cs typeface="+mn-cs"/>
              </a:rPr>
              <a:t> vs reconnaissance</a:t>
            </a:r>
          </a:p>
        </p:txBody>
      </p:sp>
    </p:spTree>
    <p:extLst>
      <p:ext uri="{BB962C8B-B14F-4D97-AF65-F5344CB8AC3E}">
        <p14:creationId xmlns:p14="http://schemas.microsoft.com/office/powerpoint/2010/main" val="293882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F9F0451-5A37-419D-2146-AFC2E83334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4800" b="0" dirty="0">
                <a:latin typeface="Century Gothic"/>
                <a:ea typeface="+mn-ea"/>
                <a:cs typeface="Arial"/>
              </a:rPr>
              <a:t>Annexe E : </a:t>
            </a:r>
            <a:r>
              <a:rPr lang="en-CA" sz="4800" b="0" dirty="0" err="1">
                <a:latin typeface="Century Gothic"/>
                <a:ea typeface="+mn-ea"/>
                <a:cs typeface="Arial"/>
              </a:rPr>
              <a:t>Rôles</a:t>
            </a:r>
            <a:r>
              <a:rPr lang="en-CA" sz="4800" b="0" dirty="0">
                <a:latin typeface="Century Gothic"/>
                <a:ea typeface="+mn-ea"/>
                <a:cs typeface="Arial"/>
              </a:rPr>
              <a:t> et </a:t>
            </a:r>
            <a:r>
              <a:rPr kumimoji="0" lang="en-CA" sz="4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Arial"/>
              </a:rPr>
              <a:t>responsabilités</a:t>
            </a:r>
            <a:endParaRPr lang="en-CA" b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1AD51BD-DCEC-7637-C601-DDE5B20188E1}"/>
              </a:ext>
            </a:extLst>
          </p:cNvPr>
          <p:cNvGraphicFramePr>
            <a:graphicFrameLocks noGrp="1"/>
          </p:cNvGraphicFramePr>
          <p:nvPr/>
        </p:nvGraphicFramePr>
        <p:xfrm>
          <a:off x="189186" y="1192214"/>
          <a:ext cx="11751280" cy="483572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06940">
                  <a:extLst>
                    <a:ext uri="{9D8B030D-6E8A-4147-A177-3AD203B41FA5}">
                      <a16:colId xmlns:a16="http://schemas.microsoft.com/office/drawing/2014/main" val="4065967052"/>
                    </a:ext>
                  </a:extLst>
                </a:gridCol>
                <a:gridCol w="9244340">
                  <a:extLst>
                    <a:ext uri="{9D8B030D-6E8A-4147-A177-3AD203B41FA5}">
                      <a16:colId xmlns:a16="http://schemas.microsoft.com/office/drawing/2014/main" val="1528878396"/>
                    </a:ext>
                  </a:extLst>
                </a:gridCol>
              </a:tblGrid>
              <a:tr h="246231"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Partie prenante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Rôles et responsabilités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284682"/>
                  </a:ext>
                </a:extLst>
              </a:tr>
              <a:tr h="1142265">
                <a:tc>
                  <a:txBody>
                    <a:bodyPr/>
                    <a:lstStyle/>
                    <a:p>
                      <a:r>
                        <a:rPr lang="en-CA" sz="1200" dirty="0">
                          <a:effectLst/>
                        </a:rPr>
                        <a:t>Direction </a:t>
                      </a:r>
                      <a:r>
                        <a:rPr lang="en-CA" sz="1200" dirty="0" err="1">
                          <a:effectLst/>
                        </a:rPr>
                        <a:t>générale</a:t>
                      </a:r>
                      <a:r>
                        <a:rPr lang="en-CA" sz="1200" dirty="0">
                          <a:effectLst/>
                        </a:rPr>
                        <a:t> des données, du numérique et de </a:t>
                      </a:r>
                      <a:r>
                        <a:rPr lang="en-CA" sz="1200" dirty="0" err="1">
                          <a:effectLst/>
                        </a:rPr>
                        <a:t>l'innovation</a:t>
                      </a:r>
                      <a:r>
                        <a:rPr lang="en-CA" sz="1200" dirty="0">
                          <a:effectLst/>
                        </a:rPr>
                        <a:t> (DGDDI) ;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S'engager avec les parties prenantes</a:t>
                      </a:r>
                    </a:p>
                    <a:p>
                      <a:r>
                        <a:rPr lang="en-CA" sz="1200">
                          <a:effectLst/>
                        </a:rPr>
                        <a:t>Élaborer/modifier/obtenir l'approbation du cadre</a:t>
                      </a:r>
                    </a:p>
                    <a:p>
                      <a:r>
                        <a:rPr lang="en-CA" sz="1200">
                          <a:effectLst/>
                        </a:rPr>
                        <a:t>Soutenir les secteurs dans leur cheminement vers la transformation numérique, y compris l'utilisation du cadre de référence</a:t>
                      </a:r>
                    </a:p>
                    <a:p>
                      <a:r>
                        <a:rPr lang="en-CA" sz="1200">
                          <a:effectLst/>
                        </a:rPr>
                        <a:t>Contrôler et rendre compte de l'utilité du cadre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7324154"/>
                  </a:ext>
                </a:extLst>
              </a:tr>
              <a:tr h="492461">
                <a:tc>
                  <a:txBody>
                    <a:bodyPr/>
                    <a:lstStyle/>
                    <a:p>
                      <a:r>
                        <a:rPr lang="en-CA" sz="1200" dirty="0" err="1">
                          <a:effectLst/>
                        </a:rPr>
                        <a:t>Secteur</a:t>
                      </a:r>
                      <a:r>
                        <a:rPr lang="en-CA" sz="1200" dirty="0">
                          <a:effectLst/>
                        </a:rPr>
                        <a:t> des services de transformation numérique (SSTN)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Soutenir l'activation informatique du partage d'informations pour les informations obtenues par consentement ou accords d'utilisateurs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3054489"/>
                  </a:ext>
                </a:extLst>
              </a:tr>
              <a:tr h="984922">
                <a:tc>
                  <a:txBody>
                    <a:bodyPr/>
                    <a:lstStyle/>
                    <a:p>
                      <a:r>
                        <a:rPr lang="en-CA" sz="1200" dirty="0" err="1">
                          <a:effectLst/>
                        </a:rPr>
                        <a:t>Secteurs</a:t>
                      </a:r>
                      <a:r>
                        <a:rPr lang="en-CA" sz="1200" dirty="0">
                          <a:effectLst/>
                        </a:rPr>
                        <a:t>/</a:t>
                      </a:r>
                      <a:r>
                        <a:rPr lang="en-CA" sz="1200" dirty="0" err="1">
                          <a:effectLst/>
                        </a:rPr>
                        <a:t>secteurs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d'activité</a:t>
                      </a:r>
                      <a:r>
                        <a:rPr lang="en-CA" sz="1200" dirty="0">
                          <a:effectLst/>
                        </a:rPr>
                        <a:t> de </a:t>
                      </a:r>
                      <a:r>
                        <a:rPr lang="en-CA" sz="1200" dirty="0" err="1">
                          <a:effectLst/>
                        </a:rPr>
                        <a:t>l’ISDE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Participer aux consultations </a:t>
                      </a:r>
                    </a:p>
                    <a:p>
                      <a:r>
                        <a:rPr lang="en-CA" sz="1200">
                          <a:effectLst/>
                        </a:rPr>
                        <a:t>Consulter le cadre pour obtenir des conseils et des bonnes pratiques </a:t>
                      </a:r>
                    </a:p>
                    <a:p>
                      <a:r>
                        <a:rPr lang="en-CA" sz="1200">
                          <a:effectLst/>
                        </a:rPr>
                        <a:t>Contribution à l'élaboration de déclarations de consentement ou d'accords d'utilisation spécifiques</a:t>
                      </a:r>
                    </a:p>
                    <a:p>
                      <a:r>
                        <a:rPr lang="en-CA" sz="1200">
                          <a:effectLst/>
                        </a:rPr>
                        <a:t>Identifier un responsable sectoriel des données pour participer au réseau des responsables des données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251071"/>
                  </a:ext>
                </a:extLst>
              </a:tr>
              <a:tr h="738692"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Réseau de gestionnaires de données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 dirty="0" err="1">
                          <a:effectLst/>
                        </a:rPr>
                        <a:t>Soutenir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l'utilisation</a:t>
                      </a:r>
                      <a:r>
                        <a:rPr lang="en-CA" sz="1200" dirty="0">
                          <a:effectLst/>
                        </a:rPr>
                        <a:t> du cadre dans </a:t>
                      </a:r>
                      <a:r>
                        <a:rPr lang="en-CA" sz="1200" dirty="0" err="1">
                          <a:effectLst/>
                        </a:rPr>
                        <a:t>leurs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secteurs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respectifs</a:t>
                      </a:r>
                      <a:endParaRPr lang="en-CA" sz="1200" dirty="0">
                        <a:effectLst/>
                      </a:endParaRPr>
                    </a:p>
                    <a:p>
                      <a:r>
                        <a:rPr lang="en-CA" sz="1200" dirty="0">
                          <a:effectLst/>
                        </a:rPr>
                        <a:t>Identifier les </a:t>
                      </a:r>
                      <a:r>
                        <a:rPr lang="en-CA" sz="1200" dirty="0" err="1">
                          <a:effectLst/>
                        </a:rPr>
                        <a:t>défis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ou</a:t>
                      </a:r>
                      <a:r>
                        <a:rPr lang="en-CA" sz="1200" dirty="0">
                          <a:effectLst/>
                        </a:rPr>
                        <a:t> les lacunes du cadre </a:t>
                      </a:r>
                    </a:p>
                    <a:p>
                      <a:r>
                        <a:rPr lang="en-CA" sz="1200" dirty="0" err="1">
                          <a:effectLst/>
                        </a:rPr>
                        <a:t>Formuler</a:t>
                      </a:r>
                      <a:r>
                        <a:rPr lang="en-CA" sz="1200" dirty="0">
                          <a:effectLst/>
                        </a:rPr>
                        <a:t> des </a:t>
                      </a:r>
                      <a:r>
                        <a:rPr lang="en-CA" sz="1200" dirty="0" err="1">
                          <a:effectLst/>
                        </a:rPr>
                        <a:t>recommandations</a:t>
                      </a:r>
                      <a:r>
                        <a:rPr lang="en-CA" sz="1200" dirty="0">
                          <a:effectLst/>
                        </a:rPr>
                        <a:t> pour la mise à jour du cadre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7486747"/>
                  </a:ext>
                </a:extLst>
              </a:tr>
              <a:tr h="984922">
                <a:tc>
                  <a:txBody>
                    <a:bodyPr/>
                    <a:lstStyle/>
                    <a:p>
                      <a:r>
                        <a:rPr lang="en-CA" sz="1200">
                          <a:effectLst/>
                        </a:rPr>
                        <a:t>Cadres supérieurs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 dirty="0" err="1">
                          <a:effectLst/>
                        </a:rPr>
                        <a:t>Veiller</a:t>
                      </a:r>
                      <a:r>
                        <a:rPr lang="en-CA" sz="1200" dirty="0">
                          <a:effectLst/>
                        </a:rPr>
                        <a:t> à </a:t>
                      </a:r>
                      <a:r>
                        <a:rPr lang="en-CA" sz="1200" dirty="0" err="1">
                          <a:effectLst/>
                        </a:rPr>
                        <a:t>ce</a:t>
                      </a:r>
                      <a:r>
                        <a:rPr lang="en-CA" sz="1200" dirty="0">
                          <a:effectLst/>
                        </a:rPr>
                        <a:t> que </a:t>
                      </a:r>
                      <a:r>
                        <a:rPr lang="en-CA" sz="1200" dirty="0" err="1">
                          <a:effectLst/>
                        </a:rPr>
                        <a:t>l'approche</a:t>
                      </a:r>
                      <a:r>
                        <a:rPr lang="en-CA" sz="1200" dirty="0">
                          <a:effectLst/>
                        </a:rPr>
                        <a:t> de la mise </a:t>
                      </a:r>
                      <a:r>
                        <a:rPr lang="en-CA" sz="1200" dirty="0" err="1">
                          <a:effectLst/>
                        </a:rPr>
                        <a:t>en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œuvre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soit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communiquée</a:t>
                      </a:r>
                      <a:r>
                        <a:rPr lang="en-CA" sz="1200" dirty="0">
                          <a:effectLst/>
                        </a:rPr>
                        <a:t> aux </a:t>
                      </a:r>
                      <a:r>
                        <a:rPr lang="en-CA" sz="1200" dirty="0" err="1">
                          <a:effectLst/>
                        </a:rPr>
                        <a:t>secteurs</a:t>
                      </a:r>
                      <a:r>
                        <a:rPr lang="en-CA" sz="1200" dirty="0">
                          <a:effectLst/>
                        </a:rPr>
                        <a:t> et aux </a:t>
                      </a:r>
                      <a:r>
                        <a:rPr lang="en-CA" sz="1200" dirty="0" err="1">
                          <a:effectLst/>
                        </a:rPr>
                        <a:t>lignes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d'activité</a:t>
                      </a:r>
                      <a:r>
                        <a:rPr lang="en-CA" sz="1200" dirty="0">
                          <a:effectLst/>
                        </a:rPr>
                        <a:t>.</a:t>
                      </a:r>
                    </a:p>
                    <a:p>
                      <a:r>
                        <a:rPr lang="en-CA" sz="1200" dirty="0" err="1">
                          <a:effectLst/>
                        </a:rPr>
                        <a:t>Soutenir</a:t>
                      </a:r>
                      <a:r>
                        <a:rPr lang="en-CA" sz="1200" dirty="0">
                          <a:effectLst/>
                        </a:rPr>
                        <a:t> </a:t>
                      </a:r>
                      <a:r>
                        <a:rPr lang="en-CA" sz="1200" dirty="0" err="1">
                          <a:effectLst/>
                        </a:rPr>
                        <a:t>l'utilisation</a:t>
                      </a:r>
                      <a:r>
                        <a:rPr lang="en-CA" sz="1200" dirty="0">
                          <a:effectLst/>
                        </a:rPr>
                        <a:t> du cadre pour </a:t>
                      </a:r>
                      <a:r>
                        <a:rPr lang="en-CA" sz="1200" dirty="0" err="1">
                          <a:effectLst/>
                        </a:rPr>
                        <a:t>permettre</a:t>
                      </a:r>
                      <a:r>
                        <a:rPr lang="en-CA" sz="1200" dirty="0">
                          <a:effectLst/>
                        </a:rPr>
                        <a:t> des </a:t>
                      </a:r>
                      <a:r>
                        <a:rPr lang="en-CA" sz="1200" dirty="0" err="1">
                          <a:effectLst/>
                        </a:rPr>
                        <a:t>résultats</a:t>
                      </a:r>
                      <a:r>
                        <a:rPr lang="en-CA" sz="1200" dirty="0">
                          <a:effectLst/>
                        </a:rPr>
                        <a:t> politiques et </a:t>
                      </a:r>
                      <a:r>
                        <a:rPr lang="en-CA" sz="1200" dirty="0" err="1">
                          <a:effectLst/>
                        </a:rPr>
                        <a:t>stratégiques</a:t>
                      </a:r>
                      <a:r>
                        <a:rPr lang="en-CA" sz="1200" dirty="0">
                          <a:effectLst/>
                        </a:rPr>
                        <a:t> qui </a:t>
                      </a:r>
                      <a:r>
                        <a:rPr lang="en-CA" sz="1200" dirty="0" err="1">
                          <a:effectLst/>
                        </a:rPr>
                        <a:t>s'alignent</a:t>
                      </a:r>
                      <a:r>
                        <a:rPr lang="en-CA" sz="1200" dirty="0">
                          <a:effectLst/>
                        </a:rPr>
                        <a:t>, par </a:t>
                      </a:r>
                      <a:r>
                        <a:rPr lang="en-CA" sz="1200" dirty="0" err="1">
                          <a:effectLst/>
                        </a:rPr>
                        <a:t>exemple</a:t>
                      </a:r>
                      <a:r>
                        <a:rPr lang="en-CA" sz="1200" dirty="0">
                          <a:effectLst/>
                        </a:rPr>
                        <a:t>, sur la </a:t>
                      </a:r>
                      <a:r>
                        <a:rPr lang="en-CA" sz="1200" dirty="0" err="1">
                          <a:effectLst/>
                        </a:rPr>
                        <a:t>Charte</a:t>
                      </a:r>
                      <a:r>
                        <a:rPr lang="en-CA" sz="1200" dirty="0">
                          <a:effectLst/>
                        </a:rPr>
                        <a:t> numérique, la </a:t>
                      </a:r>
                      <a:r>
                        <a:rPr lang="en-CA" sz="1200" dirty="0" err="1">
                          <a:effectLst/>
                        </a:rPr>
                        <a:t>stratégie</a:t>
                      </a:r>
                      <a:r>
                        <a:rPr lang="en-CA" sz="1200" dirty="0">
                          <a:effectLst/>
                        </a:rPr>
                        <a:t> de données de </a:t>
                      </a:r>
                      <a:r>
                        <a:rPr lang="en-CA" sz="1200" dirty="0" err="1">
                          <a:effectLst/>
                        </a:rPr>
                        <a:t>l’ISDE</a:t>
                      </a:r>
                      <a:r>
                        <a:rPr lang="en-CA" sz="1200" dirty="0">
                          <a:effectLst/>
                        </a:rPr>
                        <a:t>, la </a:t>
                      </a:r>
                      <a:r>
                        <a:rPr lang="en-CA" sz="1200" dirty="0" err="1">
                          <a:effectLst/>
                        </a:rPr>
                        <a:t>stratégie</a:t>
                      </a:r>
                      <a:r>
                        <a:rPr lang="en-CA" sz="1200" dirty="0">
                          <a:effectLst/>
                        </a:rPr>
                        <a:t> de données pour le Service public </a:t>
                      </a:r>
                      <a:r>
                        <a:rPr lang="en-CA" sz="1200" dirty="0" err="1">
                          <a:effectLst/>
                        </a:rPr>
                        <a:t>fédéral</a:t>
                      </a:r>
                      <a:r>
                        <a:rPr lang="en-CA" sz="1200" dirty="0">
                          <a:effectLst/>
                        </a:rPr>
                        <a:t> (2023-26), </a:t>
                      </a:r>
                      <a:r>
                        <a:rPr lang="en-CA" sz="1200" dirty="0" err="1">
                          <a:effectLst/>
                        </a:rPr>
                        <a:t>l'Ambition</a:t>
                      </a:r>
                      <a:r>
                        <a:rPr lang="en-CA" sz="1200" dirty="0">
                          <a:effectLst/>
                        </a:rPr>
                        <a:t> numérique, la Politique des services et du numérique, etc.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287609"/>
                  </a:ext>
                </a:extLst>
              </a:tr>
              <a:tr h="246231">
                <a:tc>
                  <a:txBody>
                    <a:bodyPr/>
                    <a:lstStyle/>
                    <a:p>
                      <a:r>
                        <a:rPr lang="en-CA" sz="1200" dirty="0">
                          <a:effectLst/>
                        </a:rPr>
                        <a:t>DGDDSOC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CA" sz="1200" dirty="0" err="1">
                          <a:effectLst/>
                        </a:rPr>
                        <a:t>Superviser</a:t>
                      </a:r>
                      <a:r>
                        <a:rPr lang="en-CA" sz="1200" dirty="0">
                          <a:effectLst/>
                        </a:rPr>
                        <a:t> et </a:t>
                      </a:r>
                      <a:r>
                        <a:rPr lang="en-CA" sz="1200" dirty="0" err="1">
                          <a:effectLst/>
                        </a:rPr>
                        <a:t>approuver</a:t>
                      </a:r>
                      <a:r>
                        <a:rPr lang="en-CA" sz="1200" dirty="0">
                          <a:effectLst/>
                        </a:rPr>
                        <a:t> la mise en </a:t>
                      </a:r>
                      <a:r>
                        <a:rPr lang="en-CA" sz="1200" dirty="0" err="1">
                          <a:effectLst/>
                        </a:rPr>
                        <a:t>œuvre</a:t>
                      </a:r>
                      <a:r>
                        <a:rPr lang="en-CA" sz="1200" dirty="0">
                          <a:effectLst/>
                        </a:rPr>
                        <a:t> du cadre (DGDDSOC)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00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126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789601-D855-4D40-A9CD-53A3FB8431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521155"/>
            <a:ext cx="11072813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/>
          <a:p>
            <a:pPr marL="228600" indent="-228600">
              <a:spcBef>
                <a:spcPts val="1000"/>
              </a:spcBef>
              <a:defRPr/>
            </a:pPr>
            <a:r>
              <a:rPr lang="en-CA" sz="4750" dirty="0">
                <a:latin typeface="Century Gothic"/>
                <a:ea typeface="+mn-ea"/>
                <a:cs typeface="Arial"/>
              </a:rPr>
              <a:t>Annexe F : </a:t>
            </a:r>
            <a:r>
              <a:rPr lang="en-CA" sz="4750" dirty="0" err="1">
                <a:latin typeface="Century Gothic"/>
                <a:ea typeface="+mn-ea"/>
                <a:cs typeface="Arial"/>
              </a:rPr>
              <a:t>Mesure</a:t>
            </a:r>
            <a:r>
              <a:rPr lang="en-CA" sz="4750" dirty="0">
                <a:latin typeface="Century Gothic"/>
                <a:ea typeface="+mn-ea"/>
                <a:cs typeface="Arial"/>
              </a:rPr>
              <a:t> de succès </a:t>
            </a:r>
            <a:endParaRPr kumimoji="0" lang="en-CA" sz="4798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A55F98B-610E-473E-94B3-C63B003B4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/>
        </p:nvGraphicFramePr>
        <p:xfrm>
          <a:off x="457199" y="1364743"/>
          <a:ext cx="11072813" cy="4972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544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1000103" y="1340419"/>
            <a:ext cx="5033997" cy="397419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CA" sz="2666">
                <a:solidFill>
                  <a:schemeClr val="accent6">
                    <a:lumMod val="75000"/>
                  </a:schemeClr>
                </a:solidFill>
              </a:rPr>
              <a:t>Businesses</a:t>
            </a:r>
          </a:p>
          <a:p>
            <a:pPr marL="609387" indent="-609387"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</a:rPr>
              <a:t>Repeat the same information when registering or applying for services</a:t>
            </a:r>
          </a:p>
          <a:p>
            <a:pPr marL="609387" indent="-609387"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</a:rPr>
              <a:t>Navigate varying consent / user agreement statements when interacting with ISED</a:t>
            </a:r>
          </a:p>
          <a:p>
            <a:pPr marL="609387" indent="-609387"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</a:rPr>
              <a:t>Must contact services separately to update information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577775" y="345826"/>
            <a:ext cx="9150701" cy="692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CA" sz="36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Today’s Reality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type="body" idx="4294967295"/>
          </p:nvPr>
        </p:nvSpPr>
        <p:spPr>
          <a:xfrm>
            <a:off x="6157902" y="1340419"/>
            <a:ext cx="5033997" cy="39741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152346" indent="0" algn="ctr">
              <a:buNone/>
            </a:pPr>
            <a:r>
              <a:rPr lang="en-CA" sz="2666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ISED Services</a:t>
            </a:r>
          </a:p>
          <a:p>
            <a:pPr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Siloed program databases</a:t>
            </a:r>
          </a:p>
          <a:p>
            <a:pPr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Duplicate efforts by collecting, storing and managing the same information</a:t>
            </a:r>
          </a:p>
          <a:p>
            <a:pPr>
              <a:buClr>
                <a:srgbClr val="332792"/>
              </a:buClr>
            </a:pPr>
            <a:r>
              <a:rPr lang="en-CA" sz="22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Have no means to easily view a client’s holistic interactions with the 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919435" y="5851736"/>
            <a:ext cx="8160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EB2333A-34F1-403A-8539-75C64E8F9CA6}" type="slidenum">
              <a:rPr lang="en-CA" sz="1350">
                <a:latin typeface="Century Gothic" panose="020B0502020202020204" pitchFamily="34" charset="0"/>
              </a:rPr>
              <a:pPr algn="ctr"/>
              <a:t>3</a:t>
            </a:fld>
            <a:endParaRPr lang="en-CA" sz="135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6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0BE4C7-3B01-134F-0B6E-F2FC61B1CB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937" y="466980"/>
            <a:ext cx="11069072" cy="669925"/>
          </a:xfrm>
        </p:spPr>
        <p:txBody>
          <a:bodyPr>
            <a:normAutofit/>
          </a:bodyPr>
          <a:lstStyle/>
          <a:p>
            <a:r>
              <a:rPr lang="en-CA" sz="3600" b="0">
                <a:latin typeface="Century Gothic" panose="020B0502020202020204" pitchFamily="34" charset="0"/>
              </a:rPr>
              <a:t>Goal of Consent Management</a:t>
            </a:r>
            <a:endParaRPr lang="en-CA" sz="36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21688-6D88-1D1E-2CB2-2DA726E5C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937" y="1261192"/>
            <a:ext cx="11069073" cy="4580314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cs typeface="Arial"/>
              </a:rPr>
              <a:t>ISED is transforming services to business through a strategic departmental vision for the use and optimization of our data.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latin typeface="+mn-lt"/>
                <a:cs typeface="Arial"/>
              </a:rPr>
              <a:t>This may be achieved by liberating data from siloed program databases - a departmental approach for consent to share data and information can help.</a:t>
            </a:r>
          </a:p>
          <a:p>
            <a:pPr marL="380876" indent="-380876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CA" sz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0876" indent="-380876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existing data holdings is essential to improving decision-making, service delivery and accelerate partnerships within the department and across all levels of Government.</a:t>
            </a:r>
          </a:p>
          <a:p>
            <a:pPr marL="838076" lvl="1" indent="-380876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do this, ISED data holdings must be discoverable, usable and shareable.</a:t>
            </a:r>
          </a:p>
          <a:p>
            <a:pPr marL="1295276" lvl="2" indent="-380876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creates the need for a common consent statement for sharing to facilitate greater future access and interoperability across different data holdings.</a:t>
            </a:r>
          </a:p>
          <a:p>
            <a:pPr marL="1295276" lvl="2" indent="-380876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DTSS (DDIB-CDO) has developed an ISED Enterprise Consent and User Agreement Framework to accelerate this work as ISED moves towards an enterprise approach to consent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28484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019FF8-3140-468C-BCCC-724A8962DC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5116" y="354685"/>
            <a:ext cx="11072813" cy="6699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Vue </a:t>
            </a:r>
            <a:r>
              <a:rPr kumimoji="0" lang="en-CA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d'ensemble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138E849-87CB-4E12-91B8-D5E9D213CCC0}"/>
              </a:ext>
            </a:extLst>
          </p:cNvPr>
          <p:cNvSpPr txBox="1">
            <a:spLocks/>
          </p:cNvSpPr>
          <p:nvPr/>
        </p:nvSpPr>
        <p:spPr>
          <a:xfrm>
            <a:off x="425116" y="1024610"/>
            <a:ext cx="11512392" cy="4584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cs typeface="Arial"/>
              </a:rPr>
              <a:t>Le cadre </a:t>
            </a:r>
            <a:r>
              <a:rPr lang="en-CA" sz="2400" dirty="0" err="1">
                <a:latin typeface="+mn-lt"/>
                <a:cs typeface="Arial"/>
              </a:rPr>
              <a:t>établit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une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approche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d'entreprise</a:t>
            </a:r>
            <a:r>
              <a:rPr lang="en-CA" sz="2400" dirty="0">
                <a:latin typeface="+mn-lt"/>
                <a:cs typeface="Arial"/>
              </a:rPr>
              <a:t> pour </a:t>
            </a:r>
            <a:r>
              <a:rPr lang="en-CA" sz="2400" dirty="0" err="1">
                <a:latin typeface="+mn-lt"/>
                <a:cs typeface="Arial"/>
              </a:rPr>
              <a:t>obtenir</a:t>
            </a:r>
            <a:r>
              <a:rPr lang="en-CA" sz="2400" dirty="0">
                <a:latin typeface="+mn-lt"/>
                <a:cs typeface="Arial"/>
              </a:rPr>
              <a:t> un </a:t>
            </a:r>
            <a:r>
              <a:rPr lang="en-CA" sz="2400" dirty="0" err="1">
                <a:latin typeface="+mn-lt"/>
                <a:cs typeface="Arial"/>
              </a:rPr>
              <a:t>consentement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significatif</a:t>
            </a:r>
            <a:r>
              <a:rPr lang="en-CA" sz="2400" dirty="0">
                <a:latin typeface="+mn-lt"/>
                <a:cs typeface="Arial"/>
              </a:rPr>
              <a:t> et </a:t>
            </a:r>
            <a:r>
              <a:rPr lang="en-CA" sz="2400" dirty="0" err="1">
                <a:latin typeface="+mn-lt"/>
                <a:cs typeface="Arial"/>
              </a:rPr>
              <a:t>l'accord</a:t>
            </a:r>
            <a:r>
              <a:rPr lang="en-CA" sz="2400" dirty="0">
                <a:latin typeface="+mn-lt"/>
                <a:cs typeface="Arial"/>
              </a:rPr>
              <a:t> de </a:t>
            </a:r>
            <a:r>
              <a:rPr lang="en-CA" sz="2400" dirty="0" err="1">
                <a:latin typeface="+mn-lt"/>
                <a:cs typeface="Arial"/>
              </a:rPr>
              <a:t>l'utilisateur</a:t>
            </a:r>
            <a:r>
              <a:rPr lang="en-CA" sz="2400" dirty="0">
                <a:latin typeface="+mn-lt"/>
                <a:cs typeface="Arial"/>
              </a:rPr>
              <a:t>, </a:t>
            </a:r>
            <a:r>
              <a:rPr lang="en-CA" sz="2400" dirty="0" err="1">
                <a:latin typeface="+mn-lt"/>
                <a:cs typeface="Arial"/>
              </a:rPr>
              <a:t>facilitant</a:t>
            </a:r>
            <a:r>
              <a:rPr lang="en-CA" sz="2400" dirty="0">
                <a:latin typeface="+mn-lt"/>
                <a:cs typeface="Arial"/>
              </a:rPr>
              <a:t> la </a:t>
            </a:r>
            <a:r>
              <a:rPr lang="en-CA" sz="2400" dirty="0" err="1">
                <a:latin typeface="+mn-lt"/>
                <a:cs typeface="Arial"/>
              </a:rPr>
              <a:t>transparence</a:t>
            </a:r>
            <a:r>
              <a:rPr lang="en-CA" sz="2400" dirty="0">
                <a:latin typeface="+mn-lt"/>
                <a:cs typeface="Arial"/>
              </a:rPr>
              <a:t>, la </a:t>
            </a:r>
            <a:r>
              <a:rPr lang="en-CA" sz="2400" dirty="0" err="1">
                <a:latin typeface="+mn-lt"/>
                <a:cs typeface="Arial"/>
              </a:rPr>
              <a:t>responsabilité</a:t>
            </a:r>
            <a:r>
              <a:rPr lang="en-CA" sz="2400" dirty="0">
                <a:latin typeface="+mn-lt"/>
                <a:cs typeface="Arial"/>
              </a:rPr>
              <a:t> et le partage des données dans </a:t>
            </a:r>
            <a:r>
              <a:rPr lang="en-CA" sz="2400" dirty="0" err="1">
                <a:latin typeface="+mn-lt"/>
                <a:cs typeface="Arial"/>
              </a:rPr>
              <a:t>l'ensemble</a:t>
            </a:r>
            <a:r>
              <a:rPr lang="en-CA" sz="2400" dirty="0">
                <a:latin typeface="+mn-lt"/>
                <a:cs typeface="Arial"/>
              </a:rPr>
              <a:t> de </a:t>
            </a:r>
            <a:r>
              <a:rPr lang="en-CA" sz="2400" dirty="0" err="1">
                <a:latin typeface="+mn-lt"/>
                <a:cs typeface="Arial"/>
              </a:rPr>
              <a:t>l'ISDE</a:t>
            </a:r>
            <a:r>
              <a:rPr lang="en-CA" sz="2400" dirty="0">
                <a:latin typeface="+mn-lt"/>
                <a:cs typeface="Arial"/>
              </a:rPr>
              <a:t>. Le cadre </a:t>
            </a:r>
            <a:r>
              <a:rPr lang="en-CA" sz="2400" dirty="0" err="1">
                <a:latin typeface="+mn-lt"/>
                <a:cs typeface="Arial"/>
              </a:rPr>
              <a:t>prévoit</a:t>
            </a:r>
            <a:endParaRPr lang="en-CA" sz="2400" dirty="0">
              <a:latin typeface="+mn-lt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800" dirty="0">
              <a:latin typeface="+mn-lt"/>
              <a:cs typeface="Arial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latin typeface="+mn-lt"/>
                <a:cs typeface="Arial"/>
              </a:rPr>
              <a:t>les </a:t>
            </a:r>
            <a:r>
              <a:rPr lang="en-CA" sz="2200" dirty="0" err="1">
                <a:latin typeface="+mn-lt"/>
                <a:cs typeface="Arial"/>
              </a:rPr>
              <a:t>définitions</a:t>
            </a:r>
            <a:r>
              <a:rPr lang="en-CA" sz="2200" dirty="0">
                <a:latin typeface="+mn-lt"/>
                <a:cs typeface="Arial"/>
              </a:rPr>
              <a:t> et les </a:t>
            </a:r>
            <a:r>
              <a:rPr lang="en-CA" sz="2200" dirty="0" err="1">
                <a:latin typeface="+mn-lt"/>
                <a:cs typeface="Arial"/>
              </a:rPr>
              <a:t>meilleures</a:t>
            </a:r>
            <a:r>
              <a:rPr lang="en-CA" sz="2200" dirty="0">
                <a:latin typeface="+mn-lt"/>
                <a:cs typeface="Arial"/>
              </a:rPr>
              <a:t> pratiques en matière de </a:t>
            </a:r>
            <a:r>
              <a:rPr lang="en-CA" sz="2200" dirty="0" err="1">
                <a:latin typeface="+mn-lt"/>
                <a:cs typeface="Arial"/>
              </a:rPr>
              <a:t>consentement</a:t>
            </a:r>
            <a:r>
              <a:rPr lang="en-CA" sz="2200" dirty="0">
                <a:latin typeface="+mn-lt"/>
                <a:cs typeface="Arial"/>
              </a:rPr>
              <a:t> et </a:t>
            </a:r>
            <a:r>
              <a:rPr lang="en-CA" sz="2200" dirty="0" err="1">
                <a:latin typeface="+mn-lt"/>
                <a:cs typeface="Arial"/>
              </a:rPr>
              <a:t>d'accords</a:t>
            </a:r>
            <a:r>
              <a:rPr lang="en-CA" sz="2200" dirty="0">
                <a:latin typeface="+mn-lt"/>
                <a:cs typeface="Arial"/>
              </a:rPr>
              <a:t> </a:t>
            </a:r>
            <a:r>
              <a:rPr lang="en-CA" sz="2200" dirty="0" err="1">
                <a:latin typeface="+mn-lt"/>
                <a:cs typeface="Arial"/>
              </a:rPr>
              <a:t>d'utilisation</a:t>
            </a:r>
            <a:r>
              <a:rPr lang="en-CA" sz="2200" dirty="0">
                <a:latin typeface="+mn-lt"/>
                <a:cs typeface="Arial"/>
              </a:rPr>
              <a:t> dans le </a:t>
            </a:r>
            <a:r>
              <a:rPr lang="en-CA" sz="2200" dirty="0" err="1">
                <a:latin typeface="+mn-lt"/>
                <a:cs typeface="Arial"/>
              </a:rPr>
              <a:t>secteur</a:t>
            </a:r>
            <a:r>
              <a:rPr lang="en-CA" sz="2200" dirty="0">
                <a:latin typeface="+mn-lt"/>
                <a:cs typeface="Arial"/>
              </a:rPr>
              <a:t> public 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>
                <a:latin typeface="+mn-lt"/>
                <a:cs typeface="Arial"/>
              </a:rPr>
              <a:t>les </a:t>
            </a:r>
            <a:r>
              <a:rPr lang="en-CA" sz="2200" dirty="0" err="1">
                <a:latin typeface="+mn-lt"/>
                <a:cs typeface="Arial"/>
              </a:rPr>
              <a:t>principales</a:t>
            </a:r>
            <a:r>
              <a:rPr lang="en-CA" sz="2200" dirty="0">
                <a:latin typeface="+mn-lt"/>
                <a:cs typeface="Arial"/>
              </a:rPr>
              <a:t> </a:t>
            </a:r>
            <a:r>
              <a:rPr lang="en-CA" sz="2200" dirty="0" err="1">
                <a:latin typeface="+mn-lt"/>
                <a:cs typeface="Arial"/>
              </a:rPr>
              <a:t>différences</a:t>
            </a:r>
            <a:r>
              <a:rPr lang="en-CA" sz="2200" dirty="0">
                <a:latin typeface="+mn-lt"/>
                <a:cs typeface="Arial"/>
              </a:rPr>
              <a:t> entre le </a:t>
            </a:r>
            <a:r>
              <a:rPr lang="en-CA" sz="2200" dirty="0" err="1">
                <a:latin typeface="+mn-lt"/>
                <a:cs typeface="Arial"/>
              </a:rPr>
              <a:t>consentement</a:t>
            </a:r>
            <a:r>
              <a:rPr lang="en-CA" sz="2200" dirty="0">
                <a:latin typeface="+mn-lt"/>
                <a:cs typeface="Arial"/>
              </a:rPr>
              <a:t> et les accords </a:t>
            </a:r>
            <a:r>
              <a:rPr lang="en-CA" sz="2200" dirty="0" err="1">
                <a:latin typeface="+mn-lt"/>
                <a:cs typeface="Arial"/>
              </a:rPr>
              <a:t>d'utilisation</a:t>
            </a:r>
            <a:r>
              <a:rPr lang="en-CA" sz="2200" dirty="0">
                <a:latin typeface="+mn-lt"/>
                <a:cs typeface="Arial"/>
              </a:rPr>
              <a:t> ; 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err="1">
                <a:latin typeface="+mn-lt"/>
                <a:cs typeface="Arial"/>
              </a:rPr>
              <a:t>modèles</a:t>
            </a:r>
            <a:r>
              <a:rPr lang="en-CA" sz="2200" dirty="0">
                <a:latin typeface="+mn-lt"/>
                <a:cs typeface="Arial"/>
              </a:rPr>
              <a:t> de </a:t>
            </a:r>
            <a:r>
              <a:rPr lang="en-CA" sz="2200" dirty="0" err="1">
                <a:latin typeface="+mn-lt"/>
                <a:cs typeface="Arial"/>
              </a:rPr>
              <a:t>consentement</a:t>
            </a:r>
            <a:r>
              <a:rPr lang="en-CA" sz="2200" dirty="0">
                <a:latin typeface="+mn-lt"/>
                <a:cs typeface="Arial"/>
              </a:rPr>
              <a:t> et </a:t>
            </a:r>
            <a:r>
              <a:rPr lang="en-CA" sz="2200" dirty="0" err="1">
                <a:latin typeface="+mn-lt"/>
                <a:cs typeface="Arial"/>
              </a:rPr>
              <a:t>d'accord</a:t>
            </a:r>
            <a:r>
              <a:rPr lang="en-CA" sz="2200" dirty="0">
                <a:latin typeface="+mn-lt"/>
                <a:cs typeface="Arial"/>
              </a:rPr>
              <a:t> </a:t>
            </a:r>
            <a:r>
              <a:rPr lang="en-CA" sz="2200" dirty="0" err="1">
                <a:latin typeface="+mn-lt"/>
                <a:cs typeface="Arial"/>
              </a:rPr>
              <a:t>d'utilisation</a:t>
            </a:r>
            <a:r>
              <a:rPr lang="en-CA" sz="2200" dirty="0">
                <a:latin typeface="+mn-lt"/>
                <a:cs typeface="Arial"/>
              </a:rPr>
              <a:t> pour les </a:t>
            </a:r>
            <a:r>
              <a:rPr lang="en-CA" sz="2200" dirty="0" err="1">
                <a:latin typeface="+mn-lt"/>
                <a:cs typeface="Arial"/>
              </a:rPr>
              <a:t>scénarios</a:t>
            </a:r>
            <a:r>
              <a:rPr lang="en-CA" sz="2200" dirty="0">
                <a:latin typeface="+mn-lt"/>
                <a:cs typeface="Arial"/>
              </a:rPr>
              <a:t> les plus courants à 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 err="1">
                <a:latin typeface="+mn-lt"/>
                <a:cs typeface="Arial"/>
              </a:rPr>
              <a:t>soutenir</a:t>
            </a:r>
            <a:r>
              <a:rPr lang="en-CA" sz="2000" dirty="0">
                <a:latin typeface="+mn-lt"/>
                <a:cs typeface="Arial"/>
              </a:rPr>
              <a:t> le respect de la vie </a:t>
            </a:r>
            <a:r>
              <a:rPr lang="en-CA" sz="2000" dirty="0" err="1">
                <a:latin typeface="+mn-lt"/>
                <a:cs typeface="Arial"/>
              </a:rPr>
              <a:t>privée</a:t>
            </a:r>
            <a:r>
              <a:rPr lang="en-CA" sz="2000" dirty="0">
                <a:latin typeface="+mn-lt"/>
                <a:cs typeface="Arial"/>
              </a:rPr>
              <a:t> et la </a:t>
            </a:r>
            <a:r>
              <a:rPr lang="en-CA" sz="2000" dirty="0" err="1">
                <a:latin typeface="+mn-lt"/>
                <a:cs typeface="Arial"/>
              </a:rPr>
              <a:t>transparence</a:t>
            </a:r>
            <a:r>
              <a:rPr lang="en-CA" sz="2000" dirty="0">
                <a:latin typeface="+mn-lt"/>
                <a:cs typeface="Arial"/>
              </a:rPr>
              <a:t> 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  <a:cs typeface="Arial"/>
              </a:rPr>
              <a:t>identifier les </a:t>
            </a:r>
            <a:r>
              <a:rPr lang="en-CA" sz="2000" dirty="0" err="1">
                <a:latin typeface="+mn-lt"/>
                <a:cs typeface="Arial"/>
              </a:rPr>
              <a:t>opportunités</a:t>
            </a:r>
            <a:r>
              <a:rPr lang="en-CA" sz="2000" dirty="0">
                <a:latin typeface="+mn-lt"/>
                <a:cs typeface="Arial"/>
              </a:rPr>
              <a:t> </a:t>
            </a:r>
            <a:r>
              <a:rPr lang="en-CA" sz="2000" dirty="0" err="1">
                <a:latin typeface="+mn-lt"/>
                <a:cs typeface="Arial"/>
              </a:rPr>
              <a:t>ou</a:t>
            </a:r>
            <a:r>
              <a:rPr lang="en-CA" sz="2000" dirty="0">
                <a:latin typeface="+mn-lt"/>
                <a:cs typeface="Arial"/>
              </a:rPr>
              <a:t> les </a:t>
            </a:r>
            <a:r>
              <a:rPr lang="en-CA" sz="2000" dirty="0" err="1">
                <a:latin typeface="+mn-lt"/>
                <a:cs typeface="Arial"/>
              </a:rPr>
              <a:t>problèmes</a:t>
            </a:r>
            <a:r>
              <a:rPr lang="en-CA" sz="2000" dirty="0">
                <a:latin typeface="+mn-lt"/>
                <a:cs typeface="Arial"/>
              </a:rPr>
              <a:t> </a:t>
            </a:r>
            <a:r>
              <a:rPr lang="en-CA" sz="2000" dirty="0" err="1">
                <a:latin typeface="+mn-lt"/>
                <a:cs typeface="Arial"/>
              </a:rPr>
              <a:t>potentiels</a:t>
            </a:r>
            <a:r>
              <a:rPr lang="en-CA" sz="2000" dirty="0">
                <a:latin typeface="+mn-lt"/>
                <a:cs typeface="Arial"/>
              </a:rPr>
              <a:t> ; et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  <a:cs typeface="Arial"/>
              </a:rPr>
              <a:t>simplifier le </a:t>
            </a:r>
            <a:r>
              <a:rPr lang="en-CA" sz="2000" dirty="0" err="1">
                <a:latin typeface="+mn-lt"/>
                <a:cs typeface="Arial"/>
              </a:rPr>
              <a:t>processus</a:t>
            </a:r>
            <a:r>
              <a:rPr lang="en-CA" sz="2000" dirty="0">
                <a:latin typeface="+mn-lt"/>
                <a:cs typeface="Arial"/>
              </a:rPr>
              <a:t> de formulation du </a:t>
            </a:r>
            <a:r>
              <a:rPr lang="en-CA" sz="2000" dirty="0" err="1">
                <a:latin typeface="+mn-lt"/>
                <a:cs typeface="Arial"/>
              </a:rPr>
              <a:t>consentement</a:t>
            </a:r>
            <a:r>
              <a:rPr lang="en-CA" sz="2000" dirty="0">
                <a:latin typeface="+mn-lt"/>
                <a:cs typeface="Arial"/>
              </a:rPr>
              <a:t> et de </a:t>
            </a:r>
            <a:r>
              <a:rPr lang="en-CA" sz="2000" dirty="0" err="1">
                <a:latin typeface="+mn-lt"/>
                <a:cs typeface="Arial"/>
              </a:rPr>
              <a:t>l'accord</a:t>
            </a:r>
            <a:r>
              <a:rPr lang="en-CA" sz="2000" dirty="0">
                <a:latin typeface="+mn-lt"/>
                <a:cs typeface="Arial"/>
              </a:rPr>
              <a:t> de </a:t>
            </a:r>
            <a:r>
              <a:rPr lang="en-CA" sz="2000" dirty="0" err="1">
                <a:latin typeface="+mn-lt"/>
                <a:cs typeface="Arial"/>
              </a:rPr>
              <a:t>l'utilisateur</a:t>
            </a:r>
            <a:endParaRPr lang="en-CA" sz="20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CA" sz="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+mn-lt"/>
                <a:cs typeface="Arial"/>
              </a:rPr>
              <a:t>Le cadre </a:t>
            </a:r>
            <a:r>
              <a:rPr lang="en-CA" sz="2400" dirty="0" err="1">
                <a:latin typeface="+mn-lt"/>
                <a:cs typeface="Arial"/>
              </a:rPr>
              <a:t>est</a:t>
            </a:r>
            <a:r>
              <a:rPr lang="en-CA" sz="2400" dirty="0">
                <a:latin typeface="+mn-lt"/>
                <a:cs typeface="Arial"/>
              </a:rPr>
              <a:t> un document </a:t>
            </a:r>
            <a:r>
              <a:rPr lang="en-CA" sz="2400" dirty="0" err="1">
                <a:latin typeface="+mn-lt"/>
                <a:cs typeface="Arial"/>
              </a:rPr>
              <a:t>évolutif</a:t>
            </a:r>
            <a:r>
              <a:rPr lang="en-CA" sz="2400" dirty="0">
                <a:latin typeface="+mn-lt"/>
                <a:cs typeface="Arial"/>
              </a:rPr>
              <a:t> qui sera </a:t>
            </a:r>
            <a:r>
              <a:rPr lang="en-CA" sz="2400" dirty="0" err="1">
                <a:latin typeface="+mn-lt"/>
                <a:cs typeface="Arial"/>
              </a:rPr>
              <a:t>réexaminé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chaque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année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ou</a:t>
            </a:r>
            <a:r>
              <a:rPr lang="en-CA" sz="2400" dirty="0">
                <a:latin typeface="+mn-lt"/>
                <a:cs typeface="Arial"/>
              </a:rPr>
              <a:t> sur </a:t>
            </a:r>
            <a:r>
              <a:rPr lang="en-CA" sz="2400" dirty="0" err="1">
                <a:latin typeface="+mn-lt"/>
                <a:cs typeface="Arial"/>
              </a:rPr>
              <a:t>une</a:t>
            </a:r>
            <a:r>
              <a:rPr lang="en-CA" sz="2400" dirty="0">
                <a:latin typeface="+mn-lt"/>
                <a:cs typeface="Arial"/>
              </a:rPr>
              <a:t> base ad hoc en </a:t>
            </a:r>
            <a:r>
              <a:rPr lang="en-CA" sz="2400" dirty="0" err="1">
                <a:latin typeface="+mn-lt"/>
                <a:cs typeface="Arial"/>
              </a:rPr>
              <a:t>cas</a:t>
            </a:r>
            <a:r>
              <a:rPr lang="en-CA" sz="2400" dirty="0">
                <a:latin typeface="+mn-lt"/>
                <a:cs typeface="Arial"/>
              </a:rPr>
              <a:t> de modification de la </a:t>
            </a:r>
            <a:r>
              <a:rPr lang="en-CA" sz="2400" dirty="0" err="1">
                <a:latin typeface="+mn-lt"/>
                <a:cs typeface="Arial"/>
              </a:rPr>
              <a:t>législation</a:t>
            </a:r>
            <a:r>
              <a:rPr lang="en-CA" sz="2400" dirty="0">
                <a:latin typeface="+mn-lt"/>
                <a:cs typeface="Arial"/>
              </a:rPr>
              <a:t> </a:t>
            </a:r>
            <a:r>
              <a:rPr lang="en-CA" sz="2400" dirty="0" err="1">
                <a:latin typeface="+mn-lt"/>
                <a:cs typeface="Arial"/>
              </a:rPr>
              <a:t>ou</a:t>
            </a:r>
            <a:r>
              <a:rPr lang="en-CA" sz="2400" dirty="0">
                <a:latin typeface="+mn-lt"/>
                <a:cs typeface="Arial"/>
              </a:rPr>
              <a:t> de la politique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highlight>
                  <a:srgbClr val="FFFF00"/>
                </a:highlight>
                <a:latin typeface="+mn-lt"/>
                <a:cs typeface="Arial"/>
              </a:rPr>
              <a:t>The Framework was completed with extensive consultations (see Annex A for details)</a:t>
            </a:r>
          </a:p>
        </p:txBody>
      </p:sp>
    </p:spTree>
    <p:extLst>
      <p:ext uri="{BB962C8B-B14F-4D97-AF65-F5344CB8AC3E}">
        <p14:creationId xmlns:p14="http://schemas.microsoft.com/office/powerpoint/2010/main" val="296624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018C5-DD5C-438D-A482-C11DDC7348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7461" y="271971"/>
            <a:ext cx="10860088" cy="64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CA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Proposition de </a:t>
            </a:r>
            <a:r>
              <a:rPr kumimoji="0" lang="en-CA" sz="36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+mn-cs"/>
              </a:rPr>
              <a:t>valeur</a:t>
            </a:r>
            <a:endParaRPr kumimoji="0" lang="en-CA" sz="3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27FDBF7-F98B-16A1-B725-DB498B336C1C}"/>
              </a:ext>
            </a:extLst>
          </p:cNvPr>
          <p:cNvSpPr txBox="1">
            <a:spLocks/>
          </p:cNvSpPr>
          <p:nvPr/>
        </p:nvSpPr>
        <p:spPr>
          <a:xfrm>
            <a:off x="457199" y="919671"/>
            <a:ext cx="10900612" cy="4589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cadre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permet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l’ISDE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d'optimiser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capacité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partage des données grâce à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approche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cohérente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simplifiée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l'obtention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d'un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consentement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valable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cadre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prend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compte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les instruments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législatifs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politiques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applicables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fournit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orientations sur la manière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d'autres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types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d'accords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doivent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utilisés</a:t>
            </a:r>
            <a:b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sz="7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bref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les accords de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consentement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doivent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donner aux </a:t>
            </a:r>
            <a:r>
              <a:rPr lang="en-CA" sz="20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utilisateurs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véritable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un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contrôle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 la manière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l’ISDE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peut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utiliser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ses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Si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l'individu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n'a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choix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réel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n'est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librement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n'est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pas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valable</a:t>
            </a:r>
            <a:r>
              <a:rPr lang="en-CA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 les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relatives à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l'utilisateur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nécessaires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à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l'administration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programmes et services de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l’ISDE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consentement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 doit pas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être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recueilli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;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l'utilisateur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doit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plutôt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reconnaître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accepter les conditions de service (par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souvent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appelées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conditions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d'utilisation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CA" sz="2000">
                <a:solidFill>
                  <a:srgbClr val="22222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conditions de service)</a:t>
            </a:r>
            <a:endParaRPr lang="en-CA" sz="5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CA" sz="10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Pour les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base (par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exemple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nom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famille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prénom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le nom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légal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l'entreprise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l'adresse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professionnelle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etc.), le cadre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permet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plus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grande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partageabilité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ensembles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afin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soutenir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 transformation numérique et de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favoriser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davantage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l'utilisation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stratégique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des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données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Il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s'agit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notamment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d'adopter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approche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200"/>
              <a:t>« </a:t>
            </a:r>
            <a:r>
              <a:rPr lang="en-CA" sz="1600"/>
              <a:t>Une </a:t>
            </a:r>
            <a:r>
              <a:rPr lang="en-CA" sz="1600" err="1"/>
              <a:t>fois</a:t>
            </a:r>
            <a:r>
              <a:rPr lang="en-CA" sz="1600"/>
              <a:t> </a:t>
            </a:r>
            <a:r>
              <a:rPr lang="en-CA" sz="1600" err="1"/>
              <a:t>suffit</a:t>
            </a:r>
            <a:r>
              <a:rPr lang="en-CA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600"/>
              <a:t>»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 </a:t>
            </a:r>
            <a:r>
              <a:rPr lang="en-CA" sz="200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défaut</a:t>
            </a:r>
            <a:r>
              <a:rPr lang="en-CA" sz="20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CA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6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CAC286-AAA8-2F24-F38E-E529EAD6F4AD}"/>
              </a:ext>
            </a:extLst>
          </p:cNvPr>
          <p:cNvSpPr txBox="1">
            <a:spLocks/>
          </p:cNvSpPr>
          <p:nvPr/>
        </p:nvSpPr>
        <p:spPr>
          <a:xfrm>
            <a:off x="513615" y="363219"/>
            <a:ext cx="1051560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err="1">
                <a:latin typeface="Century Gothic"/>
                <a:ea typeface="+mn-ea"/>
                <a:cs typeface="+mn-cs"/>
              </a:rPr>
              <a:t>Résultats</a:t>
            </a:r>
            <a:r>
              <a:rPr lang="en-CA" sz="3600">
                <a:latin typeface="Century Gothic"/>
                <a:ea typeface="+mn-ea"/>
                <a:cs typeface="+mn-cs"/>
              </a:rPr>
              <a:t> et </a:t>
            </a:r>
            <a:r>
              <a:rPr lang="en-CA" sz="3600" err="1">
                <a:latin typeface="Century Gothic"/>
                <a:ea typeface="+mn-ea"/>
                <a:cs typeface="+mn-cs"/>
              </a:rPr>
              <a:t>avantages</a:t>
            </a:r>
            <a:endParaRPr lang="en-CA" sz="3600">
              <a:latin typeface="Century Gothic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B08E02-81BD-6AA6-74AE-7F27E3A0D6A9}"/>
              </a:ext>
            </a:extLst>
          </p:cNvPr>
          <p:cNvSpPr txBox="1">
            <a:spLocks/>
          </p:cNvSpPr>
          <p:nvPr/>
        </p:nvSpPr>
        <p:spPr>
          <a:xfrm>
            <a:off x="513615" y="1026001"/>
            <a:ext cx="5157787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/>
              <a:t>Pour les </a:t>
            </a:r>
            <a:r>
              <a:rPr lang="en-CA" sz="2000" b="1" err="1"/>
              <a:t>entreprises</a:t>
            </a:r>
            <a:r>
              <a:rPr lang="en-CA" sz="2400" b="1"/>
              <a:t> </a:t>
            </a:r>
            <a:r>
              <a:rPr lang="en-CA" sz="2000" b="1" err="1"/>
              <a:t>clientes</a:t>
            </a:r>
            <a:r>
              <a:rPr lang="en-CA" sz="2400" b="1"/>
              <a:t> </a:t>
            </a:r>
            <a:r>
              <a:rPr lang="en-CA" sz="2000" b="1"/>
              <a:t>de</a:t>
            </a:r>
            <a:r>
              <a:rPr lang="en-CA" sz="2400" b="1"/>
              <a:t> </a:t>
            </a:r>
            <a:r>
              <a:rPr lang="en-CA" sz="2000" b="1" err="1"/>
              <a:t>l'ISDE</a:t>
            </a:r>
            <a:endParaRPr lang="en-CA" sz="2400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C02480-E2D2-EF4D-CFE9-ECC77CACFA3D}"/>
              </a:ext>
            </a:extLst>
          </p:cNvPr>
          <p:cNvSpPr txBox="1">
            <a:spLocks/>
          </p:cNvSpPr>
          <p:nvPr/>
        </p:nvSpPr>
        <p:spPr>
          <a:xfrm>
            <a:off x="517264" y="1610789"/>
            <a:ext cx="5048037" cy="429051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err="1"/>
              <a:t>Résultats</a:t>
            </a:r>
            <a:endParaRPr lang="en-CA" sz="1800" b="1"/>
          </a:p>
          <a:p>
            <a:r>
              <a:rPr lang="en-CA" sz="1400" err="1"/>
              <a:t>Amélioration</a:t>
            </a:r>
            <a:r>
              <a:rPr lang="en-CA" sz="1400"/>
              <a:t> de </a:t>
            </a:r>
            <a:r>
              <a:rPr lang="en-CA" sz="1400" err="1"/>
              <a:t>l'expérience</a:t>
            </a:r>
            <a:r>
              <a:rPr lang="en-CA" sz="1400"/>
              <a:t> des clients et de la prestation de services grâce à </a:t>
            </a:r>
            <a:r>
              <a:rPr lang="en-CA" sz="1400" err="1"/>
              <a:t>l'approche</a:t>
            </a:r>
            <a:r>
              <a:rPr lang="en-CA" sz="1400"/>
              <a:t> </a:t>
            </a:r>
            <a:r>
              <a:rPr lang="en-CA" sz="1050"/>
              <a:t>«</a:t>
            </a:r>
            <a:r>
              <a:rPr lang="en-CA" sz="1400"/>
              <a:t> </a:t>
            </a:r>
            <a:r>
              <a:rPr lang="en-CA" sz="1400" err="1"/>
              <a:t>une</a:t>
            </a:r>
            <a:r>
              <a:rPr lang="en-CA" sz="1400"/>
              <a:t> </a:t>
            </a:r>
            <a:r>
              <a:rPr lang="en-CA" sz="1400" err="1"/>
              <a:t>fois</a:t>
            </a:r>
            <a:r>
              <a:rPr lang="en-CA" sz="1400"/>
              <a:t> </a:t>
            </a:r>
            <a:r>
              <a:rPr lang="en-CA" sz="1400" err="1"/>
              <a:t>suffit</a:t>
            </a:r>
            <a:r>
              <a:rPr lang="en-CA" sz="1400"/>
              <a:t> </a:t>
            </a:r>
            <a:r>
              <a:rPr lang="en-CA" sz="1050"/>
              <a:t>»</a:t>
            </a:r>
            <a:r>
              <a:rPr lang="en-CA" sz="1400"/>
              <a:t>.</a:t>
            </a:r>
            <a:endParaRPr lang="en-CA" sz="1400">
              <a:cs typeface="Calibri"/>
            </a:endParaRPr>
          </a:p>
          <a:p>
            <a:r>
              <a:rPr lang="en-CA" sz="1400"/>
              <a:t>Les clients </a:t>
            </a:r>
            <a:r>
              <a:rPr lang="en-CA" sz="1400" err="1"/>
              <a:t>obtiennent</a:t>
            </a:r>
            <a:r>
              <a:rPr lang="en-CA" sz="1400"/>
              <a:t> des services plus </a:t>
            </a:r>
            <a:r>
              <a:rPr lang="en-CA" sz="1400" err="1"/>
              <a:t>rapidement</a:t>
            </a:r>
            <a:r>
              <a:rPr lang="en-CA" sz="1400"/>
              <a:t> et plus </a:t>
            </a:r>
            <a:r>
              <a:rPr lang="en-CA" sz="1400" err="1"/>
              <a:t>facilement</a:t>
            </a:r>
            <a:endParaRPr lang="en-CA" sz="14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b="1" err="1"/>
              <a:t>Avantages</a:t>
            </a:r>
            <a:endParaRPr lang="en-CA" sz="1800" b="1">
              <a:cs typeface="Calibri"/>
            </a:endParaRPr>
          </a:p>
          <a:p>
            <a:r>
              <a:rPr lang="en-CA" sz="1400" err="1"/>
              <a:t>Réutilisation</a:t>
            </a:r>
            <a:r>
              <a:rPr lang="en-CA" sz="1400"/>
              <a:t> des </a:t>
            </a:r>
            <a:r>
              <a:rPr lang="en-CA" sz="1400" err="1"/>
              <a:t>données</a:t>
            </a:r>
            <a:r>
              <a:rPr lang="en-CA" sz="1400"/>
              <a:t> sur les clients qui </a:t>
            </a:r>
            <a:r>
              <a:rPr lang="en-CA" sz="1400" err="1"/>
              <a:t>ont</a:t>
            </a:r>
            <a:r>
              <a:rPr lang="en-CA" sz="1400"/>
              <a:t> déjà </a:t>
            </a:r>
            <a:r>
              <a:rPr lang="en-CA" sz="1400" err="1"/>
              <a:t>été</a:t>
            </a:r>
            <a:r>
              <a:rPr lang="en-CA" sz="1400"/>
              <a:t> </a:t>
            </a:r>
            <a:r>
              <a:rPr lang="en-CA" sz="1400" err="1"/>
              <a:t>fournies</a:t>
            </a:r>
            <a:r>
              <a:rPr lang="en-CA" sz="1400"/>
              <a:t> au </a:t>
            </a:r>
            <a:r>
              <a:rPr lang="en-CA" sz="1400" err="1"/>
              <a:t>gouvernement</a:t>
            </a:r>
            <a:r>
              <a:rPr lang="en-CA" sz="1400"/>
              <a:t> </a:t>
            </a:r>
            <a:r>
              <a:rPr lang="en-CA" sz="1400" err="1"/>
              <a:t>fédéral</a:t>
            </a:r>
            <a:r>
              <a:rPr lang="en-CA" sz="1400"/>
              <a:t>, </a:t>
            </a:r>
            <a:r>
              <a:rPr lang="en-CA" sz="1400" err="1"/>
              <a:t>ce</a:t>
            </a:r>
            <a:r>
              <a:rPr lang="en-CA" sz="1400"/>
              <a:t> qui </a:t>
            </a:r>
            <a:r>
              <a:rPr lang="en-CA" sz="1400" err="1"/>
              <a:t>permet</a:t>
            </a:r>
            <a:r>
              <a:rPr lang="en-CA" sz="1400"/>
              <a:t> un </a:t>
            </a:r>
            <a:r>
              <a:rPr lang="en-CA" sz="1400" err="1"/>
              <a:t>accès</a:t>
            </a:r>
            <a:r>
              <a:rPr lang="en-CA" sz="1400"/>
              <a:t> plus </a:t>
            </a:r>
            <a:r>
              <a:rPr lang="en-CA" sz="1400" err="1"/>
              <a:t>rapide</a:t>
            </a:r>
            <a:r>
              <a:rPr lang="en-CA" sz="1400"/>
              <a:t> et plus facile aux services (par </a:t>
            </a:r>
            <a:r>
              <a:rPr lang="en-CA" sz="1400" err="1"/>
              <a:t>exemple</a:t>
            </a:r>
            <a:r>
              <a:rPr lang="en-CA" sz="1400"/>
              <a:t>, PCAN).</a:t>
            </a:r>
            <a:endParaRPr lang="en-CA" sz="1400">
              <a:cs typeface="Calibri"/>
            </a:endParaRPr>
          </a:p>
          <a:p>
            <a:r>
              <a:rPr lang="en-CA" sz="1400" err="1"/>
              <a:t>Améliorer</a:t>
            </a:r>
            <a:r>
              <a:rPr lang="en-CA" sz="1400"/>
              <a:t> </a:t>
            </a:r>
            <a:r>
              <a:rPr lang="en-CA" sz="1400" err="1"/>
              <a:t>l'expérience</a:t>
            </a:r>
            <a:r>
              <a:rPr lang="en-CA" sz="1400"/>
              <a:t> de </a:t>
            </a:r>
            <a:r>
              <a:rPr lang="en-CA" sz="1400" err="1"/>
              <a:t>l'utilisateur</a:t>
            </a:r>
            <a:r>
              <a:rPr lang="en-CA" sz="1400"/>
              <a:t> </a:t>
            </a:r>
            <a:r>
              <a:rPr lang="en-CA" sz="1400" err="1"/>
              <a:t>en</a:t>
            </a:r>
            <a:r>
              <a:rPr lang="en-CA" sz="1400"/>
              <a:t> </a:t>
            </a:r>
            <a:r>
              <a:rPr lang="en-CA" sz="1400" err="1"/>
              <a:t>créant</a:t>
            </a:r>
            <a:r>
              <a:rPr lang="en-CA" sz="1400"/>
              <a:t> </a:t>
            </a:r>
            <a:r>
              <a:rPr lang="en-CA" sz="1400" err="1"/>
              <a:t>une</a:t>
            </a:r>
            <a:r>
              <a:rPr lang="en-CA" sz="1400"/>
              <a:t> </a:t>
            </a:r>
            <a:r>
              <a:rPr lang="en-CA" sz="1400" err="1"/>
              <a:t>méthode</a:t>
            </a:r>
            <a:r>
              <a:rPr lang="en-CA" sz="1400"/>
              <a:t> plus </a:t>
            </a:r>
            <a:r>
              <a:rPr lang="en-CA" sz="1400" err="1"/>
              <a:t>cohérente</a:t>
            </a:r>
            <a:r>
              <a:rPr lang="en-CA" sz="1400"/>
              <a:t> pour </a:t>
            </a:r>
            <a:r>
              <a:rPr lang="en-CA" sz="1400" err="1"/>
              <a:t>recueillir</a:t>
            </a:r>
            <a:r>
              <a:rPr lang="en-CA" sz="1400"/>
              <a:t> un </a:t>
            </a:r>
            <a:r>
              <a:rPr lang="en-CA" sz="1400" err="1"/>
              <a:t>consentement</a:t>
            </a:r>
            <a:r>
              <a:rPr lang="en-CA" sz="1400"/>
              <a:t> </a:t>
            </a:r>
            <a:r>
              <a:rPr lang="en-CA" sz="1400" err="1"/>
              <a:t>valable</a:t>
            </a:r>
            <a:r>
              <a:rPr lang="en-CA" sz="1400"/>
              <a:t>.</a:t>
            </a:r>
            <a:endParaRPr lang="en-CA" sz="1400">
              <a:cs typeface="Calibri" panose="020F0502020204030204"/>
            </a:endParaRPr>
          </a:p>
          <a:p>
            <a:r>
              <a:rPr lang="en-CA" sz="1400" err="1"/>
              <a:t>Accroître</a:t>
            </a:r>
            <a:r>
              <a:rPr lang="en-CA" sz="1400"/>
              <a:t> la </a:t>
            </a:r>
            <a:r>
              <a:rPr lang="en-CA" sz="1400" err="1"/>
              <a:t>confiance</a:t>
            </a:r>
            <a:r>
              <a:rPr lang="en-CA" sz="1400"/>
              <a:t> des clients dans </a:t>
            </a:r>
            <a:r>
              <a:rPr lang="en-CA" sz="1400" err="1"/>
              <a:t>l’ISDE</a:t>
            </a:r>
            <a:r>
              <a:rPr lang="en-CA" sz="1400"/>
              <a:t> grâce à </a:t>
            </a:r>
            <a:r>
              <a:rPr lang="en-CA" sz="1400" err="1"/>
              <a:t>une</a:t>
            </a:r>
            <a:r>
              <a:rPr lang="en-CA" sz="1400"/>
              <a:t> plus </a:t>
            </a:r>
            <a:r>
              <a:rPr lang="en-CA" sz="1400" err="1"/>
              <a:t>grande</a:t>
            </a:r>
            <a:r>
              <a:rPr lang="en-CA" sz="1400"/>
              <a:t> </a:t>
            </a:r>
            <a:r>
              <a:rPr lang="en-CA" sz="1400" err="1"/>
              <a:t>transparence</a:t>
            </a:r>
            <a:r>
              <a:rPr lang="en-CA" sz="1400"/>
              <a:t> </a:t>
            </a:r>
            <a:r>
              <a:rPr lang="en-CA" sz="1400" err="1"/>
              <a:t>en</a:t>
            </a:r>
            <a:r>
              <a:rPr lang="en-CA" sz="1400"/>
              <a:t> </a:t>
            </a:r>
            <a:r>
              <a:rPr lang="en-CA" sz="1400" err="1"/>
              <a:t>termes</a:t>
            </a:r>
            <a:r>
              <a:rPr lang="en-CA" sz="1400"/>
              <a:t> </a:t>
            </a:r>
            <a:r>
              <a:rPr lang="en-CA" sz="1400" err="1"/>
              <a:t>d'objectifs</a:t>
            </a:r>
            <a:r>
              <a:rPr lang="en-CA" sz="1400"/>
              <a:t> de </a:t>
            </a:r>
            <a:r>
              <a:rPr lang="en-CA" sz="1400" err="1"/>
              <a:t>collecte</a:t>
            </a:r>
            <a:r>
              <a:rPr lang="en-CA" sz="1400"/>
              <a:t> et </a:t>
            </a:r>
            <a:r>
              <a:rPr lang="en-CA" sz="1400" err="1"/>
              <a:t>d'utilisation</a:t>
            </a:r>
            <a:r>
              <a:rPr lang="en-CA" sz="1400"/>
              <a:t> des </a:t>
            </a:r>
            <a:r>
              <a:rPr lang="en-CA" sz="1400" err="1"/>
              <a:t>données</a:t>
            </a:r>
            <a:endParaRPr lang="en-CA" sz="1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BB14F7-0963-65BF-BF03-87FD5FCA51B3}"/>
              </a:ext>
            </a:extLst>
          </p:cNvPr>
          <p:cNvSpPr txBox="1">
            <a:spLocks/>
          </p:cNvSpPr>
          <p:nvPr/>
        </p:nvSpPr>
        <p:spPr>
          <a:xfrm>
            <a:off x="5858150" y="1026001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/>
              <a:t>Pour les programmes et services de </a:t>
            </a:r>
            <a:r>
              <a:rPr lang="en-CA" sz="2000" b="1" err="1"/>
              <a:t>l'ISDE</a:t>
            </a:r>
            <a:endParaRPr lang="en-CA" sz="2400" b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3780CE-616E-7559-A2F2-1B2019B49ECE}"/>
              </a:ext>
            </a:extLst>
          </p:cNvPr>
          <p:cNvSpPr txBox="1">
            <a:spLocks/>
          </p:cNvSpPr>
          <p:nvPr/>
        </p:nvSpPr>
        <p:spPr>
          <a:xfrm>
            <a:off x="5855066" y="1610789"/>
            <a:ext cx="5449428" cy="3684588"/>
          </a:xfrm>
          <a:prstGeom prst="rect">
            <a:avLst/>
          </a:prstGeom>
        </p:spPr>
        <p:txBody>
          <a:bodyPr lIns="91440" tIns="45720" rIns="91440" bIns="45720" anchor="t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2600" b="1" err="1"/>
              <a:t>Résultats</a:t>
            </a:r>
            <a:endParaRPr lang="en-CA" b="1"/>
          </a:p>
          <a:p>
            <a:r>
              <a:rPr lang="en-CA" sz="2400" err="1"/>
              <a:t>Permet</a:t>
            </a:r>
            <a:r>
              <a:rPr lang="en-CA" sz="2400"/>
              <a:t> </a:t>
            </a:r>
            <a:r>
              <a:rPr lang="en-CA" sz="2400" err="1"/>
              <a:t>d'améliorer</a:t>
            </a:r>
            <a:r>
              <a:rPr lang="en-CA" sz="2400"/>
              <a:t> </a:t>
            </a:r>
            <a:r>
              <a:rPr lang="en-CA" sz="2400" err="1"/>
              <a:t>l'efficacité</a:t>
            </a:r>
            <a:r>
              <a:rPr lang="en-CA" sz="2400"/>
              <a:t> de </a:t>
            </a:r>
            <a:r>
              <a:rPr lang="en-CA" sz="2400" err="1"/>
              <a:t>l'administration</a:t>
            </a:r>
            <a:r>
              <a:rPr lang="en-CA" sz="2400"/>
              <a:t> du programme</a:t>
            </a:r>
            <a:endParaRPr lang="en-CA" sz="2400">
              <a:cs typeface="Calibri" panose="020F0502020204030204"/>
            </a:endParaRPr>
          </a:p>
          <a:p>
            <a:r>
              <a:rPr lang="en-CA" sz="2400" err="1">
                <a:cs typeface="Calibri" panose="020F0502020204030204"/>
              </a:rPr>
              <a:t>Permet</a:t>
            </a:r>
            <a:r>
              <a:rPr lang="en-CA" sz="2400">
                <a:cs typeface="Calibri" panose="020F0502020204030204"/>
              </a:rPr>
              <a:t> aux </a:t>
            </a:r>
            <a:r>
              <a:rPr lang="en-CA" sz="2400" err="1">
                <a:cs typeface="Calibri" panose="020F0502020204030204"/>
              </a:rPr>
              <a:t>employés</a:t>
            </a:r>
            <a:r>
              <a:rPr lang="en-CA" sz="2400">
                <a:cs typeface="Calibri" panose="020F0502020204030204"/>
              </a:rPr>
              <a:t> </a:t>
            </a:r>
            <a:r>
              <a:rPr lang="en-CA" sz="2400" err="1">
                <a:cs typeface="Calibri" panose="020F0502020204030204"/>
              </a:rPr>
              <a:t>d'appliquer</a:t>
            </a:r>
            <a:r>
              <a:rPr lang="en-CA" sz="2400">
                <a:cs typeface="Calibri" panose="020F0502020204030204"/>
              </a:rPr>
              <a:t> </a:t>
            </a:r>
            <a:r>
              <a:rPr lang="en-CA" sz="2400" err="1">
                <a:cs typeface="Calibri" panose="020F0502020204030204"/>
              </a:rPr>
              <a:t>correctement</a:t>
            </a:r>
            <a:r>
              <a:rPr lang="en-CA" sz="2400">
                <a:cs typeface="Calibri" panose="020F0502020204030204"/>
              </a:rPr>
              <a:t> les </a:t>
            </a:r>
            <a:r>
              <a:rPr lang="en-CA" sz="2400" err="1">
                <a:cs typeface="Calibri" panose="020F0502020204030204"/>
              </a:rPr>
              <a:t>mécanismes</a:t>
            </a:r>
            <a:r>
              <a:rPr lang="en-CA" sz="2400">
                <a:cs typeface="Calibri" panose="020F0502020204030204"/>
              </a:rPr>
              <a:t> </a:t>
            </a:r>
            <a:r>
              <a:rPr lang="en-CA" sz="2400" err="1">
                <a:cs typeface="Calibri" panose="020F0502020204030204"/>
              </a:rPr>
              <a:t>d'obtention</a:t>
            </a:r>
            <a:r>
              <a:rPr lang="en-CA" sz="2400">
                <a:cs typeface="Calibri" panose="020F0502020204030204"/>
              </a:rPr>
              <a:t> d'un </a:t>
            </a:r>
            <a:r>
              <a:rPr lang="en-CA" sz="2400" err="1">
                <a:cs typeface="Calibri" panose="020F0502020204030204"/>
              </a:rPr>
              <a:t>consentement</a:t>
            </a:r>
            <a:r>
              <a:rPr lang="en-CA" sz="2400">
                <a:cs typeface="Calibri" panose="020F0502020204030204"/>
              </a:rPr>
              <a:t> </a:t>
            </a:r>
            <a:r>
              <a:rPr lang="en-CA" sz="2400" err="1">
                <a:cs typeface="Calibri" panose="020F0502020204030204"/>
              </a:rPr>
              <a:t>valable</a:t>
            </a:r>
            <a:r>
              <a:rPr lang="en-CA" sz="2400">
                <a:cs typeface="Calibri" panose="020F0502020204030204"/>
              </a:rPr>
              <a:t>, </a:t>
            </a:r>
            <a:r>
              <a:rPr lang="en-CA" sz="2400" err="1">
                <a:cs typeface="Calibri" panose="020F0502020204030204"/>
              </a:rPr>
              <a:t>en</a:t>
            </a:r>
            <a:r>
              <a:rPr lang="en-CA" sz="2400">
                <a:cs typeface="Calibri" panose="020F0502020204030204"/>
              </a:rPr>
              <a:t> </a:t>
            </a:r>
            <a:r>
              <a:rPr lang="en-CA" sz="2400" err="1">
                <a:cs typeface="Calibri" panose="020F0502020204030204"/>
              </a:rPr>
              <a:t>soutenant</a:t>
            </a:r>
            <a:r>
              <a:rPr lang="en-CA" sz="2400">
                <a:cs typeface="Calibri" panose="020F0502020204030204"/>
              </a:rPr>
              <a:t> les services </a:t>
            </a:r>
            <a:r>
              <a:rPr lang="en-CA" sz="2400" err="1">
                <a:cs typeface="Calibri" panose="020F0502020204030204"/>
              </a:rPr>
              <a:t>axés</a:t>
            </a:r>
            <a:r>
              <a:rPr lang="en-CA" sz="2400">
                <a:cs typeface="Calibri" panose="020F0502020204030204"/>
              </a:rPr>
              <a:t> sur les </a:t>
            </a:r>
            <a:r>
              <a:rPr lang="en-CA" sz="2400" err="1">
                <a:cs typeface="Calibri" panose="020F0502020204030204"/>
              </a:rPr>
              <a:t>données</a:t>
            </a:r>
            <a:r>
              <a:rPr lang="en-CA" sz="2400">
                <a:cs typeface="Calibri" panose="020F0502020204030204"/>
              </a:rPr>
              <a:t>, le "</a:t>
            </a:r>
            <a:r>
              <a:rPr lang="en-CA" sz="2400"/>
              <a:t>Une </a:t>
            </a:r>
            <a:r>
              <a:rPr lang="en-CA" sz="2400" err="1"/>
              <a:t>fois</a:t>
            </a:r>
            <a:r>
              <a:rPr lang="en-CA" sz="2400"/>
              <a:t> </a:t>
            </a:r>
            <a:r>
              <a:rPr lang="en-CA" sz="2400" err="1"/>
              <a:t>suffit</a:t>
            </a:r>
            <a:r>
              <a:rPr lang="en-CA" sz="2400">
                <a:cs typeface="Calibri" panose="020F0502020204030204"/>
              </a:rPr>
              <a:t>" et </a:t>
            </a:r>
            <a:r>
              <a:rPr lang="en-CA" sz="2400" err="1">
                <a:cs typeface="Calibri" panose="020F0502020204030204"/>
              </a:rPr>
              <a:t>l'élimination</a:t>
            </a:r>
            <a:r>
              <a:rPr lang="en-CA" sz="2400">
                <a:cs typeface="Calibri" panose="020F0502020204030204"/>
              </a:rPr>
              <a:t> des silos de </a:t>
            </a:r>
            <a:r>
              <a:rPr lang="en-CA" sz="2400" err="1">
                <a:cs typeface="Calibri" panose="020F0502020204030204"/>
              </a:rPr>
              <a:t>données</a:t>
            </a:r>
            <a:r>
              <a:rPr lang="en-CA" sz="240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endParaRPr lang="en-CA" sz="900"/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2600" b="1" err="1"/>
              <a:t>Avantages</a:t>
            </a:r>
            <a:endParaRPr lang="en-CA" sz="3100" b="1"/>
          </a:p>
          <a:p>
            <a:r>
              <a:rPr lang="en-CA" sz="2400" err="1"/>
              <a:t>Potentiel</a:t>
            </a:r>
            <a:r>
              <a:rPr lang="en-CA" sz="2400"/>
              <a:t> </a:t>
            </a:r>
            <a:r>
              <a:rPr lang="en-CA" sz="2400" err="1"/>
              <a:t>accru</a:t>
            </a:r>
            <a:r>
              <a:rPr lang="en-CA" sz="2400"/>
              <a:t> de flux de </a:t>
            </a:r>
            <a:r>
              <a:rPr lang="en-CA" sz="2400" err="1"/>
              <a:t>données</a:t>
            </a:r>
            <a:r>
              <a:rPr lang="en-CA" sz="2400"/>
              <a:t> clients à travers </a:t>
            </a:r>
            <a:r>
              <a:rPr lang="en-CA" sz="2400" err="1"/>
              <a:t>l’ISDE</a:t>
            </a:r>
            <a:endParaRPr lang="en-CA" sz="2400">
              <a:cs typeface="Calibri"/>
            </a:endParaRPr>
          </a:p>
          <a:p>
            <a:r>
              <a:rPr lang="en-CA" sz="2400" err="1"/>
              <a:t>Réduction</a:t>
            </a:r>
            <a:r>
              <a:rPr lang="en-CA" sz="2400"/>
              <a:t> des obstacles </a:t>
            </a:r>
            <a:r>
              <a:rPr lang="en-CA" sz="2400" err="1"/>
              <a:t>législatifs</a:t>
            </a:r>
            <a:r>
              <a:rPr lang="en-CA" sz="2400"/>
              <a:t> à la circulation des </a:t>
            </a:r>
            <a:r>
              <a:rPr lang="en-CA" sz="2400" err="1"/>
              <a:t>données</a:t>
            </a:r>
            <a:r>
              <a:rPr lang="en-CA" sz="2400"/>
              <a:t> par le </a:t>
            </a:r>
            <a:r>
              <a:rPr lang="en-CA" sz="2400" err="1"/>
              <a:t>biais</a:t>
            </a:r>
            <a:r>
              <a:rPr lang="en-CA" sz="2400"/>
              <a:t> du </a:t>
            </a:r>
            <a:r>
              <a:rPr lang="en-CA" sz="2400" err="1"/>
              <a:t>consentement</a:t>
            </a:r>
            <a:endParaRPr lang="en-CA" sz="2400"/>
          </a:p>
          <a:p>
            <a:r>
              <a:rPr lang="en-CA" sz="2400" err="1"/>
              <a:t>Amélioration</a:t>
            </a:r>
            <a:r>
              <a:rPr lang="en-CA" sz="2400"/>
              <a:t> des </a:t>
            </a:r>
            <a:r>
              <a:rPr lang="en-CA" sz="2400" err="1"/>
              <a:t>capacités</a:t>
            </a:r>
            <a:r>
              <a:rPr lang="en-CA" sz="2400"/>
              <a:t> de </a:t>
            </a:r>
            <a:r>
              <a:rPr lang="en-CA" sz="1600"/>
              <a:t>« </a:t>
            </a:r>
            <a:r>
              <a:rPr lang="en-CA" sz="2400" err="1"/>
              <a:t>connaissance</a:t>
            </a:r>
            <a:r>
              <a:rPr lang="en-CA" sz="2400"/>
              <a:t> du client</a:t>
            </a:r>
            <a:r>
              <a:rPr lang="en-CA" sz="1600"/>
              <a:t> »</a:t>
            </a:r>
            <a:r>
              <a:rPr lang="en-CA" sz="2400"/>
              <a:t>, </a:t>
            </a:r>
            <a:r>
              <a:rPr lang="en-CA" sz="2400" err="1"/>
              <a:t>permettant</a:t>
            </a:r>
            <a:r>
              <a:rPr lang="en-CA" sz="2400"/>
              <a:t> </a:t>
            </a:r>
            <a:r>
              <a:rPr lang="en-CA" sz="2400" err="1"/>
              <a:t>une</a:t>
            </a:r>
            <a:r>
              <a:rPr lang="en-CA" sz="2400"/>
              <a:t> vision à 360</a:t>
            </a:r>
            <a:r>
              <a:rPr lang="fr-CA" sz="2400"/>
              <a:t>°</a:t>
            </a:r>
            <a:r>
              <a:rPr lang="en-CA" sz="2400"/>
              <a:t> des interactions avec les clients de </a:t>
            </a:r>
            <a:r>
              <a:rPr lang="en-CA" sz="2400" err="1"/>
              <a:t>l'ISDE</a:t>
            </a:r>
            <a:r>
              <a:rPr lang="en-CA" sz="2400"/>
              <a:t>. </a:t>
            </a:r>
          </a:p>
          <a:p>
            <a:r>
              <a:rPr lang="en-CA" sz="2400" err="1">
                <a:cs typeface="Calibri"/>
              </a:rPr>
              <a:t>Réduction</a:t>
            </a:r>
            <a:r>
              <a:rPr lang="en-CA" sz="2400">
                <a:cs typeface="Calibri"/>
              </a:rPr>
              <a:t> du temps de </a:t>
            </a:r>
            <a:r>
              <a:rPr lang="en-CA" sz="2400" err="1">
                <a:cs typeface="Calibri"/>
              </a:rPr>
              <a:t>traitement</a:t>
            </a:r>
            <a:r>
              <a:rPr lang="en-CA" sz="2400">
                <a:cs typeface="Calibri"/>
              </a:rPr>
              <a:t> des </a:t>
            </a:r>
            <a:r>
              <a:rPr lang="en-CA" sz="2400" err="1">
                <a:cs typeface="Calibri"/>
              </a:rPr>
              <a:t>demandes</a:t>
            </a:r>
            <a:r>
              <a:rPr lang="en-CA" sz="2400">
                <a:cs typeface="Calibri"/>
              </a:rPr>
              <a:t> et de la </a:t>
            </a:r>
            <a:r>
              <a:rPr lang="en-CA" sz="2400" err="1">
                <a:cs typeface="Calibri"/>
              </a:rPr>
              <a:t>détermination</a:t>
            </a:r>
            <a:r>
              <a:rPr lang="en-CA" sz="2400">
                <a:cs typeface="Calibri"/>
              </a:rPr>
              <a:t> de </a:t>
            </a:r>
            <a:r>
              <a:rPr lang="en-CA" sz="2400" err="1">
                <a:cs typeface="Calibri"/>
              </a:rPr>
              <a:t>l'éligibilité</a:t>
            </a:r>
            <a:r>
              <a:rPr lang="en-CA" sz="2400">
                <a:cs typeface="Calibri"/>
              </a:rPr>
              <a:t> au programme grâce à la </a:t>
            </a:r>
            <a:r>
              <a:rPr lang="en-CA" sz="2400" err="1">
                <a:cs typeface="Calibri"/>
              </a:rPr>
              <a:t>méthode</a:t>
            </a:r>
            <a:r>
              <a:rPr lang="en-CA" sz="2400">
                <a:cs typeface="Calibri"/>
              </a:rPr>
              <a:t> </a:t>
            </a:r>
            <a:r>
              <a:rPr lang="en-CA" sz="1600"/>
              <a:t>« </a:t>
            </a:r>
            <a:r>
              <a:rPr lang="en-CA" sz="2500"/>
              <a:t>Une </a:t>
            </a:r>
            <a:r>
              <a:rPr lang="en-CA" sz="2500" err="1"/>
              <a:t>fois</a:t>
            </a:r>
            <a:r>
              <a:rPr lang="en-CA" sz="2500"/>
              <a:t> </a:t>
            </a:r>
            <a:r>
              <a:rPr lang="en-CA" sz="2500" err="1"/>
              <a:t>suffit</a:t>
            </a:r>
            <a:r>
              <a:rPr lang="en-CA" sz="1600"/>
              <a:t> »</a:t>
            </a:r>
            <a:r>
              <a:rPr lang="en-CA" sz="2400">
                <a:cs typeface="Calibri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C081BC0-803C-8C27-324A-C87DB13D5A22}"/>
              </a:ext>
            </a:extLst>
          </p:cNvPr>
          <p:cNvSpPr/>
          <p:nvPr/>
        </p:nvSpPr>
        <p:spPr>
          <a:xfrm>
            <a:off x="392875" y="5743181"/>
            <a:ext cx="11336977" cy="38683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CA" sz="1200" b="1" err="1">
                <a:solidFill>
                  <a:schemeClr val="tx1"/>
                </a:solidFill>
                <a:latin typeface="Century Gothic"/>
              </a:rPr>
              <a:t>L'opérationnalisation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du cadre et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l'investissement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dans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celui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-ci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permettront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à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l’ISDE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d'obtenir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ces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avantages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et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ces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</a:t>
            </a:r>
            <a:r>
              <a:rPr lang="en-CA" sz="1200" b="1" err="1">
                <a:solidFill>
                  <a:schemeClr val="tx1"/>
                </a:solidFill>
                <a:latin typeface="Century Gothic"/>
              </a:rPr>
              <a:t>résultats</a:t>
            </a:r>
            <a:r>
              <a:rPr lang="en-CA" sz="1200" b="1">
                <a:solidFill>
                  <a:schemeClr val="tx1"/>
                </a:solidFill>
                <a:latin typeface="Century Gothic"/>
              </a:rPr>
              <a:t> au fil du temps.</a:t>
            </a:r>
          </a:p>
        </p:txBody>
      </p:sp>
    </p:spTree>
    <p:extLst>
      <p:ext uri="{BB962C8B-B14F-4D97-AF65-F5344CB8AC3E}">
        <p14:creationId xmlns:p14="http://schemas.microsoft.com/office/powerpoint/2010/main" val="95776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018C5-DD5C-438D-A482-C11DDC7348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0736" y="391316"/>
            <a:ext cx="984072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CA" sz="3600" err="1">
                <a:latin typeface="Century Gothic"/>
                <a:ea typeface="+mn-ea"/>
                <a:cs typeface="+mn-cs"/>
              </a:rPr>
              <a:t>Alignements</a:t>
            </a:r>
            <a:r>
              <a:rPr lang="en-CA" sz="3600">
                <a:latin typeface="Century Gothic"/>
                <a:ea typeface="+mn-ea"/>
                <a:cs typeface="+mn-cs"/>
              </a:rPr>
              <a:t> </a:t>
            </a:r>
            <a:r>
              <a:rPr lang="en-CA" sz="3600" err="1">
                <a:latin typeface="Century Gothic"/>
                <a:ea typeface="+mn-ea"/>
                <a:cs typeface="+mn-cs"/>
              </a:rPr>
              <a:t>stratégique</a:t>
            </a:r>
            <a:endParaRPr lang="en-CA" sz="3600" b="0" i="0" u="none" strike="noStrike" kern="1200" cap="none" spc="0" normalizeH="0" baseline="0" noProof="0" err="1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041930-F888-BEF7-FD1B-F100AB4D1D7B}"/>
              </a:ext>
            </a:extLst>
          </p:cNvPr>
          <p:cNvSpPr/>
          <p:nvPr/>
        </p:nvSpPr>
        <p:spPr>
          <a:xfrm>
            <a:off x="939992" y="4911982"/>
            <a:ext cx="10312015" cy="10100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i="1">
                <a:solidFill>
                  <a:schemeClr val="tx1"/>
                </a:solidFill>
                <a:latin typeface="Century Gothic" panose="020B0502020202020204" pitchFamily="34" charset="0"/>
              </a:rPr>
              <a:t>« 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les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avancées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en matière de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collecte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, de gestion et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d'utilisation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des données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soient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fondées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sur un socle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solide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de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confiance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et de transparence entre les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citoyens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, les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entreprises</a:t>
            </a:r>
            <a:r>
              <a:rPr lang="en-US" sz="1600" b="1" i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et le </a:t>
            </a:r>
            <a:r>
              <a:rPr lang="en-US" sz="1600" b="1" i="1" err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gouvernement</a:t>
            </a:r>
            <a:r>
              <a:rPr lang="en-US" sz="1600" b="1">
                <a:solidFill>
                  <a:schemeClr val="tx1"/>
                </a:solidFill>
                <a:latin typeface="Century Gothic" panose="020B0502020202020204" pitchFamily="34" charset="0"/>
                <a:ea typeface="+mn-lt"/>
                <a:cs typeface="+mn-lt"/>
              </a:rPr>
              <a:t> </a:t>
            </a:r>
            <a:r>
              <a:rPr lang="en-CA" sz="1600" b="1">
                <a:solidFill>
                  <a:schemeClr val="tx1"/>
                </a:solidFill>
                <a:latin typeface="Century Gothic" panose="020B0502020202020204" pitchFamily="34" charset="0"/>
              </a:rPr>
              <a:t>»</a:t>
            </a:r>
            <a:br>
              <a:rPr lang="en-US" sz="1600">
                <a:solidFill>
                  <a:schemeClr val="bg1"/>
                </a:solidFill>
                <a:latin typeface="Noto Sans"/>
                <a:ea typeface="Noto Sans"/>
                <a:cs typeface="Noto Sans"/>
              </a:rPr>
            </a:br>
            <a:r>
              <a:rPr lang="en-US" sz="1000">
                <a:solidFill>
                  <a:srgbClr val="290FF2"/>
                </a:solidFill>
                <a:latin typeface="Century Gothic" panose="020B0502020202020204" pitchFamily="34" charset="0"/>
                <a:ea typeface="Noto Sans"/>
                <a:cs typeface="No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 </a:t>
            </a:r>
            <a:r>
              <a:rPr lang="en-US" sz="1000" err="1">
                <a:solidFill>
                  <a:srgbClr val="290FF2"/>
                </a:solidFill>
                <a:latin typeface="Century Gothic" panose="020B0502020202020204" pitchFamily="34" charset="0"/>
                <a:ea typeface="Noto Sans"/>
                <a:cs typeface="No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Charte</a:t>
            </a:r>
            <a:r>
              <a:rPr lang="en-US" sz="1000">
                <a:solidFill>
                  <a:srgbClr val="290FF2"/>
                </a:solidFill>
                <a:latin typeface="Century Gothic" panose="020B0502020202020204" pitchFamily="34" charset="0"/>
                <a:ea typeface="Noto Sans"/>
                <a:cs typeface="No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numérique du Canada en action</a:t>
            </a:r>
            <a:endParaRPr lang="en-US" sz="1000">
              <a:solidFill>
                <a:schemeClr val="bg1"/>
              </a:solidFill>
              <a:latin typeface="Century Gothic" panose="020B0502020202020204" pitchFamily="34" charset="0"/>
              <a:ea typeface="Calibri"/>
              <a:cs typeface="Calibri"/>
            </a:endParaRP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A149B47-9539-4A2E-0246-A042ACB6BB60}"/>
              </a:ext>
            </a:extLst>
          </p:cNvPr>
          <p:cNvGraphicFramePr>
            <a:graphicFrameLocks noGrp="1"/>
          </p:cNvGraphicFramePr>
          <p:nvPr/>
        </p:nvGraphicFramePr>
        <p:xfrm>
          <a:off x="280736" y="1328894"/>
          <a:ext cx="11630528" cy="3291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07632">
                  <a:extLst>
                    <a:ext uri="{9D8B030D-6E8A-4147-A177-3AD203B41FA5}">
                      <a16:colId xmlns:a16="http://schemas.microsoft.com/office/drawing/2014/main" val="2063942145"/>
                    </a:ext>
                  </a:extLst>
                </a:gridCol>
                <a:gridCol w="2907632">
                  <a:extLst>
                    <a:ext uri="{9D8B030D-6E8A-4147-A177-3AD203B41FA5}">
                      <a16:colId xmlns:a16="http://schemas.microsoft.com/office/drawing/2014/main" val="3524155300"/>
                    </a:ext>
                  </a:extLst>
                </a:gridCol>
                <a:gridCol w="2907632">
                  <a:extLst>
                    <a:ext uri="{9D8B030D-6E8A-4147-A177-3AD203B41FA5}">
                      <a16:colId xmlns:a16="http://schemas.microsoft.com/office/drawing/2014/main" val="3448291250"/>
                    </a:ext>
                  </a:extLst>
                </a:gridCol>
                <a:gridCol w="2907632">
                  <a:extLst>
                    <a:ext uri="{9D8B030D-6E8A-4147-A177-3AD203B41FA5}">
                      <a16:colId xmlns:a16="http://schemas.microsoft.com/office/drawing/2014/main" val="3225599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chemeClr val="bg1"/>
                          </a:solidFill>
                        </a:rPr>
                        <a:t>Ambition numérique du Canada 2022</a:t>
                      </a:r>
                      <a:endParaRPr lang="en-CA" sz="2000" b="1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Stratégie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données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 de 2023-2026 pour la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fonction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publique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fédéral</a:t>
                      </a:r>
                      <a:endParaRPr lang="en-CA" sz="2000" b="1" kern="1200" err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Politique sur les services et le numérique</a:t>
                      </a:r>
                      <a:endParaRPr lang="en-CA" sz="2000" b="1" kern="120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Stratégie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 de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données</a:t>
                      </a:r>
                      <a:r>
                        <a:rPr lang="en-CA" sz="2000" b="1" kern="120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CA" sz="2000" b="1" kern="1200" err="1">
                          <a:solidFill>
                            <a:schemeClr val="bg1"/>
                          </a:solidFill>
                          <a:effectLst/>
                        </a:rPr>
                        <a:t>d'ISDE</a:t>
                      </a:r>
                      <a:endParaRPr lang="en-CA" sz="2000" b="1" kern="1200" err="1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3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1"/>
                        <a:t>Thème 2 : </a:t>
                      </a:r>
                      <a:r>
                        <a:rPr lang="en-CA" sz="1800"/>
                        <a:t>Services et programmes </a:t>
                      </a:r>
                      <a:r>
                        <a:rPr lang="en-CA" sz="1800" err="1"/>
                        <a:t>numériques</a:t>
                      </a:r>
                      <a:r>
                        <a:rPr lang="en-CA" sz="1800"/>
                        <a:t> </a:t>
                      </a:r>
                      <a:r>
                        <a:rPr lang="en-CA" sz="1800" err="1"/>
                        <a:t>axés</a:t>
                      </a:r>
                      <a:r>
                        <a:rPr lang="en-CA" sz="1800"/>
                        <a:t> sur les </a:t>
                      </a:r>
                      <a:r>
                        <a:rPr lang="en-CA" sz="1800" err="1"/>
                        <a:t>données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1" err="1"/>
                        <a:t>Priorité</a:t>
                      </a:r>
                      <a:r>
                        <a:rPr lang="en-CA" sz="1800" b="1"/>
                        <a:t> 3.2 : </a:t>
                      </a:r>
                      <a:r>
                        <a:rPr lang="en-CA" sz="1800" b="0" err="1"/>
                        <a:t>Prioriser</a:t>
                      </a:r>
                      <a:r>
                        <a:rPr lang="en-CA" sz="1800" b="0"/>
                        <a:t> </a:t>
                      </a:r>
                      <a:r>
                        <a:rPr lang="en-CA" sz="1800"/>
                        <a:t>un flux de </a:t>
                      </a:r>
                      <a:r>
                        <a:rPr lang="en-CA" sz="1800" err="1"/>
                        <a:t>données</a:t>
                      </a:r>
                      <a:r>
                        <a:rPr lang="en-CA" sz="1800"/>
                        <a:t> </a:t>
                      </a:r>
                      <a:r>
                        <a:rPr lang="en-CA" sz="1800" err="1"/>
                        <a:t>ouvert</a:t>
                      </a:r>
                      <a:r>
                        <a:rPr lang="en-CA" sz="1800"/>
                        <a:t> et </a:t>
                      </a:r>
                      <a:r>
                        <a:rPr lang="en-CA" sz="1800" err="1"/>
                        <a:t>responsable</a:t>
                      </a:r>
                      <a:r>
                        <a:rPr lang="en-CA" sz="1800"/>
                        <a:t> </a:t>
                      </a:r>
                      <a:r>
                        <a:rPr lang="en-CA" sz="1800" err="1"/>
                        <a:t>afin</a:t>
                      </a:r>
                      <a:r>
                        <a:rPr lang="en-CA" sz="1800"/>
                        <a:t> </a:t>
                      </a:r>
                      <a:r>
                        <a:rPr lang="en-CA" sz="1800" err="1"/>
                        <a:t>d'améliorer</a:t>
                      </a:r>
                      <a:r>
                        <a:rPr lang="en-CA" sz="1800"/>
                        <a:t> la manière dont nous servons les Canadiens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1"/>
                        <a:t>Section 3.2.2 : </a:t>
                      </a:r>
                      <a:r>
                        <a:rPr lang="en-CA" sz="1800"/>
                        <a:t>La </a:t>
                      </a:r>
                      <a:r>
                        <a:rPr lang="en-CA" sz="1800" err="1"/>
                        <a:t>technologie</a:t>
                      </a:r>
                      <a:r>
                        <a:rPr lang="en-CA" sz="1800"/>
                        <a:t> et les données </a:t>
                      </a:r>
                      <a:r>
                        <a:rPr lang="en-CA" sz="1800" err="1"/>
                        <a:t>favorisent</a:t>
                      </a:r>
                      <a:r>
                        <a:rPr lang="en-CA" sz="1800"/>
                        <a:t>  </a:t>
                      </a:r>
                      <a:r>
                        <a:rPr lang="en-CA" sz="1800" err="1"/>
                        <a:t>l'innovation</a:t>
                      </a:r>
                      <a:r>
                        <a:rPr lang="en-CA" sz="1800"/>
                        <a:t> en matière de prestation de services, </a:t>
                      </a:r>
                      <a:r>
                        <a:rPr lang="en-CA" sz="1800" err="1"/>
                        <a:t>d`entrepriese</a:t>
                      </a:r>
                      <a:r>
                        <a:rPr lang="en-CA" sz="1800"/>
                        <a:t> et de 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CA" sz="1800" b="1"/>
                        <a:t>Pilier de l'accès aux données : </a:t>
                      </a:r>
                      <a:r>
                        <a:rPr lang="en-CA" sz="1800"/>
                        <a:t>Élaborer une déclaration de consentement commune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375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825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BB6A22-AB8B-FD2A-A300-C491BB9306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199" y="759250"/>
            <a:ext cx="11072488" cy="669925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</a:pPr>
            <a:r>
              <a:rPr lang="en-CA" sz="3600" b="0">
                <a:latin typeface="Century Gothic" panose="020B0502020202020204" pitchFamily="34" charset="0"/>
                <a:cs typeface="Arial"/>
              </a:rPr>
              <a:t>Cadre de </a:t>
            </a:r>
            <a:r>
              <a:rPr lang="en-CA" sz="3600" b="0" err="1">
                <a:latin typeface="Century Gothic" panose="020B0502020202020204" pitchFamily="34" charset="0"/>
                <a:cs typeface="Arial"/>
              </a:rPr>
              <a:t>consentement</a:t>
            </a:r>
            <a:r>
              <a:rPr lang="en-CA" sz="3600" b="0">
                <a:latin typeface="Century Gothic" panose="020B0502020202020204" pitchFamily="34" charset="0"/>
                <a:cs typeface="Arial"/>
              </a:rPr>
              <a:t> versus </a:t>
            </a:r>
            <a:r>
              <a:rPr lang="en-CA" sz="3600" b="0" err="1">
                <a:latin typeface="Century Gothic" panose="020B0502020202020204" pitchFamily="34" charset="0"/>
                <a:cs typeface="Arial"/>
              </a:rPr>
              <a:t>une</a:t>
            </a:r>
            <a:r>
              <a:rPr lang="en-CA" sz="3600" b="0">
                <a:latin typeface="Century Gothic" panose="020B0502020202020204" pitchFamily="34" charset="0"/>
                <a:cs typeface="Arial"/>
              </a:rPr>
              <a:t> entente </a:t>
            </a:r>
            <a:r>
              <a:rPr lang="en-CA" sz="3600" b="0" err="1">
                <a:latin typeface="Century Gothic" panose="020B0502020202020204" pitchFamily="34" charset="0"/>
                <a:cs typeface="Arial"/>
              </a:rPr>
              <a:t>d'utilisation</a:t>
            </a:r>
            <a:endParaRPr lang="en-US" sz="3600" err="1">
              <a:latin typeface="Century Gothic" panose="020B0502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87B3424-4497-6342-0364-5C5C56FF4B06}"/>
              </a:ext>
            </a:extLst>
          </p:cNvPr>
          <p:cNvSpPr txBox="1">
            <a:spLocks/>
          </p:cNvSpPr>
          <p:nvPr/>
        </p:nvSpPr>
        <p:spPr>
          <a:xfrm>
            <a:off x="457199" y="1642897"/>
            <a:ext cx="10900612" cy="4584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479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>
                <a:latin typeface="Calibri"/>
                <a:cs typeface="Arial"/>
              </a:rPr>
              <a:t>Le cadre </a:t>
            </a:r>
            <a:r>
              <a:rPr lang="en-CA" sz="2000" err="1">
                <a:latin typeface="Calibri"/>
                <a:cs typeface="Arial"/>
              </a:rPr>
              <a:t>tient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compte</a:t>
            </a:r>
            <a:r>
              <a:rPr lang="en-CA" sz="2000">
                <a:latin typeface="Calibri"/>
                <a:cs typeface="Arial"/>
              </a:rPr>
              <a:t> des instruments </a:t>
            </a:r>
            <a:r>
              <a:rPr lang="en-CA" sz="2000" err="1">
                <a:latin typeface="Calibri"/>
                <a:cs typeface="Arial"/>
              </a:rPr>
              <a:t>législatifs</a:t>
            </a:r>
            <a:r>
              <a:rPr lang="en-CA" sz="2000">
                <a:latin typeface="Calibri"/>
                <a:cs typeface="Arial"/>
              </a:rPr>
              <a:t> et </a:t>
            </a:r>
            <a:r>
              <a:rPr lang="en-CA" sz="2000" err="1">
                <a:latin typeface="Calibri"/>
                <a:cs typeface="Arial"/>
              </a:rPr>
              <a:t>stratégiques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applicables</a:t>
            </a:r>
            <a:r>
              <a:rPr lang="en-CA" sz="2000">
                <a:latin typeface="Calibri"/>
                <a:cs typeface="Arial"/>
              </a:rPr>
              <a:t> et </a:t>
            </a:r>
            <a:r>
              <a:rPr lang="en-CA" sz="2000" err="1">
                <a:latin typeface="Calibri"/>
                <a:cs typeface="Arial"/>
              </a:rPr>
              <a:t>fournit</a:t>
            </a:r>
            <a:r>
              <a:rPr lang="en-CA" sz="2000">
                <a:latin typeface="Calibri"/>
                <a:cs typeface="Arial"/>
              </a:rPr>
              <a:t> des directives sur la façon </a:t>
            </a:r>
            <a:r>
              <a:rPr lang="en-CA" sz="2000" err="1">
                <a:latin typeface="Calibri"/>
                <a:cs typeface="Arial"/>
              </a:rPr>
              <a:t>d’utiliser</a:t>
            </a:r>
            <a:r>
              <a:rPr lang="en-CA" sz="2000">
                <a:latin typeface="Calibri"/>
                <a:cs typeface="Arial"/>
              </a:rPr>
              <a:t> le </a:t>
            </a:r>
            <a:r>
              <a:rPr lang="en-CA" sz="2000" err="1">
                <a:latin typeface="Calibri"/>
                <a:cs typeface="Arial"/>
              </a:rPr>
              <a:t>consentement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ou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d’autres</a:t>
            </a:r>
            <a:r>
              <a:rPr lang="en-CA" sz="2000">
                <a:latin typeface="Calibri"/>
                <a:cs typeface="Arial"/>
              </a:rPr>
              <a:t> types </a:t>
            </a:r>
            <a:r>
              <a:rPr lang="en-CA" sz="2000" err="1">
                <a:latin typeface="Calibri"/>
                <a:cs typeface="Arial"/>
              </a:rPr>
              <a:t>d’accords</a:t>
            </a:r>
            <a:r>
              <a:rPr lang="en-CA" sz="2000">
                <a:latin typeface="Calibri"/>
                <a:cs typeface="Arial"/>
              </a:rPr>
              <a:t> :</a:t>
            </a:r>
            <a:endParaRPr lang="en-US" sz="2350">
              <a:latin typeface="Calibri"/>
              <a:cs typeface="Arial"/>
            </a:endParaRPr>
          </a:p>
          <a:p>
            <a:pPr marL="342900" indent="-342900">
              <a:buChar char="•"/>
            </a:pPr>
            <a:endParaRPr lang="en-CA" sz="2350">
              <a:latin typeface="Calibri"/>
            </a:endParaRPr>
          </a:p>
          <a:p>
            <a:pPr marL="457200" lvl="1" indent="0"/>
            <a:r>
              <a:rPr lang="en-CA" sz="2000" b="1" err="1">
                <a:latin typeface="Calibri"/>
                <a:cs typeface="Arial"/>
              </a:rPr>
              <a:t>Consentement</a:t>
            </a:r>
            <a:r>
              <a:rPr lang="en-CA" sz="2000" b="1">
                <a:latin typeface="Calibri"/>
                <a:cs typeface="Arial"/>
              </a:rPr>
              <a:t> :</a:t>
            </a:r>
            <a:r>
              <a:rPr lang="en-CA" sz="2000">
                <a:latin typeface="Calibri"/>
                <a:cs typeface="Arial"/>
              </a:rPr>
              <a:t> Pour que le </a:t>
            </a:r>
            <a:r>
              <a:rPr lang="en-CA" sz="2000" err="1">
                <a:latin typeface="Calibri"/>
                <a:cs typeface="Arial"/>
              </a:rPr>
              <a:t>consentement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soit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valide</a:t>
            </a:r>
            <a:r>
              <a:rPr lang="en-CA" sz="2000">
                <a:latin typeface="Calibri"/>
                <a:cs typeface="Arial"/>
              </a:rPr>
              <a:t>, les </a:t>
            </a:r>
            <a:r>
              <a:rPr lang="en-CA" sz="2000" err="1">
                <a:latin typeface="Calibri"/>
                <a:cs typeface="Arial"/>
              </a:rPr>
              <a:t>utilisateurs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doivent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avoir</a:t>
            </a:r>
            <a:r>
              <a:rPr lang="en-CA" sz="2000">
                <a:latin typeface="Calibri"/>
                <a:cs typeface="Arial"/>
              </a:rPr>
              <a:t> un choix et un </a:t>
            </a:r>
            <a:r>
              <a:rPr lang="en-CA" sz="2000" err="1">
                <a:latin typeface="Calibri"/>
                <a:cs typeface="Arial"/>
              </a:rPr>
              <a:t>contrôle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réels</a:t>
            </a:r>
            <a:r>
              <a:rPr lang="en-CA" sz="2000">
                <a:latin typeface="Calibri"/>
                <a:cs typeface="Arial"/>
              </a:rPr>
              <a:t> sur </a:t>
            </a:r>
            <a:r>
              <a:rPr lang="en-CA" sz="2000" err="1">
                <a:latin typeface="Calibri"/>
                <a:cs typeface="Arial"/>
              </a:rPr>
              <a:t>leurs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renseignements</a:t>
            </a:r>
            <a:r>
              <a:rPr lang="en-CA" sz="2000">
                <a:latin typeface="Calibri"/>
                <a:cs typeface="Arial"/>
              </a:rPr>
              <a:t> et </a:t>
            </a:r>
            <a:r>
              <a:rPr lang="en-CA" sz="2000" err="1">
                <a:latin typeface="Calibri"/>
                <a:cs typeface="Arial"/>
              </a:rPr>
              <a:t>leur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décision</a:t>
            </a:r>
            <a:r>
              <a:rPr lang="en-CA" sz="2000">
                <a:latin typeface="Calibri"/>
                <a:cs typeface="Arial"/>
              </a:rPr>
              <a:t> de </a:t>
            </a:r>
            <a:r>
              <a:rPr lang="en-CA" sz="2000" err="1">
                <a:latin typeface="Calibri"/>
                <a:cs typeface="Arial"/>
              </a:rPr>
              <a:t>consentir</a:t>
            </a:r>
            <a:r>
              <a:rPr lang="en-CA" sz="2000">
                <a:latin typeface="Calibri"/>
                <a:cs typeface="Arial"/>
              </a:rPr>
              <a:t> et de </a:t>
            </a:r>
            <a:r>
              <a:rPr lang="en-CA" sz="2000" err="1">
                <a:latin typeface="Calibri"/>
                <a:cs typeface="Arial"/>
              </a:rPr>
              <a:t>retirer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leur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consentement</a:t>
            </a:r>
            <a:r>
              <a:rPr lang="en-CA" sz="2000">
                <a:latin typeface="Calibri"/>
                <a:cs typeface="Arial"/>
              </a:rPr>
              <a:t>. Si la </a:t>
            </a:r>
            <a:r>
              <a:rPr lang="en-CA" sz="2000" err="1">
                <a:latin typeface="Calibri"/>
                <a:cs typeface="Arial"/>
              </a:rPr>
              <a:t>personne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n’a</a:t>
            </a:r>
            <a:r>
              <a:rPr lang="en-CA" sz="2000">
                <a:latin typeface="Calibri"/>
                <a:cs typeface="Arial"/>
              </a:rPr>
              <a:t> pas </a:t>
            </a:r>
            <a:r>
              <a:rPr lang="en-CA" sz="2000" err="1">
                <a:latin typeface="Calibri"/>
                <a:cs typeface="Arial"/>
              </a:rPr>
              <a:t>vraiment</a:t>
            </a:r>
            <a:r>
              <a:rPr lang="en-CA" sz="2000">
                <a:latin typeface="Calibri"/>
                <a:cs typeface="Arial"/>
              </a:rPr>
              <a:t> le choix, le </a:t>
            </a:r>
            <a:r>
              <a:rPr lang="en-CA" sz="2000" err="1">
                <a:latin typeface="Calibri"/>
                <a:cs typeface="Arial"/>
              </a:rPr>
              <a:t>consentement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n’est</a:t>
            </a:r>
            <a:r>
              <a:rPr lang="en-CA" sz="2000">
                <a:latin typeface="Calibri"/>
                <a:cs typeface="Arial"/>
              </a:rPr>
              <a:t> pas </a:t>
            </a:r>
            <a:r>
              <a:rPr lang="en-CA" sz="2000" err="1">
                <a:latin typeface="Calibri"/>
                <a:cs typeface="Arial"/>
              </a:rPr>
              <a:t>donné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librement</a:t>
            </a:r>
            <a:r>
              <a:rPr lang="en-CA" sz="2000">
                <a:latin typeface="Calibri"/>
                <a:cs typeface="Arial"/>
              </a:rPr>
              <a:t> et </a:t>
            </a:r>
            <a:r>
              <a:rPr lang="en-CA" sz="2000" err="1">
                <a:latin typeface="Calibri"/>
                <a:cs typeface="Arial"/>
              </a:rPr>
              <a:t>peut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être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invalide</a:t>
            </a:r>
            <a:endParaRPr lang="en-CA" sz="2000">
              <a:latin typeface="Calibri"/>
              <a:cs typeface="Arial"/>
            </a:endParaRPr>
          </a:p>
          <a:p>
            <a:pPr>
              <a:buChar char="•"/>
            </a:pPr>
            <a:endParaRPr lang="en-CA" sz="2350" b="1">
              <a:latin typeface="Calibri"/>
            </a:endParaRPr>
          </a:p>
          <a:p>
            <a:pPr marL="457200" lvl="1" indent="0"/>
            <a:r>
              <a:rPr lang="en-CA" sz="2000" b="1">
                <a:latin typeface="Calibri"/>
                <a:cs typeface="Arial"/>
              </a:rPr>
              <a:t>Entente de </a:t>
            </a:r>
            <a:r>
              <a:rPr lang="en-CA" sz="2000" b="1" err="1">
                <a:latin typeface="Calibri"/>
                <a:cs typeface="Arial"/>
              </a:rPr>
              <a:t>l’utilisateur</a:t>
            </a:r>
            <a:r>
              <a:rPr lang="en-CA" sz="2000" b="1">
                <a:latin typeface="Calibri"/>
                <a:cs typeface="Arial"/>
              </a:rPr>
              <a:t> :</a:t>
            </a:r>
            <a:r>
              <a:rPr lang="en-CA" sz="2000">
                <a:latin typeface="Calibri"/>
                <a:cs typeface="Arial"/>
              </a:rPr>
              <a:t> Si des </a:t>
            </a:r>
            <a:r>
              <a:rPr lang="en-CA" sz="2000" err="1">
                <a:latin typeface="Calibri"/>
                <a:cs typeface="Arial"/>
              </a:rPr>
              <a:t>renseignements</a:t>
            </a:r>
            <a:r>
              <a:rPr lang="en-CA" sz="2000">
                <a:latin typeface="Calibri"/>
                <a:cs typeface="Arial"/>
              </a:rPr>
              <a:t> sur </a:t>
            </a:r>
            <a:r>
              <a:rPr lang="en-CA" sz="2000" err="1">
                <a:latin typeface="Calibri"/>
                <a:cs typeface="Arial"/>
              </a:rPr>
              <a:t>l’utilisateur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sont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nécessaires</a:t>
            </a:r>
            <a:r>
              <a:rPr lang="en-CA" sz="2000">
                <a:latin typeface="Calibri"/>
                <a:cs typeface="Arial"/>
              </a:rPr>
              <a:t> à </a:t>
            </a:r>
            <a:r>
              <a:rPr lang="en-CA" sz="2000" err="1">
                <a:latin typeface="Calibri"/>
                <a:cs typeface="Arial"/>
              </a:rPr>
              <a:t>l’administration</a:t>
            </a:r>
            <a:r>
              <a:rPr lang="en-CA" sz="2000">
                <a:latin typeface="Calibri"/>
                <a:cs typeface="Arial"/>
              </a:rPr>
              <a:t> des programmes et des services </a:t>
            </a:r>
            <a:r>
              <a:rPr lang="en-CA" sz="2000" err="1">
                <a:latin typeface="Calibri"/>
                <a:cs typeface="Arial"/>
              </a:rPr>
              <a:t>d’ISDE</a:t>
            </a:r>
            <a:r>
              <a:rPr lang="en-CA" sz="2000">
                <a:latin typeface="Calibri"/>
                <a:cs typeface="Arial"/>
              </a:rPr>
              <a:t>, le </a:t>
            </a:r>
            <a:r>
              <a:rPr lang="en-CA" sz="2000" err="1">
                <a:latin typeface="Calibri"/>
                <a:cs typeface="Arial"/>
              </a:rPr>
              <a:t>consentement</a:t>
            </a:r>
            <a:r>
              <a:rPr lang="en-CA" sz="2000">
                <a:latin typeface="Calibri"/>
                <a:cs typeface="Arial"/>
              </a:rPr>
              <a:t> ne </a:t>
            </a:r>
            <a:r>
              <a:rPr lang="en-CA" sz="2000" err="1">
                <a:latin typeface="Calibri"/>
                <a:cs typeface="Arial"/>
              </a:rPr>
              <a:t>devrait</a:t>
            </a:r>
            <a:r>
              <a:rPr lang="en-CA" sz="2000">
                <a:latin typeface="Calibri"/>
                <a:cs typeface="Arial"/>
              </a:rPr>
              <a:t> pas </a:t>
            </a:r>
            <a:r>
              <a:rPr lang="en-CA" sz="2000" err="1">
                <a:latin typeface="Calibri"/>
                <a:cs typeface="Arial"/>
              </a:rPr>
              <a:t>être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recueilli</a:t>
            </a:r>
            <a:r>
              <a:rPr lang="en-CA" sz="2000">
                <a:latin typeface="Calibri"/>
                <a:cs typeface="Arial"/>
              </a:rPr>
              <a:t>. </a:t>
            </a:r>
            <a:r>
              <a:rPr lang="en-CA" sz="2000" err="1">
                <a:latin typeface="Calibri"/>
                <a:cs typeface="Arial"/>
              </a:rPr>
              <a:t>L’utilisateur</a:t>
            </a:r>
            <a:r>
              <a:rPr lang="en-CA" sz="2000">
                <a:latin typeface="Calibri"/>
                <a:cs typeface="Arial"/>
              </a:rPr>
              <a:t> doit </a:t>
            </a:r>
            <a:r>
              <a:rPr lang="en-CA" sz="2000" err="1">
                <a:latin typeface="Calibri"/>
                <a:cs typeface="Arial"/>
              </a:rPr>
              <a:t>plutôt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reconnaître</a:t>
            </a:r>
            <a:r>
              <a:rPr lang="en-CA" sz="2000">
                <a:latin typeface="Calibri"/>
                <a:cs typeface="Arial"/>
              </a:rPr>
              <a:t> les conditions de service (</a:t>
            </a:r>
            <a:r>
              <a:rPr lang="en-CA" sz="2000" err="1">
                <a:latin typeface="Calibri"/>
                <a:cs typeface="Arial"/>
              </a:rPr>
              <a:t>souvent</a:t>
            </a:r>
            <a:r>
              <a:rPr lang="en-CA" sz="2000">
                <a:latin typeface="Calibri"/>
                <a:cs typeface="Arial"/>
              </a:rPr>
              <a:t> </a:t>
            </a:r>
            <a:r>
              <a:rPr lang="en-CA" sz="2000" err="1">
                <a:latin typeface="Calibri"/>
                <a:cs typeface="Arial"/>
              </a:rPr>
              <a:t>appelées</a:t>
            </a:r>
            <a:r>
              <a:rPr lang="en-CA" sz="2000">
                <a:latin typeface="Calibri"/>
                <a:cs typeface="Arial"/>
              </a:rPr>
              <a:t> conditions </a:t>
            </a:r>
            <a:r>
              <a:rPr lang="en-CA" sz="2000" err="1">
                <a:latin typeface="Calibri"/>
                <a:cs typeface="Arial"/>
              </a:rPr>
              <a:t>d’utilisation</a:t>
            </a:r>
            <a:r>
              <a:rPr lang="en-CA" sz="2000">
                <a:latin typeface="Calibri"/>
                <a:cs typeface="Arial"/>
              </a:rPr>
              <a:t>, conditions de service, etc.)</a:t>
            </a:r>
            <a:endParaRPr lang="en-CA" sz="2000">
              <a:latin typeface="Calibri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C1121C-7CB7-A7ED-5F25-F86EFC4C2F95}"/>
              </a:ext>
            </a:extLst>
          </p:cNvPr>
          <p:cNvSpPr/>
          <p:nvPr/>
        </p:nvSpPr>
        <p:spPr>
          <a:xfrm>
            <a:off x="1073282" y="5732307"/>
            <a:ext cx="10045435" cy="366443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Please see Annex B for legislation and policies considered during the Framework’s development</a:t>
            </a:r>
          </a:p>
        </p:txBody>
      </p:sp>
    </p:spTree>
    <p:extLst>
      <p:ext uri="{BB962C8B-B14F-4D97-AF65-F5344CB8AC3E}">
        <p14:creationId xmlns:p14="http://schemas.microsoft.com/office/powerpoint/2010/main" val="27447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7eff82f-11bc-44fa-9033-f4ddf3f6c3dc" xsi:nil="true"/>
    <lcf76f155ced4ddcb4097134ff3c332f xmlns="b7abc792-4b54-48a7-888f-719158cc402e">
      <Terms xmlns="http://schemas.microsoft.com/office/infopath/2007/PartnerControls"/>
    </lcf76f155ced4ddcb4097134ff3c332f>
    <SharedWithUsers xmlns="b7eff82f-11bc-44fa-9033-f4ddf3f6c3dc">
      <UserInfo>
        <DisplayName>Wei, Katie (ISED/ISDE)</DisplayName>
        <AccountId>78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A5A75026B7C345BA870167A95BB625" ma:contentTypeVersion="15" ma:contentTypeDescription="Create a new document." ma:contentTypeScope="" ma:versionID="142cc8c054c766d473283307d5695b92">
  <xsd:schema xmlns:xsd="http://www.w3.org/2001/XMLSchema" xmlns:xs="http://www.w3.org/2001/XMLSchema" xmlns:p="http://schemas.microsoft.com/office/2006/metadata/properties" xmlns:ns2="b7abc792-4b54-48a7-888f-719158cc402e" xmlns:ns3="b7eff82f-11bc-44fa-9033-f4ddf3f6c3dc" targetNamespace="http://schemas.microsoft.com/office/2006/metadata/properties" ma:root="true" ma:fieldsID="e5b44a81892f31893fd0dcad16fd6c5d" ns2:_="" ns3:_="">
    <xsd:import namespace="b7abc792-4b54-48a7-888f-719158cc402e"/>
    <xsd:import namespace="b7eff82f-11bc-44fa-9033-f4ddf3f6c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abc792-4b54-48a7-888f-719158cc4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e611818-9f16-49ea-8566-2bcc11f3b7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ff82f-11bc-44fa-9033-f4ddf3f6c3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5c07f16-6f29-48ac-ab0c-ab111d4d750b}" ma:internalName="TaxCatchAll" ma:showField="CatchAllData" ma:web="b7eff82f-11bc-44fa-9033-f4ddf3f6c3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CD6EF-3259-4220-B556-61273AE272D8}">
  <ds:schemaRefs>
    <ds:schemaRef ds:uri="b7abc792-4b54-48a7-888f-719158cc402e"/>
    <ds:schemaRef ds:uri="b7eff82f-11bc-44fa-9033-f4ddf3f6c3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FB9DE39-29CD-439B-9304-5E02769E60D3}">
  <ds:schemaRefs>
    <ds:schemaRef ds:uri="b7abc792-4b54-48a7-888f-719158cc402e"/>
    <ds:schemaRef ds:uri="b7eff82f-11bc-44fa-9033-f4ddf3f6c3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B149031-67B2-49E5-A29E-EC84C5844B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4229</Words>
  <Application>Microsoft Office PowerPoint</Application>
  <PresentationFormat>Widescreen</PresentationFormat>
  <Paragraphs>409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Bahnschrift SemiBold</vt:lpstr>
      <vt:lpstr>Calibri</vt:lpstr>
      <vt:lpstr>Calibri Light</vt:lpstr>
      <vt:lpstr>Century Gothic</vt:lpstr>
      <vt:lpstr>Noto Sans</vt:lpstr>
      <vt:lpstr>Roboto</vt:lpstr>
      <vt:lpstr>Wingdings</vt:lpstr>
      <vt:lpstr>Office Theme</vt:lpstr>
      <vt:lpstr>Introduction to Consent Management</vt:lpstr>
      <vt:lpstr>Objectives</vt:lpstr>
      <vt:lpstr>Today’s Reality</vt:lpstr>
      <vt:lpstr>PowerPoint Presentation</vt:lpstr>
      <vt:lpstr>Vue d'ensemble</vt:lpstr>
      <vt:lpstr>Proposition de valeur</vt:lpstr>
      <vt:lpstr>PowerPoint Presentation</vt:lpstr>
      <vt:lpstr>Alignements stratégique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Annexe A (cont.) : Consultations</vt:lpstr>
      <vt:lpstr>PowerPoint Presentation</vt:lpstr>
      <vt:lpstr>Annexe A (cont.) : Domaines de rétroaction</vt:lpstr>
      <vt:lpstr>Annexe B : Considérations</vt:lpstr>
      <vt:lpstr>PowerPoint Presentation</vt:lpstr>
      <vt:lpstr>PowerPoint Presentation</vt:lpstr>
      <vt:lpstr>PowerPoint Presentation</vt:lpstr>
      <vt:lpstr>Annexe F : Mesure de succès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– Table of Contents - Enterprise Consent Framework</dc:title>
  <dc:creator>Wei, Katie (ISED/ISDE)</dc:creator>
  <cp:lastModifiedBy>Foster, Shanique (ISED/ISDE)</cp:lastModifiedBy>
  <cp:revision>4</cp:revision>
  <dcterms:created xsi:type="dcterms:W3CDTF">2022-12-12T12:05:55Z</dcterms:created>
  <dcterms:modified xsi:type="dcterms:W3CDTF">2023-12-27T15:49:59Z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0x010100A7A5A75026B7C345BA870167A95BB625</vt:lpwstr>
  </property>
  <property fmtid="{D5CDD505-2E9C-101B-9397-08002B2CF9AE}" pid="3" name="MediaServiceImageTags">
    <vt:lpwstr/>
  </property>
  <property fmtid="{D5CDD505-2E9C-101B-9397-08002B2CF9AE}" pid="4" name="_AdHocReviewCycleID">
    <vt:i4>-663137064</vt:i4>
  </property>
  <property fmtid="{D5CDD505-2E9C-101B-9397-08002B2CF9AE}" pid="5" name="_NewReviewCycle">
    <vt:lpwstr/>
  </property>
  <property fmtid="{D5CDD505-2E9C-101B-9397-08002B2CF9AE}" pid="6" name="_EmailSubject">
    <vt:lpwstr>Update Consent SharePoint with New Content</vt:lpwstr>
  </property>
  <property fmtid="{D5CDD505-2E9C-101B-9397-08002B2CF9AE}" pid="7" name="_AuthorEmail">
    <vt:lpwstr>Shanique.Foster@ised-isde.gc.ca</vt:lpwstr>
  </property>
  <property fmtid="{D5CDD505-2E9C-101B-9397-08002B2CF9AE}" pid="8" name="_AuthorEmailDisplayName">
    <vt:lpwstr>Foster, Shanique (ISED/ISDE)</vt:lpwstr>
  </property>
</Properties>
</file>