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4.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436" r:id="rId6"/>
    <p:sldId id="434" r:id="rId7"/>
    <p:sldId id="524" r:id="rId8"/>
    <p:sldId id="525" r:id="rId9"/>
    <p:sldId id="548" r:id="rId10"/>
    <p:sldId id="528" r:id="rId11"/>
    <p:sldId id="533" r:id="rId12"/>
    <p:sldId id="537" r:id="rId13"/>
    <p:sldId id="554" r:id="rId14"/>
    <p:sldId id="538" r:id="rId15"/>
    <p:sldId id="522" r:id="rId16"/>
    <p:sldId id="555" r:id="rId17"/>
    <p:sldId id="549" r:id="rId18"/>
    <p:sldId id="550" r:id="rId19"/>
    <p:sldId id="551" r:id="rId20"/>
    <p:sldId id="544" r:id="rId21"/>
    <p:sldId id="559" r:id="rId22"/>
    <p:sldId id="552" r:id="rId23"/>
    <p:sldId id="55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599772-2B3E-F568-DD36-CC1AF92E47CE}" name="Marie-Lyne Renaud" initials="MR" userId="S::Marie-Lyne.Renaud@infc.gc.ca::2f938d31-13f5-483c-9990-73376a58c9fb" providerId="AD"/>
  <p188:author id="{252B03CE-ABEA-BF1F-2105-44AAC08959D0}" name="Ileleji, Stacey (She/Her, Elle/La)" initials="SI" userId="S::SILELEJI@tbs-sct.gc.ca::4a0695cf-aa69-4864-9112-ffe75995f8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63" d="100"/>
          <a:sy n="63" d="100"/>
        </p:scale>
        <p:origin x="78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2FE97-3B52-4A29-8D12-129CC6813CB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BD818C9-A3D4-480E-8420-0392C159057E}">
      <dgm:prSet custT="1"/>
      <dgm:spPr>
        <a:solidFill>
          <a:schemeClr val="tx1"/>
        </a:solidFill>
      </dgm:spPr>
      <dgm:t>
        <a:bodyPr/>
        <a:lstStyle/>
        <a:p>
          <a:r>
            <a:rPr lang="en-US" sz="2800" dirty="0"/>
            <a:t>How do you typically feel when faced with workplace change? </a:t>
          </a:r>
          <a:r>
            <a:rPr lang="en-US" sz="2800" i="1" dirty="0"/>
            <a:t>(Options: Excited, Cautious, Resistant, Overwhelmed, Neutral)​​</a:t>
          </a:r>
          <a:endParaRPr lang="en-US" sz="2800" dirty="0"/>
        </a:p>
      </dgm:t>
    </dgm:pt>
    <dgm:pt modelId="{8FAB02D9-55A8-48AC-8C04-42434CCB97C7}" type="parTrans" cxnId="{A24919D4-5CCA-41FE-9524-79F87195B4EA}">
      <dgm:prSet/>
      <dgm:spPr/>
      <dgm:t>
        <a:bodyPr/>
        <a:lstStyle/>
        <a:p>
          <a:endParaRPr lang="en-US"/>
        </a:p>
      </dgm:t>
    </dgm:pt>
    <dgm:pt modelId="{328B04B4-C480-4E77-AA47-BE93C0757EC8}" type="sibTrans" cxnId="{A24919D4-5CCA-41FE-9524-79F87195B4EA}">
      <dgm:prSet/>
      <dgm:spPr/>
      <dgm:t>
        <a:bodyPr/>
        <a:lstStyle/>
        <a:p>
          <a:endParaRPr lang="en-US"/>
        </a:p>
      </dgm:t>
    </dgm:pt>
    <dgm:pt modelId="{CE5422D5-52A4-402E-B3BD-1822080DB73B}">
      <dgm:prSet custT="1"/>
      <dgm:spPr>
        <a:solidFill>
          <a:srgbClr val="FFC000"/>
        </a:solidFill>
      </dgm:spPr>
      <dgm:t>
        <a:bodyPr/>
        <a:lstStyle/>
        <a:p>
          <a:r>
            <a:rPr lang="en-US" sz="2800" dirty="0"/>
            <a:t>Comment </a:t>
          </a:r>
          <a:r>
            <a:rPr lang="en-US" sz="2800" dirty="0" err="1"/>
            <a:t>vous</a:t>
          </a:r>
          <a:r>
            <a:rPr lang="en-US" sz="2800" dirty="0"/>
            <a:t> </a:t>
          </a:r>
          <a:r>
            <a:rPr lang="en-US" sz="2800" dirty="0" err="1"/>
            <a:t>sentez-vous</a:t>
          </a:r>
          <a:r>
            <a:rPr lang="en-US" sz="2800" dirty="0"/>
            <a:t> </a:t>
          </a:r>
          <a:r>
            <a:rPr lang="en-US" sz="2800" dirty="0" err="1"/>
            <a:t>généralement</a:t>
          </a:r>
          <a:r>
            <a:rPr lang="en-US" sz="2800" dirty="0"/>
            <a:t> face à un changement au travail? </a:t>
          </a:r>
          <a:r>
            <a:rPr lang="en-US" sz="2800" i="1" dirty="0"/>
            <a:t>(Options: </a:t>
          </a:r>
          <a:r>
            <a:rPr lang="en-US" sz="2800" i="1" dirty="0" err="1"/>
            <a:t>excité</a:t>
          </a:r>
          <a:r>
            <a:rPr lang="en-US" sz="2800" i="1" dirty="0"/>
            <a:t>(e), prudent(e), </a:t>
          </a:r>
          <a:r>
            <a:rPr lang="en-US" sz="2800" i="1" dirty="0" err="1"/>
            <a:t>résistant</a:t>
          </a:r>
          <a:r>
            <a:rPr lang="en-US" sz="2800" i="1" dirty="0"/>
            <a:t>(e), </a:t>
          </a:r>
          <a:r>
            <a:rPr lang="en-US" sz="2800" i="1" dirty="0" err="1"/>
            <a:t>débordé</a:t>
          </a:r>
          <a:r>
            <a:rPr lang="en-US" sz="2800" i="1" dirty="0"/>
            <a:t>(e), </a:t>
          </a:r>
          <a:r>
            <a:rPr lang="en-US" sz="2800" i="1" dirty="0" err="1"/>
            <a:t>neutre</a:t>
          </a:r>
          <a:r>
            <a:rPr lang="en-US" sz="2800" i="1" dirty="0"/>
            <a:t>(e))</a:t>
          </a:r>
          <a:endParaRPr lang="en-US" sz="2800" dirty="0"/>
        </a:p>
      </dgm:t>
    </dgm:pt>
    <dgm:pt modelId="{5D3BDF6D-15C0-4AE6-A1B5-182ABD7D25B8}" type="parTrans" cxnId="{A6F90694-8C72-4D11-80F3-C61704E4CEEE}">
      <dgm:prSet/>
      <dgm:spPr/>
      <dgm:t>
        <a:bodyPr/>
        <a:lstStyle/>
        <a:p>
          <a:endParaRPr lang="en-US"/>
        </a:p>
      </dgm:t>
    </dgm:pt>
    <dgm:pt modelId="{425D1B6C-D795-41C4-8E2F-EB5562C60E44}" type="sibTrans" cxnId="{A6F90694-8C72-4D11-80F3-C61704E4CEEE}">
      <dgm:prSet/>
      <dgm:spPr/>
      <dgm:t>
        <a:bodyPr/>
        <a:lstStyle/>
        <a:p>
          <a:endParaRPr lang="en-US"/>
        </a:p>
      </dgm:t>
    </dgm:pt>
    <dgm:pt modelId="{C52278B5-1291-4166-A8F0-CE862CD1D5FA}" type="pres">
      <dgm:prSet presAssocID="{40E2FE97-3B52-4A29-8D12-129CC6813CB8}" presName="linear" presStyleCnt="0">
        <dgm:presLayoutVars>
          <dgm:animLvl val="lvl"/>
          <dgm:resizeHandles val="exact"/>
        </dgm:presLayoutVars>
      </dgm:prSet>
      <dgm:spPr/>
    </dgm:pt>
    <dgm:pt modelId="{261640E0-123B-4536-A0F5-FF25E329E556}" type="pres">
      <dgm:prSet presAssocID="{0BD818C9-A3D4-480E-8420-0392C159057E}" presName="parentText" presStyleLbl="node1" presStyleIdx="0" presStyleCnt="2" custLinFactY="-9320" custLinFactNeighborX="-685" custLinFactNeighborY="-100000">
        <dgm:presLayoutVars>
          <dgm:chMax val="0"/>
          <dgm:bulletEnabled val="1"/>
        </dgm:presLayoutVars>
      </dgm:prSet>
      <dgm:spPr/>
    </dgm:pt>
    <dgm:pt modelId="{7AF24847-9267-488E-BBE3-D68E966FC469}" type="pres">
      <dgm:prSet presAssocID="{328B04B4-C480-4E77-AA47-BE93C0757EC8}" presName="spacer" presStyleCnt="0"/>
      <dgm:spPr/>
    </dgm:pt>
    <dgm:pt modelId="{4A05B438-1B7C-4782-A0D5-45E76398EF8F}" type="pres">
      <dgm:prSet presAssocID="{CE5422D5-52A4-402E-B3BD-1822080DB73B}" presName="parentText" presStyleLbl="node1" presStyleIdx="1" presStyleCnt="2" custLinFactY="4984" custLinFactNeighborX="-959" custLinFactNeighborY="100000">
        <dgm:presLayoutVars>
          <dgm:chMax val="0"/>
          <dgm:bulletEnabled val="1"/>
        </dgm:presLayoutVars>
      </dgm:prSet>
      <dgm:spPr/>
    </dgm:pt>
  </dgm:ptLst>
  <dgm:cxnLst>
    <dgm:cxn modelId="{50F3F08A-6BCD-4D14-8A23-2B1DF66A8902}" type="presOf" srcId="{CE5422D5-52A4-402E-B3BD-1822080DB73B}" destId="{4A05B438-1B7C-4782-A0D5-45E76398EF8F}" srcOrd="0" destOrd="0" presId="urn:microsoft.com/office/officeart/2005/8/layout/vList2"/>
    <dgm:cxn modelId="{A6F90694-8C72-4D11-80F3-C61704E4CEEE}" srcId="{40E2FE97-3B52-4A29-8D12-129CC6813CB8}" destId="{CE5422D5-52A4-402E-B3BD-1822080DB73B}" srcOrd="1" destOrd="0" parTransId="{5D3BDF6D-15C0-4AE6-A1B5-182ABD7D25B8}" sibTransId="{425D1B6C-D795-41C4-8E2F-EB5562C60E44}"/>
    <dgm:cxn modelId="{9E45F4A4-D5BA-47CA-977A-1884732678FD}" type="presOf" srcId="{40E2FE97-3B52-4A29-8D12-129CC6813CB8}" destId="{C52278B5-1291-4166-A8F0-CE862CD1D5FA}" srcOrd="0" destOrd="0" presId="urn:microsoft.com/office/officeart/2005/8/layout/vList2"/>
    <dgm:cxn modelId="{A24919D4-5CCA-41FE-9524-79F87195B4EA}" srcId="{40E2FE97-3B52-4A29-8D12-129CC6813CB8}" destId="{0BD818C9-A3D4-480E-8420-0392C159057E}" srcOrd="0" destOrd="0" parTransId="{8FAB02D9-55A8-48AC-8C04-42434CCB97C7}" sibTransId="{328B04B4-C480-4E77-AA47-BE93C0757EC8}"/>
    <dgm:cxn modelId="{955B24DA-6CE5-4ECE-9C2B-DBD51BAD0D51}" type="presOf" srcId="{0BD818C9-A3D4-480E-8420-0392C159057E}" destId="{261640E0-123B-4536-A0F5-FF25E329E556}" srcOrd="0" destOrd="0" presId="urn:microsoft.com/office/officeart/2005/8/layout/vList2"/>
    <dgm:cxn modelId="{80361E79-2712-43B8-811D-148C3645BE0E}" type="presParOf" srcId="{C52278B5-1291-4166-A8F0-CE862CD1D5FA}" destId="{261640E0-123B-4536-A0F5-FF25E329E556}" srcOrd="0" destOrd="0" presId="urn:microsoft.com/office/officeart/2005/8/layout/vList2"/>
    <dgm:cxn modelId="{2BDD9096-EDE8-4D65-9B2D-BAE94CBB26C0}" type="presParOf" srcId="{C52278B5-1291-4166-A8F0-CE862CD1D5FA}" destId="{7AF24847-9267-488E-BBE3-D68E966FC469}" srcOrd="1" destOrd="0" presId="urn:microsoft.com/office/officeart/2005/8/layout/vList2"/>
    <dgm:cxn modelId="{3740F36A-88A9-49E4-86BE-18A95810C19A}" type="presParOf" srcId="{C52278B5-1291-4166-A8F0-CE862CD1D5FA}" destId="{4A05B438-1B7C-4782-A0D5-45E76398EF8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09B631-3C11-461B-A39E-022F85069270}"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3354174-C949-4E3B-B6DB-54614FAAB618}">
      <dgm:prSet/>
      <dgm:spPr>
        <a:solidFill>
          <a:schemeClr val="tx1"/>
        </a:solidFill>
      </dgm:spPr>
      <dgm:t>
        <a:bodyPr/>
        <a:lstStyle/>
        <a:p>
          <a:r>
            <a:rPr lang="en-US" b="1" dirty="0"/>
            <a:t>What helps you adapt best to workplace change?</a:t>
          </a:r>
        </a:p>
        <a:p>
          <a:r>
            <a:rPr lang="en-US" i="1" dirty="0"/>
            <a:t>(</a:t>
          </a:r>
          <a:r>
            <a:rPr lang="en-US" b="1" i="1" dirty="0"/>
            <a:t>Options: </a:t>
          </a:r>
          <a:r>
            <a:rPr lang="en-US" i="1" dirty="0"/>
            <a:t>Clear communications, time to adjust and learn, training, hands-on practice, support from manager / team or seeing results)​</a:t>
          </a:r>
          <a:endParaRPr lang="en-US" dirty="0"/>
        </a:p>
      </dgm:t>
    </dgm:pt>
    <dgm:pt modelId="{CA50AC82-9F2F-4007-A166-3A2E8099CB0B}" type="parTrans" cxnId="{4A11F831-E8CF-4D34-80EE-757D2F68EBF1}">
      <dgm:prSet/>
      <dgm:spPr/>
      <dgm:t>
        <a:bodyPr/>
        <a:lstStyle/>
        <a:p>
          <a:endParaRPr lang="en-US"/>
        </a:p>
      </dgm:t>
    </dgm:pt>
    <dgm:pt modelId="{36FED9DE-6302-40ED-AD24-527F3B5320A0}" type="sibTrans" cxnId="{4A11F831-E8CF-4D34-80EE-757D2F68EBF1}">
      <dgm:prSet/>
      <dgm:spPr>
        <a:solidFill>
          <a:schemeClr val="bg2">
            <a:lumMod val="50000"/>
            <a:alpha val="90000"/>
          </a:schemeClr>
        </a:solidFill>
      </dgm:spPr>
      <dgm:t>
        <a:bodyPr/>
        <a:lstStyle/>
        <a:p>
          <a:endParaRPr lang="en-US"/>
        </a:p>
      </dgm:t>
    </dgm:pt>
    <dgm:pt modelId="{F09601C0-571F-475E-895A-B50334183C69}" type="pres">
      <dgm:prSet presAssocID="{7109B631-3C11-461B-A39E-022F85069270}" presName="outerComposite" presStyleCnt="0">
        <dgm:presLayoutVars>
          <dgm:chMax val="5"/>
          <dgm:dir/>
          <dgm:resizeHandles val="exact"/>
        </dgm:presLayoutVars>
      </dgm:prSet>
      <dgm:spPr/>
    </dgm:pt>
    <dgm:pt modelId="{D888D143-AD67-4D2C-A8AF-40E4342E178D}" type="pres">
      <dgm:prSet presAssocID="{7109B631-3C11-461B-A39E-022F85069270}" presName="dummyMaxCanvas" presStyleCnt="0">
        <dgm:presLayoutVars/>
      </dgm:prSet>
      <dgm:spPr/>
    </dgm:pt>
    <dgm:pt modelId="{971B7D39-B4EF-4839-8AFA-2868DE84111C}" type="pres">
      <dgm:prSet presAssocID="{7109B631-3C11-461B-A39E-022F85069270}" presName="OneNode_1" presStyleLbl="node1" presStyleIdx="0" presStyleCnt="1" custLinFactNeighborX="-9206" custLinFactNeighborY="29511">
        <dgm:presLayoutVars>
          <dgm:bulletEnabled val="1"/>
        </dgm:presLayoutVars>
      </dgm:prSet>
      <dgm:spPr/>
    </dgm:pt>
  </dgm:ptLst>
  <dgm:cxnLst>
    <dgm:cxn modelId="{4A11F831-E8CF-4D34-80EE-757D2F68EBF1}" srcId="{7109B631-3C11-461B-A39E-022F85069270}" destId="{33354174-C949-4E3B-B6DB-54614FAAB618}" srcOrd="0" destOrd="0" parTransId="{CA50AC82-9F2F-4007-A166-3A2E8099CB0B}" sibTransId="{36FED9DE-6302-40ED-AD24-527F3B5320A0}"/>
    <dgm:cxn modelId="{184F27C2-F825-4EA5-A6D8-055B875B2A91}" type="presOf" srcId="{7109B631-3C11-461B-A39E-022F85069270}" destId="{F09601C0-571F-475E-895A-B50334183C69}" srcOrd="0" destOrd="0" presId="urn:microsoft.com/office/officeart/2005/8/layout/vProcess5"/>
    <dgm:cxn modelId="{562072DA-7BD0-4357-B15D-703063D30AB2}" type="presOf" srcId="{33354174-C949-4E3B-B6DB-54614FAAB618}" destId="{971B7D39-B4EF-4839-8AFA-2868DE84111C}" srcOrd="0" destOrd="0" presId="urn:microsoft.com/office/officeart/2005/8/layout/vProcess5"/>
    <dgm:cxn modelId="{F5F254EF-8611-4F0B-AC2A-45015DDEC8AE}" type="presParOf" srcId="{F09601C0-571F-475E-895A-B50334183C69}" destId="{D888D143-AD67-4D2C-A8AF-40E4342E178D}" srcOrd="0" destOrd="0" presId="urn:microsoft.com/office/officeart/2005/8/layout/vProcess5"/>
    <dgm:cxn modelId="{9258EEA5-84BE-4CCD-A559-28A103C63690}" type="presParOf" srcId="{F09601C0-571F-475E-895A-B50334183C69}" destId="{971B7D39-B4EF-4839-8AFA-2868DE84111C}"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931A1D-4E7F-411F-A8D5-3FDF9EF9283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BE8F18-8EA1-4730-BA5D-89BCE7FF2931}">
      <dgm:prSet/>
      <dgm:spPr/>
      <dgm:t>
        <a:bodyPr/>
        <a:lstStyle/>
        <a:p>
          <a:pPr>
            <a:lnSpc>
              <a:spcPct val="100000"/>
            </a:lnSpc>
          </a:pPr>
          <a:r>
            <a:rPr lang="en-US" b="1" dirty="0">
              <a:latin typeface="Aptos Display" panose="020F0302020204030204"/>
            </a:rPr>
            <a:t>Communication</a:t>
          </a:r>
          <a:r>
            <a:rPr lang="en-US" b="1" dirty="0"/>
            <a:t> </a:t>
          </a:r>
          <a:r>
            <a:rPr lang="en-US" b="1" dirty="0" err="1">
              <a:latin typeface="Aptos Display" panose="020F0302020204030204"/>
            </a:rPr>
            <a:t>transparente</a:t>
          </a:r>
          <a:r>
            <a:rPr lang="en-US" b="1" dirty="0">
              <a:latin typeface="Aptos Display" panose="020F0302020204030204"/>
            </a:rPr>
            <a:t> </a:t>
          </a:r>
          <a:r>
            <a:rPr lang="en-US" dirty="0">
              <a:latin typeface="Aptos Display" panose="020F0302020204030204"/>
            </a:rPr>
            <a:t> </a:t>
          </a:r>
          <a:r>
            <a:rPr lang="en-US" dirty="0"/>
            <a:t>– </a:t>
          </a:r>
          <a:r>
            <a:rPr lang="en-US" dirty="0">
              <a:latin typeface="Aptos Display" panose="020F0302020204030204"/>
            </a:rPr>
            <a:t> </a:t>
          </a:r>
          <a:r>
            <a:rPr lang="en-US" dirty="0" err="1">
              <a:latin typeface="Aptos Display" panose="020F0302020204030204"/>
            </a:rPr>
            <a:t>explique</a:t>
          </a:r>
          <a:r>
            <a:rPr lang="en-US" dirty="0">
              <a:latin typeface="Aptos Display" panose="020F0302020204030204"/>
            </a:rPr>
            <a:t> </a:t>
          </a:r>
          <a:r>
            <a:rPr lang="en-US" dirty="0" err="1">
              <a:latin typeface="Aptos Display" panose="020F0302020204030204"/>
            </a:rPr>
            <a:t>clairement</a:t>
          </a:r>
          <a:r>
            <a:rPr lang="en-US" dirty="0">
              <a:latin typeface="Aptos Display" panose="020F0302020204030204"/>
            </a:rPr>
            <a:t> les raisons du changement et la manière don’t il </a:t>
          </a:r>
          <a:r>
            <a:rPr lang="en-US" dirty="0" err="1">
              <a:latin typeface="Aptos Display" panose="020F0302020204030204"/>
            </a:rPr>
            <a:t>bénéficie</a:t>
          </a:r>
          <a:r>
            <a:rPr lang="en-US" dirty="0">
              <a:latin typeface="Aptos Display" panose="020F0302020204030204"/>
            </a:rPr>
            <a:t> aux </a:t>
          </a:r>
          <a:r>
            <a:rPr lang="en-US" dirty="0" err="1">
              <a:latin typeface="Aptos Display" panose="020F0302020204030204"/>
            </a:rPr>
            <a:t>employés</a:t>
          </a:r>
          <a:r>
            <a:rPr lang="en-US" dirty="0"/>
            <a:t>.​​​</a:t>
          </a:r>
        </a:p>
      </dgm:t>
    </dgm:pt>
    <dgm:pt modelId="{635387C8-1926-45C5-903A-0B6C066B30AA}" type="parTrans" cxnId="{A5062E12-00EC-433F-9893-4C70E3445DED}">
      <dgm:prSet/>
      <dgm:spPr/>
      <dgm:t>
        <a:bodyPr/>
        <a:lstStyle/>
        <a:p>
          <a:endParaRPr lang="en-US"/>
        </a:p>
      </dgm:t>
    </dgm:pt>
    <dgm:pt modelId="{911C5A34-E6E3-42EF-A67E-8FCD1BD392E1}" type="sibTrans" cxnId="{A5062E12-00EC-433F-9893-4C70E3445DED}">
      <dgm:prSet/>
      <dgm:spPr/>
      <dgm:t>
        <a:bodyPr/>
        <a:lstStyle/>
        <a:p>
          <a:endParaRPr lang="en-US"/>
        </a:p>
      </dgm:t>
    </dgm:pt>
    <dgm:pt modelId="{6FEE7E03-3348-4172-B602-333C9B1CF3C4}">
      <dgm:prSet/>
      <dgm:spPr/>
      <dgm:t>
        <a:bodyPr/>
        <a:lstStyle/>
        <a:p>
          <a:pPr>
            <a:lnSpc>
              <a:spcPct val="100000"/>
            </a:lnSpc>
          </a:pPr>
          <a:r>
            <a:rPr lang="en-US" b="1"/>
            <a:t>Engagement </a:t>
          </a:r>
          <a:r>
            <a:rPr lang="en-US" b="1">
              <a:latin typeface="Aptos Display" panose="020F0302020204030204"/>
            </a:rPr>
            <a:t>et participation</a:t>
          </a:r>
          <a:r>
            <a:rPr lang="en-US"/>
            <a:t> – </a:t>
          </a:r>
          <a:r>
            <a:rPr lang="en-US" err="1">
              <a:latin typeface="Aptos Display" panose="020F0302020204030204"/>
            </a:rPr>
            <a:t>Impliquer</a:t>
          </a:r>
          <a:r>
            <a:rPr lang="en-US">
              <a:latin typeface="Aptos Display" panose="020F0302020204030204"/>
            </a:rPr>
            <a:t> les</a:t>
          </a:r>
          <a:r>
            <a:rPr lang="en-US"/>
            <a:t> </a:t>
          </a:r>
          <a:r>
            <a:rPr lang="en-US" err="1">
              <a:latin typeface="Aptos Display" panose="020F0302020204030204"/>
            </a:rPr>
            <a:t>employés</a:t>
          </a:r>
          <a:r>
            <a:rPr lang="en-US"/>
            <a:t> </a:t>
          </a:r>
          <a:r>
            <a:rPr lang="en-US" err="1">
              <a:latin typeface="Aptos Display" panose="020F0302020204030204"/>
            </a:rPr>
            <a:t>dès</a:t>
          </a:r>
          <a:r>
            <a:rPr lang="en-US">
              <a:latin typeface="Aptos Display" panose="020F0302020204030204"/>
            </a:rPr>
            <a:t> le </a:t>
          </a:r>
          <a:r>
            <a:rPr lang="en-US" err="1">
              <a:latin typeface="Aptos Display" panose="020F0302020204030204"/>
            </a:rPr>
            <a:t>départ</a:t>
          </a:r>
          <a:r>
            <a:rPr lang="en-US">
              <a:latin typeface="Aptos Display" panose="020F0302020204030204"/>
            </a:rPr>
            <a:t> et </a:t>
          </a:r>
          <a:r>
            <a:rPr lang="en-US" err="1">
              <a:latin typeface="Aptos Display" panose="020F0302020204030204"/>
            </a:rPr>
            <a:t>répondre</a:t>
          </a:r>
          <a:r>
            <a:rPr lang="en-US">
              <a:latin typeface="Aptos Display" panose="020F0302020204030204"/>
            </a:rPr>
            <a:t> à </a:t>
          </a:r>
          <a:r>
            <a:rPr lang="en-US" err="1">
              <a:latin typeface="Aptos Display" panose="020F0302020204030204"/>
            </a:rPr>
            <a:t>leurs</a:t>
          </a:r>
          <a:r>
            <a:rPr lang="en-US">
              <a:latin typeface="Aptos Display" panose="020F0302020204030204"/>
            </a:rPr>
            <a:t> </a:t>
          </a:r>
          <a:r>
            <a:rPr lang="en-US" err="1">
              <a:latin typeface="Aptos Display" panose="020F0302020204030204"/>
            </a:rPr>
            <a:t>préoccupations</a:t>
          </a:r>
          <a:r>
            <a:rPr lang="en-US"/>
            <a:t>.​​​</a:t>
          </a:r>
        </a:p>
      </dgm:t>
    </dgm:pt>
    <dgm:pt modelId="{2F519C5C-06D7-4772-8398-3949B095CC7D}" type="parTrans" cxnId="{6B642E64-B570-43CE-B818-B570CD7671BC}">
      <dgm:prSet/>
      <dgm:spPr/>
      <dgm:t>
        <a:bodyPr/>
        <a:lstStyle/>
        <a:p>
          <a:endParaRPr lang="en-US"/>
        </a:p>
      </dgm:t>
    </dgm:pt>
    <dgm:pt modelId="{5BE18056-ABFE-4D70-B556-02D84B4E057C}" type="sibTrans" cxnId="{6B642E64-B570-43CE-B818-B570CD7671BC}">
      <dgm:prSet/>
      <dgm:spPr/>
      <dgm:t>
        <a:bodyPr/>
        <a:lstStyle/>
        <a:p>
          <a:endParaRPr lang="en-US"/>
        </a:p>
      </dgm:t>
    </dgm:pt>
    <dgm:pt modelId="{2D60D021-338A-4F39-A887-AF7358362F82}">
      <dgm:prSet/>
      <dgm:spPr/>
      <dgm:t>
        <a:bodyPr/>
        <a:lstStyle/>
        <a:p>
          <a:pPr>
            <a:lnSpc>
              <a:spcPct val="100000"/>
            </a:lnSpc>
          </a:pPr>
          <a:r>
            <a:rPr lang="en-US" b="1" dirty="0">
              <a:latin typeface="Aptos Display" panose="020F0302020204030204"/>
            </a:rPr>
            <a:t>Formation et </a:t>
          </a:r>
          <a:r>
            <a:rPr lang="en-US" b="1" dirty="0" err="1">
              <a:latin typeface="Aptos Display" panose="020F0302020204030204"/>
            </a:rPr>
            <a:t>soutien</a:t>
          </a:r>
          <a:r>
            <a:rPr lang="en-US" b="1" dirty="0">
              <a:latin typeface="Aptos Display" panose="020F0302020204030204"/>
            </a:rPr>
            <a:t> </a:t>
          </a:r>
          <a:r>
            <a:rPr lang="en-US" dirty="0"/>
            <a:t>– </a:t>
          </a:r>
          <a:r>
            <a:rPr lang="en-US" dirty="0" err="1">
              <a:latin typeface="Aptos Display" panose="020F0302020204030204"/>
            </a:rPr>
            <a:t>Offrir</a:t>
          </a:r>
          <a:r>
            <a:rPr lang="en-US" dirty="0">
              <a:latin typeface="Aptos Display" panose="020F0302020204030204"/>
            </a:rPr>
            <a:t> des </a:t>
          </a:r>
          <a:r>
            <a:rPr lang="en-US" dirty="0" err="1">
              <a:latin typeface="Aptos Display" panose="020F0302020204030204"/>
            </a:rPr>
            <a:t>ressources</a:t>
          </a:r>
          <a:r>
            <a:rPr lang="en-US" dirty="0">
              <a:latin typeface="Aptos Display" panose="020F0302020204030204"/>
            </a:rPr>
            <a:t>, de la formation et de </a:t>
          </a:r>
          <a:r>
            <a:rPr lang="en-US" dirty="0" err="1">
              <a:latin typeface="Aptos Display" panose="020F0302020204030204"/>
            </a:rPr>
            <a:t>l'accompagnement</a:t>
          </a:r>
          <a:r>
            <a:rPr lang="en-US" dirty="0">
              <a:latin typeface="Aptos Display" panose="020F0302020204030204"/>
            </a:rPr>
            <a:t> pour aider les </a:t>
          </a:r>
          <a:r>
            <a:rPr lang="en-US" dirty="0" err="1">
              <a:latin typeface="Aptos Display" panose="020F0302020204030204"/>
            </a:rPr>
            <a:t>personnes</a:t>
          </a:r>
          <a:r>
            <a:rPr lang="en-US" dirty="0">
              <a:latin typeface="Aptos Display" panose="020F0302020204030204"/>
            </a:rPr>
            <a:t> à </a:t>
          </a:r>
          <a:r>
            <a:rPr lang="en-US" dirty="0" err="1">
              <a:latin typeface="Aptos Display" panose="020F0302020204030204"/>
            </a:rPr>
            <a:t>s'adapter</a:t>
          </a:r>
          <a:r>
            <a:rPr lang="en-US" dirty="0">
              <a:latin typeface="Aptos Display" panose="020F0302020204030204"/>
            </a:rPr>
            <a:t>.</a:t>
          </a:r>
          <a:r>
            <a:rPr lang="en-US" dirty="0"/>
            <a:t>​​​</a:t>
          </a:r>
        </a:p>
      </dgm:t>
    </dgm:pt>
    <dgm:pt modelId="{2C4181A5-8856-4A79-926E-39B9D381F0BC}" type="parTrans" cxnId="{C71FF4E6-16BD-4A52-BC07-048DA4FD287D}">
      <dgm:prSet/>
      <dgm:spPr/>
      <dgm:t>
        <a:bodyPr/>
        <a:lstStyle/>
        <a:p>
          <a:endParaRPr lang="en-US"/>
        </a:p>
      </dgm:t>
    </dgm:pt>
    <dgm:pt modelId="{91F0FD69-D317-4D9F-9A76-B2F3B511BF72}" type="sibTrans" cxnId="{C71FF4E6-16BD-4A52-BC07-048DA4FD287D}">
      <dgm:prSet/>
      <dgm:spPr/>
      <dgm:t>
        <a:bodyPr/>
        <a:lstStyle/>
        <a:p>
          <a:endParaRPr lang="en-US"/>
        </a:p>
      </dgm:t>
    </dgm:pt>
    <dgm:pt modelId="{C0360F0C-35BF-4724-8C65-D8A1C2277B55}">
      <dgm:prSet/>
      <dgm:spPr/>
      <dgm:t>
        <a:bodyPr/>
        <a:lstStyle/>
        <a:p>
          <a:pPr>
            <a:lnSpc>
              <a:spcPct val="100000"/>
            </a:lnSpc>
          </a:pPr>
          <a:r>
            <a:rPr lang="en-US" b="1"/>
            <a:t>Leadership </a:t>
          </a:r>
          <a:r>
            <a:rPr lang="en-US" b="1">
              <a:latin typeface="Aptos Display" panose="020F0302020204030204"/>
            </a:rPr>
            <a:t>et </a:t>
          </a:r>
          <a:r>
            <a:rPr lang="en-US" b="1" err="1">
              <a:latin typeface="Aptos Display" panose="020F0302020204030204"/>
            </a:rPr>
            <a:t>mobilisation</a:t>
          </a:r>
          <a:r>
            <a:rPr lang="en-US"/>
            <a:t> – </a:t>
          </a:r>
          <a:r>
            <a:rPr lang="en-US">
              <a:latin typeface="Aptos Display" panose="020F0302020204030204"/>
            </a:rPr>
            <a:t>les leaders</a:t>
          </a:r>
          <a:r>
            <a:rPr lang="en-US"/>
            <a:t> </a:t>
          </a:r>
          <a:r>
            <a:rPr lang="en-US" err="1">
              <a:latin typeface="Aptos Display" panose="020F0302020204030204"/>
            </a:rPr>
            <a:t>doivent</a:t>
          </a:r>
          <a:r>
            <a:rPr lang="en-US">
              <a:latin typeface="Aptos Display" panose="020F0302020204030204"/>
            </a:rPr>
            <a:t> </a:t>
          </a:r>
          <a:r>
            <a:rPr lang="en-US" err="1">
              <a:latin typeface="Aptos Display" panose="020F0302020204030204"/>
            </a:rPr>
            <a:t>soutenir</a:t>
          </a:r>
          <a:r>
            <a:rPr lang="en-US">
              <a:latin typeface="Aptos Display" panose="020F0302020204030204"/>
            </a:rPr>
            <a:t> </a:t>
          </a:r>
          <a:r>
            <a:rPr lang="en-US" err="1">
              <a:latin typeface="Aptos Display" panose="020F0302020204030204"/>
            </a:rPr>
            <a:t>activement</a:t>
          </a:r>
          <a:r>
            <a:rPr lang="en-US">
              <a:latin typeface="Aptos Display" panose="020F0302020204030204"/>
            </a:rPr>
            <a:t> le </a:t>
          </a:r>
          <a:r>
            <a:rPr lang="en-US" err="1">
              <a:latin typeface="Aptos Display" panose="020F0302020204030204"/>
            </a:rPr>
            <a:t>changement</a:t>
          </a:r>
          <a:r>
            <a:rPr lang="en-US">
              <a:latin typeface="Aptos Display" panose="020F0302020204030204"/>
            </a:rPr>
            <a:t>, </a:t>
          </a:r>
          <a:r>
            <a:rPr lang="en-US" err="1">
              <a:latin typeface="Aptos Display" panose="020F0302020204030204"/>
            </a:rPr>
            <a:t>en</a:t>
          </a:r>
          <a:r>
            <a:rPr lang="en-US">
              <a:latin typeface="Aptos Display" panose="020F0302020204030204"/>
            </a:rPr>
            <a:t> </a:t>
          </a:r>
          <a:r>
            <a:rPr lang="en-US" err="1">
              <a:latin typeface="Aptos Display" panose="020F0302020204030204"/>
            </a:rPr>
            <a:t>souligner</a:t>
          </a:r>
          <a:r>
            <a:rPr lang="en-US">
              <a:latin typeface="Aptos Display" panose="020F0302020204030204"/>
            </a:rPr>
            <a:t> </a:t>
          </a:r>
          <a:r>
            <a:rPr lang="en-US" err="1">
              <a:latin typeface="Aptos Display" panose="020F0302020204030204"/>
            </a:rPr>
            <a:t>l'importance</a:t>
          </a:r>
          <a:r>
            <a:rPr lang="en-US">
              <a:latin typeface="Aptos Display" panose="020F0302020204030204"/>
            </a:rPr>
            <a:t> et adopter un </a:t>
          </a:r>
          <a:r>
            <a:rPr lang="en-US" err="1">
              <a:latin typeface="Aptos Display" panose="020F0302020204030204"/>
            </a:rPr>
            <a:t>comportement</a:t>
          </a:r>
          <a:r>
            <a:rPr lang="en-US">
              <a:latin typeface="Aptos Display" panose="020F0302020204030204"/>
            </a:rPr>
            <a:t> </a:t>
          </a:r>
          <a:r>
            <a:rPr lang="en-US" err="1">
              <a:latin typeface="Aptos Display" panose="020F0302020204030204"/>
            </a:rPr>
            <a:t>exemplaire</a:t>
          </a:r>
          <a:r>
            <a:rPr lang="en-US">
              <a:latin typeface="Aptos Display" panose="020F0302020204030204"/>
            </a:rPr>
            <a:t>.</a:t>
          </a:r>
          <a:r>
            <a:rPr lang="en-US"/>
            <a:t>​​​</a:t>
          </a:r>
        </a:p>
      </dgm:t>
    </dgm:pt>
    <dgm:pt modelId="{33037A0E-328B-46AD-BB67-EC1DA1EB3FC1}" type="parTrans" cxnId="{36612FCA-7A87-4F96-891F-5949DC847CBE}">
      <dgm:prSet/>
      <dgm:spPr/>
      <dgm:t>
        <a:bodyPr/>
        <a:lstStyle/>
        <a:p>
          <a:endParaRPr lang="en-US"/>
        </a:p>
      </dgm:t>
    </dgm:pt>
    <dgm:pt modelId="{856B294C-D46B-4ABD-A8C8-9564EBF59B03}" type="sibTrans" cxnId="{36612FCA-7A87-4F96-891F-5949DC847CBE}">
      <dgm:prSet/>
      <dgm:spPr/>
      <dgm:t>
        <a:bodyPr/>
        <a:lstStyle/>
        <a:p>
          <a:endParaRPr lang="en-US"/>
        </a:p>
      </dgm:t>
    </dgm:pt>
    <dgm:pt modelId="{B0296901-FFDF-4EDA-8533-EAC18AA8A3F2}" type="pres">
      <dgm:prSet presAssocID="{80931A1D-4E7F-411F-A8D5-3FDF9EF9283E}" presName="root" presStyleCnt="0">
        <dgm:presLayoutVars>
          <dgm:dir/>
          <dgm:resizeHandles val="exact"/>
        </dgm:presLayoutVars>
      </dgm:prSet>
      <dgm:spPr/>
    </dgm:pt>
    <dgm:pt modelId="{C9471957-126F-49A5-8126-8A6001C5E978}" type="pres">
      <dgm:prSet presAssocID="{DABE8F18-8EA1-4730-BA5D-89BCE7FF2931}" presName="compNode" presStyleCnt="0"/>
      <dgm:spPr/>
    </dgm:pt>
    <dgm:pt modelId="{8179ECCE-D297-407C-9AE7-3B0992C1DB9A}" type="pres">
      <dgm:prSet presAssocID="{DABE8F18-8EA1-4730-BA5D-89BCE7FF2931}" presName="bgRect" presStyleLbl="bgShp" presStyleIdx="0" presStyleCnt="4" custLinFactNeighborX="312" custLinFactNeighborY="-197"/>
      <dgm:spPr/>
    </dgm:pt>
    <dgm:pt modelId="{6C11613E-1D8B-49CC-803E-17892B0A5A54}" type="pres">
      <dgm:prSet presAssocID="{DABE8F18-8EA1-4730-BA5D-89BCE7FF293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Bubble"/>
        </a:ext>
      </dgm:extLst>
    </dgm:pt>
    <dgm:pt modelId="{BF9F1122-2129-4F81-9053-11B4DBD0B269}" type="pres">
      <dgm:prSet presAssocID="{DABE8F18-8EA1-4730-BA5D-89BCE7FF2931}" presName="spaceRect" presStyleCnt="0"/>
      <dgm:spPr/>
    </dgm:pt>
    <dgm:pt modelId="{5A4C05F3-F080-4D9B-B233-8141C9AC145B}" type="pres">
      <dgm:prSet presAssocID="{DABE8F18-8EA1-4730-BA5D-89BCE7FF2931}" presName="parTx" presStyleLbl="revTx" presStyleIdx="0" presStyleCnt="4">
        <dgm:presLayoutVars>
          <dgm:chMax val="0"/>
          <dgm:chPref val="0"/>
        </dgm:presLayoutVars>
      </dgm:prSet>
      <dgm:spPr/>
    </dgm:pt>
    <dgm:pt modelId="{16C2116B-2283-4C95-8BB2-5CF51218BFF2}" type="pres">
      <dgm:prSet presAssocID="{911C5A34-E6E3-42EF-A67E-8FCD1BD392E1}" presName="sibTrans" presStyleCnt="0"/>
      <dgm:spPr/>
    </dgm:pt>
    <dgm:pt modelId="{23960D33-61BD-4900-A08B-70CA811604FB}" type="pres">
      <dgm:prSet presAssocID="{6FEE7E03-3348-4172-B602-333C9B1CF3C4}" presName="compNode" presStyleCnt="0"/>
      <dgm:spPr/>
    </dgm:pt>
    <dgm:pt modelId="{7C5436B1-0680-417E-80E1-410193B633D6}" type="pres">
      <dgm:prSet presAssocID="{6FEE7E03-3348-4172-B602-333C9B1CF3C4}" presName="bgRect" presStyleLbl="bgShp" presStyleIdx="1" presStyleCnt="4"/>
      <dgm:spPr/>
    </dgm:pt>
    <dgm:pt modelId="{11E666B1-10F1-4FAD-A219-C016AFB5D573}" type="pres">
      <dgm:prSet presAssocID="{6FEE7E03-3348-4172-B602-333C9B1CF3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30B7BA48-08AF-4545-A479-7A3D5A475F09}" type="pres">
      <dgm:prSet presAssocID="{6FEE7E03-3348-4172-B602-333C9B1CF3C4}" presName="spaceRect" presStyleCnt="0"/>
      <dgm:spPr/>
    </dgm:pt>
    <dgm:pt modelId="{2936EF2E-EF68-46CA-97C3-864A06E53A69}" type="pres">
      <dgm:prSet presAssocID="{6FEE7E03-3348-4172-B602-333C9B1CF3C4}" presName="parTx" presStyleLbl="revTx" presStyleIdx="1" presStyleCnt="4">
        <dgm:presLayoutVars>
          <dgm:chMax val="0"/>
          <dgm:chPref val="0"/>
        </dgm:presLayoutVars>
      </dgm:prSet>
      <dgm:spPr/>
    </dgm:pt>
    <dgm:pt modelId="{7E8DD74E-7B93-41F7-ACCF-EA44CDEFAAF7}" type="pres">
      <dgm:prSet presAssocID="{5BE18056-ABFE-4D70-B556-02D84B4E057C}" presName="sibTrans" presStyleCnt="0"/>
      <dgm:spPr/>
    </dgm:pt>
    <dgm:pt modelId="{707E902D-840A-46B4-AC87-B534A6FB8A79}" type="pres">
      <dgm:prSet presAssocID="{2D60D021-338A-4F39-A887-AF7358362F82}" presName="compNode" presStyleCnt="0"/>
      <dgm:spPr/>
    </dgm:pt>
    <dgm:pt modelId="{D5358BB7-237D-4F77-B4E1-34C2563AC562}" type="pres">
      <dgm:prSet presAssocID="{2D60D021-338A-4F39-A887-AF7358362F82}" presName="bgRect" presStyleLbl="bgShp" presStyleIdx="2" presStyleCnt="4"/>
      <dgm:spPr/>
    </dgm:pt>
    <dgm:pt modelId="{27DEE681-AB56-40A6-8A32-87A153E3B80A}" type="pres">
      <dgm:prSet presAssocID="{2D60D021-338A-4F39-A887-AF7358362F8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ers"/>
        </a:ext>
      </dgm:extLst>
    </dgm:pt>
    <dgm:pt modelId="{B5C3F96B-621D-41B8-83A2-D1AB0C8BB52E}" type="pres">
      <dgm:prSet presAssocID="{2D60D021-338A-4F39-A887-AF7358362F82}" presName="spaceRect" presStyleCnt="0"/>
      <dgm:spPr/>
    </dgm:pt>
    <dgm:pt modelId="{C2F56400-3106-4B2F-9EC5-085610969309}" type="pres">
      <dgm:prSet presAssocID="{2D60D021-338A-4F39-A887-AF7358362F82}" presName="parTx" presStyleLbl="revTx" presStyleIdx="2" presStyleCnt="4">
        <dgm:presLayoutVars>
          <dgm:chMax val="0"/>
          <dgm:chPref val="0"/>
        </dgm:presLayoutVars>
      </dgm:prSet>
      <dgm:spPr/>
    </dgm:pt>
    <dgm:pt modelId="{C076ABCB-DD84-44BD-A73D-59DD9E507D8A}" type="pres">
      <dgm:prSet presAssocID="{91F0FD69-D317-4D9F-9A76-B2F3B511BF72}" presName="sibTrans" presStyleCnt="0"/>
      <dgm:spPr/>
    </dgm:pt>
    <dgm:pt modelId="{20171192-D9E0-4CE5-A3B4-1BA47BD1B7B3}" type="pres">
      <dgm:prSet presAssocID="{C0360F0C-35BF-4724-8C65-D8A1C2277B55}" presName="compNode" presStyleCnt="0"/>
      <dgm:spPr/>
    </dgm:pt>
    <dgm:pt modelId="{14F5D819-D842-44BB-B7CB-060DCB799B71}" type="pres">
      <dgm:prSet presAssocID="{C0360F0C-35BF-4724-8C65-D8A1C2277B55}" presName="bgRect" presStyleLbl="bgShp" presStyleIdx="3" presStyleCnt="4"/>
      <dgm:spPr/>
    </dgm:pt>
    <dgm:pt modelId="{D8CF71E7-97E4-4FAB-A39C-7FF7DA38E0D5}" type="pres">
      <dgm:prSet presAssocID="{C0360F0C-35BF-4724-8C65-D8A1C2277B5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ycle with People"/>
        </a:ext>
      </dgm:extLst>
    </dgm:pt>
    <dgm:pt modelId="{322166AB-9BE3-4EC4-95FD-DEEB355AB554}" type="pres">
      <dgm:prSet presAssocID="{C0360F0C-35BF-4724-8C65-D8A1C2277B55}" presName="spaceRect" presStyleCnt="0"/>
      <dgm:spPr/>
    </dgm:pt>
    <dgm:pt modelId="{2BC005A3-FF10-4B56-A270-BE10BFF20E0B}" type="pres">
      <dgm:prSet presAssocID="{C0360F0C-35BF-4724-8C65-D8A1C2277B55}" presName="parTx" presStyleLbl="revTx" presStyleIdx="3" presStyleCnt="4">
        <dgm:presLayoutVars>
          <dgm:chMax val="0"/>
          <dgm:chPref val="0"/>
        </dgm:presLayoutVars>
      </dgm:prSet>
      <dgm:spPr/>
    </dgm:pt>
  </dgm:ptLst>
  <dgm:cxnLst>
    <dgm:cxn modelId="{A5062E12-00EC-433F-9893-4C70E3445DED}" srcId="{80931A1D-4E7F-411F-A8D5-3FDF9EF9283E}" destId="{DABE8F18-8EA1-4730-BA5D-89BCE7FF2931}" srcOrd="0" destOrd="0" parTransId="{635387C8-1926-45C5-903A-0B6C066B30AA}" sibTransId="{911C5A34-E6E3-42EF-A67E-8FCD1BD392E1}"/>
    <dgm:cxn modelId="{8DED2531-2567-4BE0-BAB5-ED6685486A05}" type="presOf" srcId="{2D60D021-338A-4F39-A887-AF7358362F82}" destId="{C2F56400-3106-4B2F-9EC5-085610969309}" srcOrd="0" destOrd="0" presId="urn:microsoft.com/office/officeart/2018/2/layout/IconVerticalSolidList"/>
    <dgm:cxn modelId="{6B642E64-B570-43CE-B818-B570CD7671BC}" srcId="{80931A1D-4E7F-411F-A8D5-3FDF9EF9283E}" destId="{6FEE7E03-3348-4172-B602-333C9B1CF3C4}" srcOrd="1" destOrd="0" parTransId="{2F519C5C-06D7-4772-8398-3949B095CC7D}" sibTransId="{5BE18056-ABFE-4D70-B556-02D84B4E057C}"/>
    <dgm:cxn modelId="{37027788-709B-4AC2-8726-1696F9DEDC1F}" type="presOf" srcId="{80931A1D-4E7F-411F-A8D5-3FDF9EF9283E}" destId="{B0296901-FFDF-4EDA-8533-EAC18AA8A3F2}" srcOrd="0" destOrd="0" presId="urn:microsoft.com/office/officeart/2018/2/layout/IconVerticalSolidList"/>
    <dgm:cxn modelId="{7FF41899-AF8E-4CC8-842F-B0517FD3AD0F}" type="presOf" srcId="{6FEE7E03-3348-4172-B602-333C9B1CF3C4}" destId="{2936EF2E-EF68-46CA-97C3-864A06E53A69}" srcOrd="0" destOrd="0" presId="urn:microsoft.com/office/officeart/2018/2/layout/IconVerticalSolidList"/>
    <dgm:cxn modelId="{DB675F99-DD8D-420C-9E9B-45A931DE4CC9}" type="presOf" srcId="{C0360F0C-35BF-4724-8C65-D8A1C2277B55}" destId="{2BC005A3-FF10-4B56-A270-BE10BFF20E0B}" srcOrd="0" destOrd="0" presId="urn:microsoft.com/office/officeart/2018/2/layout/IconVerticalSolidList"/>
    <dgm:cxn modelId="{36612FCA-7A87-4F96-891F-5949DC847CBE}" srcId="{80931A1D-4E7F-411F-A8D5-3FDF9EF9283E}" destId="{C0360F0C-35BF-4724-8C65-D8A1C2277B55}" srcOrd="3" destOrd="0" parTransId="{33037A0E-328B-46AD-BB67-EC1DA1EB3FC1}" sibTransId="{856B294C-D46B-4ABD-A8C8-9564EBF59B03}"/>
    <dgm:cxn modelId="{C71FF4E6-16BD-4A52-BC07-048DA4FD287D}" srcId="{80931A1D-4E7F-411F-A8D5-3FDF9EF9283E}" destId="{2D60D021-338A-4F39-A887-AF7358362F82}" srcOrd="2" destOrd="0" parTransId="{2C4181A5-8856-4A79-926E-39B9D381F0BC}" sibTransId="{91F0FD69-D317-4D9F-9A76-B2F3B511BF72}"/>
    <dgm:cxn modelId="{6A7EC0FE-F7DD-4808-990A-DF4BFF119D9E}" type="presOf" srcId="{DABE8F18-8EA1-4730-BA5D-89BCE7FF2931}" destId="{5A4C05F3-F080-4D9B-B233-8141C9AC145B}" srcOrd="0" destOrd="0" presId="urn:microsoft.com/office/officeart/2018/2/layout/IconVerticalSolidList"/>
    <dgm:cxn modelId="{D5AAB217-65AE-41AB-9838-1DB8231DC812}" type="presParOf" srcId="{B0296901-FFDF-4EDA-8533-EAC18AA8A3F2}" destId="{C9471957-126F-49A5-8126-8A6001C5E978}" srcOrd="0" destOrd="0" presId="urn:microsoft.com/office/officeart/2018/2/layout/IconVerticalSolidList"/>
    <dgm:cxn modelId="{B49546F6-8A11-483B-BCF8-5CF3C9021DD9}" type="presParOf" srcId="{C9471957-126F-49A5-8126-8A6001C5E978}" destId="{8179ECCE-D297-407C-9AE7-3B0992C1DB9A}" srcOrd="0" destOrd="0" presId="urn:microsoft.com/office/officeart/2018/2/layout/IconVerticalSolidList"/>
    <dgm:cxn modelId="{366A889B-C6E6-4521-A443-44C89ECAD293}" type="presParOf" srcId="{C9471957-126F-49A5-8126-8A6001C5E978}" destId="{6C11613E-1D8B-49CC-803E-17892B0A5A54}" srcOrd="1" destOrd="0" presId="urn:microsoft.com/office/officeart/2018/2/layout/IconVerticalSolidList"/>
    <dgm:cxn modelId="{E0B22216-0813-4FCC-A892-5FA3A7DC216C}" type="presParOf" srcId="{C9471957-126F-49A5-8126-8A6001C5E978}" destId="{BF9F1122-2129-4F81-9053-11B4DBD0B269}" srcOrd="2" destOrd="0" presId="urn:microsoft.com/office/officeart/2018/2/layout/IconVerticalSolidList"/>
    <dgm:cxn modelId="{DBD15610-A77B-40D0-A2BC-72DA93C510F9}" type="presParOf" srcId="{C9471957-126F-49A5-8126-8A6001C5E978}" destId="{5A4C05F3-F080-4D9B-B233-8141C9AC145B}" srcOrd="3" destOrd="0" presId="urn:microsoft.com/office/officeart/2018/2/layout/IconVerticalSolidList"/>
    <dgm:cxn modelId="{C4EA32CD-C1BF-414E-BC28-2D478C734754}" type="presParOf" srcId="{B0296901-FFDF-4EDA-8533-EAC18AA8A3F2}" destId="{16C2116B-2283-4C95-8BB2-5CF51218BFF2}" srcOrd="1" destOrd="0" presId="urn:microsoft.com/office/officeart/2018/2/layout/IconVerticalSolidList"/>
    <dgm:cxn modelId="{B791A446-8B6C-45DA-BE9B-ECC1AE64E76D}" type="presParOf" srcId="{B0296901-FFDF-4EDA-8533-EAC18AA8A3F2}" destId="{23960D33-61BD-4900-A08B-70CA811604FB}" srcOrd="2" destOrd="0" presId="urn:microsoft.com/office/officeart/2018/2/layout/IconVerticalSolidList"/>
    <dgm:cxn modelId="{809F7DAC-9CE8-4379-A4EA-883C5655BC57}" type="presParOf" srcId="{23960D33-61BD-4900-A08B-70CA811604FB}" destId="{7C5436B1-0680-417E-80E1-410193B633D6}" srcOrd="0" destOrd="0" presId="urn:microsoft.com/office/officeart/2018/2/layout/IconVerticalSolidList"/>
    <dgm:cxn modelId="{F93D2405-8478-4573-88BE-FDDD0FF3E6FC}" type="presParOf" srcId="{23960D33-61BD-4900-A08B-70CA811604FB}" destId="{11E666B1-10F1-4FAD-A219-C016AFB5D573}" srcOrd="1" destOrd="0" presId="urn:microsoft.com/office/officeart/2018/2/layout/IconVerticalSolidList"/>
    <dgm:cxn modelId="{978CC1C7-5C53-40EC-AB50-94FDD3C9A612}" type="presParOf" srcId="{23960D33-61BD-4900-A08B-70CA811604FB}" destId="{30B7BA48-08AF-4545-A479-7A3D5A475F09}" srcOrd="2" destOrd="0" presId="urn:microsoft.com/office/officeart/2018/2/layout/IconVerticalSolidList"/>
    <dgm:cxn modelId="{15DC3408-1B88-4409-8EB6-F88109AB2245}" type="presParOf" srcId="{23960D33-61BD-4900-A08B-70CA811604FB}" destId="{2936EF2E-EF68-46CA-97C3-864A06E53A69}" srcOrd="3" destOrd="0" presId="urn:microsoft.com/office/officeart/2018/2/layout/IconVerticalSolidList"/>
    <dgm:cxn modelId="{CBF52B17-583A-4EA3-8688-C3462E0D435F}" type="presParOf" srcId="{B0296901-FFDF-4EDA-8533-EAC18AA8A3F2}" destId="{7E8DD74E-7B93-41F7-ACCF-EA44CDEFAAF7}" srcOrd="3" destOrd="0" presId="urn:microsoft.com/office/officeart/2018/2/layout/IconVerticalSolidList"/>
    <dgm:cxn modelId="{453068FB-0F1F-409C-90BC-3B422D92CBD2}" type="presParOf" srcId="{B0296901-FFDF-4EDA-8533-EAC18AA8A3F2}" destId="{707E902D-840A-46B4-AC87-B534A6FB8A79}" srcOrd="4" destOrd="0" presId="urn:microsoft.com/office/officeart/2018/2/layout/IconVerticalSolidList"/>
    <dgm:cxn modelId="{18A21948-0DB5-4858-AFF2-C6120750D04D}" type="presParOf" srcId="{707E902D-840A-46B4-AC87-B534A6FB8A79}" destId="{D5358BB7-237D-4F77-B4E1-34C2563AC562}" srcOrd="0" destOrd="0" presId="urn:microsoft.com/office/officeart/2018/2/layout/IconVerticalSolidList"/>
    <dgm:cxn modelId="{686E3EA0-7D7D-4300-A808-ECE3C12F53D4}" type="presParOf" srcId="{707E902D-840A-46B4-AC87-B534A6FB8A79}" destId="{27DEE681-AB56-40A6-8A32-87A153E3B80A}" srcOrd="1" destOrd="0" presId="urn:microsoft.com/office/officeart/2018/2/layout/IconVerticalSolidList"/>
    <dgm:cxn modelId="{4F83A7C4-1393-4571-BD80-25EB52B4B26D}" type="presParOf" srcId="{707E902D-840A-46B4-AC87-B534A6FB8A79}" destId="{B5C3F96B-621D-41B8-83A2-D1AB0C8BB52E}" srcOrd="2" destOrd="0" presId="urn:microsoft.com/office/officeart/2018/2/layout/IconVerticalSolidList"/>
    <dgm:cxn modelId="{850C2656-829D-464B-9A12-0B1F038F5AEB}" type="presParOf" srcId="{707E902D-840A-46B4-AC87-B534A6FB8A79}" destId="{C2F56400-3106-4B2F-9EC5-085610969309}" srcOrd="3" destOrd="0" presId="urn:microsoft.com/office/officeart/2018/2/layout/IconVerticalSolidList"/>
    <dgm:cxn modelId="{0EFDA1F7-9ADD-4DB9-A062-A1A3710559A4}" type="presParOf" srcId="{B0296901-FFDF-4EDA-8533-EAC18AA8A3F2}" destId="{C076ABCB-DD84-44BD-A73D-59DD9E507D8A}" srcOrd="5" destOrd="0" presId="urn:microsoft.com/office/officeart/2018/2/layout/IconVerticalSolidList"/>
    <dgm:cxn modelId="{CC1A9CB9-1642-49B3-8080-A6A6A019163B}" type="presParOf" srcId="{B0296901-FFDF-4EDA-8533-EAC18AA8A3F2}" destId="{20171192-D9E0-4CE5-A3B4-1BA47BD1B7B3}" srcOrd="6" destOrd="0" presId="urn:microsoft.com/office/officeart/2018/2/layout/IconVerticalSolidList"/>
    <dgm:cxn modelId="{86B26D60-EC41-4EDB-A339-E924F553B207}" type="presParOf" srcId="{20171192-D9E0-4CE5-A3B4-1BA47BD1B7B3}" destId="{14F5D819-D842-44BB-B7CB-060DCB799B71}" srcOrd="0" destOrd="0" presId="urn:microsoft.com/office/officeart/2018/2/layout/IconVerticalSolidList"/>
    <dgm:cxn modelId="{4D005C4D-8DB3-4F2C-952E-1F9035191058}" type="presParOf" srcId="{20171192-D9E0-4CE5-A3B4-1BA47BD1B7B3}" destId="{D8CF71E7-97E4-4FAB-A39C-7FF7DA38E0D5}" srcOrd="1" destOrd="0" presId="urn:microsoft.com/office/officeart/2018/2/layout/IconVerticalSolidList"/>
    <dgm:cxn modelId="{20E19C9B-409A-480C-8A66-504779E964FB}" type="presParOf" srcId="{20171192-D9E0-4CE5-A3B4-1BA47BD1B7B3}" destId="{322166AB-9BE3-4EC4-95FD-DEEB355AB554}" srcOrd="2" destOrd="0" presId="urn:microsoft.com/office/officeart/2018/2/layout/IconVerticalSolidList"/>
    <dgm:cxn modelId="{BC789B8F-4624-498C-9898-AB7BC35FB51F}" type="presParOf" srcId="{20171192-D9E0-4CE5-A3B4-1BA47BD1B7B3}" destId="{2BC005A3-FF10-4B56-A270-BE10BFF20E0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640E0-123B-4536-A0F5-FF25E329E556}">
      <dsp:nvSpPr>
        <dsp:cNvPr id="0" name=""/>
        <dsp:cNvSpPr/>
      </dsp:nvSpPr>
      <dsp:spPr>
        <a:xfrm>
          <a:off x="0" y="450934"/>
          <a:ext cx="6949440" cy="1977300"/>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How do you typically feel when faced with workplace change? </a:t>
          </a:r>
          <a:r>
            <a:rPr lang="en-US" sz="2800" i="1" kern="1200" dirty="0"/>
            <a:t>(Options: Excited, Cautious, Resistant, Overwhelmed, Neutral)​​</a:t>
          </a:r>
          <a:endParaRPr lang="en-US" sz="2800" kern="1200" dirty="0"/>
        </a:p>
      </dsp:txBody>
      <dsp:txXfrm>
        <a:off x="96524" y="547458"/>
        <a:ext cx="6756392" cy="1784252"/>
      </dsp:txXfrm>
    </dsp:sp>
    <dsp:sp modelId="{4A05B438-1B7C-4782-A0D5-45E76398EF8F}">
      <dsp:nvSpPr>
        <dsp:cNvPr id="0" name=""/>
        <dsp:cNvSpPr/>
      </dsp:nvSpPr>
      <dsp:spPr>
        <a:xfrm>
          <a:off x="0" y="3272667"/>
          <a:ext cx="6949440" cy="1977300"/>
        </a:xfrm>
        <a:prstGeom prst="round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Comment </a:t>
          </a:r>
          <a:r>
            <a:rPr lang="en-US" sz="2800" kern="1200" dirty="0" err="1"/>
            <a:t>vous</a:t>
          </a:r>
          <a:r>
            <a:rPr lang="en-US" sz="2800" kern="1200" dirty="0"/>
            <a:t> </a:t>
          </a:r>
          <a:r>
            <a:rPr lang="en-US" sz="2800" kern="1200" dirty="0" err="1"/>
            <a:t>sentez-vous</a:t>
          </a:r>
          <a:r>
            <a:rPr lang="en-US" sz="2800" kern="1200" dirty="0"/>
            <a:t> </a:t>
          </a:r>
          <a:r>
            <a:rPr lang="en-US" sz="2800" kern="1200" dirty="0" err="1"/>
            <a:t>généralement</a:t>
          </a:r>
          <a:r>
            <a:rPr lang="en-US" sz="2800" kern="1200" dirty="0"/>
            <a:t> face à un changement au travail? </a:t>
          </a:r>
          <a:r>
            <a:rPr lang="en-US" sz="2800" i="1" kern="1200" dirty="0"/>
            <a:t>(Options: </a:t>
          </a:r>
          <a:r>
            <a:rPr lang="en-US" sz="2800" i="1" kern="1200" dirty="0" err="1"/>
            <a:t>excité</a:t>
          </a:r>
          <a:r>
            <a:rPr lang="en-US" sz="2800" i="1" kern="1200" dirty="0"/>
            <a:t>(e), prudent(e), </a:t>
          </a:r>
          <a:r>
            <a:rPr lang="en-US" sz="2800" i="1" kern="1200" dirty="0" err="1"/>
            <a:t>résistant</a:t>
          </a:r>
          <a:r>
            <a:rPr lang="en-US" sz="2800" i="1" kern="1200" dirty="0"/>
            <a:t>(e), </a:t>
          </a:r>
          <a:r>
            <a:rPr lang="en-US" sz="2800" i="1" kern="1200" dirty="0" err="1"/>
            <a:t>débordé</a:t>
          </a:r>
          <a:r>
            <a:rPr lang="en-US" sz="2800" i="1" kern="1200" dirty="0"/>
            <a:t>(e), </a:t>
          </a:r>
          <a:r>
            <a:rPr lang="en-US" sz="2800" i="1" kern="1200" dirty="0" err="1"/>
            <a:t>neutre</a:t>
          </a:r>
          <a:r>
            <a:rPr lang="en-US" sz="2800" i="1" kern="1200" dirty="0"/>
            <a:t>(e))</a:t>
          </a:r>
          <a:endParaRPr lang="en-US" sz="2800" kern="1200" dirty="0"/>
        </a:p>
      </dsp:txBody>
      <dsp:txXfrm>
        <a:off x="96524" y="3369191"/>
        <a:ext cx="6756392" cy="1784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B7D39-B4EF-4839-8AFA-2868DE84111C}">
      <dsp:nvSpPr>
        <dsp:cNvPr id="0" name=""/>
        <dsp:cNvSpPr/>
      </dsp:nvSpPr>
      <dsp:spPr>
        <a:xfrm>
          <a:off x="0" y="1267410"/>
          <a:ext cx="8331327" cy="1594006"/>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What helps you adapt best to workplace change?</a:t>
          </a:r>
        </a:p>
        <a:p>
          <a:pPr marL="0" lvl="0" indent="0" algn="ctr" defTabSz="977900">
            <a:lnSpc>
              <a:spcPct val="90000"/>
            </a:lnSpc>
            <a:spcBef>
              <a:spcPct val="0"/>
            </a:spcBef>
            <a:spcAft>
              <a:spcPct val="35000"/>
            </a:spcAft>
            <a:buNone/>
          </a:pPr>
          <a:r>
            <a:rPr lang="en-US" sz="2200" i="1" kern="1200" dirty="0"/>
            <a:t>(</a:t>
          </a:r>
          <a:r>
            <a:rPr lang="en-US" sz="2200" b="1" i="1" kern="1200" dirty="0"/>
            <a:t>Options: </a:t>
          </a:r>
          <a:r>
            <a:rPr lang="en-US" sz="2200" i="1" kern="1200" dirty="0"/>
            <a:t>Clear communications, time to adjust and learn, training, hands-on practice, support from manager / team or seeing results)​</a:t>
          </a:r>
          <a:endParaRPr lang="en-US" sz="2200" kern="1200" dirty="0"/>
        </a:p>
      </dsp:txBody>
      <dsp:txXfrm>
        <a:off x="46687" y="1314097"/>
        <a:ext cx="8237953" cy="1500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9ECCE-D297-407C-9AE7-3B0992C1DB9A}">
      <dsp:nvSpPr>
        <dsp:cNvPr id="0" name=""/>
        <dsp:cNvSpPr/>
      </dsp:nvSpPr>
      <dsp:spPr>
        <a:xfrm>
          <a:off x="0" y="2"/>
          <a:ext cx="6445376" cy="959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1613E-1D8B-49CC-803E-17892B0A5A54}">
      <dsp:nvSpPr>
        <dsp:cNvPr id="0" name=""/>
        <dsp:cNvSpPr/>
      </dsp:nvSpPr>
      <dsp:spPr>
        <a:xfrm>
          <a:off x="290316" y="217831"/>
          <a:ext cx="527848" cy="5278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4C05F3-F080-4D9B-B233-8141C9AC145B}">
      <dsp:nvSpPr>
        <dsp:cNvPr id="0" name=""/>
        <dsp:cNvSpPr/>
      </dsp:nvSpPr>
      <dsp:spPr>
        <a:xfrm>
          <a:off x="1108481" y="1893"/>
          <a:ext cx="5336894" cy="959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71" tIns="101571" rIns="101571" bIns="101571"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Aptos Display" panose="020F0302020204030204"/>
            </a:rPr>
            <a:t>Communication</a:t>
          </a:r>
          <a:r>
            <a:rPr lang="en-US" sz="1600" b="1" kern="1200" dirty="0"/>
            <a:t> </a:t>
          </a:r>
          <a:r>
            <a:rPr lang="en-US" sz="1600" b="1" kern="1200" dirty="0" err="1">
              <a:latin typeface="Aptos Display" panose="020F0302020204030204"/>
            </a:rPr>
            <a:t>transparente</a:t>
          </a:r>
          <a:r>
            <a:rPr lang="en-US" sz="1600" b="1" kern="1200" dirty="0">
              <a:latin typeface="Aptos Display" panose="020F0302020204030204"/>
            </a:rPr>
            <a:t> </a:t>
          </a:r>
          <a:r>
            <a:rPr lang="en-US" sz="1600" kern="1200" dirty="0">
              <a:latin typeface="Aptos Display" panose="020F0302020204030204"/>
            </a:rPr>
            <a:t> </a:t>
          </a:r>
          <a:r>
            <a:rPr lang="en-US" sz="1600" kern="1200" dirty="0"/>
            <a:t>– </a:t>
          </a:r>
          <a:r>
            <a:rPr lang="en-US" sz="1600" kern="1200" dirty="0">
              <a:latin typeface="Aptos Display" panose="020F0302020204030204"/>
            </a:rPr>
            <a:t> </a:t>
          </a:r>
          <a:r>
            <a:rPr lang="en-US" sz="1600" kern="1200" dirty="0" err="1">
              <a:latin typeface="Aptos Display" panose="020F0302020204030204"/>
            </a:rPr>
            <a:t>explique</a:t>
          </a:r>
          <a:r>
            <a:rPr lang="en-US" sz="1600" kern="1200" dirty="0">
              <a:latin typeface="Aptos Display" panose="020F0302020204030204"/>
            </a:rPr>
            <a:t> </a:t>
          </a:r>
          <a:r>
            <a:rPr lang="en-US" sz="1600" kern="1200" dirty="0" err="1">
              <a:latin typeface="Aptos Display" panose="020F0302020204030204"/>
            </a:rPr>
            <a:t>clairement</a:t>
          </a:r>
          <a:r>
            <a:rPr lang="en-US" sz="1600" kern="1200" dirty="0">
              <a:latin typeface="Aptos Display" panose="020F0302020204030204"/>
            </a:rPr>
            <a:t> les raisons du changement et la manière don’t il </a:t>
          </a:r>
          <a:r>
            <a:rPr lang="en-US" sz="1600" kern="1200" dirty="0" err="1">
              <a:latin typeface="Aptos Display" panose="020F0302020204030204"/>
            </a:rPr>
            <a:t>bénéficie</a:t>
          </a:r>
          <a:r>
            <a:rPr lang="en-US" sz="1600" kern="1200" dirty="0">
              <a:latin typeface="Aptos Display" panose="020F0302020204030204"/>
            </a:rPr>
            <a:t> aux </a:t>
          </a:r>
          <a:r>
            <a:rPr lang="en-US" sz="1600" kern="1200" dirty="0" err="1">
              <a:latin typeface="Aptos Display" panose="020F0302020204030204"/>
            </a:rPr>
            <a:t>employés</a:t>
          </a:r>
          <a:r>
            <a:rPr lang="en-US" sz="1600" kern="1200" dirty="0"/>
            <a:t>.​​​</a:t>
          </a:r>
        </a:p>
      </dsp:txBody>
      <dsp:txXfrm>
        <a:off x="1108481" y="1893"/>
        <a:ext cx="5336894" cy="959723"/>
      </dsp:txXfrm>
    </dsp:sp>
    <dsp:sp modelId="{7C5436B1-0680-417E-80E1-410193B633D6}">
      <dsp:nvSpPr>
        <dsp:cNvPr id="0" name=""/>
        <dsp:cNvSpPr/>
      </dsp:nvSpPr>
      <dsp:spPr>
        <a:xfrm>
          <a:off x="0" y="1201548"/>
          <a:ext cx="6445376" cy="959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666B1-10F1-4FAD-A219-C016AFB5D573}">
      <dsp:nvSpPr>
        <dsp:cNvPr id="0" name=""/>
        <dsp:cNvSpPr/>
      </dsp:nvSpPr>
      <dsp:spPr>
        <a:xfrm>
          <a:off x="290316" y="1417486"/>
          <a:ext cx="527848" cy="5278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36EF2E-EF68-46CA-97C3-864A06E53A69}">
      <dsp:nvSpPr>
        <dsp:cNvPr id="0" name=""/>
        <dsp:cNvSpPr/>
      </dsp:nvSpPr>
      <dsp:spPr>
        <a:xfrm>
          <a:off x="1108481" y="1201548"/>
          <a:ext cx="5336894" cy="959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71" tIns="101571" rIns="101571" bIns="101571" numCol="1" spcCol="1270" anchor="ctr" anchorCtr="0">
          <a:noAutofit/>
        </a:bodyPr>
        <a:lstStyle/>
        <a:p>
          <a:pPr marL="0" lvl="0" indent="0" algn="l" defTabSz="711200">
            <a:lnSpc>
              <a:spcPct val="100000"/>
            </a:lnSpc>
            <a:spcBef>
              <a:spcPct val="0"/>
            </a:spcBef>
            <a:spcAft>
              <a:spcPct val="35000"/>
            </a:spcAft>
            <a:buNone/>
          </a:pPr>
          <a:r>
            <a:rPr lang="en-US" sz="1600" b="1" kern="1200"/>
            <a:t>Engagement </a:t>
          </a:r>
          <a:r>
            <a:rPr lang="en-US" sz="1600" b="1" kern="1200">
              <a:latin typeface="Aptos Display" panose="020F0302020204030204"/>
            </a:rPr>
            <a:t>et participation</a:t>
          </a:r>
          <a:r>
            <a:rPr lang="en-US" sz="1600" kern="1200"/>
            <a:t> – </a:t>
          </a:r>
          <a:r>
            <a:rPr lang="en-US" sz="1600" kern="1200" err="1">
              <a:latin typeface="Aptos Display" panose="020F0302020204030204"/>
            </a:rPr>
            <a:t>Impliquer</a:t>
          </a:r>
          <a:r>
            <a:rPr lang="en-US" sz="1600" kern="1200">
              <a:latin typeface="Aptos Display" panose="020F0302020204030204"/>
            </a:rPr>
            <a:t> les</a:t>
          </a:r>
          <a:r>
            <a:rPr lang="en-US" sz="1600" kern="1200"/>
            <a:t> </a:t>
          </a:r>
          <a:r>
            <a:rPr lang="en-US" sz="1600" kern="1200" err="1">
              <a:latin typeface="Aptos Display" panose="020F0302020204030204"/>
            </a:rPr>
            <a:t>employés</a:t>
          </a:r>
          <a:r>
            <a:rPr lang="en-US" sz="1600" kern="1200"/>
            <a:t> </a:t>
          </a:r>
          <a:r>
            <a:rPr lang="en-US" sz="1600" kern="1200" err="1">
              <a:latin typeface="Aptos Display" panose="020F0302020204030204"/>
            </a:rPr>
            <a:t>dès</a:t>
          </a:r>
          <a:r>
            <a:rPr lang="en-US" sz="1600" kern="1200">
              <a:latin typeface="Aptos Display" panose="020F0302020204030204"/>
            </a:rPr>
            <a:t> le </a:t>
          </a:r>
          <a:r>
            <a:rPr lang="en-US" sz="1600" kern="1200" err="1">
              <a:latin typeface="Aptos Display" panose="020F0302020204030204"/>
            </a:rPr>
            <a:t>départ</a:t>
          </a:r>
          <a:r>
            <a:rPr lang="en-US" sz="1600" kern="1200">
              <a:latin typeface="Aptos Display" panose="020F0302020204030204"/>
            </a:rPr>
            <a:t> et </a:t>
          </a:r>
          <a:r>
            <a:rPr lang="en-US" sz="1600" kern="1200" err="1">
              <a:latin typeface="Aptos Display" panose="020F0302020204030204"/>
            </a:rPr>
            <a:t>répondre</a:t>
          </a:r>
          <a:r>
            <a:rPr lang="en-US" sz="1600" kern="1200">
              <a:latin typeface="Aptos Display" panose="020F0302020204030204"/>
            </a:rPr>
            <a:t> à </a:t>
          </a:r>
          <a:r>
            <a:rPr lang="en-US" sz="1600" kern="1200" err="1">
              <a:latin typeface="Aptos Display" panose="020F0302020204030204"/>
            </a:rPr>
            <a:t>leurs</a:t>
          </a:r>
          <a:r>
            <a:rPr lang="en-US" sz="1600" kern="1200">
              <a:latin typeface="Aptos Display" panose="020F0302020204030204"/>
            </a:rPr>
            <a:t> </a:t>
          </a:r>
          <a:r>
            <a:rPr lang="en-US" sz="1600" kern="1200" err="1">
              <a:latin typeface="Aptos Display" panose="020F0302020204030204"/>
            </a:rPr>
            <a:t>préoccupations</a:t>
          </a:r>
          <a:r>
            <a:rPr lang="en-US" sz="1600" kern="1200"/>
            <a:t>.​​​</a:t>
          </a:r>
        </a:p>
      </dsp:txBody>
      <dsp:txXfrm>
        <a:off x="1108481" y="1201548"/>
        <a:ext cx="5336894" cy="959723"/>
      </dsp:txXfrm>
    </dsp:sp>
    <dsp:sp modelId="{D5358BB7-237D-4F77-B4E1-34C2563AC562}">
      <dsp:nvSpPr>
        <dsp:cNvPr id="0" name=""/>
        <dsp:cNvSpPr/>
      </dsp:nvSpPr>
      <dsp:spPr>
        <a:xfrm>
          <a:off x="0" y="2401203"/>
          <a:ext cx="6445376" cy="959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DEE681-AB56-40A6-8A32-87A153E3B80A}">
      <dsp:nvSpPr>
        <dsp:cNvPr id="0" name=""/>
        <dsp:cNvSpPr/>
      </dsp:nvSpPr>
      <dsp:spPr>
        <a:xfrm>
          <a:off x="290316" y="2617141"/>
          <a:ext cx="527848" cy="5278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F56400-3106-4B2F-9EC5-085610969309}">
      <dsp:nvSpPr>
        <dsp:cNvPr id="0" name=""/>
        <dsp:cNvSpPr/>
      </dsp:nvSpPr>
      <dsp:spPr>
        <a:xfrm>
          <a:off x="1108481" y="2401203"/>
          <a:ext cx="5336894" cy="959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71" tIns="101571" rIns="101571" bIns="101571"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Aptos Display" panose="020F0302020204030204"/>
            </a:rPr>
            <a:t>Formation et </a:t>
          </a:r>
          <a:r>
            <a:rPr lang="en-US" sz="1600" b="1" kern="1200" dirty="0" err="1">
              <a:latin typeface="Aptos Display" panose="020F0302020204030204"/>
            </a:rPr>
            <a:t>soutien</a:t>
          </a:r>
          <a:r>
            <a:rPr lang="en-US" sz="1600" b="1" kern="1200" dirty="0">
              <a:latin typeface="Aptos Display" panose="020F0302020204030204"/>
            </a:rPr>
            <a:t> </a:t>
          </a:r>
          <a:r>
            <a:rPr lang="en-US" sz="1600" kern="1200" dirty="0"/>
            <a:t>– </a:t>
          </a:r>
          <a:r>
            <a:rPr lang="en-US" sz="1600" kern="1200" dirty="0" err="1">
              <a:latin typeface="Aptos Display" panose="020F0302020204030204"/>
            </a:rPr>
            <a:t>Offrir</a:t>
          </a:r>
          <a:r>
            <a:rPr lang="en-US" sz="1600" kern="1200" dirty="0">
              <a:latin typeface="Aptos Display" panose="020F0302020204030204"/>
            </a:rPr>
            <a:t> des </a:t>
          </a:r>
          <a:r>
            <a:rPr lang="en-US" sz="1600" kern="1200" dirty="0" err="1">
              <a:latin typeface="Aptos Display" panose="020F0302020204030204"/>
            </a:rPr>
            <a:t>ressources</a:t>
          </a:r>
          <a:r>
            <a:rPr lang="en-US" sz="1600" kern="1200" dirty="0">
              <a:latin typeface="Aptos Display" panose="020F0302020204030204"/>
            </a:rPr>
            <a:t>, de la formation et de </a:t>
          </a:r>
          <a:r>
            <a:rPr lang="en-US" sz="1600" kern="1200" dirty="0" err="1">
              <a:latin typeface="Aptos Display" panose="020F0302020204030204"/>
            </a:rPr>
            <a:t>l'accompagnement</a:t>
          </a:r>
          <a:r>
            <a:rPr lang="en-US" sz="1600" kern="1200" dirty="0">
              <a:latin typeface="Aptos Display" panose="020F0302020204030204"/>
            </a:rPr>
            <a:t> pour aider les </a:t>
          </a:r>
          <a:r>
            <a:rPr lang="en-US" sz="1600" kern="1200" dirty="0" err="1">
              <a:latin typeface="Aptos Display" panose="020F0302020204030204"/>
            </a:rPr>
            <a:t>personnes</a:t>
          </a:r>
          <a:r>
            <a:rPr lang="en-US" sz="1600" kern="1200" dirty="0">
              <a:latin typeface="Aptos Display" panose="020F0302020204030204"/>
            </a:rPr>
            <a:t> à </a:t>
          </a:r>
          <a:r>
            <a:rPr lang="en-US" sz="1600" kern="1200" dirty="0" err="1">
              <a:latin typeface="Aptos Display" panose="020F0302020204030204"/>
            </a:rPr>
            <a:t>s'adapter</a:t>
          </a:r>
          <a:r>
            <a:rPr lang="en-US" sz="1600" kern="1200" dirty="0">
              <a:latin typeface="Aptos Display" panose="020F0302020204030204"/>
            </a:rPr>
            <a:t>.</a:t>
          </a:r>
          <a:r>
            <a:rPr lang="en-US" sz="1600" kern="1200" dirty="0"/>
            <a:t>​​​</a:t>
          </a:r>
        </a:p>
      </dsp:txBody>
      <dsp:txXfrm>
        <a:off x="1108481" y="2401203"/>
        <a:ext cx="5336894" cy="959723"/>
      </dsp:txXfrm>
    </dsp:sp>
    <dsp:sp modelId="{14F5D819-D842-44BB-B7CB-060DCB799B71}">
      <dsp:nvSpPr>
        <dsp:cNvPr id="0" name=""/>
        <dsp:cNvSpPr/>
      </dsp:nvSpPr>
      <dsp:spPr>
        <a:xfrm>
          <a:off x="0" y="3600858"/>
          <a:ext cx="6445376" cy="959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CF71E7-97E4-4FAB-A39C-7FF7DA38E0D5}">
      <dsp:nvSpPr>
        <dsp:cNvPr id="0" name=""/>
        <dsp:cNvSpPr/>
      </dsp:nvSpPr>
      <dsp:spPr>
        <a:xfrm>
          <a:off x="290316" y="3816796"/>
          <a:ext cx="527848" cy="5278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C005A3-FF10-4B56-A270-BE10BFF20E0B}">
      <dsp:nvSpPr>
        <dsp:cNvPr id="0" name=""/>
        <dsp:cNvSpPr/>
      </dsp:nvSpPr>
      <dsp:spPr>
        <a:xfrm>
          <a:off x="1108481" y="3600858"/>
          <a:ext cx="5336894" cy="959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71" tIns="101571" rIns="101571" bIns="101571" numCol="1" spcCol="1270" anchor="ctr" anchorCtr="0">
          <a:noAutofit/>
        </a:bodyPr>
        <a:lstStyle/>
        <a:p>
          <a:pPr marL="0" lvl="0" indent="0" algn="l" defTabSz="711200">
            <a:lnSpc>
              <a:spcPct val="100000"/>
            </a:lnSpc>
            <a:spcBef>
              <a:spcPct val="0"/>
            </a:spcBef>
            <a:spcAft>
              <a:spcPct val="35000"/>
            </a:spcAft>
            <a:buNone/>
          </a:pPr>
          <a:r>
            <a:rPr lang="en-US" sz="1600" b="1" kern="1200"/>
            <a:t>Leadership </a:t>
          </a:r>
          <a:r>
            <a:rPr lang="en-US" sz="1600" b="1" kern="1200">
              <a:latin typeface="Aptos Display" panose="020F0302020204030204"/>
            </a:rPr>
            <a:t>et </a:t>
          </a:r>
          <a:r>
            <a:rPr lang="en-US" sz="1600" b="1" kern="1200" err="1">
              <a:latin typeface="Aptos Display" panose="020F0302020204030204"/>
            </a:rPr>
            <a:t>mobilisation</a:t>
          </a:r>
          <a:r>
            <a:rPr lang="en-US" sz="1600" kern="1200"/>
            <a:t> – </a:t>
          </a:r>
          <a:r>
            <a:rPr lang="en-US" sz="1600" kern="1200">
              <a:latin typeface="Aptos Display" panose="020F0302020204030204"/>
            </a:rPr>
            <a:t>les leaders</a:t>
          </a:r>
          <a:r>
            <a:rPr lang="en-US" sz="1600" kern="1200"/>
            <a:t> </a:t>
          </a:r>
          <a:r>
            <a:rPr lang="en-US" sz="1600" kern="1200" err="1">
              <a:latin typeface="Aptos Display" panose="020F0302020204030204"/>
            </a:rPr>
            <a:t>doivent</a:t>
          </a:r>
          <a:r>
            <a:rPr lang="en-US" sz="1600" kern="1200">
              <a:latin typeface="Aptos Display" panose="020F0302020204030204"/>
            </a:rPr>
            <a:t> </a:t>
          </a:r>
          <a:r>
            <a:rPr lang="en-US" sz="1600" kern="1200" err="1">
              <a:latin typeface="Aptos Display" panose="020F0302020204030204"/>
            </a:rPr>
            <a:t>soutenir</a:t>
          </a:r>
          <a:r>
            <a:rPr lang="en-US" sz="1600" kern="1200">
              <a:latin typeface="Aptos Display" panose="020F0302020204030204"/>
            </a:rPr>
            <a:t> </a:t>
          </a:r>
          <a:r>
            <a:rPr lang="en-US" sz="1600" kern="1200" err="1">
              <a:latin typeface="Aptos Display" panose="020F0302020204030204"/>
            </a:rPr>
            <a:t>activement</a:t>
          </a:r>
          <a:r>
            <a:rPr lang="en-US" sz="1600" kern="1200">
              <a:latin typeface="Aptos Display" panose="020F0302020204030204"/>
            </a:rPr>
            <a:t> le </a:t>
          </a:r>
          <a:r>
            <a:rPr lang="en-US" sz="1600" kern="1200" err="1">
              <a:latin typeface="Aptos Display" panose="020F0302020204030204"/>
            </a:rPr>
            <a:t>changement</a:t>
          </a:r>
          <a:r>
            <a:rPr lang="en-US" sz="1600" kern="1200">
              <a:latin typeface="Aptos Display" panose="020F0302020204030204"/>
            </a:rPr>
            <a:t>, </a:t>
          </a:r>
          <a:r>
            <a:rPr lang="en-US" sz="1600" kern="1200" err="1">
              <a:latin typeface="Aptos Display" panose="020F0302020204030204"/>
            </a:rPr>
            <a:t>en</a:t>
          </a:r>
          <a:r>
            <a:rPr lang="en-US" sz="1600" kern="1200">
              <a:latin typeface="Aptos Display" panose="020F0302020204030204"/>
            </a:rPr>
            <a:t> </a:t>
          </a:r>
          <a:r>
            <a:rPr lang="en-US" sz="1600" kern="1200" err="1">
              <a:latin typeface="Aptos Display" panose="020F0302020204030204"/>
            </a:rPr>
            <a:t>souligner</a:t>
          </a:r>
          <a:r>
            <a:rPr lang="en-US" sz="1600" kern="1200">
              <a:latin typeface="Aptos Display" panose="020F0302020204030204"/>
            </a:rPr>
            <a:t> </a:t>
          </a:r>
          <a:r>
            <a:rPr lang="en-US" sz="1600" kern="1200" err="1">
              <a:latin typeface="Aptos Display" panose="020F0302020204030204"/>
            </a:rPr>
            <a:t>l'importance</a:t>
          </a:r>
          <a:r>
            <a:rPr lang="en-US" sz="1600" kern="1200">
              <a:latin typeface="Aptos Display" panose="020F0302020204030204"/>
            </a:rPr>
            <a:t> et adopter un </a:t>
          </a:r>
          <a:r>
            <a:rPr lang="en-US" sz="1600" kern="1200" err="1">
              <a:latin typeface="Aptos Display" panose="020F0302020204030204"/>
            </a:rPr>
            <a:t>comportement</a:t>
          </a:r>
          <a:r>
            <a:rPr lang="en-US" sz="1600" kern="1200">
              <a:latin typeface="Aptos Display" panose="020F0302020204030204"/>
            </a:rPr>
            <a:t> </a:t>
          </a:r>
          <a:r>
            <a:rPr lang="en-US" sz="1600" kern="1200" err="1">
              <a:latin typeface="Aptos Display" panose="020F0302020204030204"/>
            </a:rPr>
            <a:t>exemplaire</a:t>
          </a:r>
          <a:r>
            <a:rPr lang="en-US" sz="1600" kern="1200">
              <a:latin typeface="Aptos Display" panose="020F0302020204030204"/>
            </a:rPr>
            <a:t>.</a:t>
          </a:r>
          <a:r>
            <a:rPr lang="en-US" sz="1600" kern="1200"/>
            <a:t>​​​</a:t>
          </a:r>
        </a:p>
      </dsp:txBody>
      <dsp:txXfrm>
        <a:off x="1108481" y="3600858"/>
        <a:ext cx="5336894" cy="9597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28A54-07AE-4B96-805D-FD3AE23B2655}" type="datetimeFigureOut">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561C9-C84E-4EEE-B4F8-818DE63F321D}" type="slidenum">
              <a:t>‹#›</a:t>
            </a:fld>
            <a:endParaRPr lang="en-US"/>
          </a:p>
        </p:txBody>
      </p:sp>
    </p:spTree>
    <p:extLst>
      <p:ext uri="{BB962C8B-B14F-4D97-AF65-F5344CB8AC3E}">
        <p14:creationId xmlns:p14="http://schemas.microsoft.com/office/powerpoint/2010/main" val="370411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F5561C9-C84E-4EEE-B4F8-818DE63F321D}" type="slidenum">
              <a:rPr lang="en-US"/>
              <a:t>1</a:t>
            </a:fld>
            <a:endParaRPr lang="en-US"/>
          </a:p>
        </p:txBody>
      </p:sp>
    </p:spTree>
    <p:extLst>
      <p:ext uri="{BB962C8B-B14F-4D97-AF65-F5344CB8AC3E}">
        <p14:creationId xmlns:p14="http://schemas.microsoft.com/office/powerpoint/2010/main" val="373803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4E4E4E"/>
              </a:solidFill>
              <a:ea typeface="Calibri"/>
              <a:cs typeface="Calibri"/>
            </a:endParaRPr>
          </a:p>
        </p:txBody>
      </p:sp>
      <p:sp>
        <p:nvSpPr>
          <p:cNvPr id="4" name="Slide Number Placeholder 3"/>
          <p:cNvSpPr>
            <a:spLocks noGrp="1"/>
          </p:cNvSpPr>
          <p:nvPr>
            <p:ph type="sldNum" sz="quarter" idx="5"/>
          </p:nvPr>
        </p:nvSpPr>
        <p:spPr/>
        <p:txBody>
          <a:bodyPr/>
          <a:lstStyle/>
          <a:p>
            <a:fld id="{5F5561C9-C84E-4EEE-B4F8-818DE63F321D}" type="slidenum">
              <a:rPr lang="en-GB"/>
              <a:t>11</a:t>
            </a:fld>
            <a:endParaRPr lang="en-GB"/>
          </a:p>
        </p:txBody>
      </p:sp>
    </p:spTree>
    <p:extLst>
      <p:ext uri="{BB962C8B-B14F-4D97-AF65-F5344CB8AC3E}">
        <p14:creationId xmlns:p14="http://schemas.microsoft.com/office/powerpoint/2010/main" val="4200387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5561C9-C84E-4EEE-B4F8-818DE63F321D}" type="slidenum">
              <a:rPr lang="en-CA" smtClean="0"/>
              <a:t>12</a:t>
            </a:fld>
            <a:endParaRPr lang="en-CA"/>
          </a:p>
        </p:txBody>
      </p:sp>
    </p:spTree>
    <p:extLst>
      <p:ext uri="{BB962C8B-B14F-4D97-AF65-F5344CB8AC3E}">
        <p14:creationId xmlns:p14="http://schemas.microsoft.com/office/powerpoint/2010/main" val="91568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5561C9-C84E-4EEE-B4F8-818DE63F321D}" type="slidenum">
              <a:rPr lang="en-CA" smtClean="0"/>
              <a:t>14</a:t>
            </a:fld>
            <a:endParaRPr lang="en-CA"/>
          </a:p>
        </p:txBody>
      </p:sp>
    </p:spTree>
    <p:extLst>
      <p:ext uri="{BB962C8B-B14F-4D97-AF65-F5344CB8AC3E}">
        <p14:creationId xmlns:p14="http://schemas.microsoft.com/office/powerpoint/2010/main" val="788455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145E2-84F0-78D1-AAF8-7AB1B12BF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72C862-7D7C-2ECE-9A7E-6DE851640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FE4B4-E09A-3F03-C1A2-4359CB045E71}"/>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C71AEDBB-C94F-E80D-1CD7-CB58E4581E7D}"/>
              </a:ext>
            </a:extLst>
          </p:cNvPr>
          <p:cNvSpPr>
            <a:spLocks noGrp="1"/>
          </p:cNvSpPr>
          <p:nvPr>
            <p:ph type="sldNum" sz="quarter" idx="5"/>
          </p:nvPr>
        </p:nvSpPr>
        <p:spPr/>
        <p:txBody>
          <a:bodyPr/>
          <a:lstStyle/>
          <a:p>
            <a:fld id="{5F5561C9-C84E-4EEE-B4F8-818DE63F321D}" type="slidenum">
              <a:t>15</a:t>
            </a:fld>
            <a:endParaRPr lang="en-US"/>
          </a:p>
        </p:txBody>
      </p:sp>
    </p:spTree>
    <p:extLst>
      <p:ext uri="{BB962C8B-B14F-4D97-AF65-F5344CB8AC3E}">
        <p14:creationId xmlns:p14="http://schemas.microsoft.com/office/powerpoint/2010/main" val="4070433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F5561C9-C84E-4EEE-B4F8-818DE63F321D}" type="slidenum">
              <a:rPr lang="en-GB"/>
              <a:t>16</a:t>
            </a:fld>
            <a:endParaRPr lang="en-GB"/>
          </a:p>
        </p:txBody>
      </p:sp>
    </p:spTree>
    <p:extLst>
      <p:ext uri="{BB962C8B-B14F-4D97-AF65-F5344CB8AC3E}">
        <p14:creationId xmlns:p14="http://schemas.microsoft.com/office/powerpoint/2010/main" val="347283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F5561C9-C84E-4EEE-B4F8-818DE63F321D}" type="slidenum">
              <a:rPr lang="en-US"/>
              <a:t>17</a:t>
            </a:fld>
            <a:endParaRPr lang="en-US"/>
          </a:p>
        </p:txBody>
      </p:sp>
    </p:spTree>
    <p:extLst>
      <p:ext uri="{BB962C8B-B14F-4D97-AF65-F5344CB8AC3E}">
        <p14:creationId xmlns:p14="http://schemas.microsoft.com/office/powerpoint/2010/main" val="4207521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6D2BE-48E9-B41C-BF55-FBF5B57F8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0297C-5BDD-8AA7-3C03-21B3AAED3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D5D75-7284-1E3B-426C-1562E09D5E98}"/>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077EE36-73D8-BF56-D3D2-166D6ED65D96}"/>
              </a:ext>
            </a:extLst>
          </p:cNvPr>
          <p:cNvSpPr>
            <a:spLocks noGrp="1"/>
          </p:cNvSpPr>
          <p:nvPr>
            <p:ph type="sldNum" sz="quarter" idx="5"/>
          </p:nvPr>
        </p:nvSpPr>
        <p:spPr/>
        <p:txBody>
          <a:bodyPr/>
          <a:lstStyle/>
          <a:p>
            <a:fld id="{32674CE4-FBD8-4481-AEFB-CA53E599A745}" type="slidenum">
              <a:rPr lang="en-US" smtClean="0"/>
              <a:t>18</a:t>
            </a:fld>
            <a:endParaRPr lang="en-US"/>
          </a:p>
        </p:txBody>
      </p:sp>
    </p:spTree>
    <p:extLst>
      <p:ext uri="{BB962C8B-B14F-4D97-AF65-F5344CB8AC3E}">
        <p14:creationId xmlns:p14="http://schemas.microsoft.com/office/powerpoint/2010/main" val="118121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74CE4-FBD8-4481-AEFB-CA53E599A745}" type="slidenum">
              <a:rPr kumimoji="0" lang="fr-CA"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CA"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266681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792">
              <a:defRPr/>
            </a:pPr>
            <a:endParaRPr lang="fr-CA"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EB63-FDA9-4253-AC92-D639459CBCED}" type="slidenum">
              <a:rPr kumimoji="0" lang="en-CA"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83925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ea typeface="MS PGothic" panose="020B0600070205080204" pitchFamily="34" charset="-128"/>
              </a:defRPr>
            </a:lvl1pPr>
            <a:lvl2pPr marL="747324" indent="-287432">
              <a:spcBef>
                <a:spcPct val="30000"/>
              </a:spcBef>
              <a:defRPr kumimoji="1" sz="1200">
                <a:solidFill>
                  <a:schemeClr val="tx1"/>
                </a:solidFill>
                <a:latin typeface="Arial" pitchFamily="34" charset="0"/>
                <a:ea typeface="MS PGothic" panose="020B0600070205080204" pitchFamily="34" charset="-128"/>
              </a:defRPr>
            </a:lvl2pPr>
            <a:lvl3pPr marL="1149730" indent="-229946">
              <a:spcBef>
                <a:spcPct val="30000"/>
              </a:spcBef>
              <a:defRPr kumimoji="1" sz="1200">
                <a:solidFill>
                  <a:schemeClr val="tx1"/>
                </a:solidFill>
                <a:latin typeface="Arial" pitchFamily="34" charset="0"/>
                <a:ea typeface="MS PGothic" panose="020B0600070205080204" pitchFamily="34" charset="-128"/>
              </a:defRPr>
            </a:lvl3pPr>
            <a:lvl4pPr marL="1609622" indent="-229946">
              <a:spcBef>
                <a:spcPct val="30000"/>
              </a:spcBef>
              <a:defRPr kumimoji="1" sz="1200">
                <a:solidFill>
                  <a:schemeClr val="tx1"/>
                </a:solidFill>
                <a:latin typeface="Arial" pitchFamily="34" charset="0"/>
                <a:ea typeface="MS PGothic" panose="020B0600070205080204" pitchFamily="34" charset="-128"/>
              </a:defRPr>
            </a:lvl4pPr>
            <a:lvl5pPr marL="2069514" indent="-229946">
              <a:spcBef>
                <a:spcPct val="30000"/>
              </a:spcBef>
              <a:defRPr kumimoji="1" sz="1200">
                <a:solidFill>
                  <a:schemeClr val="tx1"/>
                </a:solidFill>
                <a:latin typeface="Arial" pitchFamily="34" charset="0"/>
                <a:ea typeface="MS PGothic" panose="020B0600070205080204" pitchFamily="34" charset="-128"/>
              </a:defRPr>
            </a:lvl5pPr>
            <a:lvl6pPr marL="2529406" indent="-229946" eaLnBrk="0" fontAlgn="base" hangingPunct="0">
              <a:spcBef>
                <a:spcPct val="30000"/>
              </a:spcBef>
              <a:spcAft>
                <a:spcPct val="0"/>
              </a:spcAft>
              <a:defRPr kumimoji="1" sz="1200">
                <a:solidFill>
                  <a:schemeClr val="tx1"/>
                </a:solidFill>
                <a:latin typeface="Arial" pitchFamily="34" charset="0"/>
                <a:ea typeface="MS PGothic" panose="020B0600070205080204" pitchFamily="34" charset="-128"/>
              </a:defRPr>
            </a:lvl6pPr>
            <a:lvl7pPr marL="2989298" indent="-229946" eaLnBrk="0" fontAlgn="base" hangingPunct="0">
              <a:spcBef>
                <a:spcPct val="30000"/>
              </a:spcBef>
              <a:spcAft>
                <a:spcPct val="0"/>
              </a:spcAft>
              <a:defRPr kumimoji="1" sz="1200">
                <a:solidFill>
                  <a:schemeClr val="tx1"/>
                </a:solidFill>
                <a:latin typeface="Arial" pitchFamily="34" charset="0"/>
                <a:ea typeface="MS PGothic" panose="020B0600070205080204" pitchFamily="34" charset="-128"/>
              </a:defRPr>
            </a:lvl7pPr>
            <a:lvl8pPr marL="3449190" indent="-229946" eaLnBrk="0" fontAlgn="base" hangingPunct="0">
              <a:spcBef>
                <a:spcPct val="30000"/>
              </a:spcBef>
              <a:spcAft>
                <a:spcPct val="0"/>
              </a:spcAft>
              <a:defRPr kumimoji="1" sz="1200">
                <a:solidFill>
                  <a:schemeClr val="tx1"/>
                </a:solidFill>
                <a:latin typeface="Arial" pitchFamily="34" charset="0"/>
                <a:ea typeface="MS PGothic" panose="020B0600070205080204" pitchFamily="34" charset="-128"/>
              </a:defRPr>
            </a:lvl8pPr>
            <a:lvl9pPr marL="3909082" indent="-229946" eaLnBrk="0" fontAlgn="base" hangingPunct="0">
              <a:spcBef>
                <a:spcPct val="30000"/>
              </a:spcBef>
              <a:spcAft>
                <a:spcPct val="0"/>
              </a:spcAft>
              <a:defRPr kumimoji="1" sz="1200">
                <a:solidFill>
                  <a:schemeClr val="tx1"/>
                </a:solidFill>
                <a:latin typeface="Arial" pitchFamily="34" charset="0"/>
                <a:ea typeface="MS PGothic" panose="020B0600070205080204" pitchFamily="34" charset="-128"/>
              </a:defRPr>
            </a:lvl9pPr>
          </a:lstStyle>
          <a:p>
            <a:pPr>
              <a:spcBef>
                <a:spcPct val="0"/>
              </a:spcBef>
            </a:pPr>
            <a:fld id="{D6037E2F-7704-4FB2-B428-073BA3EBBCF4}" type="slidenum">
              <a:rPr kumimoji="0" lang="en-US" altLang="en-US">
                <a:latin typeface="Times New Roman" panose="02020603050405020304" pitchFamily="18" charset="0"/>
              </a:rPr>
              <a:pPr>
                <a:spcBef>
                  <a:spcPct val="0"/>
                </a:spcBef>
              </a:pPr>
              <a:t>4</a:t>
            </a:fld>
            <a:endParaRPr kumimoji="0" lang="en-US" altLang="en-US">
              <a:latin typeface="Times New Roman" panose="02020603050405020304" pitchFamily="18" charset="0"/>
            </a:endParaRPr>
          </a:p>
        </p:txBody>
      </p:sp>
      <p:sp>
        <p:nvSpPr>
          <p:cNvPr id="25603" name="Rectangle 2"/>
          <p:cNvSpPr>
            <a:spLocks noGrp="1" noChangeArrowheads="1"/>
          </p:cNvSpPr>
          <p:nvPr>
            <p:ph type="body" idx="1"/>
          </p:nvPr>
        </p:nvSpPr>
        <p:spPr>
          <a:xfrm>
            <a:off x="967063" y="4451663"/>
            <a:ext cx="5100213" cy="41384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206" tIns="79597" rIns="120206" bIns="79597"/>
          <a:lstStyle/>
          <a:p>
            <a:endParaRPr lang="fr-CA" altLang="en-US" dirty="0">
              <a:latin typeface="Calibri (Body)"/>
            </a:endParaRPr>
          </a:p>
          <a:p>
            <a:endParaRPr lang="fr-CA" i="1" dirty="0">
              <a:highlight>
                <a:srgbClr val="FFFF00"/>
              </a:highlight>
              <a:ea typeface="Calibri"/>
              <a:cs typeface="Calibri"/>
            </a:endParaRPr>
          </a:p>
          <a:p>
            <a:endParaRPr lang="fr-CA" altLang="en-US" dirty="0">
              <a:latin typeface="Calibri (Body)"/>
            </a:endParaRPr>
          </a:p>
          <a:p>
            <a:pPr eaLnBrk="1" hangingPunct="1"/>
            <a:endParaRPr lang="fr-CA" altLang="en-US" dirty="0">
              <a:latin typeface="Calibri (Body)"/>
            </a:endParaRPr>
          </a:p>
          <a:p>
            <a:pPr eaLnBrk="1" hangingPunct="1"/>
            <a:endParaRPr lang="fr-CA" altLang="en-US" dirty="0">
              <a:latin typeface="Arial" pitchFamily="34" charset="0"/>
            </a:endParaRPr>
          </a:p>
          <a:p>
            <a:pPr eaLnBrk="1" hangingPunct="1"/>
            <a:endParaRPr lang="fr-CA" altLang="en-US" baseline="0" dirty="0">
              <a:latin typeface="Arial" pitchFamily="34" charset="0"/>
            </a:endParaRPr>
          </a:p>
          <a:p>
            <a:pPr eaLnBrk="1" hangingPunct="1"/>
            <a:endParaRPr lang="fr-CA" altLang="en-US" dirty="0">
              <a:latin typeface="Arial" pitchFamily="34" charset="0"/>
            </a:endParaRPr>
          </a:p>
          <a:p>
            <a:pPr eaLnBrk="1" hangingPunct="1"/>
            <a:endParaRPr lang="fr-CA" altLang="en-US" dirty="0">
              <a:latin typeface="Arial" pitchFamily="34" charset="0"/>
            </a:endParaRPr>
          </a:p>
          <a:p>
            <a:pPr eaLnBrk="1" hangingPunct="1"/>
            <a:endParaRPr lang="fr-CA" altLang="en-US" dirty="0">
              <a:latin typeface="Arial" pitchFamily="34" charset="0"/>
            </a:endParaRPr>
          </a:p>
          <a:p>
            <a:pPr eaLnBrk="1" hangingPunct="1"/>
            <a:endParaRPr lang="fr-CA" altLang="en-US" dirty="0">
              <a:latin typeface="Arial" pitchFamily="34" charset="0"/>
              <a:cs typeface="Arial" pitchFamily="34" charset="0"/>
            </a:endParaRPr>
          </a:p>
          <a:p>
            <a:pPr eaLnBrk="1" hangingPunct="1"/>
            <a:endParaRPr lang="fr-CA" altLang="en-US" dirty="0">
              <a:latin typeface="Arial" pitchFamily="34" charset="0"/>
              <a:cs typeface="Arial" pitchFamily="34" charset="0"/>
            </a:endParaRPr>
          </a:p>
          <a:p>
            <a:pPr eaLnBrk="1" hangingPunct="1"/>
            <a:endParaRPr lang="fr-CA" altLang="en-US" b="1" dirty="0">
              <a:latin typeface="Arial" pitchFamily="34" charset="0"/>
              <a:cs typeface="Arial" pitchFamily="34" charset="0"/>
            </a:endParaRPr>
          </a:p>
          <a:p>
            <a:endParaRPr lang="fr-CA" altLang="en-US" b="1" i="1" dirty="0">
              <a:latin typeface="Arial" pitchFamily="34" charset="0"/>
              <a:cs typeface="Arial" pitchFamily="34" charset="0"/>
            </a:endParaRPr>
          </a:p>
          <a:p>
            <a:endParaRPr lang="fr-CA" altLang="en-US" sz="900" dirty="0">
              <a:latin typeface="Arial" pitchFamily="34" charset="0"/>
              <a:cs typeface="Arial" pitchFamily="34" charset="0"/>
            </a:endParaRPr>
          </a:p>
        </p:txBody>
      </p:sp>
      <p:sp>
        <p:nvSpPr>
          <p:cNvPr id="25604" name="Rectangle 3"/>
          <p:cNvSpPr>
            <a:spLocks noGrp="1" noRot="1" noChangeAspect="1" noChangeArrowheads="1" noTextEdit="1"/>
          </p:cNvSpPr>
          <p:nvPr>
            <p:ph type="sldImg"/>
          </p:nvPr>
        </p:nvSpPr>
        <p:spPr>
          <a:xfrm>
            <a:off x="527050" y="825500"/>
            <a:ext cx="5983288" cy="3367088"/>
          </a:xfrm>
          <a:ln w="12700" cap="flat">
            <a:solidFill>
              <a:schemeClr val="tx1"/>
            </a:solidFill>
          </a:ln>
        </p:spPr>
      </p:sp>
    </p:spTree>
    <p:extLst>
      <p:ext uri="{BB962C8B-B14F-4D97-AF65-F5344CB8AC3E}">
        <p14:creationId xmlns:p14="http://schemas.microsoft.com/office/powerpoint/2010/main" val="2842831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ea typeface="MS PGothic" panose="020B0600070205080204" pitchFamily="34" charset="-128"/>
              </a:defRPr>
            </a:lvl1pPr>
            <a:lvl2pPr marL="747324" indent="-287432">
              <a:spcBef>
                <a:spcPct val="30000"/>
              </a:spcBef>
              <a:defRPr kumimoji="1" sz="1200">
                <a:solidFill>
                  <a:schemeClr val="tx1"/>
                </a:solidFill>
                <a:latin typeface="Arial" pitchFamily="34" charset="0"/>
                <a:ea typeface="MS PGothic" panose="020B0600070205080204" pitchFamily="34" charset="-128"/>
              </a:defRPr>
            </a:lvl2pPr>
            <a:lvl3pPr marL="1149730" indent="-229946">
              <a:spcBef>
                <a:spcPct val="30000"/>
              </a:spcBef>
              <a:defRPr kumimoji="1" sz="1200">
                <a:solidFill>
                  <a:schemeClr val="tx1"/>
                </a:solidFill>
                <a:latin typeface="Arial" pitchFamily="34" charset="0"/>
                <a:ea typeface="MS PGothic" panose="020B0600070205080204" pitchFamily="34" charset="-128"/>
              </a:defRPr>
            </a:lvl3pPr>
            <a:lvl4pPr marL="1609622" indent="-229946">
              <a:spcBef>
                <a:spcPct val="30000"/>
              </a:spcBef>
              <a:defRPr kumimoji="1" sz="1200">
                <a:solidFill>
                  <a:schemeClr val="tx1"/>
                </a:solidFill>
                <a:latin typeface="Arial" pitchFamily="34" charset="0"/>
                <a:ea typeface="MS PGothic" panose="020B0600070205080204" pitchFamily="34" charset="-128"/>
              </a:defRPr>
            </a:lvl4pPr>
            <a:lvl5pPr marL="2069514" indent="-229946">
              <a:spcBef>
                <a:spcPct val="30000"/>
              </a:spcBef>
              <a:defRPr kumimoji="1" sz="1200">
                <a:solidFill>
                  <a:schemeClr val="tx1"/>
                </a:solidFill>
                <a:latin typeface="Arial" pitchFamily="34" charset="0"/>
                <a:ea typeface="MS PGothic" panose="020B0600070205080204" pitchFamily="34" charset="-128"/>
              </a:defRPr>
            </a:lvl5pPr>
            <a:lvl6pPr marL="2529406" indent="-229946" eaLnBrk="0" fontAlgn="base" hangingPunct="0">
              <a:spcBef>
                <a:spcPct val="30000"/>
              </a:spcBef>
              <a:spcAft>
                <a:spcPct val="0"/>
              </a:spcAft>
              <a:defRPr kumimoji="1" sz="1200">
                <a:solidFill>
                  <a:schemeClr val="tx1"/>
                </a:solidFill>
                <a:latin typeface="Arial" pitchFamily="34" charset="0"/>
                <a:ea typeface="MS PGothic" panose="020B0600070205080204" pitchFamily="34" charset="-128"/>
              </a:defRPr>
            </a:lvl6pPr>
            <a:lvl7pPr marL="2989298" indent="-229946" eaLnBrk="0" fontAlgn="base" hangingPunct="0">
              <a:spcBef>
                <a:spcPct val="30000"/>
              </a:spcBef>
              <a:spcAft>
                <a:spcPct val="0"/>
              </a:spcAft>
              <a:defRPr kumimoji="1" sz="1200">
                <a:solidFill>
                  <a:schemeClr val="tx1"/>
                </a:solidFill>
                <a:latin typeface="Arial" pitchFamily="34" charset="0"/>
                <a:ea typeface="MS PGothic" panose="020B0600070205080204" pitchFamily="34" charset="-128"/>
              </a:defRPr>
            </a:lvl7pPr>
            <a:lvl8pPr marL="3449190" indent="-229946" eaLnBrk="0" fontAlgn="base" hangingPunct="0">
              <a:spcBef>
                <a:spcPct val="30000"/>
              </a:spcBef>
              <a:spcAft>
                <a:spcPct val="0"/>
              </a:spcAft>
              <a:defRPr kumimoji="1" sz="1200">
                <a:solidFill>
                  <a:schemeClr val="tx1"/>
                </a:solidFill>
                <a:latin typeface="Arial" pitchFamily="34" charset="0"/>
                <a:ea typeface="MS PGothic" panose="020B0600070205080204" pitchFamily="34" charset="-128"/>
              </a:defRPr>
            </a:lvl8pPr>
            <a:lvl9pPr marL="3909082" indent="-229946" eaLnBrk="0" fontAlgn="base" hangingPunct="0">
              <a:spcBef>
                <a:spcPct val="30000"/>
              </a:spcBef>
              <a:spcAft>
                <a:spcPct val="0"/>
              </a:spcAft>
              <a:defRPr kumimoji="1" sz="1200">
                <a:solidFill>
                  <a:schemeClr val="tx1"/>
                </a:solidFill>
                <a:latin typeface="Arial"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7C9956C-80B9-4EEB-9CB1-5BBBB71EB808}"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a:endParaRPr>
          </a:p>
        </p:txBody>
      </p:sp>
      <p:sp>
        <p:nvSpPr>
          <p:cNvPr id="33795" name="Rectangle 2"/>
          <p:cNvSpPr>
            <a:spLocks noGrp="1" noRot="1" noChangeAspect="1" noChangeArrowheads="1" noTextEdit="1"/>
          </p:cNvSpPr>
          <p:nvPr>
            <p:ph type="sldImg"/>
          </p:nvPr>
        </p:nvSpPr>
        <p:spPr>
          <a:xfrm>
            <a:off x="409575" y="704850"/>
            <a:ext cx="6213475" cy="3495675"/>
          </a:xfrm>
          <a:solidFill>
            <a:srgbClr val="FFFFFF"/>
          </a:solidFill>
        </p:spPr>
      </p:sp>
      <p:sp>
        <p:nvSpPr>
          <p:cNvPr id="33796" name="Rectangle 3"/>
          <p:cNvSpPr>
            <a:spLocks noGrp="1" noChangeArrowheads="1"/>
          </p:cNvSpPr>
          <p:nvPr>
            <p:ph type="body" idx="1"/>
          </p:nvPr>
        </p:nvSpPr>
        <p:spPr>
          <a:xfrm>
            <a:off x="938337" y="4438880"/>
            <a:ext cx="5157662" cy="420399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93567" tIns="46783" rIns="93567" bIns="46783"/>
          <a:lstStyle/>
          <a:p>
            <a:pPr>
              <a:defRPr/>
            </a:pPr>
            <a:endParaRPr lang="fr" dirty="0">
              <a:ea typeface="Calibri"/>
              <a:cs typeface="Calibri"/>
            </a:endParaRPr>
          </a:p>
          <a:p>
            <a:pPr eaLnBrk="1" hangingPunct="1"/>
            <a:endParaRPr lang="fr-CA" altLang="en-US" dirty="0">
              <a:latin typeface="Arial" pitchFamily="34" charset="0"/>
            </a:endParaRPr>
          </a:p>
        </p:txBody>
      </p:sp>
    </p:spTree>
    <p:extLst>
      <p:ext uri="{BB962C8B-B14F-4D97-AF65-F5344CB8AC3E}">
        <p14:creationId xmlns:p14="http://schemas.microsoft.com/office/powerpoint/2010/main" val="388721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5F7C8-1599-9067-8F54-C044A9FE54D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E2E828F-5BFC-B504-756C-BC7E6F575AA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ABB0539-CF42-0145-62F8-6A1F10500AF3}"/>
              </a:ext>
            </a:extLst>
          </p:cNvPr>
          <p:cNvSpPr>
            <a:spLocks noGrp="1"/>
          </p:cNvSpPr>
          <p:nvPr>
            <p:ph type="body" idx="1"/>
          </p:nvPr>
        </p:nvSpPr>
        <p:spPr>
          <a:xfrm>
            <a:off x="717919" y="4495524"/>
            <a:ext cx="6128093" cy="4258913"/>
          </a:xfrm>
        </p:spPr>
        <p:txBody>
          <a:bodyPr>
            <a:normAutofit/>
          </a:bodyPr>
          <a:lstStyle/>
          <a:p>
            <a:pPr defTabSz="912792">
              <a:defRPr/>
            </a:pPr>
            <a:endParaRPr lang="fr-CA" b="0" i="0" u="none" strike="noStrike" kern="1200" baseline="0" dirty="0">
              <a:solidFill>
                <a:schemeClr val="tx1"/>
              </a:solidFill>
              <a:cs typeface="Calibri"/>
            </a:endParaRPr>
          </a:p>
        </p:txBody>
      </p:sp>
      <p:sp>
        <p:nvSpPr>
          <p:cNvPr id="4" name="Espace réservé du numéro de diapositive 3">
            <a:extLst>
              <a:ext uri="{FF2B5EF4-FFF2-40B4-BE49-F238E27FC236}">
                <a16:creationId xmlns:a16="http://schemas.microsoft.com/office/drawing/2014/main" id="{45836701-BA43-CE3D-2BCF-E744AA9F96B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64DD2-6112-43B7-9879-3A11E4824592}" type="slidenum">
              <a:rPr kumimoji="0" lang="en-CA"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288976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17919" y="4495524"/>
            <a:ext cx="6128093" cy="4258913"/>
          </a:xfrm>
        </p:spPr>
        <p:txBody>
          <a:bodyPr>
            <a:normAutofit lnSpcReduction="10000"/>
          </a:bodyPr>
          <a:lstStyle/>
          <a:p>
            <a:endParaRPr lang="fr-CA"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64DD2-6112-43B7-9879-3A11E4824592}" type="slidenum">
              <a:rPr kumimoji="0" lang="fr-CA"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CA"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2709065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5000" lnSpcReduction="20000"/>
          </a:bodyPr>
          <a:lstStyle/>
          <a:p>
            <a:endParaRPr lang="fr-CA" b="0" i="0"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EB63-FDA9-4253-AC92-D639459CBCED}" type="slidenum">
              <a:rPr kumimoji="0" lang="en-CA"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191505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15555-63C9-C517-AE6C-EFC0E4CB4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239CE-1EDA-505A-8847-936F6268AA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49207-609E-7AE5-C4CB-7475FA04E621}"/>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DD480DF-1663-7456-C5A6-F9956E1FDDA6}"/>
              </a:ext>
            </a:extLst>
          </p:cNvPr>
          <p:cNvSpPr>
            <a:spLocks noGrp="1"/>
          </p:cNvSpPr>
          <p:nvPr>
            <p:ph type="sldNum" sz="quarter" idx="5"/>
          </p:nvPr>
        </p:nvSpPr>
        <p:spPr/>
        <p:txBody>
          <a:bodyPr/>
          <a:lstStyle/>
          <a:p>
            <a:fld id="{5F5561C9-C84E-4EEE-B4F8-818DE63F321D}" type="slidenum">
              <a:rPr lang="en-US"/>
              <a:t>9</a:t>
            </a:fld>
            <a:endParaRPr lang="en-US"/>
          </a:p>
        </p:txBody>
      </p:sp>
    </p:spTree>
    <p:extLst>
      <p:ext uri="{BB962C8B-B14F-4D97-AF65-F5344CB8AC3E}">
        <p14:creationId xmlns:p14="http://schemas.microsoft.com/office/powerpoint/2010/main" val="188458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
        <p:nvSpPr>
          <p:cNvPr id="8" name="TextBox 7">
            <a:extLst>
              <a:ext uri="{FF2B5EF4-FFF2-40B4-BE49-F238E27FC236}">
                <a16:creationId xmlns:a16="http://schemas.microsoft.com/office/drawing/2014/main" id="{6C95687A-92E1-9147-7790-17A004269D62}"/>
              </a:ext>
            </a:extLst>
          </p:cNvPr>
          <p:cNvSpPr txBox="1"/>
          <p:nvPr userDrawn="1">
            <p:extLst>
              <p:ext uri="{1162E1C5-73C7-4A58-AE30-91384D911F3F}">
                <p184:classification xmlns:p184="http://schemas.microsoft.com/office/powerpoint/2018/4/main" val="hdr"/>
              </p:ext>
            </p:extLst>
          </p:nvPr>
        </p:nvSpPr>
        <p:spPr>
          <a:xfrm>
            <a:off x="10477500" y="63500"/>
            <a:ext cx="1685925" cy="182880"/>
          </a:xfrm>
          <a:prstGeom prst="rect">
            <a:avLst/>
          </a:prstGeom>
        </p:spPr>
        <p:txBody>
          <a:bodyPr horzOverflow="overflow" lIns="0" tIns="0" rIns="0" bIns="0">
            <a:spAutoFit/>
          </a:bodyPr>
          <a:lstStyle/>
          <a:p>
            <a:pPr algn="l"/>
            <a:r>
              <a:rPr lang="en-CA"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6.xml"/><Relationship Id="rId7" Type="http://schemas.openxmlformats.org/officeDocument/2006/relationships/hyperlink" Target="https://gcxgce.sharepoint.com/teams/100095/SitePages/fr/Home.aspx" TargetMode="External"/><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hyperlink" Target="https://gcxgce.sharepoint.com/teams/100095/" TargetMode="External"/><Relationship Id="rId5" Type="http://schemas.openxmlformats.org/officeDocument/2006/relationships/image" Target="../media/image29.png"/><Relationship Id="rId4" Type="http://schemas.openxmlformats.org/officeDocument/2006/relationships/hyperlink" Target="https://gccollab.ca/groups/profile/386/engovernment-of-canada-organizational-culture-and-change-iocn-rico-cm-copfr"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notesSlide" Target="../notesSlides/notesSlide4.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slideLayout" Target="../slideLayouts/slideLayout6.xml"/><Relationship Id="rId17" Type="http://schemas.openxmlformats.org/officeDocument/2006/relationships/image" Target="../media/image1.jpeg"/><Relationship Id="rId2" Type="http://schemas.openxmlformats.org/officeDocument/2006/relationships/tags" Target="../tags/tag6.xml"/><Relationship Id="rId16" Type="http://schemas.openxmlformats.org/officeDocument/2006/relationships/image" Target="../media/image8.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image" Target="../media/image7.png"/><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slideLayout" Target="../slideLayouts/slideLayout2.xml"/><Relationship Id="rId18" Type="http://schemas.openxmlformats.org/officeDocument/2006/relationships/image" Target="../media/image13.svg"/><Relationship Id="rId3" Type="http://schemas.openxmlformats.org/officeDocument/2006/relationships/tags" Target="../tags/tag24.xml"/><Relationship Id="rId21" Type="http://schemas.openxmlformats.org/officeDocument/2006/relationships/image" Target="../media/image1.jpeg"/><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image" Target="../media/image12.png"/><Relationship Id="rId2" Type="http://schemas.openxmlformats.org/officeDocument/2006/relationships/tags" Target="../tags/tag23.xml"/><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image" Target="../media/image10.png"/><Relationship Id="rId10" Type="http://schemas.openxmlformats.org/officeDocument/2006/relationships/tags" Target="../tags/tag31.xml"/><Relationship Id="rId19" Type="http://schemas.openxmlformats.org/officeDocument/2006/relationships/image" Target="../media/image14.pn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451381"/>
            <a:ext cx="10512552" cy="4066540"/>
          </a:xfrm>
        </p:spPr>
        <p:txBody>
          <a:bodyPr anchor="b">
            <a:normAutofit/>
          </a:bodyPr>
          <a:lstStyle/>
          <a:p>
            <a:pPr algn="l"/>
            <a:br>
              <a:rPr lang="en-US" sz="3600" dirty="0">
                <a:ea typeface="+mj-lt"/>
                <a:cs typeface="+mj-lt"/>
              </a:rPr>
            </a:br>
            <a:br>
              <a:rPr lang="en-US" sz="3600" dirty="0">
                <a:ea typeface="+mj-lt"/>
                <a:cs typeface="+mj-lt"/>
              </a:rPr>
            </a:br>
            <a:r>
              <a:rPr lang="en-US" sz="3600" dirty="0" err="1"/>
              <a:t>Naviguer</a:t>
            </a:r>
            <a:r>
              <a:rPr lang="en-US" sz="3600" dirty="0"/>
              <a:t> dans le changement: </a:t>
            </a:r>
            <a:r>
              <a:rPr lang="en-US" sz="3600" dirty="0" err="1"/>
              <a:t>comprendre</a:t>
            </a:r>
            <a:r>
              <a:rPr lang="en-US" sz="3600" dirty="0"/>
              <a:t> la dimension humaine de la transformation</a:t>
            </a:r>
          </a:p>
        </p:txBody>
      </p:sp>
      <p:sp>
        <p:nvSpPr>
          <p:cNvPr id="3" name="Subtitle 2"/>
          <p:cNvSpPr>
            <a:spLocks noGrp="1"/>
          </p:cNvSpPr>
          <p:nvPr>
            <p:ph type="subTitle" idx="1"/>
          </p:nvPr>
        </p:nvSpPr>
        <p:spPr>
          <a:xfrm>
            <a:off x="838199" y="4983276"/>
            <a:ext cx="10512552" cy="1126680"/>
          </a:xfrm>
        </p:spPr>
        <p:txBody>
          <a:bodyPr vert="horz" lIns="91440" tIns="45720" rIns="91440" bIns="45720" rtlCol="0" anchor="t">
            <a:normAutofit/>
          </a:bodyPr>
          <a:lstStyle/>
          <a:p>
            <a:pPr algn="l">
              <a:lnSpc>
                <a:spcPct val="110000"/>
              </a:lnSpc>
              <a:spcBef>
                <a:spcPts val="0"/>
              </a:spcBef>
            </a:pPr>
            <a:r>
              <a:rPr lang="fr-CA" sz="1400" b="1" dirty="0">
                <a:ea typeface="+mn-lt"/>
                <a:cs typeface="+mn-lt"/>
              </a:rPr>
              <a:t>Lea Gagne,</a:t>
            </a:r>
            <a:r>
              <a:rPr lang="fr-CA" sz="1400" dirty="0">
                <a:ea typeface="+mn-lt"/>
                <a:cs typeface="+mn-lt"/>
              </a:rPr>
              <a:t> Service Canada</a:t>
            </a:r>
            <a:r>
              <a:rPr lang="fr-CA" sz="1400" dirty="0">
                <a:latin typeface="Arial"/>
                <a:ea typeface="Calibri"/>
                <a:cs typeface="Arial"/>
              </a:rPr>
              <a:t> </a:t>
            </a:r>
            <a:endParaRPr lang="en-US" sz="1400" dirty="0"/>
          </a:p>
          <a:p>
            <a:pPr algn="l">
              <a:lnSpc>
                <a:spcPct val="110000"/>
              </a:lnSpc>
              <a:spcBef>
                <a:spcPts val="0"/>
              </a:spcBef>
            </a:pPr>
            <a:r>
              <a:rPr lang="fr-CA" sz="1400" b="1" dirty="0">
                <a:ea typeface="+mn-lt"/>
                <a:cs typeface="+mn-lt"/>
              </a:rPr>
              <a:t>Marie-Lyne Renaud</a:t>
            </a:r>
            <a:r>
              <a:rPr lang="fr-CA" sz="1400">
                <a:ea typeface="+mn-lt"/>
                <a:cs typeface="+mn-lt"/>
              </a:rPr>
              <a:t>, Logements</a:t>
            </a:r>
            <a:r>
              <a:rPr lang="fr-CA" sz="1400" dirty="0">
                <a:ea typeface="+mn-lt"/>
                <a:cs typeface="+mn-lt"/>
              </a:rPr>
              <a:t>, infrastructure et communautés Canada</a:t>
            </a:r>
            <a:endParaRPr lang="en-US" sz="1400" dirty="0"/>
          </a:p>
          <a:p>
            <a:pPr algn="l">
              <a:lnSpc>
                <a:spcPct val="110000"/>
              </a:lnSpc>
              <a:spcBef>
                <a:spcPts val="0"/>
              </a:spcBef>
            </a:pPr>
            <a:r>
              <a:rPr lang="fr-CA" sz="1400" i="1" dirty="0">
                <a:solidFill>
                  <a:schemeClr val="accent2">
                    <a:lumMod val="76000"/>
                  </a:schemeClr>
                </a:solidFill>
                <a:ea typeface="+mn-lt"/>
                <a:cs typeface="+mn-lt"/>
              </a:rPr>
              <a:t>August 2025</a:t>
            </a:r>
            <a:r>
              <a:rPr lang="fr-CA" sz="1400" i="1" dirty="0">
                <a:solidFill>
                  <a:schemeClr val="accent2">
                    <a:lumMod val="76000"/>
                  </a:schemeClr>
                </a:solidFill>
                <a:latin typeface="Arial"/>
                <a:ea typeface="Calibri"/>
                <a:cs typeface="Arial"/>
              </a:rPr>
              <a:t> </a:t>
            </a:r>
            <a:endParaRPr lang="en-US" sz="1400" i="1" dirty="0">
              <a:solidFill>
                <a:schemeClr val="accent2">
                  <a:lumMod val="76000"/>
                </a:schemeClr>
              </a:solidFill>
            </a:endParaRPr>
          </a:p>
          <a:p>
            <a:pPr algn="l"/>
            <a:endParaRPr lang="en-US" sz="1800" dirty="0">
              <a:solidFill>
                <a:srgbClr val="344068"/>
              </a:solidFill>
              <a:latin typeface="Calibri"/>
              <a:ea typeface="Calibri"/>
              <a:cs typeface="Calibri"/>
            </a:endParaRPr>
          </a:p>
        </p:txBody>
      </p:sp>
      <p:sp>
        <p:nvSpPr>
          <p:cNvPr id="44"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blue and green dots&#10;&#10;Description automatically generated">
            <a:extLst>
              <a:ext uri="{FF2B5EF4-FFF2-40B4-BE49-F238E27FC236}">
                <a16:creationId xmlns:a16="http://schemas.microsoft.com/office/drawing/2014/main" id="{2C6011B8-AFDA-B90A-A39C-1D015AD5EC3C}"/>
              </a:ext>
            </a:extLst>
          </p:cNvPr>
          <p:cNvPicPr>
            <a:picLocks noChangeAspect="1"/>
          </p:cNvPicPr>
          <p:nvPr/>
        </p:nvPicPr>
        <p:blipFill>
          <a:blip r:embed="rId3"/>
          <a:stretch>
            <a:fillRect/>
          </a:stretch>
        </p:blipFill>
        <p:spPr>
          <a:xfrm>
            <a:off x="2913125" y="0"/>
            <a:ext cx="6362700" cy="115252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27BF-F44A-121B-AB45-F7FB8DEF1187}"/>
              </a:ext>
            </a:extLst>
          </p:cNvPr>
          <p:cNvSpPr>
            <a:spLocks noGrp="1"/>
          </p:cNvSpPr>
          <p:nvPr>
            <p:ph type="title"/>
          </p:nvPr>
        </p:nvSpPr>
        <p:spPr>
          <a:xfrm>
            <a:off x="612648" y="548639"/>
            <a:ext cx="3806951" cy="5786638"/>
          </a:xfrm>
        </p:spPr>
        <p:txBody>
          <a:bodyPr vert="horz" lIns="91440" tIns="45720" rIns="91440" bIns="45720" rtlCol="0" anchor="t">
            <a:normAutofit/>
          </a:bodyPr>
          <a:lstStyle/>
          <a:p>
            <a:br>
              <a:rPr lang="en-US" sz="3600" b="1" kern="1200" dirty="0">
                <a:solidFill>
                  <a:schemeClr val="tx1"/>
                </a:solidFill>
                <a:latin typeface="+mj-lt"/>
                <a:ea typeface="+mj-ea"/>
                <a:cs typeface="+mj-cs"/>
              </a:rPr>
            </a:b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Poll - </a:t>
            </a:r>
            <a:r>
              <a:rPr lang="en-US" sz="3600" dirty="0"/>
              <a:t>Emotional Response </a:t>
            </a:r>
            <a:r>
              <a:rPr lang="en-US" sz="3600" b="1" kern="1200" dirty="0">
                <a:solidFill>
                  <a:schemeClr val="tx1"/>
                </a:solidFill>
                <a:latin typeface="+mj-lt"/>
                <a:ea typeface="+mj-ea"/>
                <a:cs typeface="+mj-cs"/>
              </a:rPr>
              <a:t>/ </a:t>
            </a:r>
            <a:br>
              <a:rPr lang="en-US" sz="3600" b="1" kern="1200" dirty="0">
                <a:solidFill>
                  <a:schemeClr val="tx1"/>
                </a:solidFill>
                <a:latin typeface="+mj-lt"/>
                <a:ea typeface="+mj-ea"/>
                <a:cs typeface="+mj-cs"/>
              </a:rPr>
            </a:br>
            <a:br>
              <a:rPr lang="en-US" sz="3600" b="1" kern="1200" dirty="0">
                <a:solidFill>
                  <a:schemeClr val="tx1"/>
                </a:solidFill>
                <a:latin typeface="+mj-lt"/>
                <a:ea typeface="+mj-ea"/>
                <a:cs typeface="+mj-cs"/>
              </a:rPr>
            </a:br>
            <a:br>
              <a:rPr lang="en-US" sz="3600" b="1" kern="1200" dirty="0">
                <a:solidFill>
                  <a:schemeClr val="tx1"/>
                </a:solidFill>
                <a:latin typeface="+mj-lt"/>
                <a:ea typeface="+mj-ea"/>
                <a:cs typeface="+mj-cs"/>
              </a:rPr>
            </a:br>
            <a:br>
              <a:rPr lang="en-US" sz="3600" b="1" kern="1200" dirty="0">
                <a:solidFill>
                  <a:schemeClr val="tx1"/>
                </a:solidFill>
                <a:latin typeface="+mj-lt"/>
                <a:ea typeface="+mj-ea"/>
                <a:cs typeface="+mj-cs"/>
              </a:rPr>
            </a:br>
            <a:r>
              <a:rPr lang="en-US" sz="3600" b="1" kern="1200" dirty="0">
                <a:solidFill>
                  <a:srgbClr val="FFC000"/>
                </a:solidFill>
                <a:latin typeface="+mj-lt"/>
                <a:ea typeface="+mj-ea"/>
                <a:cs typeface="+mj-cs"/>
              </a:rPr>
              <a:t>Sondage</a:t>
            </a:r>
            <a:r>
              <a:rPr lang="en-US" sz="3600" b="1" dirty="0">
                <a:solidFill>
                  <a:srgbClr val="FFC000"/>
                </a:solidFill>
              </a:rPr>
              <a:t>-</a:t>
            </a:r>
            <a:r>
              <a:rPr lang="en-US" sz="3600" b="1" kern="1200" dirty="0">
                <a:solidFill>
                  <a:srgbClr val="FFC000"/>
                </a:solidFill>
                <a:latin typeface="+mj-lt"/>
                <a:ea typeface="+mj-ea"/>
                <a:cs typeface="+mj-cs"/>
              </a:rPr>
              <a:t> </a:t>
            </a:r>
            <a:r>
              <a:rPr lang="en-US" sz="3600" kern="1200" dirty="0" err="1">
                <a:solidFill>
                  <a:srgbClr val="FFC000"/>
                </a:solidFill>
                <a:latin typeface="+mj-lt"/>
                <a:ea typeface="+mj-ea"/>
                <a:cs typeface="+mj-cs"/>
              </a:rPr>
              <a:t>Réaction</a:t>
            </a:r>
            <a:r>
              <a:rPr lang="en-US" sz="3600" kern="1200" dirty="0">
                <a:solidFill>
                  <a:srgbClr val="FFC000"/>
                </a:solidFill>
                <a:latin typeface="+mj-lt"/>
                <a:ea typeface="+mj-ea"/>
                <a:cs typeface="+mj-cs"/>
              </a:rPr>
              <a:t> </a:t>
            </a:r>
            <a:r>
              <a:rPr lang="en-US" sz="3600" kern="1200" dirty="0" err="1">
                <a:solidFill>
                  <a:srgbClr val="FFC000"/>
                </a:solidFill>
                <a:latin typeface="+mj-lt"/>
                <a:ea typeface="+mj-ea"/>
                <a:cs typeface="+mj-cs"/>
              </a:rPr>
              <a:t>émotionnelle</a:t>
            </a:r>
            <a:endParaRPr lang="en-US" sz="3600" b="1" kern="1200" dirty="0">
              <a:solidFill>
                <a:srgbClr val="FFC000"/>
              </a:solidFill>
              <a:latin typeface="+mj-lt"/>
              <a:ea typeface="+mj-ea"/>
              <a:cs typeface="+mj-cs"/>
            </a:endParaRPr>
          </a:p>
        </p:txBody>
      </p:sp>
      <p:graphicFrame>
        <p:nvGraphicFramePr>
          <p:cNvPr id="6" name="TextBox 3">
            <a:extLst>
              <a:ext uri="{FF2B5EF4-FFF2-40B4-BE49-F238E27FC236}">
                <a16:creationId xmlns:a16="http://schemas.microsoft.com/office/drawing/2014/main" id="{5B4B059E-C32C-FD25-F85A-00BB2667AE7A}"/>
              </a:ext>
            </a:extLst>
          </p:cNvPr>
          <p:cNvGraphicFramePr/>
          <p:nvPr>
            <p:extLst>
              <p:ext uri="{D42A27DB-BD31-4B8C-83A1-F6EECF244321}">
                <p14:modId xmlns:p14="http://schemas.microsoft.com/office/powerpoint/2010/main" val="3323433378"/>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04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DF5AB2-9CC5-4702-F11D-1640F6D1B4F3}"/>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A708D5E-45AA-E32A-EFBB-49BF7628D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3D84B-BF4B-B45C-21A8-2371DADAD027}"/>
              </a:ext>
            </a:extLst>
          </p:cNvPr>
          <p:cNvSpPr>
            <a:spLocks noGrp="1"/>
          </p:cNvSpPr>
          <p:nvPr>
            <p:ph type="title"/>
          </p:nvPr>
        </p:nvSpPr>
        <p:spPr>
          <a:xfrm>
            <a:off x="614679" y="1571625"/>
            <a:ext cx="5493344" cy="1044720"/>
          </a:xfrm>
        </p:spPr>
        <p:txBody>
          <a:bodyPr anchor="t">
            <a:normAutofit/>
          </a:bodyPr>
          <a:lstStyle/>
          <a:p>
            <a:r>
              <a:rPr lang="en-US" sz="3200">
                <a:latin typeface="Aptos"/>
              </a:rPr>
              <a:t>Le changement peut susciter une gamme d'emotions</a:t>
            </a:r>
            <a:endParaRPr lang="en-US" sz="3200" dirty="0"/>
          </a:p>
        </p:txBody>
      </p:sp>
      <p:pic>
        <p:nvPicPr>
          <p:cNvPr id="37" name="Graphic 36" descr="Three snow cones with sprinkles">
            <a:extLst>
              <a:ext uri="{FF2B5EF4-FFF2-40B4-BE49-F238E27FC236}">
                <a16:creationId xmlns:a16="http://schemas.microsoft.com/office/drawing/2014/main" id="{4610B050-411B-11EB-0E14-389AFBC862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520" y="2017636"/>
            <a:ext cx="4291722" cy="4279432"/>
          </a:xfrm>
          <a:prstGeom prst="rect">
            <a:avLst/>
          </a:prstGeom>
        </p:spPr>
      </p:pic>
      <p:sp>
        <p:nvSpPr>
          <p:cNvPr id="38" name="Content Placeholder 2">
            <a:extLst>
              <a:ext uri="{FF2B5EF4-FFF2-40B4-BE49-F238E27FC236}">
                <a16:creationId xmlns:a16="http://schemas.microsoft.com/office/drawing/2014/main" id="{D90FC8E2-9EF1-C42A-DC5B-B0C07EA79350}"/>
              </a:ext>
            </a:extLst>
          </p:cNvPr>
          <p:cNvSpPr>
            <a:spLocks noGrp="1"/>
          </p:cNvSpPr>
          <p:nvPr>
            <p:ph idx="1"/>
          </p:nvPr>
        </p:nvSpPr>
        <p:spPr>
          <a:xfrm>
            <a:off x="6030551" y="1828800"/>
            <a:ext cx="5546770" cy="4480559"/>
          </a:xfrm>
        </p:spPr>
        <p:txBody>
          <a:bodyPr vert="horz" lIns="91440" tIns="45720" rIns="91440" bIns="45720" rtlCol="0" anchor="t">
            <a:normAutofit/>
          </a:bodyPr>
          <a:lstStyle/>
          <a:p>
            <a:pPr marL="0" indent="0">
              <a:buNone/>
            </a:pPr>
            <a:endParaRPr lang="en-US" sz="1800">
              <a:cs typeface="Arial"/>
            </a:endParaRPr>
          </a:p>
          <a:p>
            <a:pPr marL="285750" indent="-285750">
              <a:buFont typeface="Arial,Sans-Serif"/>
              <a:buChar char="•"/>
            </a:pPr>
            <a:r>
              <a:rPr lang="en-US" sz="1800" b="1">
                <a:cs typeface="Arial"/>
              </a:rPr>
              <a:t>L'incertitude </a:t>
            </a:r>
            <a:r>
              <a:rPr lang="en-US" sz="1800">
                <a:ea typeface="+mn-lt"/>
                <a:cs typeface="+mn-lt"/>
              </a:rPr>
              <a:t>survient lorsque les attentes ne sont pas claires, ce qui peut entraîner de l’hésitation ou de l’anxiété. Les gens peuvent s’inquiéter de la façon dont le changement affectera leur rôle, leur charge de travail ou leur stabilité.</a:t>
            </a:r>
          </a:p>
          <a:p>
            <a:pPr marL="285750" indent="-285750">
              <a:buFont typeface="Arial,Sans-Serif"/>
              <a:buChar char="•"/>
            </a:pPr>
            <a:r>
              <a:rPr lang="en-US" sz="1800" b="1">
                <a:ea typeface="+mn-lt"/>
                <a:cs typeface="+mn-lt"/>
              </a:rPr>
              <a:t>La résistance</a:t>
            </a:r>
            <a:r>
              <a:rPr lang="en-US" sz="1800">
                <a:ea typeface="+mn-lt"/>
                <a:cs typeface="+mn-lt"/>
              </a:rPr>
              <a:t> se manifeste lorsque les personnes ressentent une perte de contrôle ou craignent les effets du changement. Cela peut prendre la forme de scepticisme, de frustration ou de désengagement.</a:t>
            </a:r>
          </a:p>
          <a:p>
            <a:pPr marL="285750" indent="-285750">
              <a:buFont typeface="Arial,Sans-Serif"/>
              <a:buChar char="•"/>
            </a:pPr>
            <a:r>
              <a:rPr lang="en-US" sz="1800" b="1">
                <a:ea typeface="+mn-lt"/>
                <a:cs typeface="+mn-lt"/>
              </a:rPr>
              <a:t>L’enthousiasme</a:t>
            </a:r>
            <a:r>
              <a:rPr lang="en-US" sz="1800">
                <a:ea typeface="+mn-lt"/>
                <a:cs typeface="+mn-lt"/>
              </a:rPr>
              <a:t> apparaît lorsque le changement est perçu comme une occasion de croissance, d’innovation ou d’amélioration. Ceux qui relèvent les nouveaux défis se sentent souvent dynamisés et motivés.</a:t>
            </a:r>
            <a:endParaRPr lang="en-US" sz="1800" dirty="0">
              <a:ea typeface="+mn-lt"/>
              <a:cs typeface="+mn-lt"/>
            </a:endParaRPr>
          </a:p>
        </p:txBody>
      </p:sp>
      <p:pic>
        <p:nvPicPr>
          <p:cNvPr id="3" name="Picture 2" descr="A logo with blue and green dots">
            <a:extLst>
              <a:ext uri="{FF2B5EF4-FFF2-40B4-BE49-F238E27FC236}">
                <a16:creationId xmlns:a16="http://schemas.microsoft.com/office/drawing/2014/main" id="{EDBECB7B-F1DB-AB16-926E-5126D5F081B5}"/>
              </a:ext>
            </a:extLst>
          </p:cNvPr>
          <p:cNvPicPr>
            <a:picLocks noChangeAspect="1"/>
          </p:cNvPicPr>
          <p:nvPr/>
        </p:nvPicPr>
        <p:blipFill>
          <a:blip r:embed="rId5"/>
          <a:stretch>
            <a:fillRect/>
          </a:stretch>
        </p:blipFill>
        <p:spPr>
          <a:xfrm>
            <a:off x="2877381" y="17995"/>
            <a:ext cx="6362700" cy="1152525"/>
          </a:xfrm>
          <a:prstGeom prst="rect">
            <a:avLst/>
          </a:prstGeom>
        </p:spPr>
      </p:pic>
    </p:spTree>
    <p:extLst>
      <p:ext uri="{BB962C8B-B14F-4D97-AF65-F5344CB8AC3E}">
        <p14:creationId xmlns:p14="http://schemas.microsoft.com/office/powerpoint/2010/main" val="303285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937E3-7AFD-55E3-95FF-D0B524E0514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a:solidFill>
                  <a:srgbClr val="FFFFFF"/>
                </a:solidFill>
              </a:rPr>
              <a:t>La </a:t>
            </a:r>
            <a:r>
              <a:rPr lang="en-US" sz="2600" err="1">
                <a:solidFill>
                  <a:srgbClr val="FFFFFF"/>
                </a:solidFill>
              </a:rPr>
              <a:t>courbe</a:t>
            </a:r>
            <a:r>
              <a:rPr lang="en-US" sz="2600">
                <a:solidFill>
                  <a:srgbClr val="FFFFFF"/>
                </a:solidFill>
              </a:rPr>
              <a:t> de </a:t>
            </a:r>
            <a:r>
              <a:rPr lang="en-US" sz="2600" err="1">
                <a:solidFill>
                  <a:srgbClr val="FFFFFF"/>
                </a:solidFill>
              </a:rPr>
              <a:t>changement</a:t>
            </a:r>
            <a:endParaRPr lang="en-US" sz="2600" kern="1200" err="1">
              <a:solidFill>
                <a:srgbClr val="FFFFFF"/>
              </a:solidFill>
              <a:latin typeface="+mj-lt"/>
            </a:endParaRPr>
          </a:p>
        </p:txBody>
      </p:sp>
      <p:pic>
        <p:nvPicPr>
          <p:cNvPr id="4" name="Picture 3" descr="A logo with blue and green dots&#10;&#10;Description automatically generated">
            <a:extLst>
              <a:ext uri="{FF2B5EF4-FFF2-40B4-BE49-F238E27FC236}">
                <a16:creationId xmlns:a16="http://schemas.microsoft.com/office/drawing/2014/main" id="{16BEC721-B933-531E-2019-6459AEEE2EDD}"/>
              </a:ext>
            </a:extLst>
          </p:cNvPr>
          <p:cNvPicPr>
            <a:picLocks noChangeAspect="1"/>
          </p:cNvPicPr>
          <p:nvPr/>
        </p:nvPicPr>
        <p:blipFill>
          <a:blip r:embed="rId3"/>
          <a:stretch>
            <a:fillRect/>
          </a:stretch>
        </p:blipFill>
        <p:spPr>
          <a:xfrm>
            <a:off x="3657429" y="-2351"/>
            <a:ext cx="6362700" cy="1152525"/>
          </a:xfrm>
          <a:prstGeom prst="rect">
            <a:avLst/>
          </a:prstGeom>
        </p:spPr>
      </p:pic>
      <p:pic>
        <p:nvPicPr>
          <p:cNvPr id="3" name="Picture 2" descr="A diagram of a positive attitude&#10;&#10;AI-generated content may be incorrect.">
            <a:extLst>
              <a:ext uri="{FF2B5EF4-FFF2-40B4-BE49-F238E27FC236}">
                <a16:creationId xmlns:a16="http://schemas.microsoft.com/office/drawing/2014/main" id="{0068EDE3-39F1-0ECA-F16A-8C014EAE224F}"/>
              </a:ext>
            </a:extLst>
          </p:cNvPr>
          <p:cNvPicPr>
            <a:picLocks noChangeAspect="1"/>
          </p:cNvPicPr>
          <p:nvPr/>
        </p:nvPicPr>
        <p:blipFill>
          <a:blip r:embed="rId4"/>
          <a:stretch>
            <a:fillRect/>
          </a:stretch>
        </p:blipFill>
        <p:spPr>
          <a:xfrm>
            <a:off x="3392434" y="1226621"/>
            <a:ext cx="7928856" cy="5372100"/>
          </a:xfrm>
          <a:prstGeom prst="rect">
            <a:avLst/>
          </a:prstGeom>
        </p:spPr>
      </p:pic>
    </p:spTree>
    <p:extLst>
      <p:ext uri="{BB962C8B-B14F-4D97-AF65-F5344CB8AC3E}">
        <p14:creationId xmlns:p14="http://schemas.microsoft.com/office/powerpoint/2010/main" val="250249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E75D-4081-A2D0-69E8-8F9B62509921}"/>
              </a:ext>
            </a:extLst>
          </p:cNvPr>
          <p:cNvSpPr>
            <a:spLocks noGrp="1"/>
          </p:cNvSpPr>
          <p:nvPr>
            <p:ph type="title"/>
          </p:nvPr>
        </p:nvSpPr>
        <p:spPr>
          <a:xfrm>
            <a:off x="603123" y="862965"/>
            <a:ext cx="6454902" cy="432435"/>
          </a:xfrm>
        </p:spPr>
        <p:txBody>
          <a:bodyPr vert="horz" lIns="91440" tIns="45720" rIns="91440" bIns="45720" rtlCol="0" anchor="t">
            <a:noAutofit/>
          </a:bodyPr>
          <a:lstStyle/>
          <a:p>
            <a:r>
              <a:rPr lang="en-US" sz="2400" b="1" kern="1200" dirty="0">
                <a:solidFill>
                  <a:schemeClr val="tx1"/>
                </a:solidFill>
                <a:latin typeface="+mj-lt"/>
                <a:ea typeface="+mj-ea"/>
                <a:cs typeface="+mj-cs"/>
              </a:rPr>
              <a:t>Poll : </a:t>
            </a:r>
            <a:r>
              <a:rPr lang="en-US" sz="2400" kern="1200" dirty="0">
                <a:solidFill>
                  <a:schemeClr val="tx1"/>
                </a:solidFill>
                <a:latin typeface="+mj-lt"/>
                <a:ea typeface="+mj-ea"/>
                <a:cs typeface="+mj-cs"/>
              </a:rPr>
              <a:t>Practical Needs For Adapting</a:t>
            </a:r>
            <a:br>
              <a:rPr lang="en-US" sz="2800" b="1" kern="1200" dirty="0">
                <a:solidFill>
                  <a:srgbClr val="FFC000"/>
                </a:solidFill>
                <a:latin typeface="+mj-lt"/>
                <a:ea typeface="+mj-ea"/>
                <a:cs typeface="+mj-cs"/>
              </a:rPr>
            </a:br>
            <a:endParaRPr lang="en-US" sz="2800" b="1" kern="1200" dirty="0">
              <a:solidFill>
                <a:srgbClr val="FFC000"/>
              </a:solidFill>
              <a:latin typeface="+mj-lt"/>
              <a:ea typeface="+mj-ea"/>
              <a:cs typeface="+mj-cs"/>
            </a:endParaRPr>
          </a:p>
        </p:txBody>
      </p:sp>
      <p:graphicFrame>
        <p:nvGraphicFramePr>
          <p:cNvPr id="6" name="TextBox 3">
            <a:extLst>
              <a:ext uri="{FF2B5EF4-FFF2-40B4-BE49-F238E27FC236}">
                <a16:creationId xmlns:a16="http://schemas.microsoft.com/office/drawing/2014/main" id="{A8E6F708-04F1-A7F1-17F9-CDED45C8C55E}"/>
              </a:ext>
            </a:extLst>
          </p:cNvPr>
          <p:cNvGraphicFramePr/>
          <p:nvPr>
            <p:extLst>
              <p:ext uri="{D42A27DB-BD31-4B8C-83A1-F6EECF244321}">
                <p14:modId xmlns:p14="http://schemas.microsoft.com/office/powerpoint/2010/main" val="1876338716"/>
              </p:ext>
            </p:extLst>
          </p:nvPr>
        </p:nvGraphicFramePr>
        <p:xfrm>
          <a:off x="3717798" y="111240"/>
          <a:ext cx="8331327" cy="3188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9022DD1F-009E-59D4-E77C-57A806B40087}"/>
              </a:ext>
            </a:extLst>
          </p:cNvPr>
          <p:cNvSpPr txBox="1">
            <a:spLocks/>
          </p:cNvSpPr>
          <p:nvPr/>
        </p:nvSpPr>
        <p:spPr>
          <a:xfrm>
            <a:off x="4843462" y="3743325"/>
            <a:ext cx="6079998" cy="824520"/>
          </a:xfrm>
          <a:prstGeom prst="rect">
            <a:avLst/>
          </a:prstGeom>
        </p:spPr>
        <p:txBody>
          <a:bodyPr vert="horz" lIns="91440" tIns="45720" rIns="91440" bIns="45720" rtlCol="0" anchor="t">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400" b="1" dirty="0">
                <a:solidFill>
                  <a:srgbClr val="FFC000"/>
                </a:solidFill>
              </a:rPr>
              <a:t>Sondage  </a:t>
            </a:r>
            <a:r>
              <a:rPr lang="en-US" sz="6400" dirty="0" err="1">
                <a:solidFill>
                  <a:srgbClr val="FFC000"/>
                </a:solidFill>
              </a:rPr>
              <a:t>besoins</a:t>
            </a:r>
            <a:r>
              <a:rPr lang="en-US" sz="6400" dirty="0">
                <a:solidFill>
                  <a:srgbClr val="FFC000"/>
                </a:solidFill>
              </a:rPr>
              <a:t> pratiques pour </a:t>
            </a:r>
            <a:r>
              <a:rPr lang="en-US" sz="6400" dirty="0" err="1">
                <a:solidFill>
                  <a:srgbClr val="FFC000"/>
                </a:solidFill>
              </a:rPr>
              <a:t>s’adapter</a:t>
            </a:r>
            <a:br>
              <a:rPr lang="en-US" sz="3600" b="1" dirty="0">
                <a:solidFill>
                  <a:srgbClr val="FFC000"/>
                </a:solidFill>
              </a:rPr>
            </a:br>
            <a:endParaRPr lang="en-US" sz="3600" b="1" dirty="0">
              <a:solidFill>
                <a:srgbClr val="FFC000"/>
              </a:solidFill>
            </a:endParaRPr>
          </a:p>
        </p:txBody>
      </p:sp>
      <p:sp>
        <p:nvSpPr>
          <p:cNvPr id="9" name="Rectangle: Rounded Corners 8">
            <a:extLst>
              <a:ext uri="{FF2B5EF4-FFF2-40B4-BE49-F238E27FC236}">
                <a16:creationId xmlns:a16="http://schemas.microsoft.com/office/drawing/2014/main" id="{CE814CD5-1EFD-1E91-732F-1C49119E20DB}"/>
              </a:ext>
            </a:extLst>
          </p:cNvPr>
          <p:cNvSpPr/>
          <p:nvPr/>
        </p:nvSpPr>
        <p:spPr>
          <a:xfrm>
            <a:off x="326897" y="4326482"/>
            <a:ext cx="9426703" cy="1631405"/>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Qu’est-ce</a:t>
            </a:r>
            <a:r>
              <a:rPr lang="en-US" sz="2000" b="1" dirty="0">
                <a:solidFill>
                  <a:schemeClr val="bg1"/>
                </a:solidFill>
              </a:rPr>
              <a:t> qui </a:t>
            </a:r>
            <a:r>
              <a:rPr lang="en-US" sz="2000" b="1" dirty="0" err="1">
                <a:solidFill>
                  <a:schemeClr val="bg1"/>
                </a:solidFill>
              </a:rPr>
              <a:t>vous</a:t>
            </a:r>
            <a:r>
              <a:rPr lang="en-US" sz="2000" b="1" dirty="0">
                <a:solidFill>
                  <a:schemeClr val="bg1"/>
                </a:solidFill>
              </a:rPr>
              <a:t> aide le plus à </a:t>
            </a:r>
            <a:r>
              <a:rPr lang="en-US" sz="2000" b="1" dirty="0" err="1">
                <a:solidFill>
                  <a:schemeClr val="bg1"/>
                </a:solidFill>
              </a:rPr>
              <a:t>vous</a:t>
            </a:r>
            <a:r>
              <a:rPr lang="en-US" sz="2000" b="1" dirty="0">
                <a:solidFill>
                  <a:schemeClr val="bg1"/>
                </a:solidFill>
              </a:rPr>
              <a:t> adapter à un changement au travail? </a:t>
            </a:r>
          </a:p>
          <a:p>
            <a:pPr algn="ctr"/>
            <a:r>
              <a:rPr lang="en-US" sz="2000" i="1" dirty="0">
                <a:solidFill>
                  <a:schemeClr val="bg1"/>
                </a:solidFill>
              </a:rPr>
              <a:t>(Une communication </a:t>
            </a:r>
            <a:r>
              <a:rPr lang="en-US" sz="2000" i="1" dirty="0" err="1">
                <a:solidFill>
                  <a:schemeClr val="bg1"/>
                </a:solidFill>
              </a:rPr>
              <a:t>claire</a:t>
            </a:r>
            <a:r>
              <a:rPr lang="en-US" sz="2000" i="1" dirty="0">
                <a:solidFill>
                  <a:schemeClr val="bg1"/>
                </a:solidFill>
              </a:rPr>
              <a:t>, du temps pour </a:t>
            </a:r>
            <a:r>
              <a:rPr lang="en-US" sz="2000" i="1" dirty="0" err="1">
                <a:solidFill>
                  <a:schemeClr val="bg1"/>
                </a:solidFill>
              </a:rPr>
              <a:t>vous</a:t>
            </a:r>
            <a:r>
              <a:rPr lang="en-US" sz="2000" i="1" dirty="0">
                <a:solidFill>
                  <a:schemeClr val="bg1"/>
                </a:solidFill>
              </a:rPr>
              <a:t> adapter et </a:t>
            </a:r>
            <a:r>
              <a:rPr lang="en-US" sz="2000" i="1" dirty="0" err="1">
                <a:solidFill>
                  <a:schemeClr val="bg1"/>
                </a:solidFill>
              </a:rPr>
              <a:t>apprendre</a:t>
            </a:r>
            <a:r>
              <a:rPr lang="en-US" sz="2000" i="1" dirty="0">
                <a:solidFill>
                  <a:schemeClr val="bg1"/>
                </a:solidFill>
              </a:rPr>
              <a:t>, de la formation, de la pratique, du </a:t>
            </a:r>
            <a:r>
              <a:rPr lang="en-US" sz="2000" i="1" dirty="0" err="1">
                <a:solidFill>
                  <a:schemeClr val="bg1"/>
                </a:solidFill>
              </a:rPr>
              <a:t>soutien</a:t>
            </a:r>
            <a:r>
              <a:rPr lang="en-US" sz="2000" i="1" dirty="0">
                <a:solidFill>
                  <a:schemeClr val="bg1"/>
                </a:solidFill>
              </a:rPr>
              <a:t> de la gestion / équipe </a:t>
            </a:r>
            <a:r>
              <a:rPr lang="en-US" sz="2000" i="1" dirty="0" err="1">
                <a:solidFill>
                  <a:schemeClr val="bg1"/>
                </a:solidFill>
              </a:rPr>
              <a:t>ou</a:t>
            </a:r>
            <a:r>
              <a:rPr lang="en-US" sz="2000" i="1" dirty="0">
                <a:solidFill>
                  <a:schemeClr val="bg1"/>
                </a:solidFill>
              </a:rPr>
              <a:t> </a:t>
            </a:r>
            <a:r>
              <a:rPr lang="en-US" sz="2000" i="1" dirty="0" err="1">
                <a:solidFill>
                  <a:schemeClr val="bg1"/>
                </a:solidFill>
              </a:rPr>
              <a:t>voir</a:t>
            </a:r>
            <a:r>
              <a:rPr lang="en-US" sz="2000" i="1" dirty="0">
                <a:solidFill>
                  <a:schemeClr val="bg1"/>
                </a:solidFill>
              </a:rPr>
              <a:t> des </a:t>
            </a:r>
            <a:r>
              <a:rPr lang="en-US" sz="2000" i="1" dirty="0" err="1">
                <a:solidFill>
                  <a:schemeClr val="bg1"/>
                </a:solidFill>
              </a:rPr>
              <a:t>résultats</a:t>
            </a:r>
            <a:r>
              <a:rPr lang="en-US" sz="2000" i="1" dirty="0">
                <a:solidFill>
                  <a:schemeClr val="bg1"/>
                </a:solidFill>
              </a:rPr>
              <a:t>)</a:t>
            </a:r>
            <a:endParaRPr lang="en-CA" sz="2000" dirty="0">
              <a:solidFill>
                <a:schemeClr val="bg1"/>
              </a:solidFill>
            </a:endParaRPr>
          </a:p>
        </p:txBody>
      </p:sp>
    </p:spTree>
    <p:extLst>
      <p:ext uri="{BB962C8B-B14F-4D97-AF65-F5344CB8AC3E}">
        <p14:creationId xmlns:p14="http://schemas.microsoft.com/office/powerpoint/2010/main" val="3246881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885777-EF65-CAE2-78F9-E26FA0745D6D}"/>
            </a:ext>
          </a:extLst>
        </p:cNvPr>
        <p:cNvGrpSpPr/>
        <p:nvPr/>
      </p:nvGrpSpPr>
      <p:grpSpPr>
        <a:xfrm>
          <a:off x="0" y="0"/>
          <a:ext cx="0" cy="0"/>
          <a:chOff x="0" y="0"/>
          <a:chExt cx="0" cy="0"/>
        </a:xfrm>
      </p:grpSpPr>
      <p:pic>
        <p:nvPicPr>
          <p:cNvPr id="6" name="Picture 5" descr="A logo with blue and green dots&#10;&#10;Description automatically generated">
            <a:extLst>
              <a:ext uri="{FF2B5EF4-FFF2-40B4-BE49-F238E27FC236}">
                <a16:creationId xmlns:a16="http://schemas.microsoft.com/office/drawing/2014/main" id="{15367234-F8FA-51CA-B756-1964050D5F09}"/>
              </a:ext>
            </a:extLst>
          </p:cNvPr>
          <p:cNvPicPr>
            <a:picLocks noChangeAspect="1"/>
          </p:cNvPicPr>
          <p:nvPr/>
        </p:nvPicPr>
        <p:blipFill>
          <a:blip r:embed="rId3"/>
          <a:stretch>
            <a:fillRect/>
          </a:stretch>
        </p:blipFill>
        <p:spPr>
          <a:xfrm>
            <a:off x="2914650" y="234642"/>
            <a:ext cx="6362700" cy="1152525"/>
          </a:xfrm>
          <a:prstGeom prst="rect">
            <a:avLst/>
          </a:prstGeom>
        </p:spPr>
      </p:pic>
      <p:sp>
        <p:nvSpPr>
          <p:cNvPr id="9" name="Rectangle 8">
            <a:extLst>
              <a:ext uri="{FF2B5EF4-FFF2-40B4-BE49-F238E27FC236}">
                <a16:creationId xmlns:a16="http://schemas.microsoft.com/office/drawing/2014/main" id="{152D411C-C4B7-51D4-5D56-F1B1289CB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D7E24-71E0-6B36-8D96-6FA44D2AFF20}"/>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b="1">
                <a:solidFill>
                  <a:srgbClr val="FFC000"/>
                </a:solidFill>
              </a:rPr>
              <a:t>La </a:t>
            </a:r>
            <a:r>
              <a:rPr lang="en-US" b="1" err="1">
                <a:solidFill>
                  <a:srgbClr val="FFC000"/>
                </a:solidFill>
              </a:rPr>
              <a:t>résistance</a:t>
            </a:r>
            <a:r>
              <a:rPr lang="en-US" b="1" kern="1200">
                <a:solidFill>
                  <a:srgbClr val="FFC000"/>
                </a:solidFill>
                <a:latin typeface="+mj-lt"/>
                <a:ea typeface="+mj-ea"/>
                <a:cs typeface="+mj-cs"/>
              </a:rPr>
              <a:t> </a:t>
            </a:r>
            <a:r>
              <a:rPr lang="en-US" b="1">
                <a:solidFill>
                  <a:srgbClr val="FFC000"/>
                </a:solidFill>
              </a:rPr>
              <a:t>au</a:t>
            </a:r>
            <a:r>
              <a:rPr lang="en-US" b="1" kern="1200">
                <a:solidFill>
                  <a:srgbClr val="FFC000"/>
                </a:solidFill>
                <a:latin typeface="+mj-lt"/>
                <a:ea typeface="+mj-ea"/>
                <a:cs typeface="+mj-cs"/>
              </a:rPr>
              <a:t> </a:t>
            </a:r>
            <a:r>
              <a:rPr lang="en-US" b="1" err="1">
                <a:solidFill>
                  <a:srgbClr val="FFC000"/>
                </a:solidFill>
              </a:rPr>
              <a:t>changement</a:t>
            </a:r>
            <a:endParaRPr lang="en-US" b="1" kern="1200" err="1">
              <a:solidFill>
                <a:srgbClr val="FFC000"/>
              </a:solidFill>
              <a:latin typeface="+mj-lt"/>
              <a:ea typeface="+mj-ea"/>
              <a:cs typeface="+mj-cs"/>
            </a:endParaRPr>
          </a:p>
          <a:p>
            <a:pPr algn="r"/>
            <a:endParaRPr lang="en-US" kern="1200">
              <a:solidFill>
                <a:schemeClr val="accent1"/>
              </a:solidFill>
              <a:latin typeface="+mj-lt"/>
              <a:ea typeface="+mj-ea"/>
              <a:cs typeface="+mj-cs"/>
            </a:endParaRPr>
          </a:p>
        </p:txBody>
      </p:sp>
      <p:cxnSp>
        <p:nvCxnSpPr>
          <p:cNvPr id="11" name="Straight Connector 10">
            <a:extLst>
              <a:ext uri="{FF2B5EF4-FFF2-40B4-BE49-F238E27FC236}">
                <a16:creationId xmlns:a16="http://schemas.microsoft.com/office/drawing/2014/main" id="{91735E45-7620-C870-AE02-D4BD5C5FE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382AF3-6820-DBB6-5D14-EAF799FC329B}"/>
              </a:ext>
            </a:extLst>
          </p:cNvPr>
          <p:cNvSpPr>
            <a:spLocks noGrp="1"/>
          </p:cNvSpPr>
          <p:nvPr>
            <p:ph idx="1"/>
          </p:nvPr>
        </p:nvSpPr>
        <p:spPr>
          <a:xfrm>
            <a:off x="4865595" y="1846985"/>
            <a:ext cx="6250940" cy="1045671"/>
          </a:xfrm>
        </p:spPr>
        <p:txBody>
          <a:bodyPr vert="horz" lIns="91440" tIns="45720" rIns="91440" bIns="45720" rtlCol="0" anchor="b">
            <a:normAutofit/>
          </a:bodyPr>
          <a:lstStyle/>
          <a:p>
            <a:endParaRPr lang="en-US" sz="2000"/>
          </a:p>
          <a:p>
            <a:pPr marL="0" indent="0">
              <a:buNone/>
            </a:pPr>
            <a:r>
              <a:rPr lang="en-US" sz="2000"/>
              <a:t>Le </a:t>
            </a:r>
            <a:r>
              <a:rPr lang="en-US" sz="2000" err="1"/>
              <a:t>changement</a:t>
            </a:r>
            <a:r>
              <a:rPr lang="en-US" sz="2000"/>
              <a:t> </a:t>
            </a:r>
            <a:r>
              <a:rPr lang="en-US" sz="2000" err="1"/>
              <a:t>peut</a:t>
            </a:r>
            <a:r>
              <a:rPr lang="en-US" sz="2000"/>
              <a:t> </a:t>
            </a:r>
            <a:r>
              <a:rPr lang="en-US" sz="2000" err="1"/>
              <a:t>être</a:t>
            </a:r>
            <a:r>
              <a:rPr lang="en-US" sz="2000"/>
              <a:t> difficile, car il </a:t>
            </a:r>
            <a:r>
              <a:rPr lang="en-US" sz="2000" err="1"/>
              <a:t>pertube</a:t>
            </a:r>
            <a:r>
              <a:rPr lang="en-US" sz="2000"/>
              <a:t> les routines </a:t>
            </a:r>
            <a:r>
              <a:rPr lang="en-US" sz="2000" err="1"/>
              <a:t>établies</a:t>
            </a:r>
            <a:r>
              <a:rPr lang="en-US" sz="2000"/>
              <a:t> et </a:t>
            </a:r>
            <a:r>
              <a:rPr lang="en-US" sz="2000" err="1"/>
              <a:t>introduit</a:t>
            </a:r>
            <a:r>
              <a:rPr lang="en-US" sz="2000"/>
              <a:t> de </a:t>
            </a:r>
            <a:r>
              <a:rPr lang="en-US" sz="2000" err="1"/>
              <a:t>l'incertitude</a:t>
            </a:r>
            <a:endParaRPr lang="en-US" sz="2000"/>
          </a:p>
          <a:p>
            <a:pPr marL="0"/>
            <a:endParaRPr lang="en-US" sz="2000"/>
          </a:p>
        </p:txBody>
      </p:sp>
      <p:sp>
        <p:nvSpPr>
          <p:cNvPr id="4" name="TextBox 3">
            <a:extLst>
              <a:ext uri="{FF2B5EF4-FFF2-40B4-BE49-F238E27FC236}">
                <a16:creationId xmlns:a16="http://schemas.microsoft.com/office/drawing/2014/main" id="{F210BA20-0C6B-A732-F2E1-C9198D2F2FBC}"/>
              </a:ext>
            </a:extLst>
          </p:cNvPr>
          <p:cNvSpPr txBox="1"/>
          <p:nvPr/>
        </p:nvSpPr>
        <p:spPr>
          <a:xfrm>
            <a:off x="4849198" y="2813031"/>
            <a:ext cx="6891461" cy="230462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85750">
              <a:buFont typeface="Arial"/>
              <a:buChar char="•"/>
            </a:pPr>
            <a:r>
              <a:rPr lang="en-US" b="1" dirty="0">
                <a:ea typeface="+mn-lt"/>
                <a:cs typeface="+mn-lt"/>
              </a:rPr>
              <a:t> Perte de </a:t>
            </a:r>
            <a:r>
              <a:rPr lang="en-US" b="1" dirty="0" err="1">
                <a:ea typeface="+mn-lt"/>
                <a:cs typeface="+mn-lt"/>
              </a:rPr>
              <a:t>contrôle</a:t>
            </a:r>
            <a:r>
              <a:rPr lang="en-US" dirty="0">
                <a:ea typeface="+mn-lt"/>
                <a:cs typeface="+mn-lt"/>
              </a:rPr>
              <a:t> – Les </a:t>
            </a:r>
            <a:r>
              <a:rPr lang="en-US" dirty="0" err="1">
                <a:ea typeface="+mn-lt"/>
                <a:cs typeface="+mn-lt"/>
              </a:rPr>
              <a:t>employés</a:t>
            </a:r>
            <a:r>
              <a:rPr lang="en-US" dirty="0">
                <a:ea typeface="+mn-lt"/>
                <a:cs typeface="+mn-lt"/>
              </a:rPr>
              <a:t> </a:t>
            </a:r>
            <a:r>
              <a:rPr lang="en-US" dirty="0" err="1">
                <a:ea typeface="+mn-lt"/>
                <a:cs typeface="+mn-lt"/>
              </a:rPr>
              <a:t>peuvent</a:t>
            </a:r>
            <a:r>
              <a:rPr lang="en-US" dirty="0">
                <a:ea typeface="+mn-lt"/>
                <a:cs typeface="+mn-lt"/>
              </a:rPr>
              <a:t> </a:t>
            </a:r>
            <a:r>
              <a:rPr lang="en-US" dirty="0" err="1">
                <a:ea typeface="+mn-lt"/>
                <a:cs typeface="+mn-lt"/>
              </a:rPr>
              <a:t>avoir</a:t>
            </a:r>
            <a:r>
              <a:rPr lang="en-US" dirty="0">
                <a:ea typeface="+mn-lt"/>
                <a:cs typeface="+mn-lt"/>
              </a:rPr>
              <a:t> </a:t>
            </a:r>
            <a:r>
              <a:rPr lang="en-US" dirty="0" err="1">
                <a:ea typeface="+mn-lt"/>
                <a:cs typeface="+mn-lt"/>
              </a:rPr>
              <a:t>l’impression</a:t>
            </a:r>
            <a:r>
              <a:rPr lang="en-US" dirty="0">
                <a:ea typeface="+mn-lt"/>
                <a:cs typeface="+mn-lt"/>
              </a:rPr>
              <a:t> de ne pas </a:t>
            </a:r>
            <a:r>
              <a:rPr lang="en-US" dirty="0" err="1">
                <a:ea typeface="+mn-lt"/>
                <a:cs typeface="+mn-lt"/>
              </a:rPr>
              <a:t>avoir</a:t>
            </a:r>
            <a:r>
              <a:rPr lang="en-US" dirty="0">
                <a:ea typeface="+mn-lt"/>
                <a:cs typeface="+mn-lt"/>
              </a:rPr>
              <a:t> </a:t>
            </a:r>
            <a:r>
              <a:rPr lang="en-US" dirty="0" err="1">
                <a:ea typeface="+mn-lt"/>
                <a:cs typeface="+mn-lt"/>
              </a:rPr>
              <a:t>leur</a:t>
            </a:r>
            <a:r>
              <a:rPr lang="en-US" dirty="0">
                <a:ea typeface="+mn-lt"/>
                <a:cs typeface="+mn-lt"/>
              </a:rPr>
              <a:t> mot à dire dans le processus de changement.</a:t>
            </a:r>
            <a:endParaRPr lang="en-US" dirty="0"/>
          </a:p>
          <a:p>
            <a:pPr marL="285750" indent="-285750">
              <a:buFont typeface="Arial"/>
              <a:buChar char="•"/>
            </a:pPr>
            <a:endParaRPr lang="en-US" dirty="0">
              <a:ea typeface="+mn-lt"/>
              <a:cs typeface="+mn-lt"/>
            </a:endParaRPr>
          </a:p>
          <a:p>
            <a:pPr marL="285750" indent="-285750">
              <a:buFont typeface="Arial"/>
              <a:buChar char="•"/>
            </a:pPr>
            <a:r>
              <a:rPr lang="en-US" b="1" dirty="0">
                <a:ea typeface="+mn-lt"/>
                <a:cs typeface="+mn-lt"/>
              </a:rPr>
              <a:t> </a:t>
            </a:r>
            <a:r>
              <a:rPr lang="en-US" b="1" dirty="0" err="1">
                <a:ea typeface="+mn-lt"/>
                <a:cs typeface="+mn-lt"/>
              </a:rPr>
              <a:t>Bénéfices</a:t>
            </a:r>
            <a:r>
              <a:rPr lang="en-US" b="1" dirty="0">
                <a:ea typeface="+mn-lt"/>
                <a:cs typeface="+mn-lt"/>
              </a:rPr>
              <a:t> </a:t>
            </a:r>
            <a:r>
              <a:rPr lang="en-US" b="1" dirty="0" err="1">
                <a:ea typeface="+mn-lt"/>
                <a:cs typeface="+mn-lt"/>
              </a:rPr>
              <a:t>flous</a:t>
            </a:r>
            <a:r>
              <a:rPr lang="en-US" dirty="0">
                <a:ea typeface="+mn-lt"/>
                <a:cs typeface="+mn-lt"/>
              </a:rPr>
              <a:t> – Si le but et les </a:t>
            </a:r>
            <a:r>
              <a:rPr lang="en-US" dirty="0" err="1">
                <a:ea typeface="+mn-lt"/>
                <a:cs typeface="+mn-lt"/>
              </a:rPr>
              <a:t>avantages</a:t>
            </a:r>
            <a:r>
              <a:rPr lang="en-US" dirty="0">
                <a:ea typeface="+mn-lt"/>
                <a:cs typeface="+mn-lt"/>
              </a:rPr>
              <a:t> du changement ne </a:t>
            </a:r>
            <a:r>
              <a:rPr lang="en-US" dirty="0" err="1">
                <a:ea typeface="+mn-lt"/>
                <a:cs typeface="+mn-lt"/>
              </a:rPr>
              <a:t>sont</a:t>
            </a:r>
            <a:r>
              <a:rPr lang="en-US" dirty="0">
                <a:ea typeface="+mn-lt"/>
                <a:cs typeface="+mn-lt"/>
              </a:rPr>
              <a:t> pas bien communiqués, le </a:t>
            </a:r>
            <a:r>
              <a:rPr lang="en-US" dirty="0" err="1">
                <a:ea typeface="+mn-lt"/>
                <a:cs typeface="+mn-lt"/>
              </a:rPr>
              <a:t>scepticisme</a:t>
            </a:r>
            <a:r>
              <a:rPr lang="en-US" dirty="0">
                <a:ea typeface="+mn-lt"/>
                <a:cs typeface="+mn-lt"/>
              </a:rPr>
              <a:t> </a:t>
            </a:r>
            <a:r>
              <a:rPr lang="en-US" dirty="0" err="1">
                <a:ea typeface="+mn-lt"/>
                <a:cs typeface="+mn-lt"/>
              </a:rPr>
              <a:t>peut</a:t>
            </a:r>
            <a:r>
              <a:rPr lang="en-US" dirty="0">
                <a:ea typeface="+mn-lt"/>
                <a:cs typeface="+mn-lt"/>
              </a:rPr>
              <a:t> </a:t>
            </a:r>
            <a:r>
              <a:rPr lang="en-US" dirty="0" err="1">
                <a:ea typeface="+mn-lt"/>
                <a:cs typeface="+mn-lt"/>
              </a:rPr>
              <a:t>s’installer</a:t>
            </a:r>
            <a:r>
              <a:rPr lang="en-US" dirty="0">
                <a:ea typeface="+mn-lt"/>
                <a:cs typeface="+mn-lt"/>
              </a:rPr>
              <a:t>.</a:t>
            </a:r>
          </a:p>
          <a:p>
            <a:pPr marL="285750" indent="-285750">
              <a:buFont typeface="Arial"/>
              <a:buChar char="•"/>
            </a:pPr>
            <a:endParaRPr lang="en-US" b="1" dirty="0">
              <a:ea typeface="+mn-lt"/>
              <a:cs typeface="+mn-lt"/>
            </a:endParaRPr>
          </a:p>
          <a:p>
            <a:pPr marL="285750" indent="-285750">
              <a:buFont typeface="Arial"/>
              <a:buChar char="•"/>
            </a:pPr>
            <a:r>
              <a:rPr lang="en-US" b="1" dirty="0">
                <a:ea typeface="+mn-lt"/>
                <a:cs typeface="+mn-lt"/>
              </a:rPr>
              <a:t> </a:t>
            </a:r>
            <a:r>
              <a:rPr lang="en-US" b="1" dirty="0" err="1">
                <a:ea typeface="+mn-lt"/>
                <a:cs typeface="+mn-lt"/>
              </a:rPr>
              <a:t>Expériences</a:t>
            </a:r>
            <a:r>
              <a:rPr lang="en-US" b="1" dirty="0">
                <a:ea typeface="+mn-lt"/>
                <a:cs typeface="+mn-lt"/>
              </a:rPr>
              <a:t> </a:t>
            </a:r>
            <a:r>
              <a:rPr lang="en-US" b="1" dirty="0" err="1">
                <a:ea typeface="+mn-lt"/>
                <a:cs typeface="+mn-lt"/>
              </a:rPr>
              <a:t>négatives</a:t>
            </a:r>
            <a:r>
              <a:rPr lang="en-US" b="1" dirty="0">
                <a:ea typeface="+mn-lt"/>
                <a:cs typeface="+mn-lt"/>
              </a:rPr>
              <a:t> </a:t>
            </a:r>
            <a:r>
              <a:rPr lang="en-US" b="1" dirty="0" err="1">
                <a:ea typeface="+mn-lt"/>
                <a:cs typeface="+mn-lt"/>
              </a:rPr>
              <a:t>passées</a:t>
            </a:r>
            <a:r>
              <a:rPr lang="en-US" dirty="0">
                <a:ea typeface="+mn-lt"/>
                <a:cs typeface="+mn-lt"/>
              </a:rPr>
              <a:t> – Les </a:t>
            </a:r>
            <a:r>
              <a:rPr lang="en-US" dirty="0" err="1">
                <a:ea typeface="+mn-lt"/>
                <a:cs typeface="+mn-lt"/>
              </a:rPr>
              <a:t>échecs</a:t>
            </a:r>
            <a:r>
              <a:rPr lang="en-US" dirty="0">
                <a:ea typeface="+mn-lt"/>
                <a:cs typeface="+mn-lt"/>
              </a:rPr>
              <a:t> </a:t>
            </a:r>
            <a:r>
              <a:rPr lang="en-US" dirty="0" err="1">
                <a:ea typeface="+mn-lt"/>
                <a:cs typeface="+mn-lt"/>
              </a:rPr>
              <a:t>précédents</a:t>
            </a:r>
            <a:r>
              <a:rPr lang="en-US" dirty="0">
                <a:ea typeface="+mn-lt"/>
                <a:cs typeface="+mn-lt"/>
              </a:rPr>
              <a:t> </a:t>
            </a:r>
            <a:r>
              <a:rPr lang="en-US" dirty="0" err="1">
                <a:ea typeface="+mn-lt"/>
                <a:cs typeface="+mn-lt"/>
              </a:rPr>
              <a:t>liés</a:t>
            </a:r>
            <a:r>
              <a:rPr lang="en-US" dirty="0">
                <a:ea typeface="+mn-lt"/>
                <a:cs typeface="+mn-lt"/>
              </a:rPr>
              <a:t> à des initiatives de changement </a:t>
            </a:r>
            <a:r>
              <a:rPr lang="en-US" dirty="0" err="1">
                <a:ea typeface="+mn-lt"/>
                <a:cs typeface="+mn-lt"/>
              </a:rPr>
              <a:t>peuvent</a:t>
            </a:r>
            <a:r>
              <a:rPr lang="en-US" dirty="0">
                <a:ea typeface="+mn-lt"/>
                <a:cs typeface="+mn-lt"/>
              </a:rPr>
              <a:t> </a:t>
            </a:r>
            <a:r>
              <a:rPr lang="en-US" dirty="0" err="1">
                <a:ea typeface="+mn-lt"/>
                <a:cs typeface="+mn-lt"/>
              </a:rPr>
              <a:t>engendrer</a:t>
            </a:r>
            <a:r>
              <a:rPr lang="en-US" dirty="0">
                <a:ea typeface="+mn-lt"/>
                <a:cs typeface="+mn-lt"/>
              </a:rPr>
              <a:t> du doute et de la </a:t>
            </a:r>
            <a:r>
              <a:rPr lang="en-US" dirty="0" err="1">
                <a:ea typeface="+mn-lt"/>
                <a:cs typeface="+mn-lt"/>
              </a:rPr>
              <a:t>réticence</a:t>
            </a:r>
            <a:r>
              <a:rPr lang="en-US" dirty="0">
                <a:ea typeface="+mn-lt"/>
                <a:cs typeface="+mn-lt"/>
              </a:rPr>
              <a:t>.</a:t>
            </a:r>
            <a:endParaRPr lang="en-US" dirty="0"/>
          </a:p>
          <a:p>
            <a:pPr marL="228600" indent="-228600">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712683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B2E068-F5FF-645F-5E8C-851668F9EC05}"/>
            </a:ext>
          </a:extLst>
        </p:cNvPr>
        <p:cNvGrpSpPr/>
        <p:nvPr/>
      </p:nvGrpSpPr>
      <p:grpSpPr>
        <a:xfrm>
          <a:off x="0" y="0"/>
          <a:ext cx="0" cy="0"/>
          <a:chOff x="0" y="0"/>
          <a:chExt cx="0" cy="0"/>
        </a:xfrm>
      </p:grpSpPr>
      <p:sp>
        <p:nvSpPr>
          <p:cNvPr id="187" name="Rectangle 186">
            <a:extLst>
              <a:ext uri="{FF2B5EF4-FFF2-40B4-BE49-F238E27FC236}">
                <a16:creationId xmlns:a16="http://schemas.microsoft.com/office/drawing/2014/main" id="{80B1EEB8-84D4-FEC1-52BA-CE90A98E7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logo with blue and green dots">
            <a:extLst>
              <a:ext uri="{FF2B5EF4-FFF2-40B4-BE49-F238E27FC236}">
                <a16:creationId xmlns:a16="http://schemas.microsoft.com/office/drawing/2014/main" id="{710AAA62-3140-99E7-9CF1-A6C93DD390FA}"/>
              </a:ext>
            </a:extLst>
          </p:cNvPr>
          <p:cNvPicPr>
            <a:picLocks noChangeAspect="1"/>
          </p:cNvPicPr>
          <p:nvPr/>
        </p:nvPicPr>
        <p:blipFill>
          <a:blip r:embed="rId3"/>
          <a:stretch>
            <a:fillRect/>
          </a:stretch>
        </p:blipFill>
        <p:spPr>
          <a:xfrm>
            <a:off x="3178005" y="27428"/>
            <a:ext cx="6230179" cy="1152525"/>
          </a:xfrm>
          <a:prstGeom prst="rect">
            <a:avLst/>
          </a:prstGeom>
        </p:spPr>
      </p:pic>
      <p:sp>
        <p:nvSpPr>
          <p:cNvPr id="180" name="Title 179">
            <a:extLst>
              <a:ext uri="{FF2B5EF4-FFF2-40B4-BE49-F238E27FC236}">
                <a16:creationId xmlns:a16="http://schemas.microsoft.com/office/drawing/2014/main" id="{5025122D-8D5C-6170-80DE-BF31A0D043AC}"/>
              </a:ext>
            </a:extLst>
          </p:cNvPr>
          <p:cNvSpPr>
            <a:spLocks noGrp="1"/>
          </p:cNvSpPr>
          <p:nvPr>
            <p:ph type="title"/>
          </p:nvPr>
        </p:nvSpPr>
        <p:spPr>
          <a:xfrm>
            <a:off x="974599" y="2390775"/>
            <a:ext cx="3493008" cy="2393440"/>
          </a:xfrm>
        </p:spPr>
        <p:txBody>
          <a:bodyPr vert="horz" lIns="91440" tIns="45720" rIns="91440" bIns="45720" rtlCol="0" anchor="ctr">
            <a:normAutofit/>
          </a:bodyPr>
          <a:lstStyle/>
          <a:p>
            <a:r>
              <a:rPr lang="en-US" sz="3600" b="1" dirty="0" err="1"/>
              <a:t>Stratégies</a:t>
            </a:r>
            <a:r>
              <a:rPr lang="en-US" sz="3600" b="1" kern="1200" dirty="0">
                <a:latin typeface="+mj-lt"/>
                <a:ea typeface="+mj-ea"/>
                <a:cs typeface="+mj-cs"/>
              </a:rPr>
              <a:t> </a:t>
            </a:r>
            <a:r>
              <a:rPr lang="en-US" sz="3600" b="1" dirty="0"/>
              <a:t>pour </a:t>
            </a:r>
            <a:r>
              <a:rPr lang="en-US" sz="3600" b="1" dirty="0" err="1"/>
              <a:t>surmonter</a:t>
            </a:r>
            <a:r>
              <a:rPr lang="en-US" sz="3600" b="1" dirty="0"/>
              <a:t> la </a:t>
            </a:r>
            <a:r>
              <a:rPr lang="en-US" sz="3600" b="1" dirty="0" err="1"/>
              <a:t>résistance</a:t>
            </a:r>
            <a:r>
              <a:rPr lang="en-US" sz="3600" b="1" kern="1200" dirty="0">
                <a:latin typeface="+mj-lt"/>
                <a:ea typeface="+mj-ea"/>
                <a:cs typeface="+mj-cs"/>
              </a:rPr>
              <a:t> </a:t>
            </a:r>
          </a:p>
          <a:p>
            <a:endParaRPr lang="en-US" sz="4000" b="1" kern="1200" dirty="0">
              <a:solidFill>
                <a:schemeClr val="tx1"/>
              </a:solidFill>
              <a:latin typeface="+mj-lt"/>
              <a:ea typeface="+mj-ea"/>
              <a:cs typeface="+mj-cs"/>
            </a:endParaRPr>
          </a:p>
        </p:txBody>
      </p:sp>
      <p:graphicFrame>
        <p:nvGraphicFramePr>
          <p:cNvPr id="183" name="TextBox 180">
            <a:extLst>
              <a:ext uri="{FF2B5EF4-FFF2-40B4-BE49-F238E27FC236}">
                <a16:creationId xmlns:a16="http://schemas.microsoft.com/office/drawing/2014/main" id="{2A0CE730-7266-EC88-1A81-AE1B926B8666}"/>
              </a:ext>
            </a:extLst>
          </p:cNvPr>
          <p:cNvGraphicFramePr/>
          <p:nvPr>
            <p:extLst>
              <p:ext uri="{D42A27DB-BD31-4B8C-83A1-F6EECF244321}">
                <p14:modId xmlns:p14="http://schemas.microsoft.com/office/powerpoint/2010/main" val="446135078"/>
              </p:ext>
            </p:extLst>
          </p:nvPr>
        </p:nvGraphicFramePr>
        <p:xfrm>
          <a:off x="5442206" y="1685924"/>
          <a:ext cx="6445376" cy="45624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3164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EEC969-BAF9-E01D-A611-F6499B18E0E7}"/>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6BD0E1B-729B-B792-2C60-A7FB4731F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670D3-F49E-A664-96E4-9E86D1FF4E05}"/>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4000" b="1" dirty="0"/>
              <a:t>Prendre </a:t>
            </a:r>
            <a:r>
              <a:rPr lang="en-US" sz="4000" b="1" dirty="0" err="1"/>
              <a:t>soin</a:t>
            </a:r>
            <a:r>
              <a:rPr lang="en-US" sz="4000" b="1" dirty="0"/>
              <a:t> de soi et des </a:t>
            </a:r>
            <a:r>
              <a:rPr lang="en-US" sz="4000" b="1" dirty="0" err="1"/>
              <a:t>autres</a:t>
            </a:r>
            <a:r>
              <a:rPr lang="en-US" sz="4000" b="1" dirty="0"/>
              <a:t> </a:t>
            </a:r>
            <a:r>
              <a:rPr lang="en-US" sz="4000" b="1" dirty="0" err="1"/>
              <a:t>en</a:t>
            </a:r>
            <a:r>
              <a:rPr lang="en-US" sz="4000" b="1" dirty="0"/>
              <a:t> </a:t>
            </a:r>
            <a:r>
              <a:rPr lang="en-US" sz="4000" b="1" dirty="0" err="1"/>
              <a:t>période</a:t>
            </a:r>
            <a:r>
              <a:rPr lang="en-US" sz="4000" b="1" dirty="0"/>
              <a:t> de changement</a:t>
            </a:r>
          </a:p>
        </p:txBody>
      </p:sp>
      <p:sp>
        <p:nvSpPr>
          <p:cNvPr id="4" name="TextBox 3">
            <a:extLst>
              <a:ext uri="{FF2B5EF4-FFF2-40B4-BE49-F238E27FC236}">
                <a16:creationId xmlns:a16="http://schemas.microsoft.com/office/drawing/2014/main" id="{CC75D88C-CE05-52DE-A330-7A8037D8D240}"/>
              </a:ext>
            </a:extLst>
          </p:cNvPr>
          <p:cNvSpPr txBox="1"/>
          <p:nvPr/>
        </p:nvSpPr>
        <p:spPr>
          <a:xfrm>
            <a:off x="890339" y="4636008"/>
            <a:ext cx="3734014" cy="15727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ts val="1000"/>
              </a:spcBef>
              <a:spcAft>
                <a:spcPts val="600"/>
              </a:spcAft>
            </a:pPr>
            <a:r>
              <a:rPr lang="en-US" sz="1300" dirty="0">
                <a:ea typeface="+mn-lt"/>
                <a:cs typeface="+mn-lt"/>
              </a:rPr>
              <a:t>Le changement </a:t>
            </a:r>
            <a:r>
              <a:rPr lang="en-US" sz="1300" dirty="0" err="1">
                <a:ea typeface="+mn-lt"/>
                <a:cs typeface="+mn-lt"/>
              </a:rPr>
              <a:t>peut</a:t>
            </a:r>
            <a:r>
              <a:rPr lang="en-US" sz="1300" dirty="0">
                <a:ea typeface="+mn-lt"/>
                <a:cs typeface="+mn-lt"/>
              </a:rPr>
              <a:t> </a:t>
            </a:r>
            <a:r>
              <a:rPr lang="en-US" sz="1300" dirty="0" err="1">
                <a:ea typeface="+mn-lt"/>
                <a:cs typeface="+mn-lt"/>
              </a:rPr>
              <a:t>être</a:t>
            </a:r>
            <a:r>
              <a:rPr lang="en-US" sz="1300" dirty="0">
                <a:ea typeface="+mn-lt"/>
                <a:cs typeface="+mn-lt"/>
              </a:rPr>
              <a:t> difficile, </a:t>
            </a:r>
            <a:r>
              <a:rPr lang="en-US" sz="1300" dirty="0" err="1">
                <a:ea typeface="+mn-lt"/>
                <a:cs typeface="+mn-lt"/>
              </a:rPr>
              <a:t>autant</a:t>
            </a:r>
            <a:r>
              <a:rPr lang="en-US" sz="1300" dirty="0">
                <a:ea typeface="+mn-lt"/>
                <a:cs typeface="+mn-lt"/>
              </a:rPr>
              <a:t> </a:t>
            </a:r>
            <a:r>
              <a:rPr lang="en-US" sz="1300" dirty="0" err="1">
                <a:ea typeface="+mn-lt"/>
                <a:cs typeface="+mn-lt"/>
              </a:rPr>
              <a:t>mentalement</a:t>
            </a:r>
            <a:r>
              <a:rPr lang="en-US" sz="1300" dirty="0">
                <a:ea typeface="+mn-lt"/>
                <a:cs typeface="+mn-lt"/>
              </a:rPr>
              <a:t> </a:t>
            </a:r>
            <a:r>
              <a:rPr lang="en-US" sz="1300" dirty="0" err="1">
                <a:ea typeface="+mn-lt"/>
                <a:cs typeface="+mn-lt"/>
              </a:rPr>
              <a:t>qu’émotionnellement</a:t>
            </a:r>
            <a:r>
              <a:rPr lang="en-US" sz="1300" dirty="0">
                <a:ea typeface="+mn-lt"/>
                <a:cs typeface="+mn-lt"/>
              </a:rPr>
              <a:t>.  </a:t>
            </a:r>
          </a:p>
          <a:p>
            <a:pPr>
              <a:lnSpc>
                <a:spcPct val="90000"/>
              </a:lnSpc>
              <a:spcBef>
                <a:spcPts val="1000"/>
              </a:spcBef>
              <a:spcAft>
                <a:spcPts val="600"/>
              </a:spcAft>
            </a:pPr>
            <a:r>
              <a:rPr lang="en-US" sz="1300" dirty="0" err="1">
                <a:ea typeface="+mn-lt"/>
                <a:cs typeface="+mn-lt"/>
              </a:rPr>
              <a:t>L’incertitude</a:t>
            </a:r>
            <a:r>
              <a:rPr lang="en-US" sz="1300" dirty="0">
                <a:ea typeface="+mn-lt"/>
                <a:cs typeface="+mn-lt"/>
              </a:rPr>
              <a:t>, la charge de travail et les </a:t>
            </a:r>
            <a:r>
              <a:rPr lang="en-US" sz="1300" dirty="0" err="1">
                <a:ea typeface="+mn-lt"/>
                <a:cs typeface="+mn-lt"/>
              </a:rPr>
              <a:t>nouvelles</a:t>
            </a:r>
            <a:r>
              <a:rPr lang="en-US" sz="1300" dirty="0">
                <a:ea typeface="+mn-lt"/>
                <a:cs typeface="+mn-lt"/>
              </a:rPr>
              <a:t> </a:t>
            </a:r>
            <a:r>
              <a:rPr lang="en-US" sz="1300" dirty="0" err="1">
                <a:ea typeface="+mn-lt"/>
                <a:cs typeface="+mn-lt"/>
              </a:rPr>
              <a:t>attentes</a:t>
            </a:r>
            <a:r>
              <a:rPr lang="en-US" sz="1300" dirty="0">
                <a:ea typeface="+mn-lt"/>
                <a:cs typeface="+mn-lt"/>
              </a:rPr>
              <a:t> </a:t>
            </a:r>
            <a:r>
              <a:rPr lang="en-US" sz="1300" dirty="0" err="1">
                <a:ea typeface="+mn-lt"/>
                <a:cs typeface="+mn-lt"/>
              </a:rPr>
              <a:t>peuvent</a:t>
            </a:r>
            <a:r>
              <a:rPr lang="en-US" sz="1300" dirty="0">
                <a:ea typeface="+mn-lt"/>
                <a:cs typeface="+mn-lt"/>
              </a:rPr>
              <a:t> causer du stress </a:t>
            </a:r>
            <a:r>
              <a:rPr lang="en-US" sz="1300" dirty="0" err="1">
                <a:ea typeface="+mn-lt"/>
                <a:cs typeface="+mn-lt"/>
              </a:rPr>
              <a:t>ou</a:t>
            </a:r>
            <a:r>
              <a:rPr lang="en-US" sz="1300" dirty="0">
                <a:ea typeface="+mn-lt"/>
                <a:cs typeface="+mn-lt"/>
              </a:rPr>
              <a:t> de </a:t>
            </a:r>
            <a:r>
              <a:rPr lang="en-US" sz="1300" dirty="0" err="1">
                <a:ea typeface="+mn-lt"/>
                <a:cs typeface="+mn-lt"/>
              </a:rPr>
              <a:t>l’épuisement</a:t>
            </a:r>
            <a:r>
              <a:rPr lang="en-US" sz="1300" dirty="0">
                <a:ea typeface="+mn-lt"/>
                <a:cs typeface="+mn-lt"/>
              </a:rPr>
              <a:t>.  </a:t>
            </a:r>
            <a:r>
              <a:rPr lang="en-US" sz="1300" dirty="0" err="1">
                <a:ea typeface="+mn-lt"/>
                <a:cs typeface="+mn-lt"/>
              </a:rPr>
              <a:t>Reconnaître</a:t>
            </a:r>
            <a:r>
              <a:rPr lang="en-US" sz="1300" dirty="0">
                <a:ea typeface="+mn-lt"/>
                <a:cs typeface="+mn-lt"/>
              </a:rPr>
              <a:t> les </a:t>
            </a:r>
            <a:r>
              <a:rPr lang="en-US" sz="1300" dirty="0" err="1">
                <a:ea typeface="+mn-lt"/>
                <a:cs typeface="+mn-lt"/>
              </a:rPr>
              <a:t>signes</a:t>
            </a:r>
            <a:r>
              <a:rPr lang="en-US" sz="1300" dirty="0">
                <a:ea typeface="+mn-lt"/>
                <a:cs typeface="+mn-lt"/>
              </a:rPr>
              <a:t> aide à </a:t>
            </a:r>
            <a:r>
              <a:rPr lang="en-US" sz="1300" dirty="0" err="1">
                <a:ea typeface="+mn-lt"/>
                <a:cs typeface="+mn-lt"/>
              </a:rPr>
              <a:t>mieux</a:t>
            </a:r>
            <a:r>
              <a:rPr lang="en-US" sz="1300" dirty="0">
                <a:ea typeface="+mn-lt"/>
                <a:cs typeface="+mn-lt"/>
              </a:rPr>
              <a:t> traverser </a:t>
            </a:r>
            <a:r>
              <a:rPr lang="en-US" sz="1300" dirty="0" err="1">
                <a:ea typeface="+mn-lt"/>
                <a:cs typeface="+mn-lt"/>
              </a:rPr>
              <a:t>ces</a:t>
            </a:r>
            <a:r>
              <a:rPr lang="en-US" sz="1300" dirty="0">
                <a:ea typeface="+mn-lt"/>
                <a:cs typeface="+mn-lt"/>
              </a:rPr>
              <a:t> </a:t>
            </a:r>
            <a:r>
              <a:rPr lang="en-US" sz="1300" dirty="0" err="1">
                <a:ea typeface="+mn-lt"/>
                <a:cs typeface="+mn-lt"/>
              </a:rPr>
              <a:t>périodes</a:t>
            </a:r>
            <a:r>
              <a:rPr lang="en-US" sz="1300" dirty="0">
                <a:ea typeface="+mn-lt"/>
                <a:cs typeface="+mn-lt"/>
              </a:rPr>
              <a:t>.</a:t>
            </a:r>
            <a:endParaRPr lang="en-US" dirty="0">
              <a:ea typeface="+mn-lt"/>
              <a:cs typeface="+mn-lt"/>
            </a:endParaRPr>
          </a:p>
          <a:p>
            <a:pPr>
              <a:lnSpc>
                <a:spcPct val="90000"/>
              </a:lnSpc>
              <a:spcBef>
                <a:spcPts val="1000"/>
              </a:spcBef>
              <a:spcAft>
                <a:spcPts val="600"/>
              </a:spcAft>
            </a:pPr>
            <a:endParaRPr lang="en-US" sz="1300" dirty="0"/>
          </a:p>
        </p:txBody>
      </p:sp>
      <p:sp>
        <p:nvSpPr>
          <p:cNvPr id="31" name="sketchy line">
            <a:extLst>
              <a:ext uri="{FF2B5EF4-FFF2-40B4-BE49-F238E27FC236}">
                <a16:creationId xmlns:a16="http://schemas.microsoft.com/office/drawing/2014/main" id="{34A748C1-C3F2-978C-2969-B68A5BBCF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67CD2E-BE13-2A8A-BDAF-7711629E4D1C}"/>
              </a:ext>
            </a:extLst>
          </p:cNvPr>
          <p:cNvSpPr txBox="1"/>
          <p:nvPr/>
        </p:nvSpPr>
        <p:spPr>
          <a:xfrm>
            <a:off x="6004843" y="2070852"/>
            <a:ext cx="5578088" cy="394178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r>
              <a:rPr lang="en-US" b="1" dirty="0">
                <a:solidFill>
                  <a:srgbClr val="FFC000"/>
                </a:solidFill>
              </a:rPr>
              <a:t>Conseils pour </a:t>
            </a:r>
            <a:r>
              <a:rPr lang="en-US" b="1" dirty="0" err="1">
                <a:solidFill>
                  <a:srgbClr val="FFC000"/>
                </a:solidFill>
              </a:rPr>
              <a:t>maintenir</a:t>
            </a:r>
            <a:r>
              <a:rPr lang="en-US" b="1" dirty="0">
                <a:solidFill>
                  <a:srgbClr val="FFC000"/>
                </a:solidFill>
              </a:rPr>
              <a:t> </a:t>
            </a:r>
            <a:r>
              <a:rPr lang="en-US" b="1" dirty="0">
                <a:solidFill>
                  <a:srgbClr val="000000"/>
                </a:solidFill>
              </a:rPr>
              <a:t>son</a:t>
            </a:r>
            <a:r>
              <a:rPr lang="en-US" b="1" dirty="0">
                <a:solidFill>
                  <a:srgbClr val="FFC000"/>
                </a:solidFill>
              </a:rPr>
              <a:t> propre</a:t>
            </a:r>
            <a:r>
              <a:rPr lang="en-US" b="1" dirty="0">
                <a:solidFill>
                  <a:srgbClr val="FFC000"/>
                </a:solidFill>
                <a:ea typeface="+mn-lt"/>
                <a:cs typeface="+mn-lt"/>
              </a:rPr>
              <a:t> </a:t>
            </a:r>
            <a:r>
              <a:rPr lang="en-US" b="1" dirty="0">
                <a:solidFill>
                  <a:srgbClr val="FFC000"/>
                </a:solidFill>
              </a:rPr>
              <a:t>bien-</a:t>
            </a:r>
            <a:r>
              <a:rPr lang="en-US" b="1" dirty="0" err="1">
                <a:solidFill>
                  <a:srgbClr val="FFC000"/>
                </a:solidFill>
              </a:rPr>
              <a:t>être</a:t>
            </a:r>
            <a:r>
              <a:rPr lang="en-US" b="1" dirty="0">
                <a:solidFill>
                  <a:srgbClr val="FFC000"/>
                </a:solidFill>
                <a:ea typeface="+mn-lt"/>
                <a:cs typeface="+mn-lt"/>
              </a:rPr>
              <a:t>:</a:t>
            </a:r>
            <a:r>
              <a:rPr lang="en-US" dirty="0">
                <a:solidFill>
                  <a:srgbClr val="FFC000"/>
                </a:solidFill>
                <a:ea typeface="+mn-lt"/>
                <a:cs typeface="+mn-lt"/>
              </a:rPr>
              <a:t> </a:t>
            </a:r>
            <a:endParaRPr lang="en-US" dirty="0">
              <a:solidFill>
                <a:srgbClr val="000000"/>
              </a:solidFill>
            </a:endParaRPr>
          </a:p>
          <a:p>
            <a:endParaRPr lang="en-US" dirty="0">
              <a:solidFill>
                <a:srgbClr val="FFC000"/>
              </a:solidFill>
              <a:ea typeface="+mn-lt"/>
              <a:cs typeface="+mn-lt"/>
            </a:endParaRPr>
          </a:p>
          <a:p>
            <a:r>
              <a:rPr lang="en-US" sz="1600" dirty="0">
                <a:ea typeface="+mn-lt"/>
                <a:cs typeface="+mn-lt"/>
              </a:rPr>
              <a:t>• </a:t>
            </a:r>
            <a:r>
              <a:rPr lang="en-US" sz="1600" dirty="0" err="1">
                <a:ea typeface="+mn-lt"/>
                <a:cs typeface="+mn-lt"/>
              </a:rPr>
              <a:t>Prioriser</a:t>
            </a:r>
            <a:r>
              <a:rPr lang="en-US" sz="1600" dirty="0">
                <a:ea typeface="+mn-lt"/>
                <a:cs typeface="+mn-lt"/>
              </a:rPr>
              <a:t> le repos et la </a:t>
            </a:r>
            <a:r>
              <a:rPr lang="en-US" sz="1600" dirty="0" err="1">
                <a:ea typeface="+mn-lt"/>
                <a:cs typeface="+mn-lt"/>
              </a:rPr>
              <a:t>récupération</a:t>
            </a:r>
            <a:r>
              <a:rPr lang="en-US" sz="1600" dirty="0">
                <a:ea typeface="+mn-lt"/>
                <a:cs typeface="+mn-lt"/>
              </a:rPr>
              <a:t>  </a:t>
            </a:r>
            <a:endParaRPr lang="en-US" dirty="0"/>
          </a:p>
          <a:p>
            <a:r>
              <a:rPr lang="en-US" sz="1600" dirty="0">
                <a:ea typeface="+mn-lt"/>
                <a:cs typeface="+mn-lt"/>
              </a:rPr>
              <a:t>• </a:t>
            </a:r>
            <a:r>
              <a:rPr lang="en-US" sz="1600" dirty="0" err="1">
                <a:ea typeface="+mn-lt"/>
                <a:cs typeface="+mn-lt"/>
              </a:rPr>
              <a:t>Resté</a:t>
            </a:r>
            <a:r>
              <a:rPr lang="en-US" sz="1600" dirty="0">
                <a:ea typeface="+mn-lt"/>
                <a:cs typeface="+mn-lt"/>
              </a:rPr>
              <a:t>(e) </a:t>
            </a:r>
            <a:r>
              <a:rPr lang="en-US" sz="1600" dirty="0" err="1">
                <a:ea typeface="+mn-lt"/>
                <a:cs typeface="+mn-lt"/>
              </a:rPr>
              <a:t>connecté</a:t>
            </a:r>
            <a:r>
              <a:rPr lang="en-US" sz="1600" dirty="0">
                <a:ea typeface="+mn-lt"/>
                <a:cs typeface="+mn-lt"/>
              </a:rPr>
              <a:t>(e) </a:t>
            </a:r>
            <a:endParaRPr lang="en-US" dirty="0"/>
          </a:p>
          <a:p>
            <a:r>
              <a:rPr lang="en-US" sz="1600" dirty="0">
                <a:ea typeface="+mn-lt"/>
                <a:cs typeface="+mn-lt"/>
              </a:rPr>
              <a:t>• Maintenir </a:t>
            </a:r>
            <a:r>
              <a:rPr lang="en-US" sz="1600" dirty="0" err="1">
                <a:ea typeface="+mn-lt"/>
                <a:cs typeface="+mn-lt"/>
              </a:rPr>
              <a:t>une</a:t>
            </a:r>
            <a:r>
              <a:rPr lang="en-US" sz="1600" dirty="0">
                <a:ea typeface="+mn-lt"/>
                <a:cs typeface="+mn-lt"/>
              </a:rPr>
              <a:t> routine et de la </a:t>
            </a:r>
            <a:r>
              <a:rPr lang="en-US" sz="1600" dirty="0" err="1">
                <a:ea typeface="+mn-lt"/>
                <a:cs typeface="+mn-lt"/>
              </a:rPr>
              <a:t>stabilité</a:t>
            </a:r>
            <a:r>
              <a:rPr lang="en-US" sz="1600" dirty="0">
                <a:ea typeface="+mn-lt"/>
                <a:cs typeface="+mn-lt"/>
              </a:rPr>
              <a:t> </a:t>
            </a:r>
            <a:endParaRPr lang="en-US" dirty="0"/>
          </a:p>
          <a:p>
            <a:r>
              <a:rPr lang="en-US" sz="1600" dirty="0">
                <a:ea typeface="+mn-lt"/>
                <a:cs typeface="+mn-lt"/>
              </a:rPr>
              <a:t>• </a:t>
            </a:r>
            <a:r>
              <a:rPr lang="en-US" sz="1600" dirty="0" err="1">
                <a:ea typeface="+mn-lt"/>
                <a:cs typeface="+mn-lt"/>
              </a:rPr>
              <a:t>Practiquer</a:t>
            </a:r>
            <a:r>
              <a:rPr lang="en-US" sz="1600" dirty="0">
                <a:ea typeface="+mn-lt"/>
                <a:cs typeface="+mn-lt"/>
              </a:rPr>
              <a:t> </a:t>
            </a:r>
            <a:r>
              <a:rPr lang="en-US" sz="1600" dirty="0" err="1">
                <a:ea typeface="+mn-lt"/>
                <a:cs typeface="+mn-lt"/>
              </a:rPr>
              <a:t>l'auto</a:t>
            </a:r>
            <a:r>
              <a:rPr lang="en-US" sz="1600" dirty="0">
                <a:ea typeface="+mn-lt"/>
                <a:cs typeface="+mn-lt"/>
              </a:rPr>
              <a:t>-compassion</a:t>
            </a:r>
            <a:endParaRPr lang="en-US" dirty="0"/>
          </a:p>
          <a:p>
            <a:endParaRPr lang="en-US" sz="1600" dirty="0">
              <a:solidFill>
                <a:srgbClr val="000000"/>
              </a:solidFill>
              <a:ea typeface="+mn-lt"/>
              <a:cs typeface="+mn-lt"/>
            </a:endParaRPr>
          </a:p>
          <a:p>
            <a:r>
              <a:rPr lang="en-US" sz="1600" b="1" dirty="0">
                <a:solidFill>
                  <a:srgbClr val="FFC000"/>
                </a:solidFill>
                <a:ea typeface="+mn-lt"/>
                <a:cs typeface="+mn-lt"/>
              </a:rPr>
              <a:t>Conseils pour </a:t>
            </a:r>
            <a:r>
              <a:rPr lang="en-US" sz="1600" b="1" dirty="0" err="1">
                <a:ea typeface="+mn-lt"/>
                <a:cs typeface="+mn-lt"/>
              </a:rPr>
              <a:t>soutenir</a:t>
            </a:r>
            <a:r>
              <a:rPr lang="en-US" sz="1600" b="1" dirty="0">
                <a:ea typeface="+mn-lt"/>
                <a:cs typeface="+mn-lt"/>
              </a:rPr>
              <a:t> </a:t>
            </a:r>
            <a:r>
              <a:rPr lang="en-US" sz="1600" b="1" dirty="0">
                <a:solidFill>
                  <a:srgbClr val="FFC000"/>
                </a:solidFill>
                <a:ea typeface="+mn-lt"/>
                <a:cs typeface="+mn-lt"/>
              </a:rPr>
              <a:t>les </a:t>
            </a:r>
            <a:r>
              <a:rPr lang="en-US" sz="1600" b="1" dirty="0" err="1">
                <a:solidFill>
                  <a:srgbClr val="FFC000"/>
                </a:solidFill>
                <a:ea typeface="+mn-lt"/>
                <a:cs typeface="+mn-lt"/>
              </a:rPr>
              <a:t>autres</a:t>
            </a:r>
            <a:r>
              <a:rPr lang="en-US" sz="1600" b="1" dirty="0">
                <a:solidFill>
                  <a:srgbClr val="FFC000"/>
                </a:solidFill>
                <a:ea typeface="+mn-lt"/>
                <a:cs typeface="+mn-lt"/>
              </a:rPr>
              <a:t>:</a:t>
            </a:r>
            <a:r>
              <a:rPr lang="en-US" sz="1600" dirty="0">
                <a:solidFill>
                  <a:srgbClr val="FFC000"/>
                </a:solidFill>
                <a:ea typeface="+mn-lt"/>
                <a:cs typeface="+mn-lt"/>
              </a:rPr>
              <a:t> </a:t>
            </a:r>
            <a:endParaRPr lang="en-US" dirty="0"/>
          </a:p>
          <a:p>
            <a:endParaRPr lang="en-US" sz="1600" dirty="0">
              <a:solidFill>
                <a:srgbClr val="FFC000"/>
              </a:solidFill>
              <a:ea typeface="+mn-lt"/>
              <a:cs typeface="+mn-lt"/>
            </a:endParaRPr>
          </a:p>
          <a:p>
            <a:r>
              <a:rPr lang="en-US" sz="1600" dirty="0">
                <a:ea typeface="+mn-lt"/>
                <a:cs typeface="+mn-lt"/>
              </a:rPr>
              <a:t>• Prendre le temps </a:t>
            </a:r>
            <a:r>
              <a:rPr lang="en-US" sz="1600" dirty="0" err="1">
                <a:ea typeface="+mn-lt"/>
                <a:cs typeface="+mn-lt"/>
              </a:rPr>
              <a:t>d’observer</a:t>
            </a:r>
            <a:r>
              <a:rPr lang="en-US" sz="1600" dirty="0">
                <a:ea typeface="+mn-lt"/>
                <a:cs typeface="+mn-lt"/>
              </a:rPr>
              <a:t> et </a:t>
            </a:r>
            <a:r>
              <a:rPr lang="en-US" sz="1600" dirty="0" err="1">
                <a:ea typeface="+mn-lt"/>
                <a:cs typeface="+mn-lt"/>
              </a:rPr>
              <a:t>d’écouter</a:t>
            </a:r>
            <a:endParaRPr lang="en-US" dirty="0" err="1"/>
          </a:p>
          <a:p>
            <a:r>
              <a:rPr lang="en-US" sz="1600" dirty="0">
                <a:ea typeface="+mn-lt"/>
                <a:cs typeface="+mn-lt"/>
              </a:rPr>
              <a:t>• </a:t>
            </a:r>
            <a:r>
              <a:rPr lang="en-US" sz="1600" dirty="0" err="1">
                <a:ea typeface="+mn-lt"/>
                <a:cs typeface="+mn-lt"/>
              </a:rPr>
              <a:t>Discuter</a:t>
            </a:r>
            <a:r>
              <a:rPr lang="en-US" sz="1600" dirty="0">
                <a:ea typeface="+mn-lt"/>
                <a:cs typeface="+mn-lt"/>
              </a:rPr>
              <a:t> </a:t>
            </a:r>
            <a:r>
              <a:rPr lang="en-US" sz="1600" dirty="0" err="1">
                <a:ea typeface="+mn-lt"/>
                <a:cs typeface="+mn-lt"/>
              </a:rPr>
              <a:t>ouvertement</a:t>
            </a:r>
            <a:r>
              <a:rPr lang="en-US" sz="1600" dirty="0">
                <a:ea typeface="+mn-lt"/>
                <a:cs typeface="+mn-lt"/>
              </a:rPr>
              <a:t> avec les </a:t>
            </a:r>
            <a:r>
              <a:rPr lang="en-US" sz="1600" dirty="0" err="1">
                <a:ea typeface="+mn-lt"/>
                <a:cs typeface="+mn-lt"/>
              </a:rPr>
              <a:t>personnes</a:t>
            </a:r>
            <a:r>
              <a:rPr lang="en-US" sz="1600" dirty="0">
                <a:ea typeface="+mn-lt"/>
                <a:cs typeface="+mn-lt"/>
              </a:rPr>
              <a:t> </a:t>
            </a:r>
            <a:r>
              <a:rPr lang="en-US" sz="1600" dirty="0" err="1">
                <a:ea typeface="+mn-lt"/>
                <a:cs typeface="+mn-lt"/>
              </a:rPr>
              <a:t>touchées</a:t>
            </a:r>
            <a:endParaRPr lang="en-US" dirty="0" err="1"/>
          </a:p>
          <a:p>
            <a:r>
              <a:rPr lang="en-US" sz="1600" dirty="0">
                <a:ea typeface="+mn-lt"/>
                <a:cs typeface="+mn-lt"/>
              </a:rPr>
              <a:t>• </a:t>
            </a:r>
            <a:r>
              <a:rPr lang="en-US" sz="1600" dirty="0" err="1">
                <a:ea typeface="+mn-lt"/>
                <a:cs typeface="+mn-lt"/>
              </a:rPr>
              <a:t>Bâtir</a:t>
            </a:r>
            <a:r>
              <a:rPr lang="en-US" sz="1600" dirty="0">
                <a:ea typeface="+mn-lt"/>
                <a:cs typeface="+mn-lt"/>
              </a:rPr>
              <a:t> un lien de </a:t>
            </a:r>
            <a:r>
              <a:rPr lang="en-US" sz="1600" dirty="0" err="1">
                <a:ea typeface="+mn-lt"/>
                <a:cs typeface="+mn-lt"/>
              </a:rPr>
              <a:t>confiance</a:t>
            </a:r>
            <a:endParaRPr lang="en-US" dirty="0" err="1"/>
          </a:p>
          <a:p>
            <a:r>
              <a:rPr lang="en-US" sz="1600" dirty="0">
                <a:ea typeface="+mn-lt"/>
                <a:cs typeface="+mn-lt"/>
              </a:rPr>
              <a:t>• </a:t>
            </a:r>
            <a:r>
              <a:rPr lang="en-US" sz="1600" dirty="0" err="1">
                <a:ea typeface="+mn-lt"/>
                <a:cs typeface="+mn-lt"/>
              </a:rPr>
              <a:t>Permettre</a:t>
            </a:r>
            <a:r>
              <a:rPr lang="en-US" sz="1600" dirty="0">
                <a:ea typeface="+mn-lt"/>
                <a:cs typeface="+mn-lt"/>
              </a:rPr>
              <a:t> un temps </a:t>
            </a:r>
            <a:r>
              <a:rPr lang="en-US" sz="1600" dirty="0" err="1">
                <a:ea typeface="+mn-lt"/>
                <a:cs typeface="+mn-lt"/>
              </a:rPr>
              <a:t>d’adaptation</a:t>
            </a:r>
            <a:r>
              <a:rPr lang="en-US" sz="1600" dirty="0">
                <a:ea typeface="+mn-lt"/>
                <a:cs typeface="+mn-lt"/>
              </a:rPr>
              <a:t> au </a:t>
            </a:r>
            <a:r>
              <a:rPr lang="en-US" sz="1600" dirty="0" err="1">
                <a:ea typeface="+mn-lt"/>
                <a:cs typeface="+mn-lt"/>
              </a:rPr>
              <a:t>changement</a:t>
            </a:r>
            <a:endParaRPr lang="en-US" dirty="0" err="1"/>
          </a:p>
          <a:p>
            <a:pPr>
              <a:lnSpc>
                <a:spcPct val="90000"/>
              </a:lnSpc>
              <a:spcBef>
                <a:spcPts val="1000"/>
              </a:spcBef>
            </a:pPr>
            <a:endParaRPr lang="en-US" dirty="0">
              <a:solidFill>
                <a:srgbClr val="FFC000"/>
              </a:solidFill>
            </a:endParaRPr>
          </a:p>
          <a:p>
            <a:pPr>
              <a:lnSpc>
                <a:spcPct val="90000"/>
              </a:lnSpc>
              <a:spcBef>
                <a:spcPts val="1000"/>
              </a:spcBef>
            </a:pPr>
            <a:endParaRPr lang="en-US" sz="1050" kern="1200" dirty="0">
              <a:latin typeface="+mn-lt"/>
            </a:endParaRPr>
          </a:p>
          <a:p>
            <a:pPr>
              <a:lnSpc>
                <a:spcPct val="90000"/>
              </a:lnSpc>
              <a:spcBef>
                <a:spcPts val="1000"/>
              </a:spcBef>
            </a:pPr>
            <a:endParaRPr lang="en-US" sz="800" kern="1200" dirty="0">
              <a:latin typeface="+mn-lt"/>
            </a:endParaRPr>
          </a:p>
        </p:txBody>
      </p:sp>
      <p:pic>
        <p:nvPicPr>
          <p:cNvPr id="6" name="Picture 5" descr="A logo with blue and green dots&#10;&#10;Description automatically generated">
            <a:extLst>
              <a:ext uri="{FF2B5EF4-FFF2-40B4-BE49-F238E27FC236}">
                <a16:creationId xmlns:a16="http://schemas.microsoft.com/office/drawing/2014/main" id="{019E2820-5E82-83AE-33E3-29288091A59E}"/>
              </a:ext>
            </a:extLst>
          </p:cNvPr>
          <p:cNvPicPr>
            <a:picLocks noChangeAspect="1"/>
          </p:cNvPicPr>
          <p:nvPr/>
        </p:nvPicPr>
        <p:blipFill>
          <a:blip r:embed="rId3"/>
          <a:stretch>
            <a:fillRect/>
          </a:stretch>
        </p:blipFill>
        <p:spPr>
          <a:xfrm>
            <a:off x="2627698" y="72961"/>
            <a:ext cx="6362700" cy="1152525"/>
          </a:xfrm>
          <a:prstGeom prst="rect">
            <a:avLst/>
          </a:prstGeom>
        </p:spPr>
      </p:pic>
    </p:spTree>
    <p:extLst>
      <p:ext uri="{BB962C8B-B14F-4D97-AF65-F5344CB8AC3E}">
        <p14:creationId xmlns:p14="http://schemas.microsoft.com/office/powerpoint/2010/main" val="3315651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71199D26-7D8F-4A64-BDBB-73AFABE14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BAD2A2-F64D-A582-C9CB-2820B53564A4}"/>
              </a:ext>
            </a:extLst>
          </p:cNvPr>
          <p:cNvSpPr>
            <a:spLocks noGrp="1"/>
          </p:cNvSpPr>
          <p:nvPr>
            <p:ph type="title"/>
          </p:nvPr>
        </p:nvSpPr>
        <p:spPr>
          <a:xfrm>
            <a:off x="565723" y="2477361"/>
            <a:ext cx="6745458" cy="3082870"/>
          </a:xfrm>
        </p:spPr>
        <p:txBody>
          <a:bodyPr vert="horz" lIns="91440" tIns="45720" rIns="91440" bIns="45720" rtlCol="0" anchor="b">
            <a:normAutofit/>
          </a:bodyPr>
          <a:lstStyle/>
          <a:p>
            <a:br>
              <a:rPr lang="en-US" sz="5100" kern="1200" dirty="0">
                <a:solidFill>
                  <a:schemeClr val="tx1"/>
                </a:solidFill>
                <a:latin typeface="+mj-lt"/>
                <a:ea typeface="+mj-ea"/>
                <a:cs typeface="+mj-cs"/>
              </a:rPr>
            </a:br>
            <a:br>
              <a:rPr lang="en-US" sz="5100" kern="1200" dirty="0">
                <a:solidFill>
                  <a:schemeClr val="tx1"/>
                </a:solidFill>
                <a:latin typeface="+mj-lt"/>
                <a:ea typeface="+mj-ea"/>
                <a:cs typeface="+mj-cs"/>
              </a:rPr>
            </a:br>
            <a:r>
              <a:rPr lang="en-US" sz="5100" kern="1200" dirty="0" err="1">
                <a:solidFill>
                  <a:schemeClr val="tx1"/>
                </a:solidFill>
                <a:latin typeface="+mj-lt"/>
                <a:ea typeface="+mj-ea"/>
                <a:cs typeface="+mj-cs"/>
              </a:rPr>
              <a:t>Exercice</a:t>
            </a:r>
            <a:r>
              <a:rPr lang="en-US" sz="5100" kern="1200" dirty="0">
                <a:solidFill>
                  <a:schemeClr val="tx1"/>
                </a:solidFill>
                <a:latin typeface="+mj-lt"/>
                <a:ea typeface="+mj-ea"/>
                <a:cs typeface="+mj-cs"/>
              </a:rPr>
              <a:t> de </a:t>
            </a:r>
            <a:r>
              <a:rPr lang="en-US" sz="5100" b="1" kern="1200" dirty="0" err="1">
                <a:solidFill>
                  <a:schemeClr val="tx1"/>
                </a:solidFill>
                <a:latin typeface="+mj-lt"/>
                <a:ea typeface="+mj-ea"/>
                <a:cs typeface="+mj-cs"/>
              </a:rPr>
              <a:t>pleine</a:t>
            </a:r>
            <a:r>
              <a:rPr lang="en-US" sz="5100" b="1" kern="1200" dirty="0">
                <a:solidFill>
                  <a:schemeClr val="tx1"/>
                </a:solidFill>
                <a:latin typeface="+mj-lt"/>
                <a:ea typeface="+mj-ea"/>
                <a:cs typeface="+mj-cs"/>
              </a:rPr>
              <a:t> </a:t>
            </a:r>
            <a:r>
              <a:rPr lang="en-US" sz="5100" b="1" kern="1200" dirty="0" err="1">
                <a:solidFill>
                  <a:schemeClr val="tx1"/>
                </a:solidFill>
                <a:latin typeface="+mj-lt"/>
                <a:ea typeface="+mj-ea"/>
                <a:cs typeface="+mj-cs"/>
              </a:rPr>
              <a:t>consience</a:t>
            </a:r>
            <a:endParaRPr lang="en-US" sz="5100" b="1" kern="1200" dirty="0">
              <a:solidFill>
                <a:schemeClr val="tx1"/>
              </a:solidFill>
              <a:latin typeface="+mj-lt"/>
              <a:ea typeface="+mj-ea"/>
              <a:cs typeface="+mj-cs"/>
            </a:endParaRPr>
          </a:p>
        </p:txBody>
      </p:sp>
      <p:sp>
        <p:nvSpPr>
          <p:cNvPr id="125" name="sketch line">
            <a:extLst>
              <a:ext uri="{FF2B5EF4-FFF2-40B4-BE49-F238E27FC236}">
                <a16:creationId xmlns:a16="http://schemas.microsoft.com/office/drawing/2014/main" id="{D7F2FAFA-4D50-41E7-9480-5BABA64EE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3870524"/>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Content Placeholder 46" descr="A colorful ribbons in the air&#10;&#10;AI-generated content may be incorrect.">
            <a:extLst>
              <a:ext uri="{FF2B5EF4-FFF2-40B4-BE49-F238E27FC236}">
                <a16:creationId xmlns:a16="http://schemas.microsoft.com/office/drawing/2014/main" id="{5AE5180E-38B3-500E-66F6-D37D645F0CA5}"/>
              </a:ext>
            </a:extLst>
          </p:cNvPr>
          <p:cNvPicPr>
            <a:picLocks noChangeAspect="1"/>
          </p:cNvPicPr>
          <p:nvPr/>
        </p:nvPicPr>
        <p:blipFill>
          <a:blip r:embed="rId3"/>
          <a:srcRect l="27954" r="9396" b="2"/>
          <a:stretch>
            <a:fillRect/>
          </a:stretch>
        </p:blipFill>
        <p:spPr>
          <a:xfrm>
            <a:off x="7749272" y="1896292"/>
            <a:ext cx="4001589" cy="3592721"/>
          </a:xfrm>
          <a:custGeom>
            <a:avLst/>
            <a:gdLst/>
            <a:ahLst/>
            <a:cxnLst/>
            <a:rect l="l" t="t" r="r" b="b"/>
            <a:pathLst>
              <a:path w="4001589" h="3592721">
                <a:moveTo>
                  <a:pt x="470166" y="82"/>
                </a:moveTo>
                <a:cubicBezTo>
                  <a:pt x="518288" y="-605"/>
                  <a:pt x="566386" y="3023"/>
                  <a:pt x="614238" y="13021"/>
                </a:cubicBezTo>
                <a:cubicBezTo>
                  <a:pt x="720229" y="34420"/>
                  <a:pt x="827897" y="40027"/>
                  <a:pt x="934955" y="29726"/>
                </a:cubicBezTo>
                <a:cubicBezTo>
                  <a:pt x="1040555" y="20702"/>
                  <a:pt x="1146350" y="20093"/>
                  <a:pt x="1252244" y="22653"/>
                </a:cubicBezTo>
                <a:cubicBezTo>
                  <a:pt x="1347753" y="24970"/>
                  <a:pt x="1443361" y="24604"/>
                  <a:pt x="1538871" y="18020"/>
                </a:cubicBezTo>
                <a:cubicBezTo>
                  <a:pt x="1646135" y="10461"/>
                  <a:pt x="1753400" y="3998"/>
                  <a:pt x="1860568" y="18996"/>
                </a:cubicBezTo>
                <a:cubicBezTo>
                  <a:pt x="1953834" y="33431"/>
                  <a:pt x="2047727" y="40637"/>
                  <a:pt x="2141708" y="40575"/>
                </a:cubicBezTo>
                <a:cubicBezTo>
                  <a:pt x="2266312" y="38870"/>
                  <a:pt x="2390622" y="26800"/>
                  <a:pt x="2515030" y="19849"/>
                </a:cubicBezTo>
                <a:cubicBezTo>
                  <a:pt x="2685674" y="10339"/>
                  <a:pt x="2856416" y="2169"/>
                  <a:pt x="3027158" y="16801"/>
                </a:cubicBezTo>
                <a:cubicBezTo>
                  <a:pt x="3145198" y="27409"/>
                  <a:pt x="3263238" y="37163"/>
                  <a:pt x="3381769" y="28994"/>
                </a:cubicBezTo>
                <a:cubicBezTo>
                  <a:pt x="3465425" y="23262"/>
                  <a:pt x="3549180" y="14972"/>
                  <a:pt x="3633033" y="20460"/>
                </a:cubicBezTo>
                <a:lnTo>
                  <a:pt x="3738744" y="24700"/>
                </a:lnTo>
                <a:lnTo>
                  <a:pt x="3738744" y="24830"/>
                </a:lnTo>
                <a:lnTo>
                  <a:pt x="3750661" y="25178"/>
                </a:lnTo>
                <a:lnTo>
                  <a:pt x="3795264" y="26968"/>
                </a:lnTo>
                <a:lnTo>
                  <a:pt x="3814191" y="26606"/>
                </a:lnTo>
                <a:lnTo>
                  <a:pt x="3814191" y="25296"/>
                </a:lnTo>
                <a:lnTo>
                  <a:pt x="3941656" y="20351"/>
                </a:lnTo>
                <a:lnTo>
                  <a:pt x="3996286" y="20544"/>
                </a:lnTo>
                <a:lnTo>
                  <a:pt x="3999704" y="184279"/>
                </a:lnTo>
                <a:cubicBezTo>
                  <a:pt x="4007337" y="352273"/>
                  <a:pt x="3989916" y="519048"/>
                  <a:pt x="3980912" y="686066"/>
                </a:cubicBezTo>
                <a:cubicBezTo>
                  <a:pt x="3974530" y="824285"/>
                  <a:pt x="3975254" y="962883"/>
                  <a:pt x="3983065" y="1100993"/>
                </a:cubicBezTo>
                <a:cubicBezTo>
                  <a:pt x="3994418" y="1329775"/>
                  <a:pt x="3995984" y="1558558"/>
                  <a:pt x="3989623" y="1787585"/>
                </a:cubicBezTo>
                <a:cubicBezTo>
                  <a:pt x="3986490" y="1901610"/>
                  <a:pt x="3987763" y="2015515"/>
                  <a:pt x="3991678" y="2129418"/>
                </a:cubicBezTo>
                <a:cubicBezTo>
                  <a:pt x="4000780" y="2390605"/>
                  <a:pt x="3990600" y="2651550"/>
                  <a:pt x="3987568" y="2912616"/>
                </a:cubicBezTo>
                <a:cubicBezTo>
                  <a:pt x="3986393" y="3012022"/>
                  <a:pt x="3986588" y="3111430"/>
                  <a:pt x="3990992" y="3210716"/>
                </a:cubicBezTo>
                <a:cubicBezTo>
                  <a:pt x="3995886" y="3323219"/>
                  <a:pt x="3997281" y="3435722"/>
                  <a:pt x="3996754" y="3548225"/>
                </a:cubicBezTo>
                <a:lnTo>
                  <a:pt x="3996203" y="3580527"/>
                </a:lnTo>
                <a:lnTo>
                  <a:pt x="3817494" y="3567893"/>
                </a:lnTo>
                <a:cubicBezTo>
                  <a:pt x="3755892" y="3566024"/>
                  <a:pt x="3694230" y="3566635"/>
                  <a:pt x="3632626" y="3569729"/>
                </a:cubicBezTo>
                <a:cubicBezTo>
                  <a:pt x="3508559" y="3576065"/>
                  <a:pt x="3384601" y="3593362"/>
                  <a:pt x="3260317" y="3578866"/>
                </a:cubicBezTo>
                <a:cubicBezTo>
                  <a:pt x="3046403" y="3553649"/>
                  <a:pt x="2833252" y="3579963"/>
                  <a:pt x="2619882" y="3588368"/>
                </a:cubicBezTo>
                <a:cubicBezTo>
                  <a:pt x="2454934" y="3596047"/>
                  <a:pt x="2289690" y="3590429"/>
                  <a:pt x="2125460" y="3571557"/>
                </a:cubicBezTo>
                <a:cubicBezTo>
                  <a:pt x="1964487" y="3553014"/>
                  <a:pt x="1802168" y="3554895"/>
                  <a:pt x="1641577" y="3577161"/>
                </a:cubicBezTo>
                <a:cubicBezTo>
                  <a:pt x="1569765" y="3584855"/>
                  <a:pt x="1497464" y="3585179"/>
                  <a:pt x="1425600" y="3578135"/>
                </a:cubicBezTo>
                <a:cubicBezTo>
                  <a:pt x="1311136" y="3569647"/>
                  <a:pt x="1196249" y="3571642"/>
                  <a:pt x="1082079" y="3584104"/>
                </a:cubicBezTo>
                <a:cubicBezTo>
                  <a:pt x="932047" y="3601037"/>
                  <a:pt x="781581" y="3588856"/>
                  <a:pt x="631439" y="3582643"/>
                </a:cubicBezTo>
                <a:cubicBezTo>
                  <a:pt x="518453" y="3578013"/>
                  <a:pt x="405576" y="3575211"/>
                  <a:pt x="292590" y="3579597"/>
                </a:cubicBezTo>
                <a:lnTo>
                  <a:pt x="24062" y="3578027"/>
                </a:lnTo>
                <a:lnTo>
                  <a:pt x="26037" y="3426039"/>
                </a:lnTo>
                <a:cubicBezTo>
                  <a:pt x="28388" y="3239733"/>
                  <a:pt x="28388" y="3053550"/>
                  <a:pt x="10461" y="2867977"/>
                </a:cubicBezTo>
                <a:cubicBezTo>
                  <a:pt x="-1195" y="2748609"/>
                  <a:pt x="-5604" y="2628267"/>
                  <a:pt x="10461" y="2509144"/>
                </a:cubicBezTo>
                <a:cubicBezTo>
                  <a:pt x="27654" y="2377219"/>
                  <a:pt x="32159" y="2243207"/>
                  <a:pt x="23883" y="2109954"/>
                </a:cubicBezTo>
                <a:cubicBezTo>
                  <a:pt x="16633" y="1978516"/>
                  <a:pt x="16143" y="1846835"/>
                  <a:pt x="18200" y="1715031"/>
                </a:cubicBezTo>
                <a:cubicBezTo>
                  <a:pt x="20062" y="1596151"/>
                  <a:pt x="19768" y="1477150"/>
                  <a:pt x="14477" y="1358271"/>
                </a:cubicBezTo>
                <a:cubicBezTo>
                  <a:pt x="8405" y="1224761"/>
                  <a:pt x="3212" y="1091250"/>
                  <a:pt x="15262" y="957861"/>
                </a:cubicBezTo>
                <a:cubicBezTo>
                  <a:pt x="26859" y="841775"/>
                  <a:pt x="32649" y="724907"/>
                  <a:pt x="32599" y="607930"/>
                </a:cubicBezTo>
                <a:cubicBezTo>
                  <a:pt x="31229" y="452838"/>
                  <a:pt x="21531" y="298112"/>
                  <a:pt x="15947" y="143264"/>
                </a:cubicBezTo>
                <a:lnTo>
                  <a:pt x="13308" y="44257"/>
                </a:lnTo>
                <a:lnTo>
                  <a:pt x="17662" y="44403"/>
                </a:lnTo>
                <a:lnTo>
                  <a:pt x="92850" y="32188"/>
                </a:lnTo>
                <a:lnTo>
                  <a:pt x="101988" y="32179"/>
                </a:lnTo>
                <a:cubicBezTo>
                  <a:pt x="176730" y="29756"/>
                  <a:pt x="251399" y="24177"/>
                  <a:pt x="325945" y="13021"/>
                </a:cubicBezTo>
                <a:cubicBezTo>
                  <a:pt x="373897" y="5767"/>
                  <a:pt x="422044" y="768"/>
                  <a:pt x="470166" y="82"/>
                </a:cubicBezTo>
                <a:close/>
              </a:path>
            </a:pathLst>
          </a:custGeom>
        </p:spPr>
      </p:pic>
      <p:pic>
        <p:nvPicPr>
          <p:cNvPr id="3" name="Picture 2" descr="A logo with blue and green dots&#10;&#10;Description automatically generated">
            <a:extLst>
              <a:ext uri="{FF2B5EF4-FFF2-40B4-BE49-F238E27FC236}">
                <a16:creationId xmlns:a16="http://schemas.microsoft.com/office/drawing/2014/main" id="{6B9801AE-25D9-6BE7-A15C-126F0F410FA2}"/>
              </a:ext>
            </a:extLst>
          </p:cNvPr>
          <p:cNvPicPr>
            <a:picLocks noChangeAspect="1"/>
          </p:cNvPicPr>
          <p:nvPr/>
        </p:nvPicPr>
        <p:blipFill>
          <a:blip r:embed="rId4"/>
          <a:stretch>
            <a:fillRect/>
          </a:stretch>
        </p:blipFill>
        <p:spPr>
          <a:xfrm>
            <a:off x="1621884" y="0"/>
            <a:ext cx="6255019" cy="1179593"/>
          </a:xfrm>
          <a:prstGeom prst="rect">
            <a:avLst/>
          </a:prstGeom>
          <a:ln>
            <a:noFill/>
          </a:ln>
        </p:spPr>
      </p:pic>
    </p:spTree>
    <p:extLst>
      <p:ext uri="{BB962C8B-B14F-4D97-AF65-F5344CB8AC3E}">
        <p14:creationId xmlns:p14="http://schemas.microsoft.com/office/powerpoint/2010/main" val="413830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90D1A-F614-6C1E-452D-D4158A73F75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29C468D-86A9-5C13-2558-E89BD8C513AC}"/>
              </a:ext>
            </a:extLst>
          </p:cNvPr>
          <p:cNvSpPr txBox="1"/>
          <p:nvPr/>
        </p:nvSpPr>
        <p:spPr>
          <a:xfrm>
            <a:off x="1017315" y="1987222"/>
            <a:ext cx="6906277" cy="1066800"/>
          </a:xfrm>
          <a:prstGeom prst="rect">
            <a:avLst/>
          </a:prstGeom>
        </p:spPr>
        <p:txBody>
          <a:bodyPr vert="horz" lIns="91440" tIns="45720" rIns="91440" bIns="45720" rtlCol="0" anchor="ctr">
            <a:normAutofit fontScale="85000" lnSpcReduction="20000"/>
          </a:bodyPr>
          <a:lstStyle/>
          <a:p>
            <a:pPr>
              <a:spcBef>
                <a:spcPct val="0"/>
              </a:spcBef>
              <a:spcAft>
                <a:spcPts val="600"/>
              </a:spcAft>
            </a:pPr>
            <a:r>
              <a:rPr lang="en-US" sz="4000" b="1" dirty="0" err="1">
                <a:solidFill>
                  <a:schemeClr val="tx2"/>
                </a:solidFill>
              </a:rPr>
              <a:t>Retrouvez</a:t>
            </a:r>
            <a:r>
              <a:rPr lang="en-US" sz="4000" b="1" dirty="0">
                <a:solidFill>
                  <a:schemeClr val="tx2"/>
                </a:solidFill>
              </a:rPr>
              <a:t>-nous sur les </a:t>
            </a:r>
            <a:r>
              <a:rPr lang="en-US" sz="4000" b="1" dirty="0" err="1">
                <a:solidFill>
                  <a:schemeClr val="tx2"/>
                </a:solidFill>
              </a:rPr>
              <a:t>différentes</a:t>
            </a:r>
            <a:r>
              <a:rPr lang="en-US" sz="4000" b="1" dirty="0">
                <a:solidFill>
                  <a:schemeClr val="tx2"/>
                </a:solidFill>
              </a:rPr>
              <a:t> </a:t>
            </a:r>
            <a:endParaRPr lang="en-US" sz="4000" b="1" dirty="0">
              <a:solidFill>
                <a:schemeClr val="tx2"/>
              </a:solidFill>
              <a:ea typeface="Calibri Light"/>
              <a:cs typeface="Calibri Light"/>
            </a:endParaRPr>
          </a:p>
          <a:p>
            <a:pPr>
              <a:spcBef>
                <a:spcPct val="0"/>
              </a:spcBef>
              <a:spcAft>
                <a:spcPts val="600"/>
              </a:spcAft>
            </a:pPr>
            <a:r>
              <a:rPr lang="en-US" sz="4000" b="1" dirty="0" err="1">
                <a:solidFill>
                  <a:schemeClr val="tx2"/>
                </a:solidFill>
              </a:rPr>
              <a:t>plateformes</a:t>
            </a:r>
            <a:r>
              <a:rPr lang="en-US" sz="4000" b="1" dirty="0">
                <a:solidFill>
                  <a:schemeClr val="tx2"/>
                </a:solidFill>
              </a:rPr>
              <a:t> du GC!</a:t>
            </a:r>
            <a:endParaRPr lang="en-US" sz="4000" b="1" dirty="0">
              <a:solidFill>
                <a:schemeClr val="tx2"/>
              </a:solidFill>
              <a:ea typeface="Calibri"/>
              <a:cs typeface="Calibri"/>
            </a:endParaRPr>
          </a:p>
        </p:txBody>
      </p:sp>
      <p:sp>
        <p:nvSpPr>
          <p:cNvPr id="10" name="TextBox 9">
            <a:extLst>
              <a:ext uri="{FF2B5EF4-FFF2-40B4-BE49-F238E27FC236}">
                <a16:creationId xmlns:a16="http://schemas.microsoft.com/office/drawing/2014/main" id="{15A71A56-E08D-C29B-61F2-3754996E522F}"/>
              </a:ext>
            </a:extLst>
          </p:cNvPr>
          <p:cNvSpPr txBox="1"/>
          <p:nvPr/>
        </p:nvSpPr>
        <p:spPr>
          <a:xfrm>
            <a:off x="964677" y="3401516"/>
            <a:ext cx="6915414" cy="911719"/>
          </a:xfrm>
          <a:prstGeom prst="rect">
            <a:avLst/>
          </a:prstGeom>
        </p:spPr>
        <p:txBody>
          <a:bodyPr vert="horz" lIns="91440" tIns="45720" rIns="91440" bIns="45720" anchor="t">
            <a:normAutofit/>
          </a:bodyPr>
          <a:lstStyle/>
          <a:p>
            <a:pPr marL="109220" fontAlgn="base">
              <a:spcBef>
                <a:spcPts val="300"/>
              </a:spcBef>
              <a:buClr>
                <a:schemeClr val="accent3">
                  <a:lumMod val="75000"/>
                </a:schemeClr>
              </a:buClr>
            </a:pPr>
            <a:r>
              <a:rPr lang="en-US" b="1" u="sng" dirty="0" err="1">
                <a:effectLst/>
                <a:latin typeface="Aptos"/>
                <a:hlinkClick r:id="rId4">
                  <a:extLst>
                    <a:ext uri="{A12FA001-AC4F-418D-AE19-62706E023703}">
                      <ahyp:hlinkClr xmlns:ahyp="http://schemas.microsoft.com/office/drawing/2018/hyperlinkcolor" val="tx"/>
                    </a:ext>
                  </a:extLst>
                </a:hlinkClick>
              </a:rPr>
              <a:t>GCcollab</a:t>
            </a:r>
            <a:r>
              <a:rPr lang="en-US" b="1" u="sng" dirty="0">
                <a:effectLst/>
                <a:latin typeface="Aptos"/>
                <a:hlinkClick r:id="rId4">
                  <a:extLst>
                    <a:ext uri="{A12FA001-AC4F-418D-AE19-62706E023703}">
                      <ahyp:hlinkClr xmlns:ahyp="http://schemas.microsoft.com/office/drawing/2018/hyperlinkcolor" val="tx"/>
                    </a:ext>
                  </a:extLst>
                </a:hlinkClick>
              </a:rPr>
              <a:t> </a:t>
            </a:r>
          </a:p>
          <a:p>
            <a:pPr marL="109220" fontAlgn="base">
              <a:spcBef>
                <a:spcPts val="300"/>
              </a:spcBef>
              <a:buClr>
                <a:schemeClr val="accent3">
                  <a:lumMod val="75000"/>
                </a:schemeClr>
              </a:buClr>
            </a:pPr>
            <a:r>
              <a:rPr lang="fr-FR" sz="1600" dirty="0">
                <a:hlinkClick r:id="rId4">
                  <a:extLst>
                    <a:ext uri="{A12FA001-AC4F-418D-AE19-62706E023703}">
                      <ahyp:hlinkClr xmlns:ahyp="http://schemas.microsoft.com/office/drawing/2018/hyperlinkcolor" val="tx"/>
                    </a:ext>
                  </a:extLst>
                </a:hlinkClick>
              </a:rPr>
              <a:t>Culture et changements organisationnels au sein du gouvernement du Canada (</a:t>
            </a:r>
            <a:r>
              <a:rPr lang="fr-FR" sz="1600" dirty="0" err="1">
                <a:hlinkClick r:id="rId4">
                  <a:extLst>
                    <a:ext uri="{A12FA001-AC4F-418D-AE19-62706E023703}">
                      <ahyp:hlinkClr xmlns:ahyp="http://schemas.microsoft.com/office/drawing/2018/hyperlinkcolor" val="tx"/>
                    </a:ext>
                  </a:extLst>
                </a:hlinkClick>
              </a:rPr>
              <a:t>CdP</a:t>
            </a:r>
            <a:r>
              <a:rPr lang="fr-FR" sz="1600" dirty="0">
                <a:hlinkClick r:id="rId4">
                  <a:extLst>
                    <a:ext uri="{A12FA001-AC4F-418D-AE19-62706E023703}">
                      <ahyp:hlinkClr xmlns:ahyp="http://schemas.microsoft.com/office/drawing/2018/hyperlinkcolor" val="tx"/>
                    </a:ext>
                  </a:extLst>
                </a:hlinkClick>
              </a:rPr>
              <a:t> GC RICO</a:t>
            </a:r>
            <a:r>
              <a:rPr lang="fr-FR" sz="1700" dirty="0">
                <a:hlinkClick r:id="rId4">
                  <a:extLst>
                    <a:ext uri="{A12FA001-AC4F-418D-AE19-62706E023703}">
                      <ahyp:hlinkClr xmlns:ahyp="http://schemas.microsoft.com/office/drawing/2018/hyperlinkcolor" val="tx"/>
                    </a:ext>
                  </a:extLst>
                </a:hlinkClick>
              </a:rPr>
              <a:t>)</a:t>
            </a:r>
            <a:endParaRPr lang="fr-FR" sz="1700" dirty="0"/>
          </a:p>
        </p:txBody>
      </p:sp>
      <p:pic>
        <p:nvPicPr>
          <p:cNvPr id="12" name="Picture 11" descr="A person holding a magnifying glass&#10;&#10;Description automatically generated">
            <a:extLst>
              <a:ext uri="{FF2B5EF4-FFF2-40B4-BE49-F238E27FC236}">
                <a16:creationId xmlns:a16="http://schemas.microsoft.com/office/drawing/2014/main" id="{56937A5B-9702-DBD5-BC50-1CA62BB5291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25421" y="1987222"/>
            <a:ext cx="3327400" cy="3327400"/>
          </a:xfrm>
          <a:prstGeom prst="rect">
            <a:avLst/>
          </a:prstGeom>
        </p:spPr>
      </p:pic>
      <p:sp>
        <p:nvSpPr>
          <p:cNvPr id="3" name="TextBox 2">
            <a:extLst>
              <a:ext uri="{FF2B5EF4-FFF2-40B4-BE49-F238E27FC236}">
                <a16:creationId xmlns:a16="http://schemas.microsoft.com/office/drawing/2014/main" id="{FCF88990-D0F2-0668-638D-4A4519F05F11}"/>
              </a:ext>
            </a:extLst>
          </p:cNvPr>
          <p:cNvSpPr txBox="1"/>
          <p:nvPr/>
        </p:nvSpPr>
        <p:spPr>
          <a:xfrm>
            <a:off x="964677" y="4430349"/>
            <a:ext cx="10570097" cy="1532204"/>
          </a:xfrm>
          <a:prstGeom prst="rect">
            <a:avLst/>
          </a:prstGeom>
        </p:spPr>
        <p:txBody>
          <a:bodyPr vert="horz" lIns="91440" tIns="45720" rIns="91440" bIns="45720" anchor="t">
            <a:normAutofit/>
          </a:bodyPr>
          <a:lstStyle/>
          <a:p>
            <a:pPr marL="109220" fontAlgn="base">
              <a:spcBef>
                <a:spcPts val="300"/>
              </a:spcBef>
              <a:buClr>
                <a:schemeClr val="accent3">
                  <a:lumMod val="75000"/>
                </a:schemeClr>
              </a:buClr>
            </a:pPr>
            <a:r>
              <a:rPr lang="en-US" b="1" dirty="0" err="1">
                <a:hlinkClick r:id="rId6">
                  <a:extLst>
                    <a:ext uri="{A12FA001-AC4F-418D-AE19-62706E023703}">
                      <ahyp:hlinkClr xmlns:ahyp="http://schemas.microsoft.com/office/drawing/2018/hyperlinkcolor" val="tx"/>
                    </a:ext>
                  </a:extLst>
                </a:hlinkClick>
              </a:rPr>
              <a:t>GCxchange</a:t>
            </a:r>
            <a:endParaRPr lang="en-US" b="1" dirty="0">
              <a:hlinkClick r:id="rId6">
                <a:extLst>
                  <a:ext uri="{A12FA001-AC4F-418D-AE19-62706E023703}">
                    <ahyp:hlinkClr xmlns:ahyp="http://schemas.microsoft.com/office/drawing/2018/hyperlinkcolor" val="tx"/>
                  </a:ext>
                </a:extLst>
              </a:hlinkClick>
            </a:endParaRPr>
          </a:p>
          <a:p>
            <a:pPr marL="109220" fontAlgn="base">
              <a:spcBef>
                <a:spcPts val="300"/>
              </a:spcBef>
              <a:buClr>
                <a:schemeClr val="accent3">
                  <a:lumMod val="75000"/>
                </a:schemeClr>
              </a:buClr>
            </a:pPr>
            <a:r>
              <a:rPr lang="en-US" sz="1600" dirty="0">
                <a:hlinkClick r:id="rId7">
                  <a:extLst>
                    <a:ext uri="{A12FA001-AC4F-418D-AE19-62706E023703}">
                      <ahyp:hlinkClr xmlns:ahyp="http://schemas.microsoft.com/office/drawing/2018/hyperlinkcolor" val="tx"/>
                    </a:ext>
                  </a:extLst>
                </a:hlinkClick>
              </a:rPr>
              <a:t>Bienvenue au RICO</a:t>
            </a:r>
            <a:endParaRPr lang="en-US" sz="1600" u="sng" dirty="0">
              <a:effectLst/>
              <a:latin typeface="inherit"/>
              <a:hlinkClick r:id="rId4">
                <a:extLst>
                  <a:ext uri="{A12FA001-AC4F-418D-AE19-62706E023703}">
                    <ahyp:hlinkClr xmlns:ahyp="http://schemas.microsoft.com/office/drawing/2018/hyperlinkcolor" val="tx"/>
                  </a:ext>
                </a:extLst>
              </a:hlinkClick>
            </a:endParaRPr>
          </a:p>
        </p:txBody>
      </p:sp>
      <p:sp>
        <p:nvSpPr>
          <p:cNvPr id="5" name="Slide Number Placeholder 4">
            <a:extLst>
              <a:ext uri="{FF2B5EF4-FFF2-40B4-BE49-F238E27FC236}">
                <a16:creationId xmlns:a16="http://schemas.microsoft.com/office/drawing/2014/main" id="{5397E208-B879-0FB8-A397-50A1BC856F27}"/>
              </a:ext>
            </a:extLst>
          </p:cNvPr>
          <p:cNvSpPr txBox="1">
            <a:spLocks/>
          </p:cNvSpPr>
          <p:nvPr>
            <p:custDataLst>
              <p:tags r:id="rId1"/>
            </p:custDataLst>
          </p:nvPr>
        </p:nvSpPr>
        <p:spPr>
          <a:xfrm>
            <a:off x="11044821" y="6409388"/>
            <a:ext cx="1016000" cy="365760"/>
          </a:xfrm>
          <a:prstGeom prst="rect">
            <a:avLst/>
          </a:prstGeom>
        </p:spPr>
        <p:txBody>
          <a:bodyPr vert="horz" lIns="91440" tIns="45720" rIns="91440" bIns="45720" anchor="b"/>
          <a:lstStyle>
            <a:defPPr>
              <a:defRPr lang="en-US"/>
            </a:defPPr>
            <a:lvl1pPr marL="0" algn="r" defTabSz="914400" rtl="0" eaLnBrk="1" latinLnBrk="0" hangingPunct="1">
              <a:defRPr kumimoji="0"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sz="1050" dirty="0" smtClean="0"/>
              <a:pPr/>
              <a:t>18</a:t>
            </a:fld>
            <a:r>
              <a:rPr lang="en-US" sz="1050"/>
              <a:t>  of 73</a:t>
            </a:r>
          </a:p>
        </p:txBody>
      </p:sp>
      <p:pic>
        <p:nvPicPr>
          <p:cNvPr id="8" name="Picture 7" descr="A logo with blue and green dots&#10;&#10;Description automatically generated">
            <a:extLst>
              <a:ext uri="{FF2B5EF4-FFF2-40B4-BE49-F238E27FC236}">
                <a16:creationId xmlns:a16="http://schemas.microsoft.com/office/drawing/2014/main" id="{E969FB30-607E-139B-1E32-3634B7775DBA}"/>
              </a:ext>
            </a:extLst>
          </p:cNvPr>
          <p:cNvPicPr>
            <a:picLocks noChangeAspect="1"/>
          </p:cNvPicPr>
          <p:nvPr/>
        </p:nvPicPr>
        <p:blipFill>
          <a:blip r:embed="rId8"/>
          <a:stretch>
            <a:fillRect/>
          </a:stretch>
        </p:blipFill>
        <p:spPr>
          <a:xfrm>
            <a:off x="2679608" y="0"/>
            <a:ext cx="6255019" cy="1179593"/>
          </a:xfrm>
          <a:prstGeom prst="rect">
            <a:avLst/>
          </a:prstGeom>
          <a:ln>
            <a:noFill/>
          </a:ln>
        </p:spPr>
      </p:pic>
    </p:spTree>
    <p:extLst>
      <p:ext uri="{BB962C8B-B14F-4D97-AF65-F5344CB8AC3E}">
        <p14:creationId xmlns:p14="http://schemas.microsoft.com/office/powerpoint/2010/main" val="159318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395948-8934-B0B1-90AC-800D7154DA2B}"/>
            </a:ext>
          </a:extLst>
        </p:cNvPr>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A360D-050B-64A8-FFC6-EC19CF617A5B}"/>
              </a:ext>
            </a:extLst>
          </p:cNvPr>
          <p:cNvSpPr>
            <a:spLocks noGrp="1"/>
          </p:cNvSpPr>
          <p:nvPr>
            <p:ph type="ctrTitle"/>
          </p:nvPr>
        </p:nvSpPr>
        <p:spPr>
          <a:xfrm>
            <a:off x="477981" y="1122363"/>
            <a:ext cx="4023360" cy="3204134"/>
          </a:xfrm>
        </p:spPr>
        <p:txBody>
          <a:bodyPr anchor="b">
            <a:normAutofit/>
          </a:bodyPr>
          <a:lstStyle/>
          <a:p>
            <a:pPr algn="r"/>
            <a:r>
              <a:rPr lang="en-US" sz="4800" dirty="0"/>
              <a:t>Questions?</a:t>
            </a:r>
          </a:p>
        </p:txBody>
      </p:sp>
      <p:sp>
        <p:nvSpPr>
          <p:cNvPr id="103" name="Rectangle 10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5" name="Rectangle 10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logo with blue and green dots&#10;&#10;Description automatically generated">
            <a:extLst>
              <a:ext uri="{FF2B5EF4-FFF2-40B4-BE49-F238E27FC236}">
                <a16:creationId xmlns:a16="http://schemas.microsoft.com/office/drawing/2014/main" id="{664C1F08-B71A-2080-DB1E-212E6E8B0C58}"/>
              </a:ext>
            </a:extLst>
          </p:cNvPr>
          <p:cNvPicPr>
            <a:picLocks noChangeAspect="1"/>
          </p:cNvPicPr>
          <p:nvPr/>
        </p:nvPicPr>
        <p:blipFill>
          <a:blip r:embed="rId2"/>
          <a:stretch>
            <a:fillRect/>
          </a:stretch>
        </p:blipFill>
        <p:spPr>
          <a:xfrm>
            <a:off x="2911796" y="47254"/>
            <a:ext cx="6362700" cy="1152525"/>
          </a:xfrm>
          <a:prstGeom prst="rect">
            <a:avLst/>
          </a:prstGeom>
        </p:spPr>
      </p:pic>
    </p:spTree>
    <p:extLst>
      <p:ext uri="{BB962C8B-B14F-4D97-AF65-F5344CB8AC3E}">
        <p14:creationId xmlns:p14="http://schemas.microsoft.com/office/powerpoint/2010/main" val="403557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3867147-1C83-BF71-39B0-B590EE7F3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1"/>
            </p:custDataLst>
          </p:nvPr>
        </p:nvSpPr>
        <p:spPr>
          <a:xfrm>
            <a:off x="659892" y="1680210"/>
            <a:ext cx="10872216" cy="1133856"/>
          </a:xfrm>
        </p:spPr>
        <p:txBody>
          <a:bodyPr vert="horz" lIns="91440" tIns="45720" rIns="91440" bIns="45720" rtlCol="0" anchor="t">
            <a:normAutofit/>
          </a:bodyPr>
          <a:lstStyle/>
          <a:p>
            <a:r>
              <a:rPr lang="en-US" sz="3600" b="1" kern="1200">
                <a:solidFill>
                  <a:schemeClr val="tx1"/>
                </a:solidFill>
                <a:latin typeface="+mj-lt"/>
                <a:ea typeface="+mj-ea"/>
                <a:cs typeface="+mj-cs"/>
              </a:rPr>
              <a:t>Qu’est-ce que la gestion du changement?</a:t>
            </a:r>
          </a:p>
        </p:txBody>
      </p:sp>
      <p:pic>
        <p:nvPicPr>
          <p:cNvPr id="9" name="Graphic 2" descr="A person walking in a park&#10;&#10;Description automatically generated">
            <a:extLst>
              <a:ext uri="{FF2B5EF4-FFF2-40B4-BE49-F238E27FC236}">
                <a16:creationId xmlns:a16="http://schemas.microsoft.com/office/drawing/2014/main" id="{A5E5FF81-FE52-377A-224D-740D02264C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734" y="2558033"/>
            <a:ext cx="3698530" cy="3698530"/>
          </a:xfrm>
          <a:prstGeom prst="rect">
            <a:avLst/>
          </a:prstGeom>
        </p:spPr>
      </p:pic>
      <p:sp>
        <p:nvSpPr>
          <p:cNvPr id="4" name="Text Placeholder 3"/>
          <p:cNvSpPr>
            <a:spLocks noGrp="1"/>
          </p:cNvSpPr>
          <p:nvPr>
            <p:ph type="body" sz="half" idx="2"/>
            <p:custDataLst>
              <p:tags r:id="rId2"/>
            </p:custDataLst>
          </p:nvPr>
        </p:nvSpPr>
        <p:spPr>
          <a:xfrm>
            <a:off x="5487245" y="2604707"/>
            <a:ext cx="6602154" cy="4517136"/>
          </a:xfrm>
        </p:spPr>
        <p:txBody>
          <a:bodyPr vert="horz" lIns="91440" tIns="45720" rIns="91440" bIns="45720" rtlCol="0" anchor="t">
            <a:normAutofit/>
          </a:bodyPr>
          <a:lstStyle/>
          <a:p>
            <a:pPr marL="6350" lvl="0" indent="-228600">
              <a:lnSpc>
                <a:spcPct val="120000"/>
              </a:lnSpc>
              <a:buFont typeface="Arial" panose="020B0604020202020204" pitchFamily="34" charset="0"/>
              <a:buChar char="•"/>
            </a:pPr>
            <a:r>
              <a:rPr lang="en-US" sz="1800" b="1" dirty="0"/>
              <a:t>La gestion du changement </a:t>
            </a:r>
            <a:r>
              <a:rPr lang="en-US" sz="1800" dirty="0" err="1"/>
              <a:t>est</a:t>
            </a:r>
            <a:r>
              <a:rPr lang="en-US" sz="1800" dirty="0"/>
              <a:t> la science de la gestion de </a:t>
            </a:r>
            <a:r>
              <a:rPr lang="en-US" sz="1800" dirty="0" err="1"/>
              <a:t>l’aspect</a:t>
            </a:r>
            <a:r>
              <a:rPr lang="en-US" sz="1800" dirty="0"/>
              <a:t> </a:t>
            </a:r>
            <a:r>
              <a:rPr lang="en-US" sz="1800" dirty="0" err="1"/>
              <a:t>humain</a:t>
            </a:r>
            <a:r>
              <a:rPr lang="en-US" sz="1800" dirty="0"/>
              <a:t> d’un changement. </a:t>
            </a:r>
          </a:p>
          <a:p>
            <a:pPr indent="-228600">
              <a:lnSpc>
                <a:spcPct val="120000"/>
              </a:lnSpc>
              <a:spcBef>
                <a:spcPts val="0"/>
              </a:spcBef>
              <a:buFont typeface="Arial" panose="020B0604020202020204" pitchFamily="34" charset="0"/>
              <a:buChar char="•"/>
            </a:pPr>
            <a:endParaRPr lang="en-US" sz="1800" b="1" dirty="0"/>
          </a:p>
          <a:p>
            <a:pPr marL="285750" lvl="0" indent="-285750">
              <a:lnSpc>
                <a:spcPct val="120000"/>
              </a:lnSpc>
              <a:spcBef>
                <a:spcPts val="0"/>
              </a:spcBef>
              <a:spcAft>
                <a:spcPts val="0"/>
              </a:spcAft>
              <a:buChar char="•"/>
            </a:pPr>
            <a:r>
              <a:rPr lang="en-US" sz="1800" b="1" dirty="0"/>
              <a:t>La gestion du changement </a:t>
            </a:r>
            <a:r>
              <a:rPr lang="en-US" sz="1800" b="1" dirty="0" err="1"/>
              <a:t>comprend</a:t>
            </a:r>
            <a:r>
              <a:rPr lang="en-US" sz="1800" b="1" dirty="0"/>
              <a:t> </a:t>
            </a:r>
            <a:r>
              <a:rPr lang="en-US" sz="1800" b="1" dirty="0" err="1"/>
              <a:t>ce</a:t>
            </a:r>
            <a:r>
              <a:rPr lang="en-US" sz="1800" b="1" dirty="0"/>
              <a:t> qui suit :</a:t>
            </a:r>
            <a:endParaRPr lang="en-US" dirty="0"/>
          </a:p>
          <a:p>
            <a:pPr lvl="1" indent="-228600">
              <a:lnSpc>
                <a:spcPct val="120000"/>
              </a:lnSpc>
              <a:spcBef>
                <a:spcPts val="0"/>
              </a:spcBef>
              <a:buFont typeface="Courier New" panose="020B0604020202020204" pitchFamily="34" charset="0"/>
              <a:buChar char="o"/>
            </a:pPr>
            <a:r>
              <a:rPr lang="en-US" sz="1600" dirty="0" err="1"/>
              <a:t>stratégie</a:t>
            </a:r>
            <a:r>
              <a:rPr lang="en-US" sz="1600" dirty="0"/>
              <a:t>, processus </a:t>
            </a:r>
            <a:r>
              <a:rPr lang="en-US" sz="1600" dirty="0" err="1"/>
              <a:t>structuré</a:t>
            </a:r>
            <a:r>
              <a:rPr lang="en-US" sz="1600" dirty="0"/>
              <a:t>, plans, </a:t>
            </a:r>
            <a:r>
              <a:rPr lang="en-US" sz="1600" dirty="0" err="1"/>
              <a:t>outils</a:t>
            </a:r>
            <a:r>
              <a:rPr lang="en-US" sz="1600" dirty="0"/>
              <a:t>, </a:t>
            </a:r>
            <a:r>
              <a:rPr lang="en-US" sz="1600" dirty="0" err="1"/>
              <a:t>compétences</a:t>
            </a:r>
            <a:r>
              <a:rPr lang="en-US" sz="1600" dirty="0"/>
              <a:t> et pratiques </a:t>
            </a:r>
            <a:r>
              <a:rPr lang="en-US" sz="1600" dirty="0" err="1"/>
              <a:t>destinés</a:t>
            </a:r>
            <a:r>
              <a:rPr lang="en-US" sz="1600" dirty="0"/>
              <a:t> à </a:t>
            </a:r>
            <a:r>
              <a:rPr lang="en-US" sz="1600" b="1" dirty="0" err="1"/>
              <a:t>accompagner</a:t>
            </a:r>
            <a:r>
              <a:rPr lang="en-US" sz="1600" b="1" dirty="0"/>
              <a:t> </a:t>
            </a:r>
            <a:r>
              <a:rPr lang="en-US" sz="1600" dirty="0" err="1"/>
              <a:t>efficacement</a:t>
            </a:r>
            <a:r>
              <a:rPr lang="en-US" sz="1600" dirty="0"/>
              <a:t> </a:t>
            </a:r>
            <a:r>
              <a:rPr lang="en-US" sz="1600" b="1" dirty="0"/>
              <a:t>les </a:t>
            </a:r>
            <a:r>
              <a:rPr lang="en-US" sz="1600" b="1" dirty="0" err="1"/>
              <a:t>employés</a:t>
            </a:r>
            <a:r>
              <a:rPr lang="en-US" sz="1600" b="1" dirty="0"/>
              <a:t> pendant la transition</a:t>
            </a:r>
            <a:r>
              <a:rPr lang="en-US" sz="1600" dirty="0"/>
              <a:t>, </a:t>
            </a:r>
            <a:r>
              <a:rPr lang="en-US" sz="1600" dirty="0" err="1"/>
              <a:t>afin</a:t>
            </a:r>
            <a:r>
              <a:rPr lang="en-US" sz="1600" dirty="0"/>
              <a:t> que les </a:t>
            </a:r>
            <a:r>
              <a:rPr lang="en-US" sz="1600" dirty="0" err="1"/>
              <a:t>avantages</a:t>
            </a:r>
            <a:r>
              <a:rPr lang="en-US" sz="1600" dirty="0"/>
              <a:t> </a:t>
            </a:r>
            <a:r>
              <a:rPr lang="en-US" sz="1600" dirty="0" err="1"/>
              <a:t>découlant</a:t>
            </a:r>
            <a:r>
              <a:rPr lang="en-US" sz="1600" dirty="0"/>
              <a:t> de la nouvelle situation </a:t>
            </a:r>
            <a:r>
              <a:rPr lang="en-US" sz="1600" dirty="0" err="1"/>
              <a:t>soient</a:t>
            </a:r>
            <a:r>
              <a:rPr lang="en-US" sz="1600" dirty="0"/>
              <a:t> </a:t>
            </a:r>
            <a:r>
              <a:rPr lang="en-US" sz="1600" dirty="0" err="1"/>
              <a:t>maximisés</a:t>
            </a:r>
            <a:r>
              <a:rPr lang="en-US" sz="1600" dirty="0"/>
              <a:t>, et que la </a:t>
            </a:r>
            <a:r>
              <a:rPr lang="en-US" sz="1600" dirty="0" err="1"/>
              <a:t>résistance</a:t>
            </a:r>
            <a:r>
              <a:rPr lang="en-US" sz="1600" dirty="0"/>
              <a:t> </a:t>
            </a:r>
            <a:r>
              <a:rPr lang="en-US" sz="1600" dirty="0" err="1"/>
              <a:t>soit</a:t>
            </a:r>
            <a:r>
              <a:rPr lang="en-US" sz="1600" dirty="0"/>
              <a:t> </a:t>
            </a:r>
            <a:r>
              <a:rPr lang="en-US" sz="1600" dirty="0" err="1"/>
              <a:t>réduite</a:t>
            </a:r>
            <a:r>
              <a:rPr lang="en-US" sz="1600" dirty="0"/>
              <a:t> au minimum.</a:t>
            </a:r>
          </a:p>
          <a:p>
            <a:pPr marL="137160" lvl="0">
              <a:lnSpc>
                <a:spcPct val="120000"/>
              </a:lnSpc>
            </a:pPr>
            <a:endParaRPr lang="en-US" sz="1800" dirty="0"/>
          </a:p>
          <a:p>
            <a:pPr marL="365760" lvl="0" indent="-228600">
              <a:lnSpc>
                <a:spcPct val="120000"/>
              </a:lnSpc>
              <a:buFont typeface="Arial" panose="020B0604020202020204" pitchFamily="34" charset="0"/>
              <a:buChar char="•"/>
            </a:pPr>
            <a:endParaRPr lang="en-US" sz="1800" dirty="0"/>
          </a:p>
        </p:txBody>
      </p:sp>
      <p:pic>
        <p:nvPicPr>
          <p:cNvPr id="5" name="Picture 4" descr="A logo with blue and green dots">
            <a:extLst>
              <a:ext uri="{FF2B5EF4-FFF2-40B4-BE49-F238E27FC236}">
                <a16:creationId xmlns:a16="http://schemas.microsoft.com/office/drawing/2014/main" id="{EFE30EAD-3DB5-51A0-D1B1-31371663B810}"/>
              </a:ext>
            </a:extLst>
          </p:cNvPr>
          <p:cNvPicPr>
            <a:picLocks noChangeAspect="1"/>
          </p:cNvPicPr>
          <p:nvPr/>
        </p:nvPicPr>
        <p:blipFill>
          <a:blip r:embed="rId7"/>
          <a:stretch>
            <a:fillRect/>
          </a:stretch>
        </p:blipFill>
        <p:spPr>
          <a:xfrm>
            <a:off x="2787232" y="0"/>
            <a:ext cx="6362700" cy="1152525"/>
          </a:xfrm>
          <a:prstGeom prst="rect">
            <a:avLst/>
          </a:prstGeom>
        </p:spPr>
      </p:pic>
    </p:spTree>
    <p:extLst>
      <p:ext uri="{BB962C8B-B14F-4D97-AF65-F5344CB8AC3E}">
        <p14:creationId xmlns:p14="http://schemas.microsoft.com/office/powerpoint/2010/main" val="130616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5199B8-B000-112A-0A8F-2FC38FC09822}"/>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732ED017-04FA-04D7-627E-9F607BD35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33679A-FACC-EA9F-6E44-519B866CB829}"/>
              </a:ext>
            </a:extLst>
          </p:cNvPr>
          <p:cNvSpPr>
            <a:spLocks noGrp="1"/>
          </p:cNvSpPr>
          <p:nvPr>
            <p:ph type="ctrTitle"/>
          </p:nvPr>
        </p:nvSpPr>
        <p:spPr>
          <a:xfrm>
            <a:off x="838200" y="451381"/>
            <a:ext cx="10512552" cy="4066540"/>
          </a:xfrm>
        </p:spPr>
        <p:txBody>
          <a:bodyPr anchor="b">
            <a:normAutofit/>
          </a:bodyPr>
          <a:lstStyle/>
          <a:p>
            <a:pPr algn="l"/>
            <a:r>
              <a:rPr lang="en-US" sz="3600" dirty="0">
                <a:ea typeface="+mj-lt"/>
                <a:cs typeface="+mj-lt"/>
              </a:rPr>
              <a:t>Merci</a:t>
            </a:r>
            <a:endParaRPr lang="en-US" sz="3600" dirty="0"/>
          </a:p>
        </p:txBody>
      </p:sp>
      <p:sp>
        <p:nvSpPr>
          <p:cNvPr id="44" name="sketch line">
            <a:extLst>
              <a:ext uri="{FF2B5EF4-FFF2-40B4-BE49-F238E27FC236}">
                <a16:creationId xmlns:a16="http://schemas.microsoft.com/office/drawing/2014/main" id="{CAB1D2BF-F1B6-6AEB-9E81-8723A7598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blue and green dots&#10;&#10;Description automatically generated">
            <a:extLst>
              <a:ext uri="{FF2B5EF4-FFF2-40B4-BE49-F238E27FC236}">
                <a16:creationId xmlns:a16="http://schemas.microsoft.com/office/drawing/2014/main" id="{B06686BC-7575-607A-A716-B2C106B3BF5E}"/>
              </a:ext>
            </a:extLst>
          </p:cNvPr>
          <p:cNvPicPr>
            <a:picLocks noChangeAspect="1"/>
          </p:cNvPicPr>
          <p:nvPr/>
        </p:nvPicPr>
        <p:blipFill>
          <a:blip r:embed="rId2"/>
          <a:stretch>
            <a:fillRect/>
          </a:stretch>
        </p:blipFill>
        <p:spPr>
          <a:xfrm>
            <a:off x="2451271" y="2119"/>
            <a:ext cx="6362700" cy="1152525"/>
          </a:xfrm>
          <a:prstGeom prst="rect">
            <a:avLst/>
          </a:prstGeom>
        </p:spPr>
      </p:pic>
    </p:spTree>
    <p:extLst>
      <p:ext uri="{BB962C8B-B14F-4D97-AF65-F5344CB8AC3E}">
        <p14:creationId xmlns:p14="http://schemas.microsoft.com/office/powerpoint/2010/main" val="97430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A person standing on a rock looking into the distance&#10;&#10;Description automatically generated">
            <a:extLst>
              <a:ext uri="{FF2B5EF4-FFF2-40B4-BE49-F238E27FC236}">
                <a16:creationId xmlns:a16="http://schemas.microsoft.com/office/drawing/2014/main" id="{A2FFB531-5067-6504-14CE-6072C9FA38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0802" y="2585298"/>
            <a:ext cx="3352800" cy="3352800"/>
          </a:xfrm>
          <a:prstGeom prst="rect">
            <a:avLst/>
          </a:prstGeom>
        </p:spPr>
      </p:pic>
      <p:sp>
        <p:nvSpPr>
          <p:cNvPr id="4" name="Title 3"/>
          <p:cNvSpPr>
            <a:spLocks noGrp="1"/>
          </p:cNvSpPr>
          <p:nvPr>
            <p:ph type="title"/>
            <p:custDataLst>
              <p:tags r:id="rId1"/>
            </p:custDataLst>
          </p:nvPr>
        </p:nvSpPr>
        <p:spPr>
          <a:xfrm>
            <a:off x="1828800" y="1193111"/>
            <a:ext cx="9277350" cy="796196"/>
          </a:xfrm>
        </p:spPr>
        <p:txBody>
          <a:bodyPr>
            <a:normAutofit/>
          </a:bodyPr>
          <a:lstStyle/>
          <a:p>
            <a:r>
              <a:rPr lang="fr-CA" dirty="0"/>
              <a:t>Le but de la gestion du changement </a:t>
            </a:r>
          </a:p>
        </p:txBody>
      </p:sp>
      <p:sp>
        <p:nvSpPr>
          <p:cNvPr id="5" name="TextBox 4"/>
          <p:cNvSpPr txBox="1"/>
          <p:nvPr>
            <p:custDataLst>
              <p:tags r:id="rId2"/>
            </p:custDataLst>
          </p:nvPr>
        </p:nvSpPr>
        <p:spPr>
          <a:xfrm>
            <a:off x="4960620" y="2368872"/>
            <a:ext cx="6835963" cy="3785652"/>
          </a:xfrm>
          <a:prstGeom prst="rect">
            <a:avLst/>
          </a:prstGeom>
          <a:noFill/>
        </p:spPr>
        <p:txBody>
          <a:bodyPr wrap="square" lIns="91440" tIns="45720" rIns="91440" bIns="45720" rtlCol="0" anchor="t">
            <a:spAutoFit/>
          </a:bodyPr>
          <a:lstStyle/>
          <a:p>
            <a:r>
              <a:rPr lang="fr-FR" sz="2400" dirty="0"/>
              <a:t>L’objectif ultime de la gestion du changement est d’obtenir des résultats organisationnels en donnant aux employés </a:t>
            </a:r>
            <a:r>
              <a:rPr lang="fr-FR" sz="2400" b="1" dirty="0">
                <a:solidFill>
                  <a:schemeClr val="accent1">
                    <a:lumMod val="76000"/>
                  </a:schemeClr>
                </a:solidFill>
                <a:cs typeface="Arial"/>
              </a:rPr>
              <a:t>l’information, la formation et le soutien</a:t>
            </a:r>
            <a:r>
              <a:rPr lang="fr-FR" sz="2400" b="1" dirty="0">
                <a:solidFill>
                  <a:schemeClr val="accent2">
                    <a:lumMod val="76000"/>
                  </a:schemeClr>
                </a:solidFill>
                <a:cs typeface="Arial"/>
              </a:rPr>
              <a:t> </a:t>
            </a:r>
            <a:r>
              <a:rPr lang="fr-FR" sz="2400" dirty="0"/>
              <a:t>dont ils ont besoin pour qu’ils soient équipés et capables </a:t>
            </a:r>
            <a:r>
              <a:rPr lang="fr-FR" sz="2400" b="1" dirty="0">
                <a:solidFill>
                  <a:schemeClr val="accent1">
                    <a:lumMod val="76000"/>
                  </a:schemeClr>
                </a:solidFill>
                <a:cs typeface="Arial"/>
              </a:rPr>
              <a:t>de prendre la décision de changer.</a:t>
            </a:r>
          </a:p>
          <a:p>
            <a:endParaRPr lang="fr-CA" sz="2400" b="0" i="0" u="none" strike="noStrike" kern="1200" cap="none" spc="0" normalizeH="0" baseline="0" noProof="0" dirty="0">
              <a:ln>
                <a:noFill/>
              </a:ln>
              <a:solidFill>
                <a:schemeClr val="accent2">
                  <a:lumMod val="76000"/>
                </a:schemeClr>
              </a:solidFill>
              <a:effectLst/>
              <a:uLnTx/>
              <a:uFillTx/>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black"/>
                </a:solidFill>
                <a:effectLst/>
                <a:uLnTx/>
                <a:uFillTx/>
                <a:cs typeface="Arial"/>
              </a:rPr>
              <a:t>La gestion du changement comprend </a:t>
            </a:r>
            <a:r>
              <a:rPr kumimoji="0" lang="fr-FR" sz="2400" b="1" i="0" u="none" strike="noStrike" kern="1200" cap="none" spc="0" normalizeH="0" baseline="0" noProof="0" dirty="0">
                <a:ln>
                  <a:noFill/>
                </a:ln>
                <a:solidFill>
                  <a:schemeClr val="accent1">
                    <a:lumMod val="76000"/>
                  </a:schemeClr>
                </a:solidFill>
                <a:effectLst/>
                <a:uLnTx/>
                <a:uFillTx/>
                <a:cs typeface="Arial"/>
              </a:rPr>
              <a:t>l’écoute et le dialogue avec les employés</a:t>
            </a:r>
            <a:r>
              <a:rPr kumimoji="0" lang="fr-FR" sz="2400" b="1" i="0" u="none" strike="noStrike" kern="1200" cap="none" spc="0" normalizeH="0" baseline="0" noProof="0" dirty="0">
                <a:ln>
                  <a:noFill/>
                </a:ln>
                <a:solidFill>
                  <a:schemeClr val="accent2">
                    <a:lumMod val="76000"/>
                  </a:schemeClr>
                </a:solidFill>
                <a:effectLst/>
                <a:uLnTx/>
                <a:uFillTx/>
                <a:cs typeface="Arial"/>
              </a:rPr>
              <a:t> </a:t>
            </a:r>
            <a:r>
              <a:rPr kumimoji="0" lang="fr-FR" sz="2400" b="0" i="0" u="none" strike="noStrike" kern="1200" cap="none" spc="0" normalizeH="0" baseline="0" noProof="0" dirty="0">
                <a:ln>
                  <a:noFill/>
                </a:ln>
                <a:solidFill>
                  <a:prstClr val="black"/>
                </a:solidFill>
                <a:effectLst/>
                <a:uLnTx/>
                <a:uFillTx/>
                <a:cs typeface="Arial"/>
              </a:rPr>
              <a:t>afin d’inspirer l’adoption d’</a:t>
            </a:r>
            <a:r>
              <a:rPr kumimoji="0" lang="fr-CA" sz="2400" b="0" i="0" u="none" strike="noStrike" kern="1200" cap="none" spc="0" normalizeH="0" baseline="0" noProof="0" dirty="0">
                <a:ln>
                  <a:noFill/>
                </a:ln>
                <a:solidFill>
                  <a:prstClr val="black"/>
                </a:solidFill>
                <a:effectLst/>
                <a:uLnTx/>
                <a:uFillTx/>
                <a:cs typeface="Arial"/>
              </a:rPr>
              <a:t>une nouvelle façon de travailler.</a:t>
            </a:r>
            <a:endParaRPr lang="fr-CA" sz="2400" b="0" i="0" u="none" strike="noStrike" kern="1200" cap="none" spc="0" normalizeH="0" baseline="0" noProof="0" dirty="0">
              <a:ln>
                <a:noFill/>
              </a:ln>
              <a:solidFill>
                <a:prstClr val="black"/>
              </a:solidFill>
              <a:effectLst/>
              <a:uLnTx/>
              <a:uFillTx/>
              <a:ea typeface="Calibri"/>
              <a:cs typeface="Arial"/>
            </a:endParaRPr>
          </a:p>
        </p:txBody>
      </p:sp>
      <p:pic>
        <p:nvPicPr>
          <p:cNvPr id="3" name="Picture 2" descr="A logo with blue and green dots&#10;&#10;Description automatically generated">
            <a:extLst>
              <a:ext uri="{FF2B5EF4-FFF2-40B4-BE49-F238E27FC236}">
                <a16:creationId xmlns:a16="http://schemas.microsoft.com/office/drawing/2014/main" id="{0F2E0DCA-3B4D-1DE0-9DA1-2E94A968EF29}"/>
              </a:ext>
            </a:extLst>
          </p:cNvPr>
          <p:cNvPicPr>
            <a:picLocks noChangeAspect="1"/>
          </p:cNvPicPr>
          <p:nvPr/>
        </p:nvPicPr>
        <p:blipFill>
          <a:blip r:embed="rId7"/>
          <a:stretch>
            <a:fillRect/>
          </a:stretch>
        </p:blipFill>
        <p:spPr>
          <a:xfrm>
            <a:off x="2547202" y="0"/>
            <a:ext cx="6362700" cy="931656"/>
          </a:xfrm>
          <a:prstGeom prst="rect">
            <a:avLst/>
          </a:prstGeom>
        </p:spPr>
      </p:pic>
    </p:spTree>
    <p:extLst>
      <p:ext uri="{BB962C8B-B14F-4D97-AF65-F5344CB8AC3E}">
        <p14:creationId xmlns:p14="http://schemas.microsoft.com/office/powerpoint/2010/main" val="20089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B7D45016-57AF-04A4-F704-562E4B82C78F}"/>
              </a:ext>
            </a:extLst>
          </p:cNvPr>
          <p:cNvSpPr>
            <a:spLocks noChangeArrowheads="1"/>
          </p:cNvSpPr>
          <p:nvPr>
            <p:custDataLst>
              <p:tags r:id="rId1"/>
            </p:custDataLst>
          </p:nvPr>
        </p:nvSpPr>
        <p:spPr bwMode="auto">
          <a:xfrm>
            <a:off x="1468814" y="4870264"/>
            <a:ext cx="9518141" cy="1044157"/>
          </a:xfrm>
          <a:prstGeom prst="rect">
            <a:avLst/>
          </a:prstGeom>
          <a:solidFill>
            <a:schemeClr val="accent2">
              <a:lumMod val="40000"/>
              <a:lumOff val="60000"/>
            </a:schemeClr>
          </a:solidFill>
          <a:ln>
            <a:noFill/>
          </a:ln>
        </p:spPr>
        <p:txBody>
          <a:bodyPr wrap="none" anchor="ctr"/>
          <a:lstStyle>
            <a:lvl1pPr>
              <a:spcBef>
                <a:spcPct val="20000"/>
              </a:spcBef>
              <a:buClr>
                <a:srgbClr val="D20000"/>
              </a:buClr>
              <a:buSzPct val="7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D20000"/>
              </a:buClr>
              <a:buSzPct val="70000"/>
              <a:buFont typeface="Wingdings" panose="05000000000000000000" pitchFamily="2" charset="2"/>
              <a:buChar char="n"/>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85000"/>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CA" altLang="en-US">
              <a:solidFill>
                <a:schemeClr val="accent1"/>
              </a:solidFill>
              <a:latin typeface="Verdana" panose="020B0604030504040204" pitchFamily="34" charset="0"/>
            </a:endParaRPr>
          </a:p>
        </p:txBody>
      </p:sp>
      <p:sp>
        <p:nvSpPr>
          <p:cNvPr id="10" name="Rectangle 5">
            <a:extLst>
              <a:ext uri="{FF2B5EF4-FFF2-40B4-BE49-F238E27FC236}">
                <a16:creationId xmlns:a16="http://schemas.microsoft.com/office/drawing/2014/main" id="{0C992368-C50A-7A05-8084-E9D6E8FF1FD2}"/>
              </a:ext>
            </a:extLst>
          </p:cNvPr>
          <p:cNvSpPr>
            <a:spLocks noChangeArrowheads="1"/>
          </p:cNvSpPr>
          <p:nvPr>
            <p:custDataLst>
              <p:tags r:id="rId2"/>
            </p:custDataLst>
          </p:nvPr>
        </p:nvSpPr>
        <p:spPr bwMode="auto">
          <a:xfrm>
            <a:off x="2329555" y="5270541"/>
            <a:ext cx="7685706" cy="444067"/>
          </a:xfrm>
          <a:prstGeom prst="rect">
            <a:avLst/>
          </a:prstGeom>
          <a:solidFill>
            <a:srgbClr val="FFE07D"/>
          </a:solidFill>
          <a:ln w="9525">
            <a:noFill/>
            <a:miter lim="800000"/>
            <a:headEnd/>
            <a:tailEnd/>
          </a:ln>
          <a:effectLst/>
        </p:spPr>
        <p:txBody>
          <a:bodyPr wrap="none" lIns="91577" tIns="45789" rIns="91577" bIns="45789" anchor="ctr"/>
          <a:lstStyle>
            <a:lvl1pPr defTabSz="915988">
              <a:defRPr sz="2400">
                <a:solidFill>
                  <a:schemeClr val="tx1"/>
                </a:solidFill>
                <a:latin typeface="Verdana" panose="020B0604030504040204" pitchFamily="34" charset="0"/>
                <a:ea typeface="MS PGothic" panose="020B0600070205080204" pitchFamily="34" charset="-128"/>
              </a:defRPr>
            </a:lvl1pPr>
            <a:lvl2pPr marL="742950" indent="-285750" defTabSz="915988">
              <a:defRPr sz="2400">
                <a:solidFill>
                  <a:schemeClr val="tx1"/>
                </a:solidFill>
                <a:latin typeface="Verdana" panose="020B0604030504040204" pitchFamily="34" charset="0"/>
                <a:ea typeface="MS PGothic" panose="020B0600070205080204" pitchFamily="34" charset="-128"/>
              </a:defRPr>
            </a:lvl2pPr>
            <a:lvl3pPr marL="1143000" indent="-228600" defTabSz="915988">
              <a:defRPr sz="2400">
                <a:solidFill>
                  <a:schemeClr val="tx1"/>
                </a:solidFill>
                <a:latin typeface="Verdana" panose="020B0604030504040204" pitchFamily="34" charset="0"/>
                <a:ea typeface="MS PGothic" panose="020B0600070205080204" pitchFamily="34" charset="-128"/>
              </a:defRPr>
            </a:lvl3pPr>
            <a:lvl4pPr marL="1600200" indent="-228600" defTabSz="915988">
              <a:defRPr sz="2400">
                <a:solidFill>
                  <a:schemeClr val="tx1"/>
                </a:solidFill>
                <a:latin typeface="Verdana" panose="020B0604030504040204" pitchFamily="34" charset="0"/>
                <a:ea typeface="MS PGothic" panose="020B0600070205080204" pitchFamily="34" charset="-128"/>
              </a:defRPr>
            </a:lvl4pPr>
            <a:lvl5pPr marL="2057400" indent="-228600" defTabSz="915988">
              <a:defRPr sz="2400">
                <a:solidFill>
                  <a:schemeClr val="tx1"/>
                </a:solidFill>
                <a:latin typeface="Verdana" panose="020B0604030504040204" pitchFamily="34" charset="0"/>
                <a:ea typeface="MS PGothic"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defRPr/>
            </a:pPr>
            <a:endParaRPr lang="en-CA" altLang="en-US">
              <a:latin typeface="Arial" panose="020B0604020202020204" pitchFamily="34" charset="0"/>
            </a:endParaRPr>
          </a:p>
        </p:txBody>
      </p:sp>
      <p:sp>
        <p:nvSpPr>
          <p:cNvPr id="8194" name="Rectangle 3"/>
          <p:cNvSpPr>
            <a:spLocks noGrp="1" noChangeArrowheads="1"/>
          </p:cNvSpPr>
          <p:nvPr>
            <p:ph type="title"/>
            <p:custDataLst>
              <p:tags r:id="rId3"/>
            </p:custDataLst>
          </p:nvPr>
        </p:nvSpPr>
        <p:spPr>
          <a:xfrm>
            <a:off x="2341564" y="846138"/>
            <a:ext cx="7781925" cy="492125"/>
          </a:xfrm>
          <a:extLst>
            <a:ext uri="{909E8E84-426E-40dd-AFC4-6F175D3DCCD1}"/>
            <a:ext uri="{91240B29-F687-4f45-9708-019B960494DF}"/>
            <a:ext uri="{AF507438-7753-43e0-B8FC-AC1667EBCBE1}"/>
          </a:extLst>
        </p:spPr>
        <p:txBody>
          <a:bodyPr vert="horz" lIns="0" tIns="0" rIns="0" bIns="0" anchor="ctr">
            <a:normAutofit/>
          </a:bodyPr>
          <a:lstStyle/>
          <a:p>
            <a:pPr eaLnBrk="1" hangingPunct="1">
              <a:defRPr/>
            </a:pPr>
            <a:r>
              <a:rPr lang="fr-CA" sz="2500">
                <a:solidFill>
                  <a:schemeClr val="bg1"/>
                </a:solidFill>
                <a:ea typeface="ＭＳ Ｐゴシック" charset="0"/>
              </a:rPr>
              <a:t>Étapes du changement</a:t>
            </a:r>
          </a:p>
        </p:txBody>
      </p:sp>
      <p:sp>
        <p:nvSpPr>
          <p:cNvPr id="24581" name="Line 6"/>
          <p:cNvSpPr>
            <a:spLocks noChangeShapeType="1"/>
          </p:cNvSpPr>
          <p:nvPr>
            <p:custDataLst>
              <p:tags r:id="rId4"/>
            </p:custDataLst>
          </p:nvPr>
        </p:nvSpPr>
        <p:spPr bwMode="auto">
          <a:xfrm flipH="1" flipV="1">
            <a:off x="4589707" y="2104554"/>
            <a:ext cx="5510" cy="354245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CA"/>
          </a:p>
        </p:txBody>
      </p:sp>
      <p:sp>
        <p:nvSpPr>
          <p:cNvPr id="24582" name="Line 7"/>
          <p:cNvSpPr>
            <a:spLocks noChangeShapeType="1"/>
          </p:cNvSpPr>
          <p:nvPr>
            <p:custDataLst>
              <p:tags r:id="rId5"/>
            </p:custDataLst>
          </p:nvPr>
        </p:nvSpPr>
        <p:spPr bwMode="auto">
          <a:xfrm flipV="1">
            <a:off x="7559749" y="2104556"/>
            <a:ext cx="4018" cy="35307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CA"/>
          </a:p>
        </p:txBody>
      </p:sp>
      <p:sp>
        <p:nvSpPr>
          <p:cNvPr id="24583" name="Text Box 8"/>
          <p:cNvSpPr txBox="1">
            <a:spLocks noChangeArrowheads="1"/>
          </p:cNvSpPr>
          <p:nvPr>
            <p:custDataLst>
              <p:tags r:id="rId6"/>
            </p:custDataLst>
          </p:nvPr>
        </p:nvSpPr>
        <p:spPr bwMode="auto">
          <a:xfrm>
            <a:off x="2650455" y="4883423"/>
            <a:ext cx="1830629" cy="45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577" tIns="45789" rIns="91577" bIns="45789">
            <a:spAutoFit/>
          </a:bodyPr>
          <a:lstStyle>
            <a:lvl1pPr defTabSz="915988">
              <a:spcBef>
                <a:spcPct val="20000"/>
              </a:spcBef>
              <a:buClr>
                <a:srgbClr val="D20000"/>
              </a:buClr>
              <a:buSzPct val="75000"/>
              <a:buFont typeface="Wingdings" panose="05000000000000000000" pitchFamily="2" charset="2"/>
              <a:buChar char="n"/>
              <a:defRPr sz="2400">
                <a:solidFill>
                  <a:schemeClr val="tx1"/>
                </a:solidFill>
                <a:latin typeface="Arial" pitchFamily="34" charset="0"/>
                <a:ea typeface="MS PGothic" panose="020B0600070205080204" pitchFamily="34" charset="-128"/>
              </a:defRPr>
            </a:lvl1pPr>
            <a:lvl2pPr marL="742950" indent="-285750" defTabSz="915988">
              <a:spcBef>
                <a:spcPct val="20000"/>
              </a:spcBef>
              <a:buClr>
                <a:srgbClr val="D20000"/>
              </a:buClr>
              <a:buSzPct val="70000"/>
              <a:buFont typeface="Wingdings" panose="05000000000000000000" pitchFamily="2" charset="2"/>
              <a:buChar char="n"/>
              <a:defRPr sz="2000">
                <a:solidFill>
                  <a:schemeClr val="tx1"/>
                </a:solidFill>
                <a:latin typeface="Arial" pitchFamily="34" charset="0"/>
                <a:ea typeface="MS PGothic" panose="020B0600070205080204" pitchFamily="34" charset="-128"/>
              </a:defRPr>
            </a:lvl2pPr>
            <a:lvl3pPr marL="1143000" indent="-228600" defTabSz="915988">
              <a:spcBef>
                <a:spcPct val="20000"/>
              </a:spcBef>
              <a:buClr>
                <a:schemeClr val="tx2"/>
              </a:buClr>
              <a:buChar char="•"/>
              <a:defRPr>
                <a:solidFill>
                  <a:schemeClr val="tx1"/>
                </a:solidFill>
                <a:latin typeface="Arial" pitchFamily="34" charset="0"/>
                <a:ea typeface="MS PGothic" panose="020B0600070205080204" pitchFamily="34" charset="-128"/>
              </a:defRPr>
            </a:lvl3pPr>
            <a:lvl4pPr marL="1600200" indent="-228600" defTabSz="915988">
              <a:spcBef>
                <a:spcPct val="20000"/>
              </a:spcBef>
              <a:buClr>
                <a:schemeClr val="hlink"/>
              </a:buClr>
              <a:buChar char="•"/>
              <a:defRPr sz="1600">
                <a:solidFill>
                  <a:schemeClr val="tx1"/>
                </a:solidFill>
                <a:latin typeface="Arial" pitchFamily="34" charset="0"/>
                <a:ea typeface="MS PGothic" panose="020B0600070205080204" pitchFamily="34" charset="-128"/>
              </a:defRPr>
            </a:lvl4pPr>
            <a:lvl5pPr marL="2057400" indent="-228600" defTabSz="915988">
              <a:spcBef>
                <a:spcPct val="20000"/>
              </a:spcBef>
              <a:buClr>
                <a:schemeClr val="tx1"/>
              </a:buClr>
              <a:buSzPct val="85000"/>
              <a:buChar char="•"/>
              <a:defRPr sz="1600">
                <a:solidFill>
                  <a:schemeClr val="tx1"/>
                </a:solidFill>
                <a:latin typeface="Arial" pitchFamily="34" charset="0"/>
                <a:ea typeface="MS PGothic" panose="020B0600070205080204" pitchFamily="34" charset="-128"/>
              </a:defRPr>
            </a:lvl5pPr>
            <a:lvl6pPr marL="2514600" indent="-228600" defTabSz="915988"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6pPr>
            <a:lvl7pPr marL="2971800" indent="-228600" defTabSz="915988"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7pPr>
            <a:lvl8pPr marL="3429000" indent="-228600" defTabSz="915988"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8pPr>
            <a:lvl9pPr marL="3886200" indent="-228600" defTabSz="915988"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9pPr>
          </a:lstStyle>
          <a:p>
            <a:pPr eaLnBrk="1" hangingPunct="1">
              <a:spcBef>
                <a:spcPct val="50000"/>
              </a:spcBef>
              <a:buClrTx/>
              <a:buSzTx/>
              <a:buFontTx/>
              <a:buNone/>
            </a:pPr>
            <a:r>
              <a:rPr lang="fr-CA" altLang="en-US" b="1">
                <a:latin typeface="Verdana" panose="020B0604030504040204" pitchFamily="34" charset="0"/>
              </a:rPr>
              <a:t>Présent</a:t>
            </a:r>
          </a:p>
        </p:txBody>
      </p:sp>
      <p:sp>
        <p:nvSpPr>
          <p:cNvPr id="24584" name="Text Box 9"/>
          <p:cNvSpPr txBox="1">
            <a:spLocks noChangeArrowheads="1"/>
          </p:cNvSpPr>
          <p:nvPr>
            <p:custDataLst>
              <p:tags r:id="rId7"/>
            </p:custDataLst>
          </p:nvPr>
        </p:nvSpPr>
        <p:spPr bwMode="auto">
          <a:xfrm>
            <a:off x="4902076" y="4845690"/>
            <a:ext cx="2536325"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577" tIns="45789" rIns="91577" bIns="45789">
            <a:spAutoFit/>
          </a:bodyPr>
          <a:lstStyle>
            <a:lvl1pPr defTabSz="915988">
              <a:spcBef>
                <a:spcPct val="20000"/>
              </a:spcBef>
              <a:buClr>
                <a:srgbClr val="D20000"/>
              </a:buClr>
              <a:buSzPct val="75000"/>
              <a:buFont typeface="Wingdings" panose="05000000000000000000" pitchFamily="2" charset="2"/>
              <a:buChar char="n"/>
              <a:defRPr sz="2400">
                <a:solidFill>
                  <a:schemeClr val="tx1"/>
                </a:solidFill>
                <a:latin typeface="Arial" pitchFamily="34" charset="0"/>
                <a:ea typeface="MS PGothic" panose="020B0600070205080204" pitchFamily="34" charset="-128"/>
              </a:defRPr>
            </a:lvl1pPr>
            <a:lvl2pPr marL="742950" indent="-285750" defTabSz="915988">
              <a:spcBef>
                <a:spcPct val="20000"/>
              </a:spcBef>
              <a:buClr>
                <a:srgbClr val="D20000"/>
              </a:buClr>
              <a:buSzPct val="70000"/>
              <a:buFont typeface="Wingdings" panose="05000000000000000000" pitchFamily="2" charset="2"/>
              <a:buChar char="n"/>
              <a:defRPr sz="2000">
                <a:solidFill>
                  <a:schemeClr val="tx1"/>
                </a:solidFill>
                <a:latin typeface="Arial" pitchFamily="34" charset="0"/>
                <a:ea typeface="MS PGothic" panose="020B0600070205080204" pitchFamily="34" charset="-128"/>
              </a:defRPr>
            </a:lvl2pPr>
            <a:lvl3pPr marL="1143000" indent="-228600" defTabSz="915988">
              <a:spcBef>
                <a:spcPct val="20000"/>
              </a:spcBef>
              <a:buClr>
                <a:schemeClr val="tx2"/>
              </a:buClr>
              <a:buChar char="•"/>
              <a:defRPr>
                <a:solidFill>
                  <a:schemeClr val="tx1"/>
                </a:solidFill>
                <a:latin typeface="Arial" pitchFamily="34" charset="0"/>
                <a:ea typeface="MS PGothic" panose="020B0600070205080204" pitchFamily="34" charset="-128"/>
              </a:defRPr>
            </a:lvl3pPr>
            <a:lvl4pPr marL="1600200" indent="-228600" defTabSz="915988">
              <a:spcBef>
                <a:spcPct val="20000"/>
              </a:spcBef>
              <a:buClr>
                <a:schemeClr val="hlink"/>
              </a:buClr>
              <a:buChar char="•"/>
              <a:defRPr sz="1600">
                <a:solidFill>
                  <a:schemeClr val="tx1"/>
                </a:solidFill>
                <a:latin typeface="Arial" pitchFamily="34" charset="0"/>
                <a:ea typeface="MS PGothic" panose="020B0600070205080204" pitchFamily="34" charset="-128"/>
              </a:defRPr>
            </a:lvl4pPr>
            <a:lvl5pPr marL="2057400" indent="-228600" defTabSz="915988">
              <a:spcBef>
                <a:spcPct val="20000"/>
              </a:spcBef>
              <a:buClr>
                <a:schemeClr val="tx1"/>
              </a:buClr>
              <a:buSzPct val="85000"/>
              <a:buChar char="•"/>
              <a:defRPr sz="1600">
                <a:solidFill>
                  <a:schemeClr val="tx1"/>
                </a:solidFill>
                <a:latin typeface="Arial" pitchFamily="34" charset="0"/>
                <a:ea typeface="MS PGothic" panose="020B0600070205080204" pitchFamily="34" charset="-128"/>
              </a:defRPr>
            </a:lvl5pPr>
            <a:lvl6pPr marL="2514600" indent="-228600" defTabSz="915988"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6pPr>
            <a:lvl7pPr marL="2971800" indent="-228600" defTabSz="915988"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7pPr>
            <a:lvl8pPr marL="3429000" indent="-228600" defTabSz="915988"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8pPr>
            <a:lvl9pPr marL="3886200" indent="-228600" defTabSz="915988"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9pPr>
          </a:lstStyle>
          <a:p>
            <a:pPr eaLnBrk="1" hangingPunct="1">
              <a:spcBef>
                <a:spcPct val="50000"/>
              </a:spcBef>
              <a:buClrTx/>
              <a:buSzTx/>
              <a:buFontTx/>
              <a:buNone/>
            </a:pPr>
            <a:r>
              <a:rPr lang="fr-CA" altLang="en-US" b="1">
                <a:latin typeface="Verdana" panose="020B0604030504040204" pitchFamily="34" charset="0"/>
              </a:rPr>
              <a:t>Changement</a:t>
            </a:r>
          </a:p>
        </p:txBody>
      </p:sp>
      <p:sp>
        <p:nvSpPr>
          <p:cNvPr id="24585" name="Text Box 10"/>
          <p:cNvSpPr txBox="1">
            <a:spLocks noChangeArrowheads="1"/>
          </p:cNvSpPr>
          <p:nvPr>
            <p:custDataLst>
              <p:tags r:id="rId8"/>
            </p:custDataLst>
          </p:nvPr>
        </p:nvSpPr>
        <p:spPr bwMode="auto">
          <a:xfrm>
            <a:off x="8104914" y="4849699"/>
            <a:ext cx="1757531" cy="45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577" tIns="45789" rIns="91577" bIns="45789">
            <a:spAutoFit/>
          </a:bodyPr>
          <a:lstStyle>
            <a:lvl1pPr defTabSz="915988">
              <a:spcBef>
                <a:spcPct val="20000"/>
              </a:spcBef>
              <a:buClr>
                <a:srgbClr val="D20000"/>
              </a:buClr>
              <a:buSzPct val="75000"/>
              <a:buFont typeface="Wingdings" panose="05000000000000000000" pitchFamily="2" charset="2"/>
              <a:buChar char="n"/>
              <a:defRPr sz="2400">
                <a:solidFill>
                  <a:schemeClr val="tx1"/>
                </a:solidFill>
                <a:latin typeface="Arial" pitchFamily="34" charset="0"/>
                <a:ea typeface="MS PGothic" panose="020B0600070205080204" pitchFamily="34" charset="-128"/>
              </a:defRPr>
            </a:lvl1pPr>
            <a:lvl2pPr marL="742950" indent="-285750" defTabSz="915988">
              <a:spcBef>
                <a:spcPct val="20000"/>
              </a:spcBef>
              <a:buClr>
                <a:srgbClr val="D20000"/>
              </a:buClr>
              <a:buSzPct val="70000"/>
              <a:buFont typeface="Wingdings" panose="05000000000000000000" pitchFamily="2" charset="2"/>
              <a:buChar char="n"/>
              <a:defRPr sz="2000">
                <a:solidFill>
                  <a:schemeClr val="tx1"/>
                </a:solidFill>
                <a:latin typeface="Arial" pitchFamily="34" charset="0"/>
                <a:ea typeface="MS PGothic" panose="020B0600070205080204" pitchFamily="34" charset="-128"/>
              </a:defRPr>
            </a:lvl2pPr>
            <a:lvl3pPr marL="1143000" indent="-228600" defTabSz="915988">
              <a:spcBef>
                <a:spcPct val="20000"/>
              </a:spcBef>
              <a:buClr>
                <a:schemeClr val="tx2"/>
              </a:buClr>
              <a:buChar char="•"/>
              <a:defRPr>
                <a:solidFill>
                  <a:schemeClr val="tx1"/>
                </a:solidFill>
                <a:latin typeface="Arial" pitchFamily="34" charset="0"/>
                <a:ea typeface="MS PGothic" panose="020B0600070205080204" pitchFamily="34" charset="-128"/>
              </a:defRPr>
            </a:lvl3pPr>
            <a:lvl4pPr marL="1600200" indent="-228600" defTabSz="915988">
              <a:spcBef>
                <a:spcPct val="20000"/>
              </a:spcBef>
              <a:buClr>
                <a:schemeClr val="hlink"/>
              </a:buClr>
              <a:buChar char="•"/>
              <a:defRPr sz="1600">
                <a:solidFill>
                  <a:schemeClr val="tx1"/>
                </a:solidFill>
                <a:latin typeface="Arial" pitchFamily="34" charset="0"/>
                <a:ea typeface="MS PGothic" panose="020B0600070205080204" pitchFamily="34" charset="-128"/>
              </a:defRPr>
            </a:lvl4pPr>
            <a:lvl5pPr marL="2057400" indent="-228600" defTabSz="915988">
              <a:spcBef>
                <a:spcPct val="20000"/>
              </a:spcBef>
              <a:buClr>
                <a:schemeClr val="tx1"/>
              </a:buClr>
              <a:buSzPct val="85000"/>
              <a:buChar char="•"/>
              <a:defRPr sz="1600">
                <a:solidFill>
                  <a:schemeClr val="tx1"/>
                </a:solidFill>
                <a:latin typeface="Arial" pitchFamily="34" charset="0"/>
                <a:ea typeface="MS PGothic" panose="020B0600070205080204" pitchFamily="34" charset="-128"/>
              </a:defRPr>
            </a:lvl5pPr>
            <a:lvl6pPr marL="2514600" indent="-228600" defTabSz="915988"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6pPr>
            <a:lvl7pPr marL="2971800" indent="-228600" defTabSz="915988"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7pPr>
            <a:lvl8pPr marL="3429000" indent="-228600" defTabSz="915988"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8pPr>
            <a:lvl9pPr marL="3886200" indent="-228600" defTabSz="915988"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9pPr>
          </a:lstStyle>
          <a:p>
            <a:pPr eaLnBrk="1" hangingPunct="1">
              <a:spcBef>
                <a:spcPct val="50000"/>
              </a:spcBef>
              <a:buClrTx/>
              <a:buSzTx/>
              <a:buFontTx/>
              <a:buNone/>
            </a:pPr>
            <a:r>
              <a:rPr lang="fr-CA" altLang="en-US" b="1">
                <a:latin typeface="Verdana" panose="020B0604030504040204" pitchFamily="34" charset="0"/>
              </a:rPr>
              <a:t>Avenir</a:t>
            </a:r>
          </a:p>
        </p:txBody>
      </p:sp>
      <p:sp>
        <p:nvSpPr>
          <p:cNvPr id="24589" name="TextBox 1"/>
          <p:cNvSpPr txBox="1">
            <a:spLocks noChangeArrowheads="1"/>
          </p:cNvSpPr>
          <p:nvPr>
            <p:custDataLst>
              <p:tags r:id="rId9"/>
            </p:custDataLst>
          </p:nvPr>
        </p:nvSpPr>
        <p:spPr bwMode="auto">
          <a:xfrm>
            <a:off x="4597046" y="5244792"/>
            <a:ext cx="1045820" cy="33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D20000"/>
              </a:buClr>
              <a:buSzPct val="75000"/>
              <a:buFont typeface="Wingdings" panose="05000000000000000000" pitchFamily="2" charset="2"/>
              <a:buChar char="n"/>
              <a:defRPr sz="2400">
                <a:solidFill>
                  <a:schemeClr val="tx1"/>
                </a:solidFill>
                <a:latin typeface="Arial" pitchFamily="34" charset="0"/>
                <a:ea typeface="MS PGothic" panose="020B0600070205080204" pitchFamily="34" charset="-128"/>
              </a:defRPr>
            </a:lvl1pPr>
            <a:lvl2pPr marL="742950" indent="-285750">
              <a:spcBef>
                <a:spcPct val="20000"/>
              </a:spcBef>
              <a:buClr>
                <a:srgbClr val="D20000"/>
              </a:buClr>
              <a:buSzPct val="70000"/>
              <a:buFont typeface="Wingdings" panose="05000000000000000000" pitchFamily="2" charset="2"/>
              <a:buChar char="n"/>
              <a:defRPr sz="2000">
                <a:solidFill>
                  <a:schemeClr val="tx1"/>
                </a:solidFill>
                <a:latin typeface="Arial" pitchFamily="34" charset="0"/>
                <a:ea typeface="MS PGothic" panose="020B0600070205080204" pitchFamily="34" charset="-128"/>
              </a:defRPr>
            </a:lvl2pPr>
            <a:lvl3pPr marL="1143000" indent="-228600">
              <a:spcBef>
                <a:spcPct val="20000"/>
              </a:spcBef>
              <a:buClr>
                <a:schemeClr val="tx2"/>
              </a:buClr>
              <a:buChar char="•"/>
              <a:defRPr>
                <a:solidFill>
                  <a:schemeClr val="tx1"/>
                </a:solidFill>
                <a:latin typeface="Arial" pitchFamily="34" charset="0"/>
                <a:ea typeface="MS PGothic" panose="020B0600070205080204" pitchFamily="34" charset="-128"/>
              </a:defRPr>
            </a:lvl3pPr>
            <a:lvl4pPr marL="1600200" indent="-228600">
              <a:spcBef>
                <a:spcPct val="20000"/>
              </a:spcBef>
              <a:buClr>
                <a:schemeClr val="hlink"/>
              </a:buClr>
              <a:buChar char="•"/>
              <a:defRPr sz="1600">
                <a:solidFill>
                  <a:schemeClr val="tx1"/>
                </a:solidFill>
                <a:latin typeface="Arial" pitchFamily="34" charset="0"/>
                <a:ea typeface="MS PGothic" panose="020B0600070205080204" pitchFamily="34" charset="-128"/>
              </a:defRPr>
            </a:lvl4pPr>
            <a:lvl5pPr marL="2057400" indent="-228600">
              <a:spcBef>
                <a:spcPct val="20000"/>
              </a:spcBef>
              <a:buClr>
                <a:schemeClr val="tx1"/>
              </a:buClr>
              <a:buSzPct val="85000"/>
              <a:buChar char="•"/>
              <a:defRPr sz="1600">
                <a:solidFill>
                  <a:schemeClr val="tx1"/>
                </a:solidFill>
                <a:latin typeface="Arial"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9pPr>
          </a:lstStyle>
          <a:p>
            <a:pPr eaLnBrk="1" hangingPunct="1">
              <a:spcBef>
                <a:spcPct val="0"/>
              </a:spcBef>
              <a:buClrTx/>
              <a:buSzTx/>
              <a:buFontTx/>
              <a:buNone/>
            </a:pPr>
            <a:r>
              <a:rPr lang="fr-CA" altLang="en-US" sz="1600" b="1">
                <a:latin typeface="Verdana" panose="020B0604030504040204" pitchFamily="34" charset="0"/>
              </a:rPr>
              <a:t>Départ</a:t>
            </a:r>
            <a:endParaRPr lang="fr-CA" altLang="en-US" sz="1400" b="1">
              <a:latin typeface="Verdana" panose="020B0604030504040204" pitchFamily="34" charset="0"/>
            </a:endParaRPr>
          </a:p>
        </p:txBody>
      </p:sp>
      <p:sp>
        <p:nvSpPr>
          <p:cNvPr id="24590" name="TextBox 13"/>
          <p:cNvSpPr txBox="1">
            <a:spLocks noChangeArrowheads="1"/>
          </p:cNvSpPr>
          <p:nvPr>
            <p:custDataLst>
              <p:tags r:id="rId10"/>
            </p:custDataLst>
          </p:nvPr>
        </p:nvSpPr>
        <p:spPr bwMode="auto">
          <a:xfrm>
            <a:off x="6989565" y="5244792"/>
            <a:ext cx="755361" cy="33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D20000"/>
              </a:buClr>
              <a:buSzPct val="75000"/>
              <a:buFont typeface="Wingdings" panose="05000000000000000000" pitchFamily="2" charset="2"/>
              <a:buChar char="n"/>
              <a:defRPr sz="2400">
                <a:solidFill>
                  <a:schemeClr val="tx1"/>
                </a:solidFill>
                <a:latin typeface="Arial" pitchFamily="34" charset="0"/>
                <a:ea typeface="MS PGothic" panose="020B0600070205080204" pitchFamily="34" charset="-128"/>
              </a:defRPr>
            </a:lvl1pPr>
            <a:lvl2pPr marL="742950" indent="-285750">
              <a:spcBef>
                <a:spcPct val="20000"/>
              </a:spcBef>
              <a:buClr>
                <a:srgbClr val="D20000"/>
              </a:buClr>
              <a:buSzPct val="70000"/>
              <a:buFont typeface="Wingdings" panose="05000000000000000000" pitchFamily="2" charset="2"/>
              <a:buChar char="n"/>
              <a:defRPr sz="2000">
                <a:solidFill>
                  <a:schemeClr val="tx1"/>
                </a:solidFill>
                <a:latin typeface="Arial" pitchFamily="34" charset="0"/>
                <a:ea typeface="MS PGothic" panose="020B0600070205080204" pitchFamily="34" charset="-128"/>
              </a:defRPr>
            </a:lvl2pPr>
            <a:lvl3pPr marL="1143000" indent="-228600">
              <a:spcBef>
                <a:spcPct val="20000"/>
              </a:spcBef>
              <a:buClr>
                <a:schemeClr val="tx2"/>
              </a:buClr>
              <a:buChar char="•"/>
              <a:defRPr>
                <a:solidFill>
                  <a:schemeClr val="tx1"/>
                </a:solidFill>
                <a:latin typeface="Arial" pitchFamily="34" charset="0"/>
                <a:ea typeface="MS PGothic" panose="020B0600070205080204" pitchFamily="34" charset="-128"/>
              </a:defRPr>
            </a:lvl3pPr>
            <a:lvl4pPr marL="1600200" indent="-228600">
              <a:spcBef>
                <a:spcPct val="20000"/>
              </a:spcBef>
              <a:buClr>
                <a:schemeClr val="hlink"/>
              </a:buClr>
              <a:buChar char="•"/>
              <a:defRPr sz="1600">
                <a:solidFill>
                  <a:schemeClr val="tx1"/>
                </a:solidFill>
                <a:latin typeface="Arial" pitchFamily="34" charset="0"/>
                <a:ea typeface="MS PGothic" panose="020B0600070205080204" pitchFamily="34" charset="-128"/>
              </a:defRPr>
            </a:lvl4pPr>
            <a:lvl5pPr marL="2057400" indent="-228600">
              <a:spcBef>
                <a:spcPct val="20000"/>
              </a:spcBef>
              <a:buClr>
                <a:schemeClr val="tx1"/>
              </a:buClr>
              <a:buSzPct val="85000"/>
              <a:buChar char="•"/>
              <a:defRPr sz="1600">
                <a:solidFill>
                  <a:schemeClr val="tx1"/>
                </a:solidFill>
                <a:latin typeface="Arial"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Arial" pitchFamily="34" charset="0"/>
                <a:ea typeface="MS PGothic" panose="020B0600070205080204" pitchFamily="34" charset="-128"/>
              </a:defRPr>
            </a:lvl9pPr>
          </a:lstStyle>
          <a:p>
            <a:pPr eaLnBrk="1" hangingPunct="1">
              <a:spcBef>
                <a:spcPct val="0"/>
              </a:spcBef>
              <a:buClrTx/>
              <a:buSzTx/>
              <a:buFontTx/>
              <a:buNone/>
            </a:pPr>
            <a:r>
              <a:rPr lang="fr-CA" altLang="en-US" sz="1600" b="1">
                <a:latin typeface="Verdana" panose="020B0604030504040204" pitchFamily="34" charset="0"/>
              </a:rPr>
              <a:t>Fin</a:t>
            </a:r>
          </a:p>
        </p:txBody>
      </p:sp>
      <p:sp>
        <p:nvSpPr>
          <p:cNvPr id="16" name="Title 3"/>
          <p:cNvSpPr txBox="1"/>
          <p:nvPr>
            <p:custDataLst>
              <p:tags r:id="rId11"/>
            </p:custDataLst>
          </p:nvPr>
        </p:nvSpPr>
        <p:spPr>
          <a:xfrm>
            <a:off x="741485" y="922182"/>
            <a:ext cx="10972800" cy="796196"/>
          </a:xfrm>
          <a:prstGeom prst="rect">
            <a:avLst/>
          </a:prstGeom>
        </p:spPr>
        <p:txBody>
          <a:bodyPr vert="horz" lIns="91440" tIns="45720" rIns="91440" bIns="45720" anchor="ctr">
            <a:normAutofit fontScale="92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fr-CA" b="1"/>
              <a:t>Étapes du changement et définition du changement</a:t>
            </a:r>
            <a:r>
              <a:rPr lang="fr-CA"/>
              <a:t> </a:t>
            </a:r>
          </a:p>
        </p:txBody>
      </p:sp>
      <p:pic>
        <p:nvPicPr>
          <p:cNvPr id="2" name="Picture 1" descr="A person standing in front of a plant&#10;&#10;Description automatically generated">
            <a:extLst>
              <a:ext uri="{FF2B5EF4-FFF2-40B4-BE49-F238E27FC236}">
                <a16:creationId xmlns:a16="http://schemas.microsoft.com/office/drawing/2014/main" id="{823A5B41-1B56-EC39-FFE5-DDA3A53EBB3F}"/>
              </a:ext>
            </a:extLst>
          </p:cNvPr>
          <p:cNvPicPr>
            <a:picLocks noChangeAspect="1"/>
          </p:cNvPicPr>
          <p:nvPr/>
        </p:nvPicPr>
        <p:blipFill>
          <a:blip r:embed="rId14"/>
          <a:stretch>
            <a:fillRect/>
          </a:stretch>
        </p:blipFill>
        <p:spPr>
          <a:xfrm>
            <a:off x="2163122" y="2374701"/>
            <a:ext cx="2306169" cy="2079797"/>
          </a:xfrm>
          <a:prstGeom prst="rect">
            <a:avLst/>
          </a:prstGeom>
        </p:spPr>
      </p:pic>
      <p:pic>
        <p:nvPicPr>
          <p:cNvPr id="6" name="Picture 5" descr="A person and person planting a tree&#10;&#10;Description automatically generated">
            <a:extLst>
              <a:ext uri="{FF2B5EF4-FFF2-40B4-BE49-F238E27FC236}">
                <a16:creationId xmlns:a16="http://schemas.microsoft.com/office/drawing/2014/main" id="{72AEAB84-53BC-91FF-4C42-578CBC05140F}"/>
              </a:ext>
            </a:extLst>
          </p:cNvPr>
          <p:cNvPicPr>
            <a:picLocks noChangeAspect="1"/>
          </p:cNvPicPr>
          <p:nvPr/>
        </p:nvPicPr>
        <p:blipFill>
          <a:blip r:embed="rId15"/>
          <a:stretch>
            <a:fillRect/>
          </a:stretch>
        </p:blipFill>
        <p:spPr>
          <a:xfrm>
            <a:off x="4645402" y="2035396"/>
            <a:ext cx="2901195" cy="2449712"/>
          </a:xfrm>
          <a:prstGeom prst="rect">
            <a:avLst/>
          </a:prstGeom>
        </p:spPr>
      </p:pic>
      <p:pic>
        <p:nvPicPr>
          <p:cNvPr id="7" name="Picture 6" descr="A cartoon of a family picnic&#10;&#10;Description automatically generated">
            <a:extLst>
              <a:ext uri="{FF2B5EF4-FFF2-40B4-BE49-F238E27FC236}">
                <a16:creationId xmlns:a16="http://schemas.microsoft.com/office/drawing/2014/main" id="{38C2F58C-48C9-4202-6F26-1BDA9870D064}"/>
              </a:ext>
            </a:extLst>
          </p:cNvPr>
          <p:cNvPicPr>
            <a:picLocks noChangeAspect="1"/>
          </p:cNvPicPr>
          <p:nvPr/>
        </p:nvPicPr>
        <p:blipFill>
          <a:blip r:embed="rId16"/>
          <a:stretch>
            <a:fillRect/>
          </a:stretch>
        </p:blipFill>
        <p:spPr>
          <a:xfrm>
            <a:off x="7923642" y="2374700"/>
            <a:ext cx="2898040" cy="2203607"/>
          </a:xfrm>
          <a:prstGeom prst="rect">
            <a:avLst/>
          </a:prstGeom>
        </p:spPr>
      </p:pic>
      <p:pic>
        <p:nvPicPr>
          <p:cNvPr id="4" name="Picture 3" descr="A logo with blue and green dots">
            <a:extLst>
              <a:ext uri="{FF2B5EF4-FFF2-40B4-BE49-F238E27FC236}">
                <a16:creationId xmlns:a16="http://schemas.microsoft.com/office/drawing/2014/main" id="{B848B9F4-0B94-7C81-CE64-D442F4383CE9}"/>
              </a:ext>
            </a:extLst>
          </p:cNvPr>
          <p:cNvPicPr>
            <a:picLocks noChangeAspect="1"/>
          </p:cNvPicPr>
          <p:nvPr/>
        </p:nvPicPr>
        <p:blipFill>
          <a:blip r:embed="rId17"/>
          <a:stretch>
            <a:fillRect/>
          </a:stretch>
        </p:blipFill>
        <p:spPr>
          <a:xfrm>
            <a:off x="5827612" y="5917652"/>
            <a:ext cx="6362700" cy="942699"/>
          </a:xfrm>
          <a:prstGeom prst="rect">
            <a:avLst/>
          </a:prstGeom>
        </p:spPr>
      </p:pic>
    </p:spTree>
    <p:extLst>
      <p:ext uri="{BB962C8B-B14F-4D97-AF65-F5344CB8AC3E}">
        <p14:creationId xmlns:p14="http://schemas.microsoft.com/office/powerpoint/2010/main" val="266667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blue and green dots&#10;&#10;Description automatically generated">
            <a:extLst>
              <a:ext uri="{FF2B5EF4-FFF2-40B4-BE49-F238E27FC236}">
                <a16:creationId xmlns:a16="http://schemas.microsoft.com/office/drawing/2014/main" id="{D7774D1B-1560-2D9C-B3B5-983B122ABB00}"/>
              </a:ext>
            </a:extLst>
          </p:cNvPr>
          <p:cNvPicPr>
            <a:picLocks noChangeAspect="1"/>
          </p:cNvPicPr>
          <p:nvPr/>
        </p:nvPicPr>
        <p:blipFill>
          <a:blip r:embed="rId5"/>
          <a:stretch>
            <a:fillRect/>
          </a:stretch>
        </p:blipFill>
        <p:spPr>
          <a:xfrm>
            <a:off x="2587951" y="0"/>
            <a:ext cx="6395830" cy="1196699"/>
          </a:xfrm>
          <a:prstGeom prst="rect">
            <a:avLst/>
          </a:prstGeom>
        </p:spPr>
      </p:pic>
      <p:sp>
        <p:nvSpPr>
          <p:cNvPr id="2" name="Title 1"/>
          <p:cNvSpPr>
            <a:spLocks noGrp="1"/>
          </p:cNvSpPr>
          <p:nvPr>
            <p:ph type="title"/>
            <p:custDataLst>
              <p:tags r:id="rId1"/>
            </p:custDataLst>
          </p:nvPr>
        </p:nvSpPr>
        <p:spPr>
          <a:xfrm>
            <a:off x="1981200" y="469191"/>
            <a:ext cx="8229600" cy="1143000"/>
          </a:xfrm>
        </p:spPr>
        <p:txBody>
          <a:bodyPr>
            <a:normAutofit/>
          </a:bodyPr>
          <a:lstStyle/>
          <a:p>
            <a:r>
              <a:rPr lang="fr-CA" sz="2500">
                <a:solidFill>
                  <a:schemeClr val="bg1"/>
                </a:solidFill>
              </a:rPr>
              <a:t>L’effet de marathon </a:t>
            </a:r>
          </a:p>
        </p:txBody>
      </p:sp>
      <p:sp>
        <p:nvSpPr>
          <p:cNvPr id="5" name="Title 3"/>
          <p:cNvSpPr txBox="1"/>
          <p:nvPr>
            <p:custDataLst>
              <p:tags r:id="rId2"/>
            </p:custDataLst>
          </p:nvPr>
        </p:nvSpPr>
        <p:spPr>
          <a:xfrm>
            <a:off x="723408" y="1550361"/>
            <a:ext cx="10745183" cy="532595"/>
          </a:xfrm>
          <a:prstGeom prst="rect">
            <a:avLst/>
          </a:prstGeom>
        </p:spPr>
        <p:txBody>
          <a:bodyPr vert="horz" anchor="ctr">
            <a:normAutofit fontScale="80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4000" b="0" i="0" u="none" strike="noStrike" kern="1200" cap="none" spc="0" normalizeH="0" baseline="0" noProof="0" dirty="0">
                <a:ln>
                  <a:noFill/>
                </a:ln>
                <a:solidFill>
                  <a:srgbClr val="455F51"/>
                </a:solidFill>
                <a:effectLst/>
                <a:uLnTx/>
                <a:uFillTx/>
                <a:latin typeface="Calibri" panose="020F0502020204030204"/>
                <a:cs typeface="Arial"/>
              </a:rPr>
              <a:t>Causes du stress pendant le changement – effet de marathon</a:t>
            </a:r>
          </a:p>
        </p:txBody>
      </p:sp>
      <p:pic>
        <p:nvPicPr>
          <p:cNvPr id="6" name="Picture 5" descr="A group of people running&#10;&#10;Description automatically generated">
            <a:extLst>
              <a:ext uri="{FF2B5EF4-FFF2-40B4-BE49-F238E27FC236}">
                <a16:creationId xmlns:a16="http://schemas.microsoft.com/office/drawing/2014/main" id="{FBEDC302-C10E-2FA4-55F2-B6DC13323C0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30486" y="1040927"/>
            <a:ext cx="6510760" cy="6472178"/>
          </a:xfrm>
          <a:prstGeom prst="rect">
            <a:avLst/>
          </a:prstGeom>
        </p:spPr>
      </p:pic>
    </p:spTree>
    <p:extLst>
      <p:ext uri="{BB962C8B-B14F-4D97-AF65-F5344CB8AC3E}">
        <p14:creationId xmlns:p14="http://schemas.microsoft.com/office/powerpoint/2010/main" val="304181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245488-F581-A4B8-95C8-7FF4143DA94A}"/>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885F0FB-3FF2-D1E8-5F62-8192143D3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7743C70E-89EE-1C24-1B0D-559B8B976701}"/>
              </a:ext>
            </a:extLst>
          </p:cNvPr>
          <p:cNvSpPr>
            <a:spLocks noGrp="1"/>
          </p:cNvSpPr>
          <p:nvPr>
            <p:ph type="title"/>
            <p:custDataLst>
              <p:tags r:id="rId1"/>
            </p:custDataLst>
          </p:nvPr>
        </p:nvSpPr>
        <p:spPr>
          <a:xfrm>
            <a:off x="781187" y="1924857"/>
            <a:ext cx="5862396" cy="1053752"/>
          </a:xfrm>
        </p:spPr>
        <p:txBody>
          <a:bodyPr vert="horz" lIns="91440" tIns="45720" rIns="91440" bIns="45720" rtlCol="0" anchor="b">
            <a:normAutofit/>
          </a:bodyPr>
          <a:lstStyle/>
          <a:p>
            <a:r>
              <a:rPr lang="en-US" sz="3200" b="1" dirty="0"/>
              <a:t>Types de </a:t>
            </a:r>
            <a:r>
              <a:rPr lang="en-US" sz="3200" b="1" dirty="0" err="1"/>
              <a:t>changements</a:t>
            </a:r>
            <a:r>
              <a:rPr lang="en-US" sz="3200" b="1" kern="1200" dirty="0">
                <a:latin typeface="+mj-lt"/>
                <a:ea typeface="+mj-ea"/>
                <a:cs typeface="+mj-cs"/>
              </a:rPr>
              <a:t> : </a:t>
            </a:r>
            <a:r>
              <a:rPr lang="en-US" sz="3200" dirty="0" err="1"/>
              <a:t>volontaires</a:t>
            </a:r>
            <a:r>
              <a:rPr lang="en-US" sz="3200" kern="1200" dirty="0">
                <a:latin typeface="+mj-lt"/>
                <a:ea typeface="+mj-ea"/>
                <a:cs typeface="+mj-cs"/>
              </a:rPr>
              <a:t> </a:t>
            </a:r>
            <a:r>
              <a:rPr lang="en-US" sz="3200" dirty="0"/>
              <a:t>et</a:t>
            </a:r>
            <a:r>
              <a:rPr lang="en-US" sz="3200" kern="1200" dirty="0">
                <a:latin typeface="+mj-lt"/>
                <a:ea typeface="+mj-ea"/>
                <a:cs typeface="+mj-cs"/>
              </a:rPr>
              <a:t> </a:t>
            </a:r>
            <a:r>
              <a:rPr lang="en-US" sz="3200" dirty="0" err="1"/>
              <a:t>involontaires</a:t>
            </a:r>
            <a:endParaRPr lang="en-US" sz="3200" kern="1200" dirty="0">
              <a:latin typeface="+mj-lt"/>
              <a:ea typeface="+mj-ea"/>
              <a:cs typeface="+mj-cs"/>
            </a:endParaRPr>
          </a:p>
        </p:txBody>
      </p:sp>
      <p:sp>
        <p:nvSpPr>
          <p:cNvPr id="11" name="Espace réservé du contenu 1">
            <a:extLst>
              <a:ext uri="{FF2B5EF4-FFF2-40B4-BE49-F238E27FC236}">
                <a16:creationId xmlns:a16="http://schemas.microsoft.com/office/drawing/2014/main" id="{4A82E098-1DAF-F8A3-0D70-16C8C073DE92}"/>
              </a:ext>
            </a:extLst>
          </p:cNvPr>
          <p:cNvSpPr txBox="1"/>
          <p:nvPr>
            <p:custDataLst>
              <p:tags r:id="rId2"/>
            </p:custDataLst>
          </p:nvPr>
        </p:nvSpPr>
        <p:spPr>
          <a:xfrm>
            <a:off x="612648" y="3352799"/>
            <a:ext cx="5862396" cy="260413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1800" dirty="0"/>
              <a:t>Les </a:t>
            </a:r>
            <a:r>
              <a:rPr lang="en-US" sz="1800" dirty="0" err="1"/>
              <a:t>changements</a:t>
            </a:r>
            <a:r>
              <a:rPr lang="en-US" sz="1800" dirty="0"/>
              <a:t> </a:t>
            </a:r>
            <a:r>
              <a:rPr lang="en-US" sz="1800" dirty="0" err="1"/>
              <a:t>peuvent</a:t>
            </a:r>
            <a:r>
              <a:rPr lang="en-US" sz="1800" dirty="0"/>
              <a:t> </a:t>
            </a:r>
            <a:r>
              <a:rPr lang="en-US" sz="1800" dirty="0" err="1"/>
              <a:t>être</a:t>
            </a:r>
            <a:r>
              <a:rPr lang="en-US" sz="1800" dirty="0"/>
              <a:t> </a:t>
            </a:r>
            <a:r>
              <a:rPr lang="en-US" sz="1800" dirty="0" err="1"/>
              <a:t>causés</a:t>
            </a:r>
            <a:r>
              <a:rPr lang="en-US" sz="1800" dirty="0"/>
              <a:t> par un </a:t>
            </a:r>
            <a:r>
              <a:rPr lang="en-US" sz="1800" dirty="0" err="1"/>
              <a:t>événement</a:t>
            </a:r>
            <a:r>
              <a:rPr lang="en-US" sz="1800" dirty="0"/>
              <a:t> </a:t>
            </a:r>
            <a:r>
              <a:rPr lang="en-US" sz="1800" dirty="0" err="1"/>
              <a:t>extérieur</a:t>
            </a:r>
            <a:r>
              <a:rPr lang="en-US" sz="1800" dirty="0"/>
              <a:t>. Quelque chose se </a:t>
            </a:r>
            <a:r>
              <a:rPr lang="en-US" sz="1800" dirty="0" err="1"/>
              <a:t>produit</a:t>
            </a:r>
            <a:r>
              <a:rPr lang="en-US" sz="1800" dirty="0"/>
              <a:t> et </a:t>
            </a:r>
            <a:r>
              <a:rPr lang="en-US" sz="1800" dirty="0" err="1"/>
              <a:t>entraîne</a:t>
            </a:r>
            <a:r>
              <a:rPr lang="en-US" sz="1800" dirty="0"/>
              <a:t> </a:t>
            </a:r>
            <a:r>
              <a:rPr lang="en-US" sz="1800" dirty="0" err="1"/>
              <a:t>une</a:t>
            </a:r>
            <a:r>
              <a:rPr lang="en-US" sz="1800" dirty="0"/>
              <a:t> </a:t>
            </a:r>
            <a:r>
              <a:rPr lang="en-US" sz="1800" dirty="0" err="1"/>
              <a:t>différence</a:t>
            </a:r>
            <a:r>
              <a:rPr lang="en-US" sz="1800" dirty="0"/>
              <a:t> </a:t>
            </a:r>
            <a:r>
              <a:rPr lang="en-US" sz="1800" dirty="0" err="1"/>
              <a:t>fondamentale</a:t>
            </a:r>
            <a:r>
              <a:rPr lang="en-US" sz="1800" dirty="0"/>
              <a:t> dans </a:t>
            </a:r>
            <a:r>
              <a:rPr lang="en-US" sz="1800" dirty="0" err="1"/>
              <a:t>votre</a:t>
            </a:r>
            <a:r>
              <a:rPr lang="en-US" sz="1800" dirty="0"/>
              <a:t> situation. </a:t>
            </a:r>
          </a:p>
          <a:p>
            <a:pPr marL="0" indent="0">
              <a:spcBef>
                <a:spcPts val="0"/>
              </a:spcBef>
              <a:buNone/>
              <a:defRPr/>
            </a:pPr>
            <a:endParaRPr lang="en-US" sz="1800" dirty="0"/>
          </a:p>
          <a:p>
            <a:pPr marL="0" indent="0">
              <a:spcBef>
                <a:spcPts val="0"/>
              </a:spcBef>
              <a:buNone/>
              <a:defRPr/>
            </a:pPr>
            <a:r>
              <a:rPr lang="en-US" sz="1800" dirty="0"/>
              <a:t>Il </a:t>
            </a:r>
            <a:r>
              <a:rPr lang="en-US" sz="1800" dirty="0" err="1"/>
              <a:t>existe</a:t>
            </a:r>
            <a:r>
              <a:rPr lang="en-US" sz="1800" dirty="0"/>
              <a:t> deux types de changement :</a:t>
            </a:r>
            <a:endParaRPr lang="en-US" dirty="0"/>
          </a:p>
          <a:p>
            <a:pPr>
              <a:spcBef>
                <a:spcPts val="0"/>
              </a:spcBef>
              <a:defRPr/>
            </a:pPr>
            <a:r>
              <a:rPr lang="en-US" sz="1800" b="1" dirty="0" err="1"/>
              <a:t>volontaires</a:t>
            </a:r>
            <a:r>
              <a:rPr lang="en-US" sz="1800" b="1" dirty="0"/>
              <a:t> :</a:t>
            </a:r>
            <a:r>
              <a:rPr lang="en-US" sz="1800" dirty="0"/>
              <a:t> </a:t>
            </a:r>
            <a:r>
              <a:rPr lang="en-US" sz="1800" dirty="0" err="1"/>
              <a:t>vous</a:t>
            </a:r>
            <a:r>
              <a:rPr lang="en-US" sz="1800" dirty="0"/>
              <a:t> les </a:t>
            </a:r>
            <a:r>
              <a:rPr lang="en-US" sz="1800" dirty="0" err="1"/>
              <a:t>choisissez</a:t>
            </a:r>
            <a:r>
              <a:rPr lang="en-US" sz="1800" dirty="0"/>
              <a:t> et pour </a:t>
            </a:r>
            <a:r>
              <a:rPr lang="en-US" sz="1800" dirty="0" err="1"/>
              <a:t>lesquels</a:t>
            </a:r>
            <a:r>
              <a:rPr lang="en-US" sz="1800" dirty="0"/>
              <a:t> </a:t>
            </a:r>
            <a:r>
              <a:rPr lang="en-US" sz="1800" dirty="0" err="1"/>
              <a:t>vous</a:t>
            </a:r>
            <a:r>
              <a:rPr lang="en-US" sz="1800" dirty="0"/>
              <a:t> </a:t>
            </a:r>
            <a:r>
              <a:rPr lang="en-US" sz="1800" dirty="0" err="1"/>
              <a:t>êtes</a:t>
            </a:r>
            <a:r>
              <a:rPr lang="en-US" sz="1800" dirty="0"/>
              <a:t> </a:t>
            </a:r>
            <a:r>
              <a:rPr lang="en-US" sz="1800" dirty="0" err="1"/>
              <a:t>préparé</a:t>
            </a:r>
            <a:r>
              <a:rPr lang="en-US" sz="1800" dirty="0"/>
              <a:t>(e).</a:t>
            </a:r>
          </a:p>
          <a:p>
            <a:pPr>
              <a:spcBef>
                <a:spcPts val="0"/>
              </a:spcBef>
              <a:defRPr/>
            </a:pPr>
            <a:r>
              <a:rPr lang="en-US" sz="1800" b="1" dirty="0" err="1"/>
              <a:t>Involontaires</a:t>
            </a:r>
            <a:r>
              <a:rPr lang="en-US" sz="1800" b="1" dirty="0"/>
              <a:t> :</a:t>
            </a:r>
            <a:r>
              <a:rPr lang="en-US" sz="1800" dirty="0"/>
              <a:t> se </a:t>
            </a:r>
            <a:r>
              <a:rPr lang="en-US" sz="1800" dirty="0" err="1"/>
              <a:t>produisent</a:t>
            </a:r>
            <a:r>
              <a:rPr lang="en-US" sz="1800" dirty="0"/>
              <a:t> sans que </a:t>
            </a:r>
            <a:r>
              <a:rPr lang="en-US" sz="1800" dirty="0" err="1"/>
              <a:t>vous</a:t>
            </a:r>
            <a:r>
              <a:rPr lang="en-US" sz="1800" dirty="0"/>
              <a:t> les </a:t>
            </a:r>
            <a:r>
              <a:rPr lang="en-US" sz="1800" dirty="0" err="1"/>
              <a:t>ayez</a:t>
            </a:r>
            <a:r>
              <a:rPr lang="en-US" sz="1800" dirty="0"/>
              <a:t> </a:t>
            </a:r>
            <a:r>
              <a:rPr lang="en-US" sz="1800" dirty="0" err="1"/>
              <a:t>choisis</a:t>
            </a:r>
            <a:r>
              <a:rPr lang="en-US" sz="1800" dirty="0"/>
              <a:t> et qui </a:t>
            </a:r>
            <a:r>
              <a:rPr lang="en-US" sz="1800" dirty="0" err="1"/>
              <a:t>échappent</a:t>
            </a:r>
            <a:r>
              <a:rPr lang="en-US" sz="1800" dirty="0"/>
              <a:t> à </a:t>
            </a:r>
            <a:r>
              <a:rPr lang="en-US" sz="1800" dirty="0" err="1"/>
              <a:t>votre</a:t>
            </a:r>
            <a:r>
              <a:rPr lang="en-US" sz="1800" dirty="0"/>
              <a:t> </a:t>
            </a:r>
            <a:r>
              <a:rPr lang="en-US" sz="1800" dirty="0" err="1"/>
              <a:t>contrôle</a:t>
            </a:r>
            <a:r>
              <a:rPr lang="en-US" sz="1800" dirty="0"/>
              <a:t>.</a:t>
            </a:r>
          </a:p>
          <a:p>
            <a:pPr marL="0" indent="-228600">
              <a:lnSpc>
                <a:spcPct val="120000"/>
              </a:lnSpc>
              <a:defRPr/>
            </a:pPr>
            <a:endParaRPr lang="en-US" sz="1800" dirty="0"/>
          </a:p>
        </p:txBody>
      </p:sp>
      <p:pic>
        <p:nvPicPr>
          <p:cNvPr id="6" name="Graphic 5" descr="A person standing on a rock looking into the distance&#10;&#10;Description automatically generated">
            <a:extLst>
              <a:ext uri="{FF2B5EF4-FFF2-40B4-BE49-F238E27FC236}">
                <a16:creationId xmlns:a16="http://schemas.microsoft.com/office/drawing/2014/main" id="{FA0BF74F-D20F-33E2-9336-15BD161C4B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24770" y="1641254"/>
            <a:ext cx="3878946" cy="3878946"/>
          </a:xfrm>
          <a:prstGeom prst="rect">
            <a:avLst/>
          </a:prstGeom>
        </p:spPr>
      </p:pic>
      <p:pic>
        <p:nvPicPr>
          <p:cNvPr id="5" name="Picture 4" descr="A logo with blue and green dots">
            <a:extLst>
              <a:ext uri="{FF2B5EF4-FFF2-40B4-BE49-F238E27FC236}">
                <a16:creationId xmlns:a16="http://schemas.microsoft.com/office/drawing/2014/main" id="{62D3CD46-8FCB-EA31-A64E-61A920445986}"/>
              </a:ext>
            </a:extLst>
          </p:cNvPr>
          <p:cNvPicPr>
            <a:picLocks noChangeAspect="1"/>
          </p:cNvPicPr>
          <p:nvPr/>
        </p:nvPicPr>
        <p:blipFill>
          <a:blip r:embed="rId7"/>
          <a:stretch>
            <a:fillRect/>
          </a:stretch>
        </p:blipFill>
        <p:spPr>
          <a:xfrm>
            <a:off x="2857500" y="28386"/>
            <a:ext cx="6362700" cy="1152525"/>
          </a:xfrm>
          <a:prstGeom prst="rect">
            <a:avLst/>
          </a:prstGeom>
        </p:spPr>
      </p:pic>
    </p:spTree>
    <p:extLst>
      <p:ext uri="{BB962C8B-B14F-4D97-AF65-F5344CB8AC3E}">
        <p14:creationId xmlns:p14="http://schemas.microsoft.com/office/powerpoint/2010/main" val="401166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blue and green dots&#10;&#10;Description automatically generated">
            <a:extLst>
              <a:ext uri="{FF2B5EF4-FFF2-40B4-BE49-F238E27FC236}">
                <a16:creationId xmlns:a16="http://schemas.microsoft.com/office/drawing/2014/main" id="{1327856D-2AA4-3920-D375-B86B54C41DB6}"/>
              </a:ext>
            </a:extLst>
          </p:cNvPr>
          <p:cNvPicPr>
            <a:picLocks noChangeAspect="1"/>
          </p:cNvPicPr>
          <p:nvPr/>
        </p:nvPicPr>
        <p:blipFill>
          <a:blip r:embed="rId5"/>
          <a:stretch>
            <a:fillRect/>
          </a:stretch>
        </p:blipFill>
        <p:spPr>
          <a:xfrm>
            <a:off x="2908190" y="0"/>
            <a:ext cx="6362700" cy="1152525"/>
          </a:xfrm>
          <a:prstGeom prst="rect">
            <a:avLst/>
          </a:prstGeom>
        </p:spPr>
      </p:pic>
      <p:sp>
        <p:nvSpPr>
          <p:cNvPr id="3" name="Titre 2"/>
          <p:cNvSpPr>
            <a:spLocks noGrp="1"/>
          </p:cNvSpPr>
          <p:nvPr>
            <p:ph type="title"/>
            <p:custDataLst>
              <p:tags r:id="rId1"/>
            </p:custDataLst>
          </p:nvPr>
        </p:nvSpPr>
        <p:spPr>
          <a:xfrm>
            <a:off x="520691" y="1726580"/>
            <a:ext cx="11462053" cy="869802"/>
          </a:xfrm>
        </p:spPr>
        <p:txBody>
          <a:bodyPr>
            <a:normAutofit/>
          </a:bodyPr>
          <a:lstStyle/>
          <a:p>
            <a:r>
              <a:rPr lang="fr-CA" sz="4000" b="1" dirty="0"/>
              <a:t>Transition</a:t>
            </a:r>
            <a:r>
              <a:rPr lang="fr-CA" sz="4000" dirty="0"/>
              <a:t> – Réagir au changement est personnel</a:t>
            </a:r>
          </a:p>
        </p:txBody>
      </p:sp>
      <p:sp>
        <p:nvSpPr>
          <p:cNvPr id="11" name="Espace réservé du contenu 1"/>
          <p:cNvSpPr txBox="1"/>
          <p:nvPr>
            <p:custDataLst>
              <p:tags r:id="rId2"/>
            </p:custDataLst>
          </p:nvPr>
        </p:nvSpPr>
        <p:spPr>
          <a:xfrm>
            <a:off x="843900" y="2428875"/>
            <a:ext cx="10219173" cy="333218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defRPr/>
            </a:pPr>
            <a:endParaRPr lang="fr-CA" sz="2200" dirty="0">
              <a:solidFill>
                <a:prstClr val="black"/>
              </a:solidFill>
              <a:latin typeface="Calibri" panose="020F0502020204030204"/>
              <a:cs typeface="Arial"/>
            </a:endParaRPr>
          </a:p>
          <a:p>
            <a:pPr marL="174625" marR="0" lvl="0" indent="-174625" algn="l" defTabSz="914400">
              <a:lnSpc>
                <a:spcPct val="100000"/>
              </a:lnSpc>
              <a:spcBef>
                <a:spcPct val="20000"/>
              </a:spcBef>
              <a:spcAft>
                <a:spcPts val="0"/>
              </a:spcAft>
              <a:buClrTx/>
              <a:buSzTx/>
              <a:buFont typeface="Arial" pitchFamily="34" charset="0"/>
              <a:buChar char="•"/>
              <a:tabLst/>
              <a:defRPr/>
            </a:pPr>
            <a:r>
              <a:rPr kumimoji="0" lang="fr-CA" sz="2200" b="0" i="0" u="none" strike="noStrike" kern="1200" cap="none" spc="0" normalizeH="0" baseline="0" noProof="0" dirty="0">
                <a:ln>
                  <a:noFill/>
                </a:ln>
                <a:solidFill>
                  <a:prstClr val="black"/>
                </a:solidFill>
                <a:effectLst/>
                <a:uLnTx/>
                <a:uFillTx/>
                <a:latin typeface="Calibri" panose="020F0502020204030204"/>
                <a:cs typeface="Arial"/>
              </a:rPr>
              <a:t>La transition est la façon dont les personnes réagissent et s’adaptent au changement.</a:t>
            </a:r>
            <a:endParaRPr lang="fr-CA" dirty="0">
              <a:solidFill>
                <a:prstClr val="black"/>
              </a:solidFill>
            </a:endParaRPr>
          </a:p>
          <a:p>
            <a:pPr marL="174625"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200" b="0" i="0" u="none" strike="noStrike" kern="1200" cap="none" spc="0" normalizeH="0" baseline="0" noProof="0" dirty="0">
                <a:ln>
                  <a:noFill/>
                </a:ln>
                <a:solidFill>
                  <a:prstClr val="black"/>
                </a:solidFill>
                <a:effectLst/>
                <a:uLnTx/>
                <a:uFillTx/>
                <a:latin typeface="Calibri" panose="020F0502020204030204"/>
                <a:cs typeface="Arial"/>
              </a:rPr>
              <a:t>La transition est le processus par lequel passent les personnes qui subissent un changement et cela ressemble à un deuil.  </a:t>
            </a:r>
            <a:endParaRPr lang="fr-CA" sz="2200" b="0" i="0" u="none" strike="noStrike" kern="1200" cap="none" spc="0" normalizeH="0" baseline="0" noProof="0" dirty="0">
              <a:ln>
                <a:noFill/>
              </a:ln>
              <a:solidFill>
                <a:prstClr val="black"/>
              </a:solidFill>
              <a:effectLst/>
              <a:uLnTx/>
              <a:uFillTx/>
              <a:latin typeface="Calibri" panose="020F0502020204030204"/>
              <a:ea typeface="Calibri"/>
              <a:cs typeface="Arial"/>
            </a:endParaRPr>
          </a:p>
          <a:p>
            <a:pPr marL="174625"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200" b="0" i="0" u="none" strike="noStrike" kern="1200" cap="none" spc="0" normalizeH="0" baseline="0" noProof="0" dirty="0">
                <a:ln>
                  <a:noFill/>
                </a:ln>
                <a:solidFill>
                  <a:prstClr val="black"/>
                </a:solidFill>
                <a:effectLst/>
                <a:uLnTx/>
                <a:uFillTx/>
                <a:latin typeface="Calibri" panose="020F0502020204030204"/>
                <a:cs typeface="Arial"/>
              </a:rPr>
              <a:t>Les personnes </a:t>
            </a:r>
            <a:r>
              <a:rPr kumimoji="0" lang="fr-CA" sz="2200" b="1" i="0" u="none" strike="noStrike" kern="1200" cap="none" spc="0" normalizeH="0" baseline="0" noProof="0" dirty="0">
                <a:ln>
                  <a:noFill/>
                </a:ln>
                <a:effectLst/>
                <a:uLnTx/>
                <a:uFillTx/>
                <a:latin typeface="Calibri" panose="020F0502020204030204"/>
                <a:cs typeface="Arial"/>
              </a:rPr>
              <a:t>ne font pas la transition en groupe</a:t>
            </a:r>
            <a:r>
              <a:rPr kumimoji="0" lang="fr-CA" sz="2200" b="0" i="0" u="none" strike="noStrike" kern="1200" cap="none" spc="0" normalizeH="0" baseline="0" noProof="0" dirty="0">
                <a:ln>
                  <a:noFill/>
                </a:ln>
                <a:effectLst/>
                <a:uLnTx/>
                <a:uFillTx/>
                <a:latin typeface="Calibri" panose="020F0502020204030204"/>
                <a:cs typeface="Arial"/>
              </a:rPr>
              <a:t> </a:t>
            </a:r>
            <a:r>
              <a:rPr kumimoji="0" lang="fr-CA" sz="2200" b="0" i="0" u="none" strike="noStrike" kern="1200" cap="none" spc="0" normalizeH="0" baseline="0" noProof="0" dirty="0">
                <a:ln>
                  <a:noFill/>
                </a:ln>
                <a:solidFill>
                  <a:prstClr val="black"/>
                </a:solidFill>
                <a:effectLst/>
                <a:uLnTx/>
                <a:uFillTx/>
                <a:latin typeface="Calibri" panose="020F0502020204030204"/>
                <a:cs typeface="Arial"/>
              </a:rPr>
              <a:t>par étapes fixes et en même temps. </a:t>
            </a:r>
            <a:endParaRPr lang="fr-CA" sz="2200" b="0" i="0" u="none" strike="noStrike" kern="1200" cap="none" spc="0" normalizeH="0" baseline="0" noProof="0" dirty="0">
              <a:ln>
                <a:noFill/>
              </a:ln>
              <a:solidFill>
                <a:prstClr val="black"/>
              </a:solidFill>
              <a:effectLst/>
              <a:uLnTx/>
              <a:uFillTx/>
              <a:latin typeface="Calibri" panose="020F0502020204030204"/>
              <a:ea typeface="Calibri"/>
              <a:cs typeface="Arial"/>
            </a:endParaRPr>
          </a:p>
          <a:p>
            <a:pPr marL="174625"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200" i="0" u="none" strike="noStrike" kern="1200" cap="none" spc="0" normalizeH="0" baseline="0" noProof="0" dirty="0">
                <a:ln>
                  <a:noFill/>
                </a:ln>
                <a:effectLst/>
                <a:uLnTx/>
                <a:uFillTx/>
                <a:latin typeface="Calibri" panose="020F0502020204030204"/>
                <a:cs typeface="Arial"/>
              </a:rPr>
              <a:t>L’expérience du changement </a:t>
            </a:r>
            <a:r>
              <a:rPr kumimoji="0" lang="fr-CA" sz="2200" b="1" i="0" u="none" strike="noStrike" kern="1200" cap="none" spc="0" normalizeH="0" baseline="0" noProof="0" dirty="0">
                <a:ln>
                  <a:noFill/>
                </a:ln>
                <a:effectLst/>
                <a:uLnTx/>
                <a:uFillTx/>
                <a:latin typeface="Calibri" panose="020F0502020204030204"/>
                <a:cs typeface="Arial"/>
              </a:rPr>
              <a:t>est différente pour tout le monde</a:t>
            </a:r>
            <a:r>
              <a:rPr kumimoji="0" lang="fr-CA" sz="2200" b="0" i="0" u="none" strike="noStrike" kern="1200" cap="none" spc="0" normalizeH="0" baseline="0" noProof="0" dirty="0">
                <a:ln>
                  <a:noFill/>
                </a:ln>
                <a:effectLst/>
                <a:uLnTx/>
                <a:uFillTx/>
                <a:latin typeface="Calibri" panose="020F0502020204030204"/>
                <a:cs typeface="Arial"/>
              </a:rPr>
              <a:t> </a:t>
            </a:r>
            <a:r>
              <a:rPr kumimoji="0" lang="fr-CA" sz="2200" b="0" i="0" u="none" strike="noStrike" kern="1200" cap="none" spc="0" normalizeH="0" baseline="0" noProof="0" dirty="0">
                <a:ln>
                  <a:noFill/>
                </a:ln>
                <a:solidFill>
                  <a:prstClr val="black"/>
                </a:solidFill>
                <a:effectLst/>
                <a:uLnTx/>
                <a:uFillTx/>
                <a:latin typeface="Calibri" panose="020F0502020204030204"/>
                <a:cs typeface="Arial"/>
              </a:rPr>
              <a:t>et chacun choisit d’appuyer ou de ne pas appuyer le changement en tant que personne. </a:t>
            </a:r>
            <a:endParaRPr lang="fr-CA" sz="2200" b="0" i="0" u="none" strike="noStrike" kern="1200" cap="none" spc="0" normalizeH="0" baseline="0" noProof="0" dirty="0">
              <a:ln>
                <a:noFill/>
              </a:ln>
              <a:solidFill>
                <a:prstClr val="black"/>
              </a:solidFill>
              <a:effectLst/>
              <a:uLnTx/>
              <a:uFillTx/>
              <a:latin typeface="Calibri" panose="020F0502020204030204"/>
              <a:ea typeface="Calibri"/>
              <a:cs typeface="Arial"/>
            </a:endParaRPr>
          </a:p>
          <a:p>
            <a:pPr marL="174625"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cs typeface="Aria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cs typeface="Aria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2" name="TextBox 1">
            <a:extLst>
              <a:ext uri="{FF2B5EF4-FFF2-40B4-BE49-F238E27FC236}">
                <a16:creationId xmlns:a16="http://schemas.microsoft.com/office/drawing/2014/main" id="{916696A4-BEBF-1332-F6AD-C42D274AC65B}"/>
              </a:ext>
            </a:extLst>
          </p:cNvPr>
          <p:cNvSpPr txBox="1"/>
          <p:nvPr/>
        </p:nvSpPr>
        <p:spPr>
          <a:xfrm>
            <a:off x="2986450" y="5283229"/>
            <a:ext cx="5934075"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3200" b="1" dirty="0">
                <a:solidFill>
                  <a:srgbClr val="344068"/>
                </a:solidFill>
                <a:cs typeface="Segoe UI"/>
              </a:rPr>
              <a:t>T</a:t>
            </a:r>
            <a:r>
              <a:rPr lang="en-CA" sz="3200" b="1" dirty="0">
                <a:solidFill>
                  <a:srgbClr val="1E9399"/>
                </a:solidFill>
                <a:cs typeface="Segoe UI"/>
              </a:rPr>
              <a:t>r</a:t>
            </a:r>
            <a:r>
              <a:rPr lang="en-CA" sz="3200" b="1" dirty="0">
                <a:solidFill>
                  <a:srgbClr val="344068"/>
                </a:solidFill>
                <a:latin typeface="Calibri"/>
                <a:cs typeface="Segoe UI"/>
              </a:rPr>
              <a:t>a</a:t>
            </a:r>
            <a:r>
              <a:rPr lang="en-CA" sz="3200" b="1" dirty="0">
                <a:solidFill>
                  <a:srgbClr val="1E9399"/>
                </a:solidFill>
                <a:latin typeface="Calibri"/>
                <a:cs typeface="Segoe UI"/>
              </a:rPr>
              <a:t>n</a:t>
            </a:r>
            <a:r>
              <a:rPr lang="en-CA" sz="3200" b="1" dirty="0">
                <a:solidFill>
                  <a:srgbClr val="344068"/>
                </a:solidFill>
                <a:latin typeface="Calibri"/>
                <a:cs typeface="Segoe UI"/>
              </a:rPr>
              <a:t>s</a:t>
            </a:r>
            <a:r>
              <a:rPr lang="en-CA" sz="3200" b="1" dirty="0">
                <a:solidFill>
                  <a:srgbClr val="1E9399"/>
                </a:solidFill>
                <a:latin typeface="Calibri"/>
                <a:cs typeface="Segoe UI"/>
              </a:rPr>
              <a:t>i</a:t>
            </a:r>
            <a:r>
              <a:rPr lang="en-CA" sz="3200" b="1" dirty="0">
                <a:solidFill>
                  <a:srgbClr val="344068"/>
                </a:solidFill>
                <a:latin typeface="Calibri"/>
                <a:cs typeface="Segoe UI"/>
              </a:rPr>
              <a:t>t</a:t>
            </a:r>
            <a:r>
              <a:rPr lang="en-CA" sz="3200" b="1" dirty="0">
                <a:solidFill>
                  <a:srgbClr val="1E9399"/>
                </a:solidFill>
                <a:latin typeface="Calibri"/>
                <a:cs typeface="Segoe UI"/>
              </a:rPr>
              <a:t>i</a:t>
            </a:r>
            <a:r>
              <a:rPr lang="en-CA" sz="3200" b="1" dirty="0">
                <a:solidFill>
                  <a:srgbClr val="344068"/>
                </a:solidFill>
                <a:latin typeface="Calibri"/>
                <a:cs typeface="Segoe UI"/>
              </a:rPr>
              <a:t>o</a:t>
            </a:r>
            <a:r>
              <a:rPr lang="en-CA" sz="3200" b="1" dirty="0">
                <a:solidFill>
                  <a:srgbClr val="1E9399"/>
                </a:solidFill>
                <a:latin typeface="Calibri"/>
                <a:cs typeface="Segoe UI"/>
              </a:rPr>
              <a:t>n</a:t>
            </a:r>
            <a:r>
              <a:rPr lang="en-CA" sz="3200" b="1" dirty="0">
                <a:solidFill>
                  <a:srgbClr val="1E9399"/>
                </a:solidFill>
                <a:cs typeface="Segoe UI"/>
              </a:rPr>
              <a:t> = </a:t>
            </a:r>
            <a:r>
              <a:rPr lang="en-US" sz="3200" dirty="0">
                <a:cs typeface="Segoe UI"/>
              </a:rPr>
              <a:t>​</a:t>
            </a:r>
          </a:p>
          <a:p>
            <a:pPr algn="ctr"/>
            <a:r>
              <a:rPr lang="en-CA" sz="2800" b="1" dirty="0">
                <a:solidFill>
                  <a:srgbClr val="344068"/>
                </a:solidFill>
                <a:cs typeface="Segoe UI"/>
              </a:rPr>
              <a:t>Changement + </a:t>
            </a:r>
            <a:r>
              <a:rPr lang="en-CA" sz="3200" b="1" dirty="0" err="1">
                <a:solidFill>
                  <a:srgbClr val="1E9399"/>
                </a:solidFill>
                <a:cs typeface="Segoe UI"/>
              </a:rPr>
              <a:t>comportement</a:t>
            </a:r>
            <a:r>
              <a:rPr lang="en-CA" sz="2800" b="1" dirty="0">
                <a:solidFill>
                  <a:srgbClr val="1E9399"/>
                </a:solidFill>
                <a:cs typeface="Segoe UI"/>
              </a:rPr>
              <a:t> </a:t>
            </a:r>
            <a:r>
              <a:rPr lang="en-CA" sz="2800" b="1" dirty="0" err="1">
                <a:solidFill>
                  <a:srgbClr val="1E9399"/>
                </a:solidFill>
                <a:cs typeface="Segoe UI"/>
              </a:rPr>
              <a:t>humain</a:t>
            </a:r>
            <a:endParaRPr lang="en-US" sz="2800" dirty="0">
              <a:ea typeface="Calibri"/>
              <a:cs typeface="Segoe UI"/>
            </a:endParaRPr>
          </a:p>
        </p:txBody>
      </p:sp>
    </p:spTree>
    <p:extLst>
      <p:ext uri="{BB962C8B-B14F-4D97-AF65-F5344CB8AC3E}">
        <p14:creationId xmlns:p14="http://schemas.microsoft.com/office/powerpoint/2010/main" val="355932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2558527" y="1425263"/>
            <a:ext cx="7665495" cy="803978"/>
          </a:xfrm>
        </p:spPr>
        <p:txBody>
          <a:bodyPr>
            <a:noAutofit/>
          </a:bodyPr>
          <a:lstStyle/>
          <a:p>
            <a:r>
              <a:rPr lang="fr-CA" sz="4000" dirty="0"/>
              <a:t>Les trois phases de la transition</a:t>
            </a:r>
          </a:p>
        </p:txBody>
      </p:sp>
      <p:grpSp>
        <p:nvGrpSpPr>
          <p:cNvPr id="5" name="Group 4">
            <a:extLst>
              <a:ext uri="{FF2B5EF4-FFF2-40B4-BE49-F238E27FC236}">
                <a16:creationId xmlns:a16="http://schemas.microsoft.com/office/drawing/2014/main" id="{3C8446EF-84C4-4267-B9A7-158F8F7451DE}"/>
              </a:ext>
            </a:extLst>
          </p:cNvPr>
          <p:cNvGrpSpPr/>
          <p:nvPr>
            <p:custDataLst>
              <p:tags r:id="rId2"/>
            </p:custDataLst>
          </p:nvPr>
        </p:nvGrpSpPr>
        <p:grpSpPr>
          <a:xfrm>
            <a:off x="2169884" y="3775586"/>
            <a:ext cx="8276317" cy="2068274"/>
            <a:chOff x="1936576" y="4513603"/>
            <a:chExt cx="8301297" cy="2068274"/>
          </a:xfrm>
        </p:grpSpPr>
        <p:sp>
          <p:nvSpPr>
            <p:cNvPr id="7" name="Rectangle 46"/>
            <p:cNvSpPr>
              <a:spLocks noChangeArrowheads="1"/>
            </p:cNvSpPr>
            <p:nvPr>
              <p:custDataLst>
                <p:tags r:id="rId3"/>
              </p:custDataLst>
            </p:nvPr>
          </p:nvSpPr>
          <p:spPr bwMode="auto">
            <a:xfrm>
              <a:off x="2843081" y="4820077"/>
              <a:ext cx="652950" cy="213573"/>
            </a:xfrm>
            <a:prstGeom prst="rect">
              <a:avLst/>
            </a:prstGeom>
            <a:noFill/>
            <a:ln w="9525">
              <a:noFill/>
              <a:miter lim="800000"/>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Calibri" panose="020F0502020204030204"/>
                  <a:cs typeface="Arial" pitchFamily="34" charset="0"/>
                </a:rPr>
                <a:t>Fins </a:t>
              </a:r>
              <a:endParaRPr kumimoji="0" lang="fr-CA" sz="14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sp>
          <p:nvSpPr>
            <p:cNvPr id="8" name="Rectangle 47"/>
            <p:cNvSpPr>
              <a:spLocks noChangeArrowheads="1"/>
            </p:cNvSpPr>
            <p:nvPr>
              <p:custDataLst>
                <p:tags r:id="rId4"/>
              </p:custDataLst>
            </p:nvPr>
          </p:nvSpPr>
          <p:spPr bwMode="auto">
            <a:xfrm>
              <a:off x="5342929" y="5249984"/>
              <a:ext cx="901273" cy="213573"/>
            </a:xfrm>
            <a:prstGeom prst="rect">
              <a:avLst/>
            </a:prstGeom>
            <a:noFill/>
            <a:ln w="9525">
              <a:noFill/>
              <a:miter lim="800000"/>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sz="1400" b="1" i="0" u="none" strike="noStrike" kern="1200" cap="none" spc="0" normalizeH="0" baseline="0" noProof="0">
                  <a:ln>
                    <a:noFill/>
                  </a:ln>
                  <a:solidFill>
                    <a:srgbClr val="000000"/>
                  </a:solidFill>
                  <a:effectLst/>
                  <a:uLnTx/>
                  <a:uFillTx/>
                  <a:latin typeface="Calibri" panose="020F0502020204030204"/>
                  <a:cs typeface="Arial" pitchFamily="34" charset="0"/>
                </a:rPr>
                <a:t>Zone neutre</a:t>
              </a:r>
              <a:endParaRPr kumimoji="0" lang="fr-CA" sz="1400" b="0" i="0" u="none" strike="noStrike" kern="1200" cap="none" spc="0" normalizeH="0" baseline="0" noProof="0">
                <a:ln>
                  <a:noFill/>
                </a:ln>
                <a:solidFill>
                  <a:prstClr val="black"/>
                </a:solidFill>
                <a:effectLst/>
                <a:uLnTx/>
                <a:uFillTx/>
                <a:latin typeface="Arial" pitchFamily="34" charset="0"/>
                <a:cs typeface="Arial" pitchFamily="34" charset="0"/>
              </a:endParaRPr>
            </a:p>
          </p:txBody>
        </p:sp>
        <p:sp>
          <p:nvSpPr>
            <p:cNvPr id="9" name="Rectangle 48"/>
            <p:cNvSpPr>
              <a:spLocks noChangeArrowheads="1"/>
            </p:cNvSpPr>
            <p:nvPr>
              <p:custDataLst>
                <p:tags r:id="rId5"/>
              </p:custDataLst>
            </p:nvPr>
          </p:nvSpPr>
          <p:spPr bwMode="auto">
            <a:xfrm>
              <a:off x="7865714" y="4673341"/>
              <a:ext cx="1352040" cy="213573"/>
            </a:xfrm>
            <a:prstGeom prst="rect">
              <a:avLst/>
            </a:prstGeom>
            <a:noFill/>
            <a:ln w="9525">
              <a:noFill/>
              <a:miter lim="800000"/>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sz="1400" b="1" i="0" u="none" strike="noStrike" kern="1200" cap="none" spc="0" normalizeH="0" baseline="0" noProof="0">
                  <a:ln>
                    <a:noFill/>
                  </a:ln>
                  <a:solidFill>
                    <a:srgbClr val="000000"/>
                  </a:solidFill>
                  <a:effectLst/>
                  <a:uLnTx/>
                  <a:uFillTx/>
                  <a:latin typeface="Calibri" panose="020F0502020204030204"/>
                  <a:cs typeface="Arial" pitchFamily="34" charset="0"/>
                </a:rPr>
                <a:t>Nouveaux départs</a:t>
              </a:r>
              <a:endParaRPr kumimoji="0" lang="fr-CA" sz="1400" b="0" i="0" u="none" strike="noStrike" kern="1200" cap="none" spc="0" normalizeH="0" baseline="0" noProof="0">
                <a:ln>
                  <a:noFill/>
                </a:ln>
                <a:solidFill>
                  <a:prstClr val="black"/>
                </a:solidFill>
                <a:effectLst/>
                <a:uLnTx/>
                <a:uFillTx/>
                <a:latin typeface="Arial" pitchFamily="34" charset="0"/>
                <a:cs typeface="Arial" pitchFamily="34" charset="0"/>
              </a:endParaRPr>
            </a:p>
          </p:txBody>
        </p:sp>
        <p:sp>
          <p:nvSpPr>
            <p:cNvPr id="13" name="Freeform 52"/>
            <p:cNvSpPr/>
            <p:nvPr>
              <p:custDataLst>
                <p:tags r:id="rId6"/>
              </p:custDataLst>
            </p:nvPr>
          </p:nvSpPr>
          <p:spPr bwMode="auto">
            <a:xfrm>
              <a:off x="1936576" y="4961373"/>
              <a:ext cx="7489059" cy="792088"/>
            </a:xfrm>
            <a:custGeom>
              <a:avLst/>
              <a:gdLst>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103" fmla="*/ 1 w 10305"/>
                <a:gd name="connsiteY103" fmla="*/ 3888 h 10000"/>
                <a:gd name="connsiteX104" fmla="*/ 0 w 10293"/>
                <a:gd name="connsiteY104" fmla="*/ 3888 h 10000"/>
                <a:gd name="connsiteX105" fmla="*/ 0 w 10000"/>
                <a:gd name="connsiteY105" fmla="*/ 6946 h 10000"/>
                <a:gd name="connsiteX106" fmla="*/ 0 w 10000"/>
                <a:gd name="connsiteY106" fmla="*/ 6946 h 10000"/>
                <a:gd name="connsiteX107" fmla="*/ 0 w 10000"/>
                <a:gd name="connsiteY107" fmla="*/ 6946 h 10000"/>
                <a:gd name="connsiteX108" fmla="*/ 0 w 10000"/>
                <a:gd name="connsiteY108" fmla="*/ 6946 h 10000"/>
                <a:gd name="connsiteX109" fmla="*/ 0 w 10000"/>
                <a:gd name="connsiteY109" fmla="*/ 6946 h 10000"/>
                <a:gd name="connsiteX110" fmla="*/ 0 w 10000"/>
                <a:gd name="connsiteY110" fmla="*/ 6946 h 10000"/>
                <a:gd name="connsiteX111" fmla="*/ 0 w 10000"/>
                <a:gd name="connsiteY111" fmla="*/ 6946 h 10000"/>
                <a:gd name="connsiteX112" fmla="*/ 0 w 10000"/>
                <a:gd name="connsiteY112" fmla="*/ 6946 h 10000"/>
                <a:gd name="connsiteX113" fmla="*/ 0 w 10000"/>
                <a:gd name="connsiteY113" fmla="*/ 6946 h 10000"/>
                <a:gd name="connsiteX114" fmla="*/ 0 w 10000"/>
                <a:gd name="connsiteY114" fmla="*/ 6946 h 10000"/>
                <a:gd name="connsiteX115" fmla="*/ 0 w 10000"/>
                <a:gd name="connsiteY115" fmla="*/ 6946 h 10000"/>
                <a:gd name="connsiteX116" fmla="*/ 0 w 10000"/>
                <a:gd name="connsiteY116" fmla="*/ 6946 h 10000"/>
                <a:gd name="connsiteX117" fmla="*/ 0 w 10000"/>
                <a:gd name="connsiteY117" fmla="*/ 694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rgbClr val="000000"/>
              </a:solid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4" name="Rectangle 53"/>
            <p:cNvSpPr>
              <a:spLocks noChangeArrowheads="1"/>
            </p:cNvSpPr>
            <p:nvPr>
              <p:custDataLst>
                <p:tags r:id="rId7"/>
              </p:custDataLst>
            </p:nvPr>
          </p:nvSpPr>
          <p:spPr bwMode="auto">
            <a:xfrm>
              <a:off x="4385076" y="4513603"/>
              <a:ext cx="44401" cy="1887931"/>
            </a:xfrm>
            <a:prstGeom prst="rect">
              <a:avLst/>
            </a:prstGeom>
            <a:solidFill>
              <a:srgbClr val="000000"/>
            </a:solidFill>
            <a:ln w="0" cap="flat">
              <a:solidFill>
                <a:srgbClr val="000000"/>
              </a:solid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5" name="Rectangle 54"/>
            <p:cNvSpPr>
              <a:spLocks noChangeArrowheads="1"/>
            </p:cNvSpPr>
            <p:nvPr>
              <p:custDataLst>
                <p:tags r:id="rId8"/>
              </p:custDataLst>
            </p:nvPr>
          </p:nvSpPr>
          <p:spPr bwMode="auto">
            <a:xfrm>
              <a:off x="7182023" y="4513603"/>
              <a:ext cx="42625" cy="1887931"/>
            </a:xfrm>
            <a:prstGeom prst="rect">
              <a:avLst/>
            </a:prstGeom>
            <a:solidFill>
              <a:srgbClr val="000000"/>
            </a:solidFill>
            <a:ln w="0" cap="flat">
              <a:solidFill>
                <a:srgbClr val="000000"/>
              </a:solid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a:cs typeface="Arial"/>
              </a:endParaRPr>
            </a:p>
          </p:txBody>
        </p:sp>
        <p:sp>
          <p:nvSpPr>
            <p:cNvPr id="16" name="Rectangle 84"/>
            <p:cNvSpPr>
              <a:spLocks noChangeArrowheads="1"/>
            </p:cNvSpPr>
            <p:nvPr>
              <p:custDataLst>
                <p:tags r:id="rId9"/>
              </p:custDataLst>
            </p:nvPr>
          </p:nvSpPr>
          <p:spPr bwMode="auto">
            <a:xfrm>
              <a:off x="6509560" y="5756005"/>
              <a:ext cx="65" cy="276999"/>
            </a:xfrm>
            <a:prstGeom prst="rect">
              <a:avLst/>
            </a:prstGeom>
            <a:noFill/>
            <a:ln w="9525">
              <a:noFill/>
              <a:miter lim="800000"/>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Arial" pitchFamily="34" charset="0"/>
                <a:cs typeface="Arial" pitchFamily="34" charset="0"/>
              </a:endParaRPr>
            </a:p>
          </p:txBody>
        </p:sp>
        <p:sp>
          <p:nvSpPr>
            <p:cNvPr id="17" name="TextBox 16"/>
            <p:cNvSpPr txBox="1"/>
            <p:nvPr>
              <p:custDataLst>
                <p:tags r:id="rId10"/>
              </p:custDataLst>
            </p:nvPr>
          </p:nvSpPr>
          <p:spPr>
            <a:xfrm>
              <a:off x="2196408" y="5387335"/>
              <a:ext cx="1916150" cy="732252"/>
            </a:xfrm>
            <a:prstGeom prst="rect">
              <a:avLst/>
            </a:prstGeom>
            <a:noFill/>
          </p:spPr>
          <p:txBody>
            <a:bodyPr wrap="square" lIns="91440" tIns="45720" rIns="91440" bIns="45720" rtlCol="0" anchor="t">
              <a:spAutoFit/>
            </a:bodyPr>
            <a:lstStyle/>
            <a:p>
              <a:pPr>
                <a:defRPr/>
              </a:pPr>
              <a:r>
                <a:rPr kumimoji="0" lang="fr-CA" sz="1400" b="0" i="0" u="none" strike="noStrike" kern="1200" cap="none" spc="0" normalizeH="0" baseline="0" noProof="0" dirty="0">
                  <a:ln>
                    <a:noFill/>
                  </a:ln>
                  <a:solidFill>
                    <a:prstClr val="black"/>
                  </a:solidFill>
                  <a:effectLst/>
                  <a:uLnTx/>
                  <a:uFillTx/>
                  <a:latin typeface="Calibri" panose="020F0502020204030204"/>
                  <a:cs typeface="Arial"/>
                </a:rPr>
                <a:t>Il faut lâcher prise et oublier où nous étions auparavant</a:t>
              </a:r>
              <a:r>
                <a:rPr lang="fr-CA" sz="1400" dirty="0">
                  <a:solidFill>
                    <a:prstClr val="black"/>
                  </a:solidFill>
                  <a:latin typeface="Calibri" panose="020F0502020204030204"/>
                  <a:cs typeface="Arial"/>
                </a:rPr>
                <a:t>. </a:t>
              </a:r>
              <a:endParaRPr kumimoji="0" lang="fr-CA" sz="1400" b="0" i="0" u="none" strike="noStrike" kern="1200" cap="none" spc="0" normalizeH="0" baseline="0" noProof="0" dirty="0">
                <a:ln>
                  <a:noFill/>
                </a:ln>
                <a:solidFill>
                  <a:prstClr val="black"/>
                </a:solidFill>
                <a:effectLst/>
                <a:uLnTx/>
                <a:uFillTx/>
                <a:latin typeface="Calibri" panose="020F0502020204030204"/>
                <a:cs typeface="Arial"/>
              </a:endParaRPr>
            </a:p>
          </p:txBody>
        </p:sp>
        <p:sp>
          <p:nvSpPr>
            <p:cNvPr id="18" name="TextBox 17"/>
            <p:cNvSpPr txBox="1"/>
            <p:nvPr>
              <p:custDataLst>
                <p:tags r:id="rId11"/>
              </p:custDataLst>
            </p:nvPr>
          </p:nvSpPr>
          <p:spPr>
            <a:xfrm>
              <a:off x="4522060" y="5843213"/>
              <a:ext cx="2590199" cy="738664"/>
            </a:xfrm>
            <a:prstGeom prst="rect">
              <a:avLst/>
            </a:prstGeom>
            <a:noFill/>
          </p:spPr>
          <p:txBody>
            <a:bodyPr wrap="square" lIns="91440" tIns="45720" rIns="91440" bIns="45720" rtlCol="0" anchor="t">
              <a:spAutoFit/>
            </a:bodyPr>
            <a:lstStyle/>
            <a:p>
              <a:pPr>
                <a:defRPr/>
              </a:pPr>
              <a:r>
                <a:rPr lang="fr-CA" sz="1400">
                  <a:solidFill>
                    <a:prstClr val="black"/>
                  </a:solidFill>
                  <a:latin typeface="Calibri" panose="020F0502020204030204"/>
                  <a:cs typeface="Arial"/>
                </a:rPr>
                <a:t>Nous </a:t>
              </a:r>
              <a:r>
                <a:rPr kumimoji="0" lang="fr-CA" sz="1400" b="0" i="0" u="none" strike="noStrike" kern="1200" cap="none" spc="0" normalizeH="0" baseline="0" noProof="0">
                  <a:ln>
                    <a:noFill/>
                  </a:ln>
                  <a:solidFill>
                    <a:prstClr val="black"/>
                  </a:solidFill>
                  <a:effectLst/>
                  <a:uLnTx/>
                  <a:uFillTx/>
                  <a:latin typeface="Calibri" panose="020F0502020204030204"/>
                  <a:cs typeface="Arial"/>
                </a:rPr>
                <a:t>ne sommes plus qui nous </a:t>
              </a:r>
              <a:endParaRPr lang="en-US">
                <a:solidFill>
                  <a:prstClr val="black"/>
                </a:solidFill>
              </a:endParaRPr>
            </a:p>
            <a:p>
              <a:pPr>
                <a:defRPr/>
              </a:pPr>
              <a:r>
                <a:rPr kumimoji="0" lang="fr-CA" sz="1400" b="0" i="0" u="none" strike="noStrike" kern="1200" cap="none" spc="0" normalizeH="0" baseline="0" noProof="0">
                  <a:ln>
                    <a:noFill/>
                  </a:ln>
                  <a:solidFill>
                    <a:prstClr val="black"/>
                  </a:solidFill>
                  <a:effectLst/>
                  <a:uLnTx/>
                  <a:uFillTx/>
                  <a:latin typeface="Calibri" panose="020F0502020204030204"/>
                  <a:cs typeface="Arial"/>
                </a:rPr>
                <a:t>étions et pas encore qui nous</a:t>
              </a:r>
              <a:endParaRPr lang="fr-CA" sz="1400">
                <a:solidFill>
                  <a:prstClr val="black"/>
                </a:solidFill>
                <a:latin typeface="Calibri" panose="020F0502020204030204"/>
                <a:ea typeface="Calibri"/>
                <a:cs typeface="Arial"/>
              </a:endParaRPr>
            </a:p>
            <a:p>
              <a:pPr>
                <a:defRPr/>
              </a:pPr>
              <a:r>
                <a:rPr lang="fr-CA" sz="1400">
                  <a:solidFill>
                    <a:prstClr val="black"/>
                  </a:solidFill>
                  <a:latin typeface="Calibri" panose="020F0502020204030204"/>
                  <a:cs typeface="Arial"/>
                </a:rPr>
                <a:t>serons.</a:t>
              </a:r>
              <a:endParaRPr lang="fr-CA" sz="1400" b="0" i="0" u="none" strike="noStrike" kern="1200" cap="none" spc="0" normalizeH="0" baseline="0" noProof="0">
                <a:ln>
                  <a:noFill/>
                </a:ln>
                <a:solidFill>
                  <a:prstClr val="black"/>
                </a:solidFill>
                <a:effectLst/>
                <a:uLnTx/>
                <a:uFillTx/>
                <a:latin typeface="Calibri" panose="020F0502020204030204"/>
                <a:ea typeface="Calibri"/>
                <a:cs typeface="Arial"/>
              </a:endParaRPr>
            </a:p>
          </p:txBody>
        </p:sp>
        <p:sp>
          <p:nvSpPr>
            <p:cNvPr id="19" name="TextBox 18"/>
            <p:cNvSpPr txBox="1"/>
            <p:nvPr>
              <p:custDataLst>
                <p:tags r:id="rId12"/>
              </p:custDataLst>
            </p:nvPr>
          </p:nvSpPr>
          <p:spPr>
            <a:xfrm>
              <a:off x="7435311" y="5352977"/>
              <a:ext cx="2802562" cy="52322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prstClr val="black"/>
                  </a:solidFill>
                  <a:effectLst/>
                  <a:uLnTx/>
                  <a:uFillTx/>
                  <a:latin typeface="Calibri" panose="020F0502020204030204"/>
                  <a:cs typeface="Arial"/>
                </a:rPr>
                <a:t>Nous commençons à nous identifier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a:ln>
                    <a:noFill/>
                  </a:ln>
                  <a:solidFill>
                    <a:prstClr val="black"/>
                  </a:solidFill>
                  <a:effectLst/>
                  <a:uLnTx/>
                  <a:uFillTx/>
                  <a:latin typeface="Calibri" panose="020F0502020204030204"/>
                  <a:cs typeface="Arial"/>
                </a:rPr>
                <a:t>aux nouvelles façons de faire</a:t>
              </a:r>
              <a:r>
                <a:rPr lang="fr-CA" sz="1400">
                  <a:solidFill>
                    <a:prstClr val="black"/>
                  </a:solidFill>
                  <a:latin typeface="Calibri" panose="020F0502020204030204"/>
                  <a:cs typeface="Arial"/>
                </a:rPr>
                <a:t>.</a:t>
              </a:r>
              <a:endParaRPr lang="fr-CA" sz="1400" b="0" i="0" u="none" strike="noStrike" kern="1200" cap="none" spc="0" normalizeH="0" baseline="0" noProof="0">
                <a:ln>
                  <a:noFill/>
                </a:ln>
                <a:solidFill>
                  <a:prstClr val="black"/>
                </a:solidFill>
                <a:effectLst/>
                <a:uLnTx/>
                <a:uFillTx/>
                <a:latin typeface="Calibri" panose="020F0502020204030204"/>
                <a:ea typeface="Calibri"/>
                <a:cs typeface="Arial"/>
              </a:endParaRPr>
            </a:p>
          </p:txBody>
        </p:sp>
      </p:grpSp>
      <p:sp>
        <p:nvSpPr>
          <p:cNvPr id="21" name="TextBox 20">
            <a:extLst>
              <a:ext uri="{FF2B5EF4-FFF2-40B4-BE49-F238E27FC236}">
                <a16:creationId xmlns:a16="http://schemas.microsoft.com/office/drawing/2014/main" id="{918DA855-6D49-412B-2564-62C0C3AF26AC}"/>
              </a:ext>
            </a:extLst>
          </p:cNvPr>
          <p:cNvSpPr txBox="1"/>
          <p:nvPr/>
        </p:nvSpPr>
        <p:spPr>
          <a:xfrm>
            <a:off x="290363" y="6164807"/>
            <a:ext cx="3875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cs typeface="Calibri"/>
              </a:rPr>
              <a:t>Le </a:t>
            </a:r>
            <a:r>
              <a:rPr lang="en-US" sz="1600" i="1" dirty="0" err="1">
                <a:cs typeface="Calibri"/>
              </a:rPr>
              <a:t>modèle</a:t>
            </a:r>
            <a:r>
              <a:rPr lang="en-US" sz="1600" i="1" dirty="0">
                <a:cs typeface="Calibri"/>
              </a:rPr>
              <a:t> William Bridges</a:t>
            </a:r>
            <a:endParaRPr lang="en-US" sz="1600" i="1" dirty="0"/>
          </a:p>
        </p:txBody>
      </p:sp>
      <p:pic>
        <p:nvPicPr>
          <p:cNvPr id="12" name="Graphic 11" descr="An arch of leaves, pinecones, lights and bells">
            <a:extLst>
              <a:ext uri="{FF2B5EF4-FFF2-40B4-BE49-F238E27FC236}">
                <a16:creationId xmlns:a16="http://schemas.microsoft.com/office/drawing/2014/main" id="{A6DB304A-558F-EF61-4E2A-EC0933BF169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1756699" y="2202046"/>
            <a:ext cx="1967695" cy="1919469"/>
          </a:xfrm>
          <a:prstGeom prst="rect">
            <a:avLst/>
          </a:prstGeom>
        </p:spPr>
      </p:pic>
      <p:pic>
        <p:nvPicPr>
          <p:cNvPr id="22" name="Graphic 21" descr="Two koi fish circling each other">
            <a:extLst>
              <a:ext uri="{FF2B5EF4-FFF2-40B4-BE49-F238E27FC236}">
                <a16:creationId xmlns:a16="http://schemas.microsoft.com/office/drawing/2014/main" id="{EC022330-AB90-1AE6-263B-12D615380FF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49383" y="2202046"/>
            <a:ext cx="2093090" cy="2064153"/>
          </a:xfrm>
          <a:prstGeom prst="rect">
            <a:avLst/>
          </a:prstGeom>
        </p:spPr>
      </p:pic>
      <p:pic>
        <p:nvPicPr>
          <p:cNvPr id="25" name="Graphic 24" descr="Two dandelions">
            <a:extLst>
              <a:ext uri="{FF2B5EF4-FFF2-40B4-BE49-F238E27FC236}">
                <a16:creationId xmlns:a16="http://schemas.microsoft.com/office/drawing/2014/main" id="{58B9FD3C-32FB-43EA-3036-A5CCE4215EE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074547" y="2366020"/>
            <a:ext cx="1601165" cy="1601164"/>
          </a:xfrm>
          <a:prstGeom prst="rect">
            <a:avLst/>
          </a:prstGeom>
        </p:spPr>
      </p:pic>
      <p:pic>
        <p:nvPicPr>
          <p:cNvPr id="3" name="Picture 2" descr="A logo with blue and green dots&#10;&#10;Description automatically generated">
            <a:extLst>
              <a:ext uri="{FF2B5EF4-FFF2-40B4-BE49-F238E27FC236}">
                <a16:creationId xmlns:a16="http://schemas.microsoft.com/office/drawing/2014/main" id="{13EC918A-2371-EBC8-3000-CAD632457060}"/>
              </a:ext>
            </a:extLst>
          </p:cNvPr>
          <p:cNvPicPr>
            <a:picLocks noChangeAspect="1"/>
          </p:cNvPicPr>
          <p:nvPr/>
        </p:nvPicPr>
        <p:blipFill>
          <a:blip r:embed="rId21"/>
          <a:stretch>
            <a:fillRect/>
          </a:stretch>
        </p:blipFill>
        <p:spPr>
          <a:xfrm>
            <a:off x="2686436" y="27875"/>
            <a:ext cx="6362700" cy="1152525"/>
          </a:xfrm>
          <a:prstGeom prst="rect">
            <a:avLst/>
          </a:prstGeom>
        </p:spPr>
      </p:pic>
    </p:spTree>
    <p:extLst>
      <p:ext uri="{BB962C8B-B14F-4D97-AF65-F5344CB8AC3E}">
        <p14:creationId xmlns:p14="http://schemas.microsoft.com/office/powerpoint/2010/main" val="224725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F436F5-425B-0986-8086-B63DB76A8F1C}"/>
            </a:ext>
          </a:extLst>
        </p:cNvPr>
        <p:cNvGrpSpPr/>
        <p:nvPr/>
      </p:nvGrpSpPr>
      <p:grpSpPr>
        <a:xfrm>
          <a:off x="0" y="0"/>
          <a:ext cx="0" cy="0"/>
          <a:chOff x="0" y="0"/>
          <a:chExt cx="0" cy="0"/>
        </a:xfrm>
      </p:grpSpPr>
      <p:pic>
        <p:nvPicPr>
          <p:cNvPr id="6" name="Picture 5" descr="A logo with blue and green dots">
            <a:extLst>
              <a:ext uri="{FF2B5EF4-FFF2-40B4-BE49-F238E27FC236}">
                <a16:creationId xmlns:a16="http://schemas.microsoft.com/office/drawing/2014/main" id="{776FEA01-E3DD-AE46-D696-709AF58C5559}"/>
              </a:ext>
            </a:extLst>
          </p:cNvPr>
          <p:cNvPicPr>
            <a:picLocks noChangeAspect="1"/>
          </p:cNvPicPr>
          <p:nvPr/>
        </p:nvPicPr>
        <p:blipFill>
          <a:blip r:embed="rId3"/>
          <a:stretch>
            <a:fillRect/>
          </a:stretch>
        </p:blipFill>
        <p:spPr>
          <a:xfrm>
            <a:off x="2775112" y="170601"/>
            <a:ext cx="6362700" cy="1152525"/>
          </a:xfrm>
          <a:prstGeom prst="rect">
            <a:avLst/>
          </a:prstGeom>
        </p:spPr>
      </p:pic>
      <p:sp>
        <p:nvSpPr>
          <p:cNvPr id="18" name="Rectangle 17">
            <a:extLst>
              <a:ext uri="{FF2B5EF4-FFF2-40B4-BE49-F238E27FC236}">
                <a16:creationId xmlns:a16="http://schemas.microsoft.com/office/drawing/2014/main" id="{CDAE20DA-9305-4512-7558-9FE5AB66A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1C762-71BE-58F7-59BD-2DC6EBA64E30}"/>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b="1">
                <a:solidFill>
                  <a:srgbClr val="FFC000"/>
                </a:solidFill>
              </a:rPr>
              <a:t>Le </a:t>
            </a:r>
            <a:r>
              <a:rPr lang="en-US" b="1" err="1">
                <a:solidFill>
                  <a:srgbClr val="FFC000"/>
                </a:solidFill>
              </a:rPr>
              <a:t>côté</a:t>
            </a:r>
            <a:r>
              <a:rPr lang="en-US" b="1">
                <a:solidFill>
                  <a:srgbClr val="FFC000"/>
                </a:solidFill>
              </a:rPr>
              <a:t> </a:t>
            </a:r>
            <a:r>
              <a:rPr lang="en-US" b="1" err="1">
                <a:solidFill>
                  <a:srgbClr val="FFC000"/>
                </a:solidFill>
              </a:rPr>
              <a:t>humain</a:t>
            </a:r>
            <a:r>
              <a:rPr lang="en-US" b="1">
                <a:solidFill>
                  <a:srgbClr val="FFC000"/>
                </a:solidFill>
              </a:rPr>
              <a:t> du </a:t>
            </a:r>
            <a:r>
              <a:rPr lang="en-US" b="1" err="1">
                <a:solidFill>
                  <a:srgbClr val="FFC000"/>
                </a:solidFill>
              </a:rPr>
              <a:t>changement</a:t>
            </a:r>
            <a:endParaRPr lang="en-US" kern="1200" err="1">
              <a:solidFill>
                <a:srgbClr val="FFC000"/>
              </a:solidFill>
              <a:latin typeface="+mj-lt"/>
            </a:endParaRPr>
          </a:p>
        </p:txBody>
      </p:sp>
      <p:cxnSp>
        <p:nvCxnSpPr>
          <p:cNvPr id="19" name="Straight Connector 18">
            <a:extLst>
              <a:ext uri="{FF2B5EF4-FFF2-40B4-BE49-F238E27FC236}">
                <a16:creationId xmlns:a16="http://schemas.microsoft.com/office/drawing/2014/main" id="{F34228BB-DE2B-378F-A204-DE41E193F9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0A4707-12F9-4CC5-41ED-C6FC2C6D7AD0}"/>
              </a:ext>
            </a:extLst>
          </p:cNvPr>
          <p:cNvSpPr>
            <a:spLocks noGrp="1"/>
          </p:cNvSpPr>
          <p:nvPr>
            <p:ph idx="1"/>
          </p:nvPr>
        </p:nvSpPr>
        <p:spPr>
          <a:xfrm>
            <a:off x="4976029" y="1472565"/>
            <a:ext cx="6250940" cy="2873808"/>
          </a:xfrm>
        </p:spPr>
        <p:txBody>
          <a:bodyPr vert="horz" lIns="91440" tIns="45720" rIns="91440" bIns="45720" rtlCol="0" anchor="b">
            <a:normAutofit fontScale="25000" lnSpcReduction="20000"/>
          </a:bodyPr>
          <a:lstStyle/>
          <a:p>
            <a:pPr>
              <a:buNone/>
            </a:pPr>
            <a:endParaRPr lang="en-US" sz="2000" dirty="0"/>
          </a:p>
          <a:p>
            <a:pPr>
              <a:buNone/>
            </a:pPr>
            <a:endParaRPr lang="en-US" sz="2000" dirty="0"/>
          </a:p>
          <a:p>
            <a:pPr>
              <a:buNone/>
            </a:pPr>
            <a:endParaRPr lang="en-US" sz="6200" dirty="0"/>
          </a:p>
          <a:p>
            <a:pPr marL="0" indent="0">
              <a:lnSpc>
                <a:spcPct val="120000"/>
              </a:lnSpc>
              <a:spcBef>
                <a:spcPts val="0"/>
              </a:spcBef>
              <a:buNone/>
            </a:pPr>
            <a:r>
              <a:rPr lang="en-US" sz="7200" dirty="0"/>
              <a:t>Les gens </a:t>
            </a:r>
            <a:r>
              <a:rPr lang="en-US" sz="7200" dirty="0" err="1"/>
              <a:t>réagissent</a:t>
            </a:r>
            <a:r>
              <a:rPr lang="en-US" sz="7200" dirty="0"/>
              <a:t> au changement de manière unique, car </a:t>
            </a:r>
            <a:r>
              <a:rPr lang="en-US" sz="7200" dirty="0" err="1"/>
              <a:t>leurs</a:t>
            </a:r>
            <a:r>
              <a:rPr lang="en-US" sz="7200" dirty="0"/>
              <a:t> </a:t>
            </a:r>
            <a:r>
              <a:rPr lang="en-US" sz="7200" dirty="0" err="1"/>
              <a:t>expérience</a:t>
            </a:r>
            <a:r>
              <a:rPr lang="en-US" sz="7200" dirty="0"/>
              <a:t>, </a:t>
            </a:r>
            <a:r>
              <a:rPr lang="en-US" sz="7200" dirty="0" err="1"/>
              <a:t>leur</a:t>
            </a:r>
            <a:r>
              <a:rPr lang="en-US" sz="7200" dirty="0"/>
              <a:t> </a:t>
            </a:r>
            <a:r>
              <a:rPr lang="en-US" sz="7200" dirty="0" err="1"/>
              <a:t>personnalité</a:t>
            </a:r>
            <a:r>
              <a:rPr lang="en-US" sz="7200" dirty="0"/>
              <a:t> et </a:t>
            </a:r>
            <a:r>
              <a:rPr lang="en-US" sz="7200" dirty="0" err="1"/>
              <a:t>leurs</a:t>
            </a:r>
            <a:r>
              <a:rPr lang="en-US" sz="7200" dirty="0"/>
              <a:t> </a:t>
            </a:r>
            <a:r>
              <a:rPr lang="en-US" sz="7200" dirty="0" err="1"/>
              <a:t>circonstances</a:t>
            </a:r>
            <a:r>
              <a:rPr lang="en-US" sz="7200" dirty="0"/>
              <a:t> </a:t>
            </a:r>
            <a:r>
              <a:rPr lang="en-US" sz="7200" dirty="0" err="1"/>
              <a:t>influencent</a:t>
            </a:r>
            <a:r>
              <a:rPr lang="en-US" sz="7200" dirty="0"/>
              <a:t> la façon don’t </a:t>
            </a:r>
            <a:r>
              <a:rPr lang="en-US" sz="7200" dirty="0" err="1"/>
              <a:t>ils</a:t>
            </a:r>
            <a:r>
              <a:rPr lang="en-US" sz="7200" dirty="0"/>
              <a:t> </a:t>
            </a:r>
            <a:r>
              <a:rPr lang="en-US" sz="7200" dirty="0" err="1"/>
              <a:t>vivent</a:t>
            </a:r>
            <a:r>
              <a:rPr lang="en-US" sz="7200" dirty="0"/>
              <a:t> les transitions.  </a:t>
            </a:r>
          </a:p>
          <a:p>
            <a:pPr marL="0" indent="0">
              <a:lnSpc>
                <a:spcPct val="120000"/>
              </a:lnSpc>
              <a:spcBef>
                <a:spcPts val="0"/>
              </a:spcBef>
              <a:buNone/>
            </a:pPr>
            <a:endParaRPr lang="en-US" sz="7200" dirty="0"/>
          </a:p>
          <a:p>
            <a:pPr marL="0" indent="0">
              <a:lnSpc>
                <a:spcPct val="120000"/>
              </a:lnSpc>
              <a:spcBef>
                <a:spcPts val="0"/>
              </a:spcBef>
              <a:buNone/>
            </a:pPr>
            <a:r>
              <a:rPr lang="en-US" sz="7200" dirty="0" err="1"/>
              <a:t>Certaines</a:t>
            </a:r>
            <a:r>
              <a:rPr lang="en-US" sz="7200" dirty="0"/>
              <a:t> </a:t>
            </a:r>
            <a:r>
              <a:rPr lang="en-US" sz="7200" dirty="0" err="1"/>
              <a:t>personnes</a:t>
            </a:r>
            <a:r>
              <a:rPr lang="en-US" sz="7200" dirty="0"/>
              <a:t> </a:t>
            </a:r>
            <a:r>
              <a:rPr lang="en-US" sz="7200" dirty="0" err="1"/>
              <a:t>accueillent</a:t>
            </a:r>
            <a:r>
              <a:rPr lang="en-US" sz="7200" dirty="0"/>
              <a:t> le changement avec </a:t>
            </a:r>
            <a:r>
              <a:rPr lang="en-US" sz="7200" dirty="0" err="1"/>
              <a:t>enthousiame</a:t>
            </a:r>
            <a:r>
              <a:rPr lang="en-US" sz="7200" dirty="0"/>
              <a:t>, le </a:t>
            </a:r>
            <a:r>
              <a:rPr lang="en-US" sz="7200" dirty="0" err="1"/>
              <a:t>voyant</a:t>
            </a:r>
            <a:r>
              <a:rPr lang="en-US" sz="7200" dirty="0"/>
              <a:t> </a:t>
            </a:r>
            <a:r>
              <a:rPr lang="en-US" sz="7200" dirty="0" err="1"/>
              <a:t>comme</a:t>
            </a:r>
            <a:r>
              <a:rPr lang="en-US" sz="7200" dirty="0"/>
              <a:t> </a:t>
            </a:r>
            <a:r>
              <a:rPr lang="en-US" sz="7200" dirty="0" err="1"/>
              <a:t>une</a:t>
            </a:r>
            <a:r>
              <a:rPr lang="en-US" sz="7200" dirty="0"/>
              <a:t> occasion de </a:t>
            </a:r>
            <a:r>
              <a:rPr lang="en-US" sz="7200" dirty="0" err="1"/>
              <a:t>croissance</a:t>
            </a:r>
            <a:r>
              <a:rPr lang="en-US" sz="7200" dirty="0"/>
              <a:t>, </a:t>
            </a:r>
            <a:r>
              <a:rPr lang="en-US" sz="7200" dirty="0" err="1"/>
              <a:t>tandique</a:t>
            </a:r>
            <a:r>
              <a:rPr lang="en-US" sz="7200" dirty="0"/>
              <a:t> </a:t>
            </a:r>
            <a:r>
              <a:rPr lang="en-US" sz="7200" dirty="0" err="1"/>
              <a:t>d'autres</a:t>
            </a:r>
            <a:r>
              <a:rPr lang="en-US" sz="7200" dirty="0"/>
              <a:t> </a:t>
            </a:r>
            <a:r>
              <a:rPr lang="en-US" sz="7200" dirty="0" err="1"/>
              <a:t>peuvent</a:t>
            </a:r>
            <a:r>
              <a:rPr lang="en-US" sz="7200" dirty="0"/>
              <a:t> se </a:t>
            </a:r>
            <a:r>
              <a:rPr lang="en-US" sz="7200" dirty="0" err="1"/>
              <a:t>sentir</a:t>
            </a:r>
            <a:r>
              <a:rPr lang="en-US" sz="7200" dirty="0"/>
              <a:t> </a:t>
            </a:r>
            <a:r>
              <a:rPr lang="en-US" sz="7200" dirty="0" err="1"/>
              <a:t>incertaines</a:t>
            </a:r>
            <a:r>
              <a:rPr lang="en-US" sz="7200" dirty="0"/>
              <a:t> </a:t>
            </a:r>
            <a:r>
              <a:rPr lang="en-US" sz="7200" dirty="0" err="1"/>
              <a:t>ou</a:t>
            </a:r>
            <a:r>
              <a:rPr lang="en-US" sz="7200" dirty="0"/>
              <a:t> </a:t>
            </a:r>
            <a:r>
              <a:rPr lang="en-US" sz="7200" dirty="0" err="1"/>
              <a:t>résistantes</a:t>
            </a:r>
            <a:r>
              <a:rPr lang="en-US" sz="7200" dirty="0"/>
              <a:t> </a:t>
            </a:r>
            <a:r>
              <a:rPr lang="en-US" sz="7200" dirty="0" err="1"/>
              <a:t>en</a:t>
            </a:r>
            <a:r>
              <a:rPr lang="en-US" sz="7200" dirty="0"/>
              <a:t> raison de la </a:t>
            </a:r>
            <a:r>
              <a:rPr lang="en-US" sz="7200" dirty="0" err="1"/>
              <a:t>peur</a:t>
            </a:r>
            <a:r>
              <a:rPr lang="en-US" sz="7200" dirty="0"/>
              <a:t> de </a:t>
            </a:r>
            <a:r>
              <a:rPr lang="en-US" sz="7200" dirty="0" err="1"/>
              <a:t>l'inconnu</a:t>
            </a:r>
            <a:r>
              <a:rPr lang="en-US" sz="7200" dirty="0"/>
              <a:t>.</a:t>
            </a:r>
          </a:p>
          <a:p>
            <a:pPr marL="0" indent="0">
              <a:buNone/>
            </a:pPr>
            <a:endParaRPr lang="en-US" sz="2000" dirty="0"/>
          </a:p>
          <a:p>
            <a:pPr marL="0"/>
            <a:endParaRPr lang="en-US" sz="2000" dirty="0"/>
          </a:p>
        </p:txBody>
      </p:sp>
      <p:sp>
        <p:nvSpPr>
          <p:cNvPr id="4" name="TextBox 3">
            <a:extLst>
              <a:ext uri="{FF2B5EF4-FFF2-40B4-BE49-F238E27FC236}">
                <a16:creationId xmlns:a16="http://schemas.microsoft.com/office/drawing/2014/main" id="{FBEA79F8-3C60-8F9C-E0CD-EA40F9BB3177}"/>
              </a:ext>
            </a:extLst>
          </p:cNvPr>
          <p:cNvSpPr txBox="1"/>
          <p:nvPr/>
        </p:nvSpPr>
        <p:spPr>
          <a:xfrm>
            <a:off x="5163338" y="4288913"/>
            <a:ext cx="5742972"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Arial,Sans-Serif"/>
              <a:buChar char="•"/>
            </a:pPr>
            <a:r>
              <a:rPr lang="en-US" b="1" dirty="0" err="1">
                <a:cs typeface="Arial"/>
              </a:rPr>
              <a:t>Personnalité</a:t>
            </a:r>
            <a:r>
              <a:rPr lang="en-US" b="1" dirty="0">
                <a:cs typeface="Arial"/>
              </a:rPr>
              <a:t> et état d'esprit</a:t>
            </a:r>
            <a:r>
              <a:rPr lang="en-US" dirty="0">
                <a:cs typeface="Arial"/>
              </a:rPr>
              <a:t>​</a:t>
            </a:r>
          </a:p>
          <a:p>
            <a:pPr marL="228600" indent="-228600">
              <a:buFont typeface="Arial,Sans-Serif"/>
              <a:buChar char="•"/>
            </a:pPr>
            <a:r>
              <a:rPr lang="en-US" b="1" dirty="0" err="1">
                <a:cs typeface="Arial"/>
              </a:rPr>
              <a:t>Expériences</a:t>
            </a:r>
            <a:r>
              <a:rPr lang="en-US" b="1" dirty="0">
                <a:cs typeface="Arial"/>
              </a:rPr>
              <a:t> </a:t>
            </a:r>
            <a:r>
              <a:rPr lang="en-US" b="1" dirty="0" err="1">
                <a:cs typeface="Arial"/>
              </a:rPr>
              <a:t>passées</a:t>
            </a:r>
            <a:r>
              <a:rPr lang="en-US" dirty="0">
                <a:cs typeface="Arial"/>
              </a:rPr>
              <a:t>​</a:t>
            </a:r>
          </a:p>
          <a:p>
            <a:pPr marL="228600" indent="-228600">
              <a:buFont typeface="Arial,Sans-Serif"/>
              <a:buChar char="•"/>
            </a:pPr>
            <a:r>
              <a:rPr lang="en-US" b="1" dirty="0">
                <a:cs typeface="Arial"/>
              </a:rPr>
              <a:t>Réseaux de </a:t>
            </a:r>
            <a:r>
              <a:rPr lang="en-US" b="1" dirty="0" err="1">
                <a:cs typeface="Arial"/>
              </a:rPr>
              <a:t>soutien</a:t>
            </a:r>
            <a:r>
              <a:rPr lang="en-US" dirty="0">
                <a:cs typeface="Arial"/>
              </a:rPr>
              <a:t>​</a:t>
            </a:r>
          </a:p>
          <a:p>
            <a:pPr marL="228600" indent="-228600">
              <a:buFont typeface="Arial,Sans-Serif"/>
              <a:buChar char="•"/>
            </a:pPr>
            <a:r>
              <a:rPr lang="en-US" b="1" dirty="0">
                <a:cs typeface="Arial"/>
              </a:rPr>
              <a:t>Charge de travail et moment </a:t>
            </a:r>
            <a:r>
              <a:rPr lang="en-US" b="1" dirty="0" err="1">
                <a:cs typeface="Arial"/>
              </a:rPr>
              <a:t>choisi</a:t>
            </a:r>
            <a:r>
              <a:rPr lang="en-US" dirty="0">
                <a:cs typeface="Arial"/>
              </a:rPr>
              <a:t>​</a:t>
            </a:r>
          </a:p>
          <a:p>
            <a:pPr marL="228600" indent="-228600">
              <a:buFont typeface="Arial,Sans-Serif"/>
              <a:buChar char="•"/>
            </a:pPr>
            <a:r>
              <a:rPr lang="en-US" b="1" dirty="0">
                <a:cs typeface="Arial"/>
              </a:rPr>
              <a:t>Communication et </a:t>
            </a:r>
            <a:r>
              <a:rPr lang="en-US" b="1" dirty="0" err="1">
                <a:cs typeface="Arial"/>
              </a:rPr>
              <a:t>clarté</a:t>
            </a:r>
            <a:endParaRPr lang="en-US" b="1" dirty="0">
              <a:cs typeface="Arial"/>
            </a:endParaRPr>
          </a:p>
        </p:txBody>
      </p:sp>
    </p:spTree>
    <p:extLst>
      <p:ext uri="{BB962C8B-B14F-4D97-AF65-F5344CB8AC3E}">
        <p14:creationId xmlns:p14="http://schemas.microsoft.com/office/powerpoint/2010/main" val="1169458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3.xml><?xml version="1.0" encoding="utf-8"?>
<p:tagLst xmlns:a="http://schemas.openxmlformats.org/drawingml/2006/main" xmlns:r="http://schemas.openxmlformats.org/officeDocument/2006/relationships" xmlns:p="http://schemas.openxmlformats.org/presentationml/2006/main">
  <p:tag name="NUM" val="12"/>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2e7ba58-59cb-4ba7-9e5c-4631c57f4712">
      <Terms xmlns="http://schemas.microsoft.com/office/infopath/2007/PartnerControls"/>
    </lcf76f155ced4ddcb4097134ff3c332f>
    <TaxCatchAll xmlns="9539ea52-fb6a-463f-b962-71954561f117" xsi:nil="true"/>
    <DateandTime xmlns="f2e7ba58-59cb-4ba7-9e5c-4631c57f471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AEFA46DEFE65439F6AB5EA96D5B50A" ma:contentTypeVersion="14" ma:contentTypeDescription="Create a new document." ma:contentTypeScope="" ma:versionID="d4e7ec084fd787943b29f974738015af">
  <xsd:schema xmlns:xsd="http://www.w3.org/2001/XMLSchema" xmlns:xs="http://www.w3.org/2001/XMLSchema" xmlns:p="http://schemas.microsoft.com/office/2006/metadata/properties" xmlns:ns2="f2e7ba58-59cb-4ba7-9e5c-4631c57f4712" xmlns:ns3="9539ea52-fb6a-463f-b962-71954561f117" targetNamespace="http://schemas.microsoft.com/office/2006/metadata/properties" ma:root="true" ma:fieldsID="6359d75b2a8717fffe7f436aabb7d9d6" ns2:_="" ns3:_="">
    <xsd:import namespace="f2e7ba58-59cb-4ba7-9e5c-4631c57f4712"/>
    <xsd:import namespace="9539ea52-fb6a-463f-b962-71954561f1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DateandTime"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7ba58-59cb-4ba7-9e5c-4631c57f47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DateandTime" ma:index="14" nillable="true" ma:displayName="Date and Time" ma:format="DateOnly" ma:internalName="DateandTime">
      <xsd:simpleType>
        <xsd:restriction base="dms:DateTim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38d4629-38ad-4148-bc9e-acd04a442d3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39ea52-fb6a-463f-b962-71954561f1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edaa79f2-7375-42ca-a2ea-853ab2f8593f}" ma:internalName="TaxCatchAll" ma:showField="CatchAllData" ma:web="9539ea52-fb6a-463f-b962-71954561f1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9D00FE-F37C-4E14-8719-44B8EE72BBB7}">
  <ds:schemaRefs>
    <ds:schemaRef ds:uri="4a8324f8-10e0-42c9-8a9f-8aa76b7b07a7"/>
    <ds:schemaRef ds:uri="9539ea52-fb6a-463f-b962-71954561f117"/>
    <ds:schemaRef ds:uri="9d71fdf0-d220-403a-9531-ad65ebf45c1d"/>
    <ds:schemaRef ds:uri="f2e7ba58-59cb-4ba7-9e5c-4631c57f4712"/>
    <ds:schemaRef ds:uri="f76aaf80-9812-406c-9dd3-ccb851cf3a7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EFC2AC5-786B-48EC-B5AA-B677213B9C87}">
  <ds:schemaRefs>
    <ds:schemaRef ds:uri="http://schemas.microsoft.com/sharepoint/v3/contenttype/forms"/>
  </ds:schemaRefs>
</ds:datastoreItem>
</file>

<file path=customXml/itemProps3.xml><?xml version="1.0" encoding="utf-8"?>
<ds:datastoreItem xmlns:ds="http://schemas.openxmlformats.org/officeDocument/2006/customXml" ds:itemID="{180E8881-07E3-40A9-AC13-B843C96F0633}">
  <ds:schemaRefs>
    <ds:schemaRef ds:uri="9539ea52-fb6a-463f-b962-71954561f117"/>
    <ds:schemaRef ds:uri="f2e7ba58-59cb-4ba7-9e5c-4631c57f47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141</TotalTime>
  <Words>1131</Words>
  <Application>Microsoft Office PowerPoint</Application>
  <PresentationFormat>Widescreen</PresentationFormat>
  <Paragraphs>143</Paragraphs>
  <Slides>20</Slides>
  <Notes>16</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ＭＳ Ｐゴシック</vt:lpstr>
      <vt:lpstr>Aptos</vt:lpstr>
      <vt:lpstr>Aptos Display</vt:lpstr>
      <vt:lpstr>Arial</vt:lpstr>
      <vt:lpstr>Arial,Sans-Serif</vt:lpstr>
      <vt:lpstr>Calibri</vt:lpstr>
      <vt:lpstr>Calibri (Body)</vt:lpstr>
      <vt:lpstr>Calibri Light</vt:lpstr>
      <vt:lpstr>Courier New</vt:lpstr>
      <vt:lpstr>inherit</vt:lpstr>
      <vt:lpstr>Segoe UI</vt:lpstr>
      <vt:lpstr>Times New Roman</vt:lpstr>
      <vt:lpstr>Verdana</vt:lpstr>
      <vt:lpstr>office theme</vt:lpstr>
      <vt:lpstr>  Naviguer dans le changement: comprendre la dimension humaine de la transformation</vt:lpstr>
      <vt:lpstr>Qu’est-ce que la gestion du changement?</vt:lpstr>
      <vt:lpstr>Le but de la gestion du changement </vt:lpstr>
      <vt:lpstr>Étapes du changement</vt:lpstr>
      <vt:lpstr>L’effet de marathon </vt:lpstr>
      <vt:lpstr>Types de changements : volontaires et involontaires</vt:lpstr>
      <vt:lpstr>Transition – Réagir au changement est personnel</vt:lpstr>
      <vt:lpstr>Les trois phases de la transition</vt:lpstr>
      <vt:lpstr>Le côté humain du changement</vt:lpstr>
      <vt:lpstr>  Poll - Emotional Response /     Sondage- Réaction émotionnelle</vt:lpstr>
      <vt:lpstr>Le changement peut susciter une gamme d'emotions</vt:lpstr>
      <vt:lpstr>La courbe de changement</vt:lpstr>
      <vt:lpstr>Poll : Practical Needs For Adapting </vt:lpstr>
      <vt:lpstr>La résistance au changement </vt:lpstr>
      <vt:lpstr>Stratégies pour surmonter la résistance  </vt:lpstr>
      <vt:lpstr>Prendre soin de soi et des autres en période de changement</vt:lpstr>
      <vt:lpstr>  Exercice de pleine consience</vt:lpstr>
      <vt:lpstr>PowerPoint Presentation</vt:lpstr>
      <vt:lpstr>Questions?</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Marie-Lyne Renaud</dc:creator>
  <cp:lastModifiedBy>Nuuh, Awo (HC/SC)</cp:lastModifiedBy>
  <cp:revision>125</cp:revision>
  <dcterms:created xsi:type="dcterms:W3CDTF">2013-07-15T20:26:40Z</dcterms:created>
  <dcterms:modified xsi:type="dcterms:W3CDTF">2025-08-08T15:37:39Z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0x010100A2AEFA46DEFE65439F6AB5EA96D5B50A</vt:lpwstr>
  </property>
  <property fmtid="{D5CDD505-2E9C-101B-9397-08002B2CF9AE}" pid="3" name="_dlc_DocIdItemGuid">
    <vt:lpwstr>665cbb42-7792-4332-a836-b6f75dbfdff5</vt:lpwstr>
  </property>
  <property fmtid="{D5CDD505-2E9C-101B-9397-08002B2CF9AE}" pid="4" name="MediaServiceImageTags">
    <vt:lpwstr/>
  </property>
  <property fmtid="{D5CDD505-2E9C-101B-9397-08002B2CF9AE}" pid="5" name="MSIP_Label_9dacc104-dfa0-47ae-bf90-8b8a399431b6_Enabled">
    <vt:lpwstr>true</vt:lpwstr>
  </property>
  <property fmtid="{D5CDD505-2E9C-101B-9397-08002B2CF9AE}" pid="6" name="MSIP_Label_9dacc104-dfa0-47ae-bf90-8b8a399431b6_SetDate">
    <vt:lpwstr>2025-06-17T14:47:14Z</vt:lpwstr>
  </property>
  <property fmtid="{D5CDD505-2E9C-101B-9397-08002B2CF9AE}" pid="7" name="MSIP_Label_9dacc104-dfa0-47ae-bf90-8b8a399431b6_Method">
    <vt:lpwstr>Standard</vt:lpwstr>
  </property>
  <property fmtid="{D5CDD505-2E9C-101B-9397-08002B2CF9AE}" pid="8" name="MSIP_Label_9dacc104-dfa0-47ae-bf90-8b8a399431b6_Name">
    <vt:lpwstr>Unclassified</vt:lpwstr>
  </property>
  <property fmtid="{D5CDD505-2E9C-101B-9397-08002B2CF9AE}" pid="9" name="MSIP_Label_9dacc104-dfa0-47ae-bf90-8b8a399431b6_SiteId">
    <vt:lpwstr>38430cd6-eda5-46f2-886a-f2a305fd49bc</vt:lpwstr>
  </property>
  <property fmtid="{D5CDD505-2E9C-101B-9397-08002B2CF9AE}" pid="10" name="MSIP_Label_9dacc104-dfa0-47ae-bf90-8b8a399431b6_ActionId">
    <vt:lpwstr>68677b84-de6c-4384-a439-4d579da270b9</vt:lpwstr>
  </property>
  <property fmtid="{D5CDD505-2E9C-101B-9397-08002B2CF9AE}" pid="11" name="MSIP_Label_9dacc104-dfa0-47ae-bf90-8b8a399431b6_ContentBits">
    <vt:lpwstr>0</vt:lpwstr>
  </property>
  <property fmtid="{D5CDD505-2E9C-101B-9397-08002B2CF9AE}" pid="12" name="MSIP_Label_9dacc104-dfa0-47ae-bf90-8b8a399431b6_Tag">
    <vt:lpwstr>10, 3, 0, 1</vt:lpwstr>
  </property>
  <property fmtid="{D5CDD505-2E9C-101B-9397-08002B2CF9AE}" pid="14" name="_NewReviewCycle">
    <vt:lpwstr/>
  </property>
  <property fmtid="{D5CDD505-2E9C-101B-9397-08002B2CF9AE}" pid="18" name="MSIP_Label_05d8ed60-cd71-485b-a85b-277aaf32f506_Enabled">
    <vt:lpwstr>true</vt:lpwstr>
  </property>
  <property fmtid="{D5CDD505-2E9C-101B-9397-08002B2CF9AE}" pid="19" name="MSIP_Label_05d8ed60-cd71-485b-a85b-277aaf32f506_SetDate">
    <vt:lpwstr>2025-08-08T15:37:31Z</vt:lpwstr>
  </property>
  <property fmtid="{D5CDD505-2E9C-101B-9397-08002B2CF9AE}" pid="20" name="MSIP_Label_05d8ed60-cd71-485b-a85b-277aaf32f506_Method">
    <vt:lpwstr>Standard</vt:lpwstr>
  </property>
  <property fmtid="{D5CDD505-2E9C-101B-9397-08002B2CF9AE}" pid="21" name="MSIP_Label_05d8ed60-cd71-485b-a85b-277aaf32f506_Name">
    <vt:lpwstr>Unclassified</vt:lpwstr>
  </property>
  <property fmtid="{D5CDD505-2E9C-101B-9397-08002B2CF9AE}" pid="22" name="MSIP_Label_05d8ed60-cd71-485b-a85b-277aaf32f506_SiteId">
    <vt:lpwstr>42fd9015-de4d-4223-a368-baeacab48927</vt:lpwstr>
  </property>
  <property fmtid="{D5CDD505-2E9C-101B-9397-08002B2CF9AE}" pid="23" name="MSIP_Label_05d8ed60-cd71-485b-a85b-277aaf32f506_ActionId">
    <vt:lpwstr>e5bc1cf3-bcf5-4dff-adb1-52a3007f3f95</vt:lpwstr>
  </property>
  <property fmtid="{D5CDD505-2E9C-101B-9397-08002B2CF9AE}" pid="24" name="MSIP_Label_05d8ed60-cd71-485b-a85b-277aaf32f506_ContentBits">
    <vt:lpwstr>1</vt:lpwstr>
  </property>
  <property fmtid="{D5CDD505-2E9C-101B-9397-08002B2CF9AE}" pid="25" name="MSIP_Label_05d8ed60-cd71-485b-a85b-277aaf32f506_Tag">
    <vt:lpwstr>10, 3, 0, 1</vt:lpwstr>
  </property>
  <property fmtid="{D5CDD505-2E9C-101B-9397-08002B2CF9AE}" pid="26" name="ClassificationContentMarkingHeaderLocations">
    <vt:lpwstr>office theme:8</vt:lpwstr>
  </property>
  <property fmtid="{D5CDD505-2E9C-101B-9397-08002B2CF9AE}" pid="27" name="ClassificationContentMarkingHeaderText">
    <vt:lpwstr>Unclassified / Non classifié</vt:lpwstr>
  </property>
</Properties>
</file>