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2"/>
    <p:sldId id="257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769"/>
    <a:srgbClr val="7A2221"/>
    <a:srgbClr val="46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3"/>
    <p:restoredTop sz="94655"/>
  </p:normalViewPr>
  <p:slideViewPr>
    <p:cSldViewPr snapToGrid="0">
      <p:cViewPr varScale="1">
        <p:scale>
          <a:sx n="152" d="100"/>
          <a:sy n="152" d="100"/>
        </p:scale>
        <p:origin x="224" y="1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80EF35C8-A0AE-468F-886C-F6B6700CB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3571" y="1162877"/>
            <a:ext cx="5961260" cy="327991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600" b="1" i="0">
                <a:solidFill>
                  <a:srgbClr val="2E57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fr-CA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4ECB428-361C-4AB5-90B4-75A919FD5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1982" y="4512365"/>
            <a:ext cx="5981957" cy="18486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000">
                <a:solidFill>
                  <a:srgbClr val="2E5769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un sous-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US" dirty="0"/>
          </a:p>
        </p:txBody>
      </p:sp>
      <p:pic>
        <p:nvPicPr>
          <p:cNvPr id="3" name="Picture 2" descr="Mot-symbole « Canada »">
            <a:extLst>
              <a:ext uri="{FF2B5EF4-FFF2-40B4-BE49-F238E27FC236}">
                <a16:creationId xmlns:a16="http://schemas.microsoft.com/office/drawing/2014/main" id="{81138E1D-8799-5E8D-A254-AFFD3739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8732" y="370509"/>
            <a:ext cx="1816100" cy="431800"/>
          </a:xfrm>
          <a:prstGeom prst="rect">
            <a:avLst/>
          </a:prstGeom>
        </p:spPr>
      </p:pic>
      <p:pic>
        <p:nvPicPr>
          <p:cNvPr id="4" name="Picture 3" descr="PIM d’ISDE">
            <a:extLst>
              <a:ext uri="{FF2B5EF4-FFF2-40B4-BE49-F238E27FC236}">
                <a16:creationId xmlns:a16="http://schemas.microsoft.com/office/drawing/2014/main" id="{E3C702ED-17BE-253B-606B-9642A1C627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419" y="504747"/>
            <a:ext cx="6197600" cy="3175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844550" y="2535238"/>
            <a:ext cx="10506075" cy="4322763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r>
              <a:rPr lang="en-CA" dirty="0" err="1"/>
              <a:t>Cliquez</a:t>
            </a:r>
            <a:r>
              <a:rPr lang="en-CA" dirty="0"/>
              <a:t> pour </a:t>
            </a:r>
            <a:r>
              <a:rPr lang="en-CA" dirty="0" err="1"/>
              <a:t>ajouter</a:t>
            </a:r>
            <a:r>
              <a:rPr lang="en-CA" dirty="0"/>
              <a:t> du </a:t>
            </a:r>
            <a:r>
              <a:rPr lang="en-CA" dirty="0" err="1"/>
              <a:t>texte</a:t>
            </a:r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4887" y="1222513"/>
            <a:ext cx="10534789" cy="12825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5400" b="1">
                <a:solidFill>
                  <a:srgbClr val="2E5769"/>
                </a:solidFill>
              </a:defRPr>
            </a:lvl1pPr>
          </a:lstStyle>
          <a:p>
            <a:r>
              <a:rPr lang="en-CA" dirty="0" err="1"/>
              <a:t>Cliquez</a:t>
            </a:r>
            <a:r>
              <a:rPr lang="en-CA" dirty="0"/>
              <a:t> pour </a:t>
            </a:r>
            <a:r>
              <a:rPr lang="en-CA" dirty="0" err="1"/>
              <a:t>ajouter</a:t>
            </a:r>
            <a:r>
              <a:rPr lang="en-CA" dirty="0"/>
              <a:t> un titre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50715D-140C-4577-B107-B435EA484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164" y="727113"/>
            <a:ext cx="10617104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rgbClr val="2E57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le </a:t>
            </a:r>
            <a:r>
              <a:rPr lang="en-US" dirty="0" err="1"/>
              <a:t>titre</a:t>
            </a:r>
            <a:r>
              <a:rPr lang="en-US" dirty="0"/>
              <a:t> de la section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B11E4D5-90A5-4589-A105-5C223A1D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0F12DB-B273-4775-AA5E-D4B14349A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463635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310-D547-F37A-E770-09D5F9BD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1B05-F525-8C93-FE74-CFC260349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91518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 noGrp="1"/>
          </p:cNvSpPr>
          <p:nvPr>
            <p:ph type="title"/>
          </p:nvPr>
        </p:nvSpPr>
        <p:spPr>
          <a:xfrm>
            <a:off x="760164" y="727112"/>
            <a:ext cx="10617104" cy="2743201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Caroline A.</cp:lastModifiedBy>
  <cp:revision>17</cp:revision>
  <dcterms:modified xsi:type="dcterms:W3CDTF">2023-08-04T21:02:05Z</dcterms:modified>
</cp:coreProperties>
</file>