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3" r:id="rId1"/>
    <p:sldMasterId id="2147483654" r:id="rId2"/>
  </p:sldMasterIdLst>
  <p:notesMasterIdLst>
    <p:notesMasterId r:id="rId61"/>
  </p:notesMasterIdLst>
  <p:sldIdLst>
    <p:sldId id="285" r:id="rId3"/>
    <p:sldId id="256" r:id="rId4"/>
    <p:sldId id="257" r:id="rId5"/>
    <p:sldId id="286" r:id="rId6"/>
    <p:sldId id="258" r:id="rId7"/>
    <p:sldId id="313" r:id="rId8"/>
    <p:sldId id="259" r:id="rId9"/>
    <p:sldId id="288" r:id="rId10"/>
    <p:sldId id="260" r:id="rId11"/>
    <p:sldId id="314" r:id="rId12"/>
    <p:sldId id="261" r:id="rId13"/>
    <p:sldId id="315" r:id="rId14"/>
    <p:sldId id="262" r:id="rId15"/>
    <p:sldId id="316" r:id="rId16"/>
    <p:sldId id="263" r:id="rId17"/>
    <p:sldId id="317" r:id="rId18"/>
    <p:sldId id="264" r:id="rId19"/>
    <p:sldId id="318" r:id="rId20"/>
    <p:sldId id="265" r:id="rId21"/>
    <p:sldId id="319" r:id="rId22"/>
    <p:sldId id="266" r:id="rId23"/>
    <p:sldId id="320" r:id="rId24"/>
    <p:sldId id="267" r:id="rId25"/>
    <p:sldId id="321" r:id="rId26"/>
    <p:sldId id="268" r:id="rId27"/>
    <p:sldId id="322" r:id="rId28"/>
    <p:sldId id="269" r:id="rId29"/>
    <p:sldId id="323" r:id="rId30"/>
    <p:sldId id="270" r:id="rId31"/>
    <p:sldId id="324" r:id="rId32"/>
    <p:sldId id="271" r:id="rId33"/>
    <p:sldId id="325" r:id="rId34"/>
    <p:sldId id="272" r:id="rId35"/>
    <p:sldId id="326" r:id="rId36"/>
    <p:sldId id="273" r:id="rId37"/>
    <p:sldId id="327" r:id="rId38"/>
    <p:sldId id="274" r:id="rId39"/>
    <p:sldId id="328" r:id="rId40"/>
    <p:sldId id="275" r:id="rId41"/>
    <p:sldId id="329" r:id="rId42"/>
    <p:sldId id="276" r:id="rId43"/>
    <p:sldId id="330" r:id="rId44"/>
    <p:sldId id="277" r:id="rId45"/>
    <p:sldId id="331" r:id="rId46"/>
    <p:sldId id="278" r:id="rId47"/>
    <p:sldId id="332" r:id="rId48"/>
    <p:sldId id="279" r:id="rId49"/>
    <p:sldId id="333" r:id="rId50"/>
    <p:sldId id="280" r:id="rId51"/>
    <p:sldId id="334" r:id="rId52"/>
    <p:sldId id="281" r:id="rId53"/>
    <p:sldId id="335" r:id="rId54"/>
    <p:sldId id="282" r:id="rId55"/>
    <p:sldId id="336" r:id="rId56"/>
    <p:sldId id="283" r:id="rId57"/>
    <p:sldId id="337" r:id="rId58"/>
    <p:sldId id="284" r:id="rId59"/>
    <p:sldId id="338" r:id="rId60"/>
  </p:sldIdLst>
  <p:sldSz cx="9144000" cy="5143500" type="screen16x9"/>
  <p:notesSz cx="6858000" cy="9144000"/>
  <p:embeddedFontLst>
    <p:embeddedFont>
      <p:font typeface="Lora" pitchFamily="2" charset="0"/>
      <p:regular r:id="rId62"/>
      <p:bold r:id="rId63"/>
      <p:italic r:id="rId64"/>
      <p:boldItalic r:id="rId65"/>
    </p:embeddedFont>
    <p:embeddedFont>
      <p:font typeface="Quattrocento Sans" panose="020B0604020202020204" charset="0"/>
      <p:regular r:id="rId66"/>
      <p:bold r:id="rId67"/>
      <p:italic r:id="rId68"/>
      <p:boldItalic r:id="rId69"/>
    </p:embeddedFont>
  </p:embeddedFontLst>
  <p:custDataLst>
    <p:tags r:id="rId7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autoAdjust="0"/>
    <p:restoredTop sz="86369" autoAdjust="0"/>
  </p:normalViewPr>
  <p:slideViewPr>
    <p:cSldViewPr snapToGrid="0">
      <p:cViewPr varScale="1">
        <p:scale>
          <a:sx n="125" d="100"/>
          <a:sy n="125" d="100"/>
        </p:scale>
        <p:origin x="534"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2.fntdata"/><Relationship Id="rId68" Type="http://schemas.openxmlformats.org/officeDocument/2006/relationships/font" Target="fonts/font7.fntdata"/><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5.fntdata"/><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4.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75dff95a9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g75dff95a9c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5dff95a9c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75dff95a9c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5dff95a9c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75dff95a9c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5dff95a9c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75dff95a9c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5dff95a9c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75dff95a9c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5dff95a9c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75dff95a9c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5dff95a9c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75dff95a9c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5dff95a9c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75dff95a9c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5dff95a9c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75dff95a9c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5dff95a9c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75dff95a9c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5dff95a9c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75dff95a9c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5dff95a9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g75dff95a9c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b5cb3df80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b5cb3df8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b5cb3df80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b5cb3df80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b5cb3df8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b5cb3df8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b5cb3df8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b5cb3df8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75dff95a9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g75dff95a9c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b5cb3df8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b5cb3df8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b5cb3df8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b5cb3df8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b5cb3df80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b5cb3df8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b5cb3df80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b5cb3df8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b5cb3df80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b5cb3df8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b5cb3df80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b5cb3df8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b5cb3df8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7b5cb3df80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a:solidFill>
                  <a:schemeClr val="dk1"/>
                </a:solidFill>
              </a:rPr>
              <a:t>Let us </a:t>
            </a:r>
            <a:r>
              <a:rPr lang="fr-CA" dirty="0" err="1">
                <a:solidFill>
                  <a:schemeClr val="dk1"/>
                </a:solidFill>
              </a:rPr>
              <a:t>begin</a:t>
            </a:r>
            <a:r>
              <a:rPr lang="fr-CA" dirty="0">
                <a:solidFill>
                  <a:schemeClr val="dk1"/>
                </a:solidFill>
              </a:rPr>
              <a:t>! 5 minutes</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a:solidFill>
                  <a:schemeClr val="dk1"/>
                </a:solidFill>
              </a:rPr>
              <a:t>Begin by </a:t>
            </a:r>
            <a:r>
              <a:rPr lang="fr-CA" dirty="0" err="1">
                <a:solidFill>
                  <a:schemeClr val="dk1"/>
                </a:solidFill>
              </a:rPr>
              <a:t>finding</a:t>
            </a:r>
            <a:r>
              <a:rPr lang="fr-CA" dirty="0">
                <a:solidFill>
                  <a:schemeClr val="dk1"/>
                </a:solidFill>
              </a:rPr>
              <a:t> a </a:t>
            </a:r>
            <a:r>
              <a:rPr lang="fr-CA" dirty="0" err="1">
                <a:solidFill>
                  <a:schemeClr val="dk1"/>
                </a:solidFill>
              </a:rPr>
              <a:t>comfortable</a:t>
            </a:r>
            <a:r>
              <a:rPr lang="fr-CA" dirty="0">
                <a:solidFill>
                  <a:schemeClr val="dk1"/>
                </a:solidFill>
              </a:rPr>
              <a:t> position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a:solidFill>
                  <a:schemeClr val="dk1"/>
                </a:solidFill>
              </a:rPr>
              <a:t>Close </a:t>
            </a:r>
            <a:r>
              <a:rPr lang="fr-CA" dirty="0" err="1">
                <a:solidFill>
                  <a:schemeClr val="dk1"/>
                </a:solidFill>
              </a:rPr>
              <a:t>your</a:t>
            </a:r>
            <a:r>
              <a:rPr lang="fr-CA" dirty="0">
                <a:solidFill>
                  <a:schemeClr val="dk1"/>
                </a:solidFill>
              </a:rPr>
              <a:t> </a:t>
            </a:r>
            <a:r>
              <a:rPr lang="fr-CA" dirty="0" err="1">
                <a:solidFill>
                  <a:schemeClr val="dk1"/>
                </a:solidFill>
              </a:rPr>
              <a:t>eyes</a:t>
            </a:r>
            <a:r>
              <a:rPr lang="fr-CA" dirty="0">
                <a:solidFill>
                  <a:schemeClr val="dk1"/>
                </a:solidFill>
              </a:rPr>
              <a:t> or focus </a:t>
            </a:r>
            <a:r>
              <a:rPr lang="fr-CA" dirty="0" err="1">
                <a:solidFill>
                  <a:schemeClr val="dk1"/>
                </a:solidFill>
              </a:rPr>
              <a:t>them</a:t>
            </a:r>
            <a:r>
              <a:rPr lang="fr-CA" dirty="0">
                <a:solidFill>
                  <a:schemeClr val="dk1"/>
                </a:solidFill>
              </a:rPr>
              <a:t> on one spot in the room</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err="1">
                <a:solidFill>
                  <a:schemeClr val="dk1"/>
                </a:solidFill>
              </a:rPr>
              <a:t>Take</a:t>
            </a:r>
            <a:r>
              <a:rPr lang="fr-CA" dirty="0">
                <a:solidFill>
                  <a:schemeClr val="dk1"/>
                </a:solidFill>
              </a:rPr>
              <a:t> a </a:t>
            </a:r>
            <a:r>
              <a:rPr lang="fr-CA" dirty="0" err="1">
                <a:solidFill>
                  <a:schemeClr val="dk1"/>
                </a:solidFill>
              </a:rPr>
              <a:t>deep</a:t>
            </a:r>
            <a:r>
              <a:rPr lang="fr-CA" dirty="0">
                <a:solidFill>
                  <a:schemeClr val="dk1"/>
                </a:solidFill>
              </a:rPr>
              <a:t> </a:t>
            </a:r>
            <a:r>
              <a:rPr lang="fr-CA" dirty="0" err="1">
                <a:solidFill>
                  <a:schemeClr val="dk1"/>
                </a:solidFill>
              </a:rPr>
              <a:t>breath</a:t>
            </a:r>
            <a:r>
              <a:rPr lang="fr-CA" dirty="0">
                <a:solidFill>
                  <a:schemeClr val="dk1"/>
                </a:solidFill>
              </a:rPr>
              <a:t> in………………….. And a </a:t>
            </a:r>
            <a:r>
              <a:rPr lang="fr-CA" dirty="0" err="1">
                <a:solidFill>
                  <a:schemeClr val="dk1"/>
                </a:solidFill>
              </a:rPr>
              <a:t>deep</a:t>
            </a:r>
            <a:r>
              <a:rPr lang="fr-CA" dirty="0">
                <a:solidFill>
                  <a:schemeClr val="dk1"/>
                </a:solidFill>
              </a:rPr>
              <a:t> </a:t>
            </a:r>
            <a:r>
              <a:rPr lang="fr-CA" dirty="0" err="1">
                <a:solidFill>
                  <a:schemeClr val="dk1"/>
                </a:solidFill>
              </a:rPr>
              <a:t>breath</a:t>
            </a:r>
            <a:r>
              <a:rPr lang="fr-CA" dirty="0">
                <a:solidFill>
                  <a:schemeClr val="dk1"/>
                </a:solidFill>
              </a:rPr>
              <a:t> out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a:solidFill>
                  <a:schemeClr val="dk1"/>
                </a:solidFill>
              </a:rPr>
              <a:t>Relax </a:t>
            </a:r>
            <a:r>
              <a:rPr lang="fr-CA" dirty="0" err="1">
                <a:solidFill>
                  <a:schemeClr val="dk1"/>
                </a:solidFill>
              </a:rPr>
              <a:t>your</a:t>
            </a:r>
            <a:r>
              <a:rPr lang="fr-CA" dirty="0">
                <a:solidFill>
                  <a:schemeClr val="dk1"/>
                </a:solidFill>
              </a:rPr>
              <a:t> </a:t>
            </a:r>
            <a:r>
              <a:rPr lang="fr-CA" dirty="0" err="1">
                <a:solidFill>
                  <a:schemeClr val="dk1"/>
                </a:solidFill>
              </a:rPr>
              <a:t>jaw</a:t>
            </a:r>
            <a:r>
              <a:rPr lang="fr-CA" dirty="0">
                <a:solidFill>
                  <a:schemeClr val="dk1"/>
                </a:solidFill>
              </a:rPr>
              <a:t> and </a:t>
            </a:r>
            <a:r>
              <a:rPr lang="fr-CA" dirty="0" err="1">
                <a:solidFill>
                  <a:schemeClr val="dk1"/>
                </a:solidFill>
              </a:rPr>
              <a:t>your</a:t>
            </a:r>
            <a:r>
              <a:rPr lang="fr-CA" dirty="0">
                <a:solidFill>
                  <a:schemeClr val="dk1"/>
                </a:solidFill>
              </a:rPr>
              <a:t> </a:t>
            </a:r>
            <a:r>
              <a:rPr lang="fr-CA" dirty="0" err="1">
                <a:solidFill>
                  <a:schemeClr val="dk1"/>
                </a:solidFill>
              </a:rPr>
              <a:t>shoulders</a:t>
            </a:r>
            <a:r>
              <a:rPr lang="fr-CA" dirty="0">
                <a:solidFill>
                  <a:schemeClr val="dk1"/>
                </a:solidFill>
              </a:rPr>
              <a:t>. </a:t>
            </a:r>
            <a:r>
              <a:rPr lang="fr-CA" dirty="0" err="1">
                <a:solidFill>
                  <a:schemeClr val="dk1"/>
                </a:solidFill>
              </a:rPr>
              <a:t>Take</a:t>
            </a:r>
            <a:r>
              <a:rPr lang="fr-CA" dirty="0">
                <a:solidFill>
                  <a:schemeClr val="dk1"/>
                </a:solidFill>
              </a:rPr>
              <a:t> </a:t>
            </a:r>
            <a:r>
              <a:rPr lang="fr-CA" dirty="0" err="1">
                <a:solidFill>
                  <a:schemeClr val="dk1"/>
                </a:solidFill>
              </a:rPr>
              <a:t>another</a:t>
            </a:r>
            <a:r>
              <a:rPr lang="fr-CA" dirty="0">
                <a:solidFill>
                  <a:schemeClr val="dk1"/>
                </a:solidFill>
              </a:rPr>
              <a:t> </a:t>
            </a:r>
            <a:r>
              <a:rPr lang="fr-CA" dirty="0" err="1">
                <a:solidFill>
                  <a:schemeClr val="dk1"/>
                </a:solidFill>
              </a:rPr>
              <a:t>deep</a:t>
            </a:r>
            <a:r>
              <a:rPr lang="fr-CA" dirty="0">
                <a:solidFill>
                  <a:schemeClr val="dk1"/>
                </a:solidFill>
              </a:rPr>
              <a:t> </a:t>
            </a:r>
            <a:r>
              <a:rPr lang="fr-CA" dirty="0" err="1">
                <a:solidFill>
                  <a:schemeClr val="dk1"/>
                </a:solidFill>
              </a:rPr>
              <a:t>breath</a:t>
            </a:r>
            <a:r>
              <a:rPr lang="fr-CA" dirty="0">
                <a:solidFill>
                  <a:schemeClr val="dk1"/>
                </a:solidFill>
              </a:rPr>
              <a:t> in……… and </a:t>
            </a:r>
            <a:r>
              <a:rPr lang="fr-CA" dirty="0" err="1">
                <a:solidFill>
                  <a:schemeClr val="dk1"/>
                </a:solidFill>
              </a:rPr>
              <a:t>another</a:t>
            </a:r>
            <a:r>
              <a:rPr lang="fr-CA" dirty="0">
                <a:solidFill>
                  <a:schemeClr val="dk1"/>
                </a:solidFill>
              </a:rPr>
              <a:t> </a:t>
            </a:r>
            <a:r>
              <a:rPr lang="fr-CA" dirty="0" err="1">
                <a:solidFill>
                  <a:schemeClr val="dk1"/>
                </a:solidFill>
              </a:rPr>
              <a:t>deep</a:t>
            </a:r>
            <a:r>
              <a:rPr lang="fr-CA" dirty="0">
                <a:solidFill>
                  <a:schemeClr val="dk1"/>
                </a:solidFill>
              </a:rPr>
              <a:t> </a:t>
            </a:r>
            <a:r>
              <a:rPr lang="fr-CA" dirty="0" err="1">
                <a:solidFill>
                  <a:schemeClr val="dk1"/>
                </a:solidFill>
              </a:rPr>
              <a:t>breath</a:t>
            </a:r>
            <a:r>
              <a:rPr lang="fr-CA" dirty="0">
                <a:solidFill>
                  <a:schemeClr val="dk1"/>
                </a:solidFill>
              </a:rPr>
              <a:t> out.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err="1">
                <a:solidFill>
                  <a:schemeClr val="dk1"/>
                </a:solidFill>
              </a:rPr>
              <a:t>Keep</a:t>
            </a:r>
            <a:r>
              <a:rPr lang="fr-CA" dirty="0">
                <a:solidFill>
                  <a:schemeClr val="dk1"/>
                </a:solidFill>
              </a:rPr>
              <a:t> </a:t>
            </a:r>
            <a:r>
              <a:rPr lang="fr-CA" dirty="0" err="1">
                <a:solidFill>
                  <a:schemeClr val="dk1"/>
                </a:solidFill>
              </a:rPr>
              <a:t>your</a:t>
            </a:r>
            <a:r>
              <a:rPr lang="fr-CA" dirty="0">
                <a:solidFill>
                  <a:schemeClr val="dk1"/>
                </a:solidFill>
              </a:rPr>
              <a:t> </a:t>
            </a:r>
            <a:r>
              <a:rPr lang="fr-CA" dirty="0" err="1">
                <a:solidFill>
                  <a:schemeClr val="dk1"/>
                </a:solidFill>
              </a:rPr>
              <a:t>breathing</a:t>
            </a:r>
            <a:r>
              <a:rPr lang="fr-CA" dirty="0">
                <a:solidFill>
                  <a:schemeClr val="dk1"/>
                </a:solidFill>
              </a:rPr>
              <a:t> slow and </a:t>
            </a:r>
            <a:r>
              <a:rPr lang="fr-CA" dirty="0" err="1">
                <a:solidFill>
                  <a:schemeClr val="dk1"/>
                </a:solidFill>
              </a:rPr>
              <a:t>relaxed</a:t>
            </a:r>
            <a:r>
              <a:rPr lang="fr-CA" dirty="0">
                <a:solidFill>
                  <a:schemeClr val="dk1"/>
                </a:solidFill>
              </a:rPr>
              <a:t>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err="1">
                <a:solidFill>
                  <a:schemeClr val="dk1"/>
                </a:solidFill>
              </a:rPr>
              <a:t>Now</a:t>
            </a:r>
            <a:r>
              <a:rPr lang="fr-CA" dirty="0">
                <a:solidFill>
                  <a:schemeClr val="dk1"/>
                </a:solidFill>
              </a:rPr>
              <a:t> imagine </a:t>
            </a:r>
            <a:r>
              <a:rPr lang="fr-CA" dirty="0" err="1">
                <a:solidFill>
                  <a:schemeClr val="dk1"/>
                </a:solidFill>
              </a:rPr>
              <a:t>looking</a:t>
            </a:r>
            <a:r>
              <a:rPr lang="fr-CA" dirty="0">
                <a:solidFill>
                  <a:schemeClr val="dk1"/>
                </a:solidFill>
              </a:rPr>
              <a:t> at a </a:t>
            </a:r>
            <a:r>
              <a:rPr lang="fr-CA" dirty="0" err="1">
                <a:solidFill>
                  <a:schemeClr val="dk1"/>
                </a:solidFill>
              </a:rPr>
              <a:t>flower</a:t>
            </a:r>
            <a:r>
              <a:rPr lang="fr-CA" dirty="0">
                <a:solidFill>
                  <a:schemeClr val="dk1"/>
                </a:solidFill>
              </a:rPr>
              <a:t>. </a:t>
            </a:r>
            <a:r>
              <a:rPr lang="fr-CA" dirty="0" err="1">
                <a:solidFill>
                  <a:schemeClr val="dk1"/>
                </a:solidFill>
              </a:rPr>
              <a:t>What</a:t>
            </a:r>
            <a:r>
              <a:rPr lang="fr-CA" dirty="0">
                <a:solidFill>
                  <a:schemeClr val="dk1"/>
                </a:solidFill>
              </a:rPr>
              <a:t> </a:t>
            </a:r>
            <a:r>
              <a:rPr lang="fr-CA" dirty="0" err="1">
                <a:solidFill>
                  <a:schemeClr val="dk1"/>
                </a:solidFill>
              </a:rPr>
              <a:t>colour</a:t>
            </a:r>
            <a:r>
              <a:rPr lang="fr-CA" dirty="0">
                <a:solidFill>
                  <a:schemeClr val="dk1"/>
                </a:solidFill>
              </a:rPr>
              <a:t> </a:t>
            </a:r>
            <a:r>
              <a:rPr lang="fr-CA" dirty="0" err="1">
                <a:solidFill>
                  <a:schemeClr val="dk1"/>
                </a:solidFill>
              </a:rPr>
              <a:t>is</a:t>
            </a:r>
            <a:r>
              <a:rPr lang="fr-CA" dirty="0">
                <a:solidFill>
                  <a:schemeClr val="dk1"/>
                </a:solidFill>
              </a:rPr>
              <a:t> </a:t>
            </a:r>
            <a:r>
              <a:rPr lang="fr-CA" dirty="0" err="1">
                <a:solidFill>
                  <a:schemeClr val="dk1"/>
                </a:solidFill>
              </a:rPr>
              <a:t>it</a:t>
            </a:r>
            <a:r>
              <a:rPr lang="fr-CA" dirty="0">
                <a:solidFill>
                  <a:schemeClr val="dk1"/>
                </a:solidFill>
              </a:rPr>
              <a:t>? </a:t>
            </a:r>
            <a:r>
              <a:rPr lang="fr-CA" dirty="0" err="1">
                <a:solidFill>
                  <a:schemeClr val="dk1"/>
                </a:solidFill>
              </a:rPr>
              <a:t>See</a:t>
            </a:r>
            <a:r>
              <a:rPr lang="fr-CA" dirty="0">
                <a:solidFill>
                  <a:schemeClr val="dk1"/>
                </a:solidFill>
              </a:rPr>
              <a:t> the </a:t>
            </a:r>
            <a:r>
              <a:rPr lang="fr-CA" dirty="0" err="1">
                <a:solidFill>
                  <a:schemeClr val="dk1"/>
                </a:solidFill>
              </a:rPr>
              <a:t>petals</a:t>
            </a:r>
            <a:r>
              <a:rPr lang="fr-CA" dirty="0">
                <a:solidFill>
                  <a:schemeClr val="dk1"/>
                </a:solidFill>
              </a:rPr>
              <a:t>, the </a:t>
            </a:r>
            <a:r>
              <a:rPr lang="fr-CA" dirty="0" err="1">
                <a:solidFill>
                  <a:schemeClr val="dk1"/>
                </a:solidFill>
              </a:rPr>
              <a:t>leaves</a:t>
            </a:r>
            <a:r>
              <a:rPr lang="fr-CA" dirty="0">
                <a:solidFill>
                  <a:schemeClr val="dk1"/>
                </a:solidFill>
              </a:rPr>
              <a:t>, the stem. Imagine </a:t>
            </a:r>
            <a:r>
              <a:rPr lang="fr-CA" dirty="0" err="1">
                <a:solidFill>
                  <a:schemeClr val="dk1"/>
                </a:solidFill>
              </a:rPr>
              <a:t>looking</a:t>
            </a:r>
            <a:r>
              <a:rPr lang="fr-CA" dirty="0">
                <a:solidFill>
                  <a:schemeClr val="dk1"/>
                </a:solidFill>
              </a:rPr>
              <a:t> at the </a:t>
            </a:r>
            <a:r>
              <a:rPr lang="fr-CA" dirty="0" err="1">
                <a:solidFill>
                  <a:schemeClr val="dk1"/>
                </a:solidFill>
              </a:rPr>
              <a:t>flower</a:t>
            </a:r>
            <a:r>
              <a:rPr lang="fr-CA" dirty="0">
                <a:solidFill>
                  <a:schemeClr val="dk1"/>
                </a:solidFill>
              </a:rPr>
              <a:t> </a:t>
            </a:r>
            <a:r>
              <a:rPr lang="fr-CA" dirty="0" err="1">
                <a:solidFill>
                  <a:schemeClr val="dk1"/>
                </a:solidFill>
              </a:rPr>
              <a:t>from</a:t>
            </a:r>
            <a:r>
              <a:rPr lang="fr-CA" dirty="0">
                <a:solidFill>
                  <a:schemeClr val="dk1"/>
                </a:solidFill>
              </a:rPr>
              <a:t> </a:t>
            </a:r>
            <a:r>
              <a:rPr lang="fr-CA" dirty="0" err="1">
                <a:solidFill>
                  <a:schemeClr val="dk1"/>
                </a:solidFill>
              </a:rPr>
              <a:t>very</a:t>
            </a:r>
            <a:r>
              <a:rPr lang="fr-CA" dirty="0">
                <a:solidFill>
                  <a:schemeClr val="dk1"/>
                </a:solidFill>
              </a:rPr>
              <a:t> close up. </a:t>
            </a:r>
            <a:r>
              <a:rPr lang="fr-CA" dirty="0" err="1">
                <a:solidFill>
                  <a:schemeClr val="dk1"/>
                </a:solidFill>
              </a:rPr>
              <a:t>See</a:t>
            </a:r>
            <a:r>
              <a:rPr lang="fr-CA" dirty="0">
                <a:solidFill>
                  <a:schemeClr val="dk1"/>
                </a:solidFill>
              </a:rPr>
              <a:t> the fine </a:t>
            </a:r>
            <a:r>
              <a:rPr lang="fr-CA" dirty="0" err="1">
                <a:solidFill>
                  <a:schemeClr val="dk1"/>
                </a:solidFill>
              </a:rPr>
              <a:t>details</a:t>
            </a:r>
            <a:r>
              <a:rPr lang="fr-CA" dirty="0">
                <a:solidFill>
                  <a:schemeClr val="dk1"/>
                </a:solidFill>
              </a:rPr>
              <a:t> of the </a:t>
            </a:r>
            <a:r>
              <a:rPr lang="fr-CA" dirty="0" err="1">
                <a:solidFill>
                  <a:schemeClr val="dk1"/>
                </a:solidFill>
              </a:rPr>
              <a:t>flower</a:t>
            </a:r>
            <a:r>
              <a:rPr lang="fr-CA" dirty="0">
                <a:solidFill>
                  <a:schemeClr val="dk1"/>
                </a:solidFill>
              </a:rPr>
              <a:t> </a:t>
            </a:r>
            <a:r>
              <a:rPr lang="fr-CA" dirty="0" err="1">
                <a:solidFill>
                  <a:schemeClr val="dk1"/>
                </a:solidFill>
              </a:rPr>
              <a:t>including</a:t>
            </a:r>
            <a:r>
              <a:rPr lang="fr-CA" dirty="0">
                <a:solidFill>
                  <a:schemeClr val="dk1"/>
                </a:solidFill>
              </a:rPr>
              <a:t> </a:t>
            </a:r>
            <a:r>
              <a:rPr lang="fr-CA" dirty="0" err="1">
                <a:solidFill>
                  <a:schemeClr val="dk1"/>
                </a:solidFill>
              </a:rPr>
              <a:t>any</a:t>
            </a:r>
            <a:r>
              <a:rPr lang="fr-CA" dirty="0">
                <a:solidFill>
                  <a:schemeClr val="dk1"/>
                </a:solidFill>
              </a:rPr>
              <a:t> texture in the </a:t>
            </a:r>
            <a:r>
              <a:rPr lang="fr-CA" dirty="0" err="1">
                <a:solidFill>
                  <a:schemeClr val="dk1"/>
                </a:solidFill>
              </a:rPr>
              <a:t>petals</a:t>
            </a:r>
            <a:r>
              <a:rPr lang="fr-CA" dirty="0">
                <a:solidFill>
                  <a:schemeClr val="dk1"/>
                </a:solidFill>
              </a:rPr>
              <a:t>, drops of water, grains of pollen.</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err="1">
                <a:solidFill>
                  <a:schemeClr val="dk1"/>
                </a:solidFill>
              </a:rPr>
              <a:t>Let's</a:t>
            </a:r>
            <a:r>
              <a:rPr lang="fr-CA" dirty="0">
                <a:solidFill>
                  <a:schemeClr val="dk1"/>
                </a:solidFill>
              </a:rPr>
              <a:t> move on </a:t>
            </a:r>
            <a:r>
              <a:rPr lang="fr-CA" dirty="0" err="1">
                <a:solidFill>
                  <a:schemeClr val="dk1"/>
                </a:solidFill>
              </a:rPr>
              <a:t>now</a:t>
            </a:r>
            <a:r>
              <a:rPr lang="fr-CA" dirty="0">
                <a:solidFill>
                  <a:schemeClr val="dk1"/>
                </a:solidFill>
              </a:rPr>
              <a:t> to one of the </a:t>
            </a:r>
            <a:r>
              <a:rPr lang="fr-CA" dirty="0" err="1">
                <a:solidFill>
                  <a:schemeClr val="dk1"/>
                </a:solidFill>
              </a:rPr>
              <a:t>other</a:t>
            </a:r>
            <a:r>
              <a:rPr lang="fr-CA" dirty="0">
                <a:solidFill>
                  <a:schemeClr val="dk1"/>
                </a:solidFill>
              </a:rPr>
              <a:t> </a:t>
            </a:r>
            <a:r>
              <a:rPr lang="fr-CA" dirty="0" err="1">
                <a:solidFill>
                  <a:schemeClr val="dk1"/>
                </a:solidFill>
              </a:rPr>
              <a:t>senses</a:t>
            </a:r>
            <a:r>
              <a:rPr lang="fr-CA" dirty="0">
                <a:solidFill>
                  <a:schemeClr val="dk1"/>
                </a:solidFill>
              </a:rPr>
              <a:t> – </a:t>
            </a:r>
            <a:r>
              <a:rPr lang="fr-CA" dirty="0" err="1">
                <a:solidFill>
                  <a:schemeClr val="dk1"/>
                </a:solidFill>
              </a:rPr>
              <a:t>hearing</a:t>
            </a:r>
            <a:r>
              <a:rPr lang="fr-CA" dirty="0">
                <a:solidFill>
                  <a:schemeClr val="dk1"/>
                </a:solidFill>
              </a:rPr>
              <a:t>.</a:t>
            </a:r>
            <a:endParaRPr sz="900" dirty="0">
              <a:solidFill>
                <a:schemeClr val="dk1"/>
              </a:solidFill>
            </a:endParaRPr>
          </a:p>
          <a:p>
            <a:pPr marL="0" lvl="0" indent="0" algn="l" rtl="0">
              <a:spcBef>
                <a:spcPts val="0"/>
              </a:spcBef>
              <a:spcAft>
                <a:spcPts val="0"/>
              </a:spcAft>
              <a:buClr>
                <a:schemeClr val="dk1"/>
              </a:buClr>
              <a:buSzPts val="1400"/>
              <a:buFont typeface="Arial"/>
              <a:buNone/>
            </a:pPr>
            <a:endParaRPr sz="900" dirty="0">
              <a:solidFill>
                <a:schemeClr val="dk1"/>
              </a:solidFill>
            </a:endParaRPr>
          </a:p>
          <a:p>
            <a:pPr marL="0" lvl="0" indent="0" algn="l" rtl="0">
              <a:spcBef>
                <a:spcPts val="0"/>
              </a:spcBef>
              <a:spcAft>
                <a:spcPts val="0"/>
              </a:spcAft>
              <a:buClr>
                <a:schemeClr val="dk1"/>
              </a:buClr>
              <a:buSzPts val="1400"/>
              <a:buFont typeface="Arial"/>
              <a:buNone/>
            </a:pPr>
            <a:r>
              <a:rPr lang="fr-CA" dirty="0">
                <a:solidFill>
                  <a:schemeClr val="dk1"/>
                </a:solidFill>
              </a:rPr>
              <a:t>Imagine the </a:t>
            </a:r>
            <a:r>
              <a:rPr lang="fr-CA" dirty="0" err="1">
                <a:solidFill>
                  <a:schemeClr val="dk1"/>
                </a:solidFill>
              </a:rPr>
              <a:t>sound</a:t>
            </a:r>
            <a:r>
              <a:rPr lang="fr-CA" dirty="0">
                <a:solidFill>
                  <a:schemeClr val="dk1"/>
                </a:solidFill>
              </a:rPr>
              <a:t> of </a:t>
            </a:r>
            <a:r>
              <a:rPr lang="fr-CA" dirty="0" err="1">
                <a:solidFill>
                  <a:schemeClr val="dk1"/>
                </a:solidFill>
              </a:rPr>
              <a:t>waves</a:t>
            </a:r>
            <a:r>
              <a:rPr lang="fr-CA" dirty="0">
                <a:solidFill>
                  <a:schemeClr val="dk1"/>
                </a:solidFill>
              </a:rPr>
              <a:t> </a:t>
            </a:r>
            <a:r>
              <a:rPr lang="fr-CA" dirty="0" err="1">
                <a:solidFill>
                  <a:schemeClr val="dk1"/>
                </a:solidFill>
              </a:rPr>
              <a:t>washing</a:t>
            </a:r>
            <a:r>
              <a:rPr lang="fr-CA" dirty="0">
                <a:solidFill>
                  <a:schemeClr val="dk1"/>
                </a:solidFill>
              </a:rPr>
              <a:t> to shore. </a:t>
            </a:r>
            <a:r>
              <a:rPr lang="fr-CA" dirty="0" err="1">
                <a:solidFill>
                  <a:schemeClr val="dk1"/>
                </a:solidFill>
              </a:rPr>
              <a:t>What</a:t>
            </a:r>
            <a:r>
              <a:rPr lang="fr-CA" dirty="0">
                <a:solidFill>
                  <a:schemeClr val="dk1"/>
                </a:solidFill>
              </a:rPr>
              <a:t> </a:t>
            </a:r>
            <a:r>
              <a:rPr lang="fr-CA" dirty="0" err="1">
                <a:solidFill>
                  <a:schemeClr val="dk1"/>
                </a:solidFill>
              </a:rPr>
              <a:t>does</a:t>
            </a:r>
            <a:r>
              <a:rPr lang="fr-CA" dirty="0">
                <a:solidFill>
                  <a:schemeClr val="dk1"/>
                </a:solidFill>
              </a:rPr>
              <a:t> </a:t>
            </a:r>
            <a:r>
              <a:rPr lang="fr-CA" dirty="0" err="1">
                <a:solidFill>
                  <a:schemeClr val="dk1"/>
                </a:solidFill>
              </a:rPr>
              <a:t>it</a:t>
            </a:r>
            <a:r>
              <a:rPr lang="fr-CA" dirty="0">
                <a:solidFill>
                  <a:schemeClr val="dk1"/>
                </a:solidFill>
              </a:rPr>
              <a:t> </a:t>
            </a:r>
            <a:r>
              <a:rPr lang="fr-CA" dirty="0" err="1">
                <a:solidFill>
                  <a:schemeClr val="dk1"/>
                </a:solidFill>
              </a:rPr>
              <a:t>sound</a:t>
            </a:r>
            <a:r>
              <a:rPr lang="fr-CA" dirty="0">
                <a:solidFill>
                  <a:schemeClr val="dk1"/>
                </a:solidFill>
              </a:rPr>
              <a:t> like? </a:t>
            </a:r>
            <a:endParaRPr sz="900" dirty="0">
              <a:solidFill>
                <a:schemeClr val="dk1"/>
              </a:solidFill>
            </a:endParaRPr>
          </a:p>
          <a:p>
            <a:pPr marL="0" lvl="0" indent="0" algn="l" rtl="0">
              <a:spcBef>
                <a:spcPts val="0"/>
              </a:spcBef>
              <a:spcAft>
                <a:spcPts val="0"/>
              </a:spcAft>
              <a:buClr>
                <a:schemeClr val="dk1"/>
              </a:buClr>
              <a:buSzPts val="1400"/>
              <a:buFont typeface="Arial"/>
              <a:buNone/>
            </a:pPr>
            <a:endParaRPr sz="900" dirty="0">
              <a:solidFill>
                <a:schemeClr val="dk1"/>
              </a:solidFill>
            </a:endParaRPr>
          </a:p>
          <a:p>
            <a:pPr marL="0" lvl="0" indent="0" algn="l" rtl="0">
              <a:spcBef>
                <a:spcPts val="0"/>
              </a:spcBef>
              <a:spcAft>
                <a:spcPts val="0"/>
              </a:spcAft>
              <a:buClr>
                <a:schemeClr val="dk1"/>
              </a:buClr>
              <a:buSzPts val="1400"/>
              <a:buFont typeface="Arial"/>
              <a:buNone/>
            </a:pPr>
            <a:r>
              <a:rPr lang="fr-CA" dirty="0" err="1">
                <a:solidFill>
                  <a:schemeClr val="dk1"/>
                </a:solidFill>
              </a:rPr>
              <a:t>Now</a:t>
            </a:r>
            <a:r>
              <a:rPr lang="fr-CA" dirty="0">
                <a:solidFill>
                  <a:schemeClr val="dk1"/>
                </a:solidFill>
              </a:rPr>
              <a:t> imagine the </a:t>
            </a:r>
            <a:r>
              <a:rPr lang="fr-CA" dirty="0" err="1">
                <a:solidFill>
                  <a:schemeClr val="dk1"/>
                </a:solidFill>
              </a:rPr>
              <a:t>sound</a:t>
            </a:r>
            <a:r>
              <a:rPr lang="fr-CA" dirty="0">
                <a:solidFill>
                  <a:schemeClr val="dk1"/>
                </a:solidFill>
              </a:rPr>
              <a:t> of </a:t>
            </a:r>
            <a:r>
              <a:rPr lang="fr-CA" dirty="0" err="1">
                <a:solidFill>
                  <a:schemeClr val="dk1"/>
                </a:solidFill>
              </a:rPr>
              <a:t>rain</a:t>
            </a:r>
            <a:r>
              <a:rPr lang="fr-CA" dirty="0">
                <a:solidFill>
                  <a:schemeClr val="dk1"/>
                </a:solidFill>
              </a:rPr>
              <a:t> on a roof. </a:t>
            </a:r>
            <a:r>
              <a:rPr lang="fr-CA" dirty="0" err="1">
                <a:solidFill>
                  <a:schemeClr val="dk1"/>
                </a:solidFill>
              </a:rPr>
              <a:t>What</a:t>
            </a:r>
            <a:r>
              <a:rPr lang="fr-CA" dirty="0">
                <a:solidFill>
                  <a:schemeClr val="dk1"/>
                </a:solidFill>
              </a:rPr>
              <a:t> </a:t>
            </a:r>
            <a:r>
              <a:rPr lang="fr-CA" dirty="0" err="1">
                <a:solidFill>
                  <a:schemeClr val="dk1"/>
                </a:solidFill>
              </a:rPr>
              <a:t>does</a:t>
            </a:r>
            <a:r>
              <a:rPr lang="fr-CA" dirty="0">
                <a:solidFill>
                  <a:schemeClr val="dk1"/>
                </a:solidFill>
              </a:rPr>
              <a:t> </a:t>
            </a:r>
            <a:r>
              <a:rPr lang="fr-CA" dirty="0" err="1">
                <a:solidFill>
                  <a:schemeClr val="dk1"/>
                </a:solidFill>
              </a:rPr>
              <a:t>each</a:t>
            </a:r>
            <a:r>
              <a:rPr lang="fr-CA" dirty="0">
                <a:solidFill>
                  <a:schemeClr val="dk1"/>
                </a:solidFill>
              </a:rPr>
              <a:t> drop </a:t>
            </a:r>
            <a:r>
              <a:rPr lang="fr-CA" dirty="0" err="1">
                <a:solidFill>
                  <a:schemeClr val="dk1"/>
                </a:solidFill>
              </a:rPr>
              <a:t>sound</a:t>
            </a:r>
            <a:r>
              <a:rPr lang="fr-CA" dirty="0">
                <a:solidFill>
                  <a:schemeClr val="dk1"/>
                </a:solidFill>
              </a:rPr>
              <a:t> like as </a:t>
            </a:r>
            <a:r>
              <a:rPr lang="fr-CA" dirty="0" err="1">
                <a:solidFill>
                  <a:schemeClr val="dk1"/>
                </a:solidFill>
              </a:rPr>
              <a:t>it</a:t>
            </a:r>
            <a:r>
              <a:rPr lang="fr-CA" dirty="0">
                <a:solidFill>
                  <a:schemeClr val="dk1"/>
                </a:solidFill>
              </a:rPr>
              <a:t> lands?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err="1">
                <a:solidFill>
                  <a:schemeClr val="dk1"/>
                </a:solidFill>
              </a:rPr>
              <a:t>Let’s</a:t>
            </a:r>
            <a:r>
              <a:rPr lang="fr-CA" dirty="0">
                <a:solidFill>
                  <a:schemeClr val="dk1"/>
                </a:solidFill>
              </a:rPr>
              <a:t> move on to </a:t>
            </a:r>
            <a:r>
              <a:rPr lang="fr-CA" dirty="0" err="1">
                <a:solidFill>
                  <a:schemeClr val="dk1"/>
                </a:solidFill>
              </a:rPr>
              <a:t>our</a:t>
            </a:r>
            <a:r>
              <a:rPr lang="fr-CA" dirty="0">
                <a:solidFill>
                  <a:schemeClr val="dk1"/>
                </a:solidFill>
              </a:rPr>
              <a:t> </a:t>
            </a:r>
            <a:r>
              <a:rPr lang="fr-CA" dirty="0" err="1">
                <a:solidFill>
                  <a:schemeClr val="dk1"/>
                </a:solidFill>
              </a:rPr>
              <a:t>sense</a:t>
            </a:r>
            <a:r>
              <a:rPr lang="fr-CA" dirty="0">
                <a:solidFill>
                  <a:schemeClr val="dk1"/>
                </a:solidFill>
              </a:rPr>
              <a:t> of </a:t>
            </a:r>
            <a:r>
              <a:rPr lang="fr-CA" dirty="0" err="1">
                <a:solidFill>
                  <a:schemeClr val="dk1"/>
                </a:solidFill>
              </a:rPr>
              <a:t>smell</a:t>
            </a:r>
            <a:r>
              <a:rPr lang="fr-CA" dirty="0">
                <a:solidFill>
                  <a:schemeClr val="dk1"/>
                </a:solidFill>
              </a:rPr>
              <a:t>.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a:solidFill>
                  <a:schemeClr val="dk1"/>
                </a:solidFill>
              </a:rPr>
              <a:t>You are </a:t>
            </a:r>
            <a:r>
              <a:rPr lang="fr-CA" dirty="0" err="1">
                <a:solidFill>
                  <a:schemeClr val="dk1"/>
                </a:solidFill>
              </a:rPr>
              <a:t>now</a:t>
            </a:r>
            <a:r>
              <a:rPr lang="fr-CA" dirty="0">
                <a:solidFill>
                  <a:schemeClr val="dk1"/>
                </a:solidFill>
              </a:rPr>
              <a:t> </a:t>
            </a:r>
            <a:r>
              <a:rPr lang="fr-CA" dirty="0" err="1">
                <a:solidFill>
                  <a:schemeClr val="dk1"/>
                </a:solidFill>
              </a:rPr>
              <a:t>walking</a:t>
            </a:r>
            <a:r>
              <a:rPr lang="fr-CA" dirty="0">
                <a:solidFill>
                  <a:schemeClr val="dk1"/>
                </a:solidFill>
              </a:rPr>
              <a:t> </a:t>
            </a:r>
            <a:r>
              <a:rPr lang="fr-CA" dirty="0" err="1">
                <a:solidFill>
                  <a:schemeClr val="dk1"/>
                </a:solidFill>
              </a:rPr>
              <a:t>through</a:t>
            </a:r>
            <a:r>
              <a:rPr lang="fr-CA" dirty="0">
                <a:solidFill>
                  <a:schemeClr val="dk1"/>
                </a:solidFill>
              </a:rPr>
              <a:t> a </a:t>
            </a:r>
            <a:r>
              <a:rPr lang="fr-CA" dirty="0" err="1">
                <a:solidFill>
                  <a:schemeClr val="dk1"/>
                </a:solidFill>
              </a:rPr>
              <a:t>forest</a:t>
            </a:r>
            <a:r>
              <a:rPr lang="fr-CA" dirty="0">
                <a:solidFill>
                  <a:schemeClr val="dk1"/>
                </a:solidFill>
              </a:rPr>
              <a:t>, </a:t>
            </a:r>
            <a:r>
              <a:rPr lang="fr-CA" dirty="0" err="1">
                <a:solidFill>
                  <a:schemeClr val="dk1"/>
                </a:solidFill>
              </a:rPr>
              <a:t>surrounded</a:t>
            </a:r>
            <a:r>
              <a:rPr lang="fr-CA" dirty="0">
                <a:solidFill>
                  <a:schemeClr val="dk1"/>
                </a:solidFill>
              </a:rPr>
              <a:t> by fragrant pine </a:t>
            </a:r>
            <a:r>
              <a:rPr lang="fr-CA" dirty="0" err="1">
                <a:solidFill>
                  <a:schemeClr val="dk1"/>
                </a:solidFill>
              </a:rPr>
              <a:t>trees</a:t>
            </a:r>
            <a:r>
              <a:rPr lang="fr-CA" dirty="0">
                <a:solidFill>
                  <a:schemeClr val="dk1"/>
                </a:solidFill>
              </a:rPr>
              <a:t>. </a:t>
            </a:r>
            <a:r>
              <a:rPr lang="fr-CA" dirty="0" err="1">
                <a:solidFill>
                  <a:schemeClr val="dk1"/>
                </a:solidFill>
              </a:rPr>
              <a:t>Take</a:t>
            </a:r>
            <a:r>
              <a:rPr lang="fr-CA" dirty="0">
                <a:solidFill>
                  <a:schemeClr val="dk1"/>
                </a:solidFill>
              </a:rPr>
              <a:t> a </a:t>
            </a:r>
            <a:r>
              <a:rPr lang="fr-CA" dirty="0" err="1">
                <a:solidFill>
                  <a:schemeClr val="dk1"/>
                </a:solidFill>
              </a:rPr>
              <a:t>deep</a:t>
            </a:r>
            <a:r>
              <a:rPr lang="fr-CA" dirty="0">
                <a:solidFill>
                  <a:schemeClr val="dk1"/>
                </a:solidFill>
              </a:rPr>
              <a:t> </a:t>
            </a:r>
            <a:r>
              <a:rPr lang="fr-CA" dirty="0" err="1">
                <a:solidFill>
                  <a:schemeClr val="dk1"/>
                </a:solidFill>
              </a:rPr>
              <a:t>breath</a:t>
            </a:r>
            <a:r>
              <a:rPr lang="fr-CA" dirty="0">
                <a:solidFill>
                  <a:schemeClr val="dk1"/>
                </a:solidFill>
              </a:rPr>
              <a:t> in. </a:t>
            </a:r>
            <a:r>
              <a:rPr lang="fr-CA" dirty="0" err="1">
                <a:solidFill>
                  <a:schemeClr val="dk1"/>
                </a:solidFill>
              </a:rPr>
              <a:t>What</a:t>
            </a:r>
            <a:r>
              <a:rPr lang="fr-CA" dirty="0">
                <a:solidFill>
                  <a:schemeClr val="dk1"/>
                </a:solidFill>
              </a:rPr>
              <a:t> do the </a:t>
            </a:r>
            <a:r>
              <a:rPr lang="fr-CA" dirty="0" err="1">
                <a:solidFill>
                  <a:schemeClr val="dk1"/>
                </a:solidFill>
              </a:rPr>
              <a:t>trees</a:t>
            </a:r>
            <a:r>
              <a:rPr lang="fr-CA" dirty="0">
                <a:solidFill>
                  <a:schemeClr val="dk1"/>
                </a:solidFill>
              </a:rPr>
              <a:t> </a:t>
            </a:r>
            <a:r>
              <a:rPr lang="fr-CA" dirty="0" err="1">
                <a:solidFill>
                  <a:schemeClr val="dk1"/>
                </a:solidFill>
              </a:rPr>
              <a:t>smells</a:t>
            </a:r>
            <a:r>
              <a:rPr lang="fr-CA" dirty="0">
                <a:solidFill>
                  <a:schemeClr val="dk1"/>
                </a:solidFill>
              </a:rPr>
              <a:t> like? </a:t>
            </a:r>
            <a:r>
              <a:rPr lang="fr-CA" dirty="0" err="1">
                <a:solidFill>
                  <a:schemeClr val="dk1"/>
                </a:solidFill>
              </a:rPr>
              <a:t>What</a:t>
            </a:r>
            <a:r>
              <a:rPr lang="fr-CA" dirty="0">
                <a:solidFill>
                  <a:schemeClr val="dk1"/>
                </a:solidFill>
              </a:rPr>
              <a:t> about the </a:t>
            </a:r>
            <a:r>
              <a:rPr lang="fr-CA" dirty="0" err="1">
                <a:solidFill>
                  <a:schemeClr val="dk1"/>
                </a:solidFill>
              </a:rPr>
              <a:t>earth</a:t>
            </a:r>
            <a:r>
              <a:rPr lang="fr-CA" dirty="0">
                <a:solidFill>
                  <a:schemeClr val="dk1"/>
                </a:solidFill>
              </a:rPr>
              <a:t> </a:t>
            </a:r>
            <a:r>
              <a:rPr lang="fr-CA" dirty="0" err="1">
                <a:solidFill>
                  <a:schemeClr val="dk1"/>
                </a:solidFill>
              </a:rPr>
              <a:t>beneath</a:t>
            </a:r>
            <a:r>
              <a:rPr lang="fr-CA" dirty="0">
                <a:solidFill>
                  <a:schemeClr val="dk1"/>
                </a:solidFill>
              </a:rPr>
              <a:t> </a:t>
            </a:r>
            <a:r>
              <a:rPr lang="fr-CA" dirty="0" err="1">
                <a:solidFill>
                  <a:schemeClr val="dk1"/>
                </a:solidFill>
              </a:rPr>
              <a:t>your</a:t>
            </a:r>
            <a:r>
              <a:rPr lang="fr-CA" dirty="0">
                <a:solidFill>
                  <a:schemeClr val="dk1"/>
                </a:solidFill>
              </a:rPr>
              <a:t> </a:t>
            </a:r>
            <a:r>
              <a:rPr lang="fr-CA" dirty="0" err="1">
                <a:solidFill>
                  <a:schemeClr val="dk1"/>
                </a:solidFill>
              </a:rPr>
              <a:t>feet</a:t>
            </a:r>
            <a:r>
              <a:rPr lang="fr-CA" dirty="0">
                <a:solidFill>
                  <a:schemeClr val="dk1"/>
                </a:solidFill>
              </a:rPr>
              <a:t>?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sz="900" dirty="0" err="1">
                <a:solidFill>
                  <a:schemeClr val="dk1"/>
                </a:solidFill>
              </a:rPr>
              <a:t>Now</a:t>
            </a:r>
            <a:r>
              <a:rPr lang="fr-CA" sz="900" dirty="0">
                <a:solidFill>
                  <a:schemeClr val="dk1"/>
                </a:solidFill>
              </a:rPr>
              <a:t>, </a:t>
            </a:r>
            <a:r>
              <a:rPr lang="fr-CA" sz="900" dirty="0" err="1">
                <a:solidFill>
                  <a:schemeClr val="dk1"/>
                </a:solidFill>
              </a:rPr>
              <a:t>let’s</a:t>
            </a:r>
            <a:r>
              <a:rPr lang="fr-CA" sz="900" dirty="0">
                <a:solidFill>
                  <a:schemeClr val="dk1"/>
                </a:solidFill>
              </a:rPr>
              <a:t> focus on </a:t>
            </a:r>
            <a:r>
              <a:rPr lang="fr-CA" sz="900" dirty="0" err="1">
                <a:solidFill>
                  <a:schemeClr val="dk1"/>
                </a:solidFill>
              </a:rPr>
              <a:t>our</a:t>
            </a:r>
            <a:r>
              <a:rPr lang="fr-CA" sz="900" dirty="0">
                <a:solidFill>
                  <a:schemeClr val="dk1"/>
                </a:solidFill>
              </a:rPr>
              <a:t> </a:t>
            </a:r>
            <a:r>
              <a:rPr lang="fr-CA" sz="900" dirty="0" err="1">
                <a:solidFill>
                  <a:schemeClr val="dk1"/>
                </a:solidFill>
              </a:rPr>
              <a:t>sense</a:t>
            </a:r>
            <a:r>
              <a:rPr lang="fr-CA" sz="900" dirty="0">
                <a:solidFill>
                  <a:schemeClr val="dk1"/>
                </a:solidFill>
              </a:rPr>
              <a:t> of taste.</a:t>
            </a:r>
            <a:endParaRPr dirty="0">
              <a:solidFill>
                <a:schemeClr val="dk1"/>
              </a:solidFill>
            </a:endParaRPr>
          </a:p>
          <a:p>
            <a:pPr marL="0" lvl="0" indent="0" algn="l" rtl="0">
              <a:spcBef>
                <a:spcPts val="0"/>
              </a:spcBef>
              <a:spcAft>
                <a:spcPts val="0"/>
              </a:spcAft>
              <a:buClr>
                <a:schemeClr val="dk1"/>
              </a:buClr>
              <a:buSzPts val="1400"/>
              <a:buFont typeface="Arial"/>
              <a:buNone/>
            </a:pPr>
            <a:endParaRPr sz="900" dirty="0">
              <a:solidFill>
                <a:schemeClr val="dk1"/>
              </a:solidFill>
            </a:endParaRPr>
          </a:p>
          <a:p>
            <a:pPr marL="0" lvl="0" indent="0" algn="l" rtl="0">
              <a:spcBef>
                <a:spcPts val="0"/>
              </a:spcBef>
              <a:spcAft>
                <a:spcPts val="0"/>
              </a:spcAft>
              <a:buClr>
                <a:schemeClr val="dk1"/>
              </a:buClr>
              <a:buSzPts val="1400"/>
              <a:buFont typeface="Arial"/>
              <a:buNone/>
            </a:pPr>
            <a:r>
              <a:rPr lang="fr-CA" dirty="0">
                <a:solidFill>
                  <a:schemeClr val="dk1"/>
                </a:solidFill>
              </a:rPr>
              <a:t>Imagine </a:t>
            </a:r>
            <a:r>
              <a:rPr lang="fr-CA" dirty="0" err="1">
                <a:solidFill>
                  <a:schemeClr val="dk1"/>
                </a:solidFill>
              </a:rPr>
              <a:t>that</a:t>
            </a:r>
            <a:r>
              <a:rPr lang="fr-CA" dirty="0">
                <a:solidFill>
                  <a:schemeClr val="dk1"/>
                </a:solidFill>
              </a:rPr>
              <a:t> </a:t>
            </a:r>
            <a:r>
              <a:rPr lang="fr-CA" dirty="0" err="1">
                <a:solidFill>
                  <a:schemeClr val="dk1"/>
                </a:solidFill>
              </a:rPr>
              <a:t>your</a:t>
            </a:r>
            <a:r>
              <a:rPr lang="fr-CA" dirty="0">
                <a:solidFill>
                  <a:schemeClr val="dk1"/>
                </a:solidFill>
              </a:rPr>
              <a:t> favorite </a:t>
            </a:r>
            <a:r>
              <a:rPr lang="fr-CA" dirty="0" err="1">
                <a:solidFill>
                  <a:schemeClr val="dk1"/>
                </a:solidFill>
              </a:rPr>
              <a:t>food</a:t>
            </a:r>
            <a:r>
              <a:rPr lang="fr-CA" dirty="0">
                <a:solidFill>
                  <a:schemeClr val="dk1"/>
                </a:solidFill>
              </a:rPr>
              <a:t> has </a:t>
            </a:r>
            <a:r>
              <a:rPr lang="fr-CA" dirty="0" err="1">
                <a:solidFill>
                  <a:schemeClr val="dk1"/>
                </a:solidFill>
              </a:rPr>
              <a:t>just</a:t>
            </a:r>
            <a:r>
              <a:rPr lang="fr-CA" dirty="0">
                <a:solidFill>
                  <a:schemeClr val="dk1"/>
                </a:solidFill>
              </a:rPr>
              <a:t> </a:t>
            </a:r>
            <a:r>
              <a:rPr lang="fr-CA" dirty="0" err="1">
                <a:solidFill>
                  <a:schemeClr val="dk1"/>
                </a:solidFill>
              </a:rPr>
              <a:t>appeared</a:t>
            </a:r>
            <a:r>
              <a:rPr lang="fr-CA" dirty="0">
                <a:solidFill>
                  <a:schemeClr val="dk1"/>
                </a:solidFill>
              </a:rPr>
              <a:t> in front of </a:t>
            </a:r>
            <a:r>
              <a:rPr lang="fr-CA" dirty="0" err="1">
                <a:solidFill>
                  <a:schemeClr val="dk1"/>
                </a:solidFill>
              </a:rPr>
              <a:t>you</a:t>
            </a:r>
            <a:r>
              <a:rPr lang="fr-CA" dirty="0">
                <a:solidFill>
                  <a:schemeClr val="dk1"/>
                </a:solidFill>
              </a:rPr>
              <a:t>. </a:t>
            </a:r>
            <a:r>
              <a:rPr lang="fr-CA" dirty="0" err="1">
                <a:solidFill>
                  <a:schemeClr val="dk1"/>
                </a:solidFill>
              </a:rPr>
              <a:t>Take</a:t>
            </a:r>
            <a:r>
              <a:rPr lang="fr-CA" dirty="0">
                <a:solidFill>
                  <a:schemeClr val="dk1"/>
                </a:solidFill>
              </a:rPr>
              <a:t> a bite out of </a:t>
            </a:r>
            <a:r>
              <a:rPr lang="fr-CA" dirty="0" err="1">
                <a:solidFill>
                  <a:schemeClr val="dk1"/>
                </a:solidFill>
              </a:rPr>
              <a:t>it</a:t>
            </a:r>
            <a:r>
              <a:rPr lang="fr-CA" dirty="0">
                <a:solidFill>
                  <a:schemeClr val="dk1"/>
                </a:solidFill>
              </a:rPr>
              <a:t> (or a </a:t>
            </a:r>
            <a:r>
              <a:rPr lang="fr-CA" dirty="0" err="1">
                <a:solidFill>
                  <a:schemeClr val="dk1"/>
                </a:solidFill>
              </a:rPr>
              <a:t>sip</a:t>
            </a:r>
            <a:r>
              <a:rPr lang="fr-CA" dirty="0">
                <a:solidFill>
                  <a:schemeClr val="dk1"/>
                </a:solidFill>
              </a:rPr>
              <a:t> </a:t>
            </a:r>
            <a:r>
              <a:rPr lang="fr-CA" dirty="0" err="1">
                <a:solidFill>
                  <a:schemeClr val="dk1"/>
                </a:solidFill>
              </a:rPr>
              <a:t>from</a:t>
            </a:r>
            <a:r>
              <a:rPr lang="fr-CA" dirty="0">
                <a:solidFill>
                  <a:schemeClr val="dk1"/>
                </a:solidFill>
              </a:rPr>
              <a:t> </a:t>
            </a:r>
            <a:r>
              <a:rPr lang="fr-CA" dirty="0" err="1">
                <a:solidFill>
                  <a:schemeClr val="dk1"/>
                </a:solidFill>
              </a:rPr>
              <a:t>it</a:t>
            </a:r>
            <a:r>
              <a:rPr lang="fr-CA" dirty="0">
                <a:solidFill>
                  <a:schemeClr val="dk1"/>
                </a:solidFill>
              </a:rPr>
              <a:t>). </a:t>
            </a:r>
            <a:r>
              <a:rPr lang="fr-CA" dirty="0" err="1">
                <a:solidFill>
                  <a:schemeClr val="dk1"/>
                </a:solidFill>
              </a:rPr>
              <a:t>What</a:t>
            </a:r>
            <a:r>
              <a:rPr lang="fr-CA" dirty="0">
                <a:solidFill>
                  <a:schemeClr val="dk1"/>
                </a:solidFill>
              </a:rPr>
              <a:t> </a:t>
            </a:r>
            <a:r>
              <a:rPr lang="fr-CA" dirty="0" err="1">
                <a:solidFill>
                  <a:schemeClr val="dk1"/>
                </a:solidFill>
              </a:rPr>
              <a:t>does</a:t>
            </a:r>
            <a:r>
              <a:rPr lang="fr-CA" dirty="0">
                <a:solidFill>
                  <a:schemeClr val="dk1"/>
                </a:solidFill>
              </a:rPr>
              <a:t> </a:t>
            </a:r>
            <a:r>
              <a:rPr lang="fr-CA" dirty="0" err="1">
                <a:solidFill>
                  <a:schemeClr val="dk1"/>
                </a:solidFill>
              </a:rPr>
              <a:t>it</a:t>
            </a:r>
            <a:r>
              <a:rPr lang="fr-CA" dirty="0">
                <a:solidFill>
                  <a:schemeClr val="dk1"/>
                </a:solidFill>
              </a:rPr>
              <a:t> taste like? </a:t>
            </a:r>
            <a:r>
              <a:rPr lang="fr-CA" dirty="0" err="1">
                <a:solidFill>
                  <a:schemeClr val="dk1"/>
                </a:solidFill>
              </a:rPr>
              <a:t>Take</a:t>
            </a:r>
            <a:r>
              <a:rPr lang="fr-CA" dirty="0">
                <a:solidFill>
                  <a:schemeClr val="dk1"/>
                </a:solidFill>
              </a:rPr>
              <a:t> a moment to </a:t>
            </a:r>
            <a:r>
              <a:rPr lang="fr-CA" dirty="0" err="1">
                <a:solidFill>
                  <a:schemeClr val="dk1"/>
                </a:solidFill>
              </a:rPr>
              <a:t>really</a:t>
            </a:r>
            <a:r>
              <a:rPr lang="fr-CA" dirty="0">
                <a:solidFill>
                  <a:schemeClr val="dk1"/>
                </a:solidFill>
              </a:rPr>
              <a:t> </a:t>
            </a:r>
            <a:r>
              <a:rPr lang="fr-CA" dirty="0" err="1">
                <a:solidFill>
                  <a:schemeClr val="dk1"/>
                </a:solidFill>
              </a:rPr>
              <a:t>enjoy</a:t>
            </a:r>
            <a:r>
              <a:rPr lang="fr-CA" dirty="0">
                <a:solidFill>
                  <a:schemeClr val="dk1"/>
                </a:solidFill>
              </a:rPr>
              <a:t> the taste.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err="1">
                <a:solidFill>
                  <a:schemeClr val="dk1"/>
                </a:solidFill>
              </a:rPr>
              <a:t>Let’s</a:t>
            </a:r>
            <a:r>
              <a:rPr lang="fr-CA" dirty="0">
                <a:solidFill>
                  <a:schemeClr val="dk1"/>
                </a:solidFill>
              </a:rPr>
              <a:t> move on to </a:t>
            </a:r>
            <a:r>
              <a:rPr lang="fr-CA" dirty="0" err="1">
                <a:solidFill>
                  <a:schemeClr val="dk1"/>
                </a:solidFill>
              </a:rPr>
              <a:t>our</a:t>
            </a:r>
            <a:r>
              <a:rPr lang="fr-CA" dirty="0">
                <a:solidFill>
                  <a:schemeClr val="dk1"/>
                </a:solidFill>
              </a:rPr>
              <a:t> </a:t>
            </a:r>
            <a:r>
              <a:rPr lang="fr-CA" dirty="0" err="1">
                <a:solidFill>
                  <a:schemeClr val="dk1"/>
                </a:solidFill>
              </a:rPr>
              <a:t>sense</a:t>
            </a:r>
            <a:r>
              <a:rPr lang="fr-CA" dirty="0">
                <a:solidFill>
                  <a:schemeClr val="dk1"/>
                </a:solidFill>
              </a:rPr>
              <a:t> of </a:t>
            </a:r>
            <a:r>
              <a:rPr lang="fr-CA" dirty="0" err="1">
                <a:solidFill>
                  <a:schemeClr val="dk1"/>
                </a:solidFill>
              </a:rPr>
              <a:t>touch</a:t>
            </a:r>
            <a:r>
              <a:rPr lang="fr-CA" dirty="0">
                <a:solidFill>
                  <a:schemeClr val="dk1"/>
                </a:solidFill>
              </a:rPr>
              <a:t>.</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a:solidFill>
                  <a:schemeClr val="dk1"/>
                </a:solidFill>
              </a:rPr>
              <a:t>Imagine a tub of warm water. Imagine </a:t>
            </a:r>
            <a:r>
              <a:rPr lang="fr-CA" dirty="0" err="1">
                <a:solidFill>
                  <a:schemeClr val="dk1"/>
                </a:solidFill>
              </a:rPr>
              <a:t>placing</a:t>
            </a:r>
            <a:r>
              <a:rPr lang="fr-CA" dirty="0">
                <a:solidFill>
                  <a:schemeClr val="dk1"/>
                </a:solidFill>
              </a:rPr>
              <a:t> </a:t>
            </a:r>
            <a:r>
              <a:rPr lang="fr-CA" dirty="0" err="1">
                <a:solidFill>
                  <a:schemeClr val="dk1"/>
                </a:solidFill>
              </a:rPr>
              <a:t>your</a:t>
            </a:r>
            <a:r>
              <a:rPr lang="fr-CA" dirty="0">
                <a:solidFill>
                  <a:schemeClr val="dk1"/>
                </a:solidFill>
              </a:rPr>
              <a:t> </a:t>
            </a:r>
            <a:r>
              <a:rPr lang="fr-CA" dirty="0" err="1">
                <a:solidFill>
                  <a:schemeClr val="dk1"/>
                </a:solidFill>
              </a:rPr>
              <a:t>bare</a:t>
            </a:r>
            <a:r>
              <a:rPr lang="fr-CA" dirty="0">
                <a:solidFill>
                  <a:schemeClr val="dk1"/>
                </a:solidFill>
              </a:rPr>
              <a:t> </a:t>
            </a:r>
            <a:r>
              <a:rPr lang="fr-CA" dirty="0" err="1">
                <a:solidFill>
                  <a:schemeClr val="dk1"/>
                </a:solidFill>
              </a:rPr>
              <a:t>feet</a:t>
            </a:r>
            <a:r>
              <a:rPr lang="fr-CA" dirty="0">
                <a:solidFill>
                  <a:schemeClr val="dk1"/>
                </a:solidFill>
              </a:rPr>
              <a:t> </a:t>
            </a:r>
            <a:r>
              <a:rPr lang="fr-CA" dirty="0" err="1">
                <a:solidFill>
                  <a:schemeClr val="dk1"/>
                </a:solidFill>
              </a:rPr>
              <a:t>into</a:t>
            </a:r>
            <a:r>
              <a:rPr lang="fr-CA" dirty="0">
                <a:solidFill>
                  <a:schemeClr val="dk1"/>
                </a:solidFill>
              </a:rPr>
              <a:t> the tub of water. The water </a:t>
            </a:r>
            <a:r>
              <a:rPr lang="fr-CA" dirty="0" err="1">
                <a:solidFill>
                  <a:schemeClr val="dk1"/>
                </a:solidFill>
              </a:rPr>
              <a:t>is</a:t>
            </a:r>
            <a:r>
              <a:rPr lang="fr-CA" dirty="0">
                <a:solidFill>
                  <a:schemeClr val="dk1"/>
                </a:solidFill>
              </a:rPr>
              <a:t> </a:t>
            </a:r>
            <a:r>
              <a:rPr lang="fr-CA" dirty="0" err="1">
                <a:solidFill>
                  <a:schemeClr val="dk1"/>
                </a:solidFill>
              </a:rPr>
              <a:t>pleasantly</a:t>
            </a:r>
            <a:r>
              <a:rPr lang="fr-CA" dirty="0">
                <a:solidFill>
                  <a:schemeClr val="dk1"/>
                </a:solidFill>
              </a:rPr>
              <a:t> hot. </a:t>
            </a:r>
            <a:r>
              <a:rPr lang="fr-CA" dirty="0" err="1">
                <a:solidFill>
                  <a:schemeClr val="dk1"/>
                </a:solidFill>
              </a:rPr>
              <a:t>Feel</a:t>
            </a:r>
            <a:r>
              <a:rPr lang="fr-CA" dirty="0">
                <a:solidFill>
                  <a:schemeClr val="dk1"/>
                </a:solidFill>
              </a:rPr>
              <a:t> the warm water on </a:t>
            </a:r>
            <a:r>
              <a:rPr lang="fr-CA" dirty="0" err="1">
                <a:solidFill>
                  <a:schemeClr val="dk1"/>
                </a:solidFill>
              </a:rPr>
              <a:t>your</a:t>
            </a:r>
            <a:r>
              <a:rPr lang="fr-CA" dirty="0">
                <a:solidFill>
                  <a:schemeClr val="dk1"/>
                </a:solidFill>
              </a:rPr>
              <a:t> </a:t>
            </a:r>
            <a:r>
              <a:rPr lang="fr-CA" dirty="0" err="1">
                <a:solidFill>
                  <a:schemeClr val="dk1"/>
                </a:solidFill>
              </a:rPr>
              <a:t>feet</a:t>
            </a:r>
            <a:r>
              <a:rPr lang="fr-CA" dirty="0">
                <a:solidFill>
                  <a:schemeClr val="dk1"/>
                </a:solidFill>
              </a:rPr>
              <a:t>, all the </a:t>
            </a:r>
            <a:r>
              <a:rPr lang="fr-CA" dirty="0" err="1">
                <a:solidFill>
                  <a:schemeClr val="dk1"/>
                </a:solidFill>
              </a:rPr>
              <a:t>way</a:t>
            </a:r>
            <a:r>
              <a:rPr lang="fr-CA" dirty="0">
                <a:solidFill>
                  <a:schemeClr val="dk1"/>
                </a:solidFill>
              </a:rPr>
              <a:t> up to </a:t>
            </a:r>
            <a:r>
              <a:rPr lang="fr-CA" dirty="0" err="1">
                <a:solidFill>
                  <a:schemeClr val="dk1"/>
                </a:solidFill>
              </a:rPr>
              <a:t>your</a:t>
            </a:r>
            <a:r>
              <a:rPr lang="fr-CA" dirty="0">
                <a:solidFill>
                  <a:schemeClr val="dk1"/>
                </a:solidFill>
              </a:rPr>
              <a:t> </a:t>
            </a:r>
            <a:r>
              <a:rPr lang="fr-CA" dirty="0" err="1">
                <a:solidFill>
                  <a:schemeClr val="dk1"/>
                </a:solidFill>
              </a:rPr>
              <a:t>ankles</a:t>
            </a:r>
            <a:r>
              <a:rPr lang="fr-CA" dirty="0">
                <a:solidFill>
                  <a:schemeClr val="dk1"/>
                </a:solidFill>
              </a:rPr>
              <a:t>. </a:t>
            </a:r>
            <a:r>
              <a:rPr lang="fr-CA" dirty="0" err="1">
                <a:solidFill>
                  <a:schemeClr val="dk1"/>
                </a:solidFill>
              </a:rPr>
              <a:t>Now</a:t>
            </a:r>
            <a:r>
              <a:rPr lang="fr-CA" dirty="0">
                <a:solidFill>
                  <a:schemeClr val="dk1"/>
                </a:solidFill>
              </a:rPr>
              <a:t> put the </a:t>
            </a:r>
            <a:r>
              <a:rPr lang="fr-CA" dirty="0" err="1">
                <a:solidFill>
                  <a:schemeClr val="dk1"/>
                </a:solidFill>
              </a:rPr>
              <a:t>rest</a:t>
            </a:r>
            <a:r>
              <a:rPr lang="fr-CA" dirty="0">
                <a:solidFill>
                  <a:schemeClr val="dk1"/>
                </a:solidFill>
              </a:rPr>
              <a:t> of </a:t>
            </a:r>
            <a:r>
              <a:rPr lang="fr-CA" dirty="0" err="1">
                <a:solidFill>
                  <a:schemeClr val="dk1"/>
                </a:solidFill>
              </a:rPr>
              <a:t>your</a:t>
            </a:r>
            <a:r>
              <a:rPr lang="fr-CA" dirty="0">
                <a:solidFill>
                  <a:schemeClr val="dk1"/>
                </a:solidFill>
              </a:rPr>
              <a:t> body in the water. </a:t>
            </a:r>
            <a:r>
              <a:rPr lang="fr-CA" dirty="0" err="1">
                <a:solidFill>
                  <a:schemeClr val="dk1"/>
                </a:solidFill>
              </a:rPr>
              <a:t>What</a:t>
            </a:r>
            <a:r>
              <a:rPr lang="fr-CA" dirty="0">
                <a:solidFill>
                  <a:schemeClr val="dk1"/>
                </a:solidFill>
              </a:rPr>
              <a:t> </a:t>
            </a:r>
            <a:r>
              <a:rPr lang="fr-CA" dirty="0" err="1">
                <a:solidFill>
                  <a:schemeClr val="dk1"/>
                </a:solidFill>
              </a:rPr>
              <a:t>does</a:t>
            </a:r>
            <a:r>
              <a:rPr lang="fr-CA" dirty="0">
                <a:solidFill>
                  <a:schemeClr val="dk1"/>
                </a:solidFill>
              </a:rPr>
              <a:t> the hot water </a:t>
            </a:r>
            <a:r>
              <a:rPr lang="fr-CA" dirty="0" err="1">
                <a:solidFill>
                  <a:schemeClr val="dk1"/>
                </a:solidFill>
              </a:rPr>
              <a:t>feel</a:t>
            </a:r>
            <a:r>
              <a:rPr lang="fr-CA" dirty="0">
                <a:solidFill>
                  <a:schemeClr val="dk1"/>
                </a:solidFill>
              </a:rPr>
              <a:t> like </a:t>
            </a:r>
            <a:r>
              <a:rPr lang="fr-CA" dirty="0" err="1">
                <a:solidFill>
                  <a:schemeClr val="dk1"/>
                </a:solidFill>
              </a:rPr>
              <a:t>against</a:t>
            </a:r>
            <a:r>
              <a:rPr lang="fr-CA" dirty="0">
                <a:solidFill>
                  <a:schemeClr val="dk1"/>
                </a:solidFill>
              </a:rPr>
              <a:t> </a:t>
            </a:r>
            <a:r>
              <a:rPr lang="fr-CA" dirty="0" err="1">
                <a:solidFill>
                  <a:schemeClr val="dk1"/>
                </a:solidFill>
              </a:rPr>
              <a:t>your</a:t>
            </a:r>
            <a:r>
              <a:rPr lang="fr-CA" dirty="0">
                <a:solidFill>
                  <a:schemeClr val="dk1"/>
                </a:solidFill>
              </a:rPr>
              <a:t> skin?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err="1">
                <a:solidFill>
                  <a:schemeClr val="dk1"/>
                </a:solidFill>
              </a:rPr>
              <a:t>Finally</a:t>
            </a:r>
            <a:r>
              <a:rPr lang="fr-CA" dirty="0">
                <a:solidFill>
                  <a:schemeClr val="dk1"/>
                </a:solidFill>
              </a:rPr>
              <a:t>, </a:t>
            </a:r>
            <a:r>
              <a:rPr lang="fr-CA" dirty="0" err="1">
                <a:solidFill>
                  <a:schemeClr val="dk1"/>
                </a:solidFill>
              </a:rPr>
              <a:t>lets</a:t>
            </a:r>
            <a:r>
              <a:rPr lang="fr-CA" dirty="0">
                <a:solidFill>
                  <a:schemeClr val="dk1"/>
                </a:solidFill>
              </a:rPr>
              <a:t> explore </a:t>
            </a:r>
            <a:r>
              <a:rPr lang="fr-CA" dirty="0" err="1">
                <a:solidFill>
                  <a:schemeClr val="dk1"/>
                </a:solidFill>
              </a:rPr>
              <a:t>our</a:t>
            </a:r>
            <a:r>
              <a:rPr lang="fr-CA" dirty="0">
                <a:solidFill>
                  <a:schemeClr val="dk1"/>
                </a:solidFill>
              </a:rPr>
              <a:t> </a:t>
            </a:r>
            <a:r>
              <a:rPr lang="fr-CA" dirty="0" err="1">
                <a:solidFill>
                  <a:schemeClr val="dk1"/>
                </a:solidFill>
              </a:rPr>
              <a:t>sense</a:t>
            </a:r>
            <a:r>
              <a:rPr lang="fr-CA" dirty="0">
                <a:solidFill>
                  <a:schemeClr val="dk1"/>
                </a:solidFill>
              </a:rPr>
              <a:t> of </a:t>
            </a:r>
            <a:r>
              <a:rPr lang="fr-CA" dirty="0" err="1">
                <a:solidFill>
                  <a:schemeClr val="dk1"/>
                </a:solidFill>
              </a:rPr>
              <a:t>movement</a:t>
            </a:r>
            <a:r>
              <a:rPr lang="fr-CA" dirty="0">
                <a:solidFill>
                  <a:schemeClr val="dk1"/>
                </a:solidFill>
              </a:rPr>
              <a:t>.</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a:solidFill>
                  <a:schemeClr val="dk1"/>
                </a:solidFill>
              </a:rPr>
              <a:t>Imagine </a:t>
            </a:r>
            <a:r>
              <a:rPr lang="fr-CA" dirty="0" err="1">
                <a:solidFill>
                  <a:schemeClr val="dk1"/>
                </a:solidFill>
              </a:rPr>
              <a:t>lying</a:t>
            </a:r>
            <a:r>
              <a:rPr lang="fr-CA" dirty="0">
                <a:solidFill>
                  <a:schemeClr val="dk1"/>
                </a:solidFill>
              </a:rPr>
              <a:t> in a </a:t>
            </a:r>
            <a:r>
              <a:rPr lang="fr-CA" dirty="0" err="1">
                <a:solidFill>
                  <a:schemeClr val="dk1"/>
                </a:solidFill>
              </a:rPr>
              <a:t>hammock</a:t>
            </a:r>
            <a:r>
              <a:rPr lang="fr-CA" dirty="0">
                <a:solidFill>
                  <a:schemeClr val="dk1"/>
                </a:solidFill>
              </a:rPr>
              <a:t> </a:t>
            </a:r>
            <a:r>
              <a:rPr lang="fr-CA" dirty="0" err="1">
                <a:solidFill>
                  <a:schemeClr val="dk1"/>
                </a:solidFill>
              </a:rPr>
              <a:t>that</a:t>
            </a:r>
            <a:r>
              <a:rPr lang="fr-CA" dirty="0">
                <a:solidFill>
                  <a:schemeClr val="dk1"/>
                </a:solidFill>
              </a:rPr>
              <a:t> </a:t>
            </a:r>
            <a:r>
              <a:rPr lang="fr-CA" dirty="0" err="1">
                <a:solidFill>
                  <a:schemeClr val="dk1"/>
                </a:solidFill>
              </a:rPr>
              <a:t>is</a:t>
            </a:r>
            <a:r>
              <a:rPr lang="fr-CA" dirty="0">
                <a:solidFill>
                  <a:schemeClr val="dk1"/>
                </a:solidFill>
              </a:rPr>
              <a:t> </a:t>
            </a:r>
            <a:r>
              <a:rPr lang="fr-CA" dirty="0" err="1">
                <a:solidFill>
                  <a:schemeClr val="dk1"/>
                </a:solidFill>
              </a:rPr>
              <a:t>gently</a:t>
            </a:r>
            <a:r>
              <a:rPr lang="fr-CA" dirty="0">
                <a:solidFill>
                  <a:schemeClr val="dk1"/>
                </a:solidFill>
              </a:rPr>
              <a:t> </a:t>
            </a:r>
            <a:r>
              <a:rPr lang="fr-CA" dirty="0" err="1">
                <a:solidFill>
                  <a:schemeClr val="dk1"/>
                </a:solidFill>
              </a:rPr>
              <a:t>swaying</a:t>
            </a:r>
            <a:r>
              <a:rPr lang="fr-CA" dirty="0">
                <a:solidFill>
                  <a:schemeClr val="dk1"/>
                </a:solidFill>
              </a:rPr>
              <a:t>. </a:t>
            </a:r>
            <a:r>
              <a:rPr lang="fr-CA" dirty="0" err="1">
                <a:solidFill>
                  <a:schemeClr val="dk1"/>
                </a:solidFill>
              </a:rPr>
              <a:t>Feel</a:t>
            </a:r>
            <a:r>
              <a:rPr lang="fr-CA" dirty="0">
                <a:solidFill>
                  <a:schemeClr val="dk1"/>
                </a:solidFill>
              </a:rPr>
              <a:t> the </a:t>
            </a:r>
            <a:r>
              <a:rPr lang="fr-CA" dirty="0" err="1">
                <a:solidFill>
                  <a:schemeClr val="dk1"/>
                </a:solidFill>
              </a:rPr>
              <a:t>slight</a:t>
            </a:r>
            <a:r>
              <a:rPr lang="fr-CA" dirty="0">
                <a:solidFill>
                  <a:schemeClr val="dk1"/>
                </a:solidFill>
              </a:rPr>
              <a:t> </a:t>
            </a:r>
            <a:r>
              <a:rPr lang="fr-CA" dirty="0" err="1">
                <a:solidFill>
                  <a:schemeClr val="dk1"/>
                </a:solidFill>
              </a:rPr>
              <a:t>movement</a:t>
            </a:r>
            <a:r>
              <a:rPr lang="fr-CA" dirty="0">
                <a:solidFill>
                  <a:schemeClr val="dk1"/>
                </a:solidFill>
              </a:rPr>
              <a:t> </a:t>
            </a:r>
            <a:r>
              <a:rPr lang="fr-CA" dirty="0" err="1">
                <a:solidFill>
                  <a:schemeClr val="dk1"/>
                </a:solidFill>
              </a:rPr>
              <a:t>from</a:t>
            </a:r>
            <a:r>
              <a:rPr lang="fr-CA" dirty="0">
                <a:solidFill>
                  <a:schemeClr val="dk1"/>
                </a:solidFill>
              </a:rPr>
              <a:t> </a:t>
            </a:r>
            <a:r>
              <a:rPr lang="fr-CA" dirty="0" err="1">
                <a:solidFill>
                  <a:schemeClr val="dk1"/>
                </a:solidFill>
              </a:rPr>
              <a:t>left</a:t>
            </a:r>
            <a:r>
              <a:rPr lang="fr-CA" dirty="0">
                <a:solidFill>
                  <a:schemeClr val="dk1"/>
                </a:solidFill>
              </a:rPr>
              <a:t>.... to right.... </a:t>
            </a:r>
            <a:r>
              <a:rPr lang="fr-CA" dirty="0" err="1">
                <a:solidFill>
                  <a:schemeClr val="dk1"/>
                </a:solidFill>
              </a:rPr>
              <a:t>left</a:t>
            </a:r>
            <a:r>
              <a:rPr lang="fr-CA" dirty="0">
                <a:solidFill>
                  <a:schemeClr val="dk1"/>
                </a:solidFill>
              </a:rPr>
              <a:t>.... to right..... </a:t>
            </a:r>
            <a:r>
              <a:rPr lang="fr-CA" dirty="0" err="1">
                <a:solidFill>
                  <a:schemeClr val="dk1"/>
                </a:solidFill>
              </a:rPr>
              <a:t>calming</a:t>
            </a:r>
            <a:r>
              <a:rPr lang="fr-CA" dirty="0">
                <a:solidFill>
                  <a:schemeClr val="dk1"/>
                </a:solidFill>
              </a:rPr>
              <a:t> and </a:t>
            </a:r>
            <a:r>
              <a:rPr lang="fr-CA" dirty="0" err="1">
                <a:solidFill>
                  <a:schemeClr val="dk1"/>
                </a:solidFill>
              </a:rPr>
              <a:t>repetitive</a:t>
            </a:r>
            <a:r>
              <a:rPr lang="fr-CA" dirty="0">
                <a:solidFill>
                  <a:schemeClr val="dk1"/>
                </a:solidFill>
              </a:rPr>
              <a:t> </a:t>
            </a:r>
            <a:r>
              <a:rPr lang="fr-CA" dirty="0" err="1">
                <a:solidFill>
                  <a:schemeClr val="dk1"/>
                </a:solidFill>
              </a:rPr>
              <a:t>movement</a:t>
            </a:r>
            <a:r>
              <a:rPr lang="fr-CA" dirty="0">
                <a:solidFill>
                  <a:schemeClr val="dk1"/>
                </a:solidFill>
              </a:rPr>
              <a:t>. How </a:t>
            </a:r>
            <a:r>
              <a:rPr lang="fr-CA" dirty="0" err="1">
                <a:solidFill>
                  <a:schemeClr val="dk1"/>
                </a:solidFill>
              </a:rPr>
              <a:t>does</a:t>
            </a:r>
            <a:r>
              <a:rPr lang="fr-CA" dirty="0">
                <a:solidFill>
                  <a:schemeClr val="dk1"/>
                </a:solidFill>
              </a:rPr>
              <a:t> </a:t>
            </a:r>
            <a:r>
              <a:rPr lang="fr-CA" dirty="0" err="1">
                <a:solidFill>
                  <a:schemeClr val="dk1"/>
                </a:solidFill>
              </a:rPr>
              <a:t>your</a:t>
            </a:r>
            <a:r>
              <a:rPr lang="fr-CA" dirty="0">
                <a:solidFill>
                  <a:schemeClr val="dk1"/>
                </a:solidFill>
              </a:rPr>
              <a:t> body </a:t>
            </a:r>
            <a:r>
              <a:rPr lang="fr-CA" dirty="0" err="1">
                <a:solidFill>
                  <a:schemeClr val="dk1"/>
                </a:solidFill>
              </a:rPr>
              <a:t>feel</a:t>
            </a:r>
            <a:r>
              <a:rPr lang="fr-CA" dirty="0">
                <a:solidFill>
                  <a:schemeClr val="dk1"/>
                </a:solidFill>
              </a:rPr>
              <a:t> as </a:t>
            </a:r>
            <a:r>
              <a:rPr lang="fr-CA" dirty="0" err="1">
                <a:solidFill>
                  <a:schemeClr val="dk1"/>
                </a:solidFill>
              </a:rPr>
              <a:t>it</a:t>
            </a:r>
            <a:r>
              <a:rPr lang="fr-CA" dirty="0">
                <a:solidFill>
                  <a:schemeClr val="dk1"/>
                </a:solidFill>
              </a:rPr>
              <a:t> </a:t>
            </a:r>
            <a:r>
              <a:rPr lang="fr-CA" dirty="0" err="1">
                <a:solidFill>
                  <a:schemeClr val="dk1"/>
                </a:solidFill>
              </a:rPr>
              <a:t>sways</a:t>
            </a:r>
            <a:r>
              <a:rPr lang="fr-CA" dirty="0">
                <a:solidFill>
                  <a:schemeClr val="dk1"/>
                </a:solidFill>
              </a:rPr>
              <a:t> </a:t>
            </a:r>
            <a:r>
              <a:rPr lang="fr-CA" dirty="0" err="1">
                <a:solidFill>
                  <a:schemeClr val="dk1"/>
                </a:solidFill>
              </a:rPr>
              <a:t>slowly</a:t>
            </a:r>
            <a:r>
              <a:rPr lang="fr-CA" dirty="0">
                <a:solidFill>
                  <a:schemeClr val="dk1"/>
                </a:solidFill>
              </a:rPr>
              <a:t> </a:t>
            </a:r>
            <a:r>
              <a:rPr lang="fr-CA" dirty="0" err="1">
                <a:solidFill>
                  <a:schemeClr val="dk1"/>
                </a:solidFill>
              </a:rPr>
              <a:t>above</a:t>
            </a:r>
            <a:r>
              <a:rPr lang="fr-CA" dirty="0">
                <a:solidFill>
                  <a:schemeClr val="dk1"/>
                </a:solidFill>
              </a:rPr>
              <a:t> the </a:t>
            </a:r>
            <a:r>
              <a:rPr lang="fr-CA" dirty="0" err="1">
                <a:solidFill>
                  <a:schemeClr val="dk1"/>
                </a:solidFill>
              </a:rPr>
              <a:t>ground</a:t>
            </a:r>
            <a:r>
              <a:rPr lang="fr-CA" dirty="0">
                <a:solidFill>
                  <a:schemeClr val="dk1"/>
                </a:solidFill>
              </a:rPr>
              <a:t>?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fr-CA" dirty="0" err="1">
                <a:solidFill>
                  <a:schemeClr val="dk1"/>
                </a:solidFill>
              </a:rPr>
              <a:t>Take</a:t>
            </a:r>
            <a:r>
              <a:rPr lang="fr-CA" dirty="0">
                <a:solidFill>
                  <a:schemeClr val="dk1"/>
                </a:solidFill>
              </a:rPr>
              <a:t> a </a:t>
            </a:r>
            <a:r>
              <a:rPr lang="fr-CA" dirty="0" err="1">
                <a:solidFill>
                  <a:schemeClr val="dk1"/>
                </a:solidFill>
              </a:rPr>
              <a:t>deep</a:t>
            </a:r>
            <a:r>
              <a:rPr lang="fr-CA" dirty="0">
                <a:solidFill>
                  <a:schemeClr val="dk1"/>
                </a:solidFill>
              </a:rPr>
              <a:t> </a:t>
            </a:r>
            <a:r>
              <a:rPr lang="fr-CA" dirty="0" err="1">
                <a:solidFill>
                  <a:schemeClr val="dk1"/>
                </a:solidFill>
              </a:rPr>
              <a:t>breath</a:t>
            </a:r>
            <a:r>
              <a:rPr lang="fr-CA" dirty="0">
                <a:solidFill>
                  <a:schemeClr val="dk1"/>
                </a:solidFill>
              </a:rPr>
              <a:t> in…… and a </a:t>
            </a:r>
            <a:r>
              <a:rPr lang="fr-CA" dirty="0" err="1">
                <a:solidFill>
                  <a:schemeClr val="dk1"/>
                </a:solidFill>
              </a:rPr>
              <a:t>deep</a:t>
            </a:r>
            <a:r>
              <a:rPr lang="fr-CA" dirty="0">
                <a:solidFill>
                  <a:schemeClr val="dk1"/>
                </a:solidFill>
              </a:rPr>
              <a:t> </a:t>
            </a:r>
            <a:r>
              <a:rPr lang="fr-CA" dirty="0" err="1">
                <a:solidFill>
                  <a:schemeClr val="dk1"/>
                </a:solidFill>
              </a:rPr>
              <a:t>breath</a:t>
            </a:r>
            <a:r>
              <a:rPr lang="fr-CA" dirty="0">
                <a:solidFill>
                  <a:schemeClr val="dk1"/>
                </a:solidFill>
              </a:rPr>
              <a:t> out. </a:t>
            </a:r>
            <a:r>
              <a:rPr lang="fr-CA" dirty="0" err="1">
                <a:solidFill>
                  <a:schemeClr val="dk1"/>
                </a:solidFill>
              </a:rPr>
              <a:t>Now</a:t>
            </a:r>
            <a:r>
              <a:rPr lang="fr-CA" dirty="0">
                <a:solidFill>
                  <a:schemeClr val="dk1"/>
                </a:solidFill>
              </a:rPr>
              <a:t>, </a:t>
            </a:r>
            <a:r>
              <a:rPr lang="fr-CA" dirty="0" err="1">
                <a:solidFill>
                  <a:schemeClr val="dk1"/>
                </a:solidFill>
              </a:rPr>
              <a:t>gently</a:t>
            </a:r>
            <a:r>
              <a:rPr lang="fr-CA" dirty="0">
                <a:solidFill>
                  <a:schemeClr val="dk1"/>
                </a:solidFill>
              </a:rPr>
              <a:t> open </a:t>
            </a:r>
            <a:r>
              <a:rPr lang="fr-CA" dirty="0" err="1">
                <a:solidFill>
                  <a:schemeClr val="dk1"/>
                </a:solidFill>
              </a:rPr>
              <a:t>your</a:t>
            </a:r>
            <a:r>
              <a:rPr lang="fr-CA" dirty="0">
                <a:solidFill>
                  <a:schemeClr val="dk1"/>
                </a:solidFill>
              </a:rPr>
              <a:t> </a:t>
            </a:r>
            <a:r>
              <a:rPr lang="fr-CA" dirty="0" err="1">
                <a:solidFill>
                  <a:schemeClr val="dk1"/>
                </a:solidFill>
              </a:rPr>
              <a:t>eyes</a:t>
            </a:r>
            <a:r>
              <a:rPr lang="fr-CA" dirty="0">
                <a:solidFill>
                  <a:schemeClr val="dk1"/>
                </a:solidFill>
              </a:rPr>
              <a:t> and re-</a:t>
            </a:r>
            <a:r>
              <a:rPr lang="fr-CA" dirty="0" err="1">
                <a:solidFill>
                  <a:schemeClr val="dk1"/>
                </a:solidFill>
              </a:rPr>
              <a:t>familiarize</a:t>
            </a:r>
            <a:r>
              <a:rPr lang="fr-CA" dirty="0">
                <a:solidFill>
                  <a:schemeClr val="dk1"/>
                </a:solidFill>
              </a:rPr>
              <a:t> </a:t>
            </a:r>
            <a:r>
              <a:rPr lang="fr-CA" dirty="0" err="1">
                <a:solidFill>
                  <a:schemeClr val="dk1"/>
                </a:solidFill>
              </a:rPr>
              <a:t>yourself</a:t>
            </a:r>
            <a:r>
              <a:rPr lang="fr-CA" dirty="0">
                <a:solidFill>
                  <a:schemeClr val="dk1"/>
                </a:solidFill>
              </a:rPr>
              <a:t> </a:t>
            </a:r>
            <a:r>
              <a:rPr lang="fr-CA" dirty="0" err="1">
                <a:solidFill>
                  <a:schemeClr val="dk1"/>
                </a:solidFill>
              </a:rPr>
              <a:t>with</a:t>
            </a:r>
            <a:r>
              <a:rPr lang="fr-CA" dirty="0">
                <a:solidFill>
                  <a:schemeClr val="dk1"/>
                </a:solidFill>
              </a:rPr>
              <a:t> the room and people </a:t>
            </a:r>
            <a:r>
              <a:rPr lang="fr-CA" dirty="0" err="1">
                <a:solidFill>
                  <a:schemeClr val="dk1"/>
                </a:solidFill>
              </a:rPr>
              <a:t>around</a:t>
            </a:r>
            <a:r>
              <a:rPr lang="fr-CA" dirty="0">
                <a:solidFill>
                  <a:schemeClr val="dk1"/>
                </a:solidFill>
              </a:rPr>
              <a:t> </a:t>
            </a:r>
            <a:r>
              <a:rPr lang="fr-CA" dirty="0" err="1">
                <a:solidFill>
                  <a:schemeClr val="dk1"/>
                </a:solidFill>
              </a:rPr>
              <a:t>you</a:t>
            </a:r>
            <a:r>
              <a:rPr lang="fr-CA" dirty="0">
                <a:solidFill>
                  <a:schemeClr val="dk1"/>
                </a:solidFill>
              </a:rPr>
              <a:t>. </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457200" lvl="0" indent="-228600" algn="l" rtl="0">
              <a:lnSpc>
                <a:spcPct val="100000"/>
              </a:lnSpc>
              <a:spcBef>
                <a:spcPts val="0"/>
              </a:spcBef>
              <a:spcAft>
                <a:spcPts val="0"/>
              </a:spcAft>
              <a:buSzPts val="14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b5cb3df8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7b5cb3df80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Commençons ! 5 minutes</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Commencez par trouver une position confortable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Fermez les yeux ou concentrez-les sur un endroit de la pièce.</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Inspirez profondément…………………………. Et expirez profondément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Détendez votre mâchoire et vos épaules. Inspirez à nouveau profondément…… et expirez à nouveau profondément.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Gardez votre respiration lente et détendue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Maintenant, imaginez regarder une fleur. De quelle couleur est-elle? Voyez les pétales, les feuilles, la tige. Imaginez regarder la fleur de très près. Voyez les détails fins de la fleur, y compris la texture des pétales, des gouttes d’eau, des grains de pollen.</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Passons maintenant à l’un des autres sens : l’ouïe.</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Imaginez le bruit des vagues qui se déversent sur le rivage. À quoi ressemble-t-il?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Imaginez maintenant le bruit de la pluie sur un toit. À quoi ressemble chaque goutte lorsqu’elle atterrit?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Passons à notre odorat.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Vous marchez maintenant à travers une forêt entourée de pins odorants. Inspirez profondément. Quelle odeur sentent les arbres? Et la terre sous vos pieds ?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Concentrons-nous sur notre sens du goût.</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Imaginez que votre aliment préféré vient d’apparaître devant vous. Prenez-en une bouchée (ou une gorgée). Quel goût a-t-il? Prenez un moment pour vraiment profiter du goût.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Passons à notre sens du toucher.</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Imaginez une baignoire d’eau chaude. Imaginez placer vos pieds nus dans la baignoire d’eau. L’eau est agréablement chaude. Sentez l’eau chaude sur vos pieds, jusqu’aux chevilles. Maintenant, mettez le reste de votre corps dans l’eau. À quoi ressemble l’eau chaude contre votre peau?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Enfin, explorons notre sens du mouvement.</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Imaginez-vous allongé dans un hamac qui se balance doucement. Sentez le léger mouvement de la gauche [...] vers la droite [...] vers la gauche [...] vers la droite [...]. des mouvements calmants et répétitifs. Comment votre corps se sent-il lorsqu’il se balance lentement au-dessus du sol?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r>
              <a:rPr lang="fr-CA">
                <a:solidFill>
                  <a:schemeClr val="dk1"/>
                </a:solidFill>
              </a:rPr>
              <a:t>Inspirez profondément… et expirez profondément. Maintenant, ouvrez doucement les yeux et familiarisez-vous avec la pièce et les personnes qui vous entourent. </a:t>
            </a: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28600" algn="l" rtl="0">
              <a:lnSpc>
                <a:spcPct val="100000"/>
              </a:lnSpc>
              <a:spcBef>
                <a:spcPts val="0"/>
              </a:spcBef>
              <a:spcAft>
                <a:spcPts val="0"/>
              </a:spcAft>
              <a:buSzPts val="1400"/>
              <a:buNone/>
            </a:pP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85995b9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1085995b9e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85995b9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1085995b9e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b5cb3df80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b5cb3df8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b5cb3df80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b5cb3df8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b5cb3df80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b5cb3df80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b5cb3df80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b5cb3df80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b5cb3df8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b5cb3df8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b5cb3df8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b5cb3df8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b5cb3df80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7b5cb3df80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7b5cb3df80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7b5cb3df80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b582ae9d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b582ae9d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b582ae9d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b582ae9d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b5cb3df8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b5cb3df8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b5cb3df8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b5cb3df8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b5cb3df8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7b5cb3df8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b5cb3df8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7b5cb3df8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b5cb3df80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7b5cb3df80_0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b5cb3df80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7b5cb3df80_0_2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085995b9e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1085995b9e4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085995b9e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1085995b9e4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5dff95a9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5dff95a9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5dff95a9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5dff95a9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5dff95a9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75dff95a9c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5dff95a9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75dff95a9c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597819"/>
            <a:ext cx="7772400" cy="1102519"/>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11" name="Google Shape;11;p2"/>
          <p:cNvSpPr txBox="1">
            <a:spLocks noGrp="1"/>
          </p:cNvSpPr>
          <p:nvPr>
            <p:ph type="subTitle" idx="1"/>
          </p:nvPr>
        </p:nvSpPr>
        <p:spPr>
          <a:xfrm>
            <a:off x="1371600" y="2914650"/>
            <a:ext cx="6400800" cy="131445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600"/>
              </a:spcBef>
              <a:spcAft>
                <a:spcPts val="0"/>
              </a:spcAft>
              <a:buSzPts val="2400"/>
              <a:buNone/>
              <a:defRPr>
                <a:solidFill>
                  <a:srgbClr val="888888"/>
                </a:solidFill>
              </a:defRPr>
            </a:lvl1pPr>
            <a:lvl2pPr lvl="1" algn="ctr">
              <a:lnSpc>
                <a:spcPct val="100000"/>
              </a:lnSpc>
              <a:spcBef>
                <a:spcPts val="0"/>
              </a:spcBef>
              <a:spcAft>
                <a:spcPts val="0"/>
              </a:spcAft>
              <a:buSzPts val="2000"/>
              <a:buNone/>
              <a:defRPr>
                <a:solidFill>
                  <a:srgbClr val="888888"/>
                </a:solidFill>
              </a:defRPr>
            </a:lvl2pPr>
            <a:lvl3pPr lvl="2" algn="ctr">
              <a:lnSpc>
                <a:spcPct val="100000"/>
              </a:lnSpc>
              <a:spcBef>
                <a:spcPts val="0"/>
              </a:spcBef>
              <a:spcAft>
                <a:spcPts val="0"/>
              </a:spcAft>
              <a:buSzPts val="2000"/>
              <a:buNone/>
              <a:defRPr>
                <a:solidFill>
                  <a:srgbClr val="888888"/>
                </a:solidFill>
              </a:defRPr>
            </a:lvl3pPr>
            <a:lvl4pPr lvl="3" algn="ctr">
              <a:lnSpc>
                <a:spcPct val="100000"/>
              </a:lnSpc>
              <a:spcBef>
                <a:spcPts val="0"/>
              </a:spcBef>
              <a:spcAft>
                <a:spcPts val="0"/>
              </a:spcAft>
              <a:buSzPts val="1800"/>
              <a:buNone/>
              <a:defRPr>
                <a:solidFill>
                  <a:srgbClr val="888888"/>
                </a:solidFill>
              </a:defRPr>
            </a:lvl4pPr>
            <a:lvl5pPr lvl="4" algn="ctr">
              <a:lnSpc>
                <a:spcPct val="100000"/>
              </a:lnSpc>
              <a:spcBef>
                <a:spcPts val="0"/>
              </a:spcBef>
              <a:spcAft>
                <a:spcPts val="0"/>
              </a:spcAft>
              <a:buSzPts val="1800"/>
              <a:buNone/>
              <a:defRPr>
                <a:solidFill>
                  <a:srgbClr val="888888"/>
                </a:solidFill>
              </a:defRPr>
            </a:lvl5pPr>
            <a:lvl6pPr lvl="5" algn="ctr">
              <a:lnSpc>
                <a:spcPct val="100000"/>
              </a:lnSpc>
              <a:spcBef>
                <a:spcPts val="0"/>
              </a:spcBef>
              <a:spcAft>
                <a:spcPts val="0"/>
              </a:spcAft>
              <a:buSzPts val="1800"/>
              <a:buNone/>
              <a:defRPr>
                <a:solidFill>
                  <a:srgbClr val="888888"/>
                </a:solidFill>
              </a:defRPr>
            </a:lvl6pPr>
            <a:lvl7pPr lvl="6" algn="ctr">
              <a:lnSpc>
                <a:spcPct val="100000"/>
              </a:lnSpc>
              <a:spcBef>
                <a:spcPts val="0"/>
              </a:spcBef>
              <a:spcAft>
                <a:spcPts val="0"/>
              </a:spcAft>
              <a:buSzPts val="1800"/>
              <a:buNone/>
              <a:defRPr>
                <a:solidFill>
                  <a:srgbClr val="888888"/>
                </a:solidFill>
              </a:defRPr>
            </a:lvl7pPr>
            <a:lvl8pPr lvl="7" algn="ctr">
              <a:lnSpc>
                <a:spcPct val="100000"/>
              </a:lnSpc>
              <a:spcBef>
                <a:spcPts val="0"/>
              </a:spcBef>
              <a:spcAft>
                <a:spcPts val="0"/>
              </a:spcAft>
              <a:buSzPts val="1800"/>
              <a:buNone/>
              <a:defRPr>
                <a:solidFill>
                  <a:srgbClr val="888888"/>
                </a:solidFill>
              </a:defRPr>
            </a:lvl8pPr>
            <a:lvl9pPr lvl="8" algn="ctr">
              <a:lnSpc>
                <a:spcPct val="100000"/>
              </a:lnSpc>
              <a:spcBef>
                <a:spcPts val="0"/>
              </a:spcBef>
              <a:spcAft>
                <a:spcPts val="0"/>
              </a:spcAft>
              <a:buSzPts val="1800"/>
              <a:buNone/>
              <a:defRPr>
                <a:solidFill>
                  <a:srgbClr val="888888"/>
                </a:solidFill>
              </a:defRPr>
            </a:lvl9pPr>
          </a:lstStyle>
          <a:p>
            <a:endParaRPr/>
          </a:p>
        </p:txBody>
      </p:sp>
      <p:sp>
        <p:nvSpPr>
          <p:cNvPr id="12" name="Google Shape;12;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_AND_BODY">
    <p:spTree>
      <p:nvGrpSpPr>
        <p:cNvPr id="1" name="Shape 15"/>
        <p:cNvGrpSpPr/>
        <p:nvPr/>
      </p:nvGrpSpPr>
      <p:grpSpPr>
        <a:xfrm>
          <a:off x="0" y="0"/>
          <a:ext cx="0" cy="0"/>
          <a:chOff x="0" y="0"/>
          <a:chExt cx="0" cy="0"/>
        </a:xfrm>
      </p:grpSpPr>
      <p:cxnSp>
        <p:nvCxnSpPr>
          <p:cNvPr id="16" name="Google Shape;16;p3"/>
          <p:cNvCxnSpPr/>
          <p:nvPr/>
        </p:nvCxnSpPr>
        <p:spPr>
          <a:xfrm>
            <a:off x="0" y="1131725"/>
            <a:ext cx="1375800" cy="0"/>
          </a:xfrm>
          <a:prstGeom prst="straightConnector1">
            <a:avLst/>
          </a:prstGeom>
          <a:noFill/>
          <a:ln w="9525" cap="flat" cmpd="sng">
            <a:solidFill>
              <a:srgbClr val="CCCCCC"/>
            </a:solidFill>
            <a:prstDash val="solid"/>
            <a:round/>
            <a:headEnd type="none" w="sm" len="sm"/>
            <a:tailEnd type="none" w="sm" len="sm"/>
          </a:ln>
        </p:spPr>
      </p:cxnSp>
      <p:sp>
        <p:nvSpPr>
          <p:cNvPr id="17" name="Google Shape;17;p3"/>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txBox="1">
            <a:spLocks noGrp="1"/>
          </p:cNvSpPr>
          <p:nvPr>
            <p:ph type="title"/>
          </p:nvPr>
        </p:nvSpPr>
        <p:spPr>
          <a:xfrm>
            <a:off x="1381250" y="922668"/>
            <a:ext cx="3878400" cy="435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Font typeface="Lora"/>
              <a:buNone/>
              <a:defRPr sz="2000" b="1">
                <a:latin typeface="Lora"/>
                <a:ea typeface="Lora"/>
                <a:cs typeface="Lora"/>
                <a:sym typeface="Lora"/>
              </a:defRPr>
            </a:lvl1pPr>
            <a:lvl2pPr lvl="1"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2pPr>
            <a:lvl3pPr lvl="2"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3pPr>
            <a:lvl4pPr lvl="3"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4pPr>
            <a:lvl5pPr lvl="4"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5pPr>
            <a:lvl6pPr lvl="5"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6pPr>
            <a:lvl7pPr lvl="6"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7pPr>
            <a:lvl8pPr lvl="7"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8pPr>
            <a:lvl9pPr lvl="8"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19" name="Google Shape;19;p3"/>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lgn="l">
              <a:lnSpc>
                <a:spcPct val="100000"/>
              </a:lnSpc>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lgn="l">
              <a:lnSpc>
                <a:spcPct val="100000"/>
              </a:lnSpc>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20" name="Google Shape;20;p3"/>
          <p:cNvCxnSpPr/>
          <p:nvPr/>
        </p:nvCxnSpPr>
        <p:spPr>
          <a:xfrm>
            <a:off x="5265650" y="1131725"/>
            <a:ext cx="3878400" cy="0"/>
          </a:xfrm>
          <a:prstGeom prst="straightConnector1">
            <a:avLst/>
          </a:prstGeom>
          <a:noFill/>
          <a:ln w="9525" cap="flat" cmpd="sng">
            <a:solidFill>
              <a:srgbClr val="CCCCCC"/>
            </a:solidFill>
            <a:prstDash val="solid"/>
            <a:round/>
            <a:headEnd type="none" w="sm" len="sm"/>
            <a:tailEnd type="none" w="sm" len="sm"/>
          </a:ln>
        </p:spPr>
      </p:cxnSp>
      <p:sp>
        <p:nvSpPr>
          <p:cNvPr id="21" name="Google Shape;21;p3"/>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8"/>
        <p:cNvGrpSpPr/>
        <p:nvPr/>
      </p:nvGrpSpPr>
      <p:grpSpPr>
        <a:xfrm>
          <a:off x="0" y="0"/>
          <a:ext cx="0" cy="0"/>
          <a:chOff x="0" y="0"/>
          <a:chExt cx="0" cy="0"/>
        </a:xfrm>
      </p:grpSpPr>
      <p:cxnSp>
        <p:nvCxnSpPr>
          <p:cNvPr id="29" name="Google Shape;29;p5"/>
          <p:cNvCxnSpPr/>
          <p:nvPr/>
        </p:nvCxnSpPr>
        <p:spPr>
          <a:xfrm>
            <a:off x="-6025" y="4513729"/>
            <a:ext cx="9162000" cy="0"/>
          </a:xfrm>
          <a:prstGeom prst="straightConnector1">
            <a:avLst/>
          </a:prstGeom>
          <a:noFill/>
          <a:ln w="9525" cap="flat" cmpd="sng">
            <a:solidFill>
              <a:srgbClr val="CCCCCC"/>
            </a:solidFill>
            <a:prstDash val="solid"/>
            <a:round/>
            <a:headEnd type="none" w="sm" len="sm"/>
            <a:tailEnd type="none" w="sm" len="sm"/>
          </a:ln>
        </p:spPr>
      </p:cxnSp>
      <p:sp>
        <p:nvSpPr>
          <p:cNvPr id="30" name="Google Shape;30;p5"/>
          <p:cNvSpPr/>
          <p:nvPr/>
        </p:nvSpPr>
        <p:spPr>
          <a:xfrm>
            <a:off x="4293700" y="4235405"/>
            <a:ext cx="556500" cy="556500"/>
          </a:xfrm>
          <a:prstGeom prst="ellipse">
            <a:avLst/>
          </a:prstGeom>
          <a:solidFill>
            <a:srgbClr val="FFC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
          <p:cNvSpPr txBox="1">
            <a:spLocks noGrp="1"/>
          </p:cNvSpPr>
          <p:nvPr>
            <p:ph type="sldNum" idx="12"/>
          </p:nvPr>
        </p:nvSpPr>
        <p:spPr>
          <a:xfrm>
            <a:off x="4297650" y="4791900"/>
            <a:ext cx="548700" cy="351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Quote">
  <p:cSld name="TITLE_1_1">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2105050" y="2238000"/>
            <a:ext cx="4933800" cy="819900"/>
          </a:xfrm>
          <a:prstGeom prst="rect">
            <a:avLst/>
          </a:prstGeom>
          <a:noFill/>
          <a:ln>
            <a:noFill/>
          </a:ln>
        </p:spPr>
        <p:txBody>
          <a:bodyPr spcFirstLastPara="1" wrap="square" lIns="91425" tIns="91425" rIns="91425" bIns="91425" anchor="b" anchorCtr="0">
            <a:noAutofit/>
          </a:bodyPr>
          <a:lstStyle>
            <a:lvl1pPr marL="457200" lvl="0" indent="-381000" algn="ctr">
              <a:lnSpc>
                <a:spcPct val="100000"/>
              </a:lnSpc>
              <a:spcBef>
                <a:spcPts val="600"/>
              </a:spcBef>
              <a:spcAft>
                <a:spcPts val="0"/>
              </a:spcAft>
              <a:buSzPts val="2400"/>
              <a:buFont typeface="Lora"/>
              <a:buChar char="◉"/>
              <a:defRPr sz="2400" i="1">
                <a:latin typeface="Lora"/>
                <a:ea typeface="Lora"/>
                <a:cs typeface="Lora"/>
                <a:sym typeface="Lora"/>
              </a:defRPr>
            </a:lvl1pPr>
            <a:lvl2pPr marL="914400" lvl="1" indent="-355600" algn="ctr">
              <a:lnSpc>
                <a:spcPct val="100000"/>
              </a:lnSpc>
              <a:spcBef>
                <a:spcPts val="0"/>
              </a:spcBef>
              <a:spcAft>
                <a:spcPts val="0"/>
              </a:spcAft>
              <a:buSzPts val="2000"/>
              <a:buFont typeface="Lora"/>
              <a:buChar char="○"/>
              <a:defRPr i="1">
                <a:latin typeface="Lora"/>
                <a:ea typeface="Lora"/>
                <a:cs typeface="Lora"/>
                <a:sym typeface="Lora"/>
              </a:defRPr>
            </a:lvl2pPr>
            <a:lvl3pPr marL="1371600" lvl="2" indent="-355600" algn="ctr">
              <a:lnSpc>
                <a:spcPct val="100000"/>
              </a:lnSpc>
              <a:spcBef>
                <a:spcPts val="0"/>
              </a:spcBef>
              <a:spcAft>
                <a:spcPts val="0"/>
              </a:spcAft>
              <a:buSzPts val="2000"/>
              <a:buFont typeface="Lora"/>
              <a:buChar char="■"/>
              <a:defRPr i="1">
                <a:latin typeface="Lora"/>
                <a:ea typeface="Lora"/>
                <a:cs typeface="Lora"/>
                <a:sym typeface="Lora"/>
              </a:defRPr>
            </a:lvl3pPr>
            <a:lvl4pPr marL="1828800" lvl="3" indent="-381000" algn="ctr">
              <a:lnSpc>
                <a:spcPct val="100000"/>
              </a:lnSpc>
              <a:spcBef>
                <a:spcPts val="0"/>
              </a:spcBef>
              <a:spcAft>
                <a:spcPts val="0"/>
              </a:spcAft>
              <a:buSzPts val="2400"/>
              <a:buFont typeface="Lora"/>
              <a:buChar char="●"/>
              <a:defRPr sz="2400" i="1">
                <a:latin typeface="Lora"/>
                <a:ea typeface="Lora"/>
                <a:cs typeface="Lora"/>
                <a:sym typeface="Lora"/>
              </a:defRPr>
            </a:lvl4pPr>
            <a:lvl5pPr marL="2286000" lvl="4" indent="-381000" algn="ctr">
              <a:lnSpc>
                <a:spcPct val="100000"/>
              </a:lnSpc>
              <a:spcBef>
                <a:spcPts val="0"/>
              </a:spcBef>
              <a:spcAft>
                <a:spcPts val="0"/>
              </a:spcAft>
              <a:buSzPts val="2400"/>
              <a:buFont typeface="Lora"/>
              <a:buChar char="○"/>
              <a:defRPr sz="2400" i="1">
                <a:latin typeface="Lora"/>
                <a:ea typeface="Lora"/>
                <a:cs typeface="Lora"/>
                <a:sym typeface="Lora"/>
              </a:defRPr>
            </a:lvl5pPr>
            <a:lvl6pPr marL="2743200" lvl="5" indent="-381000" algn="ctr">
              <a:lnSpc>
                <a:spcPct val="100000"/>
              </a:lnSpc>
              <a:spcBef>
                <a:spcPts val="0"/>
              </a:spcBef>
              <a:spcAft>
                <a:spcPts val="0"/>
              </a:spcAft>
              <a:buSzPts val="2400"/>
              <a:buFont typeface="Lora"/>
              <a:buChar char="■"/>
              <a:defRPr sz="2400" i="1">
                <a:latin typeface="Lora"/>
                <a:ea typeface="Lora"/>
                <a:cs typeface="Lora"/>
                <a:sym typeface="Lora"/>
              </a:defRPr>
            </a:lvl6pPr>
            <a:lvl7pPr marL="3200400" lvl="6" indent="-381000" algn="ctr">
              <a:lnSpc>
                <a:spcPct val="100000"/>
              </a:lnSpc>
              <a:spcBef>
                <a:spcPts val="0"/>
              </a:spcBef>
              <a:spcAft>
                <a:spcPts val="0"/>
              </a:spcAft>
              <a:buSzPts val="2400"/>
              <a:buFont typeface="Lora"/>
              <a:buChar char="●"/>
              <a:defRPr sz="2400" i="1">
                <a:latin typeface="Lora"/>
                <a:ea typeface="Lora"/>
                <a:cs typeface="Lora"/>
                <a:sym typeface="Lora"/>
              </a:defRPr>
            </a:lvl7pPr>
            <a:lvl8pPr marL="3657600" lvl="7" indent="-381000" algn="ctr">
              <a:lnSpc>
                <a:spcPct val="100000"/>
              </a:lnSpc>
              <a:spcBef>
                <a:spcPts val="0"/>
              </a:spcBef>
              <a:spcAft>
                <a:spcPts val="0"/>
              </a:spcAft>
              <a:buSzPts val="2400"/>
              <a:buFont typeface="Lora"/>
              <a:buChar char="○"/>
              <a:defRPr sz="2400" i="1">
                <a:latin typeface="Lora"/>
                <a:ea typeface="Lora"/>
                <a:cs typeface="Lora"/>
                <a:sym typeface="Lora"/>
              </a:defRPr>
            </a:lvl8pPr>
            <a:lvl9pPr marL="4114800" lvl="8" indent="-381000" algn="ctr">
              <a:lnSpc>
                <a:spcPct val="100000"/>
              </a:lnSpc>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34" name="Google Shape;34;p6"/>
          <p:cNvCxnSpPr/>
          <p:nvPr/>
        </p:nvCxnSpPr>
        <p:spPr>
          <a:xfrm>
            <a:off x="4584075" y="3676500"/>
            <a:ext cx="0" cy="1480500"/>
          </a:xfrm>
          <a:prstGeom prst="straightConnector1">
            <a:avLst/>
          </a:prstGeom>
          <a:noFill/>
          <a:ln w="9525" cap="flat" cmpd="sng">
            <a:solidFill>
              <a:srgbClr val="CCCCCC"/>
            </a:solidFill>
            <a:prstDash val="solid"/>
            <a:round/>
            <a:headEnd type="none" w="sm" len="sm"/>
            <a:tailEnd type="none" w="sm" len="sm"/>
          </a:ln>
        </p:spPr>
      </p:cxnSp>
      <p:sp>
        <p:nvSpPr>
          <p:cNvPr id="35" name="Google Shape;35;p6"/>
          <p:cNvSpPr/>
          <p:nvPr/>
        </p:nvSpPr>
        <p:spPr>
          <a:xfrm>
            <a:off x="428850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6"/>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fr-CA" sz="3600" b="1" i="0" u="none" strike="noStrike" cap="none">
                <a:solidFill>
                  <a:srgbClr val="000000"/>
                </a:solidFill>
                <a:latin typeface="Lora"/>
                <a:ea typeface="Lora"/>
                <a:cs typeface="Lora"/>
                <a:sym typeface="Lora"/>
              </a:rPr>
              <a:t>“</a:t>
            </a:r>
            <a:endParaRPr sz="3600" b="1" i="0" u="none" strike="noStrike" cap="none">
              <a:solidFill>
                <a:srgbClr val="000000"/>
              </a:solidFill>
              <a:latin typeface="Lora"/>
              <a:ea typeface="Lora"/>
              <a:cs typeface="Lora"/>
              <a:sym typeface="Lora"/>
            </a:endParaRPr>
          </a:p>
        </p:txBody>
      </p:sp>
      <p:sp>
        <p:nvSpPr>
          <p:cNvPr id="37" name="Google Shape;37;p6"/>
          <p:cNvSpPr txBox="1">
            <a:spLocks noGrp="1"/>
          </p:cNvSpPr>
          <p:nvPr>
            <p:ph type="sldNum" idx="12"/>
          </p:nvPr>
        </p:nvSpPr>
        <p:spPr>
          <a:xfrm>
            <a:off x="4297650" y="1"/>
            <a:ext cx="548700" cy="3936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ctr" rtl="0">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597819"/>
            <a:ext cx="7772400" cy="1102519"/>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11" name="Google Shape;11;p2"/>
          <p:cNvSpPr txBox="1">
            <a:spLocks noGrp="1"/>
          </p:cNvSpPr>
          <p:nvPr>
            <p:ph type="subTitle" idx="1"/>
          </p:nvPr>
        </p:nvSpPr>
        <p:spPr>
          <a:xfrm>
            <a:off x="1371600" y="2914650"/>
            <a:ext cx="6400800" cy="131445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600"/>
              </a:spcBef>
              <a:spcAft>
                <a:spcPts val="0"/>
              </a:spcAft>
              <a:buSzPts val="2400"/>
              <a:buNone/>
              <a:defRPr>
                <a:solidFill>
                  <a:srgbClr val="888888"/>
                </a:solidFill>
              </a:defRPr>
            </a:lvl1pPr>
            <a:lvl2pPr lvl="1" algn="ctr">
              <a:lnSpc>
                <a:spcPct val="100000"/>
              </a:lnSpc>
              <a:spcBef>
                <a:spcPts val="0"/>
              </a:spcBef>
              <a:spcAft>
                <a:spcPts val="0"/>
              </a:spcAft>
              <a:buSzPts val="2000"/>
              <a:buNone/>
              <a:defRPr>
                <a:solidFill>
                  <a:srgbClr val="888888"/>
                </a:solidFill>
              </a:defRPr>
            </a:lvl2pPr>
            <a:lvl3pPr lvl="2" algn="ctr">
              <a:lnSpc>
                <a:spcPct val="100000"/>
              </a:lnSpc>
              <a:spcBef>
                <a:spcPts val="0"/>
              </a:spcBef>
              <a:spcAft>
                <a:spcPts val="0"/>
              </a:spcAft>
              <a:buSzPts val="2000"/>
              <a:buNone/>
              <a:defRPr>
                <a:solidFill>
                  <a:srgbClr val="888888"/>
                </a:solidFill>
              </a:defRPr>
            </a:lvl3pPr>
            <a:lvl4pPr lvl="3" algn="ctr">
              <a:lnSpc>
                <a:spcPct val="100000"/>
              </a:lnSpc>
              <a:spcBef>
                <a:spcPts val="0"/>
              </a:spcBef>
              <a:spcAft>
                <a:spcPts val="0"/>
              </a:spcAft>
              <a:buSzPts val="1800"/>
              <a:buNone/>
              <a:defRPr>
                <a:solidFill>
                  <a:srgbClr val="888888"/>
                </a:solidFill>
              </a:defRPr>
            </a:lvl4pPr>
            <a:lvl5pPr lvl="4" algn="ctr">
              <a:lnSpc>
                <a:spcPct val="100000"/>
              </a:lnSpc>
              <a:spcBef>
                <a:spcPts val="0"/>
              </a:spcBef>
              <a:spcAft>
                <a:spcPts val="0"/>
              </a:spcAft>
              <a:buSzPts val="1800"/>
              <a:buNone/>
              <a:defRPr>
                <a:solidFill>
                  <a:srgbClr val="888888"/>
                </a:solidFill>
              </a:defRPr>
            </a:lvl5pPr>
            <a:lvl6pPr lvl="5" algn="ctr">
              <a:lnSpc>
                <a:spcPct val="100000"/>
              </a:lnSpc>
              <a:spcBef>
                <a:spcPts val="0"/>
              </a:spcBef>
              <a:spcAft>
                <a:spcPts val="0"/>
              </a:spcAft>
              <a:buSzPts val="1800"/>
              <a:buNone/>
              <a:defRPr>
                <a:solidFill>
                  <a:srgbClr val="888888"/>
                </a:solidFill>
              </a:defRPr>
            </a:lvl6pPr>
            <a:lvl7pPr lvl="6" algn="ctr">
              <a:lnSpc>
                <a:spcPct val="100000"/>
              </a:lnSpc>
              <a:spcBef>
                <a:spcPts val="0"/>
              </a:spcBef>
              <a:spcAft>
                <a:spcPts val="0"/>
              </a:spcAft>
              <a:buSzPts val="1800"/>
              <a:buNone/>
              <a:defRPr>
                <a:solidFill>
                  <a:srgbClr val="888888"/>
                </a:solidFill>
              </a:defRPr>
            </a:lvl7pPr>
            <a:lvl8pPr lvl="7" algn="ctr">
              <a:lnSpc>
                <a:spcPct val="100000"/>
              </a:lnSpc>
              <a:spcBef>
                <a:spcPts val="0"/>
              </a:spcBef>
              <a:spcAft>
                <a:spcPts val="0"/>
              </a:spcAft>
              <a:buSzPts val="1800"/>
              <a:buNone/>
              <a:defRPr>
                <a:solidFill>
                  <a:srgbClr val="888888"/>
                </a:solidFill>
              </a:defRPr>
            </a:lvl8pPr>
            <a:lvl9pPr lvl="8" algn="ctr">
              <a:lnSpc>
                <a:spcPct val="100000"/>
              </a:lnSpc>
              <a:spcBef>
                <a:spcPts val="0"/>
              </a:spcBef>
              <a:spcAft>
                <a:spcPts val="0"/>
              </a:spcAft>
              <a:buSzPts val="1800"/>
              <a:buNone/>
              <a:defRPr>
                <a:solidFill>
                  <a:srgbClr val="888888"/>
                </a:solidFill>
              </a:defRPr>
            </a:lvl9pPr>
          </a:lstStyle>
          <a:p>
            <a:endParaRPr/>
          </a:p>
        </p:txBody>
      </p:sp>
      <p:sp>
        <p:nvSpPr>
          <p:cNvPr id="12" name="Google Shape;12;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fr-CA"/>
              <a:t>‹#›</a:t>
            </a:fld>
            <a:endParaRPr/>
          </a:p>
        </p:txBody>
      </p:sp>
    </p:spTree>
    <p:extLst>
      <p:ext uri="{BB962C8B-B14F-4D97-AF65-F5344CB8AC3E}">
        <p14:creationId xmlns:p14="http://schemas.microsoft.com/office/powerpoint/2010/main" val="79578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 1 column" type="tx">
  <p:cSld name="Title + 1 column">
    <p:spTree>
      <p:nvGrpSpPr>
        <p:cNvPr id="1" name="Shape 15"/>
        <p:cNvGrpSpPr/>
        <p:nvPr/>
      </p:nvGrpSpPr>
      <p:grpSpPr>
        <a:xfrm>
          <a:off x="0" y="0"/>
          <a:ext cx="0" cy="0"/>
          <a:chOff x="0" y="0"/>
          <a:chExt cx="0" cy="0"/>
        </a:xfrm>
      </p:grpSpPr>
      <p:cxnSp>
        <p:nvCxnSpPr>
          <p:cNvPr id="16" name="Google Shape;16;p3"/>
          <p:cNvCxnSpPr/>
          <p:nvPr/>
        </p:nvCxnSpPr>
        <p:spPr>
          <a:xfrm>
            <a:off x="0" y="1131725"/>
            <a:ext cx="1375800" cy="0"/>
          </a:xfrm>
          <a:prstGeom prst="straightConnector1">
            <a:avLst/>
          </a:prstGeom>
          <a:noFill/>
          <a:ln w="9525" cap="flat" cmpd="sng">
            <a:solidFill>
              <a:srgbClr val="CCCCCC"/>
            </a:solidFill>
            <a:prstDash val="solid"/>
            <a:round/>
            <a:headEnd type="none" w="sm" len="sm"/>
            <a:tailEnd type="none" w="sm" len="sm"/>
          </a:ln>
        </p:spPr>
      </p:cxnSp>
      <p:sp>
        <p:nvSpPr>
          <p:cNvPr id="17" name="Google Shape;17;p3"/>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txBox="1">
            <a:spLocks noGrp="1"/>
          </p:cNvSpPr>
          <p:nvPr>
            <p:ph type="title"/>
          </p:nvPr>
        </p:nvSpPr>
        <p:spPr>
          <a:xfrm>
            <a:off x="1381250" y="922668"/>
            <a:ext cx="3878400" cy="435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Font typeface="Lora"/>
              <a:buNone/>
              <a:defRPr sz="2000" b="1">
                <a:latin typeface="Lora"/>
                <a:ea typeface="Lora"/>
                <a:cs typeface="Lora"/>
                <a:sym typeface="Lora"/>
              </a:defRPr>
            </a:lvl1pPr>
            <a:lvl2pPr lvl="1"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2pPr>
            <a:lvl3pPr lvl="2"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3pPr>
            <a:lvl4pPr lvl="3"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4pPr>
            <a:lvl5pPr lvl="4"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5pPr>
            <a:lvl6pPr lvl="5"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6pPr>
            <a:lvl7pPr lvl="6"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7pPr>
            <a:lvl8pPr lvl="7"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8pPr>
            <a:lvl9pPr lvl="8" algn="l">
              <a:lnSpc>
                <a:spcPct val="100000"/>
              </a:lnSpc>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19" name="Google Shape;19;p3"/>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algn="l">
              <a:lnSpc>
                <a:spcPct val="100000"/>
              </a:lnSpc>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algn="l">
              <a:lnSpc>
                <a:spcPct val="100000"/>
              </a:lnSpc>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algn="l">
              <a:lnSpc>
                <a:spcPct val="100000"/>
              </a:lnSpc>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20" name="Google Shape;20;p3"/>
          <p:cNvCxnSpPr/>
          <p:nvPr/>
        </p:nvCxnSpPr>
        <p:spPr>
          <a:xfrm>
            <a:off x="5265650" y="1131725"/>
            <a:ext cx="3878400" cy="0"/>
          </a:xfrm>
          <a:prstGeom prst="straightConnector1">
            <a:avLst/>
          </a:prstGeom>
          <a:noFill/>
          <a:ln w="9525" cap="flat" cmpd="sng">
            <a:solidFill>
              <a:srgbClr val="CCCCCC"/>
            </a:solidFill>
            <a:prstDash val="solid"/>
            <a:round/>
            <a:headEnd type="none" w="sm" len="sm"/>
            <a:tailEnd type="none" w="sm" len="sm"/>
          </a:ln>
        </p:spPr>
      </p:cxnSp>
      <p:sp>
        <p:nvSpPr>
          <p:cNvPr id="21" name="Google Shape;21;p3"/>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fr-CA"/>
              <a:t>‹#›</a:t>
            </a:fld>
            <a:endParaRPr/>
          </a:p>
        </p:txBody>
      </p:sp>
    </p:spTree>
    <p:extLst>
      <p:ext uri="{BB962C8B-B14F-4D97-AF65-F5344CB8AC3E}">
        <p14:creationId xmlns:p14="http://schemas.microsoft.com/office/powerpoint/2010/main" val="390212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1381250" y="937125"/>
            <a:ext cx="3878400" cy="435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cxnSp>
        <p:nvCxnSpPr>
          <p:cNvPr id="24" name="Google Shape;24;p4"/>
          <p:cNvCxnSpPr/>
          <p:nvPr/>
        </p:nvCxnSpPr>
        <p:spPr>
          <a:xfrm>
            <a:off x="0" y="1131725"/>
            <a:ext cx="1375800" cy="0"/>
          </a:xfrm>
          <a:prstGeom prst="straightConnector1">
            <a:avLst/>
          </a:prstGeom>
          <a:noFill/>
          <a:ln w="9525" cap="flat" cmpd="sng">
            <a:solidFill>
              <a:srgbClr val="CCCCCC"/>
            </a:solidFill>
            <a:prstDash val="solid"/>
            <a:round/>
            <a:headEnd type="none" w="sm" len="sm"/>
            <a:tailEnd type="none" w="sm" len="sm"/>
          </a:ln>
        </p:spPr>
      </p:cxnSp>
      <p:sp>
        <p:nvSpPr>
          <p:cNvPr id="25" name="Google Shape;25;p4"/>
          <p:cNvSpPr/>
          <p:nvPr/>
        </p:nvSpPr>
        <p:spPr>
          <a:xfrm>
            <a:off x="817475" y="928767"/>
            <a:ext cx="405900" cy="405900"/>
          </a:xfrm>
          <a:prstGeom prst="ellipse">
            <a:avLst/>
          </a:prstGeom>
          <a:solidFill>
            <a:srgbClr val="FFC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 name="Google Shape;26;p4"/>
          <p:cNvCxnSpPr/>
          <p:nvPr/>
        </p:nvCxnSpPr>
        <p:spPr>
          <a:xfrm>
            <a:off x="5265650" y="1131725"/>
            <a:ext cx="3878400" cy="0"/>
          </a:xfrm>
          <a:prstGeom prst="straightConnector1">
            <a:avLst/>
          </a:prstGeom>
          <a:noFill/>
          <a:ln w="9525" cap="flat" cmpd="sng">
            <a:solidFill>
              <a:srgbClr val="CCCCCC"/>
            </a:solidFill>
            <a:prstDash val="solid"/>
            <a:round/>
            <a:headEnd type="none" w="sm" len="sm"/>
            <a:tailEnd type="none" w="sm" len="sm"/>
          </a:ln>
        </p:spPr>
      </p:cxnSp>
      <p:sp>
        <p:nvSpPr>
          <p:cNvPr id="27" name="Google Shape;27;p4"/>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fr-CA"/>
              <a:t>‹#›</a:t>
            </a:fld>
            <a:endParaRPr/>
          </a:p>
        </p:txBody>
      </p:sp>
    </p:spTree>
    <p:extLst>
      <p:ext uri="{BB962C8B-B14F-4D97-AF65-F5344CB8AC3E}">
        <p14:creationId xmlns:p14="http://schemas.microsoft.com/office/powerpoint/2010/main" val="367735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8"/>
        <p:cNvGrpSpPr/>
        <p:nvPr/>
      </p:nvGrpSpPr>
      <p:grpSpPr>
        <a:xfrm>
          <a:off x="0" y="0"/>
          <a:ext cx="0" cy="0"/>
          <a:chOff x="0" y="0"/>
          <a:chExt cx="0" cy="0"/>
        </a:xfrm>
      </p:grpSpPr>
      <p:cxnSp>
        <p:nvCxnSpPr>
          <p:cNvPr id="29" name="Google Shape;29;p5"/>
          <p:cNvCxnSpPr/>
          <p:nvPr/>
        </p:nvCxnSpPr>
        <p:spPr>
          <a:xfrm>
            <a:off x="-6025" y="4513729"/>
            <a:ext cx="9162000" cy="0"/>
          </a:xfrm>
          <a:prstGeom prst="straightConnector1">
            <a:avLst/>
          </a:prstGeom>
          <a:noFill/>
          <a:ln w="9525" cap="flat" cmpd="sng">
            <a:solidFill>
              <a:srgbClr val="CCCCCC"/>
            </a:solidFill>
            <a:prstDash val="solid"/>
            <a:round/>
            <a:headEnd type="none" w="sm" len="sm"/>
            <a:tailEnd type="none" w="sm" len="sm"/>
          </a:ln>
        </p:spPr>
      </p:cxnSp>
      <p:sp>
        <p:nvSpPr>
          <p:cNvPr id="30" name="Google Shape;30;p5"/>
          <p:cNvSpPr/>
          <p:nvPr/>
        </p:nvSpPr>
        <p:spPr>
          <a:xfrm>
            <a:off x="4293700" y="4235405"/>
            <a:ext cx="556500" cy="556500"/>
          </a:xfrm>
          <a:prstGeom prst="ellipse">
            <a:avLst/>
          </a:prstGeom>
          <a:solidFill>
            <a:srgbClr val="FFC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
          <p:cNvSpPr txBox="1">
            <a:spLocks noGrp="1"/>
          </p:cNvSpPr>
          <p:nvPr>
            <p:ph type="sldNum" idx="12"/>
          </p:nvPr>
        </p:nvSpPr>
        <p:spPr>
          <a:xfrm>
            <a:off x="4297650" y="4791900"/>
            <a:ext cx="548700" cy="351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ctr" rtl="0">
              <a:spcBef>
                <a:spcPts val="0"/>
              </a:spcBef>
              <a:spcAft>
                <a:spcPts val="0"/>
              </a:spcAft>
              <a:buNone/>
            </a:pPr>
            <a:fld id="{00000000-1234-1234-1234-123412341234}" type="slidenum">
              <a:rPr lang="fr-CA"/>
              <a:t>‹#›</a:t>
            </a:fld>
            <a:endParaRPr/>
          </a:p>
        </p:txBody>
      </p:sp>
    </p:spTree>
    <p:extLst>
      <p:ext uri="{BB962C8B-B14F-4D97-AF65-F5344CB8AC3E}">
        <p14:creationId xmlns:p14="http://schemas.microsoft.com/office/powerpoint/2010/main" val="217070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2105050" y="2238000"/>
            <a:ext cx="4933800" cy="819900"/>
          </a:xfrm>
          <a:prstGeom prst="rect">
            <a:avLst/>
          </a:prstGeom>
          <a:noFill/>
          <a:ln>
            <a:noFill/>
          </a:ln>
        </p:spPr>
        <p:txBody>
          <a:bodyPr spcFirstLastPara="1" wrap="square" lIns="91425" tIns="91425" rIns="91425" bIns="91425" anchor="b" anchorCtr="0">
            <a:noAutofit/>
          </a:bodyPr>
          <a:lstStyle>
            <a:lvl1pPr marL="457200" lvl="0" indent="-381000" algn="ctr">
              <a:lnSpc>
                <a:spcPct val="100000"/>
              </a:lnSpc>
              <a:spcBef>
                <a:spcPts val="600"/>
              </a:spcBef>
              <a:spcAft>
                <a:spcPts val="0"/>
              </a:spcAft>
              <a:buSzPts val="2400"/>
              <a:buFont typeface="Lora"/>
              <a:buChar char="◉"/>
              <a:defRPr sz="2400" i="1">
                <a:latin typeface="Lora"/>
                <a:ea typeface="Lora"/>
                <a:cs typeface="Lora"/>
                <a:sym typeface="Lora"/>
              </a:defRPr>
            </a:lvl1pPr>
            <a:lvl2pPr marL="914400" lvl="1" indent="-355600" algn="ctr">
              <a:lnSpc>
                <a:spcPct val="100000"/>
              </a:lnSpc>
              <a:spcBef>
                <a:spcPts val="0"/>
              </a:spcBef>
              <a:spcAft>
                <a:spcPts val="0"/>
              </a:spcAft>
              <a:buSzPts val="2000"/>
              <a:buFont typeface="Lora"/>
              <a:buChar char="○"/>
              <a:defRPr i="1">
                <a:latin typeface="Lora"/>
                <a:ea typeface="Lora"/>
                <a:cs typeface="Lora"/>
                <a:sym typeface="Lora"/>
              </a:defRPr>
            </a:lvl2pPr>
            <a:lvl3pPr marL="1371600" lvl="2" indent="-355600" algn="ctr">
              <a:lnSpc>
                <a:spcPct val="100000"/>
              </a:lnSpc>
              <a:spcBef>
                <a:spcPts val="0"/>
              </a:spcBef>
              <a:spcAft>
                <a:spcPts val="0"/>
              </a:spcAft>
              <a:buSzPts val="2000"/>
              <a:buFont typeface="Lora"/>
              <a:buChar char="■"/>
              <a:defRPr i="1">
                <a:latin typeface="Lora"/>
                <a:ea typeface="Lora"/>
                <a:cs typeface="Lora"/>
                <a:sym typeface="Lora"/>
              </a:defRPr>
            </a:lvl3pPr>
            <a:lvl4pPr marL="1828800" lvl="3" indent="-381000" algn="ctr">
              <a:lnSpc>
                <a:spcPct val="100000"/>
              </a:lnSpc>
              <a:spcBef>
                <a:spcPts val="0"/>
              </a:spcBef>
              <a:spcAft>
                <a:spcPts val="0"/>
              </a:spcAft>
              <a:buSzPts val="2400"/>
              <a:buFont typeface="Lora"/>
              <a:buChar char="●"/>
              <a:defRPr sz="2400" i="1">
                <a:latin typeface="Lora"/>
                <a:ea typeface="Lora"/>
                <a:cs typeface="Lora"/>
                <a:sym typeface="Lora"/>
              </a:defRPr>
            </a:lvl4pPr>
            <a:lvl5pPr marL="2286000" lvl="4" indent="-381000" algn="ctr">
              <a:lnSpc>
                <a:spcPct val="100000"/>
              </a:lnSpc>
              <a:spcBef>
                <a:spcPts val="0"/>
              </a:spcBef>
              <a:spcAft>
                <a:spcPts val="0"/>
              </a:spcAft>
              <a:buSzPts val="2400"/>
              <a:buFont typeface="Lora"/>
              <a:buChar char="○"/>
              <a:defRPr sz="2400" i="1">
                <a:latin typeface="Lora"/>
                <a:ea typeface="Lora"/>
                <a:cs typeface="Lora"/>
                <a:sym typeface="Lora"/>
              </a:defRPr>
            </a:lvl5pPr>
            <a:lvl6pPr marL="2743200" lvl="5" indent="-381000" algn="ctr">
              <a:lnSpc>
                <a:spcPct val="100000"/>
              </a:lnSpc>
              <a:spcBef>
                <a:spcPts val="0"/>
              </a:spcBef>
              <a:spcAft>
                <a:spcPts val="0"/>
              </a:spcAft>
              <a:buSzPts val="2400"/>
              <a:buFont typeface="Lora"/>
              <a:buChar char="■"/>
              <a:defRPr sz="2400" i="1">
                <a:latin typeface="Lora"/>
                <a:ea typeface="Lora"/>
                <a:cs typeface="Lora"/>
                <a:sym typeface="Lora"/>
              </a:defRPr>
            </a:lvl6pPr>
            <a:lvl7pPr marL="3200400" lvl="6" indent="-381000" algn="ctr">
              <a:lnSpc>
                <a:spcPct val="100000"/>
              </a:lnSpc>
              <a:spcBef>
                <a:spcPts val="0"/>
              </a:spcBef>
              <a:spcAft>
                <a:spcPts val="0"/>
              </a:spcAft>
              <a:buSzPts val="2400"/>
              <a:buFont typeface="Lora"/>
              <a:buChar char="●"/>
              <a:defRPr sz="2400" i="1">
                <a:latin typeface="Lora"/>
                <a:ea typeface="Lora"/>
                <a:cs typeface="Lora"/>
                <a:sym typeface="Lora"/>
              </a:defRPr>
            </a:lvl7pPr>
            <a:lvl8pPr marL="3657600" lvl="7" indent="-381000" algn="ctr">
              <a:lnSpc>
                <a:spcPct val="100000"/>
              </a:lnSpc>
              <a:spcBef>
                <a:spcPts val="0"/>
              </a:spcBef>
              <a:spcAft>
                <a:spcPts val="0"/>
              </a:spcAft>
              <a:buSzPts val="2400"/>
              <a:buFont typeface="Lora"/>
              <a:buChar char="○"/>
              <a:defRPr sz="2400" i="1">
                <a:latin typeface="Lora"/>
                <a:ea typeface="Lora"/>
                <a:cs typeface="Lora"/>
                <a:sym typeface="Lora"/>
              </a:defRPr>
            </a:lvl8pPr>
            <a:lvl9pPr marL="4114800" lvl="8" indent="-381000" algn="ctr">
              <a:lnSpc>
                <a:spcPct val="100000"/>
              </a:lnSpc>
              <a:spcBef>
                <a:spcPts val="0"/>
              </a:spcBef>
              <a:spcAft>
                <a:spcPts val="0"/>
              </a:spcAft>
              <a:buSzPts val="2400"/>
              <a:buFont typeface="Lora"/>
              <a:buChar char="■"/>
              <a:defRPr sz="2400" i="1">
                <a:latin typeface="Lora"/>
                <a:ea typeface="Lora"/>
                <a:cs typeface="Lora"/>
                <a:sym typeface="Lora"/>
              </a:defRPr>
            </a:lvl9pPr>
          </a:lstStyle>
          <a:p>
            <a:endParaRPr/>
          </a:p>
        </p:txBody>
      </p:sp>
      <p:cxnSp>
        <p:nvCxnSpPr>
          <p:cNvPr id="34" name="Google Shape;34;p6"/>
          <p:cNvCxnSpPr/>
          <p:nvPr/>
        </p:nvCxnSpPr>
        <p:spPr>
          <a:xfrm>
            <a:off x="4584075" y="3676500"/>
            <a:ext cx="0" cy="1480500"/>
          </a:xfrm>
          <a:prstGeom prst="straightConnector1">
            <a:avLst/>
          </a:prstGeom>
          <a:noFill/>
          <a:ln w="9525" cap="flat" cmpd="sng">
            <a:solidFill>
              <a:srgbClr val="CCCCCC"/>
            </a:solidFill>
            <a:prstDash val="solid"/>
            <a:round/>
            <a:headEnd type="none" w="sm" len="sm"/>
            <a:tailEnd type="none" w="sm" len="sm"/>
          </a:ln>
        </p:spPr>
      </p:cxnSp>
      <p:sp>
        <p:nvSpPr>
          <p:cNvPr id="35" name="Google Shape;35;p6"/>
          <p:cNvSpPr/>
          <p:nvPr/>
        </p:nvSpPr>
        <p:spPr>
          <a:xfrm>
            <a:off x="4288500" y="3393000"/>
            <a:ext cx="567000" cy="567000"/>
          </a:xfrm>
          <a:prstGeom prst="ellipse">
            <a:avLst/>
          </a:prstGeom>
          <a:solidFill>
            <a:srgbClr val="FFCD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6"/>
          <p:cNvSpPr txBox="1"/>
          <p:nvPr/>
        </p:nvSpPr>
        <p:spPr>
          <a:xfrm>
            <a:off x="3593400" y="3412652"/>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fr-CA" sz="3600" b="1" i="0" u="none" strike="noStrike" cap="none">
                <a:solidFill>
                  <a:srgbClr val="000000"/>
                </a:solidFill>
                <a:latin typeface="Lora"/>
                <a:ea typeface="Lora"/>
                <a:cs typeface="Lora"/>
                <a:sym typeface="Lora"/>
              </a:rPr>
              <a:t>“</a:t>
            </a:r>
            <a:endParaRPr sz="3600" b="1" i="0" u="none" strike="noStrike" cap="none">
              <a:solidFill>
                <a:srgbClr val="000000"/>
              </a:solidFill>
              <a:latin typeface="Lora"/>
              <a:ea typeface="Lora"/>
              <a:cs typeface="Lora"/>
              <a:sym typeface="Lora"/>
            </a:endParaRPr>
          </a:p>
        </p:txBody>
      </p:sp>
      <p:sp>
        <p:nvSpPr>
          <p:cNvPr id="37" name="Google Shape;37;p6"/>
          <p:cNvSpPr txBox="1">
            <a:spLocks noGrp="1"/>
          </p:cNvSpPr>
          <p:nvPr>
            <p:ph type="sldNum" idx="12"/>
          </p:nvPr>
        </p:nvSpPr>
        <p:spPr>
          <a:xfrm>
            <a:off x="4297650" y="1"/>
            <a:ext cx="548700" cy="3936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ctr" rtl="0">
              <a:spcBef>
                <a:spcPts val="0"/>
              </a:spcBef>
              <a:spcAft>
                <a:spcPts val="0"/>
              </a:spcAft>
              <a:buNone/>
            </a:pPr>
            <a:fld id="{00000000-1234-1234-1234-123412341234}" type="slidenum">
              <a:rPr lang="fr-CA"/>
              <a:t>‹#›</a:t>
            </a:fld>
            <a:endParaRPr/>
          </a:p>
        </p:txBody>
      </p:sp>
    </p:spTree>
    <p:extLst>
      <p:ext uri="{BB962C8B-B14F-4D97-AF65-F5344CB8AC3E}">
        <p14:creationId xmlns:p14="http://schemas.microsoft.com/office/powerpoint/2010/main" val="4209703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fr-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transition>
    <p:fade thruBlk="1"/>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rgbClr val="FFCD00"/>
              </a:buClr>
              <a:buSzPts val="24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rgbClr val="FFCD00"/>
              </a:buClr>
              <a:buSzPts val="2000"/>
              <a:buFont typeface="Quattrocento Sans"/>
              <a:buChar char="■"/>
              <a:defRPr sz="2000" b="0" i="0" u="none" strike="noStrike" cap="none">
                <a:solidFill>
                  <a:srgbClr val="000000"/>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rgbClr val="FFCD00"/>
              </a:buClr>
              <a:buSzPts val="1800"/>
              <a:buFont typeface="Quattrocento Sans"/>
              <a:buChar char="■"/>
              <a:defRPr sz="1800" b="0" i="0" u="none" strike="noStrike" cap="none">
                <a:solidFill>
                  <a:srgbClr val="000000"/>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937117"/>
            <a:ext cx="6809700" cy="435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fr-CA"/>
              <a:t>‹#›</a:t>
            </a:fld>
            <a:endParaRPr/>
          </a:p>
        </p:txBody>
      </p:sp>
    </p:spTree>
    <p:extLst>
      <p:ext uri="{BB962C8B-B14F-4D97-AF65-F5344CB8AC3E}">
        <p14:creationId xmlns:p14="http://schemas.microsoft.com/office/powerpoint/2010/main" val="187025000"/>
      </p:ext>
    </p:extLst>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ransition>
    <p:fade thruBlk="1"/>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8F5F3A-3516-474C-99B3-A5B775DA5333}"/>
              </a:ext>
            </a:extLst>
          </p:cNvPr>
          <p:cNvSpPr>
            <a:spLocks noGrp="1"/>
          </p:cNvSpPr>
          <p:nvPr>
            <p:ph type="ctrTitle"/>
          </p:nvPr>
        </p:nvSpPr>
        <p:spPr>
          <a:xfrm>
            <a:off x="765375" y="1538213"/>
            <a:ext cx="7772400" cy="1102519"/>
          </a:xfrm>
          <a:noFill/>
          <a:ln>
            <a:noFill/>
          </a:ln>
        </p:spPr>
        <p:txBody>
          <a:bodyPr spcFirstLastPara="1" wrap="square" lIns="91425" tIns="91425" rIns="91425" bIns="91425" anchor="ctr" anchorCtr="0">
            <a:noAutofit/>
          </a:bodyPr>
          <a:lstStyle/>
          <a:p>
            <a:pPr algn="ctr"/>
            <a:r>
              <a:rPr lang="en-US" sz="4000" dirty="0">
                <a:highlight>
                  <a:srgbClr val="FFE599"/>
                </a:highlight>
                <a:sym typeface="Arial"/>
              </a:rPr>
              <a:t>The psychology of creativity in the workplace</a:t>
            </a:r>
          </a:p>
        </p:txBody>
      </p:sp>
      <p:pic>
        <p:nvPicPr>
          <p:cNvPr id="5" name="Google Shape;43;p7" descr="Otter with yellow lines coming from top of head denoting an idea or thinking ">
            <a:extLst>
              <a:ext uri="{FF2B5EF4-FFF2-40B4-BE49-F238E27FC236}">
                <a16:creationId xmlns:a16="http://schemas.microsoft.com/office/drawing/2014/main" id="{59BB1E06-E3E9-4814-94D2-59A1F6F90663}"/>
              </a:ext>
            </a:extLst>
          </p:cNvPr>
          <p:cNvPicPr preferRelativeResize="0"/>
          <p:nvPr/>
        </p:nvPicPr>
        <p:blipFill>
          <a:blip r:embed="rId2">
            <a:alphaModFix/>
          </a:blip>
          <a:stretch>
            <a:fillRect/>
          </a:stretch>
        </p:blipFill>
        <p:spPr>
          <a:xfrm>
            <a:off x="3497800" y="3054027"/>
            <a:ext cx="2307551" cy="2307551"/>
          </a:xfrm>
          <a:prstGeom prst="rect">
            <a:avLst/>
          </a:prstGeom>
          <a:noFill/>
          <a:ln>
            <a:noFill/>
          </a:ln>
        </p:spPr>
      </p:pic>
    </p:spTree>
    <p:extLst>
      <p:ext uri="{BB962C8B-B14F-4D97-AF65-F5344CB8AC3E}">
        <p14:creationId xmlns:p14="http://schemas.microsoft.com/office/powerpoint/2010/main" val="2373554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75"/>
        <p:cNvGrpSpPr/>
        <p:nvPr/>
      </p:nvGrpSpPr>
      <p:grpSpPr>
        <a:xfrm>
          <a:off x="0" y="0"/>
          <a:ext cx="0" cy="0"/>
          <a:chOff x="0" y="0"/>
          <a:chExt cx="0" cy="0"/>
        </a:xfrm>
      </p:grpSpPr>
      <p:sp>
        <p:nvSpPr>
          <p:cNvPr id="6" name="Title 5">
            <a:extLst>
              <a:ext uri="{FF2B5EF4-FFF2-40B4-BE49-F238E27FC236}">
                <a16:creationId xmlns:a16="http://schemas.microsoft.com/office/drawing/2014/main" id="{AC7F5DD6-1DAF-486F-94F7-9D61914FA181}"/>
              </a:ext>
            </a:extLst>
          </p:cNvPr>
          <p:cNvSpPr>
            <a:spLocks noGrp="1"/>
          </p:cNvSpPr>
          <p:nvPr>
            <p:ph type="title"/>
          </p:nvPr>
        </p:nvSpPr>
        <p:spPr>
          <a:xfrm>
            <a:off x="-62647" y="-495435"/>
            <a:ext cx="3878400" cy="435600"/>
          </a:xfrm>
        </p:spPr>
        <p:txBody>
          <a:bodyPr/>
          <a:lstStyle/>
          <a:p>
            <a:pPr rtl="0"/>
            <a:r>
              <a:rPr lang="en-US" sz="16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Créativité</a:t>
            </a:r>
            <a:r>
              <a:rPr lang="en-US" sz="16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2 de 2</a:t>
            </a:r>
            <a:endParaRPr lang="en-US" dirty="0"/>
          </a:p>
        </p:txBody>
      </p:sp>
      <p:sp>
        <p:nvSpPr>
          <p:cNvPr id="77" name="Google Shape;77;p11"/>
          <p:cNvSpPr/>
          <p:nvPr/>
        </p:nvSpPr>
        <p:spPr>
          <a:xfrm>
            <a:off x="191453" y="1079700"/>
            <a:ext cx="1685100" cy="1685100"/>
          </a:xfrm>
          <a:prstGeom prst="ellipse">
            <a:avLst/>
          </a:prstGeom>
          <a:noFill/>
          <a:ln w="1143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r-CA" sz="1200" b="1" i="0" u="none" strike="noStrike" kern="0" cap="none" spc="0" normalizeH="0" baseline="0" noProof="0">
                <a:ln>
                  <a:noFill/>
                </a:ln>
                <a:solidFill>
                  <a:srgbClr val="000000"/>
                </a:solidFill>
                <a:effectLst/>
                <a:uLnTx/>
                <a:uFillTx/>
                <a:latin typeface="Lora"/>
                <a:ea typeface="Lora"/>
                <a:cs typeface="Lora"/>
                <a:sym typeface="Lora"/>
              </a:rPr>
              <a:t>Identification du problème</a:t>
            </a:r>
            <a:endParaRPr kumimoji="0" sz="1200" b="1" i="0" u="none" strike="noStrike" kern="0" cap="none" spc="0" normalizeH="0" baseline="0" noProof="0">
              <a:ln>
                <a:noFill/>
              </a:ln>
              <a:solidFill>
                <a:srgbClr val="000000"/>
              </a:solidFill>
              <a:effectLst/>
              <a:uLnTx/>
              <a:uFillTx/>
              <a:latin typeface="Lora"/>
              <a:ea typeface="Lora"/>
              <a:cs typeface="Lora"/>
              <a:sym typeface="Lora"/>
            </a:endParaRPr>
          </a:p>
        </p:txBody>
      </p:sp>
      <p:pic>
        <p:nvPicPr>
          <p:cNvPr id="84" name="Google Shape;84;p11" descr="Une carotte entière pour indiquer l'identification du problème"/>
          <p:cNvPicPr preferRelativeResize="0"/>
          <p:nvPr/>
        </p:nvPicPr>
        <p:blipFill>
          <a:blip r:embed="rId3">
            <a:alphaModFix/>
          </a:blip>
          <a:stretch>
            <a:fillRect/>
          </a:stretch>
        </p:blipFill>
        <p:spPr>
          <a:xfrm>
            <a:off x="244229" y="2882000"/>
            <a:ext cx="1685100" cy="1685100"/>
          </a:xfrm>
          <a:prstGeom prst="rect">
            <a:avLst/>
          </a:prstGeom>
          <a:noFill/>
          <a:ln>
            <a:noFill/>
          </a:ln>
        </p:spPr>
      </p:pic>
      <p:sp>
        <p:nvSpPr>
          <p:cNvPr id="79" name="Google Shape;79;p11"/>
          <p:cNvSpPr/>
          <p:nvPr/>
        </p:nvSpPr>
        <p:spPr>
          <a:xfrm>
            <a:off x="2439388" y="1079700"/>
            <a:ext cx="1685100" cy="1685100"/>
          </a:xfrm>
          <a:prstGeom prst="ellipse">
            <a:avLst/>
          </a:prstGeom>
          <a:noFill/>
          <a:ln w="1143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fr-CA" sz="1300" b="1" i="0" u="none" strike="noStrike" kern="0" cap="none" spc="0" normalizeH="0" baseline="0" noProof="0">
                <a:ln>
                  <a:noFill/>
                </a:ln>
                <a:solidFill>
                  <a:srgbClr val="000000"/>
                </a:solidFill>
                <a:effectLst/>
                <a:uLnTx/>
                <a:uFillTx/>
                <a:latin typeface="Lora"/>
                <a:ea typeface="Lora"/>
                <a:cs typeface="Lora"/>
                <a:sym typeface="Lora"/>
              </a:rPr>
              <a:t>Préparation</a:t>
            </a:r>
            <a:endParaRPr kumimoji="0" sz="1300" b="1" i="0" u="none" strike="noStrike" kern="0" cap="none" spc="0" normalizeH="0" baseline="0" noProof="0">
              <a:ln>
                <a:noFill/>
              </a:ln>
              <a:solidFill>
                <a:srgbClr val="000000"/>
              </a:solidFill>
              <a:effectLst/>
              <a:uLnTx/>
              <a:uFillTx/>
              <a:latin typeface="Lora"/>
              <a:ea typeface="Lora"/>
              <a:cs typeface="Lora"/>
              <a:sym typeface="Lora"/>
            </a:endParaRPr>
          </a:p>
        </p:txBody>
      </p:sp>
      <p:pic>
        <p:nvPicPr>
          <p:cNvPr id="85" name="Google Shape;85;p11" descr="Carottes coupées en tranches pour dénoter la préparation"/>
          <p:cNvPicPr preferRelativeResize="0"/>
          <p:nvPr/>
        </p:nvPicPr>
        <p:blipFill>
          <a:blip r:embed="rId4">
            <a:alphaModFix/>
          </a:blip>
          <a:stretch>
            <a:fillRect/>
          </a:stretch>
        </p:blipFill>
        <p:spPr>
          <a:xfrm>
            <a:off x="2439400" y="2820075"/>
            <a:ext cx="1739701" cy="1739701"/>
          </a:xfrm>
          <a:prstGeom prst="rect">
            <a:avLst/>
          </a:prstGeom>
          <a:noFill/>
          <a:ln>
            <a:noFill/>
          </a:ln>
        </p:spPr>
      </p:pic>
      <p:sp>
        <p:nvSpPr>
          <p:cNvPr id="78" name="Google Shape;78;p11"/>
          <p:cNvSpPr/>
          <p:nvPr/>
        </p:nvSpPr>
        <p:spPr>
          <a:xfrm>
            <a:off x="4769843" y="1079700"/>
            <a:ext cx="1685100" cy="1685100"/>
          </a:xfrm>
          <a:prstGeom prst="ellipse">
            <a:avLst/>
          </a:prstGeom>
          <a:noFill/>
          <a:ln w="1143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fr-CA" sz="1400" b="1" i="0" u="none" strike="noStrike" kern="0" cap="none" spc="0" normalizeH="0" baseline="0" noProof="0">
                <a:ln>
                  <a:noFill/>
                </a:ln>
                <a:solidFill>
                  <a:srgbClr val="000000"/>
                </a:solidFill>
                <a:effectLst/>
                <a:uLnTx/>
                <a:uFillTx/>
                <a:latin typeface="Lora"/>
                <a:ea typeface="Lora"/>
                <a:cs typeface="Lora"/>
                <a:sym typeface="Lora"/>
              </a:rPr>
              <a:t>Génération d’idées</a:t>
            </a:r>
            <a:endParaRPr kumimoji="0" sz="1400" b="1" i="0" u="none" strike="noStrike" kern="0" cap="none" spc="0" normalizeH="0" baseline="0" noProof="0">
              <a:ln>
                <a:noFill/>
              </a:ln>
              <a:solidFill>
                <a:srgbClr val="000000"/>
              </a:solidFill>
              <a:effectLst/>
              <a:uLnTx/>
              <a:uFillTx/>
              <a:latin typeface="Lora"/>
              <a:ea typeface="Lora"/>
              <a:cs typeface="Lora"/>
              <a:sym typeface="Lora"/>
            </a:endParaRPr>
          </a:p>
        </p:txBody>
      </p:sp>
      <p:pic>
        <p:nvPicPr>
          <p:cNvPr id="86" name="Google Shape;86;p11" descr="Bol de carottes coupées pour signifier la génération d'idées.&#10;"/>
          <p:cNvPicPr preferRelativeResize="0"/>
          <p:nvPr/>
        </p:nvPicPr>
        <p:blipFill>
          <a:blip r:embed="rId5">
            <a:alphaModFix/>
          </a:blip>
          <a:stretch>
            <a:fillRect/>
          </a:stretch>
        </p:blipFill>
        <p:spPr>
          <a:xfrm>
            <a:off x="4769862" y="2820075"/>
            <a:ext cx="1739701" cy="1739701"/>
          </a:xfrm>
          <a:prstGeom prst="rect">
            <a:avLst/>
          </a:prstGeom>
          <a:noFill/>
          <a:ln>
            <a:noFill/>
          </a:ln>
        </p:spPr>
      </p:pic>
      <p:sp>
        <p:nvSpPr>
          <p:cNvPr id="82" name="Google Shape;82;p11"/>
          <p:cNvSpPr/>
          <p:nvPr/>
        </p:nvSpPr>
        <p:spPr>
          <a:xfrm>
            <a:off x="7056187" y="1079700"/>
            <a:ext cx="1739700" cy="1685100"/>
          </a:xfrm>
          <a:prstGeom prst="ellipse">
            <a:avLst/>
          </a:prstGeom>
          <a:noFill/>
          <a:ln w="1143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fr-CA" sz="1050" b="1" i="0" u="none" strike="noStrike" kern="0" cap="none" spc="0" normalizeH="0" baseline="0" noProof="0" dirty="0">
                <a:ln>
                  <a:noFill/>
                </a:ln>
                <a:solidFill>
                  <a:srgbClr val="000000"/>
                </a:solidFill>
                <a:effectLst/>
                <a:uLnTx/>
                <a:uFillTx/>
                <a:latin typeface="Lora"/>
                <a:ea typeface="Lora"/>
                <a:cs typeface="Lora"/>
                <a:sym typeface="Lora"/>
              </a:rPr>
              <a:t>Révision/ mise en </a:t>
            </a:r>
            <a:r>
              <a:rPr kumimoji="0" lang="fr-CA" sz="1050" b="1" i="0" u="none" strike="noStrike" kern="0" cap="none" spc="0" normalizeH="0" baseline="0" noProof="0" dirty="0" err="1">
                <a:ln>
                  <a:noFill/>
                </a:ln>
                <a:solidFill>
                  <a:srgbClr val="000000"/>
                </a:solidFill>
                <a:effectLst/>
                <a:uLnTx/>
                <a:uFillTx/>
                <a:latin typeface="Lora"/>
                <a:ea typeface="Lora"/>
                <a:cs typeface="Lora"/>
                <a:sym typeface="Lora"/>
              </a:rPr>
              <a:t>oeuvre</a:t>
            </a:r>
            <a:r>
              <a:rPr kumimoji="0" lang="fr-CA" sz="1050" b="1" i="0" u="none" strike="noStrike" kern="0" cap="none" spc="0" normalizeH="0" baseline="0" noProof="0" dirty="0">
                <a:ln>
                  <a:noFill/>
                </a:ln>
                <a:solidFill>
                  <a:srgbClr val="000000"/>
                </a:solidFill>
                <a:effectLst/>
                <a:uLnTx/>
                <a:uFillTx/>
                <a:latin typeface="Lora"/>
                <a:ea typeface="Lora"/>
                <a:cs typeface="Lora"/>
                <a:sym typeface="Lora"/>
              </a:rPr>
              <a:t> des idées</a:t>
            </a:r>
            <a:endParaRPr kumimoji="0" sz="1050" b="1" i="0" u="none" strike="noStrike" kern="0" cap="none" spc="0" normalizeH="0" baseline="0" noProof="0" dirty="0">
              <a:ln>
                <a:noFill/>
              </a:ln>
              <a:solidFill>
                <a:srgbClr val="000000"/>
              </a:solidFill>
              <a:effectLst/>
              <a:uLnTx/>
              <a:uFillTx/>
              <a:latin typeface="Lora"/>
              <a:ea typeface="Lora"/>
              <a:cs typeface="Lora"/>
              <a:sym typeface="Lora"/>
            </a:endParaRPr>
          </a:p>
        </p:txBody>
      </p:sp>
      <p:pic>
        <p:nvPicPr>
          <p:cNvPr id="87" name="Google Shape;87;p11" descr="Gâteau pour signifier la notion de révision/mise en œuvre "/>
          <p:cNvPicPr preferRelativeResize="0"/>
          <p:nvPr/>
        </p:nvPicPr>
        <p:blipFill>
          <a:blip r:embed="rId6">
            <a:alphaModFix/>
          </a:blip>
          <a:stretch>
            <a:fillRect/>
          </a:stretch>
        </p:blipFill>
        <p:spPr>
          <a:xfrm>
            <a:off x="7032444" y="2882007"/>
            <a:ext cx="1787175" cy="1787175"/>
          </a:xfrm>
          <a:prstGeom prst="rect">
            <a:avLst/>
          </a:prstGeom>
          <a:noFill/>
          <a:ln>
            <a:noFill/>
          </a:ln>
        </p:spPr>
      </p:pic>
      <p:grpSp>
        <p:nvGrpSpPr>
          <p:cNvPr id="2" name="Group 1">
            <a:extLst>
              <a:ext uri="{FF2B5EF4-FFF2-40B4-BE49-F238E27FC236}">
                <a16:creationId xmlns:a16="http://schemas.microsoft.com/office/drawing/2014/main" id="{1E7B5706-F3F5-4645-B2E1-B9AA6C9D8DC5}"/>
              </a:ext>
              <a:ext uri="{C183D7F6-B498-43B3-948B-1728B52AA6E4}">
                <adec:decorative xmlns:adec="http://schemas.microsoft.com/office/drawing/2017/decorative" val="1"/>
              </a:ext>
            </a:extLst>
          </p:cNvPr>
          <p:cNvGrpSpPr/>
          <p:nvPr/>
        </p:nvGrpSpPr>
        <p:grpSpPr>
          <a:xfrm>
            <a:off x="1876553" y="1922250"/>
            <a:ext cx="5179590" cy="0"/>
            <a:chOff x="1876553" y="1922250"/>
            <a:chExt cx="5179590" cy="0"/>
          </a:xfrm>
        </p:grpSpPr>
        <p:cxnSp>
          <p:nvCxnSpPr>
            <p:cNvPr id="80" name="Google Shape;80;p11"/>
            <p:cNvCxnSpPr>
              <a:cxnSpLocks/>
              <a:stCxn id="77" idx="6"/>
              <a:endCxn id="79" idx="2"/>
            </p:cNvCxnSpPr>
            <p:nvPr/>
          </p:nvCxnSpPr>
          <p:spPr>
            <a:xfrm>
              <a:off x="1876553" y="1922250"/>
              <a:ext cx="562800" cy="0"/>
            </a:xfrm>
            <a:prstGeom prst="straightConnector1">
              <a:avLst/>
            </a:prstGeom>
            <a:noFill/>
            <a:ln w="38100" cap="flat" cmpd="sng">
              <a:solidFill>
                <a:srgbClr val="FFE599"/>
              </a:solidFill>
              <a:prstDash val="solid"/>
              <a:round/>
              <a:headEnd type="none" w="sm" len="sm"/>
              <a:tailEnd type="triangle" w="sm" len="sm"/>
            </a:ln>
          </p:spPr>
        </p:cxnSp>
        <p:cxnSp>
          <p:nvCxnSpPr>
            <p:cNvPr id="81" name="Google Shape;81;p11"/>
            <p:cNvCxnSpPr>
              <a:cxnSpLocks/>
              <a:stCxn id="79" idx="6"/>
              <a:endCxn id="78" idx="2"/>
            </p:cNvCxnSpPr>
            <p:nvPr/>
          </p:nvCxnSpPr>
          <p:spPr>
            <a:xfrm>
              <a:off x="4124488" y="1922250"/>
              <a:ext cx="645300" cy="0"/>
            </a:xfrm>
            <a:prstGeom prst="straightConnector1">
              <a:avLst/>
            </a:prstGeom>
            <a:noFill/>
            <a:ln w="38100" cap="flat" cmpd="sng">
              <a:solidFill>
                <a:srgbClr val="FFE599"/>
              </a:solidFill>
              <a:prstDash val="solid"/>
              <a:round/>
              <a:headEnd type="none" w="sm" len="sm"/>
              <a:tailEnd type="triangle" w="sm" len="sm"/>
            </a:ln>
          </p:spPr>
        </p:cxnSp>
        <p:cxnSp>
          <p:nvCxnSpPr>
            <p:cNvPr id="83" name="Google Shape;83;p11"/>
            <p:cNvCxnSpPr>
              <a:cxnSpLocks/>
              <a:stCxn id="78" idx="6"/>
              <a:endCxn id="82" idx="2"/>
            </p:cNvCxnSpPr>
            <p:nvPr/>
          </p:nvCxnSpPr>
          <p:spPr>
            <a:xfrm>
              <a:off x="6454943" y="1922250"/>
              <a:ext cx="601200" cy="0"/>
            </a:xfrm>
            <a:prstGeom prst="straightConnector1">
              <a:avLst/>
            </a:prstGeom>
            <a:noFill/>
            <a:ln w="38100" cap="flat" cmpd="sng">
              <a:solidFill>
                <a:srgbClr val="FFE599"/>
              </a:solidFill>
              <a:prstDash val="solid"/>
              <a:round/>
              <a:headEnd type="none" w="sm" len="sm"/>
              <a:tailEnd type="triangle" w="sm" len="sm"/>
            </a:ln>
          </p:spPr>
        </p:cxnSp>
      </p:grpSp>
      <p:sp>
        <p:nvSpPr>
          <p:cNvPr id="3" name="Slide Number Placeholder 2">
            <a:extLst>
              <a:ext uri="{FF2B5EF4-FFF2-40B4-BE49-F238E27FC236}">
                <a16:creationId xmlns:a16="http://schemas.microsoft.com/office/drawing/2014/main" id="{502E7D51-3529-49DA-B92C-AA5290A8D8A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10</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a:off x="1381250" y="937125"/>
            <a:ext cx="3878400"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fr-CA" dirty="0" err="1">
                <a:highlight>
                  <a:srgbClr val="FFE599"/>
                </a:highlight>
              </a:rPr>
              <a:t>Problem</a:t>
            </a:r>
            <a:r>
              <a:rPr lang="fr-CA" dirty="0">
                <a:highlight>
                  <a:srgbClr val="FFE599"/>
                </a:highlight>
              </a:rPr>
              <a:t> identification</a:t>
            </a:r>
            <a:endParaRPr dirty="0">
              <a:highlight>
                <a:srgbClr val="FFE599"/>
              </a:highlight>
            </a:endParaRPr>
          </a:p>
        </p:txBody>
      </p:sp>
      <p:sp>
        <p:nvSpPr>
          <p:cNvPr id="94" name="Google Shape;94;p12"/>
          <p:cNvSpPr/>
          <p:nvPr/>
        </p:nvSpPr>
        <p:spPr>
          <a:xfrm>
            <a:off x="1545800"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New or non-existant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ideas</a:t>
            </a: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93" name="Google Shape;93;p12"/>
          <p:cNvSpPr/>
          <p:nvPr/>
        </p:nvSpPr>
        <p:spPr>
          <a:xfrm>
            <a:off x="3595323" y="1808525"/>
            <a:ext cx="2399100" cy="23991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Vague or non-existant goal</a:t>
            </a: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95" name="Google Shape;95;p12"/>
          <p:cNvSpPr/>
          <p:nvPr/>
        </p:nvSpPr>
        <p:spPr>
          <a:xfrm>
            <a:off x="5644847"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Vague or non-existant audience</a:t>
            </a: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pic>
        <p:nvPicPr>
          <p:cNvPr id="97" name="Google Shape;97;p12" descr="A whole carrot to denote problem identification"/>
          <p:cNvPicPr preferRelativeResize="0"/>
          <p:nvPr/>
        </p:nvPicPr>
        <p:blipFill>
          <a:blip r:embed="rId3">
            <a:alphaModFix/>
          </a:blip>
          <a:stretch>
            <a:fillRect/>
          </a:stretch>
        </p:blipFill>
        <p:spPr>
          <a:xfrm>
            <a:off x="0" y="371039"/>
            <a:ext cx="1474751" cy="1474721"/>
          </a:xfrm>
          <a:prstGeom prst="rect">
            <a:avLst/>
          </a:prstGeom>
          <a:noFill/>
          <a:ln>
            <a:noFill/>
          </a:ln>
        </p:spPr>
      </p:pic>
      <p:sp>
        <p:nvSpPr>
          <p:cNvPr id="2" name="Slide Number Placeholder 1">
            <a:extLst>
              <a:ext uri="{FF2B5EF4-FFF2-40B4-BE49-F238E27FC236}">
                <a16:creationId xmlns:a16="http://schemas.microsoft.com/office/drawing/2014/main" id="{43C780BE-3A2D-44F1-88B9-4C1F478FCCE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11</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a:off x="1381250" y="937125"/>
            <a:ext cx="3878400"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fr-CA" dirty="0">
                <a:highlight>
                  <a:srgbClr val="FFE599"/>
                </a:highlight>
              </a:rPr>
              <a:t>Identification du problème</a:t>
            </a:r>
            <a:endParaRPr dirty="0">
              <a:highlight>
                <a:srgbClr val="FFE599"/>
              </a:highlight>
            </a:endParaRPr>
          </a:p>
        </p:txBody>
      </p:sp>
      <p:sp>
        <p:nvSpPr>
          <p:cNvPr id="94" name="Google Shape;94;p12"/>
          <p:cNvSpPr/>
          <p:nvPr/>
        </p:nvSpPr>
        <p:spPr>
          <a:xfrm>
            <a:off x="1545800"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Idées nouvelles ou inexistantes</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93" name="Google Shape;93;p12"/>
          <p:cNvSpPr/>
          <p:nvPr/>
        </p:nvSpPr>
        <p:spPr>
          <a:xfrm>
            <a:off x="3595323" y="1808525"/>
            <a:ext cx="2399100" cy="23991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Objectif vague ou inexistant</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95" name="Google Shape;95;p12"/>
          <p:cNvSpPr/>
          <p:nvPr/>
        </p:nvSpPr>
        <p:spPr>
          <a:xfrm>
            <a:off x="5644847"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Public vague ou inexistant</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96" name="Google Shape;96;p12">
            <a:extLst>
              <a:ext uri="{C183D7F6-B498-43B3-948B-1728B52AA6E4}">
                <adec:decorative xmlns:adec="http://schemas.microsoft.com/office/drawing/2017/decorative" val="1"/>
              </a:ext>
            </a:extLst>
          </p:cNvPr>
          <p:cNvSpPr txBox="1"/>
          <p:nvPr/>
        </p:nvSpPr>
        <p:spPr>
          <a:xfrm>
            <a:off x="820501" y="931710"/>
            <a:ext cx="411900" cy="3534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fr-CA" sz="2400" b="0" i="0" u="none" strike="noStrike" kern="0" cap="none" spc="0" normalizeH="0" baseline="0" noProof="0">
                <a:ln>
                  <a:noFill/>
                </a:ln>
                <a:solidFill>
                  <a:srgbClr val="000000"/>
                </a:solidFill>
                <a:effectLst/>
                <a:uLnTx/>
                <a:uFillTx/>
                <a:latin typeface="Lora"/>
                <a:ea typeface="Lora"/>
                <a:cs typeface="Lora"/>
                <a:sym typeface="Lora"/>
              </a:rPr>
              <a:t>1</a:t>
            </a:r>
            <a:endParaRPr kumimoji="0" sz="2400" b="0" i="0" u="none" strike="noStrike" kern="0" cap="none" spc="0" normalizeH="0" baseline="0" noProof="0">
              <a:ln>
                <a:noFill/>
              </a:ln>
              <a:solidFill>
                <a:srgbClr val="000000"/>
              </a:solidFill>
              <a:effectLst/>
              <a:uLnTx/>
              <a:uFillTx/>
              <a:latin typeface="Lora"/>
              <a:ea typeface="Lora"/>
              <a:cs typeface="Lora"/>
              <a:sym typeface="Lora"/>
            </a:endParaRPr>
          </a:p>
        </p:txBody>
      </p:sp>
      <p:pic>
        <p:nvPicPr>
          <p:cNvPr id="97" name="Google Shape;97;p12" descr="Une carotte entière pour indiquer l'identification du problème"/>
          <p:cNvPicPr preferRelativeResize="0"/>
          <p:nvPr/>
        </p:nvPicPr>
        <p:blipFill>
          <a:blip r:embed="rId3">
            <a:alphaModFix/>
          </a:blip>
          <a:stretch>
            <a:fillRect/>
          </a:stretch>
        </p:blipFill>
        <p:spPr>
          <a:xfrm>
            <a:off x="0" y="371039"/>
            <a:ext cx="1474751" cy="1474721"/>
          </a:xfrm>
          <a:prstGeom prst="rect">
            <a:avLst/>
          </a:prstGeom>
          <a:noFill/>
          <a:ln>
            <a:noFill/>
          </a:ln>
        </p:spPr>
      </p:pic>
      <p:sp>
        <p:nvSpPr>
          <p:cNvPr id="2" name="Slide Number Placeholder 1">
            <a:extLst>
              <a:ext uri="{FF2B5EF4-FFF2-40B4-BE49-F238E27FC236}">
                <a16:creationId xmlns:a16="http://schemas.microsoft.com/office/drawing/2014/main" id="{36CD7CC8-82FF-4DC6-A12B-C2930B4E986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12</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1381250" y="937125"/>
            <a:ext cx="3878400"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fr-CA" dirty="0" err="1">
                <a:highlight>
                  <a:srgbClr val="FFE599"/>
                </a:highlight>
              </a:rPr>
              <a:t>Preparation</a:t>
            </a:r>
            <a:endParaRPr dirty="0">
              <a:highlight>
                <a:srgbClr val="FFE599"/>
              </a:highlight>
            </a:endParaRPr>
          </a:p>
        </p:txBody>
      </p:sp>
      <p:sp>
        <p:nvSpPr>
          <p:cNvPr id="105" name="Google Shape;105;p13"/>
          <p:cNvSpPr/>
          <p:nvPr/>
        </p:nvSpPr>
        <p:spPr>
          <a:xfrm>
            <a:off x="1545800"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Gather</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information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from</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as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many</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sources as possible</a:t>
            </a: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04" name="Google Shape;104;p13"/>
          <p:cNvSpPr/>
          <p:nvPr/>
        </p:nvSpPr>
        <p:spPr>
          <a:xfrm>
            <a:off x="3595323" y="1808525"/>
            <a:ext cx="2399100" cy="23991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Learn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 explore</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106" name="Google Shape;106;p13"/>
          <p:cNvSpPr/>
          <p:nvPr/>
        </p:nvSpPr>
        <p:spPr>
          <a:xfrm>
            <a:off x="5644847"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Understand</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problem</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from</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multiple perspectives </a:t>
            </a: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pic>
        <p:nvPicPr>
          <p:cNvPr id="108" name="Google Shape;108;p13" descr="Sliced carrots to denote preparation"/>
          <p:cNvPicPr preferRelativeResize="0"/>
          <p:nvPr/>
        </p:nvPicPr>
        <p:blipFill>
          <a:blip r:embed="rId3">
            <a:alphaModFix/>
          </a:blip>
          <a:stretch>
            <a:fillRect/>
          </a:stretch>
        </p:blipFill>
        <p:spPr>
          <a:xfrm>
            <a:off x="0" y="439625"/>
            <a:ext cx="1498751" cy="1498751"/>
          </a:xfrm>
          <a:prstGeom prst="rect">
            <a:avLst/>
          </a:prstGeom>
          <a:noFill/>
          <a:ln>
            <a:noFill/>
          </a:ln>
        </p:spPr>
      </p:pic>
      <p:sp>
        <p:nvSpPr>
          <p:cNvPr id="2" name="Slide Number Placeholder 1">
            <a:extLst>
              <a:ext uri="{FF2B5EF4-FFF2-40B4-BE49-F238E27FC236}">
                <a16:creationId xmlns:a16="http://schemas.microsoft.com/office/drawing/2014/main" id="{98274ADE-6A4D-4970-8543-3EA2F2A97DF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13</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p13"/>
          <p:cNvSpPr txBox="1">
            <a:spLocks noGrp="1"/>
          </p:cNvSpPr>
          <p:nvPr>
            <p:ph type="title"/>
          </p:nvPr>
        </p:nvSpPr>
        <p:spPr>
          <a:xfrm>
            <a:off x="1381250" y="937125"/>
            <a:ext cx="3878400"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fr-CA" dirty="0">
                <a:highlight>
                  <a:srgbClr val="FFE599"/>
                </a:highlight>
              </a:rPr>
              <a:t>Préparation</a:t>
            </a:r>
            <a:endParaRPr dirty="0">
              <a:highlight>
                <a:srgbClr val="FFE599"/>
              </a:highlight>
            </a:endParaRPr>
          </a:p>
        </p:txBody>
      </p:sp>
      <p:sp>
        <p:nvSpPr>
          <p:cNvPr id="105" name="Google Shape;105;p13"/>
          <p:cNvSpPr/>
          <p:nvPr/>
        </p:nvSpPr>
        <p:spPr>
          <a:xfrm>
            <a:off x="1545800"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Recueillir de l’information auprès du plus grand nombre de sources possible</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104" name="Google Shape;104;p13"/>
          <p:cNvSpPr/>
          <p:nvPr/>
        </p:nvSpPr>
        <p:spPr>
          <a:xfrm>
            <a:off x="3595323" y="1808525"/>
            <a:ext cx="2399100" cy="23991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Apprendre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 explorer</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106" name="Google Shape;106;p13"/>
          <p:cNvSpPr/>
          <p:nvPr/>
        </p:nvSpPr>
        <p:spPr>
          <a:xfrm>
            <a:off x="5644847"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Comprendre le problème à partir de multiples perspectives </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pic>
        <p:nvPicPr>
          <p:cNvPr id="108" name="Google Shape;108;p13" descr="Carottes coupées en tranches pour dénoter la préparation"/>
          <p:cNvPicPr preferRelativeResize="0"/>
          <p:nvPr/>
        </p:nvPicPr>
        <p:blipFill>
          <a:blip r:embed="rId3">
            <a:alphaModFix/>
          </a:blip>
          <a:stretch>
            <a:fillRect/>
          </a:stretch>
        </p:blipFill>
        <p:spPr>
          <a:xfrm>
            <a:off x="0" y="439625"/>
            <a:ext cx="1498751" cy="1498751"/>
          </a:xfrm>
          <a:prstGeom prst="rect">
            <a:avLst/>
          </a:prstGeom>
          <a:noFill/>
          <a:ln>
            <a:noFill/>
          </a:ln>
        </p:spPr>
      </p:pic>
      <p:sp>
        <p:nvSpPr>
          <p:cNvPr id="2" name="Slide Number Placeholder 1">
            <a:extLst>
              <a:ext uri="{FF2B5EF4-FFF2-40B4-BE49-F238E27FC236}">
                <a16:creationId xmlns:a16="http://schemas.microsoft.com/office/drawing/2014/main" id="{0A9F0DAB-7C82-45CD-BE63-39661C55601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14</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381250" y="937125"/>
            <a:ext cx="3878400"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fr-CA" dirty="0" err="1">
                <a:highlight>
                  <a:srgbClr val="FFE599"/>
                </a:highlight>
              </a:rPr>
              <a:t>Idea</a:t>
            </a:r>
            <a:r>
              <a:rPr lang="fr-CA" dirty="0">
                <a:highlight>
                  <a:srgbClr val="FFE599"/>
                </a:highlight>
              </a:rPr>
              <a:t> </a:t>
            </a:r>
            <a:r>
              <a:rPr lang="fr-CA" dirty="0" err="1">
                <a:highlight>
                  <a:srgbClr val="FFE599"/>
                </a:highlight>
              </a:rPr>
              <a:t>generation</a:t>
            </a:r>
            <a:endParaRPr dirty="0">
              <a:highlight>
                <a:srgbClr val="FFE599"/>
              </a:highlight>
            </a:endParaRPr>
          </a:p>
        </p:txBody>
      </p:sp>
      <p:sp>
        <p:nvSpPr>
          <p:cNvPr id="116" name="Google Shape;116;p14"/>
          <p:cNvSpPr/>
          <p:nvPr/>
        </p:nvSpPr>
        <p:spPr>
          <a:xfrm>
            <a:off x="1545800"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Produce</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as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many</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ideas</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as possible</a:t>
            </a: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15" name="Google Shape;115;p14"/>
          <p:cNvSpPr/>
          <p:nvPr/>
        </p:nvSpPr>
        <p:spPr>
          <a:xfrm>
            <a:off x="3595323" y="1808525"/>
            <a:ext cx="2399100" cy="23991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Associate mental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elements</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that</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do not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usually</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go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together</a:t>
            </a: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17" name="Google Shape;117;p14"/>
          <p:cNvSpPr/>
          <p:nvPr/>
        </p:nvSpPr>
        <p:spPr>
          <a:xfrm>
            <a:off x="5644847"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Failing</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working</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alone</a:t>
            </a: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pic>
        <p:nvPicPr>
          <p:cNvPr id="119" name="Google Shape;119;p14" descr="Bowl of chopped carrots to denote idea generation"/>
          <p:cNvPicPr preferRelativeResize="0"/>
          <p:nvPr/>
        </p:nvPicPr>
        <p:blipFill>
          <a:blip r:embed="rId3">
            <a:alphaModFix/>
          </a:blip>
          <a:stretch>
            <a:fillRect/>
          </a:stretch>
        </p:blipFill>
        <p:spPr>
          <a:xfrm>
            <a:off x="0" y="482125"/>
            <a:ext cx="1456251" cy="1456251"/>
          </a:xfrm>
          <a:prstGeom prst="rect">
            <a:avLst/>
          </a:prstGeom>
          <a:noFill/>
          <a:ln>
            <a:noFill/>
          </a:ln>
        </p:spPr>
      </p:pic>
      <p:sp>
        <p:nvSpPr>
          <p:cNvPr id="2" name="Slide Number Placeholder 1">
            <a:extLst>
              <a:ext uri="{FF2B5EF4-FFF2-40B4-BE49-F238E27FC236}">
                <a16:creationId xmlns:a16="http://schemas.microsoft.com/office/drawing/2014/main" id="{CDF67235-B563-4343-BD0C-DA24A72D223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15</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381250" y="937125"/>
            <a:ext cx="3878400"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fr-CA" dirty="0">
                <a:highlight>
                  <a:srgbClr val="FFE599"/>
                </a:highlight>
              </a:rPr>
              <a:t>Génération d’idées</a:t>
            </a:r>
            <a:endParaRPr dirty="0">
              <a:highlight>
                <a:srgbClr val="FFE599"/>
              </a:highlight>
            </a:endParaRPr>
          </a:p>
        </p:txBody>
      </p:sp>
      <p:sp>
        <p:nvSpPr>
          <p:cNvPr id="116" name="Google Shape;116;p14"/>
          <p:cNvSpPr/>
          <p:nvPr/>
        </p:nvSpPr>
        <p:spPr>
          <a:xfrm>
            <a:off x="1545800"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Produire autant d’idées que possible</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115" name="Google Shape;115;p14"/>
          <p:cNvSpPr/>
          <p:nvPr/>
        </p:nvSpPr>
        <p:spPr>
          <a:xfrm>
            <a:off x="3595323" y="1808525"/>
            <a:ext cx="2399100" cy="23991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Associer des éléments mentaux qui ne vont généralement pas ensemble</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117" name="Google Shape;117;p14"/>
          <p:cNvSpPr/>
          <p:nvPr/>
        </p:nvSpPr>
        <p:spPr>
          <a:xfrm>
            <a:off x="5644847"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Échec + travail seul</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pic>
        <p:nvPicPr>
          <p:cNvPr id="119" name="Google Shape;119;p14" descr="Bol de carottes coupées pour signifier la génération d'idées.&#10;"/>
          <p:cNvPicPr preferRelativeResize="0"/>
          <p:nvPr/>
        </p:nvPicPr>
        <p:blipFill>
          <a:blip r:embed="rId3">
            <a:alphaModFix/>
          </a:blip>
          <a:stretch>
            <a:fillRect/>
          </a:stretch>
        </p:blipFill>
        <p:spPr>
          <a:xfrm>
            <a:off x="0" y="482125"/>
            <a:ext cx="1456251" cy="1456251"/>
          </a:xfrm>
          <a:prstGeom prst="rect">
            <a:avLst/>
          </a:prstGeom>
          <a:noFill/>
          <a:ln>
            <a:noFill/>
          </a:ln>
        </p:spPr>
      </p:pic>
      <p:sp>
        <p:nvSpPr>
          <p:cNvPr id="2" name="Slide Number Placeholder 1">
            <a:extLst>
              <a:ext uri="{FF2B5EF4-FFF2-40B4-BE49-F238E27FC236}">
                <a16:creationId xmlns:a16="http://schemas.microsoft.com/office/drawing/2014/main" id="{791BAD2A-B399-4BDE-ACA8-FEF843F3928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16</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1381250" y="937125"/>
            <a:ext cx="4981450"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fr-CA" dirty="0" err="1">
                <a:highlight>
                  <a:srgbClr val="FFE599"/>
                </a:highlight>
              </a:rPr>
              <a:t>Idea</a:t>
            </a:r>
            <a:r>
              <a:rPr lang="fr-CA" dirty="0">
                <a:highlight>
                  <a:srgbClr val="FFE599"/>
                </a:highlight>
              </a:rPr>
              <a:t> </a:t>
            </a:r>
            <a:r>
              <a:rPr lang="fr-CA" dirty="0" err="1">
                <a:highlight>
                  <a:srgbClr val="FFE599"/>
                </a:highlight>
              </a:rPr>
              <a:t>revision</a:t>
            </a:r>
            <a:r>
              <a:rPr lang="fr-CA" dirty="0">
                <a:highlight>
                  <a:srgbClr val="FFE599"/>
                </a:highlight>
              </a:rPr>
              <a:t>/</a:t>
            </a:r>
            <a:r>
              <a:rPr lang="fr-CA" dirty="0" err="1">
                <a:highlight>
                  <a:srgbClr val="FFE599"/>
                </a:highlight>
              </a:rPr>
              <a:t>implementation</a:t>
            </a:r>
            <a:endParaRPr dirty="0">
              <a:highlight>
                <a:srgbClr val="FFE599"/>
              </a:highlight>
            </a:endParaRPr>
          </a:p>
        </p:txBody>
      </p:sp>
      <p:sp>
        <p:nvSpPr>
          <p:cNvPr id="127" name="Google Shape;127;p15"/>
          <p:cNvSpPr/>
          <p:nvPr/>
        </p:nvSpPr>
        <p:spPr>
          <a:xfrm>
            <a:off x="1545800"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Determine if novelty of ideas meet goal set in problem identification</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126" name="Google Shape;126;p15"/>
          <p:cNvSpPr/>
          <p:nvPr/>
        </p:nvSpPr>
        <p:spPr>
          <a:xfrm>
            <a:off x="3595323" y="1808525"/>
            <a:ext cx="2399100" cy="23991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Determine</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if </a:t>
            </a:r>
            <a:r>
              <a:rPr kumimoji="0" lang="fr-CA" sz="1800" b="0" i="0" u="none" strike="noStrike" kern="0" cap="none" spc="0" normalizeH="0" baseline="0" noProof="0" dirty="0" err="1">
                <a:ln>
                  <a:noFill/>
                </a:ln>
                <a:solidFill>
                  <a:srgbClr val="000000"/>
                </a:solidFill>
                <a:effectLst/>
                <a:uLnTx/>
                <a:uFillTx/>
                <a:latin typeface="Quattrocento Sans"/>
                <a:ea typeface="Quattrocento Sans"/>
                <a:cs typeface="Quattrocento Sans"/>
                <a:sym typeface="Quattrocento Sans"/>
              </a:rPr>
              <a:t>ideas</a:t>
            </a:r>
            <a:r>
              <a:rPr kumimoji="0" lang="fr-CA"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are meaningful to audience</a:t>
            </a:r>
            <a:endParaRPr kumimoji="0" sz="18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28" name="Google Shape;128;p15"/>
          <p:cNvSpPr/>
          <p:nvPr/>
        </p:nvSpPr>
        <p:spPr>
          <a:xfrm>
            <a:off x="5644847"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Determine if ideas can be implemented </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pic>
        <p:nvPicPr>
          <p:cNvPr id="130" name="Google Shape;130;p15" descr="Cake to denote idea of revision/implementation "/>
          <p:cNvPicPr preferRelativeResize="0"/>
          <p:nvPr/>
        </p:nvPicPr>
        <p:blipFill>
          <a:blip r:embed="rId3">
            <a:alphaModFix/>
          </a:blip>
          <a:stretch>
            <a:fillRect/>
          </a:stretch>
        </p:blipFill>
        <p:spPr>
          <a:xfrm>
            <a:off x="0" y="306000"/>
            <a:ext cx="1453825" cy="1453850"/>
          </a:xfrm>
          <a:prstGeom prst="rect">
            <a:avLst/>
          </a:prstGeom>
          <a:noFill/>
          <a:ln>
            <a:noFill/>
          </a:ln>
        </p:spPr>
      </p:pic>
      <p:sp>
        <p:nvSpPr>
          <p:cNvPr id="2" name="Slide Number Placeholder 1">
            <a:extLst>
              <a:ext uri="{FF2B5EF4-FFF2-40B4-BE49-F238E27FC236}">
                <a16:creationId xmlns:a16="http://schemas.microsoft.com/office/drawing/2014/main" id="{E03970CB-5178-4A6C-A562-DBDDCBD991C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17</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24"/>
        <p:cNvGrpSpPr/>
        <p:nvPr/>
      </p:nvGrpSpPr>
      <p:grpSpPr>
        <a:xfrm>
          <a:off x="0" y="0"/>
          <a:ext cx="0" cy="0"/>
          <a:chOff x="0" y="0"/>
          <a:chExt cx="0" cy="0"/>
        </a:xfrm>
      </p:grpSpPr>
      <p:sp>
        <p:nvSpPr>
          <p:cNvPr id="125" name="Google Shape;125;p15"/>
          <p:cNvSpPr txBox="1">
            <a:spLocks noGrp="1"/>
          </p:cNvSpPr>
          <p:nvPr>
            <p:ph type="title"/>
          </p:nvPr>
        </p:nvSpPr>
        <p:spPr>
          <a:xfrm>
            <a:off x="1381250" y="937125"/>
            <a:ext cx="4982974"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None/>
            </a:pPr>
            <a:r>
              <a:rPr lang="fr-CA" dirty="0">
                <a:highlight>
                  <a:srgbClr val="FFE599"/>
                </a:highlight>
              </a:rPr>
              <a:t>Révision/mise en </a:t>
            </a:r>
            <a:r>
              <a:rPr lang="fr-CA" dirty="0" err="1">
                <a:highlight>
                  <a:srgbClr val="FFE599"/>
                </a:highlight>
              </a:rPr>
              <a:t>oeuvre</a:t>
            </a:r>
            <a:r>
              <a:rPr lang="fr-CA" dirty="0">
                <a:highlight>
                  <a:srgbClr val="FFE599"/>
                </a:highlight>
              </a:rPr>
              <a:t> des idées</a:t>
            </a:r>
            <a:endParaRPr dirty="0">
              <a:highlight>
                <a:srgbClr val="FFE599"/>
              </a:highlight>
            </a:endParaRPr>
          </a:p>
        </p:txBody>
      </p:sp>
      <p:sp>
        <p:nvSpPr>
          <p:cNvPr id="127" name="Google Shape;127;p15"/>
          <p:cNvSpPr/>
          <p:nvPr/>
        </p:nvSpPr>
        <p:spPr>
          <a:xfrm>
            <a:off x="1545800"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CA" sz="16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Déterminer si la nouveauté des idées atteint l’objectif fixé dans l’identification des problèmes</a:t>
            </a:r>
            <a:endParaRPr kumimoji="0" sz="16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
        <p:nvSpPr>
          <p:cNvPr id="126" name="Google Shape;126;p15"/>
          <p:cNvSpPr/>
          <p:nvPr/>
        </p:nvSpPr>
        <p:spPr>
          <a:xfrm>
            <a:off x="3595323" y="1808525"/>
            <a:ext cx="2399100" cy="2399100"/>
          </a:xfrm>
          <a:prstGeom prst="ellipse">
            <a:avLst/>
          </a:prstGeom>
          <a:solidFill>
            <a:srgbClr val="FFE599"/>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Déterminer si les idées ont un sens pour l’auditoire</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128" name="Google Shape;128;p15"/>
          <p:cNvSpPr/>
          <p:nvPr/>
        </p:nvSpPr>
        <p:spPr>
          <a:xfrm>
            <a:off x="5644847" y="1808525"/>
            <a:ext cx="2399100" cy="2399100"/>
          </a:xfrm>
          <a:prstGeom prst="ellipse">
            <a:avLst/>
          </a:prstGeom>
          <a:solidFill>
            <a:srgbClr val="000000">
              <a:alpha val="7060"/>
            </a:srgb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CA"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Déterminer si les idées peuvent être mises en œuvre </a:t>
            </a:r>
            <a:endParaRPr kumimoji="0" sz="1800"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pic>
        <p:nvPicPr>
          <p:cNvPr id="130" name="Google Shape;130;p15" descr="Gâteau pour signifier la notion de révision/mise en œuvre "/>
          <p:cNvPicPr preferRelativeResize="0"/>
          <p:nvPr/>
        </p:nvPicPr>
        <p:blipFill>
          <a:blip r:embed="rId3">
            <a:alphaModFix/>
          </a:blip>
          <a:stretch>
            <a:fillRect/>
          </a:stretch>
        </p:blipFill>
        <p:spPr>
          <a:xfrm>
            <a:off x="0" y="306000"/>
            <a:ext cx="1453825" cy="1453850"/>
          </a:xfrm>
          <a:prstGeom prst="rect">
            <a:avLst/>
          </a:prstGeom>
          <a:noFill/>
          <a:ln>
            <a:noFill/>
          </a:ln>
        </p:spPr>
      </p:pic>
      <p:sp>
        <p:nvSpPr>
          <p:cNvPr id="2" name="Slide Number Placeholder 1">
            <a:extLst>
              <a:ext uri="{FF2B5EF4-FFF2-40B4-BE49-F238E27FC236}">
                <a16:creationId xmlns:a16="http://schemas.microsoft.com/office/drawing/2014/main" id="{3EA8E184-5D8B-42EB-AC39-BA5E438137F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18</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136" name="Google Shape;136;p16"/>
          <p:cNvSpPr txBox="1">
            <a:spLocks noGrp="1"/>
          </p:cNvSpPr>
          <p:nvPr>
            <p:ph type="ctrTitle" idx="4294967295"/>
          </p:nvPr>
        </p:nvSpPr>
        <p:spPr>
          <a:xfrm>
            <a:off x="0" y="-403698"/>
            <a:ext cx="7772400" cy="403698"/>
          </a:xfrm>
          <a:prstGeom prst="rect">
            <a:avLst/>
          </a:prstGeom>
          <a:noFill/>
          <a:ln>
            <a:noFill/>
          </a:ln>
        </p:spPr>
        <p:txBody>
          <a:bodyPr spcFirstLastPara="1" wrap="square" lIns="91425" tIns="91425" rIns="91425" bIns="91425" anchor="ctr" anchorCtr="0">
            <a:noAutofit/>
          </a:bodyPr>
          <a:lstStyle/>
          <a:p>
            <a:pPr lvl="0"/>
            <a:r>
              <a:rPr lang="fr-CA" sz="1400" b="0" dirty="0">
                <a:latin typeface="+mj-lt"/>
              </a:rPr>
              <a:t>Free </a:t>
            </a:r>
            <a:r>
              <a:rPr lang="fr-CA" sz="1400" b="0" dirty="0" err="1">
                <a:latin typeface="+mj-lt"/>
              </a:rPr>
              <a:t>writing</a:t>
            </a:r>
            <a:r>
              <a:rPr lang="fr-CA" sz="1400" b="0" dirty="0">
                <a:latin typeface="+mj-lt"/>
              </a:rPr>
              <a:t> </a:t>
            </a:r>
            <a:r>
              <a:rPr lang="fr-CA" sz="1400" b="0" dirty="0" err="1">
                <a:latin typeface="+mj-lt"/>
              </a:rPr>
              <a:t>activity</a:t>
            </a:r>
            <a:r>
              <a:rPr lang="fr-CA" sz="1400" b="0" dirty="0">
                <a:latin typeface="+mj-lt"/>
              </a:rPr>
              <a:t> 2 </a:t>
            </a:r>
            <a:endParaRPr sz="1400" b="0" i="0" u="none" strike="noStrike" cap="none" dirty="0">
              <a:solidFill>
                <a:srgbClr val="000000"/>
              </a:solidFill>
              <a:highlight>
                <a:srgbClr val="FFE599"/>
              </a:highlight>
              <a:latin typeface="+mj-lt"/>
              <a:sym typeface="Lora"/>
            </a:endParaRPr>
          </a:p>
        </p:txBody>
      </p:sp>
      <p:sp>
        <p:nvSpPr>
          <p:cNvPr id="10" name="Google Shape;136;p16">
            <a:extLst>
              <a:ext uri="{FF2B5EF4-FFF2-40B4-BE49-F238E27FC236}">
                <a16:creationId xmlns:a16="http://schemas.microsoft.com/office/drawing/2014/main" id="{BACDCBD7-6101-4AEB-A366-61CE82C3113B}"/>
              </a:ext>
              <a:ext uri="{C183D7F6-B498-43B3-948B-1728B52AA6E4}">
                <adec:decorative xmlns:adec="http://schemas.microsoft.com/office/drawing/2017/decorative" val="1"/>
              </a:ext>
            </a:extLst>
          </p:cNvPr>
          <p:cNvSpPr txBox="1">
            <a:spLocks/>
          </p:cNvSpPr>
          <p:nvPr/>
        </p:nvSpPr>
        <p:spPr>
          <a:xfrm>
            <a:off x="685800" y="747849"/>
            <a:ext cx="7772400"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pPr marL="0" marR="0" lvl="0" indent="0" algn="ctr"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4800" b="1" i="0" u="none" strike="noStrike" kern="0" cap="none" spc="0" normalizeH="0" baseline="0" noProof="0">
                <a:ln>
                  <a:noFill/>
                </a:ln>
                <a:solidFill>
                  <a:srgbClr val="000000"/>
                </a:solidFill>
                <a:effectLst/>
                <a:highlight>
                  <a:srgbClr val="FFE599"/>
                </a:highlight>
                <a:uLnTx/>
                <a:uFillTx/>
                <a:latin typeface="Lora"/>
                <a:sym typeface="Lora"/>
              </a:rPr>
              <a:t>Free writing</a:t>
            </a:r>
            <a:endParaRPr kumimoji="0" lang="fr-CA" sz="4800" b="1" i="0" u="none" strike="noStrike" kern="0" cap="none" spc="0" normalizeH="0" baseline="0" noProof="0" dirty="0">
              <a:ln>
                <a:noFill/>
              </a:ln>
              <a:solidFill>
                <a:srgbClr val="000000"/>
              </a:solidFill>
              <a:effectLst/>
              <a:highlight>
                <a:srgbClr val="FFE599"/>
              </a:highlight>
              <a:uLnTx/>
              <a:uFillTx/>
              <a:latin typeface="Lora"/>
              <a:sym typeface="Lora"/>
            </a:endParaRPr>
          </a:p>
        </p:txBody>
      </p:sp>
      <p:sp>
        <p:nvSpPr>
          <p:cNvPr id="137" name="Google Shape;137;p16"/>
          <p:cNvSpPr txBox="1">
            <a:spLocks noGrp="1"/>
          </p:cNvSpPr>
          <p:nvPr>
            <p:ph type="subTitle" idx="4294967295"/>
          </p:nvPr>
        </p:nvSpPr>
        <p:spPr>
          <a:xfrm>
            <a:off x="685800" y="2103103"/>
            <a:ext cx="77724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a:solidFill>
                  <a:srgbClr val="000000"/>
                </a:solidFill>
                <a:latin typeface="Quattrocento Sans"/>
                <a:ea typeface="Quattrocento Sans"/>
                <a:cs typeface="Quattrocento Sans"/>
                <a:sym typeface="Quattrocento Sans"/>
              </a:rPr>
              <a:t>1 minute</a:t>
            </a:r>
            <a:endParaRPr dirty="0"/>
          </a:p>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err="1">
                <a:solidFill>
                  <a:srgbClr val="000000"/>
                </a:solidFill>
                <a:latin typeface="Quattrocento Sans"/>
                <a:ea typeface="Quattrocento Sans"/>
                <a:cs typeface="Quattrocento Sans"/>
                <a:sym typeface="Quattrocento Sans"/>
              </a:rPr>
              <a:t>What</a:t>
            </a:r>
            <a:r>
              <a:rPr lang="fr-CA" sz="1800" b="0" i="0" u="none" strike="noStrike" cap="none" dirty="0">
                <a:solidFill>
                  <a:srgbClr val="000000"/>
                </a:solidFill>
                <a:latin typeface="Quattrocento Sans"/>
                <a:ea typeface="Quattrocento Sans"/>
                <a:cs typeface="Quattrocento Sans"/>
                <a:sym typeface="Quattrocento Sans"/>
              </a:rPr>
              <a:t> </a:t>
            </a:r>
            <a:r>
              <a:rPr lang="fr-CA" sz="1800" b="0" i="0" u="none" strike="noStrike" cap="none" dirty="0" err="1">
                <a:solidFill>
                  <a:srgbClr val="000000"/>
                </a:solidFill>
                <a:latin typeface="Quattrocento Sans"/>
                <a:ea typeface="Quattrocento Sans"/>
                <a:cs typeface="Quattrocento Sans"/>
                <a:sym typeface="Quattrocento Sans"/>
              </a:rPr>
              <a:t>does</a:t>
            </a:r>
            <a:r>
              <a:rPr lang="fr-CA" sz="1800" b="0" i="0" u="none" strike="noStrike" cap="none" dirty="0">
                <a:solidFill>
                  <a:srgbClr val="000000"/>
                </a:solidFill>
                <a:latin typeface="Quattrocento Sans"/>
                <a:ea typeface="Quattrocento Sans"/>
                <a:cs typeface="Quattrocento Sans"/>
                <a:sym typeface="Quattrocento Sans"/>
              </a:rPr>
              <a:t> ‘</a:t>
            </a:r>
            <a:r>
              <a:rPr lang="fr-CA" sz="1800" dirty="0" err="1"/>
              <a:t>play</a:t>
            </a:r>
            <a:r>
              <a:rPr lang="fr-CA" sz="1800" b="0" i="0" u="none" strike="noStrike" cap="none" dirty="0">
                <a:solidFill>
                  <a:srgbClr val="000000"/>
                </a:solidFill>
                <a:latin typeface="Quattrocento Sans"/>
                <a:ea typeface="Quattrocento Sans"/>
                <a:cs typeface="Quattrocento Sans"/>
                <a:sym typeface="Quattrocento Sans"/>
              </a:rPr>
              <a:t>’ </a:t>
            </a:r>
            <a:r>
              <a:rPr lang="fr-CA" sz="1800" b="0" i="0" u="none" strike="noStrike" cap="none" dirty="0" err="1">
                <a:solidFill>
                  <a:srgbClr val="000000"/>
                </a:solidFill>
                <a:latin typeface="Quattrocento Sans"/>
                <a:ea typeface="Quattrocento Sans"/>
                <a:cs typeface="Quattrocento Sans"/>
                <a:sym typeface="Quattrocento Sans"/>
              </a:rPr>
              <a:t>mean</a:t>
            </a:r>
            <a:r>
              <a:rPr lang="fr-CA" sz="1800" b="0" i="0" u="none" strike="noStrike" cap="none" dirty="0">
                <a:solidFill>
                  <a:srgbClr val="000000"/>
                </a:solidFill>
                <a:latin typeface="Quattrocento Sans"/>
                <a:ea typeface="Quattrocento Sans"/>
                <a:cs typeface="Quattrocento Sans"/>
                <a:sym typeface="Quattrocento Sans"/>
              </a:rPr>
              <a:t> to </a:t>
            </a:r>
            <a:r>
              <a:rPr lang="fr-CA" sz="1800" b="0" i="0" u="none" strike="noStrike" cap="none" dirty="0" err="1">
                <a:solidFill>
                  <a:srgbClr val="000000"/>
                </a:solidFill>
                <a:latin typeface="Quattrocento Sans"/>
                <a:ea typeface="Quattrocento Sans"/>
                <a:cs typeface="Quattrocento Sans"/>
                <a:sym typeface="Quattrocento Sans"/>
              </a:rPr>
              <a:t>you</a:t>
            </a:r>
            <a:r>
              <a:rPr lang="fr-CA" sz="1800" b="0" i="0" u="none" strike="noStrike" cap="none" dirty="0">
                <a:solidFill>
                  <a:srgbClr val="000000"/>
                </a:solidFill>
                <a:latin typeface="Quattrocento Sans"/>
                <a:ea typeface="Quattrocento Sans"/>
                <a:cs typeface="Quattrocento Sans"/>
                <a:sym typeface="Quattrocento Sans"/>
              </a:rPr>
              <a:t>? </a:t>
            </a:r>
            <a:r>
              <a:rPr lang="fr-CA" sz="1800" b="0" i="0" u="none" strike="noStrike" cap="none" dirty="0" err="1">
                <a:solidFill>
                  <a:srgbClr val="000000"/>
                </a:solidFill>
                <a:latin typeface="Quattrocento Sans"/>
                <a:ea typeface="Quattrocento Sans"/>
                <a:cs typeface="Quattrocento Sans"/>
                <a:sym typeface="Quattrocento Sans"/>
              </a:rPr>
              <a:t>What</a:t>
            </a:r>
            <a:r>
              <a:rPr lang="fr-CA" sz="1800" b="0" i="0" u="none" strike="noStrike" cap="none" dirty="0">
                <a:solidFill>
                  <a:srgbClr val="000000"/>
                </a:solidFill>
                <a:latin typeface="Quattrocento Sans"/>
                <a:ea typeface="Quattrocento Sans"/>
                <a:cs typeface="Quattrocento Sans"/>
                <a:sym typeface="Quattrocento Sans"/>
              </a:rPr>
              <a:t> are </a:t>
            </a:r>
            <a:r>
              <a:rPr lang="fr-CA" sz="1800" b="0" i="0" u="none" strike="noStrike" cap="none" dirty="0" err="1">
                <a:solidFill>
                  <a:srgbClr val="000000"/>
                </a:solidFill>
                <a:latin typeface="Quattrocento Sans"/>
                <a:ea typeface="Quattrocento Sans"/>
                <a:cs typeface="Quattrocento Sans"/>
                <a:sym typeface="Quattrocento Sans"/>
              </a:rPr>
              <a:t>some</a:t>
            </a:r>
            <a:r>
              <a:rPr lang="fr-CA" sz="1800" b="0" i="0" u="none" strike="noStrike" cap="none" dirty="0">
                <a:solidFill>
                  <a:srgbClr val="000000"/>
                </a:solidFill>
                <a:latin typeface="Quattrocento Sans"/>
                <a:ea typeface="Quattrocento Sans"/>
                <a:cs typeface="Quattrocento Sans"/>
                <a:sym typeface="Quattrocento Sans"/>
              </a:rPr>
              <a:t> of </a:t>
            </a:r>
            <a:r>
              <a:rPr lang="fr-CA" sz="1800" b="0" i="0" u="none" strike="noStrike" cap="none" dirty="0" err="1">
                <a:solidFill>
                  <a:srgbClr val="000000"/>
                </a:solidFill>
                <a:latin typeface="Quattrocento Sans"/>
                <a:ea typeface="Quattrocento Sans"/>
                <a:cs typeface="Quattrocento Sans"/>
                <a:sym typeface="Quattrocento Sans"/>
              </a:rPr>
              <a:t>your</a:t>
            </a:r>
            <a:r>
              <a:rPr lang="fr-CA" sz="1800" b="0" i="0" u="none" strike="noStrike" cap="none" dirty="0">
                <a:solidFill>
                  <a:srgbClr val="000000"/>
                </a:solidFill>
                <a:latin typeface="Quattrocento Sans"/>
                <a:ea typeface="Quattrocento Sans"/>
                <a:cs typeface="Quattrocento Sans"/>
                <a:sym typeface="Quattrocento Sans"/>
              </a:rPr>
              <a:t> </a:t>
            </a:r>
            <a:r>
              <a:rPr lang="fr-CA" sz="1800" b="0" i="0" u="none" strike="noStrike" cap="none" dirty="0" err="1">
                <a:solidFill>
                  <a:srgbClr val="000000"/>
                </a:solidFill>
                <a:latin typeface="Quattrocento Sans"/>
                <a:ea typeface="Quattrocento Sans"/>
                <a:cs typeface="Quattrocento Sans"/>
                <a:sym typeface="Quattrocento Sans"/>
              </a:rPr>
              <a:t>barriers</a:t>
            </a:r>
            <a:r>
              <a:rPr lang="fr-CA" sz="1800" b="0" i="0" u="none" strike="noStrike" cap="none" dirty="0">
                <a:solidFill>
                  <a:srgbClr val="000000"/>
                </a:solidFill>
                <a:latin typeface="Quattrocento Sans"/>
                <a:ea typeface="Quattrocento Sans"/>
                <a:cs typeface="Quattrocento Sans"/>
                <a:sym typeface="Quattrocento Sans"/>
              </a:rPr>
              <a:t> to </a:t>
            </a:r>
            <a:r>
              <a:rPr lang="fr-CA" sz="1800" b="0" i="0" u="none" strike="noStrike" cap="none" dirty="0" err="1">
                <a:solidFill>
                  <a:srgbClr val="000000"/>
                </a:solidFill>
                <a:latin typeface="Quattrocento Sans"/>
                <a:ea typeface="Quattrocento Sans"/>
                <a:cs typeface="Quattrocento Sans"/>
                <a:sym typeface="Quattrocento Sans"/>
              </a:rPr>
              <a:t>being</a:t>
            </a:r>
            <a:r>
              <a:rPr lang="fr-CA" sz="1800" b="0" i="0" u="none" strike="noStrike" cap="none" dirty="0">
                <a:solidFill>
                  <a:srgbClr val="000000"/>
                </a:solidFill>
                <a:latin typeface="Quattrocento Sans"/>
                <a:ea typeface="Quattrocento Sans"/>
                <a:cs typeface="Quattrocento Sans"/>
                <a:sym typeface="Quattrocento Sans"/>
              </a:rPr>
              <a:t> </a:t>
            </a:r>
            <a:r>
              <a:rPr lang="fr-CA" sz="1800" b="0" i="0" u="none" strike="noStrike" cap="none" dirty="0" err="1">
                <a:solidFill>
                  <a:srgbClr val="000000"/>
                </a:solidFill>
                <a:latin typeface="Quattrocento Sans"/>
                <a:ea typeface="Quattrocento Sans"/>
                <a:cs typeface="Quattrocento Sans"/>
                <a:sym typeface="Quattrocento Sans"/>
              </a:rPr>
              <a:t>playf</a:t>
            </a:r>
            <a:r>
              <a:rPr lang="fr-CA" sz="1800" dirty="0" err="1"/>
              <a:t>ul</a:t>
            </a:r>
            <a:r>
              <a:rPr lang="fr-CA" sz="1800" dirty="0"/>
              <a:t>?</a:t>
            </a:r>
            <a:endParaRPr sz="1800" b="0" i="0" u="none" strike="noStrike" cap="none" dirty="0">
              <a:solidFill>
                <a:srgbClr val="000000"/>
              </a:solidFill>
              <a:latin typeface="Quattrocento Sans"/>
              <a:ea typeface="Quattrocento Sans"/>
              <a:cs typeface="Quattrocento Sans"/>
              <a:sym typeface="Quattrocento Sans"/>
            </a:endParaRPr>
          </a:p>
        </p:txBody>
      </p:sp>
      <p:pic>
        <p:nvPicPr>
          <p:cNvPr id="139" name="Google Shape;139;p16" descr="Piece of paper with an image of a paw print and a paint brush"/>
          <p:cNvPicPr preferRelativeResize="0"/>
          <p:nvPr/>
        </p:nvPicPr>
        <p:blipFill>
          <a:blip r:embed="rId3">
            <a:alphaModFix/>
          </a:blip>
          <a:stretch>
            <a:fillRect/>
          </a:stretch>
        </p:blipFill>
        <p:spPr>
          <a:xfrm rot="-739463">
            <a:off x="3759187" y="3312061"/>
            <a:ext cx="1625630" cy="1625630"/>
          </a:xfrm>
          <a:prstGeom prst="rect">
            <a:avLst/>
          </a:prstGeom>
          <a:noFill/>
          <a:ln>
            <a:noFill/>
          </a:ln>
        </p:spPr>
      </p:pic>
      <p:sp>
        <p:nvSpPr>
          <p:cNvPr id="2" name="Slide Number Placeholder 1">
            <a:extLst>
              <a:ext uri="{FF2B5EF4-FFF2-40B4-BE49-F238E27FC236}">
                <a16:creationId xmlns:a16="http://schemas.microsoft.com/office/drawing/2014/main" id="{020B3E5D-95BF-41C4-8754-6105DA4D9B3C}"/>
              </a:ext>
            </a:extLst>
          </p:cNvPr>
          <p:cNvSpPr>
            <a:spLocks noGrp="1"/>
          </p:cNvSpPr>
          <p:nvPr>
            <p:ph type="sldNum" idx="12"/>
          </p:nvPr>
        </p:nvSpPr>
        <p:spPr>
          <a:xfrm>
            <a:off x="8458200" y="4740852"/>
            <a:ext cx="548700" cy="351600"/>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19</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41"/>
        <p:cNvGrpSpPr/>
        <p:nvPr/>
      </p:nvGrpSpPr>
      <p:grpSpPr>
        <a:xfrm>
          <a:off x="0" y="0"/>
          <a:ext cx="0" cy="0"/>
          <a:chOff x="0" y="0"/>
          <a:chExt cx="0" cy="0"/>
        </a:xfrm>
      </p:grpSpPr>
      <p:sp>
        <p:nvSpPr>
          <p:cNvPr id="42" name="Google Shape;42;p7"/>
          <p:cNvSpPr txBox="1">
            <a:spLocks noGrp="1"/>
          </p:cNvSpPr>
          <p:nvPr>
            <p:ph type="ctrTitle" idx="4294967295"/>
          </p:nvPr>
        </p:nvSpPr>
        <p:spPr>
          <a:xfrm>
            <a:off x="736788" y="1675538"/>
            <a:ext cx="7772400" cy="116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Lora"/>
              <a:buNone/>
            </a:pPr>
            <a:r>
              <a:rPr lang="fr-CA" sz="4000" dirty="0">
                <a:highlight>
                  <a:srgbClr val="FFE599"/>
                </a:highlight>
              </a:rPr>
              <a:t>  La psychologie de la créativité au travail</a:t>
            </a:r>
            <a:r>
              <a:rPr lang="fr-CA" sz="4000" dirty="0">
                <a:solidFill>
                  <a:srgbClr val="FFE599"/>
                </a:solidFill>
                <a:highlight>
                  <a:srgbClr val="FFE599"/>
                </a:highlight>
              </a:rPr>
              <a:t>..</a:t>
            </a:r>
            <a:endParaRPr sz="4000" b="1" i="0" u="none" strike="noStrike" cap="none" dirty="0">
              <a:solidFill>
                <a:srgbClr val="FFE599"/>
              </a:solidFill>
              <a:highlight>
                <a:srgbClr val="FFE599"/>
              </a:highlight>
              <a:latin typeface="Lora"/>
              <a:ea typeface="Lora"/>
              <a:cs typeface="Lora"/>
              <a:sym typeface="Lora"/>
            </a:endParaRPr>
          </a:p>
        </p:txBody>
      </p:sp>
      <p:pic>
        <p:nvPicPr>
          <p:cNvPr id="43" name="Google Shape;43;p7" descr="Loutre avec des lignes jaunes partant de la tête, indiquant une idée ou une pensée. "/>
          <p:cNvPicPr preferRelativeResize="0"/>
          <p:nvPr/>
        </p:nvPicPr>
        <p:blipFill>
          <a:blip r:embed="rId3">
            <a:alphaModFix/>
          </a:blip>
          <a:stretch>
            <a:fillRect/>
          </a:stretch>
        </p:blipFill>
        <p:spPr>
          <a:xfrm>
            <a:off x="3469225" y="2949252"/>
            <a:ext cx="2307551" cy="23075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35"/>
        <p:cNvGrpSpPr/>
        <p:nvPr/>
      </p:nvGrpSpPr>
      <p:grpSpPr>
        <a:xfrm>
          <a:off x="0" y="0"/>
          <a:ext cx="0" cy="0"/>
          <a:chOff x="0" y="0"/>
          <a:chExt cx="0" cy="0"/>
        </a:xfrm>
      </p:grpSpPr>
      <p:sp>
        <p:nvSpPr>
          <p:cNvPr id="6" name="Google Shape;59;p9">
            <a:extLst>
              <a:ext uri="{FF2B5EF4-FFF2-40B4-BE49-F238E27FC236}">
                <a16:creationId xmlns:a16="http://schemas.microsoft.com/office/drawing/2014/main" id="{82A863FE-1B71-44E0-97F0-89C692B2A099}"/>
              </a:ext>
            </a:extLst>
          </p:cNvPr>
          <p:cNvSpPr txBox="1">
            <a:spLocks/>
          </p:cNvSpPr>
          <p:nvPr/>
        </p:nvSpPr>
        <p:spPr>
          <a:xfrm>
            <a:off x="0" y="-266524"/>
            <a:ext cx="7772400" cy="26652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en-US" sz="1200" b="0" i="0" u="none" strike="noStrike" kern="0" cap="none" spc="0" normalizeH="0" baseline="0" noProof="0" dirty="0" err="1">
                <a:ln>
                  <a:noFill/>
                </a:ln>
                <a:solidFill>
                  <a:srgbClr val="000000"/>
                </a:solidFill>
                <a:effectLst/>
                <a:uLnTx/>
                <a:uFillTx/>
                <a:latin typeface="Arial"/>
                <a:sym typeface="Lora"/>
              </a:rPr>
              <a:t>Activité</a:t>
            </a:r>
            <a:r>
              <a:rPr kumimoji="0" lang="en-US" sz="1200" b="0" i="0" u="none" strike="noStrike" kern="0" cap="none" spc="0" normalizeH="0" baseline="0" noProof="0" dirty="0">
                <a:ln>
                  <a:noFill/>
                </a:ln>
                <a:solidFill>
                  <a:srgbClr val="000000"/>
                </a:solidFill>
                <a:effectLst/>
                <a:uLnTx/>
                <a:uFillTx/>
                <a:latin typeface="Arial"/>
                <a:sym typeface="Lora"/>
              </a:rPr>
              <a:t> </a:t>
            </a:r>
            <a:r>
              <a:rPr kumimoji="0" lang="en-US" sz="1200" b="0" i="0" u="none" strike="noStrike" kern="0" cap="none" spc="0" normalizeH="0" baseline="0" noProof="0" dirty="0" err="1">
                <a:ln>
                  <a:noFill/>
                </a:ln>
                <a:solidFill>
                  <a:srgbClr val="000000"/>
                </a:solidFill>
                <a:effectLst/>
                <a:uLnTx/>
                <a:uFillTx/>
                <a:latin typeface="Arial"/>
                <a:sym typeface="Lora"/>
              </a:rPr>
              <a:t>d'écriture</a:t>
            </a:r>
            <a:r>
              <a:rPr kumimoji="0" lang="en-US" sz="1200" b="0" i="0" u="none" strike="noStrike" kern="0" cap="none" spc="0" normalizeH="0" baseline="0" noProof="0" dirty="0">
                <a:ln>
                  <a:noFill/>
                </a:ln>
                <a:solidFill>
                  <a:srgbClr val="000000"/>
                </a:solidFill>
                <a:effectLst/>
                <a:uLnTx/>
                <a:uFillTx/>
                <a:latin typeface="Arial"/>
                <a:sym typeface="Lora"/>
              </a:rPr>
              <a:t> libre 2 </a:t>
            </a:r>
            <a:endParaRPr kumimoji="0" lang="en-US" sz="1200" b="0" i="0" u="none" strike="noStrike" kern="0" cap="none" spc="0" normalizeH="0" baseline="0" noProof="0" dirty="0">
              <a:ln>
                <a:noFill/>
              </a:ln>
              <a:solidFill>
                <a:srgbClr val="000000"/>
              </a:solidFill>
              <a:effectLst/>
              <a:highlight>
                <a:srgbClr val="FFE599"/>
              </a:highlight>
              <a:uLnTx/>
              <a:uFillTx/>
              <a:latin typeface="Arial"/>
              <a:sym typeface="Lora"/>
            </a:endParaRPr>
          </a:p>
        </p:txBody>
      </p:sp>
      <p:sp>
        <p:nvSpPr>
          <p:cNvPr id="137" name="Google Shape;137;p16"/>
          <p:cNvSpPr txBox="1">
            <a:spLocks noGrp="1"/>
          </p:cNvSpPr>
          <p:nvPr>
            <p:ph type="subTitle" idx="4294967295"/>
          </p:nvPr>
        </p:nvSpPr>
        <p:spPr>
          <a:xfrm>
            <a:off x="685800" y="2103103"/>
            <a:ext cx="77724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a:solidFill>
                  <a:srgbClr val="000000"/>
                </a:solidFill>
                <a:latin typeface="Quattrocento Sans"/>
                <a:ea typeface="Quattrocento Sans"/>
                <a:cs typeface="Quattrocento Sans"/>
                <a:sym typeface="Quattrocento Sans"/>
              </a:rPr>
              <a:t>1 minute</a:t>
            </a:r>
            <a:endParaRPr dirty="0"/>
          </a:p>
          <a:p>
            <a:pPr marL="0" marR="0" lvl="0" indent="0" algn="ctr" rtl="0">
              <a:lnSpc>
                <a:spcPct val="100000"/>
              </a:lnSpc>
              <a:spcBef>
                <a:spcPts val="600"/>
              </a:spcBef>
              <a:spcAft>
                <a:spcPts val="0"/>
              </a:spcAft>
              <a:buClr>
                <a:schemeClr val="dk1"/>
              </a:buClr>
              <a:buSzPts val="1100"/>
              <a:buFont typeface="Arial"/>
              <a:buNone/>
            </a:pPr>
            <a:r>
              <a:rPr lang="fr-CA" sz="1800" dirty="0"/>
              <a:t>Que signifie « jouer » pour vous? Quels sont certains des obstacles qui vous empêchent d’être enjoué?</a:t>
            </a:r>
            <a:endParaRPr sz="1800" dirty="0"/>
          </a:p>
        </p:txBody>
      </p:sp>
      <p:pic>
        <p:nvPicPr>
          <p:cNvPr id="139" name="Google Shape;139;p16" descr="Un morceau de papier avec l'image d'une empreinte de patte et un pinceau. "/>
          <p:cNvPicPr preferRelativeResize="0"/>
          <p:nvPr/>
        </p:nvPicPr>
        <p:blipFill>
          <a:blip r:embed="rId3">
            <a:alphaModFix/>
          </a:blip>
          <a:stretch>
            <a:fillRect/>
          </a:stretch>
        </p:blipFill>
        <p:spPr>
          <a:xfrm rot="-739463">
            <a:off x="3759187" y="3312061"/>
            <a:ext cx="1625630" cy="1625630"/>
          </a:xfrm>
          <a:prstGeom prst="rect">
            <a:avLst/>
          </a:prstGeom>
          <a:noFill/>
          <a:ln>
            <a:noFill/>
          </a:ln>
        </p:spPr>
      </p:pic>
      <p:sp>
        <p:nvSpPr>
          <p:cNvPr id="136" name="Google Shape;136;p16">
            <a:extLst>
              <a:ext uri="{C183D7F6-B498-43B3-948B-1728B52AA6E4}">
                <adec:decorative xmlns:adec="http://schemas.microsoft.com/office/drawing/2017/decorative" val="1"/>
              </a:ext>
            </a:extLst>
          </p:cNvPr>
          <p:cNvSpPr txBox="1">
            <a:spLocks noGrp="1"/>
          </p:cNvSpPr>
          <p:nvPr>
            <p:ph type="ctrTitle" idx="4294967295"/>
          </p:nvPr>
        </p:nvSpPr>
        <p:spPr>
          <a:xfrm>
            <a:off x="685800" y="747849"/>
            <a:ext cx="7772400" cy="115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Lora"/>
              <a:buNone/>
            </a:pPr>
            <a:r>
              <a:rPr lang="fr-CA" sz="4800" dirty="0">
                <a:highlight>
                  <a:srgbClr val="FFE599"/>
                </a:highlight>
              </a:rPr>
              <a:t>Écriture libre</a:t>
            </a:r>
            <a:endParaRPr sz="4800" b="1" i="0" u="none" strike="noStrike" cap="none" dirty="0">
              <a:solidFill>
                <a:srgbClr val="000000"/>
              </a:solidFill>
              <a:highlight>
                <a:srgbClr val="FFE599"/>
              </a:highlight>
              <a:latin typeface="Lora"/>
              <a:ea typeface="Lora"/>
              <a:cs typeface="Lora"/>
              <a:sym typeface="Lora"/>
            </a:endParaRPr>
          </a:p>
        </p:txBody>
      </p:sp>
      <p:sp>
        <p:nvSpPr>
          <p:cNvPr id="2" name="Slide Number Placeholder 1">
            <a:extLst>
              <a:ext uri="{FF2B5EF4-FFF2-40B4-BE49-F238E27FC236}">
                <a16:creationId xmlns:a16="http://schemas.microsoft.com/office/drawing/2014/main" id="{91B2ECCA-A9EA-4B56-9055-79E9E4E5CAC7}"/>
              </a:ext>
            </a:extLst>
          </p:cNvPr>
          <p:cNvSpPr>
            <a:spLocks noGrp="1"/>
          </p:cNvSpPr>
          <p:nvPr>
            <p:ph type="sldNum" idx="12"/>
          </p:nvPr>
        </p:nvSpPr>
        <p:spPr>
          <a:xfrm>
            <a:off x="8458200" y="4740852"/>
            <a:ext cx="548700" cy="351600"/>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20</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1523292" y="922668"/>
            <a:ext cx="4196983"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Lora"/>
              <a:buNone/>
            </a:pPr>
            <a:r>
              <a:rPr lang="fr-CA" dirty="0">
                <a:highlight>
                  <a:srgbClr val="FFE599"/>
                </a:highlight>
              </a:rPr>
              <a:t>The </a:t>
            </a:r>
            <a:r>
              <a:rPr lang="fr-CA" dirty="0" err="1">
                <a:highlight>
                  <a:srgbClr val="FFE599"/>
                </a:highlight>
              </a:rPr>
              <a:t>playspace</a:t>
            </a:r>
            <a:endParaRPr sz="1200" b="0" dirty="0">
              <a:highlight>
                <a:srgbClr val="FFE599"/>
              </a:highlight>
            </a:endParaRPr>
          </a:p>
        </p:txBody>
      </p:sp>
      <p:sp>
        <p:nvSpPr>
          <p:cNvPr id="145" name="Google Shape;145;p17"/>
          <p:cNvSpPr txBox="1">
            <a:spLocks noGrp="1"/>
          </p:cNvSpPr>
          <p:nvPr>
            <p:ph type="body" idx="1"/>
          </p:nvPr>
        </p:nvSpPr>
        <p:spPr>
          <a:xfrm>
            <a:off x="1381249" y="1331465"/>
            <a:ext cx="6809700" cy="311220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0"/>
              </a:spcBef>
              <a:spcAft>
                <a:spcPts val="0"/>
              </a:spcAft>
              <a:buSzPts val="2400"/>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err="1"/>
              <a:t>Allows</a:t>
            </a:r>
            <a:r>
              <a:rPr lang="fr-CA" sz="1800" dirty="0"/>
              <a:t> for multiple perspectives</a:t>
            </a:r>
            <a:endParaRPr sz="1800" dirty="0"/>
          </a:p>
          <a:p>
            <a:pPr marL="457200" lvl="0" indent="-228600" algn="l" rtl="0">
              <a:lnSpc>
                <a:spcPct val="100000"/>
              </a:lnSpc>
              <a:spcBef>
                <a:spcPts val="0"/>
              </a:spcBef>
              <a:spcAft>
                <a:spcPts val="0"/>
              </a:spcAft>
              <a:buSzPts val="2400"/>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err="1"/>
              <a:t>Helps</a:t>
            </a:r>
            <a:r>
              <a:rPr lang="fr-CA" sz="1800" dirty="0"/>
              <a:t> </a:t>
            </a:r>
            <a:r>
              <a:rPr lang="fr-CA" sz="1800" dirty="0" err="1"/>
              <a:t>be</a:t>
            </a:r>
            <a:r>
              <a:rPr lang="fr-CA" sz="1800" dirty="0"/>
              <a:t> </a:t>
            </a:r>
            <a:r>
              <a:rPr lang="fr-CA" sz="1800" dirty="0" err="1"/>
              <a:t>comfortable</a:t>
            </a:r>
            <a:r>
              <a:rPr lang="fr-CA" sz="1800" dirty="0"/>
              <a:t> </a:t>
            </a:r>
            <a:r>
              <a:rPr lang="fr-CA" sz="1800" dirty="0" err="1"/>
              <a:t>with</a:t>
            </a:r>
            <a:r>
              <a:rPr lang="fr-CA" sz="1800" dirty="0"/>
              <a:t> </a:t>
            </a:r>
            <a:r>
              <a:rPr lang="fr-CA" sz="1800" dirty="0" err="1"/>
              <a:t>uncertainty</a:t>
            </a:r>
            <a:r>
              <a:rPr lang="fr-CA" sz="1800" dirty="0"/>
              <a:t> </a:t>
            </a:r>
            <a:endParaRPr sz="1800" dirty="0"/>
          </a:p>
          <a:p>
            <a:pPr marL="76200" lvl="0" indent="0" algn="l" rtl="0">
              <a:lnSpc>
                <a:spcPct val="100000"/>
              </a:lnSpc>
              <a:spcBef>
                <a:spcPts val="0"/>
              </a:spcBef>
              <a:spcAft>
                <a:spcPts val="0"/>
              </a:spcAft>
              <a:buSzPts val="2400"/>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err="1"/>
              <a:t>Understand</a:t>
            </a:r>
            <a:r>
              <a:rPr lang="fr-CA" sz="1800" dirty="0"/>
              <a:t> </a:t>
            </a:r>
            <a:r>
              <a:rPr lang="fr-CA" sz="1800" dirty="0" err="1"/>
              <a:t>problems</a:t>
            </a:r>
            <a:r>
              <a:rPr lang="fr-CA" sz="1800" dirty="0"/>
              <a:t> in intuitive </a:t>
            </a:r>
            <a:r>
              <a:rPr lang="fr-CA" sz="1800" dirty="0" err="1"/>
              <a:t>manner</a:t>
            </a:r>
            <a:endParaRPr sz="1800" dirty="0"/>
          </a:p>
          <a:p>
            <a:pPr marL="457200" lvl="0" indent="-228600" algn="l" rtl="0">
              <a:lnSpc>
                <a:spcPct val="100000"/>
              </a:lnSpc>
              <a:spcBef>
                <a:spcPts val="0"/>
              </a:spcBef>
              <a:spcAft>
                <a:spcPts val="0"/>
              </a:spcAft>
              <a:buSzPts val="2400"/>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err="1"/>
              <a:t>Experienced</a:t>
            </a:r>
            <a:r>
              <a:rPr lang="fr-CA" sz="1800" dirty="0"/>
              <a:t> as </a:t>
            </a:r>
            <a:r>
              <a:rPr lang="fr-CA" sz="1800" dirty="0" err="1"/>
              <a:t>pleasurable</a:t>
            </a:r>
            <a:r>
              <a:rPr lang="fr-CA" sz="1800" dirty="0"/>
              <a:t> and </a:t>
            </a:r>
            <a:r>
              <a:rPr lang="fr-CA" sz="1800" dirty="0" err="1"/>
              <a:t>rewarding</a:t>
            </a:r>
            <a:r>
              <a:rPr lang="fr-CA" sz="1800" dirty="0"/>
              <a:t> in and of </a:t>
            </a:r>
            <a:r>
              <a:rPr lang="fr-CA" sz="1800" dirty="0" err="1"/>
              <a:t>itself</a:t>
            </a:r>
            <a:endParaRPr sz="1800" dirty="0"/>
          </a:p>
          <a:p>
            <a:pPr marL="457200" lvl="0" indent="-228600" algn="l" rtl="0">
              <a:lnSpc>
                <a:spcPct val="100000"/>
              </a:lnSpc>
              <a:spcBef>
                <a:spcPts val="0"/>
              </a:spcBef>
              <a:spcAft>
                <a:spcPts val="0"/>
              </a:spcAft>
              <a:buSzPts val="2400"/>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err="1"/>
              <a:t>Does</a:t>
            </a:r>
            <a:r>
              <a:rPr lang="fr-CA" sz="1800" dirty="0"/>
              <a:t> not have to </a:t>
            </a:r>
            <a:r>
              <a:rPr lang="fr-CA" sz="1800" dirty="0" err="1"/>
              <a:t>be</a:t>
            </a:r>
            <a:r>
              <a:rPr lang="fr-CA" sz="1800" dirty="0"/>
              <a:t> productive to </a:t>
            </a:r>
            <a:r>
              <a:rPr lang="fr-CA" sz="1800" dirty="0" err="1"/>
              <a:t>be</a:t>
            </a:r>
            <a:r>
              <a:rPr lang="fr-CA" sz="1800" dirty="0"/>
              <a:t> </a:t>
            </a:r>
            <a:r>
              <a:rPr lang="fr-CA" sz="1800" dirty="0" err="1"/>
              <a:t>impactful</a:t>
            </a:r>
            <a:r>
              <a:rPr lang="fr-CA" sz="1800" dirty="0"/>
              <a:t> </a:t>
            </a:r>
            <a:endParaRPr sz="1800" dirty="0"/>
          </a:p>
          <a:p>
            <a:pPr marL="457200" lvl="0" indent="-228600" algn="l" rtl="0">
              <a:lnSpc>
                <a:spcPct val="100000"/>
              </a:lnSpc>
              <a:spcBef>
                <a:spcPts val="0"/>
              </a:spcBef>
              <a:spcAft>
                <a:spcPts val="0"/>
              </a:spcAft>
              <a:buSzPts val="2400"/>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a:t>Intuitive </a:t>
            </a:r>
            <a:endParaRPr sz="1800" dirty="0"/>
          </a:p>
          <a:p>
            <a:pPr marL="0" lvl="0" indent="0" algn="l" rtl="0">
              <a:lnSpc>
                <a:spcPct val="100000"/>
              </a:lnSpc>
              <a:spcBef>
                <a:spcPts val="600"/>
              </a:spcBef>
              <a:spcAft>
                <a:spcPts val="0"/>
              </a:spcAft>
              <a:buSzPts val="2400"/>
              <a:buNone/>
            </a:pPr>
            <a:endParaRPr sz="1600" dirty="0"/>
          </a:p>
        </p:txBody>
      </p:sp>
      <p:pic>
        <p:nvPicPr>
          <p:cNvPr id="148" name="Google Shape;148;p17" descr="Bevy or group of otters."/>
          <p:cNvPicPr preferRelativeResize="0"/>
          <p:nvPr/>
        </p:nvPicPr>
        <p:blipFill rotWithShape="1">
          <a:blip r:embed="rId3">
            <a:alphaModFix/>
          </a:blip>
          <a:srcRect/>
          <a:stretch/>
        </p:blipFill>
        <p:spPr>
          <a:xfrm>
            <a:off x="423223" y="533897"/>
            <a:ext cx="1175268" cy="1182834"/>
          </a:xfrm>
          <a:prstGeom prst="rect">
            <a:avLst/>
          </a:prstGeom>
          <a:noFill/>
          <a:ln>
            <a:noFill/>
          </a:ln>
        </p:spPr>
      </p:pic>
      <p:sp>
        <p:nvSpPr>
          <p:cNvPr id="2" name="Slide Number Placeholder 1">
            <a:extLst>
              <a:ext uri="{FF2B5EF4-FFF2-40B4-BE49-F238E27FC236}">
                <a16:creationId xmlns:a16="http://schemas.microsoft.com/office/drawing/2014/main" id="{4A7C6CF5-D34D-4AF8-828C-EBCE647E783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21</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1523292" y="922668"/>
            <a:ext cx="4196983"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Lora"/>
              <a:buNone/>
            </a:pPr>
            <a:r>
              <a:rPr lang="fr-CA" dirty="0">
                <a:highlight>
                  <a:srgbClr val="FFE599"/>
                </a:highlight>
              </a:rPr>
              <a:t>L’espace de jeu</a:t>
            </a:r>
            <a:endParaRPr sz="1200" b="0" dirty="0">
              <a:highlight>
                <a:srgbClr val="FFE599"/>
              </a:highlight>
            </a:endParaRPr>
          </a:p>
        </p:txBody>
      </p:sp>
      <p:sp>
        <p:nvSpPr>
          <p:cNvPr id="145" name="Google Shape;145;p17"/>
          <p:cNvSpPr txBox="1">
            <a:spLocks noGrp="1"/>
          </p:cNvSpPr>
          <p:nvPr>
            <p:ph type="body" idx="1"/>
          </p:nvPr>
        </p:nvSpPr>
        <p:spPr>
          <a:xfrm>
            <a:off x="1381249" y="1331465"/>
            <a:ext cx="6809700" cy="311220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0"/>
              </a:spcBef>
              <a:spcAft>
                <a:spcPts val="0"/>
              </a:spcAft>
              <a:buSzPts val="2400"/>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a:t>Permet de multiples perspectives</a:t>
            </a:r>
            <a:endParaRPr sz="1800" dirty="0"/>
          </a:p>
          <a:p>
            <a:pPr marL="0" lvl="0" indent="0" algn="l" rtl="0">
              <a:lnSpc>
                <a:spcPct val="100000"/>
              </a:lnSpc>
              <a:spcBef>
                <a:spcPts val="0"/>
              </a:spcBef>
              <a:spcAft>
                <a:spcPts val="0"/>
              </a:spcAft>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a:t>Aide à être à l’aise avec l’incertitude </a:t>
            </a:r>
            <a:endParaRPr sz="1800" dirty="0"/>
          </a:p>
          <a:p>
            <a:pPr marL="457200" lvl="0" indent="0" algn="l" rtl="0">
              <a:lnSpc>
                <a:spcPct val="100000"/>
              </a:lnSpc>
              <a:spcBef>
                <a:spcPts val="0"/>
              </a:spcBef>
              <a:spcAft>
                <a:spcPts val="0"/>
              </a:spcAft>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a:t>Comprendre les problèmes de façon intuitive</a:t>
            </a:r>
            <a:endParaRPr sz="1800" dirty="0"/>
          </a:p>
          <a:p>
            <a:pPr marL="457200" lvl="0" indent="0" algn="l" rtl="0">
              <a:lnSpc>
                <a:spcPct val="100000"/>
              </a:lnSpc>
              <a:spcBef>
                <a:spcPts val="0"/>
              </a:spcBef>
              <a:spcAft>
                <a:spcPts val="0"/>
              </a:spcAft>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a:t>Expérience aussi agréable que gratifiante en soi</a:t>
            </a:r>
            <a:endParaRPr sz="1800" dirty="0"/>
          </a:p>
          <a:p>
            <a:pPr marL="457200" lvl="0" indent="0" algn="l" rtl="0">
              <a:lnSpc>
                <a:spcPct val="100000"/>
              </a:lnSpc>
              <a:spcBef>
                <a:spcPts val="0"/>
              </a:spcBef>
              <a:spcAft>
                <a:spcPts val="0"/>
              </a:spcAft>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a:t>Il n’est pas nécessaire d’être productif pour avoir un impact </a:t>
            </a:r>
            <a:endParaRPr sz="1800" dirty="0"/>
          </a:p>
          <a:p>
            <a:pPr marL="457200" lvl="0" indent="0" algn="l" rtl="0">
              <a:lnSpc>
                <a:spcPct val="100000"/>
              </a:lnSpc>
              <a:spcBef>
                <a:spcPts val="0"/>
              </a:spcBef>
              <a:spcAft>
                <a:spcPts val="0"/>
              </a:spcAft>
              <a:buNone/>
            </a:pPr>
            <a:endParaRPr sz="1800" dirty="0"/>
          </a:p>
          <a:p>
            <a:pPr marL="457200" lvl="0" indent="-342900" algn="l" rtl="0">
              <a:lnSpc>
                <a:spcPct val="100000"/>
              </a:lnSpc>
              <a:spcBef>
                <a:spcPts val="0"/>
              </a:spcBef>
              <a:spcAft>
                <a:spcPts val="0"/>
              </a:spcAft>
              <a:buClr>
                <a:srgbClr val="FFE599"/>
              </a:buClr>
              <a:buSzPts val="1800"/>
              <a:buChar char="◉"/>
            </a:pPr>
            <a:r>
              <a:rPr lang="fr-CA" sz="1800" dirty="0"/>
              <a:t>Intuitif </a:t>
            </a:r>
            <a:endParaRPr sz="1600" dirty="0"/>
          </a:p>
        </p:txBody>
      </p:sp>
      <p:pic>
        <p:nvPicPr>
          <p:cNvPr id="148" name="Google Shape;148;p17" descr="Un groupe de loutres."/>
          <p:cNvPicPr preferRelativeResize="0"/>
          <p:nvPr/>
        </p:nvPicPr>
        <p:blipFill rotWithShape="1">
          <a:blip r:embed="rId3">
            <a:alphaModFix/>
          </a:blip>
          <a:srcRect/>
          <a:stretch/>
        </p:blipFill>
        <p:spPr>
          <a:xfrm>
            <a:off x="423223" y="533897"/>
            <a:ext cx="1175268" cy="1182834"/>
          </a:xfrm>
          <a:prstGeom prst="rect">
            <a:avLst/>
          </a:prstGeom>
          <a:noFill/>
          <a:ln>
            <a:noFill/>
          </a:ln>
        </p:spPr>
      </p:pic>
      <p:sp>
        <p:nvSpPr>
          <p:cNvPr id="2" name="Slide Number Placeholder 1">
            <a:extLst>
              <a:ext uri="{FF2B5EF4-FFF2-40B4-BE49-F238E27FC236}">
                <a16:creationId xmlns:a16="http://schemas.microsoft.com/office/drawing/2014/main" id="{DF33089F-BA23-430C-9038-FBAE4860990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22</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54"/>
        <p:cNvGrpSpPr/>
        <p:nvPr/>
      </p:nvGrpSpPr>
      <p:grpSpPr>
        <a:xfrm>
          <a:off x="0" y="0"/>
          <a:ext cx="0" cy="0"/>
          <a:chOff x="0" y="0"/>
          <a:chExt cx="0" cy="0"/>
        </a:xfrm>
      </p:grpSpPr>
      <p:sp>
        <p:nvSpPr>
          <p:cNvPr id="155" name="Google Shape;155;p18"/>
          <p:cNvSpPr txBox="1">
            <a:spLocks noGrp="1"/>
          </p:cNvSpPr>
          <p:nvPr>
            <p:ph type="title"/>
          </p:nvPr>
        </p:nvSpPr>
        <p:spPr>
          <a:xfrm>
            <a:off x="1523292" y="922668"/>
            <a:ext cx="4196983"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Lora"/>
              <a:buNone/>
            </a:pPr>
            <a:r>
              <a:rPr lang="fr-CA" dirty="0">
                <a:highlight>
                  <a:srgbClr val="FFE599"/>
                </a:highlight>
              </a:rPr>
              <a:t>Play and creativity</a:t>
            </a:r>
            <a:endParaRPr sz="1200" b="0" dirty="0">
              <a:highlight>
                <a:srgbClr val="FFE599"/>
              </a:highlight>
            </a:endParaRPr>
          </a:p>
        </p:txBody>
      </p:sp>
      <p:sp>
        <p:nvSpPr>
          <p:cNvPr id="156" name="Google Shape;156;p18"/>
          <p:cNvSpPr txBox="1">
            <a:spLocks noGrp="1"/>
          </p:cNvSpPr>
          <p:nvPr>
            <p:ph type="body" idx="1"/>
          </p:nvPr>
        </p:nvSpPr>
        <p:spPr>
          <a:xfrm>
            <a:off x="1290535" y="1185536"/>
            <a:ext cx="6809700" cy="311220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0"/>
              </a:spcBef>
              <a:spcAft>
                <a:spcPts val="0"/>
              </a:spcAft>
              <a:buSzPts val="2400"/>
              <a:buNone/>
            </a:pPr>
            <a:endParaRPr sz="1600" dirty="0"/>
          </a:p>
          <a:p>
            <a:pPr marL="76200" lvl="0" indent="0" algn="l" rtl="0">
              <a:lnSpc>
                <a:spcPct val="100000"/>
              </a:lnSpc>
              <a:spcBef>
                <a:spcPts val="0"/>
              </a:spcBef>
              <a:spcAft>
                <a:spcPts val="0"/>
              </a:spcAft>
              <a:buSzPts val="2400"/>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err="1"/>
              <a:t>Allows</a:t>
            </a:r>
            <a:r>
              <a:rPr lang="fr-CA" sz="1600" dirty="0"/>
              <a:t> to </a:t>
            </a:r>
            <a:r>
              <a:rPr lang="fr-CA" sz="1600" dirty="0" err="1"/>
              <a:t>adapt</a:t>
            </a:r>
            <a:r>
              <a:rPr lang="fr-CA" sz="1600" dirty="0"/>
              <a:t> to change and </a:t>
            </a:r>
            <a:r>
              <a:rPr lang="fr-CA" sz="1600" dirty="0" err="1"/>
              <a:t>complexity</a:t>
            </a:r>
            <a:endParaRPr sz="1600" dirty="0"/>
          </a:p>
          <a:p>
            <a:pPr marL="457200" lvl="0" indent="-228600" algn="l" rtl="0">
              <a:lnSpc>
                <a:spcPct val="100000"/>
              </a:lnSpc>
              <a:spcBef>
                <a:spcPts val="0"/>
              </a:spcBef>
              <a:spcAft>
                <a:spcPts val="0"/>
              </a:spcAft>
              <a:buSzPts val="2400"/>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err="1"/>
              <a:t>Provides</a:t>
            </a:r>
            <a:r>
              <a:rPr lang="fr-CA" sz="1600" dirty="0"/>
              <a:t> </a:t>
            </a:r>
            <a:r>
              <a:rPr lang="fr-CA" sz="1600" dirty="0" err="1"/>
              <a:t>opportunity</a:t>
            </a:r>
            <a:r>
              <a:rPr lang="fr-CA" sz="1600" dirty="0"/>
              <a:t> for </a:t>
            </a:r>
            <a:r>
              <a:rPr lang="fr-CA" sz="1600" dirty="0" err="1"/>
              <a:t>safety</a:t>
            </a:r>
            <a:r>
              <a:rPr lang="fr-CA" sz="1600" dirty="0"/>
              <a:t> to explore diverse perspectives, </a:t>
            </a:r>
            <a:r>
              <a:rPr lang="fr-CA" sz="1600" dirty="0" err="1"/>
              <a:t>create</a:t>
            </a:r>
            <a:r>
              <a:rPr lang="fr-CA" sz="1600" dirty="0"/>
              <a:t> </a:t>
            </a:r>
            <a:r>
              <a:rPr lang="fr-CA" sz="1600" dirty="0" err="1"/>
              <a:t>imaginary</a:t>
            </a:r>
            <a:r>
              <a:rPr lang="fr-CA" sz="1600" dirty="0"/>
              <a:t> and </a:t>
            </a:r>
            <a:r>
              <a:rPr lang="fr-CA" sz="1600" dirty="0" err="1"/>
              <a:t>alternate</a:t>
            </a:r>
            <a:r>
              <a:rPr lang="fr-CA" sz="1600" dirty="0"/>
              <a:t> </a:t>
            </a:r>
            <a:r>
              <a:rPr lang="fr-CA" sz="1600" dirty="0" err="1"/>
              <a:t>worlds</a:t>
            </a:r>
            <a:r>
              <a:rPr lang="fr-CA" sz="1600" dirty="0"/>
              <a:t>, and </a:t>
            </a:r>
            <a:r>
              <a:rPr lang="fr-CA" sz="1600" dirty="0" err="1"/>
              <a:t>adopt</a:t>
            </a:r>
            <a:r>
              <a:rPr lang="fr-CA" sz="1600" dirty="0"/>
              <a:t> </a:t>
            </a:r>
            <a:r>
              <a:rPr lang="fr-CA" sz="1600" dirty="0" err="1"/>
              <a:t>different</a:t>
            </a:r>
            <a:r>
              <a:rPr lang="fr-CA" sz="1600" dirty="0"/>
              <a:t> </a:t>
            </a:r>
            <a:r>
              <a:rPr lang="fr-CA" sz="1600" dirty="0" err="1"/>
              <a:t>identities</a:t>
            </a:r>
            <a:endParaRPr sz="1600" dirty="0"/>
          </a:p>
          <a:p>
            <a:pPr marL="457200" lvl="0" indent="-228600" algn="l" rtl="0">
              <a:lnSpc>
                <a:spcPct val="100000"/>
              </a:lnSpc>
              <a:spcBef>
                <a:spcPts val="0"/>
              </a:spcBef>
              <a:spcAft>
                <a:spcPts val="0"/>
              </a:spcAft>
              <a:buSzPts val="2400"/>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a:t>Play </a:t>
            </a:r>
            <a:r>
              <a:rPr lang="fr-CA" sz="1600" dirty="0" err="1"/>
              <a:t>is</a:t>
            </a:r>
            <a:r>
              <a:rPr lang="fr-CA" sz="1600" dirty="0"/>
              <a:t> </a:t>
            </a:r>
            <a:r>
              <a:rPr lang="fr-CA" sz="1600" dirty="0" err="1"/>
              <a:t>pleasurable</a:t>
            </a:r>
            <a:r>
              <a:rPr lang="fr-CA" sz="1600" dirty="0"/>
              <a:t>, </a:t>
            </a:r>
            <a:r>
              <a:rPr lang="fr-CA" sz="1600" dirty="0" err="1"/>
              <a:t>which</a:t>
            </a:r>
            <a:r>
              <a:rPr lang="fr-CA" sz="1600" dirty="0"/>
              <a:t> can </a:t>
            </a:r>
            <a:r>
              <a:rPr lang="fr-CA" sz="1600" dirty="0" err="1"/>
              <a:t>increase</a:t>
            </a:r>
            <a:r>
              <a:rPr lang="fr-CA" sz="1600" dirty="0"/>
              <a:t> motivation to </a:t>
            </a:r>
            <a:r>
              <a:rPr lang="fr-CA" sz="1600" dirty="0" err="1"/>
              <a:t>persevere</a:t>
            </a:r>
            <a:r>
              <a:rPr lang="fr-CA" sz="1600" dirty="0"/>
              <a:t> </a:t>
            </a:r>
            <a:r>
              <a:rPr lang="fr-CA" sz="1600" dirty="0" err="1"/>
              <a:t>through</a:t>
            </a:r>
            <a:r>
              <a:rPr lang="fr-CA" sz="1600" dirty="0"/>
              <a:t> </a:t>
            </a:r>
            <a:r>
              <a:rPr lang="fr-CA" sz="1600" dirty="0" err="1"/>
              <a:t>difficult</a:t>
            </a:r>
            <a:r>
              <a:rPr lang="fr-CA" sz="1600" dirty="0"/>
              <a:t> </a:t>
            </a:r>
            <a:r>
              <a:rPr lang="fr-CA" sz="1600" dirty="0" err="1"/>
              <a:t>themes</a:t>
            </a:r>
            <a:endParaRPr sz="1600" dirty="0"/>
          </a:p>
          <a:p>
            <a:pPr marL="457200" lvl="0" indent="-228600" algn="l" rtl="0">
              <a:lnSpc>
                <a:spcPct val="100000"/>
              </a:lnSpc>
              <a:spcBef>
                <a:spcPts val="0"/>
              </a:spcBef>
              <a:spcAft>
                <a:spcPts val="0"/>
              </a:spcAft>
              <a:buSzPts val="2400"/>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err="1"/>
              <a:t>Because</a:t>
            </a:r>
            <a:r>
              <a:rPr lang="fr-CA" sz="1600" dirty="0"/>
              <a:t> of </a:t>
            </a:r>
            <a:r>
              <a:rPr lang="fr-CA" sz="1600" dirty="0" err="1"/>
              <a:t>its</a:t>
            </a:r>
            <a:r>
              <a:rPr lang="fr-CA" sz="1600" dirty="0"/>
              <a:t> </a:t>
            </a:r>
            <a:r>
              <a:rPr lang="fr-CA" sz="1600" dirty="0" err="1"/>
              <a:t>link</a:t>
            </a:r>
            <a:r>
              <a:rPr lang="fr-CA" sz="1600" dirty="0"/>
              <a:t> </a:t>
            </a:r>
            <a:r>
              <a:rPr lang="fr-CA" sz="1600" dirty="0" err="1"/>
              <a:t>with</a:t>
            </a:r>
            <a:r>
              <a:rPr lang="fr-CA" sz="1600" dirty="0"/>
              <a:t> </a:t>
            </a:r>
            <a:r>
              <a:rPr lang="fr-CA" sz="1600" dirty="0" err="1"/>
              <a:t>emotion</a:t>
            </a:r>
            <a:r>
              <a:rPr lang="fr-CA" sz="1600" dirty="0"/>
              <a:t>, </a:t>
            </a:r>
            <a:r>
              <a:rPr lang="fr-CA" sz="1600" dirty="0" err="1"/>
              <a:t>play</a:t>
            </a:r>
            <a:r>
              <a:rPr lang="fr-CA" sz="1600" dirty="0"/>
              <a:t> can </a:t>
            </a:r>
            <a:r>
              <a:rPr lang="fr-CA" sz="1600" dirty="0" err="1"/>
              <a:t>also</a:t>
            </a:r>
            <a:r>
              <a:rPr lang="fr-CA" sz="1600" dirty="0"/>
              <a:t> help </a:t>
            </a:r>
            <a:r>
              <a:rPr lang="fr-CA" sz="1600" dirty="0" err="1"/>
              <a:t>develop</a:t>
            </a:r>
            <a:r>
              <a:rPr lang="fr-CA" sz="1600" dirty="0"/>
              <a:t> </a:t>
            </a:r>
            <a:r>
              <a:rPr lang="fr-CA" sz="1600" dirty="0" err="1"/>
              <a:t>empathy</a:t>
            </a:r>
            <a:r>
              <a:rPr lang="fr-CA" sz="1600" dirty="0"/>
              <a:t> for self and </a:t>
            </a:r>
            <a:r>
              <a:rPr lang="fr-CA" sz="1600" dirty="0" err="1"/>
              <a:t>others</a:t>
            </a:r>
            <a:r>
              <a:rPr lang="fr-CA" sz="1600" dirty="0"/>
              <a:t>  </a:t>
            </a:r>
            <a:endParaRPr sz="1600" dirty="0"/>
          </a:p>
          <a:p>
            <a:pPr marL="457200" lvl="0" indent="-228600" algn="l" rtl="0">
              <a:lnSpc>
                <a:spcPct val="100000"/>
              </a:lnSpc>
              <a:spcBef>
                <a:spcPts val="0"/>
              </a:spcBef>
              <a:spcAft>
                <a:spcPts val="0"/>
              </a:spcAft>
              <a:buSzPts val="2400"/>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a:t>Can </a:t>
            </a:r>
            <a:r>
              <a:rPr lang="fr-CA" sz="1600" dirty="0" err="1"/>
              <a:t>foster</a:t>
            </a:r>
            <a:r>
              <a:rPr lang="fr-CA" sz="1600" dirty="0"/>
              <a:t> a </a:t>
            </a:r>
            <a:r>
              <a:rPr lang="fr-CA" sz="1600" dirty="0" err="1"/>
              <a:t>deeper</a:t>
            </a:r>
            <a:r>
              <a:rPr lang="fr-CA" sz="1600" dirty="0"/>
              <a:t> </a:t>
            </a:r>
            <a:r>
              <a:rPr lang="fr-CA" sz="1600" dirty="0" err="1"/>
              <a:t>sense</a:t>
            </a:r>
            <a:r>
              <a:rPr lang="fr-CA" sz="1600" dirty="0"/>
              <a:t> of </a:t>
            </a:r>
            <a:r>
              <a:rPr lang="fr-CA" sz="1600" dirty="0" err="1"/>
              <a:t>of</a:t>
            </a:r>
            <a:r>
              <a:rPr lang="fr-CA" sz="1600" dirty="0"/>
              <a:t> </a:t>
            </a:r>
            <a:r>
              <a:rPr lang="fr-CA" sz="1600" dirty="0" err="1"/>
              <a:t>personal</a:t>
            </a:r>
            <a:r>
              <a:rPr lang="fr-CA" sz="1600" dirty="0"/>
              <a:t> </a:t>
            </a:r>
            <a:r>
              <a:rPr lang="fr-CA" sz="1600" dirty="0" err="1"/>
              <a:t>presence</a:t>
            </a:r>
            <a:r>
              <a:rPr lang="fr-CA" sz="1600" dirty="0"/>
              <a:t> </a:t>
            </a:r>
            <a:endParaRPr sz="1600" dirty="0"/>
          </a:p>
          <a:p>
            <a:pPr marL="0" lvl="0" indent="0" algn="l" rtl="0">
              <a:lnSpc>
                <a:spcPct val="100000"/>
              </a:lnSpc>
              <a:spcBef>
                <a:spcPts val="600"/>
              </a:spcBef>
              <a:spcAft>
                <a:spcPts val="0"/>
              </a:spcAft>
              <a:buSzPts val="2400"/>
              <a:buNone/>
            </a:pPr>
            <a:endParaRPr sz="1600" dirty="0"/>
          </a:p>
        </p:txBody>
      </p:sp>
      <p:pic>
        <p:nvPicPr>
          <p:cNvPr id="157" name="Google Shape;157;p18" descr="Bevy or group of otters "/>
          <p:cNvPicPr preferRelativeResize="0"/>
          <p:nvPr/>
        </p:nvPicPr>
        <p:blipFill rotWithShape="1">
          <a:blip r:embed="rId3">
            <a:alphaModFix/>
          </a:blip>
          <a:srcRect/>
          <a:stretch/>
        </p:blipFill>
        <p:spPr>
          <a:xfrm>
            <a:off x="423223" y="533897"/>
            <a:ext cx="1175268" cy="1182834"/>
          </a:xfrm>
          <a:prstGeom prst="rect">
            <a:avLst/>
          </a:prstGeom>
          <a:noFill/>
          <a:ln>
            <a:noFill/>
          </a:ln>
        </p:spPr>
      </p:pic>
      <p:sp>
        <p:nvSpPr>
          <p:cNvPr id="2" name="Slide Number Placeholder 1">
            <a:extLst>
              <a:ext uri="{FF2B5EF4-FFF2-40B4-BE49-F238E27FC236}">
                <a16:creationId xmlns:a16="http://schemas.microsoft.com/office/drawing/2014/main" id="{80087970-9426-4258-8E01-2A0912794EB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23</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54"/>
        <p:cNvGrpSpPr/>
        <p:nvPr/>
      </p:nvGrpSpPr>
      <p:grpSpPr>
        <a:xfrm>
          <a:off x="0" y="0"/>
          <a:ext cx="0" cy="0"/>
          <a:chOff x="0" y="0"/>
          <a:chExt cx="0" cy="0"/>
        </a:xfrm>
      </p:grpSpPr>
      <p:sp>
        <p:nvSpPr>
          <p:cNvPr id="155" name="Google Shape;155;p18"/>
          <p:cNvSpPr txBox="1">
            <a:spLocks noGrp="1"/>
          </p:cNvSpPr>
          <p:nvPr>
            <p:ph type="title"/>
          </p:nvPr>
        </p:nvSpPr>
        <p:spPr>
          <a:xfrm>
            <a:off x="1517196" y="739348"/>
            <a:ext cx="4196983"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Lora"/>
              <a:buNone/>
            </a:pPr>
            <a:r>
              <a:rPr lang="fr-CA" dirty="0">
                <a:highlight>
                  <a:srgbClr val="FFE599"/>
                </a:highlight>
              </a:rPr>
              <a:t>Le jeu et la créativité</a:t>
            </a:r>
            <a:endParaRPr sz="1200" b="0" dirty="0">
              <a:highlight>
                <a:srgbClr val="FFE599"/>
              </a:highlight>
            </a:endParaRPr>
          </a:p>
        </p:txBody>
      </p:sp>
      <p:sp>
        <p:nvSpPr>
          <p:cNvPr id="156" name="Google Shape;156;p18"/>
          <p:cNvSpPr txBox="1">
            <a:spLocks noGrp="1"/>
          </p:cNvSpPr>
          <p:nvPr>
            <p:ph type="body" idx="1"/>
          </p:nvPr>
        </p:nvSpPr>
        <p:spPr>
          <a:xfrm>
            <a:off x="1325939" y="1090814"/>
            <a:ext cx="6809700" cy="311220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0"/>
              </a:spcBef>
              <a:spcAft>
                <a:spcPts val="0"/>
              </a:spcAft>
              <a:buSzPts val="2400"/>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a:t>Permet de s’adapter au changement et à la complexité</a:t>
            </a:r>
            <a:endParaRPr sz="1600" dirty="0"/>
          </a:p>
          <a:p>
            <a:pPr marL="0" lvl="0" indent="0" algn="l" rtl="0">
              <a:lnSpc>
                <a:spcPct val="100000"/>
              </a:lnSpc>
              <a:spcBef>
                <a:spcPts val="0"/>
              </a:spcBef>
              <a:spcAft>
                <a:spcPts val="0"/>
              </a:spcAft>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a:t>Offre la possibilité à la sécurité d’explorer diverses perspectives, de créer des mondes imaginaires et alternatifs et d’adopter des identités différentes</a:t>
            </a:r>
            <a:endParaRPr sz="1600" dirty="0"/>
          </a:p>
          <a:p>
            <a:pPr marL="457200" lvl="0" indent="0" algn="l" rtl="0">
              <a:lnSpc>
                <a:spcPct val="100000"/>
              </a:lnSpc>
              <a:spcBef>
                <a:spcPts val="0"/>
              </a:spcBef>
              <a:spcAft>
                <a:spcPts val="0"/>
              </a:spcAft>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a:t>Le jeu est agréable, ce qui peut augmenter la motivation à persévérer à travers des thèmes difficiles</a:t>
            </a:r>
            <a:endParaRPr sz="1600" dirty="0"/>
          </a:p>
          <a:p>
            <a:pPr marL="457200" lvl="0" indent="0" algn="l" rtl="0">
              <a:lnSpc>
                <a:spcPct val="100000"/>
              </a:lnSpc>
              <a:spcBef>
                <a:spcPts val="0"/>
              </a:spcBef>
              <a:spcAft>
                <a:spcPts val="0"/>
              </a:spcAft>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a:t>En raison de son lien avec l’émotion, le jeu peut également aider à développer l’empathie pour soi et les autres  </a:t>
            </a:r>
            <a:endParaRPr sz="1600" dirty="0"/>
          </a:p>
          <a:p>
            <a:pPr marL="457200" lvl="0" indent="0" algn="l" rtl="0">
              <a:lnSpc>
                <a:spcPct val="100000"/>
              </a:lnSpc>
              <a:spcBef>
                <a:spcPts val="0"/>
              </a:spcBef>
              <a:spcAft>
                <a:spcPts val="0"/>
              </a:spcAft>
              <a:buNone/>
            </a:pPr>
            <a:endParaRPr sz="1600" dirty="0"/>
          </a:p>
          <a:p>
            <a:pPr marL="457200" lvl="0" indent="-330200" algn="l" rtl="0">
              <a:lnSpc>
                <a:spcPct val="100000"/>
              </a:lnSpc>
              <a:spcBef>
                <a:spcPts val="0"/>
              </a:spcBef>
              <a:spcAft>
                <a:spcPts val="0"/>
              </a:spcAft>
              <a:buClr>
                <a:srgbClr val="FFE599"/>
              </a:buClr>
              <a:buSzPts val="1600"/>
              <a:buChar char="◉"/>
            </a:pPr>
            <a:r>
              <a:rPr lang="fr-CA" sz="1600" dirty="0"/>
              <a:t>Peut favoriser un sentiment profond de présence personnelle</a:t>
            </a:r>
            <a:endParaRPr sz="1600" dirty="0"/>
          </a:p>
          <a:p>
            <a:pPr marL="0" lvl="0" indent="0" algn="l" rtl="0">
              <a:lnSpc>
                <a:spcPct val="100000"/>
              </a:lnSpc>
              <a:spcBef>
                <a:spcPts val="600"/>
              </a:spcBef>
              <a:spcAft>
                <a:spcPts val="0"/>
              </a:spcAft>
              <a:buSzPts val="2400"/>
              <a:buNone/>
            </a:pPr>
            <a:endParaRPr sz="1600" dirty="0"/>
          </a:p>
        </p:txBody>
      </p:sp>
      <p:pic>
        <p:nvPicPr>
          <p:cNvPr id="157" name="Google Shape;157;p18" descr="un groupe de loutres."/>
          <p:cNvPicPr preferRelativeResize="0"/>
          <p:nvPr/>
        </p:nvPicPr>
        <p:blipFill rotWithShape="1">
          <a:blip r:embed="rId3">
            <a:alphaModFix/>
          </a:blip>
          <a:srcRect/>
          <a:stretch/>
        </p:blipFill>
        <p:spPr>
          <a:xfrm>
            <a:off x="231646" y="320537"/>
            <a:ext cx="1175268" cy="1182834"/>
          </a:xfrm>
          <a:prstGeom prst="rect">
            <a:avLst/>
          </a:prstGeom>
          <a:noFill/>
          <a:ln>
            <a:noFill/>
          </a:ln>
        </p:spPr>
      </p:pic>
      <p:sp>
        <p:nvSpPr>
          <p:cNvPr id="2" name="Slide Number Placeholder 1">
            <a:extLst>
              <a:ext uri="{FF2B5EF4-FFF2-40B4-BE49-F238E27FC236}">
                <a16:creationId xmlns:a16="http://schemas.microsoft.com/office/drawing/2014/main" id="{378B6EF9-DBA1-4609-8284-94A9BDDB8B6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24</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sp>
        <p:nvSpPr>
          <p:cNvPr id="4" name="Title 3">
            <a:extLst>
              <a:ext uri="{FF2B5EF4-FFF2-40B4-BE49-F238E27FC236}">
                <a16:creationId xmlns:a16="http://schemas.microsoft.com/office/drawing/2014/main" id="{FAE1D8E4-E236-40DF-916E-D4DA9D08766C}"/>
              </a:ext>
            </a:extLst>
          </p:cNvPr>
          <p:cNvSpPr>
            <a:spLocks noGrp="1"/>
          </p:cNvSpPr>
          <p:nvPr>
            <p:ph type="title"/>
          </p:nvPr>
        </p:nvSpPr>
        <p:spPr>
          <a:xfrm>
            <a:off x="0" y="-300487"/>
            <a:ext cx="3878400" cy="435600"/>
          </a:xfrm>
        </p:spPr>
        <p:txBody>
          <a:bodyPr/>
          <a:lstStyle/>
          <a:p>
            <a:pPr rtl="0"/>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The Psychology of Flow 1 of 3</a:t>
            </a:r>
            <a:endParaRPr lang="en-US" dirty="0">
              <a:effectLst/>
            </a:endParaRPr>
          </a:p>
          <a:p>
            <a:endParaRPr lang="en-US" dirty="0"/>
          </a:p>
        </p:txBody>
      </p:sp>
      <p:sp>
        <p:nvSpPr>
          <p:cNvPr id="8" name="Google Shape;164;p19">
            <a:extLst>
              <a:ext uri="{FF2B5EF4-FFF2-40B4-BE49-F238E27FC236}">
                <a16:creationId xmlns:a16="http://schemas.microsoft.com/office/drawing/2014/main" id="{06BD7DDB-A86E-4D1C-BDA7-99A4AD207325}"/>
              </a:ext>
            </a:extLst>
          </p:cNvPr>
          <p:cNvSpPr txBox="1">
            <a:spLocks/>
          </p:cNvSpPr>
          <p:nvPr/>
        </p:nvSpPr>
        <p:spPr>
          <a:xfrm>
            <a:off x="1598491" y="723315"/>
            <a:ext cx="4196983"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dirty="0" err="1">
                <a:ln>
                  <a:noFill/>
                </a:ln>
                <a:solidFill>
                  <a:srgbClr val="000000"/>
                </a:solidFill>
                <a:effectLst/>
                <a:highlight>
                  <a:srgbClr val="FFE599"/>
                </a:highlight>
                <a:uLnTx/>
                <a:uFillTx/>
                <a:latin typeface="Lora"/>
                <a:sym typeface="Lora"/>
              </a:rPr>
              <a:t>Psychological</a:t>
            </a: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 </a:t>
            </a:r>
            <a:r>
              <a:rPr kumimoji="0" lang="fr-CA" sz="2000" b="1" i="0" u="none" strike="noStrike" kern="0" cap="none" spc="0" normalizeH="0" baseline="0" noProof="0" dirty="0" err="1">
                <a:ln>
                  <a:noFill/>
                </a:ln>
                <a:solidFill>
                  <a:srgbClr val="000000"/>
                </a:solidFill>
                <a:effectLst/>
                <a:highlight>
                  <a:srgbClr val="FFE599"/>
                </a:highlight>
                <a:uLnTx/>
                <a:uFillTx/>
                <a:latin typeface="Lora"/>
                <a:sym typeface="Lora"/>
              </a:rPr>
              <a:t>barriers</a:t>
            </a: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 to </a:t>
            </a:r>
            <a:r>
              <a:rPr kumimoji="0" lang="fr-CA" sz="2000" b="1" i="0" u="none" strike="noStrike" kern="0" cap="none" spc="0" normalizeH="0" baseline="0" noProof="0" dirty="0" err="1">
                <a:ln>
                  <a:noFill/>
                </a:ln>
                <a:solidFill>
                  <a:srgbClr val="000000"/>
                </a:solidFill>
                <a:effectLst/>
                <a:highlight>
                  <a:srgbClr val="FFE599"/>
                </a:highlight>
                <a:uLnTx/>
                <a:uFillTx/>
                <a:latin typeface="Lora"/>
                <a:sym typeface="Lora"/>
              </a:rPr>
              <a:t>play</a:t>
            </a:r>
            <a:endParaRPr kumimoji="0" lang="fr-CA" sz="1200" b="0" i="0" u="none" strike="noStrike" kern="0" cap="none" spc="0" normalizeH="0" baseline="0" noProof="0" dirty="0">
              <a:ln>
                <a:noFill/>
              </a:ln>
              <a:solidFill>
                <a:srgbClr val="000000"/>
              </a:solidFill>
              <a:effectLst/>
              <a:highlight>
                <a:srgbClr val="FFE599"/>
              </a:highlight>
              <a:uLnTx/>
              <a:uFillTx/>
              <a:latin typeface="Lora"/>
              <a:sym typeface="Lora"/>
            </a:endParaRPr>
          </a:p>
        </p:txBody>
      </p:sp>
      <p:sp>
        <p:nvSpPr>
          <p:cNvPr id="165" name="Google Shape;165;p19"/>
          <p:cNvSpPr txBox="1">
            <a:spLocks noGrp="1"/>
          </p:cNvSpPr>
          <p:nvPr>
            <p:ph type="body" idx="1"/>
          </p:nvPr>
        </p:nvSpPr>
        <p:spPr>
          <a:xfrm>
            <a:off x="1381249" y="1331465"/>
            <a:ext cx="6809700" cy="31122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FFE599"/>
              </a:buClr>
              <a:buSzPts val="2400"/>
              <a:buChar char="◉"/>
            </a:pPr>
            <a:r>
              <a:rPr lang="fr-CA" dirty="0"/>
              <a:t>Self-</a:t>
            </a:r>
            <a:r>
              <a:rPr lang="fr-CA" dirty="0" err="1"/>
              <a:t>consciousness</a:t>
            </a:r>
            <a:endParaRPr dirty="0"/>
          </a:p>
          <a:p>
            <a:pPr marL="457200" lvl="0" indent="-228600" algn="l" rtl="0">
              <a:lnSpc>
                <a:spcPct val="100000"/>
              </a:lnSpc>
              <a:spcBef>
                <a:spcPts val="0"/>
              </a:spcBef>
              <a:spcAft>
                <a:spcPts val="0"/>
              </a:spcAft>
              <a:buSzPts val="2400"/>
              <a:buNone/>
            </a:pPr>
            <a:endParaRPr dirty="0"/>
          </a:p>
          <a:p>
            <a:pPr marL="457200" lvl="0" indent="-381000" algn="l" rtl="0">
              <a:lnSpc>
                <a:spcPct val="100000"/>
              </a:lnSpc>
              <a:spcBef>
                <a:spcPts val="0"/>
              </a:spcBef>
              <a:spcAft>
                <a:spcPts val="0"/>
              </a:spcAft>
              <a:buClr>
                <a:srgbClr val="FFE599"/>
              </a:buClr>
              <a:buSzPts val="2400"/>
              <a:buChar char="◉"/>
            </a:pPr>
            <a:r>
              <a:rPr lang="fr-CA" dirty="0" err="1"/>
              <a:t>Outcome</a:t>
            </a:r>
            <a:r>
              <a:rPr lang="fr-CA" dirty="0"/>
              <a:t> focus (</a:t>
            </a:r>
            <a:r>
              <a:rPr lang="fr-CA" dirty="0" err="1"/>
              <a:t>instead</a:t>
            </a:r>
            <a:r>
              <a:rPr lang="fr-CA" dirty="0"/>
              <a:t> of process focus)</a:t>
            </a:r>
            <a:endParaRPr dirty="0"/>
          </a:p>
          <a:p>
            <a:pPr marL="76200" lvl="0" indent="0" algn="l" rtl="0">
              <a:lnSpc>
                <a:spcPct val="100000"/>
              </a:lnSpc>
              <a:spcBef>
                <a:spcPts val="0"/>
              </a:spcBef>
              <a:spcAft>
                <a:spcPts val="0"/>
              </a:spcAft>
              <a:buSzPts val="2400"/>
              <a:buNone/>
            </a:pPr>
            <a:endParaRPr dirty="0"/>
          </a:p>
          <a:p>
            <a:pPr marL="457200" lvl="0" indent="-381000" algn="l" rtl="0">
              <a:lnSpc>
                <a:spcPct val="100000"/>
              </a:lnSpc>
              <a:spcBef>
                <a:spcPts val="0"/>
              </a:spcBef>
              <a:spcAft>
                <a:spcPts val="0"/>
              </a:spcAft>
              <a:buClr>
                <a:srgbClr val="FFE599"/>
              </a:buClr>
              <a:buSzPts val="2400"/>
              <a:buChar char="◉"/>
            </a:pPr>
            <a:r>
              <a:rPr lang="fr-CA" dirty="0" err="1"/>
              <a:t>Attachment</a:t>
            </a:r>
            <a:r>
              <a:rPr lang="fr-CA" dirty="0"/>
              <a:t> to </a:t>
            </a:r>
            <a:r>
              <a:rPr lang="fr-CA" dirty="0" err="1"/>
              <a:t>roles</a:t>
            </a:r>
            <a:r>
              <a:rPr lang="fr-CA" dirty="0"/>
              <a:t>/</a:t>
            </a:r>
            <a:r>
              <a:rPr lang="fr-CA" dirty="0" err="1"/>
              <a:t>hierarchy</a:t>
            </a:r>
            <a:endParaRPr dirty="0"/>
          </a:p>
          <a:p>
            <a:pPr marL="457200" lvl="0" indent="-228600" algn="l" rtl="0">
              <a:lnSpc>
                <a:spcPct val="100000"/>
              </a:lnSpc>
              <a:spcBef>
                <a:spcPts val="0"/>
              </a:spcBef>
              <a:spcAft>
                <a:spcPts val="0"/>
              </a:spcAft>
              <a:buSzPts val="2400"/>
              <a:buNone/>
            </a:pPr>
            <a:endParaRPr dirty="0"/>
          </a:p>
          <a:p>
            <a:pPr marL="0" lvl="0" indent="0" algn="l" rtl="0">
              <a:lnSpc>
                <a:spcPct val="100000"/>
              </a:lnSpc>
              <a:spcBef>
                <a:spcPts val="600"/>
              </a:spcBef>
              <a:spcAft>
                <a:spcPts val="0"/>
              </a:spcAft>
              <a:buSzPts val="2400"/>
              <a:buNone/>
            </a:pPr>
            <a:endParaRPr dirty="0"/>
          </a:p>
        </p:txBody>
      </p:sp>
      <p:pic>
        <p:nvPicPr>
          <p:cNvPr id="166" name="Google Shape;166;p19" descr="Bevy or group of otters "/>
          <p:cNvPicPr preferRelativeResize="0"/>
          <p:nvPr/>
        </p:nvPicPr>
        <p:blipFill rotWithShape="1">
          <a:blip r:embed="rId3">
            <a:alphaModFix/>
          </a:blip>
          <a:srcRect/>
          <a:stretch/>
        </p:blipFill>
        <p:spPr>
          <a:xfrm>
            <a:off x="423223" y="533897"/>
            <a:ext cx="1175268" cy="1182834"/>
          </a:xfrm>
          <a:prstGeom prst="rect">
            <a:avLst/>
          </a:prstGeom>
          <a:noFill/>
          <a:ln>
            <a:noFill/>
          </a:ln>
        </p:spPr>
      </p:pic>
      <p:sp>
        <p:nvSpPr>
          <p:cNvPr id="2" name="Slide Number Placeholder 1">
            <a:extLst>
              <a:ext uri="{FF2B5EF4-FFF2-40B4-BE49-F238E27FC236}">
                <a16:creationId xmlns:a16="http://schemas.microsoft.com/office/drawing/2014/main" id="{327EAD24-12F3-4989-A66C-DC7B884D71F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25</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sp>
        <p:nvSpPr>
          <p:cNvPr id="3" name="Title 2">
            <a:extLst>
              <a:ext uri="{FF2B5EF4-FFF2-40B4-BE49-F238E27FC236}">
                <a16:creationId xmlns:a16="http://schemas.microsoft.com/office/drawing/2014/main" id="{EBFDFB11-F469-44A4-A9DA-FE3CE0A849A7}"/>
              </a:ext>
            </a:extLst>
          </p:cNvPr>
          <p:cNvSpPr>
            <a:spLocks noGrp="1"/>
          </p:cNvSpPr>
          <p:nvPr>
            <p:ph type="title"/>
          </p:nvPr>
        </p:nvSpPr>
        <p:spPr>
          <a:xfrm>
            <a:off x="-81790" y="-373050"/>
            <a:ext cx="3878400" cy="435600"/>
          </a:xfrm>
        </p:spPr>
        <p:txBody>
          <a:bodyPr/>
          <a:lstStyle/>
          <a:p>
            <a:pPr rtl="0"/>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La </a:t>
            </a:r>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psychologie</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du “Flow” 1 de 3</a:t>
            </a:r>
            <a:endParaRPr lang="en-US" dirty="0">
              <a:effectLst/>
            </a:endParaRPr>
          </a:p>
          <a:p>
            <a:endParaRPr lang="en-US" dirty="0"/>
          </a:p>
        </p:txBody>
      </p:sp>
      <p:sp>
        <p:nvSpPr>
          <p:cNvPr id="165" name="Google Shape;165;p19"/>
          <p:cNvSpPr txBox="1">
            <a:spLocks noGrp="1"/>
          </p:cNvSpPr>
          <p:nvPr>
            <p:ph type="body" idx="1"/>
          </p:nvPr>
        </p:nvSpPr>
        <p:spPr>
          <a:xfrm>
            <a:off x="1411729" y="1621025"/>
            <a:ext cx="6809700" cy="31122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FFE599"/>
              </a:buClr>
              <a:buSzPts val="2400"/>
              <a:buChar char="◉"/>
            </a:pPr>
            <a:r>
              <a:rPr lang="fr-CA" dirty="0"/>
              <a:t>Conscience de soi</a:t>
            </a:r>
            <a:endParaRPr dirty="0"/>
          </a:p>
          <a:p>
            <a:pPr marL="457200" lvl="0" indent="0" algn="l" rtl="0">
              <a:lnSpc>
                <a:spcPct val="100000"/>
              </a:lnSpc>
              <a:spcBef>
                <a:spcPts val="0"/>
              </a:spcBef>
              <a:spcAft>
                <a:spcPts val="0"/>
              </a:spcAft>
              <a:buNone/>
            </a:pPr>
            <a:endParaRPr dirty="0"/>
          </a:p>
          <a:p>
            <a:pPr marL="457200" lvl="0" indent="-381000" algn="l" rtl="0">
              <a:lnSpc>
                <a:spcPct val="100000"/>
              </a:lnSpc>
              <a:spcBef>
                <a:spcPts val="0"/>
              </a:spcBef>
              <a:spcAft>
                <a:spcPts val="0"/>
              </a:spcAft>
              <a:buClr>
                <a:srgbClr val="FFE599"/>
              </a:buClr>
              <a:buSzPts val="2400"/>
              <a:buChar char="◉"/>
            </a:pPr>
            <a:r>
              <a:rPr lang="fr-CA" dirty="0"/>
              <a:t>Accent sur les résultats (plutôt que sur le processus)</a:t>
            </a:r>
            <a:endParaRPr dirty="0"/>
          </a:p>
          <a:p>
            <a:pPr marL="457200" lvl="0" indent="0" algn="l" rtl="0">
              <a:lnSpc>
                <a:spcPct val="100000"/>
              </a:lnSpc>
              <a:spcBef>
                <a:spcPts val="0"/>
              </a:spcBef>
              <a:spcAft>
                <a:spcPts val="0"/>
              </a:spcAft>
              <a:buNone/>
            </a:pPr>
            <a:endParaRPr dirty="0"/>
          </a:p>
          <a:p>
            <a:pPr marL="457200" lvl="0" indent="-381000" algn="l" rtl="0">
              <a:lnSpc>
                <a:spcPct val="100000"/>
              </a:lnSpc>
              <a:spcBef>
                <a:spcPts val="0"/>
              </a:spcBef>
              <a:spcAft>
                <a:spcPts val="0"/>
              </a:spcAft>
              <a:buClr>
                <a:srgbClr val="FFE599"/>
              </a:buClr>
              <a:buSzPts val="2400"/>
              <a:buChar char="◉"/>
            </a:pPr>
            <a:r>
              <a:rPr lang="fr-CA" dirty="0"/>
              <a:t>Attachement aux rôles/hiérarchie</a:t>
            </a:r>
            <a:endParaRPr dirty="0"/>
          </a:p>
        </p:txBody>
      </p:sp>
      <p:pic>
        <p:nvPicPr>
          <p:cNvPr id="166" name="Google Shape;166;p19" descr="un groupe de loutres."/>
          <p:cNvPicPr preferRelativeResize="0"/>
          <p:nvPr/>
        </p:nvPicPr>
        <p:blipFill rotWithShape="1">
          <a:blip r:embed="rId3">
            <a:alphaModFix/>
          </a:blip>
          <a:srcRect/>
          <a:stretch/>
        </p:blipFill>
        <p:spPr>
          <a:xfrm>
            <a:off x="423223" y="533897"/>
            <a:ext cx="1175268" cy="1182834"/>
          </a:xfrm>
          <a:prstGeom prst="rect">
            <a:avLst/>
          </a:prstGeom>
          <a:noFill/>
          <a:ln>
            <a:noFill/>
          </a:ln>
        </p:spPr>
      </p:pic>
      <p:sp>
        <p:nvSpPr>
          <p:cNvPr id="8" name="Google Shape;164;p19">
            <a:extLst>
              <a:ext uri="{FF2B5EF4-FFF2-40B4-BE49-F238E27FC236}">
                <a16:creationId xmlns:a16="http://schemas.microsoft.com/office/drawing/2014/main" id="{24F27127-F9F4-4CB4-AC3B-AD99B786E678}"/>
              </a:ext>
            </a:extLst>
          </p:cNvPr>
          <p:cNvSpPr txBox="1">
            <a:spLocks/>
          </p:cNvSpPr>
          <p:nvPr/>
        </p:nvSpPr>
        <p:spPr>
          <a:xfrm>
            <a:off x="1568750" y="990417"/>
            <a:ext cx="4196983"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Obstacles psychologiques au jeu</a:t>
            </a:r>
            <a:endParaRPr kumimoji="0" lang="fr-CA" sz="1200" b="0" i="0" u="none" strike="noStrike" kern="0" cap="none" spc="0" normalizeH="0" baseline="0" noProof="0" dirty="0">
              <a:ln>
                <a:noFill/>
              </a:ln>
              <a:solidFill>
                <a:srgbClr val="000000"/>
              </a:solidFill>
              <a:effectLst/>
              <a:highlight>
                <a:srgbClr val="FFE599"/>
              </a:highlight>
              <a:uLnTx/>
              <a:uFillTx/>
              <a:latin typeface="Lora"/>
              <a:sym typeface="Lora"/>
            </a:endParaRPr>
          </a:p>
        </p:txBody>
      </p:sp>
      <p:sp>
        <p:nvSpPr>
          <p:cNvPr id="2" name="Slide Number Placeholder 1">
            <a:extLst>
              <a:ext uri="{FF2B5EF4-FFF2-40B4-BE49-F238E27FC236}">
                <a16:creationId xmlns:a16="http://schemas.microsoft.com/office/drawing/2014/main" id="{96CFFA9F-CCC2-49B7-9C41-34F697713F9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26</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72"/>
        <p:cNvGrpSpPr/>
        <p:nvPr/>
      </p:nvGrpSpPr>
      <p:grpSpPr>
        <a:xfrm>
          <a:off x="0" y="0"/>
          <a:ext cx="0" cy="0"/>
          <a:chOff x="0" y="0"/>
          <a:chExt cx="0" cy="0"/>
        </a:xfrm>
      </p:grpSpPr>
      <p:sp>
        <p:nvSpPr>
          <p:cNvPr id="3" name="Title 2">
            <a:extLst>
              <a:ext uri="{FF2B5EF4-FFF2-40B4-BE49-F238E27FC236}">
                <a16:creationId xmlns:a16="http://schemas.microsoft.com/office/drawing/2014/main" id="{2C365F8E-E38E-41C1-9CFC-A21ABEF0ACA2}"/>
              </a:ext>
            </a:extLst>
          </p:cNvPr>
          <p:cNvSpPr>
            <a:spLocks noGrp="1"/>
          </p:cNvSpPr>
          <p:nvPr>
            <p:ph type="title"/>
          </p:nvPr>
        </p:nvSpPr>
        <p:spPr>
          <a:xfrm>
            <a:off x="0" y="-356106"/>
            <a:ext cx="3878400" cy="435600"/>
          </a:xfrm>
        </p:spPr>
        <p:txBody>
          <a:bodyPr/>
          <a:lstStyle/>
          <a:p>
            <a:r>
              <a:rPr lang="en-CA" sz="1400" b="0" dirty="0">
                <a:latin typeface="Arial"/>
                <a:ea typeface="Arial"/>
                <a:cs typeface="Arial"/>
                <a:sym typeface="Arial"/>
              </a:rPr>
              <a:t>The Psychology of Flow 2 of 3</a:t>
            </a:r>
            <a:br>
              <a:rPr lang="en-CA" sz="1400" b="0" dirty="0">
                <a:latin typeface="Arial"/>
                <a:ea typeface="Arial"/>
                <a:cs typeface="Arial"/>
                <a:sym typeface="Arial"/>
              </a:rPr>
            </a:br>
            <a:endParaRPr lang="en-US" sz="1400" b="0" dirty="0">
              <a:latin typeface="Arial"/>
              <a:ea typeface="Arial"/>
              <a:cs typeface="Arial"/>
              <a:sym typeface="Arial"/>
            </a:endParaRPr>
          </a:p>
        </p:txBody>
      </p:sp>
      <p:sp>
        <p:nvSpPr>
          <p:cNvPr id="174" name="Google Shape;174;p20"/>
          <p:cNvSpPr txBox="1">
            <a:spLocks noGrp="1"/>
          </p:cNvSpPr>
          <p:nvPr>
            <p:ph type="body" idx="1"/>
          </p:nvPr>
        </p:nvSpPr>
        <p:spPr>
          <a:xfrm>
            <a:off x="1009650" y="1616470"/>
            <a:ext cx="7181300" cy="3112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2200" dirty="0">
                <a:solidFill>
                  <a:srgbClr val="FFE599"/>
                </a:solidFill>
              </a:rPr>
              <a:t>◉</a:t>
            </a:r>
            <a:r>
              <a:rPr lang="fr-CA" sz="2200" dirty="0">
                <a:solidFill>
                  <a:srgbClr val="FFCD00"/>
                </a:solidFill>
              </a:rPr>
              <a:t> </a:t>
            </a:r>
            <a:r>
              <a:rPr lang="fr-CA" sz="2200" dirty="0">
                <a:solidFill>
                  <a:schemeClr val="dk1"/>
                </a:solidFill>
              </a:rPr>
              <a:t>State of </a:t>
            </a:r>
            <a:r>
              <a:rPr lang="fr-CA" sz="2200" dirty="0" err="1">
                <a:solidFill>
                  <a:schemeClr val="dk1"/>
                </a:solidFill>
              </a:rPr>
              <a:t>consciousness</a:t>
            </a:r>
            <a:r>
              <a:rPr lang="fr-CA" sz="2200" dirty="0">
                <a:solidFill>
                  <a:schemeClr val="dk1"/>
                </a:solidFill>
              </a:rPr>
              <a:t> </a:t>
            </a:r>
            <a:r>
              <a:rPr lang="fr-CA" sz="2200" dirty="0" err="1">
                <a:solidFill>
                  <a:schemeClr val="dk1"/>
                </a:solidFill>
              </a:rPr>
              <a:t>with</a:t>
            </a:r>
            <a:r>
              <a:rPr lang="fr-CA" sz="2200" dirty="0">
                <a:solidFill>
                  <a:schemeClr val="dk1"/>
                </a:solidFill>
              </a:rPr>
              <a:t> no </a:t>
            </a:r>
            <a:r>
              <a:rPr lang="fr-CA" sz="2200" dirty="0" err="1">
                <a:solidFill>
                  <a:schemeClr val="dk1"/>
                </a:solidFill>
              </a:rPr>
              <a:t>sense</a:t>
            </a:r>
            <a:r>
              <a:rPr lang="fr-CA" sz="2200" dirty="0">
                <a:solidFill>
                  <a:schemeClr val="dk1"/>
                </a:solidFill>
              </a:rPr>
              <a:t> of time or self</a:t>
            </a:r>
            <a:endParaRPr sz="2200" dirty="0">
              <a:solidFill>
                <a:schemeClr val="dk1"/>
              </a:solidFill>
            </a:endParaRPr>
          </a:p>
          <a:p>
            <a:pPr marL="0" lvl="0" indent="0" algn="l" rtl="0">
              <a:lnSpc>
                <a:spcPct val="115000"/>
              </a:lnSpc>
              <a:spcBef>
                <a:spcPts val="0"/>
              </a:spcBef>
              <a:spcAft>
                <a:spcPts val="0"/>
              </a:spcAft>
              <a:buNone/>
            </a:pPr>
            <a:endParaRPr sz="2200" dirty="0">
              <a:solidFill>
                <a:schemeClr val="dk1"/>
              </a:solidFill>
            </a:endParaRPr>
          </a:p>
          <a:p>
            <a:pPr marL="0" lvl="0" indent="0" algn="l" rtl="0">
              <a:lnSpc>
                <a:spcPct val="115000"/>
              </a:lnSpc>
              <a:spcBef>
                <a:spcPts val="0"/>
              </a:spcBef>
              <a:spcAft>
                <a:spcPts val="0"/>
              </a:spcAft>
              <a:buNone/>
            </a:pPr>
            <a:r>
              <a:rPr lang="fr-CA" sz="2200" dirty="0">
                <a:solidFill>
                  <a:srgbClr val="FFE599"/>
                </a:solidFill>
              </a:rPr>
              <a:t>◉</a:t>
            </a:r>
            <a:r>
              <a:rPr lang="fr-CA" sz="2200" dirty="0">
                <a:solidFill>
                  <a:srgbClr val="FFCD00"/>
                </a:solidFill>
              </a:rPr>
              <a:t> </a:t>
            </a:r>
            <a:r>
              <a:rPr lang="fr-CA" sz="2200" dirty="0">
                <a:solidFill>
                  <a:schemeClr val="dk1"/>
                </a:solidFill>
              </a:rPr>
              <a:t>Attention </a:t>
            </a:r>
            <a:r>
              <a:rPr lang="fr-CA" sz="2200" dirty="0" err="1">
                <a:solidFill>
                  <a:schemeClr val="dk1"/>
                </a:solidFill>
              </a:rPr>
              <a:t>is</a:t>
            </a:r>
            <a:r>
              <a:rPr lang="fr-CA" sz="2200" dirty="0">
                <a:solidFill>
                  <a:schemeClr val="dk1"/>
                </a:solidFill>
              </a:rPr>
              <a:t> like a </a:t>
            </a:r>
            <a:r>
              <a:rPr lang="fr-CA" sz="2200" dirty="0" err="1">
                <a:solidFill>
                  <a:schemeClr val="dk1"/>
                </a:solidFill>
              </a:rPr>
              <a:t>beam</a:t>
            </a:r>
            <a:r>
              <a:rPr lang="fr-CA" sz="2200" dirty="0">
                <a:solidFill>
                  <a:schemeClr val="dk1"/>
                </a:solidFill>
              </a:rPr>
              <a:t> of light </a:t>
            </a:r>
            <a:r>
              <a:rPr lang="fr-CA" sz="2200" dirty="0" err="1">
                <a:solidFill>
                  <a:schemeClr val="dk1"/>
                </a:solidFill>
              </a:rPr>
              <a:t>that</a:t>
            </a:r>
            <a:r>
              <a:rPr lang="fr-CA" sz="2200" dirty="0">
                <a:solidFill>
                  <a:schemeClr val="dk1"/>
                </a:solidFill>
              </a:rPr>
              <a:t> </a:t>
            </a:r>
            <a:r>
              <a:rPr lang="fr-CA" sz="2200" dirty="0" err="1">
                <a:solidFill>
                  <a:schemeClr val="dk1"/>
                </a:solidFill>
              </a:rPr>
              <a:t>determines</a:t>
            </a:r>
            <a:r>
              <a:rPr lang="fr-CA" sz="2200" dirty="0">
                <a:solidFill>
                  <a:schemeClr val="dk1"/>
                </a:solidFill>
              </a:rPr>
              <a:t> the contents of </a:t>
            </a:r>
            <a:r>
              <a:rPr lang="fr-CA" sz="2200" dirty="0" err="1">
                <a:solidFill>
                  <a:schemeClr val="dk1"/>
                </a:solidFill>
              </a:rPr>
              <a:t>your</a:t>
            </a:r>
            <a:r>
              <a:rPr lang="fr-CA" sz="2200" dirty="0">
                <a:solidFill>
                  <a:schemeClr val="dk1"/>
                </a:solidFill>
              </a:rPr>
              <a:t> </a:t>
            </a:r>
            <a:r>
              <a:rPr lang="fr-CA" sz="2200" dirty="0" err="1">
                <a:solidFill>
                  <a:schemeClr val="dk1"/>
                </a:solidFill>
              </a:rPr>
              <a:t>consciousness</a:t>
            </a: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dirty="0">
              <a:solidFill>
                <a:srgbClr val="FFCD00"/>
              </a:solidFill>
            </a:endParaRPr>
          </a:p>
          <a:p>
            <a:pPr marL="0" lvl="0" indent="0" algn="l" rtl="0">
              <a:lnSpc>
                <a:spcPct val="115000"/>
              </a:lnSpc>
              <a:spcBef>
                <a:spcPts val="0"/>
              </a:spcBef>
              <a:spcAft>
                <a:spcPts val="0"/>
              </a:spcAft>
              <a:buClr>
                <a:schemeClr val="dk1"/>
              </a:buClr>
              <a:buSzPts val="1100"/>
              <a:buFont typeface="Arial"/>
              <a:buNone/>
            </a:pPr>
            <a:r>
              <a:rPr lang="fr-CA" sz="2200" dirty="0">
                <a:solidFill>
                  <a:srgbClr val="FFE599"/>
                </a:solidFill>
              </a:rPr>
              <a:t>◉</a:t>
            </a:r>
            <a:r>
              <a:rPr lang="fr-CA" sz="2200" dirty="0">
                <a:solidFill>
                  <a:srgbClr val="FFCD00"/>
                </a:solidFill>
              </a:rPr>
              <a:t> </a:t>
            </a:r>
            <a:r>
              <a:rPr lang="fr-CA" sz="2200" dirty="0" err="1">
                <a:solidFill>
                  <a:schemeClr val="dk1"/>
                </a:solidFill>
              </a:rPr>
              <a:t>Where</a:t>
            </a:r>
            <a:r>
              <a:rPr lang="fr-CA" sz="2200" dirty="0">
                <a:solidFill>
                  <a:schemeClr val="dk1"/>
                </a:solidFill>
              </a:rPr>
              <a:t> and how long </a:t>
            </a:r>
            <a:r>
              <a:rPr lang="fr-CA" sz="2200" dirty="0" err="1">
                <a:solidFill>
                  <a:schemeClr val="dk1"/>
                </a:solidFill>
              </a:rPr>
              <a:t>you</a:t>
            </a:r>
            <a:r>
              <a:rPr lang="fr-CA" sz="2200" dirty="0">
                <a:solidFill>
                  <a:schemeClr val="dk1"/>
                </a:solidFill>
              </a:rPr>
              <a:t> direct </a:t>
            </a:r>
            <a:r>
              <a:rPr lang="fr-CA" sz="2200" dirty="0" err="1">
                <a:solidFill>
                  <a:schemeClr val="dk1"/>
                </a:solidFill>
              </a:rPr>
              <a:t>your</a:t>
            </a:r>
            <a:r>
              <a:rPr lang="fr-CA" sz="2200" dirty="0">
                <a:solidFill>
                  <a:schemeClr val="dk1"/>
                </a:solidFill>
              </a:rPr>
              <a:t> attention </a:t>
            </a:r>
            <a:r>
              <a:rPr lang="fr-CA" sz="2200" dirty="0" err="1">
                <a:solidFill>
                  <a:schemeClr val="dk1"/>
                </a:solidFill>
              </a:rPr>
              <a:t>will</a:t>
            </a:r>
            <a:r>
              <a:rPr lang="fr-CA" sz="2200" dirty="0">
                <a:solidFill>
                  <a:schemeClr val="dk1"/>
                </a:solidFill>
              </a:rPr>
              <a:t> </a:t>
            </a:r>
            <a:r>
              <a:rPr lang="fr-CA" sz="2200" dirty="0" err="1">
                <a:solidFill>
                  <a:schemeClr val="dk1"/>
                </a:solidFill>
              </a:rPr>
              <a:t>determine</a:t>
            </a:r>
            <a:r>
              <a:rPr lang="fr-CA" sz="2200" dirty="0">
                <a:solidFill>
                  <a:schemeClr val="dk1"/>
                </a:solidFill>
              </a:rPr>
              <a:t> </a:t>
            </a:r>
            <a:r>
              <a:rPr lang="fr-CA" sz="2200" dirty="0" err="1">
                <a:solidFill>
                  <a:schemeClr val="dk1"/>
                </a:solidFill>
              </a:rPr>
              <a:t>whether</a:t>
            </a:r>
            <a:r>
              <a:rPr lang="fr-CA" sz="2200" dirty="0">
                <a:solidFill>
                  <a:schemeClr val="dk1"/>
                </a:solidFill>
              </a:rPr>
              <a:t> </a:t>
            </a:r>
            <a:r>
              <a:rPr lang="fr-CA" sz="2200" dirty="0" err="1">
                <a:solidFill>
                  <a:schemeClr val="dk1"/>
                </a:solidFill>
              </a:rPr>
              <a:t>you</a:t>
            </a:r>
            <a:r>
              <a:rPr lang="fr-CA" sz="2200" dirty="0">
                <a:solidFill>
                  <a:schemeClr val="dk1"/>
                </a:solidFill>
              </a:rPr>
              <a:t> </a:t>
            </a:r>
            <a:r>
              <a:rPr lang="fr-CA" sz="2200" dirty="0" err="1">
                <a:solidFill>
                  <a:schemeClr val="dk1"/>
                </a:solidFill>
              </a:rPr>
              <a:t>get</a:t>
            </a:r>
            <a:r>
              <a:rPr lang="fr-CA" sz="2200" dirty="0">
                <a:solidFill>
                  <a:schemeClr val="dk1"/>
                </a:solidFill>
              </a:rPr>
              <a:t> </a:t>
            </a:r>
            <a:r>
              <a:rPr lang="fr-CA" sz="2200" dirty="0" err="1">
                <a:solidFill>
                  <a:schemeClr val="dk1"/>
                </a:solidFill>
              </a:rPr>
              <a:t>into</a:t>
            </a:r>
            <a:r>
              <a:rPr lang="fr-CA" sz="2200" dirty="0">
                <a:solidFill>
                  <a:schemeClr val="dk1"/>
                </a:solidFill>
              </a:rPr>
              <a:t> flow </a:t>
            </a: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dirty="0">
              <a:solidFill>
                <a:schemeClr val="dk1"/>
              </a:solidFill>
            </a:endParaRPr>
          </a:p>
        </p:txBody>
      </p:sp>
      <p:pic>
        <p:nvPicPr>
          <p:cNvPr id="177" name="Google Shape;177;p20" descr="A human br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8" name="Google Shape;173;p20">
            <a:extLst>
              <a:ext uri="{FF2B5EF4-FFF2-40B4-BE49-F238E27FC236}">
                <a16:creationId xmlns:a16="http://schemas.microsoft.com/office/drawing/2014/main" id="{C0D487C0-B6BE-4330-AED2-DE3F2BAB2076}"/>
              </a:ext>
              <a:ext uri="{C183D7F6-B498-43B3-948B-1728B52AA6E4}">
                <adec:decorative xmlns:adec="http://schemas.microsoft.com/office/drawing/2017/decorative" val="1"/>
              </a:ext>
            </a:extLst>
          </p:cNvPr>
          <p:cNvSpPr txBox="1">
            <a:spLocks/>
          </p:cNvSpPr>
          <p:nvPr/>
        </p:nvSpPr>
        <p:spPr>
          <a:xfrm>
            <a:off x="1529475" y="895223"/>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The Psychology of Flow</a:t>
            </a:r>
          </a:p>
        </p:txBody>
      </p:sp>
      <p:sp>
        <p:nvSpPr>
          <p:cNvPr id="2" name="Slide Number Placeholder 1">
            <a:extLst>
              <a:ext uri="{FF2B5EF4-FFF2-40B4-BE49-F238E27FC236}">
                <a16:creationId xmlns:a16="http://schemas.microsoft.com/office/drawing/2014/main" id="{1CBAF130-FE4F-40F7-9513-D57DDB15E99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27</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172"/>
        <p:cNvGrpSpPr/>
        <p:nvPr/>
      </p:nvGrpSpPr>
      <p:grpSpPr>
        <a:xfrm>
          <a:off x="0" y="0"/>
          <a:ext cx="0" cy="0"/>
          <a:chOff x="0" y="0"/>
          <a:chExt cx="0" cy="0"/>
        </a:xfrm>
      </p:grpSpPr>
      <p:sp>
        <p:nvSpPr>
          <p:cNvPr id="3" name="Title 2">
            <a:extLst>
              <a:ext uri="{FF2B5EF4-FFF2-40B4-BE49-F238E27FC236}">
                <a16:creationId xmlns:a16="http://schemas.microsoft.com/office/drawing/2014/main" id="{7231DB2A-A643-45F6-9012-B4462E5B62E0}"/>
              </a:ext>
            </a:extLst>
          </p:cNvPr>
          <p:cNvSpPr>
            <a:spLocks noGrp="1"/>
          </p:cNvSpPr>
          <p:nvPr>
            <p:ph type="title"/>
          </p:nvPr>
        </p:nvSpPr>
        <p:spPr>
          <a:xfrm>
            <a:off x="0" y="-281292"/>
            <a:ext cx="3878400" cy="435600"/>
          </a:xfrm>
        </p:spPr>
        <p:txBody>
          <a:bodyPr/>
          <a:lstStyle/>
          <a:p>
            <a:pPr rtl="0"/>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La </a:t>
            </a:r>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psychologie</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du “Flow” 2 de 3</a:t>
            </a:r>
            <a:endParaRPr lang="en-US" dirty="0">
              <a:effectLst/>
            </a:endParaRPr>
          </a:p>
          <a:p>
            <a:endParaRPr lang="en-US" dirty="0"/>
          </a:p>
        </p:txBody>
      </p:sp>
      <p:sp>
        <p:nvSpPr>
          <p:cNvPr id="174" name="Google Shape;174;p20"/>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268288" lvl="0" indent="-268288"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a:solidFill>
                  <a:schemeClr val="dk1"/>
                </a:solidFill>
              </a:rPr>
              <a:t>État de conscience sans sens du temps ou de soi</a:t>
            </a:r>
            <a:endParaRPr sz="2000" dirty="0">
              <a:solidFill>
                <a:schemeClr val="dk1"/>
              </a:solidFill>
            </a:endParaRPr>
          </a:p>
          <a:p>
            <a:pPr marL="268288" lvl="0" indent="-268288" algn="l" rtl="0">
              <a:lnSpc>
                <a:spcPct val="115000"/>
              </a:lnSpc>
              <a:spcBef>
                <a:spcPts val="0"/>
              </a:spcBef>
              <a:spcAft>
                <a:spcPts val="0"/>
              </a:spcAft>
              <a:buNone/>
            </a:pPr>
            <a:endParaRPr sz="2000" dirty="0">
              <a:solidFill>
                <a:schemeClr val="dk1"/>
              </a:solidFill>
            </a:endParaRPr>
          </a:p>
          <a:p>
            <a:pPr marL="268288" lvl="0" indent="-268288" algn="l" rtl="0">
              <a:lnSpc>
                <a:spcPct val="115000"/>
              </a:lnSpc>
              <a:spcBef>
                <a:spcPts val="0"/>
              </a:spcBef>
              <a:spcAft>
                <a:spcPts val="0"/>
              </a:spcAft>
              <a:buNone/>
            </a:pPr>
            <a:r>
              <a:rPr lang="fr-CA" sz="2000" dirty="0">
                <a:solidFill>
                  <a:srgbClr val="FFE599"/>
                </a:solidFill>
              </a:rPr>
              <a:t>◉ </a:t>
            </a:r>
            <a:r>
              <a:rPr lang="fr-CA" sz="2000" dirty="0">
                <a:solidFill>
                  <a:schemeClr val="dk1"/>
                </a:solidFill>
              </a:rPr>
              <a:t>L’attention est comme un rayon de lumière qui    détermine contenu de votre conscience</a:t>
            </a: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Où et combien de temps vous dirigez votre attention va déterminer si vous vous mettez en “flow”</a:t>
            </a: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dirty="0">
              <a:solidFill>
                <a:schemeClr val="dk1"/>
              </a:solidFill>
            </a:endParaRPr>
          </a:p>
        </p:txBody>
      </p:sp>
      <p:pic>
        <p:nvPicPr>
          <p:cNvPr id="177" name="Google Shape;177;p20" descr="Un cerveau hum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8" name="Google Shape;173;p20">
            <a:extLst>
              <a:ext uri="{FF2B5EF4-FFF2-40B4-BE49-F238E27FC236}">
                <a16:creationId xmlns:a16="http://schemas.microsoft.com/office/drawing/2014/main" id="{2BD616E6-F061-4618-9458-64437185F061}"/>
              </a:ext>
              <a:ext uri="{C183D7F6-B498-43B3-948B-1728B52AA6E4}">
                <adec:decorative xmlns:adec="http://schemas.microsoft.com/office/drawing/2017/decorative" val="1"/>
              </a:ext>
            </a:extLst>
          </p:cNvPr>
          <p:cNvSpPr txBox="1">
            <a:spLocks/>
          </p:cNvSpPr>
          <p:nvPr/>
        </p:nvSpPr>
        <p:spPr>
          <a:xfrm>
            <a:off x="1576920" y="932630"/>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La psychologie du “Flow”</a:t>
            </a:r>
          </a:p>
        </p:txBody>
      </p:sp>
      <p:sp>
        <p:nvSpPr>
          <p:cNvPr id="2" name="Slide Number Placeholder 1">
            <a:extLst>
              <a:ext uri="{FF2B5EF4-FFF2-40B4-BE49-F238E27FC236}">
                <a16:creationId xmlns:a16="http://schemas.microsoft.com/office/drawing/2014/main" id="{0F87D8AF-7B8C-4005-B3A7-37D05D4BD62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28</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5" name="Title 4">
            <a:extLst>
              <a:ext uri="{FF2B5EF4-FFF2-40B4-BE49-F238E27FC236}">
                <a16:creationId xmlns:a16="http://schemas.microsoft.com/office/drawing/2014/main" id="{B6D19AFA-D2F4-42D2-A228-FF024A63A142}"/>
              </a:ext>
            </a:extLst>
          </p:cNvPr>
          <p:cNvSpPr>
            <a:spLocks noGrp="1"/>
          </p:cNvSpPr>
          <p:nvPr>
            <p:ph type="title"/>
          </p:nvPr>
        </p:nvSpPr>
        <p:spPr>
          <a:xfrm>
            <a:off x="0" y="-235247"/>
            <a:ext cx="3878400" cy="435600"/>
          </a:xfrm>
        </p:spPr>
        <p:txBody>
          <a:bodyPr/>
          <a:lstStyle/>
          <a:p>
            <a:pPr rtl="0"/>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The Psychology of Flow 3 of 3</a:t>
            </a:r>
            <a:endParaRPr lang="en-US" dirty="0">
              <a:effectLst/>
            </a:endParaRPr>
          </a:p>
          <a:p>
            <a:endParaRPr lang="en-US" dirty="0"/>
          </a:p>
        </p:txBody>
      </p:sp>
      <p:sp>
        <p:nvSpPr>
          <p:cNvPr id="183" name="Google Shape;183;p21"/>
          <p:cNvSpPr txBox="1">
            <a:spLocks noGrp="1"/>
          </p:cNvSpPr>
          <p:nvPr>
            <p:ph type="body" idx="1"/>
          </p:nvPr>
        </p:nvSpPr>
        <p:spPr>
          <a:xfrm>
            <a:off x="1381250" y="1616470"/>
            <a:ext cx="7400800" cy="3112200"/>
          </a:xfrm>
          <a:prstGeom prst="rect">
            <a:avLst/>
          </a:prstGeom>
        </p:spPr>
        <p:txBody>
          <a:bodyPr spcFirstLastPara="1" wrap="square" lIns="91425" tIns="91425" rIns="91425" bIns="91425" anchor="t" anchorCtr="0">
            <a:noAutofit/>
          </a:bodyPr>
          <a:lstStyle/>
          <a:p>
            <a:pPr marL="266700" lvl="0" indent="-266700" algn="l" rtl="0">
              <a:lnSpc>
                <a:spcPct val="115000"/>
              </a:lnSpc>
              <a:spcBef>
                <a:spcPts val="0"/>
              </a:spcBef>
              <a:spcAft>
                <a:spcPts val="0"/>
              </a:spcAft>
              <a:buNone/>
            </a:pPr>
            <a:r>
              <a:rPr lang="fr-CA" sz="1800" dirty="0">
                <a:solidFill>
                  <a:srgbClr val="FFE599"/>
                </a:solidFill>
              </a:rPr>
              <a:t>◉</a:t>
            </a:r>
            <a:r>
              <a:rPr lang="fr-CA" sz="1800" dirty="0">
                <a:solidFill>
                  <a:srgbClr val="FFCD00"/>
                </a:solidFill>
              </a:rPr>
              <a:t> </a:t>
            </a:r>
            <a:r>
              <a:rPr lang="fr-CA" sz="1800" dirty="0">
                <a:solidFill>
                  <a:schemeClr val="dk1"/>
                </a:solidFill>
              </a:rPr>
              <a:t>Flow </a:t>
            </a:r>
            <a:r>
              <a:rPr lang="fr-CA" sz="1800" dirty="0" err="1">
                <a:solidFill>
                  <a:schemeClr val="dk1"/>
                </a:solidFill>
              </a:rPr>
              <a:t>is</a:t>
            </a:r>
            <a:r>
              <a:rPr lang="fr-CA" sz="1800" dirty="0">
                <a:solidFill>
                  <a:schemeClr val="dk1"/>
                </a:solidFill>
              </a:rPr>
              <a:t> </a:t>
            </a:r>
            <a:r>
              <a:rPr lang="fr-CA" sz="1800" dirty="0" err="1">
                <a:solidFill>
                  <a:schemeClr val="dk1"/>
                </a:solidFill>
              </a:rPr>
              <a:t>called</a:t>
            </a:r>
            <a:r>
              <a:rPr lang="fr-CA" sz="1800" dirty="0">
                <a:solidFill>
                  <a:schemeClr val="dk1"/>
                </a:solidFill>
              </a:rPr>
              <a:t> optimal experience </a:t>
            </a:r>
            <a:r>
              <a:rPr lang="fr-CA" sz="1800" dirty="0" err="1">
                <a:solidFill>
                  <a:schemeClr val="dk1"/>
                </a:solidFill>
              </a:rPr>
              <a:t>because</a:t>
            </a:r>
            <a:r>
              <a:rPr lang="fr-CA" sz="1800" dirty="0">
                <a:solidFill>
                  <a:schemeClr val="dk1"/>
                </a:solidFill>
              </a:rPr>
              <a:t> </a:t>
            </a:r>
            <a:r>
              <a:rPr lang="fr-CA" sz="1800" dirty="0" err="1">
                <a:solidFill>
                  <a:schemeClr val="dk1"/>
                </a:solidFill>
              </a:rPr>
              <a:t>it</a:t>
            </a:r>
            <a:r>
              <a:rPr lang="fr-CA" sz="1800" dirty="0">
                <a:solidFill>
                  <a:schemeClr val="dk1"/>
                </a:solidFill>
              </a:rPr>
              <a:t> </a:t>
            </a:r>
            <a:r>
              <a:rPr lang="fr-CA" sz="1800" dirty="0" err="1">
                <a:solidFill>
                  <a:schemeClr val="dk1"/>
                </a:solidFill>
              </a:rPr>
              <a:t>adds</a:t>
            </a:r>
            <a:r>
              <a:rPr lang="fr-CA" sz="1800" dirty="0">
                <a:solidFill>
                  <a:schemeClr val="dk1"/>
                </a:solidFill>
              </a:rPr>
              <a:t> </a:t>
            </a:r>
            <a:r>
              <a:rPr lang="fr-CA" sz="1800" dirty="0" err="1">
                <a:solidFill>
                  <a:schemeClr val="dk1"/>
                </a:solidFill>
              </a:rPr>
              <a:t>order</a:t>
            </a:r>
            <a:r>
              <a:rPr lang="fr-CA" sz="1800" dirty="0">
                <a:solidFill>
                  <a:schemeClr val="dk1"/>
                </a:solidFill>
              </a:rPr>
              <a:t> to </a:t>
            </a:r>
            <a:r>
              <a:rPr lang="fr-CA" sz="1800" dirty="0" err="1">
                <a:solidFill>
                  <a:schemeClr val="dk1"/>
                </a:solidFill>
              </a:rPr>
              <a:t>consciousness</a:t>
            </a:r>
            <a:endParaRPr sz="1800" dirty="0">
              <a:solidFill>
                <a:schemeClr val="dk1"/>
              </a:solidFill>
            </a:endParaRPr>
          </a:p>
          <a:p>
            <a:pPr marL="266700" lvl="0" indent="-266700" algn="l" rtl="0">
              <a:lnSpc>
                <a:spcPct val="115000"/>
              </a:lnSpc>
              <a:spcBef>
                <a:spcPts val="0"/>
              </a:spcBef>
              <a:spcAft>
                <a:spcPts val="0"/>
              </a:spcAft>
              <a:buNone/>
            </a:pPr>
            <a:endParaRPr sz="1800" dirty="0">
              <a:solidFill>
                <a:schemeClr val="dk1"/>
              </a:solidFill>
            </a:endParaRPr>
          </a:p>
          <a:p>
            <a:pPr marL="266700" lvl="0" indent="-266700" algn="l" rtl="0">
              <a:lnSpc>
                <a:spcPct val="115000"/>
              </a:lnSpc>
              <a:spcBef>
                <a:spcPts val="0"/>
              </a:spcBef>
              <a:spcAft>
                <a:spcPts val="0"/>
              </a:spcAft>
              <a:buNone/>
            </a:pPr>
            <a:r>
              <a:rPr lang="fr-CA" sz="1800" dirty="0">
                <a:solidFill>
                  <a:srgbClr val="FFE599"/>
                </a:solidFill>
              </a:rPr>
              <a:t>◉</a:t>
            </a:r>
            <a:r>
              <a:rPr lang="fr-CA" sz="1800" dirty="0">
                <a:solidFill>
                  <a:srgbClr val="FFCD00"/>
                </a:solidFill>
              </a:rPr>
              <a:t> </a:t>
            </a:r>
            <a:r>
              <a:rPr lang="fr-CA" sz="1800" dirty="0" err="1">
                <a:solidFill>
                  <a:schemeClr val="dk1"/>
                </a:solidFill>
              </a:rPr>
              <a:t>Also</a:t>
            </a:r>
            <a:r>
              <a:rPr lang="fr-CA" sz="1800" dirty="0">
                <a:solidFill>
                  <a:schemeClr val="dk1"/>
                </a:solidFill>
              </a:rPr>
              <a:t> </a:t>
            </a:r>
            <a:r>
              <a:rPr lang="fr-CA" sz="1800" dirty="0" err="1">
                <a:solidFill>
                  <a:schemeClr val="dk1"/>
                </a:solidFill>
              </a:rPr>
              <a:t>called</a:t>
            </a:r>
            <a:r>
              <a:rPr lang="fr-CA" sz="1800" dirty="0">
                <a:solidFill>
                  <a:schemeClr val="dk1"/>
                </a:solidFill>
              </a:rPr>
              <a:t> ‘optimal experience’ </a:t>
            </a:r>
            <a:r>
              <a:rPr lang="fr-CA" sz="1800" dirty="0" err="1">
                <a:solidFill>
                  <a:schemeClr val="dk1"/>
                </a:solidFill>
              </a:rPr>
              <a:t>because</a:t>
            </a:r>
            <a:r>
              <a:rPr lang="fr-CA" sz="1800" dirty="0">
                <a:solidFill>
                  <a:schemeClr val="dk1"/>
                </a:solidFill>
              </a:rPr>
              <a:t> attention </a:t>
            </a:r>
            <a:r>
              <a:rPr lang="fr-CA" sz="1800" dirty="0" err="1">
                <a:solidFill>
                  <a:schemeClr val="dk1"/>
                </a:solidFill>
              </a:rPr>
              <a:t>is</a:t>
            </a:r>
            <a:r>
              <a:rPr lang="fr-CA" sz="1800" dirty="0">
                <a:solidFill>
                  <a:schemeClr val="dk1"/>
                </a:solidFill>
              </a:rPr>
              <a:t> </a:t>
            </a:r>
            <a:r>
              <a:rPr lang="fr-CA" sz="1800" dirty="0" err="1">
                <a:solidFill>
                  <a:schemeClr val="dk1"/>
                </a:solidFill>
              </a:rPr>
              <a:t>focused</a:t>
            </a:r>
            <a:r>
              <a:rPr lang="fr-CA" sz="1800" dirty="0">
                <a:solidFill>
                  <a:schemeClr val="dk1"/>
                </a:solidFill>
              </a:rPr>
              <a:t> on goals </a:t>
            </a:r>
            <a:r>
              <a:rPr lang="fr-CA" sz="1800" dirty="0" err="1">
                <a:solidFill>
                  <a:schemeClr val="dk1"/>
                </a:solidFill>
              </a:rPr>
              <a:t>that</a:t>
            </a:r>
            <a:r>
              <a:rPr lang="fr-CA" sz="1800" dirty="0">
                <a:solidFill>
                  <a:schemeClr val="dk1"/>
                </a:solidFill>
              </a:rPr>
              <a:t> are important to the </a:t>
            </a:r>
            <a:r>
              <a:rPr lang="fr-CA" sz="1800" dirty="0" err="1">
                <a:solidFill>
                  <a:schemeClr val="dk1"/>
                </a:solidFill>
              </a:rPr>
              <a:t>person</a:t>
            </a:r>
            <a:endParaRPr sz="1800" dirty="0">
              <a:solidFill>
                <a:schemeClr val="dk1"/>
              </a:solidFill>
            </a:endParaRPr>
          </a:p>
          <a:p>
            <a:pPr marL="266700" lvl="0" indent="-266700" algn="l" rtl="0">
              <a:lnSpc>
                <a:spcPct val="115000"/>
              </a:lnSpc>
              <a:spcBef>
                <a:spcPts val="0"/>
              </a:spcBef>
              <a:spcAft>
                <a:spcPts val="0"/>
              </a:spcAft>
              <a:buClr>
                <a:schemeClr val="dk1"/>
              </a:buClr>
              <a:buSzPts val="1100"/>
              <a:buFont typeface="Arial"/>
              <a:buNone/>
            </a:pPr>
            <a:endParaRPr sz="1800" dirty="0">
              <a:solidFill>
                <a:srgbClr val="FFCD00"/>
              </a:solidFill>
            </a:endParaRPr>
          </a:p>
          <a:p>
            <a:pPr marL="266700" lvl="0" indent="-266700" algn="l" rtl="0">
              <a:lnSpc>
                <a:spcPct val="115000"/>
              </a:lnSpc>
              <a:spcBef>
                <a:spcPts val="0"/>
              </a:spcBef>
              <a:spcAft>
                <a:spcPts val="0"/>
              </a:spcAft>
              <a:buClr>
                <a:schemeClr val="dk1"/>
              </a:buClr>
              <a:buSzPts val="1100"/>
              <a:buFont typeface="Arial"/>
              <a:buNone/>
            </a:pPr>
            <a:r>
              <a:rPr lang="fr-CA" sz="1800" dirty="0">
                <a:solidFill>
                  <a:srgbClr val="FFE599"/>
                </a:solidFill>
              </a:rPr>
              <a:t>◉</a:t>
            </a:r>
            <a:r>
              <a:rPr lang="fr-CA" sz="1800" dirty="0">
                <a:solidFill>
                  <a:srgbClr val="FFCD00"/>
                </a:solidFill>
              </a:rPr>
              <a:t> </a:t>
            </a:r>
            <a:r>
              <a:rPr lang="fr-CA" sz="1800" dirty="0" err="1">
                <a:solidFill>
                  <a:schemeClr val="dk1"/>
                </a:solidFill>
              </a:rPr>
              <a:t>Disorder</a:t>
            </a:r>
            <a:r>
              <a:rPr lang="fr-CA" sz="1800" dirty="0">
                <a:solidFill>
                  <a:schemeClr val="dk1"/>
                </a:solidFill>
              </a:rPr>
              <a:t> in </a:t>
            </a:r>
            <a:r>
              <a:rPr lang="fr-CA" sz="1800" dirty="0" err="1">
                <a:solidFill>
                  <a:schemeClr val="dk1"/>
                </a:solidFill>
              </a:rPr>
              <a:t>consciousness</a:t>
            </a:r>
            <a:r>
              <a:rPr lang="fr-CA" sz="1800" dirty="0">
                <a:solidFill>
                  <a:schemeClr val="dk1"/>
                </a:solidFill>
              </a:rPr>
              <a:t> </a:t>
            </a:r>
            <a:r>
              <a:rPr lang="fr-CA" sz="1800" dirty="0" err="1">
                <a:solidFill>
                  <a:schemeClr val="dk1"/>
                </a:solidFill>
              </a:rPr>
              <a:t>happens</a:t>
            </a:r>
            <a:r>
              <a:rPr lang="fr-CA" sz="1800" dirty="0">
                <a:solidFill>
                  <a:schemeClr val="dk1"/>
                </a:solidFill>
              </a:rPr>
              <a:t> </a:t>
            </a:r>
            <a:r>
              <a:rPr lang="fr-CA" sz="1800" dirty="0" err="1">
                <a:solidFill>
                  <a:schemeClr val="dk1"/>
                </a:solidFill>
              </a:rPr>
              <a:t>when</a:t>
            </a:r>
            <a:r>
              <a:rPr lang="fr-CA" sz="1800" dirty="0">
                <a:solidFill>
                  <a:schemeClr val="dk1"/>
                </a:solidFill>
              </a:rPr>
              <a:t> attention </a:t>
            </a:r>
            <a:r>
              <a:rPr lang="fr-CA" sz="1800" dirty="0" err="1">
                <a:solidFill>
                  <a:schemeClr val="dk1"/>
                </a:solidFill>
              </a:rPr>
              <a:t>is</a:t>
            </a:r>
            <a:r>
              <a:rPr lang="fr-CA" sz="1800" dirty="0">
                <a:solidFill>
                  <a:schemeClr val="dk1"/>
                </a:solidFill>
              </a:rPr>
              <a:t> </a:t>
            </a:r>
            <a:r>
              <a:rPr lang="fr-CA" sz="1800" dirty="0" err="1">
                <a:solidFill>
                  <a:schemeClr val="dk1"/>
                </a:solidFill>
              </a:rPr>
              <a:t>focused</a:t>
            </a:r>
            <a:r>
              <a:rPr lang="fr-CA" sz="1800" dirty="0">
                <a:solidFill>
                  <a:schemeClr val="dk1"/>
                </a:solidFill>
              </a:rPr>
              <a:t> </a:t>
            </a:r>
            <a:r>
              <a:rPr lang="en-CA" sz="1800" dirty="0">
                <a:solidFill>
                  <a:schemeClr val="dk1"/>
                </a:solidFill>
              </a:rPr>
              <a:t>on things that contradict goals, or that stop someone from </a:t>
            </a:r>
            <a:r>
              <a:rPr lang="fr-CA" sz="1800" dirty="0" err="1">
                <a:solidFill>
                  <a:schemeClr val="dk1"/>
                </a:solidFill>
              </a:rPr>
              <a:t>carrying</a:t>
            </a:r>
            <a:r>
              <a:rPr lang="fr-CA" sz="1800" dirty="0">
                <a:solidFill>
                  <a:schemeClr val="dk1"/>
                </a:solidFill>
              </a:rPr>
              <a:t> </a:t>
            </a:r>
            <a:r>
              <a:rPr lang="fr-CA" sz="1800" dirty="0" err="1">
                <a:solidFill>
                  <a:schemeClr val="dk1"/>
                </a:solidFill>
              </a:rPr>
              <a:t>them</a:t>
            </a:r>
            <a:r>
              <a:rPr lang="fr-CA" sz="1800" dirty="0">
                <a:solidFill>
                  <a:schemeClr val="dk1"/>
                </a:solidFill>
              </a:rPr>
              <a:t> out, like pain, </a:t>
            </a:r>
            <a:r>
              <a:rPr lang="fr-CA" sz="1800" dirty="0" err="1">
                <a:solidFill>
                  <a:schemeClr val="dk1"/>
                </a:solidFill>
              </a:rPr>
              <a:t>fear</a:t>
            </a:r>
            <a:r>
              <a:rPr lang="fr-CA" sz="1800" dirty="0">
                <a:solidFill>
                  <a:schemeClr val="dk1"/>
                </a:solidFill>
              </a:rPr>
              <a:t>, rage, </a:t>
            </a:r>
            <a:r>
              <a:rPr lang="fr-CA" sz="1800" dirty="0" err="1">
                <a:solidFill>
                  <a:schemeClr val="dk1"/>
                </a:solidFill>
              </a:rPr>
              <a:t>anxiety</a:t>
            </a:r>
            <a:r>
              <a:rPr lang="fr-CA" sz="1800" dirty="0">
                <a:solidFill>
                  <a:schemeClr val="dk1"/>
                </a:solidFill>
              </a:rPr>
              <a:t>, and </a:t>
            </a:r>
            <a:r>
              <a:rPr lang="fr-CA" sz="1800" dirty="0" err="1">
                <a:solidFill>
                  <a:schemeClr val="dk1"/>
                </a:solidFill>
              </a:rPr>
              <a:t>boredom</a:t>
            </a:r>
            <a:r>
              <a:rPr lang="fr-CA" sz="1800" dirty="0">
                <a:solidFill>
                  <a:schemeClr val="dk1"/>
                </a:solidFill>
              </a:rPr>
              <a:t> </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p:txBody>
      </p:sp>
      <p:pic>
        <p:nvPicPr>
          <p:cNvPr id="186" name="Google Shape;186;p21" descr="A br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12" name="Google Shape;182;p21">
            <a:extLst>
              <a:ext uri="{FF2B5EF4-FFF2-40B4-BE49-F238E27FC236}">
                <a16:creationId xmlns:a16="http://schemas.microsoft.com/office/drawing/2014/main" id="{2B6CA63D-C639-47DE-B301-CEC9C9E83C35}"/>
              </a:ext>
              <a:ext uri="{C183D7F6-B498-43B3-948B-1728B52AA6E4}">
                <adec:decorative xmlns:adec="http://schemas.microsoft.com/office/drawing/2017/decorative" val="1"/>
              </a:ext>
            </a:extLst>
          </p:cNvPr>
          <p:cNvSpPr txBox="1">
            <a:spLocks/>
          </p:cNvSpPr>
          <p:nvPr/>
        </p:nvSpPr>
        <p:spPr>
          <a:xfrm>
            <a:off x="1529475" y="815625"/>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The Psychology of Flow</a:t>
            </a:r>
          </a:p>
        </p:txBody>
      </p:sp>
      <p:sp>
        <p:nvSpPr>
          <p:cNvPr id="2" name="Slide Number Placeholder 1">
            <a:extLst>
              <a:ext uri="{FF2B5EF4-FFF2-40B4-BE49-F238E27FC236}">
                <a16:creationId xmlns:a16="http://schemas.microsoft.com/office/drawing/2014/main" id="{E5F1B25A-EB61-4407-A897-72EE2AA46AB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29</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7"/>
        <p:cNvGrpSpPr/>
        <p:nvPr/>
      </p:nvGrpSpPr>
      <p:grpSpPr>
        <a:xfrm>
          <a:off x="0" y="0"/>
          <a:ext cx="0" cy="0"/>
          <a:chOff x="0" y="0"/>
          <a:chExt cx="0" cy="0"/>
        </a:xfrm>
      </p:grpSpPr>
      <p:sp>
        <p:nvSpPr>
          <p:cNvPr id="2" name="Title 1">
            <a:extLst>
              <a:ext uri="{FF2B5EF4-FFF2-40B4-BE49-F238E27FC236}">
                <a16:creationId xmlns:a16="http://schemas.microsoft.com/office/drawing/2014/main" id="{9E1A8A0A-DB6E-45A4-ADAE-C51FF0E5DA6A}"/>
              </a:ext>
            </a:extLst>
          </p:cNvPr>
          <p:cNvSpPr>
            <a:spLocks noGrp="1"/>
          </p:cNvSpPr>
          <p:nvPr>
            <p:ph type="title"/>
          </p:nvPr>
        </p:nvSpPr>
        <p:spPr>
          <a:xfrm>
            <a:off x="0" y="-435600"/>
            <a:ext cx="3878400" cy="435600"/>
          </a:xfrm>
        </p:spPr>
        <p:txBody>
          <a:bodyPr/>
          <a:lstStyle/>
          <a:p>
            <a:r>
              <a:rPr lang="en-US" sz="1800" b="0" dirty="0">
                <a:latin typeface="+mj-lt"/>
              </a:rPr>
              <a:t>Presentation outline </a:t>
            </a:r>
          </a:p>
        </p:txBody>
      </p:sp>
      <p:sp>
        <p:nvSpPr>
          <p:cNvPr id="6" name="Google Shape;48;p8">
            <a:extLst>
              <a:ext uri="{FF2B5EF4-FFF2-40B4-BE49-F238E27FC236}">
                <a16:creationId xmlns:a16="http://schemas.microsoft.com/office/drawing/2014/main" id="{7947F644-7296-4773-A9DC-518C3525147A}"/>
              </a:ext>
            </a:extLst>
          </p:cNvPr>
          <p:cNvSpPr txBox="1">
            <a:spLocks/>
          </p:cNvSpPr>
          <p:nvPr/>
        </p:nvSpPr>
        <p:spPr>
          <a:xfrm>
            <a:off x="1675692" y="1075068"/>
            <a:ext cx="41970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en-US" sz="2000" b="1" i="0" u="none" strike="noStrike" kern="0" cap="none" spc="0" normalizeH="0" baseline="0" noProof="0" dirty="0">
                <a:ln>
                  <a:noFill/>
                </a:ln>
                <a:solidFill>
                  <a:srgbClr val="000000"/>
                </a:solidFill>
                <a:effectLst/>
                <a:highlight>
                  <a:srgbClr val="FFE599"/>
                </a:highlight>
                <a:uLnTx/>
                <a:uFillTx/>
                <a:latin typeface="Lora"/>
                <a:sym typeface="Lora"/>
              </a:rPr>
              <a:t>Today I will ask you to</a:t>
            </a:r>
            <a:endParaRPr kumimoji="0" lang="en-US" sz="1200" b="0" i="0" u="none" strike="noStrike" kern="0" cap="none" spc="0" normalizeH="0" baseline="0" noProof="0" dirty="0">
              <a:ln>
                <a:noFill/>
              </a:ln>
              <a:solidFill>
                <a:srgbClr val="000000"/>
              </a:solidFill>
              <a:effectLst/>
              <a:highlight>
                <a:srgbClr val="FFE599"/>
              </a:highlight>
              <a:uLnTx/>
              <a:uFillTx/>
              <a:latin typeface="Lora"/>
              <a:sym typeface="Lora"/>
            </a:endParaRPr>
          </a:p>
        </p:txBody>
      </p:sp>
      <p:sp>
        <p:nvSpPr>
          <p:cNvPr id="49" name="Google Shape;49;p8"/>
          <p:cNvSpPr txBox="1">
            <a:spLocks noGrp="1"/>
          </p:cNvSpPr>
          <p:nvPr>
            <p:ph type="body" idx="1"/>
          </p:nvPr>
        </p:nvSpPr>
        <p:spPr>
          <a:xfrm>
            <a:off x="1381249" y="1331465"/>
            <a:ext cx="6809700" cy="311220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0"/>
              </a:spcBef>
              <a:spcAft>
                <a:spcPts val="0"/>
              </a:spcAft>
              <a:buSzPts val="2400"/>
              <a:buNone/>
            </a:pPr>
            <a:endParaRPr lang="en-CA" sz="1800" dirty="0"/>
          </a:p>
          <a:p>
            <a:pPr marL="457200" lvl="0" indent="-381000" algn="l" rtl="0">
              <a:lnSpc>
                <a:spcPct val="100000"/>
              </a:lnSpc>
              <a:spcBef>
                <a:spcPts val="0"/>
              </a:spcBef>
              <a:spcAft>
                <a:spcPts val="0"/>
              </a:spcAft>
              <a:buClr>
                <a:srgbClr val="FFE599"/>
              </a:buClr>
              <a:buSzPts val="2400"/>
              <a:buChar char="◉"/>
            </a:pPr>
            <a:r>
              <a:rPr lang="en-CA" sz="1800" noProof="1"/>
              <a:t>Free write</a:t>
            </a:r>
            <a:endParaRPr lang="en-CA" noProof="1"/>
          </a:p>
          <a:p>
            <a:pPr marL="457200" lvl="0" indent="-228600" algn="l" rtl="0">
              <a:lnSpc>
                <a:spcPct val="100000"/>
              </a:lnSpc>
              <a:spcBef>
                <a:spcPts val="0"/>
              </a:spcBef>
              <a:spcAft>
                <a:spcPts val="0"/>
              </a:spcAft>
              <a:buSzPts val="2400"/>
              <a:buNone/>
            </a:pPr>
            <a:endParaRPr lang="en-CA" sz="1800" noProof="1"/>
          </a:p>
          <a:p>
            <a:pPr marL="457200" lvl="0" indent="-381000" algn="l" rtl="0">
              <a:lnSpc>
                <a:spcPct val="100000"/>
              </a:lnSpc>
              <a:spcBef>
                <a:spcPts val="0"/>
              </a:spcBef>
              <a:spcAft>
                <a:spcPts val="0"/>
              </a:spcAft>
              <a:buClr>
                <a:srgbClr val="FFE599"/>
              </a:buClr>
              <a:buSzPts val="2400"/>
              <a:buChar char="◉"/>
            </a:pPr>
            <a:r>
              <a:rPr lang="en-CA" sz="1800" noProof="1"/>
              <a:t>Use your senses and intuition instead of rational thinking</a:t>
            </a:r>
          </a:p>
          <a:p>
            <a:pPr marL="457200" lvl="0" indent="0" algn="l" rtl="0">
              <a:lnSpc>
                <a:spcPct val="100000"/>
              </a:lnSpc>
              <a:spcBef>
                <a:spcPts val="0"/>
              </a:spcBef>
              <a:spcAft>
                <a:spcPts val="0"/>
              </a:spcAft>
              <a:buNone/>
            </a:pPr>
            <a:endParaRPr lang="en-CA" sz="1800" noProof="1"/>
          </a:p>
          <a:p>
            <a:pPr marL="457200" lvl="0" indent="-381000" algn="l" rtl="0">
              <a:lnSpc>
                <a:spcPct val="100000"/>
              </a:lnSpc>
              <a:spcBef>
                <a:spcPts val="0"/>
              </a:spcBef>
              <a:spcAft>
                <a:spcPts val="0"/>
              </a:spcAft>
              <a:buClr>
                <a:srgbClr val="FFE599"/>
              </a:buClr>
              <a:buSzPts val="2400"/>
              <a:buChar char="◉"/>
            </a:pPr>
            <a:r>
              <a:rPr lang="en-CA" sz="1800" noProof="1"/>
              <a:t>Step slightly outside of your comfort zone</a:t>
            </a:r>
          </a:p>
          <a:p>
            <a:pPr marL="0" lvl="0" indent="0" algn="l" rtl="0">
              <a:lnSpc>
                <a:spcPct val="100000"/>
              </a:lnSpc>
              <a:spcBef>
                <a:spcPts val="0"/>
              </a:spcBef>
              <a:spcAft>
                <a:spcPts val="0"/>
              </a:spcAft>
              <a:buNone/>
            </a:pPr>
            <a:endParaRPr lang="en-CA" sz="1800" noProof="1"/>
          </a:p>
          <a:p>
            <a:pPr marL="457200" lvl="0" indent="-381000" algn="l" rtl="0">
              <a:spcBef>
                <a:spcPts val="0"/>
              </a:spcBef>
              <a:spcAft>
                <a:spcPts val="0"/>
              </a:spcAft>
              <a:buClr>
                <a:srgbClr val="FFE599"/>
              </a:buClr>
              <a:buSzPts val="2400"/>
              <a:buChar char="◉"/>
            </a:pPr>
            <a:r>
              <a:rPr lang="en-CA" sz="1800" noProof="1">
                <a:solidFill>
                  <a:schemeClr val="dk1"/>
                </a:solidFill>
              </a:rPr>
              <a:t>Understand that creativity is a process accessible to everyone</a:t>
            </a:r>
          </a:p>
          <a:p>
            <a:pPr marL="0" lvl="0" indent="0" algn="l" rtl="0">
              <a:spcBef>
                <a:spcPts val="0"/>
              </a:spcBef>
              <a:spcAft>
                <a:spcPts val="0"/>
              </a:spcAft>
              <a:buNone/>
            </a:pPr>
            <a:endParaRPr lang="en-CA" sz="1800" noProof="1">
              <a:solidFill>
                <a:schemeClr val="dk1"/>
              </a:solidFill>
            </a:endParaRPr>
          </a:p>
          <a:p>
            <a:pPr marL="457200" lvl="0" indent="-381000" algn="l" rtl="0">
              <a:spcBef>
                <a:spcPts val="0"/>
              </a:spcBef>
              <a:spcAft>
                <a:spcPts val="0"/>
              </a:spcAft>
              <a:buClr>
                <a:srgbClr val="FFE599"/>
              </a:buClr>
              <a:buSzPts val="2400"/>
              <a:buChar char="◉"/>
            </a:pPr>
            <a:r>
              <a:rPr lang="en-CA" sz="1800" noProof="1">
                <a:solidFill>
                  <a:schemeClr val="dk1"/>
                </a:solidFill>
              </a:rPr>
              <a:t>Have fun, above all else! And maybe learn something new</a:t>
            </a:r>
            <a:endParaRPr lang="en-CA" sz="1600" dirty="0"/>
          </a:p>
        </p:txBody>
      </p:sp>
      <p:pic>
        <p:nvPicPr>
          <p:cNvPr id="54" name="Google Shape;54;p8" descr="Piece of paper with an image of a paw print and a paint brush &#10;"/>
          <p:cNvPicPr preferRelativeResize="0"/>
          <p:nvPr/>
        </p:nvPicPr>
        <p:blipFill>
          <a:blip r:embed="rId3">
            <a:alphaModFix/>
          </a:blip>
          <a:stretch>
            <a:fillRect/>
          </a:stretch>
        </p:blipFill>
        <p:spPr>
          <a:xfrm>
            <a:off x="-9400" y="282325"/>
            <a:ext cx="1486026" cy="1486026"/>
          </a:xfrm>
          <a:prstGeom prst="rect">
            <a:avLst/>
          </a:prstGeom>
          <a:noFill/>
          <a:ln>
            <a:noFill/>
          </a:ln>
        </p:spPr>
      </p:pic>
      <p:sp>
        <p:nvSpPr>
          <p:cNvPr id="3" name="Slide Number Placeholder 2">
            <a:extLst>
              <a:ext uri="{FF2B5EF4-FFF2-40B4-BE49-F238E27FC236}">
                <a16:creationId xmlns:a16="http://schemas.microsoft.com/office/drawing/2014/main" id="{10BA6252-F228-42F9-84A5-EF4FD3BBA63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3</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181"/>
        <p:cNvGrpSpPr/>
        <p:nvPr/>
      </p:nvGrpSpPr>
      <p:grpSpPr>
        <a:xfrm>
          <a:off x="0" y="0"/>
          <a:ext cx="0" cy="0"/>
          <a:chOff x="0" y="0"/>
          <a:chExt cx="0" cy="0"/>
        </a:xfrm>
      </p:grpSpPr>
      <p:sp>
        <p:nvSpPr>
          <p:cNvPr id="3" name="Title 2">
            <a:extLst>
              <a:ext uri="{FF2B5EF4-FFF2-40B4-BE49-F238E27FC236}">
                <a16:creationId xmlns:a16="http://schemas.microsoft.com/office/drawing/2014/main" id="{C34B39B8-E376-4E57-A262-C8DE373DE73F}"/>
              </a:ext>
            </a:extLst>
          </p:cNvPr>
          <p:cNvSpPr>
            <a:spLocks noGrp="1"/>
          </p:cNvSpPr>
          <p:nvPr>
            <p:ph type="title"/>
          </p:nvPr>
        </p:nvSpPr>
        <p:spPr>
          <a:xfrm>
            <a:off x="0" y="-220412"/>
            <a:ext cx="3878400" cy="435600"/>
          </a:xfrm>
        </p:spPr>
        <p:txBody>
          <a:bodyPr/>
          <a:lstStyle/>
          <a:p>
            <a:pPr rtl="0"/>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La </a:t>
            </a:r>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psychologie</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du “Flow” 3 de 3</a:t>
            </a:r>
            <a:endParaRPr lang="en-US" dirty="0">
              <a:effectLst/>
            </a:endParaRPr>
          </a:p>
          <a:p>
            <a:endParaRPr lang="en-US" dirty="0"/>
          </a:p>
        </p:txBody>
      </p:sp>
      <p:sp>
        <p:nvSpPr>
          <p:cNvPr id="183" name="Google Shape;183;p21"/>
          <p:cNvSpPr txBox="1">
            <a:spLocks noGrp="1"/>
          </p:cNvSpPr>
          <p:nvPr>
            <p:ph type="body" idx="1"/>
          </p:nvPr>
        </p:nvSpPr>
        <p:spPr>
          <a:xfrm>
            <a:off x="1228875" y="1735739"/>
            <a:ext cx="7358865" cy="3112200"/>
          </a:xfrm>
          <a:prstGeom prst="rect">
            <a:avLst/>
          </a:prstGeom>
        </p:spPr>
        <p:txBody>
          <a:bodyPr spcFirstLastPara="1" wrap="square" lIns="91425" tIns="91425" rIns="91425" bIns="91425" anchor="t" anchorCtr="0">
            <a:noAutofit/>
          </a:bodyPr>
          <a:lstStyle/>
          <a:p>
            <a:pPr marL="360363" lvl="0" indent="-184150" algn="l" rtl="0">
              <a:lnSpc>
                <a:spcPct val="115000"/>
              </a:lnSpc>
              <a:spcBef>
                <a:spcPts val="0"/>
              </a:spcBef>
              <a:spcAft>
                <a:spcPts val="0"/>
              </a:spcAft>
              <a:buNone/>
            </a:pPr>
            <a:r>
              <a:rPr lang="fr-CA" sz="1600" dirty="0">
                <a:solidFill>
                  <a:srgbClr val="FFE599"/>
                </a:solidFill>
              </a:rPr>
              <a:t>◉</a:t>
            </a:r>
            <a:r>
              <a:rPr lang="fr-CA" sz="1600" dirty="0">
                <a:solidFill>
                  <a:srgbClr val="FFCD00"/>
                </a:solidFill>
              </a:rPr>
              <a:t> </a:t>
            </a:r>
            <a:r>
              <a:rPr lang="fr-CA" sz="1600" dirty="0">
                <a:solidFill>
                  <a:schemeClr val="dk1"/>
                </a:solidFill>
              </a:rPr>
              <a:t>Le “flow” est appelé expérience optimale parce qu’il ajoute ordre à la conscience</a:t>
            </a:r>
            <a:endParaRPr sz="1600" dirty="0">
              <a:solidFill>
                <a:schemeClr val="dk1"/>
              </a:solidFill>
            </a:endParaRPr>
          </a:p>
          <a:p>
            <a:pPr marL="360363" lvl="0" indent="-184150" algn="l" rtl="0">
              <a:lnSpc>
                <a:spcPct val="115000"/>
              </a:lnSpc>
              <a:spcBef>
                <a:spcPts val="0"/>
              </a:spcBef>
              <a:spcAft>
                <a:spcPts val="0"/>
              </a:spcAft>
              <a:buClr>
                <a:schemeClr val="dk1"/>
              </a:buClr>
              <a:buSzPts val="1100"/>
              <a:buFont typeface="Arial"/>
              <a:buNone/>
            </a:pPr>
            <a:endParaRPr sz="1600" dirty="0">
              <a:solidFill>
                <a:schemeClr val="dk1"/>
              </a:solidFill>
            </a:endParaRPr>
          </a:p>
          <a:p>
            <a:pPr marL="360363" lvl="0" indent="-184150"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Aussi appelé « expérience optimale » parce que l’attention est axé sur les objectifs qui sont importants pour la personne</a:t>
            </a:r>
            <a:endParaRPr sz="1600" dirty="0">
              <a:solidFill>
                <a:schemeClr val="dk1"/>
              </a:solidFill>
            </a:endParaRPr>
          </a:p>
          <a:p>
            <a:pPr marL="360363" lvl="0" indent="-184150" algn="l" rtl="0">
              <a:lnSpc>
                <a:spcPct val="115000"/>
              </a:lnSpc>
              <a:spcBef>
                <a:spcPts val="0"/>
              </a:spcBef>
              <a:spcAft>
                <a:spcPts val="0"/>
              </a:spcAft>
              <a:buClr>
                <a:schemeClr val="dk1"/>
              </a:buClr>
              <a:buSzPts val="1100"/>
              <a:buFont typeface="Arial"/>
              <a:buNone/>
            </a:pPr>
            <a:endParaRPr sz="1600" dirty="0">
              <a:solidFill>
                <a:schemeClr val="dk1"/>
              </a:solidFill>
            </a:endParaRPr>
          </a:p>
          <a:p>
            <a:pPr marL="360363" lvl="0" indent="-184150"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Le désordre dans la conscience survient lorsque l’attention est concentrée   sur des choses qui contredisent les objectifs, ou qui empêchent quelqu’un de les accomplir, comme la douleur, la peur, la rage, l’anxiété et l’ennui </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p:txBody>
      </p:sp>
      <p:pic>
        <p:nvPicPr>
          <p:cNvPr id="186" name="Google Shape;186;p21" descr="Un cerveau hum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8" name="Google Shape;182;p21">
            <a:extLst>
              <a:ext uri="{FF2B5EF4-FFF2-40B4-BE49-F238E27FC236}">
                <a16:creationId xmlns:a16="http://schemas.microsoft.com/office/drawing/2014/main" id="{9C830461-9D63-498B-A9C1-7EAEAC1410BE}"/>
              </a:ext>
              <a:ext uri="{C183D7F6-B498-43B3-948B-1728B52AA6E4}">
                <adec:decorative xmlns:adec="http://schemas.microsoft.com/office/drawing/2017/decorative" val="1"/>
              </a:ext>
            </a:extLst>
          </p:cNvPr>
          <p:cNvSpPr txBox="1">
            <a:spLocks/>
          </p:cNvSpPr>
          <p:nvPr/>
        </p:nvSpPr>
        <p:spPr>
          <a:xfrm>
            <a:off x="1533915" y="1033425"/>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La psychologie du “Flow”</a:t>
            </a:r>
          </a:p>
        </p:txBody>
      </p:sp>
      <p:sp>
        <p:nvSpPr>
          <p:cNvPr id="2" name="Slide Number Placeholder 1">
            <a:extLst>
              <a:ext uri="{FF2B5EF4-FFF2-40B4-BE49-F238E27FC236}">
                <a16:creationId xmlns:a16="http://schemas.microsoft.com/office/drawing/2014/main" id="{84842D80-E086-49DA-AF36-68399A64B1C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30</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1474750" y="907499"/>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dirty="0">
                <a:solidFill>
                  <a:schemeClr val="dk1"/>
                </a:solidFill>
                <a:highlight>
                  <a:srgbClr val="FFE599"/>
                </a:highlight>
              </a:rPr>
              <a:t>Creative </a:t>
            </a:r>
            <a:r>
              <a:rPr lang="fr-CA" dirty="0" err="1">
                <a:solidFill>
                  <a:schemeClr val="dk1"/>
                </a:solidFill>
                <a:highlight>
                  <a:srgbClr val="FFE599"/>
                </a:highlight>
              </a:rPr>
              <a:t>benefits</a:t>
            </a:r>
            <a:r>
              <a:rPr lang="fr-CA" dirty="0">
                <a:solidFill>
                  <a:schemeClr val="dk1"/>
                </a:solidFill>
                <a:highlight>
                  <a:srgbClr val="FFE599"/>
                </a:highlight>
              </a:rPr>
              <a:t> of Flow</a:t>
            </a:r>
            <a:endParaRPr dirty="0">
              <a:highlight>
                <a:srgbClr val="FFE599"/>
              </a:highlight>
            </a:endParaRPr>
          </a:p>
        </p:txBody>
      </p:sp>
      <p:sp>
        <p:nvSpPr>
          <p:cNvPr id="192" name="Google Shape;192;p22"/>
          <p:cNvSpPr txBox="1">
            <a:spLocks noGrp="1"/>
          </p:cNvSpPr>
          <p:nvPr>
            <p:ph type="body" idx="1"/>
          </p:nvPr>
        </p:nvSpPr>
        <p:spPr>
          <a:xfrm>
            <a:off x="1381250" y="1616470"/>
            <a:ext cx="7534150" cy="3112200"/>
          </a:xfrm>
          <a:prstGeom prst="rect">
            <a:avLst/>
          </a:prstGeom>
        </p:spPr>
        <p:txBody>
          <a:bodyPr spcFirstLastPara="1" wrap="square" lIns="91425" tIns="91425" rIns="91425" bIns="91425" anchor="t" anchorCtr="0">
            <a:noAutofit/>
          </a:bodyPr>
          <a:lstStyle/>
          <a:p>
            <a:pPr marL="361950" lvl="0" indent="-361950" algn="l" rtl="0">
              <a:lnSpc>
                <a:spcPct val="115000"/>
              </a:lnSpc>
              <a:spcBef>
                <a:spcPts val="0"/>
              </a:spcBef>
              <a:spcAft>
                <a:spcPts val="0"/>
              </a:spcAft>
              <a:buNone/>
            </a:pPr>
            <a:r>
              <a:rPr lang="fr-CA" sz="1800" dirty="0">
                <a:solidFill>
                  <a:srgbClr val="FFE599"/>
                </a:solidFill>
              </a:rPr>
              <a:t>◉</a:t>
            </a:r>
            <a:r>
              <a:rPr lang="fr-CA" sz="1800" dirty="0">
                <a:solidFill>
                  <a:srgbClr val="FFCD00"/>
                </a:solidFill>
              </a:rPr>
              <a:t> </a:t>
            </a:r>
            <a:r>
              <a:rPr lang="fr-CA" sz="1800" dirty="0" err="1">
                <a:solidFill>
                  <a:schemeClr val="dk1"/>
                </a:solidFill>
              </a:rPr>
              <a:t>Allows</a:t>
            </a:r>
            <a:r>
              <a:rPr lang="fr-CA" sz="1800" dirty="0">
                <a:solidFill>
                  <a:schemeClr val="dk1"/>
                </a:solidFill>
              </a:rPr>
              <a:t> to </a:t>
            </a:r>
            <a:r>
              <a:rPr lang="fr-CA" sz="1800" dirty="0" err="1">
                <a:solidFill>
                  <a:schemeClr val="dk1"/>
                </a:solidFill>
              </a:rPr>
              <a:t>grow</a:t>
            </a:r>
            <a:r>
              <a:rPr lang="fr-CA" sz="1800" dirty="0">
                <a:solidFill>
                  <a:schemeClr val="dk1"/>
                </a:solidFill>
              </a:rPr>
              <a:t> </a:t>
            </a:r>
            <a:r>
              <a:rPr lang="fr-CA" sz="1800" dirty="0" err="1">
                <a:solidFill>
                  <a:schemeClr val="dk1"/>
                </a:solidFill>
              </a:rPr>
              <a:t>skills</a:t>
            </a:r>
            <a:endParaRPr sz="1800" dirty="0">
              <a:solidFill>
                <a:schemeClr val="dk1"/>
              </a:solidFill>
            </a:endParaRPr>
          </a:p>
          <a:p>
            <a:pPr marL="361950" lvl="0" indent="-361950" algn="l" rtl="0">
              <a:lnSpc>
                <a:spcPct val="115000"/>
              </a:lnSpc>
              <a:spcBef>
                <a:spcPts val="0"/>
              </a:spcBef>
              <a:spcAft>
                <a:spcPts val="0"/>
              </a:spcAft>
              <a:buNone/>
            </a:pPr>
            <a:endParaRPr sz="1800" dirty="0">
              <a:solidFill>
                <a:schemeClr val="dk1"/>
              </a:solidFill>
            </a:endParaRPr>
          </a:p>
          <a:p>
            <a:pPr marL="361950" lvl="0" indent="-361950" algn="l" rtl="0">
              <a:lnSpc>
                <a:spcPct val="115000"/>
              </a:lnSpc>
              <a:spcBef>
                <a:spcPts val="0"/>
              </a:spcBef>
              <a:spcAft>
                <a:spcPts val="0"/>
              </a:spcAft>
              <a:buNone/>
            </a:pPr>
            <a:r>
              <a:rPr lang="fr-CA" sz="1800" dirty="0">
                <a:solidFill>
                  <a:srgbClr val="FFE599"/>
                </a:solidFill>
              </a:rPr>
              <a:t>◉</a:t>
            </a:r>
            <a:r>
              <a:rPr lang="fr-CA" sz="1800" dirty="0">
                <a:solidFill>
                  <a:srgbClr val="FFCD00"/>
                </a:solidFill>
              </a:rPr>
              <a:t> </a:t>
            </a:r>
            <a:r>
              <a:rPr lang="fr-CA" sz="1800" dirty="0" err="1">
                <a:solidFill>
                  <a:schemeClr val="dk1"/>
                </a:solidFill>
              </a:rPr>
              <a:t>Builds</a:t>
            </a:r>
            <a:r>
              <a:rPr lang="fr-CA" sz="1800" dirty="0">
                <a:solidFill>
                  <a:schemeClr val="dk1"/>
                </a:solidFill>
              </a:rPr>
              <a:t> self-confidence</a:t>
            </a:r>
            <a:endParaRPr sz="1800" dirty="0">
              <a:solidFill>
                <a:schemeClr val="dk1"/>
              </a:solidFill>
            </a:endParaRPr>
          </a:p>
          <a:p>
            <a:pPr marL="361950" lvl="0" indent="-361950" algn="l" rtl="0">
              <a:lnSpc>
                <a:spcPct val="115000"/>
              </a:lnSpc>
              <a:spcBef>
                <a:spcPts val="0"/>
              </a:spcBef>
              <a:spcAft>
                <a:spcPts val="0"/>
              </a:spcAft>
              <a:buClr>
                <a:schemeClr val="dk1"/>
              </a:buClr>
              <a:buSzPts val="1100"/>
              <a:buFont typeface="Arial"/>
              <a:buNone/>
            </a:pPr>
            <a:endParaRPr sz="1800" dirty="0">
              <a:solidFill>
                <a:srgbClr val="FFCD00"/>
              </a:solidFill>
            </a:endParaRPr>
          </a:p>
          <a:p>
            <a:pPr marL="361950" lvl="0" indent="-361950" algn="l" rtl="0">
              <a:lnSpc>
                <a:spcPct val="115000"/>
              </a:lnSpc>
              <a:spcBef>
                <a:spcPts val="0"/>
              </a:spcBef>
              <a:spcAft>
                <a:spcPts val="0"/>
              </a:spcAft>
              <a:buClr>
                <a:schemeClr val="dk1"/>
              </a:buClr>
              <a:buSzPts val="1100"/>
              <a:buFont typeface="Arial"/>
              <a:buNone/>
            </a:pPr>
            <a:r>
              <a:rPr lang="fr-CA" sz="1800" dirty="0">
                <a:solidFill>
                  <a:srgbClr val="FFE599"/>
                </a:solidFill>
              </a:rPr>
              <a:t>◉</a:t>
            </a:r>
            <a:r>
              <a:rPr lang="fr-CA" sz="1800" dirty="0">
                <a:solidFill>
                  <a:srgbClr val="FFCD00"/>
                </a:solidFill>
              </a:rPr>
              <a:t> </a:t>
            </a:r>
            <a:r>
              <a:rPr lang="fr-CA" sz="1800" dirty="0" err="1">
                <a:solidFill>
                  <a:schemeClr val="dk1"/>
                </a:solidFill>
              </a:rPr>
              <a:t>Makes</a:t>
            </a:r>
            <a:r>
              <a:rPr lang="fr-CA" sz="1800" dirty="0">
                <a:solidFill>
                  <a:schemeClr val="dk1"/>
                </a:solidFill>
              </a:rPr>
              <a:t> the </a:t>
            </a:r>
            <a:r>
              <a:rPr lang="fr-CA" sz="1800" dirty="0" err="1">
                <a:solidFill>
                  <a:schemeClr val="dk1"/>
                </a:solidFill>
              </a:rPr>
              <a:t>present</a:t>
            </a:r>
            <a:r>
              <a:rPr lang="fr-CA" sz="1800" dirty="0">
                <a:solidFill>
                  <a:schemeClr val="dk1"/>
                </a:solidFill>
              </a:rPr>
              <a:t> moment more </a:t>
            </a:r>
            <a:r>
              <a:rPr lang="fr-CA" sz="1800" dirty="0" err="1">
                <a:solidFill>
                  <a:schemeClr val="dk1"/>
                </a:solidFill>
              </a:rPr>
              <a:t>enjoyable</a:t>
            </a:r>
            <a:endParaRPr sz="1800" dirty="0">
              <a:solidFill>
                <a:schemeClr val="dk1"/>
              </a:solidFill>
            </a:endParaRPr>
          </a:p>
          <a:p>
            <a:pPr marL="361950" lvl="0" indent="-36195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361950" lvl="0" indent="-361950" algn="l" rtl="0">
              <a:lnSpc>
                <a:spcPct val="115000"/>
              </a:lnSpc>
              <a:spcBef>
                <a:spcPts val="0"/>
              </a:spcBef>
              <a:spcAft>
                <a:spcPts val="0"/>
              </a:spcAft>
              <a:buClr>
                <a:schemeClr val="dk1"/>
              </a:buClr>
              <a:buSzPts val="1100"/>
              <a:buFont typeface="Arial"/>
              <a:buNone/>
            </a:pPr>
            <a:r>
              <a:rPr lang="fr-CA" sz="1800" dirty="0">
                <a:solidFill>
                  <a:srgbClr val="FFE599"/>
                </a:solidFill>
              </a:rPr>
              <a:t>◉</a:t>
            </a:r>
            <a:r>
              <a:rPr lang="fr-CA" sz="1800" dirty="0">
                <a:solidFill>
                  <a:srgbClr val="FFCD00"/>
                </a:solidFill>
              </a:rPr>
              <a:t> </a:t>
            </a:r>
            <a:r>
              <a:rPr lang="fr-CA" sz="1800" dirty="0" err="1">
                <a:solidFill>
                  <a:schemeClr val="dk1"/>
                </a:solidFill>
              </a:rPr>
              <a:t>Clears</a:t>
            </a:r>
            <a:r>
              <a:rPr lang="fr-CA" sz="1800" dirty="0">
                <a:solidFill>
                  <a:schemeClr val="dk1"/>
                </a:solidFill>
              </a:rPr>
              <a:t> the </a:t>
            </a:r>
            <a:r>
              <a:rPr lang="fr-CA" sz="1800" dirty="0" err="1">
                <a:solidFill>
                  <a:schemeClr val="dk1"/>
                </a:solidFill>
              </a:rPr>
              <a:t>mind</a:t>
            </a:r>
            <a:r>
              <a:rPr lang="fr-CA" sz="1800" dirty="0">
                <a:solidFill>
                  <a:schemeClr val="dk1"/>
                </a:solidFill>
              </a:rPr>
              <a:t> of self and time, </a:t>
            </a:r>
            <a:r>
              <a:rPr lang="fr-CA" sz="1800" dirty="0" err="1">
                <a:solidFill>
                  <a:schemeClr val="dk1"/>
                </a:solidFill>
              </a:rPr>
              <a:t>which</a:t>
            </a:r>
            <a:r>
              <a:rPr lang="fr-CA" sz="1800" dirty="0">
                <a:solidFill>
                  <a:schemeClr val="dk1"/>
                </a:solidFill>
              </a:rPr>
              <a:t> </a:t>
            </a:r>
            <a:r>
              <a:rPr lang="fr-CA" sz="1800" dirty="0" err="1">
                <a:solidFill>
                  <a:schemeClr val="dk1"/>
                </a:solidFill>
              </a:rPr>
              <a:t>makes</a:t>
            </a:r>
            <a:r>
              <a:rPr lang="fr-CA" sz="1800" dirty="0">
                <a:solidFill>
                  <a:schemeClr val="dk1"/>
                </a:solidFill>
              </a:rPr>
              <a:t> </a:t>
            </a:r>
            <a:r>
              <a:rPr lang="fr-CA" sz="1800" dirty="0" err="1">
                <a:solidFill>
                  <a:schemeClr val="dk1"/>
                </a:solidFill>
              </a:rPr>
              <a:t>rooms</a:t>
            </a:r>
            <a:r>
              <a:rPr lang="fr-CA" sz="1800" dirty="0">
                <a:solidFill>
                  <a:schemeClr val="dk1"/>
                </a:solidFill>
              </a:rPr>
              <a:t> for </a:t>
            </a:r>
            <a:r>
              <a:rPr lang="fr-CA" sz="1800" dirty="0" err="1">
                <a:solidFill>
                  <a:schemeClr val="dk1"/>
                </a:solidFill>
              </a:rPr>
              <a:t>other</a:t>
            </a:r>
            <a:r>
              <a:rPr lang="fr-CA" sz="1800" dirty="0">
                <a:solidFill>
                  <a:schemeClr val="dk1"/>
                </a:solidFill>
              </a:rPr>
              <a:t> important </a:t>
            </a:r>
            <a:r>
              <a:rPr lang="fr-CA" sz="1800" dirty="0" err="1">
                <a:solidFill>
                  <a:schemeClr val="dk1"/>
                </a:solidFill>
              </a:rPr>
              <a:t>elements</a:t>
            </a:r>
            <a:r>
              <a:rPr lang="fr-CA" sz="1800" dirty="0">
                <a:solidFill>
                  <a:schemeClr val="dk1"/>
                </a:solidFill>
              </a:rPr>
              <a:t> (</a:t>
            </a:r>
            <a:r>
              <a:rPr lang="fr-CA" sz="1800" dirty="0" err="1">
                <a:solidFill>
                  <a:schemeClr val="dk1"/>
                </a:solidFill>
              </a:rPr>
              <a:t>emotions</a:t>
            </a:r>
            <a:r>
              <a:rPr lang="fr-CA" sz="1800" dirty="0">
                <a:solidFill>
                  <a:schemeClr val="dk1"/>
                </a:solidFill>
              </a:rPr>
              <a:t>, insights, </a:t>
            </a:r>
            <a:r>
              <a:rPr lang="fr-CA" sz="1800" dirty="0" err="1">
                <a:solidFill>
                  <a:schemeClr val="dk1"/>
                </a:solidFill>
              </a:rPr>
              <a:t>thoughts</a:t>
            </a:r>
            <a:r>
              <a:rPr lang="fr-CA" sz="1800" dirty="0">
                <a:solidFill>
                  <a:schemeClr val="dk1"/>
                </a:solidFill>
              </a:rPr>
              <a:t>) to </a:t>
            </a:r>
            <a:r>
              <a:rPr lang="fr-CA" sz="1800" dirty="0" err="1">
                <a:solidFill>
                  <a:schemeClr val="dk1"/>
                </a:solidFill>
              </a:rPr>
              <a:t>emerge</a:t>
            </a:r>
            <a:r>
              <a:rPr lang="fr-CA" sz="1800" dirty="0">
                <a:solidFill>
                  <a:schemeClr val="dk1"/>
                </a:solidFill>
              </a:rPr>
              <a:t> </a:t>
            </a:r>
            <a:r>
              <a:rPr lang="fr-CA" sz="1800" dirty="0" err="1">
                <a:solidFill>
                  <a:schemeClr val="dk1"/>
                </a:solidFill>
              </a:rPr>
              <a:t>into</a:t>
            </a:r>
            <a:r>
              <a:rPr lang="fr-CA" sz="1800" dirty="0">
                <a:solidFill>
                  <a:schemeClr val="dk1"/>
                </a:solidFill>
              </a:rPr>
              <a:t> </a:t>
            </a:r>
            <a:r>
              <a:rPr lang="fr-CA" sz="1800" dirty="0" err="1">
                <a:solidFill>
                  <a:schemeClr val="dk1"/>
                </a:solidFill>
              </a:rPr>
              <a:t>consciousness</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p:txBody>
      </p:sp>
      <p:pic>
        <p:nvPicPr>
          <p:cNvPr id="195" name="Google Shape;195;p22" descr="Otter with yellow lines coming from top of head denoting an idea or thinking "/>
          <p:cNvPicPr preferRelativeResize="0"/>
          <p:nvPr/>
        </p:nvPicPr>
        <p:blipFill>
          <a:blip r:embed="rId3">
            <a:alphaModFix/>
          </a:blip>
          <a:stretch>
            <a:fillRect/>
          </a:stretch>
        </p:blipFill>
        <p:spPr>
          <a:xfrm>
            <a:off x="93500" y="434685"/>
            <a:ext cx="1381250" cy="1381228"/>
          </a:xfrm>
          <a:prstGeom prst="rect">
            <a:avLst/>
          </a:prstGeom>
          <a:noFill/>
          <a:ln>
            <a:noFill/>
          </a:ln>
        </p:spPr>
      </p:pic>
      <p:sp>
        <p:nvSpPr>
          <p:cNvPr id="2" name="Slide Number Placeholder 1">
            <a:extLst>
              <a:ext uri="{FF2B5EF4-FFF2-40B4-BE49-F238E27FC236}">
                <a16:creationId xmlns:a16="http://schemas.microsoft.com/office/drawing/2014/main" id="{FEC4A902-5689-4AFC-8839-BB0DA704073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31</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1653300" y="907505"/>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a:solidFill>
                  <a:schemeClr val="dk1"/>
                </a:solidFill>
                <a:highlight>
                  <a:srgbClr val="FFE599"/>
                </a:highlight>
              </a:rPr>
              <a:t>Avantages créatifs du “Flow”</a:t>
            </a:r>
            <a:endParaRPr>
              <a:highlight>
                <a:srgbClr val="FFE599"/>
              </a:highlight>
            </a:endParaRPr>
          </a:p>
        </p:txBody>
      </p:sp>
      <p:sp>
        <p:nvSpPr>
          <p:cNvPr id="192" name="Google Shape;192;p22"/>
          <p:cNvSpPr txBox="1">
            <a:spLocks noGrp="1"/>
          </p:cNvSpPr>
          <p:nvPr>
            <p:ph type="body" idx="1"/>
          </p:nvPr>
        </p:nvSpPr>
        <p:spPr>
          <a:xfrm>
            <a:off x="1653300" y="1549414"/>
            <a:ext cx="6809700" cy="3112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a:solidFill>
                  <a:schemeClr val="dk1"/>
                </a:solidFill>
              </a:rPr>
              <a:t>Permet d’accroître les compétences</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Renforce la confiance en soi</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Rend le moment présent plus agréable</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Efface le sens de soi et le temps, ce qui fait de l’espace </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2000" dirty="0">
                <a:solidFill>
                  <a:schemeClr val="dk1"/>
                </a:solidFill>
              </a:rPr>
              <a:t>     pour d’autres éléments importants (émotions, </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2000" dirty="0">
                <a:solidFill>
                  <a:schemeClr val="dk1"/>
                </a:solidFill>
              </a:rPr>
              <a:t>     idées, pensées) pour émerger dans la conscience</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p:txBody>
      </p:sp>
      <p:pic>
        <p:nvPicPr>
          <p:cNvPr id="195" name="Google Shape;195;p22" descr="Loutre avec des lignes jaunes partant de la tête, indiquant une idée ou une pensée."/>
          <p:cNvPicPr preferRelativeResize="0"/>
          <p:nvPr/>
        </p:nvPicPr>
        <p:blipFill>
          <a:blip r:embed="rId3">
            <a:alphaModFix/>
          </a:blip>
          <a:stretch>
            <a:fillRect/>
          </a:stretch>
        </p:blipFill>
        <p:spPr>
          <a:xfrm>
            <a:off x="93500" y="434685"/>
            <a:ext cx="1381250" cy="1381228"/>
          </a:xfrm>
          <a:prstGeom prst="rect">
            <a:avLst/>
          </a:prstGeom>
          <a:noFill/>
          <a:ln>
            <a:noFill/>
          </a:ln>
        </p:spPr>
      </p:pic>
      <p:sp>
        <p:nvSpPr>
          <p:cNvPr id="2" name="Slide Number Placeholder 1">
            <a:extLst>
              <a:ext uri="{FF2B5EF4-FFF2-40B4-BE49-F238E27FC236}">
                <a16:creationId xmlns:a16="http://schemas.microsoft.com/office/drawing/2014/main" id="{67309D9A-7F6D-45D8-A077-CD3EA09BE24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32</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1653300" y="907500"/>
            <a:ext cx="5105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dirty="0">
                <a:solidFill>
                  <a:schemeClr val="dk1"/>
                </a:solidFill>
                <a:highlight>
                  <a:srgbClr val="FFE599"/>
                </a:highlight>
              </a:rPr>
              <a:t>How to </a:t>
            </a:r>
            <a:r>
              <a:rPr lang="fr-CA" dirty="0" err="1">
                <a:solidFill>
                  <a:schemeClr val="dk1"/>
                </a:solidFill>
                <a:highlight>
                  <a:srgbClr val="FFE599"/>
                </a:highlight>
              </a:rPr>
              <a:t>get</a:t>
            </a:r>
            <a:r>
              <a:rPr lang="fr-CA" dirty="0">
                <a:solidFill>
                  <a:schemeClr val="dk1"/>
                </a:solidFill>
                <a:highlight>
                  <a:srgbClr val="FFE599"/>
                </a:highlight>
              </a:rPr>
              <a:t> </a:t>
            </a:r>
            <a:r>
              <a:rPr lang="fr-CA" dirty="0" err="1">
                <a:solidFill>
                  <a:schemeClr val="dk1"/>
                </a:solidFill>
                <a:highlight>
                  <a:srgbClr val="FFE599"/>
                </a:highlight>
              </a:rPr>
              <a:t>into</a:t>
            </a:r>
            <a:r>
              <a:rPr lang="fr-CA" dirty="0">
                <a:solidFill>
                  <a:schemeClr val="dk1"/>
                </a:solidFill>
                <a:highlight>
                  <a:srgbClr val="FFE599"/>
                </a:highlight>
              </a:rPr>
              <a:t> Flow on ‘</a:t>
            </a:r>
            <a:r>
              <a:rPr lang="fr-CA" dirty="0" err="1">
                <a:solidFill>
                  <a:schemeClr val="dk1"/>
                </a:solidFill>
                <a:highlight>
                  <a:srgbClr val="FFE599"/>
                </a:highlight>
              </a:rPr>
              <a:t>purpose</a:t>
            </a:r>
            <a:r>
              <a:rPr lang="fr-CA" dirty="0">
                <a:solidFill>
                  <a:schemeClr val="dk1"/>
                </a:solidFill>
                <a:highlight>
                  <a:srgbClr val="FFE599"/>
                </a:highlight>
              </a:rPr>
              <a:t>’</a:t>
            </a:r>
            <a:endParaRPr dirty="0">
              <a:highlight>
                <a:srgbClr val="FFE599"/>
              </a:highlight>
            </a:endParaRPr>
          </a:p>
        </p:txBody>
      </p:sp>
      <p:sp>
        <p:nvSpPr>
          <p:cNvPr id="201" name="Google Shape;201;p23"/>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1800" dirty="0">
                <a:solidFill>
                  <a:srgbClr val="FFE599"/>
                </a:solidFill>
              </a:rPr>
              <a:t>◉</a:t>
            </a:r>
            <a:r>
              <a:rPr lang="fr-CA" sz="1800" dirty="0">
                <a:solidFill>
                  <a:srgbClr val="FFCD00"/>
                </a:solidFill>
              </a:rPr>
              <a:t> </a:t>
            </a:r>
            <a:r>
              <a:rPr lang="fr-CA" sz="1800" dirty="0">
                <a:solidFill>
                  <a:schemeClr val="dk1"/>
                </a:solidFill>
              </a:rPr>
              <a:t>Have a </a:t>
            </a:r>
            <a:r>
              <a:rPr lang="fr-CA" sz="1800" dirty="0" err="1">
                <a:solidFill>
                  <a:schemeClr val="dk1"/>
                </a:solidFill>
              </a:rPr>
              <a:t>clear</a:t>
            </a:r>
            <a:r>
              <a:rPr lang="fr-CA" sz="1800" dirty="0">
                <a:solidFill>
                  <a:schemeClr val="dk1"/>
                </a:solidFill>
              </a:rPr>
              <a:t> and simple goal</a:t>
            </a:r>
            <a:endParaRPr sz="1800" dirty="0">
              <a:solidFill>
                <a:schemeClr val="dk1"/>
              </a:solidFill>
            </a:endParaRPr>
          </a:p>
          <a:p>
            <a:pPr marL="0" lvl="0" indent="0" algn="l" rtl="0">
              <a:lnSpc>
                <a:spcPct val="115000"/>
              </a:lnSpc>
              <a:spcBef>
                <a:spcPts val="0"/>
              </a:spcBef>
              <a:spcAft>
                <a:spcPts val="0"/>
              </a:spcAft>
              <a:buNone/>
            </a:pPr>
            <a:endParaRPr sz="1800" dirty="0">
              <a:solidFill>
                <a:schemeClr val="dk1"/>
              </a:solidFill>
            </a:endParaRPr>
          </a:p>
          <a:p>
            <a:pPr marL="0" lvl="0" indent="0" algn="l" rtl="0">
              <a:lnSpc>
                <a:spcPct val="115000"/>
              </a:lnSpc>
              <a:spcBef>
                <a:spcPts val="0"/>
              </a:spcBef>
              <a:spcAft>
                <a:spcPts val="0"/>
              </a:spcAft>
              <a:buNone/>
            </a:pPr>
            <a:r>
              <a:rPr lang="fr-CA" sz="1800" dirty="0">
                <a:solidFill>
                  <a:srgbClr val="FFE599"/>
                </a:solidFill>
              </a:rPr>
              <a:t>◉</a:t>
            </a:r>
            <a:r>
              <a:rPr lang="fr-CA" sz="1800" dirty="0">
                <a:solidFill>
                  <a:srgbClr val="FFCD00"/>
                </a:solidFill>
              </a:rPr>
              <a:t> </a:t>
            </a:r>
            <a:r>
              <a:rPr lang="fr-CA" sz="1800" dirty="0">
                <a:solidFill>
                  <a:schemeClr val="dk1"/>
                </a:solidFill>
              </a:rPr>
              <a:t>Have a good </a:t>
            </a:r>
            <a:r>
              <a:rPr lang="fr-CA" sz="1800" dirty="0" err="1">
                <a:solidFill>
                  <a:schemeClr val="dk1"/>
                </a:solidFill>
              </a:rPr>
              <a:t>perceived</a:t>
            </a:r>
            <a:r>
              <a:rPr lang="fr-CA" sz="1800" dirty="0">
                <a:solidFill>
                  <a:schemeClr val="dk1"/>
                </a:solidFill>
              </a:rPr>
              <a:t> </a:t>
            </a:r>
            <a:r>
              <a:rPr lang="fr-CA" sz="1800" dirty="0" err="1">
                <a:solidFill>
                  <a:schemeClr val="dk1"/>
                </a:solidFill>
              </a:rPr>
              <a:t>skill</a:t>
            </a:r>
            <a:r>
              <a:rPr lang="fr-CA" sz="1800" dirty="0">
                <a:solidFill>
                  <a:schemeClr val="dk1"/>
                </a:solidFill>
              </a:rPr>
              <a:t> to challenge match</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rgbClr val="FFCD00"/>
              </a:solidFill>
            </a:endParaRPr>
          </a:p>
          <a:p>
            <a:pPr marL="0" lvl="0" indent="0" algn="l" rtl="0">
              <a:lnSpc>
                <a:spcPct val="115000"/>
              </a:lnSpc>
              <a:spcBef>
                <a:spcPts val="0"/>
              </a:spcBef>
              <a:spcAft>
                <a:spcPts val="0"/>
              </a:spcAft>
              <a:buClr>
                <a:schemeClr val="dk1"/>
              </a:buClr>
              <a:buSzPts val="1100"/>
              <a:buFont typeface="Arial"/>
              <a:buNone/>
            </a:pPr>
            <a:r>
              <a:rPr lang="fr-CA" sz="1800" dirty="0">
                <a:solidFill>
                  <a:srgbClr val="FFE599"/>
                </a:solidFill>
              </a:rPr>
              <a:t>◉</a:t>
            </a:r>
            <a:r>
              <a:rPr lang="fr-CA" sz="1800" dirty="0">
                <a:solidFill>
                  <a:srgbClr val="FFCD00"/>
                </a:solidFill>
              </a:rPr>
              <a:t> </a:t>
            </a:r>
            <a:r>
              <a:rPr lang="fr-CA" sz="1800" dirty="0" err="1">
                <a:solidFill>
                  <a:schemeClr val="dk1"/>
                </a:solidFill>
              </a:rPr>
              <a:t>Get</a:t>
            </a:r>
            <a:r>
              <a:rPr lang="fr-CA" sz="1800" dirty="0">
                <a:solidFill>
                  <a:schemeClr val="dk1"/>
                </a:solidFill>
              </a:rPr>
              <a:t> </a:t>
            </a:r>
            <a:r>
              <a:rPr lang="fr-CA" sz="1800" dirty="0" err="1">
                <a:solidFill>
                  <a:schemeClr val="dk1"/>
                </a:solidFill>
              </a:rPr>
              <a:t>immediate</a:t>
            </a:r>
            <a:r>
              <a:rPr lang="fr-CA" sz="1800" dirty="0">
                <a:solidFill>
                  <a:schemeClr val="dk1"/>
                </a:solidFill>
              </a:rPr>
              <a:t> feedback (are </a:t>
            </a:r>
            <a:r>
              <a:rPr lang="fr-CA" sz="1800" dirty="0" err="1">
                <a:solidFill>
                  <a:schemeClr val="dk1"/>
                </a:solidFill>
              </a:rPr>
              <a:t>you</a:t>
            </a:r>
            <a:r>
              <a:rPr lang="fr-CA" sz="1800" dirty="0">
                <a:solidFill>
                  <a:schemeClr val="dk1"/>
                </a:solidFill>
              </a:rPr>
              <a:t> </a:t>
            </a:r>
            <a:r>
              <a:rPr lang="fr-CA" sz="1800" dirty="0" err="1">
                <a:solidFill>
                  <a:schemeClr val="dk1"/>
                </a:solidFill>
              </a:rPr>
              <a:t>achieving</a:t>
            </a:r>
            <a:r>
              <a:rPr lang="fr-CA" sz="1800" dirty="0">
                <a:solidFill>
                  <a:schemeClr val="dk1"/>
                </a:solidFill>
              </a:rPr>
              <a:t> </a:t>
            </a:r>
            <a:r>
              <a:rPr lang="fr-CA" sz="1800" dirty="0" err="1">
                <a:solidFill>
                  <a:schemeClr val="dk1"/>
                </a:solidFill>
              </a:rPr>
              <a:t>your</a:t>
            </a:r>
            <a:r>
              <a:rPr lang="fr-CA" sz="1800" dirty="0">
                <a:solidFill>
                  <a:schemeClr val="dk1"/>
                </a:solidFill>
              </a:rPr>
              <a:t> goal?)</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1800" dirty="0">
                <a:solidFill>
                  <a:schemeClr val="dk1"/>
                </a:solidFill>
              </a:rPr>
              <a:t> </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1800" dirty="0">
                <a:solidFill>
                  <a:srgbClr val="FFE599"/>
                </a:solidFill>
              </a:rPr>
              <a:t>◉</a:t>
            </a:r>
            <a:r>
              <a:rPr lang="fr-CA" sz="1800" dirty="0">
                <a:solidFill>
                  <a:srgbClr val="FFCD00"/>
                </a:solidFill>
              </a:rPr>
              <a:t> </a:t>
            </a:r>
            <a:r>
              <a:rPr lang="fr-CA" sz="1800" dirty="0" err="1">
                <a:solidFill>
                  <a:schemeClr val="dk1"/>
                </a:solidFill>
              </a:rPr>
              <a:t>Remove</a:t>
            </a:r>
            <a:r>
              <a:rPr lang="fr-CA" sz="1800" dirty="0">
                <a:solidFill>
                  <a:schemeClr val="dk1"/>
                </a:solidFill>
              </a:rPr>
              <a:t> all distractions</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1800" dirty="0">
                <a:solidFill>
                  <a:srgbClr val="FFE599"/>
                </a:solidFill>
              </a:rPr>
              <a:t>◉</a:t>
            </a:r>
            <a:r>
              <a:rPr lang="fr-CA" sz="1800" dirty="0">
                <a:solidFill>
                  <a:srgbClr val="FFCD00"/>
                </a:solidFill>
              </a:rPr>
              <a:t> </a:t>
            </a:r>
            <a:r>
              <a:rPr lang="fr-CA" sz="1800" dirty="0" err="1">
                <a:solidFill>
                  <a:schemeClr val="dk1"/>
                </a:solidFill>
              </a:rPr>
              <a:t>Enjoy</a:t>
            </a:r>
            <a:r>
              <a:rPr lang="fr-CA" sz="1800" dirty="0">
                <a:solidFill>
                  <a:schemeClr val="dk1"/>
                </a:solidFill>
              </a:rPr>
              <a:t> the </a:t>
            </a:r>
            <a:r>
              <a:rPr lang="fr-CA" sz="1800" dirty="0" err="1">
                <a:solidFill>
                  <a:schemeClr val="dk1"/>
                </a:solidFill>
              </a:rPr>
              <a:t>activity</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p:txBody>
      </p:sp>
      <p:pic>
        <p:nvPicPr>
          <p:cNvPr id="204" name="Google Shape;204;p23" descr="A br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2" name="Slide Number Placeholder 1">
            <a:extLst>
              <a:ext uri="{FF2B5EF4-FFF2-40B4-BE49-F238E27FC236}">
                <a16:creationId xmlns:a16="http://schemas.microsoft.com/office/drawing/2014/main" id="{56B074F4-2C26-4771-B89E-60F14028D77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33</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1588748" y="640080"/>
            <a:ext cx="6354300" cy="7753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fr-CA" dirty="0">
                <a:solidFill>
                  <a:schemeClr val="dk1"/>
                </a:solidFill>
                <a:highlight>
                  <a:srgbClr val="FFE599"/>
                </a:highlight>
              </a:rPr>
              <a:t>Comment entrer dans le “Flow” volontairement</a:t>
            </a:r>
            <a:endParaRPr dirty="0">
              <a:solidFill>
                <a:schemeClr val="dk1"/>
              </a:solidFill>
              <a:highlight>
                <a:srgbClr val="FFE599"/>
              </a:highlight>
            </a:endParaRPr>
          </a:p>
        </p:txBody>
      </p:sp>
      <p:sp>
        <p:nvSpPr>
          <p:cNvPr id="201" name="Google Shape;201;p23"/>
          <p:cNvSpPr txBox="1">
            <a:spLocks noGrp="1"/>
          </p:cNvSpPr>
          <p:nvPr>
            <p:ph type="body" idx="1"/>
          </p:nvPr>
        </p:nvSpPr>
        <p:spPr>
          <a:xfrm>
            <a:off x="1686284" y="1331725"/>
            <a:ext cx="6809700" cy="3112200"/>
          </a:xfrm>
          <a:prstGeom prst="rect">
            <a:avLst/>
          </a:prstGeom>
        </p:spPr>
        <p:txBody>
          <a:bodyPr spcFirstLastPara="1" wrap="square" lIns="91425" tIns="91425" rIns="91425" bIns="91425" anchor="t" anchorCtr="0">
            <a:noAutofit/>
          </a:bodyPr>
          <a:lstStyle/>
          <a:p>
            <a:pPr marL="268288" lvl="0" indent="-268288" algn="l" rtl="0">
              <a:lnSpc>
                <a:spcPct val="115000"/>
              </a:lnSpc>
              <a:spcBef>
                <a:spcPts val="0"/>
              </a:spcBef>
              <a:spcAft>
                <a:spcPts val="0"/>
              </a:spcAft>
              <a:buNone/>
            </a:pPr>
            <a:r>
              <a:rPr lang="fr-CA" sz="1600" dirty="0">
                <a:solidFill>
                  <a:srgbClr val="FFE599"/>
                </a:solidFill>
              </a:rPr>
              <a:t>◉</a:t>
            </a:r>
            <a:r>
              <a:rPr lang="fr-CA" sz="1600" dirty="0">
                <a:solidFill>
                  <a:srgbClr val="FFCD00"/>
                </a:solidFill>
              </a:rPr>
              <a:t> </a:t>
            </a:r>
            <a:r>
              <a:rPr lang="fr-CA" sz="1600" dirty="0">
                <a:solidFill>
                  <a:schemeClr val="dk1"/>
                </a:solidFill>
              </a:rPr>
              <a:t> Avoir un objectif clair et simple</a:t>
            </a: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600" dirty="0">
                <a:solidFill>
                  <a:srgbClr val="FFE599"/>
                </a:solidFill>
              </a:rPr>
              <a:t>◉</a:t>
            </a:r>
            <a:r>
              <a:rPr lang="fr-CA" sz="1600" dirty="0">
                <a:solidFill>
                  <a:srgbClr val="FFCD00"/>
                </a:solidFill>
              </a:rPr>
              <a:t> </a:t>
            </a:r>
            <a:r>
              <a:rPr lang="fr-CA" sz="1600" dirty="0">
                <a:solidFill>
                  <a:schemeClr val="dk1"/>
                </a:solidFill>
              </a:rPr>
              <a:t>Avoir un bon équilibre entre les habileté personnelles et le défi qu’offre la situation </a:t>
            </a: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600" dirty="0">
                <a:solidFill>
                  <a:srgbClr val="FFE599"/>
                </a:solidFill>
              </a:rPr>
              <a:t>◉</a:t>
            </a:r>
            <a:r>
              <a:rPr lang="fr-CA" sz="1600" dirty="0">
                <a:solidFill>
                  <a:srgbClr val="FFCD00"/>
                </a:solidFill>
              </a:rPr>
              <a:t> </a:t>
            </a:r>
            <a:r>
              <a:rPr lang="fr-CA" sz="1600" dirty="0">
                <a:solidFill>
                  <a:schemeClr val="dk1"/>
                </a:solidFill>
              </a:rPr>
              <a:t>Obtenez une rétroaction immédiate (avez-vous atteint votre objectif?)</a:t>
            </a: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600" dirty="0">
                <a:solidFill>
                  <a:schemeClr val="dk1"/>
                </a:solidFill>
              </a:rPr>
              <a:t> </a:t>
            </a: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600" dirty="0">
                <a:solidFill>
                  <a:srgbClr val="FFE599"/>
                </a:solidFill>
              </a:rPr>
              <a:t>◉</a:t>
            </a:r>
            <a:r>
              <a:rPr lang="fr-CA" sz="1600" dirty="0">
                <a:solidFill>
                  <a:srgbClr val="FFCD00"/>
                </a:solidFill>
              </a:rPr>
              <a:t> </a:t>
            </a:r>
            <a:r>
              <a:rPr lang="fr-CA" sz="1600" dirty="0">
                <a:solidFill>
                  <a:schemeClr val="dk1"/>
                </a:solidFill>
              </a:rPr>
              <a:t>Enlever toutes les distractions</a:t>
            </a: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16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600" dirty="0">
                <a:solidFill>
                  <a:srgbClr val="FFE599"/>
                </a:solidFill>
              </a:rPr>
              <a:t>◉</a:t>
            </a:r>
            <a:r>
              <a:rPr lang="fr-CA" sz="1600" dirty="0">
                <a:solidFill>
                  <a:srgbClr val="FFCD00"/>
                </a:solidFill>
              </a:rPr>
              <a:t> </a:t>
            </a:r>
            <a:r>
              <a:rPr lang="fr-CA" sz="1600" dirty="0">
                <a:solidFill>
                  <a:schemeClr val="dk1"/>
                </a:solidFill>
              </a:rPr>
              <a:t>Profitez de l’activité</a:t>
            </a:r>
            <a:endParaRPr sz="16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00" dirty="0">
              <a:solidFill>
                <a:schemeClr val="dk1"/>
              </a:solidFill>
            </a:endParaRPr>
          </a:p>
        </p:txBody>
      </p:sp>
      <p:pic>
        <p:nvPicPr>
          <p:cNvPr id="204" name="Google Shape;204;p23" descr="Un cerveau hum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2" name="Slide Number Placeholder 1">
            <a:extLst>
              <a:ext uri="{FF2B5EF4-FFF2-40B4-BE49-F238E27FC236}">
                <a16:creationId xmlns:a16="http://schemas.microsoft.com/office/drawing/2014/main" id="{045961C9-688B-4A55-BAA0-B59712605F6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34</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1653300" y="907500"/>
            <a:ext cx="5105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dirty="0" err="1">
                <a:solidFill>
                  <a:schemeClr val="dk1"/>
                </a:solidFill>
                <a:highlight>
                  <a:srgbClr val="FFE599"/>
                </a:highlight>
              </a:rPr>
              <a:t>Embodied</a:t>
            </a:r>
            <a:r>
              <a:rPr lang="fr-CA" dirty="0">
                <a:solidFill>
                  <a:schemeClr val="dk1"/>
                </a:solidFill>
                <a:highlight>
                  <a:srgbClr val="FFE599"/>
                </a:highlight>
              </a:rPr>
              <a:t> cognition and Flow</a:t>
            </a:r>
            <a:endParaRPr dirty="0">
              <a:highlight>
                <a:srgbClr val="FFE599"/>
              </a:highlight>
            </a:endParaRPr>
          </a:p>
        </p:txBody>
      </p:sp>
      <p:sp>
        <p:nvSpPr>
          <p:cNvPr id="210" name="Google Shape;210;p24"/>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dirty="0">
                <a:solidFill>
                  <a:srgbClr val="FFE599"/>
                </a:solidFill>
              </a:rPr>
              <a:t>◉</a:t>
            </a:r>
            <a:r>
              <a:rPr lang="fr-CA" dirty="0">
                <a:solidFill>
                  <a:srgbClr val="FFCD00"/>
                </a:solidFill>
              </a:rPr>
              <a:t> </a:t>
            </a:r>
            <a:r>
              <a:rPr lang="fr-CA" dirty="0" err="1">
                <a:solidFill>
                  <a:schemeClr val="dk1"/>
                </a:solidFill>
              </a:rPr>
              <a:t>Focusing</a:t>
            </a:r>
            <a:r>
              <a:rPr lang="fr-CA" dirty="0">
                <a:solidFill>
                  <a:schemeClr val="dk1"/>
                </a:solidFill>
              </a:rPr>
              <a:t> on </a:t>
            </a:r>
            <a:r>
              <a:rPr lang="fr-CA" dirty="0" err="1">
                <a:solidFill>
                  <a:schemeClr val="dk1"/>
                </a:solidFill>
              </a:rPr>
              <a:t>bodily</a:t>
            </a:r>
            <a:r>
              <a:rPr lang="fr-CA" dirty="0">
                <a:solidFill>
                  <a:schemeClr val="dk1"/>
                </a:solidFill>
              </a:rPr>
              <a:t> sensations help focus the </a:t>
            </a:r>
            <a:endParaRPr dirty="0">
              <a:solidFill>
                <a:schemeClr val="dk1"/>
              </a:solidFill>
            </a:endParaRPr>
          </a:p>
          <a:p>
            <a:pPr marL="0" lvl="0" indent="0" algn="l" rtl="0">
              <a:lnSpc>
                <a:spcPct val="115000"/>
              </a:lnSpc>
              <a:spcBef>
                <a:spcPts val="0"/>
              </a:spcBef>
              <a:spcAft>
                <a:spcPts val="0"/>
              </a:spcAft>
              <a:buNone/>
            </a:pPr>
            <a:r>
              <a:rPr lang="fr-CA" dirty="0">
                <a:solidFill>
                  <a:schemeClr val="dk1"/>
                </a:solidFill>
              </a:rPr>
              <a:t>     </a:t>
            </a:r>
            <a:r>
              <a:rPr lang="fr-CA" dirty="0" err="1">
                <a:solidFill>
                  <a:schemeClr val="dk1"/>
                </a:solidFill>
              </a:rPr>
              <a:t>mind</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fr-CA" dirty="0">
                <a:solidFill>
                  <a:srgbClr val="FFE599"/>
                </a:solidFill>
              </a:rPr>
              <a:t>◉</a:t>
            </a:r>
            <a:r>
              <a:rPr lang="fr-CA" dirty="0">
                <a:solidFill>
                  <a:srgbClr val="FFCD00"/>
                </a:solidFill>
              </a:rPr>
              <a:t> </a:t>
            </a:r>
            <a:r>
              <a:rPr lang="fr-CA" dirty="0" err="1">
                <a:solidFill>
                  <a:schemeClr val="dk1"/>
                </a:solidFill>
              </a:rPr>
              <a:t>Fairly</a:t>
            </a:r>
            <a:r>
              <a:rPr lang="fr-CA" dirty="0">
                <a:solidFill>
                  <a:schemeClr val="dk1"/>
                </a:solidFill>
              </a:rPr>
              <a:t> simple and </a:t>
            </a:r>
            <a:r>
              <a:rPr lang="fr-CA" dirty="0" err="1">
                <a:solidFill>
                  <a:schemeClr val="dk1"/>
                </a:solidFill>
              </a:rPr>
              <a:t>enjoyable</a:t>
            </a:r>
            <a:r>
              <a:rPr lang="fr-CA" dirty="0">
                <a:solidFill>
                  <a:schemeClr val="dk1"/>
                </a:solidFill>
              </a:rPr>
              <a:t> goal</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rgbClr val="FFCD00"/>
              </a:solidFill>
            </a:endParaRPr>
          </a:p>
          <a:p>
            <a:pPr marL="0" lvl="0" indent="0" algn="l" rtl="0">
              <a:lnSpc>
                <a:spcPct val="115000"/>
              </a:lnSpc>
              <a:spcBef>
                <a:spcPts val="0"/>
              </a:spcBef>
              <a:spcAft>
                <a:spcPts val="0"/>
              </a:spcAft>
              <a:buClr>
                <a:schemeClr val="dk1"/>
              </a:buClr>
              <a:buSzPts val="1100"/>
              <a:buFont typeface="Arial"/>
              <a:buNone/>
            </a:pPr>
            <a:r>
              <a:rPr lang="fr-CA" dirty="0">
                <a:solidFill>
                  <a:srgbClr val="FFE599"/>
                </a:solidFill>
              </a:rPr>
              <a:t>◉</a:t>
            </a:r>
            <a:r>
              <a:rPr lang="fr-CA" dirty="0">
                <a:solidFill>
                  <a:srgbClr val="FFCD00"/>
                </a:solidFill>
              </a:rPr>
              <a:t> </a:t>
            </a:r>
            <a:r>
              <a:rPr lang="fr-CA" dirty="0" err="1">
                <a:solidFill>
                  <a:schemeClr val="dk1"/>
                </a:solidFill>
              </a:rPr>
              <a:t>Helps</a:t>
            </a:r>
            <a:r>
              <a:rPr lang="fr-CA" dirty="0">
                <a:solidFill>
                  <a:schemeClr val="dk1"/>
                </a:solidFill>
              </a:rPr>
              <a:t> </a:t>
            </a:r>
            <a:r>
              <a:rPr lang="fr-CA" dirty="0" err="1">
                <a:solidFill>
                  <a:schemeClr val="dk1"/>
                </a:solidFill>
              </a:rPr>
              <a:t>reduce</a:t>
            </a:r>
            <a:r>
              <a:rPr lang="fr-CA" dirty="0">
                <a:solidFill>
                  <a:schemeClr val="dk1"/>
                </a:solidFill>
              </a:rPr>
              <a:t> distractions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pic>
        <p:nvPicPr>
          <p:cNvPr id="213" name="Google Shape;213;p24" descr="A br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2" name="Slide Number Placeholder 1">
            <a:extLst>
              <a:ext uri="{FF2B5EF4-FFF2-40B4-BE49-F238E27FC236}">
                <a16:creationId xmlns:a16="http://schemas.microsoft.com/office/drawing/2014/main" id="{70208CE3-120C-492A-B73E-5D4245F8B98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35</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1653300" y="907500"/>
            <a:ext cx="5105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dirty="0">
                <a:solidFill>
                  <a:schemeClr val="dk1"/>
                </a:solidFill>
                <a:highlight>
                  <a:srgbClr val="FFE599"/>
                </a:highlight>
              </a:rPr>
              <a:t>Cognition incarnée et le “Flow”</a:t>
            </a:r>
            <a:endParaRPr dirty="0">
              <a:highlight>
                <a:srgbClr val="FFE599"/>
              </a:highlight>
            </a:endParaRPr>
          </a:p>
        </p:txBody>
      </p:sp>
      <p:sp>
        <p:nvSpPr>
          <p:cNvPr id="210" name="Google Shape;210;p24"/>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268288" lvl="0" indent="-268288"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a:solidFill>
                  <a:schemeClr val="dk1"/>
                </a:solidFill>
              </a:rPr>
              <a:t>Se concentrer sur les sensations corporelles aide à concentrer l’esprit</a:t>
            </a: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Objectif assez simple et agréable</a:t>
            </a: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Aide à réduire les distractions</a:t>
            </a:r>
            <a:endParaRPr sz="2000" dirty="0">
              <a:solidFill>
                <a:schemeClr val="dk1"/>
              </a:solidFill>
            </a:endParaRPr>
          </a:p>
        </p:txBody>
      </p:sp>
      <p:pic>
        <p:nvPicPr>
          <p:cNvPr id="213" name="Google Shape;213;p24" descr="Un cerveau humain."/>
          <p:cNvPicPr preferRelativeResize="0"/>
          <p:nvPr/>
        </p:nvPicPr>
        <p:blipFill>
          <a:blip r:embed="rId3">
            <a:alphaModFix/>
          </a:blip>
          <a:stretch>
            <a:fillRect/>
          </a:stretch>
        </p:blipFill>
        <p:spPr>
          <a:xfrm>
            <a:off x="134813" y="215188"/>
            <a:ext cx="1636474" cy="1636474"/>
          </a:xfrm>
          <a:prstGeom prst="rect">
            <a:avLst/>
          </a:prstGeom>
          <a:noFill/>
          <a:ln>
            <a:noFill/>
          </a:ln>
        </p:spPr>
      </p:pic>
      <p:sp>
        <p:nvSpPr>
          <p:cNvPr id="2" name="Slide Number Placeholder 1">
            <a:extLst>
              <a:ext uri="{FF2B5EF4-FFF2-40B4-BE49-F238E27FC236}">
                <a16:creationId xmlns:a16="http://schemas.microsoft.com/office/drawing/2014/main" id="{CE930798-4CC5-4346-B2D5-1A14DB5CCCA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36</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25"/>
          <p:cNvSpPr txBox="1">
            <a:spLocks noGrp="1"/>
          </p:cNvSpPr>
          <p:nvPr>
            <p:ph type="ctrTitle" idx="4294967295"/>
          </p:nvPr>
        </p:nvSpPr>
        <p:spPr>
          <a:xfrm>
            <a:off x="736788" y="1335463"/>
            <a:ext cx="7772400" cy="116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Lora"/>
              <a:buNone/>
            </a:pPr>
            <a:r>
              <a:rPr lang="fr-CA" sz="4000" dirty="0">
                <a:highlight>
                  <a:srgbClr val="FFE599"/>
                </a:highlight>
              </a:rPr>
              <a:t> Activity: Flow </a:t>
            </a:r>
            <a:r>
              <a:rPr lang="fr-CA" sz="4000" dirty="0" err="1">
                <a:highlight>
                  <a:srgbClr val="FFE599"/>
                </a:highlight>
              </a:rPr>
              <a:t>meditation</a:t>
            </a:r>
            <a:endParaRPr sz="4000" b="1" i="0" u="none" strike="noStrike" cap="none" dirty="0">
              <a:solidFill>
                <a:srgbClr val="FFE599"/>
              </a:solidFill>
              <a:highlight>
                <a:srgbClr val="FFE599"/>
              </a:highlight>
              <a:latin typeface="Lora"/>
              <a:ea typeface="Lora"/>
              <a:cs typeface="Lora"/>
              <a:sym typeface="Lora"/>
            </a:endParaRPr>
          </a:p>
        </p:txBody>
      </p:sp>
      <p:pic>
        <p:nvPicPr>
          <p:cNvPr id="219" name="Google Shape;219;p25" descr="Otter with yellow lines coming from top of head denoting an idea or thinking "/>
          <p:cNvPicPr preferRelativeResize="0"/>
          <p:nvPr/>
        </p:nvPicPr>
        <p:blipFill>
          <a:blip r:embed="rId3">
            <a:alphaModFix/>
          </a:blip>
          <a:stretch>
            <a:fillRect/>
          </a:stretch>
        </p:blipFill>
        <p:spPr>
          <a:xfrm>
            <a:off x="3469225" y="2385377"/>
            <a:ext cx="2307551" cy="2307551"/>
          </a:xfrm>
          <a:prstGeom prst="rect">
            <a:avLst/>
          </a:prstGeom>
          <a:noFill/>
          <a:ln>
            <a:noFill/>
          </a:ln>
        </p:spPr>
      </p:pic>
      <p:sp>
        <p:nvSpPr>
          <p:cNvPr id="4" name="Slide Number Placeholder 2">
            <a:extLst>
              <a:ext uri="{FF2B5EF4-FFF2-40B4-BE49-F238E27FC236}">
                <a16:creationId xmlns:a16="http://schemas.microsoft.com/office/drawing/2014/main" id="{6802AD83-CDC6-4013-B39E-BCFC4D92CF16}"/>
              </a:ext>
            </a:extLst>
          </p:cNvPr>
          <p:cNvSpPr>
            <a:spLocks noGrp="1"/>
          </p:cNvSpPr>
          <p:nvPr>
            <p:ph type="sldNum" idx="12"/>
          </p:nvPr>
        </p:nvSpPr>
        <p:spPr>
          <a:xfrm>
            <a:off x="8440475" y="4658550"/>
            <a:ext cx="548700" cy="351600"/>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37</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sp>
        <p:nvSpPr>
          <p:cNvPr id="218" name="Google Shape;218;p25"/>
          <p:cNvSpPr txBox="1">
            <a:spLocks noGrp="1"/>
          </p:cNvSpPr>
          <p:nvPr>
            <p:ph type="ctrTitle" idx="4294967295"/>
          </p:nvPr>
        </p:nvSpPr>
        <p:spPr>
          <a:xfrm>
            <a:off x="736788" y="1335463"/>
            <a:ext cx="7772400" cy="116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Lora"/>
              <a:buNone/>
            </a:pPr>
            <a:r>
              <a:rPr lang="fr-CA" sz="4000" dirty="0">
                <a:highlight>
                  <a:srgbClr val="FFE599"/>
                </a:highlight>
              </a:rPr>
              <a:t>  Activité: Méditation Flow</a:t>
            </a:r>
            <a:r>
              <a:rPr lang="fr-CA" sz="4000" dirty="0">
                <a:solidFill>
                  <a:srgbClr val="FFE599"/>
                </a:solidFill>
                <a:highlight>
                  <a:srgbClr val="FFE599"/>
                </a:highlight>
              </a:rPr>
              <a:t>..</a:t>
            </a:r>
            <a:endParaRPr sz="4000" b="1" i="0" u="none" strike="noStrike" cap="none" dirty="0">
              <a:solidFill>
                <a:srgbClr val="FFE599"/>
              </a:solidFill>
              <a:highlight>
                <a:srgbClr val="FFE599"/>
              </a:highlight>
              <a:latin typeface="Lora"/>
              <a:ea typeface="Lora"/>
              <a:cs typeface="Lora"/>
              <a:sym typeface="Lora"/>
            </a:endParaRPr>
          </a:p>
        </p:txBody>
      </p:sp>
      <p:pic>
        <p:nvPicPr>
          <p:cNvPr id="219" name="Google Shape;219;p25" descr="Loutre avec des lignes jaunes partant de la tête, indiquant une idée ou une pensée."/>
          <p:cNvPicPr preferRelativeResize="0"/>
          <p:nvPr/>
        </p:nvPicPr>
        <p:blipFill>
          <a:blip r:embed="rId3">
            <a:alphaModFix/>
          </a:blip>
          <a:stretch>
            <a:fillRect/>
          </a:stretch>
        </p:blipFill>
        <p:spPr>
          <a:xfrm>
            <a:off x="3469225" y="2385377"/>
            <a:ext cx="2307551" cy="2307551"/>
          </a:xfrm>
          <a:prstGeom prst="rect">
            <a:avLst/>
          </a:prstGeom>
          <a:noFill/>
          <a:ln>
            <a:noFill/>
          </a:ln>
        </p:spPr>
      </p:pic>
      <p:sp>
        <p:nvSpPr>
          <p:cNvPr id="4" name="Slide Number Placeholder 2">
            <a:extLst>
              <a:ext uri="{FF2B5EF4-FFF2-40B4-BE49-F238E27FC236}">
                <a16:creationId xmlns:a16="http://schemas.microsoft.com/office/drawing/2014/main" id="{0AB51B27-2B48-4468-BE65-F627D73BA116}"/>
              </a:ext>
            </a:extLst>
          </p:cNvPr>
          <p:cNvSpPr>
            <a:spLocks noGrp="1"/>
          </p:cNvSpPr>
          <p:nvPr>
            <p:ph type="sldNum" idx="12"/>
          </p:nvPr>
        </p:nvSpPr>
        <p:spPr>
          <a:xfrm>
            <a:off x="8440475" y="4658550"/>
            <a:ext cx="548700" cy="351600"/>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38</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 name="Title 1">
            <a:extLst>
              <a:ext uri="{FF2B5EF4-FFF2-40B4-BE49-F238E27FC236}">
                <a16:creationId xmlns:a16="http://schemas.microsoft.com/office/drawing/2014/main" id="{12025311-7D91-4818-A095-2B3E25797A65}"/>
              </a:ext>
            </a:extLst>
          </p:cNvPr>
          <p:cNvSpPr>
            <a:spLocks noGrp="1"/>
          </p:cNvSpPr>
          <p:nvPr>
            <p:ph type="title" idx="4294967295"/>
          </p:nvPr>
        </p:nvSpPr>
        <p:spPr>
          <a:xfrm>
            <a:off x="1905125" y="1938650"/>
            <a:ext cx="6809700" cy="435600"/>
          </a:xfrm>
        </p:spPr>
        <p:txBody>
          <a:bodyPr/>
          <a:lstStyle/>
          <a:p>
            <a:pPr rtl="0"/>
            <a:r>
              <a:rPr lang="fr-CA" sz="4800" dirty="0">
                <a:highlight>
                  <a:srgbClr val="FFE599"/>
                </a:highlight>
              </a:rPr>
              <a:t>Group discussion</a:t>
            </a:r>
            <a:endParaRPr lang="en-US" dirty="0"/>
          </a:p>
        </p:txBody>
      </p:sp>
      <p:pic>
        <p:nvPicPr>
          <p:cNvPr id="226" name="Google Shape;226;p26" descr="Speech bubbles to denote group discussion"/>
          <p:cNvPicPr preferRelativeResize="0"/>
          <p:nvPr/>
        </p:nvPicPr>
        <p:blipFill>
          <a:blip r:embed="rId3">
            <a:alphaModFix/>
          </a:blip>
          <a:stretch>
            <a:fillRect/>
          </a:stretch>
        </p:blipFill>
        <p:spPr>
          <a:xfrm>
            <a:off x="3341375" y="2682250"/>
            <a:ext cx="2461250" cy="2461250"/>
          </a:xfrm>
          <a:prstGeom prst="rect">
            <a:avLst/>
          </a:prstGeom>
          <a:noFill/>
          <a:ln>
            <a:noFill/>
          </a:ln>
        </p:spPr>
      </p:pic>
      <p:sp>
        <p:nvSpPr>
          <p:cNvPr id="3" name="Slide Number Placeholder 2">
            <a:extLst>
              <a:ext uri="{FF2B5EF4-FFF2-40B4-BE49-F238E27FC236}">
                <a16:creationId xmlns:a16="http://schemas.microsoft.com/office/drawing/2014/main" id="{F0125C9C-58B8-499F-B481-24BA6EB29EA8}"/>
              </a:ext>
            </a:extLst>
          </p:cNvPr>
          <p:cNvSpPr>
            <a:spLocks noGrp="1"/>
          </p:cNvSpPr>
          <p:nvPr>
            <p:ph type="sldNum" idx="12"/>
          </p:nvPr>
        </p:nvSpPr>
        <p:spPr>
          <a:xfrm>
            <a:off x="8440475" y="4658550"/>
            <a:ext cx="548700" cy="351600"/>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39</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47"/>
        <p:cNvGrpSpPr/>
        <p:nvPr/>
      </p:nvGrpSpPr>
      <p:grpSpPr>
        <a:xfrm>
          <a:off x="0" y="0"/>
          <a:ext cx="0" cy="0"/>
          <a:chOff x="0" y="0"/>
          <a:chExt cx="0" cy="0"/>
        </a:xfrm>
      </p:grpSpPr>
      <p:sp>
        <p:nvSpPr>
          <p:cNvPr id="2" name="TextBox 1">
            <a:extLst>
              <a:ext uri="{FF2B5EF4-FFF2-40B4-BE49-F238E27FC236}">
                <a16:creationId xmlns:a16="http://schemas.microsoft.com/office/drawing/2014/main" id="{39FEDCC4-35FF-494D-84DD-F0978868D19D}"/>
              </a:ext>
            </a:extLst>
          </p:cNvPr>
          <p:cNvSpPr txBox="1"/>
          <p:nvPr/>
        </p:nvSpPr>
        <p:spPr>
          <a:xfrm>
            <a:off x="-9400" y="-295585"/>
            <a:ext cx="5913120" cy="307777"/>
          </a:xfrm>
          <a:prstGeom prst="rect">
            <a:avLst/>
          </a:prstGeom>
          <a:noFill/>
        </p:spPr>
        <p:txBody>
          <a:bodyPr wrap="square" rtlCol="0">
            <a:spAutoFit/>
          </a:bodyPr>
          <a:lstStyle/>
          <a:p>
            <a:r>
              <a:rPr lang="en-CA" dirty="0"/>
              <a:t>Aperçu </a:t>
            </a:r>
            <a:endParaRPr lang="en-US" dirty="0"/>
          </a:p>
        </p:txBody>
      </p:sp>
      <p:sp>
        <p:nvSpPr>
          <p:cNvPr id="48" name="Google Shape;48;p8"/>
          <p:cNvSpPr txBox="1">
            <a:spLocks noGrp="1"/>
          </p:cNvSpPr>
          <p:nvPr>
            <p:ph type="title"/>
          </p:nvPr>
        </p:nvSpPr>
        <p:spPr>
          <a:xfrm>
            <a:off x="1523291" y="922668"/>
            <a:ext cx="6239459" cy="43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000"/>
              <a:buFont typeface="Lora"/>
              <a:buNone/>
            </a:pPr>
            <a:r>
              <a:rPr lang="fr-CA" dirty="0">
                <a:highlight>
                  <a:srgbClr val="FFE599"/>
                </a:highlight>
              </a:rPr>
              <a:t>Aujourd’hui, je vais vous demander…</a:t>
            </a:r>
            <a:endParaRPr sz="1200" b="0" dirty="0">
              <a:highlight>
                <a:srgbClr val="FFE599"/>
              </a:highlight>
            </a:endParaRPr>
          </a:p>
        </p:txBody>
      </p:sp>
      <p:sp>
        <p:nvSpPr>
          <p:cNvPr id="49" name="Google Shape;49;p8"/>
          <p:cNvSpPr txBox="1">
            <a:spLocks noGrp="1"/>
          </p:cNvSpPr>
          <p:nvPr>
            <p:ph type="body" idx="1"/>
          </p:nvPr>
        </p:nvSpPr>
        <p:spPr>
          <a:xfrm>
            <a:off x="1381249" y="1331465"/>
            <a:ext cx="6809700" cy="3112200"/>
          </a:xfrm>
          <a:prstGeom prst="rect">
            <a:avLst/>
          </a:prstGeom>
          <a:noFill/>
          <a:ln>
            <a:noFill/>
          </a:ln>
        </p:spPr>
        <p:txBody>
          <a:bodyPr spcFirstLastPara="1" wrap="square" lIns="91425" tIns="91425" rIns="91425" bIns="91425" anchor="t" anchorCtr="0">
            <a:noAutofit/>
          </a:bodyPr>
          <a:lstStyle/>
          <a:p>
            <a:pPr marL="76200" lvl="0" indent="0" algn="l" rtl="0">
              <a:lnSpc>
                <a:spcPct val="100000"/>
              </a:lnSpc>
              <a:spcBef>
                <a:spcPts val="0"/>
              </a:spcBef>
              <a:spcAft>
                <a:spcPts val="0"/>
              </a:spcAft>
              <a:buSzPts val="2400"/>
              <a:buNone/>
            </a:pPr>
            <a:endParaRPr sz="1800" dirty="0"/>
          </a:p>
          <a:p>
            <a:pPr marL="457200" lvl="0" indent="-381000" algn="l" rtl="0">
              <a:lnSpc>
                <a:spcPct val="100000"/>
              </a:lnSpc>
              <a:spcBef>
                <a:spcPts val="0"/>
              </a:spcBef>
              <a:spcAft>
                <a:spcPts val="0"/>
              </a:spcAft>
              <a:buClr>
                <a:srgbClr val="FFE599"/>
              </a:buClr>
              <a:buSzPts val="2400"/>
              <a:buChar char="◉"/>
            </a:pPr>
            <a:r>
              <a:rPr lang="fr-CA" sz="1800" dirty="0"/>
              <a:t>De faire de l’écriture libre</a:t>
            </a:r>
            <a:endParaRPr dirty="0"/>
          </a:p>
          <a:p>
            <a:pPr marL="457200" lvl="0" indent="-228600" algn="l" rtl="0">
              <a:lnSpc>
                <a:spcPct val="100000"/>
              </a:lnSpc>
              <a:spcBef>
                <a:spcPts val="0"/>
              </a:spcBef>
              <a:spcAft>
                <a:spcPts val="0"/>
              </a:spcAft>
              <a:buSzPts val="2400"/>
              <a:buNone/>
            </a:pPr>
            <a:endParaRPr sz="1800" dirty="0"/>
          </a:p>
          <a:p>
            <a:pPr marL="457200" lvl="0" indent="-381000" algn="l" rtl="0">
              <a:lnSpc>
                <a:spcPct val="100000"/>
              </a:lnSpc>
              <a:spcBef>
                <a:spcPts val="0"/>
              </a:spcBef>
              <a:spcAft>
                <a:spcPts val="0"/>
              </a:spcAft>
              <a:buClr>
                <a:srgbClr val="FFE599"/>
              </a:buClr>
              <a:buSzPts val="2400"/>
              <a:buChar char="◉"/>
            </a:pPr>
            <a:r>
              <a:rPr lang="fr-CA" sz="1800" dirty="0"/>
              <a:t>D’utiliser vos sens et votre intuition</a:t>
            </a:r>
            <a:endParaRPr sz="1800" dirty="0"/>
          </a:p>
          <a:p>
            <a:pPr marL="457200" lvl="0" indent="0" algn="l" rtl="0">
              <a:lnSpc>
                <a:spcPct val="100000"/>
              </a:lnSpc>
              <a:spcBef>
                <a:spcPts val="0"/>
              </a:spcBef>
              <a:spcAft>
                <a:spcPts val="0"/>
              </a:spcAft>
              <a:buNone/>
            </a:pPr>
            <a:endParaRPr sz="1800" dirty="0"/>
          </a:p>
          <a:p>
            <a:pPr marL="457200" lvl="0" indent="-381000" algn="l" rtl="0">
              <a:lnSpc>
                <a:spcPct val="100000"/>
              </a:lnSpc>
              <a:spcBef>
                <a:spcPts val="0"/>
              </a:spcBef>
              <a:spcAft>
                <a:spcPts val="0"/>
              </a:spcAft>
              <a:buClr>
                <a:srgbClr val="FFE599"/>
              </a:buClr>
              <a:buSzPts val="2400"/>
              <a:buChar char="◉"/>
            </a:pPr>
            <a:r>
              <a:rPr lang="fr-CA" sz="1800" dirty="0"/>
              <a:t>De sortir légèrement hors de votre zone de confort</a:t>
            </a:r>
            <a:endParaRPr sz="1800" dirty="0"/>
          </a:p>
          <a:p>
            <a:pPr marL="0" lvl="0" indent="0" algn="l" rtl="0">
              <a:lnSpc>
                <a:spcPct val="100000"/>
              </a:lnSpc>
              <a:spcBef>
                <a:spcPts val="0"/>
              </a:spcBef>
              <a:spcAft>
                <a:spcPts val="0"/>
              </a:spcAft>
              <a:buNone/>
            </a:pPr>
            <a:endParaRPr sz="1800" dirty="0"/>
          </a:p>
          <a:p>
            <a:pPr marL="457200" lvl="0" indent="-381000" algn="l" rtl="0">
              <a:spcBef>
                <a:spcPts val="0"/>
              </a:spcBef>
              <a:spcAft>
                <a:spcPts val="0"/>
              </a:spcAft>
              <a:buClr>
                <a:srgbClr val="FFE599"/>
              </a:buClr>
              <a:buSzPts val="2400"/>
              <a:buChar char="◉"/>
            </a:pPr>
            <a:r>
              <a:rPr lang="fr-CA" sz="1800" dirty="0">
                <a:solidFill>
                  <a:schemeClr val="dk1"/>
                </a:solidFill>
              </a:rPr>
              <a:t>De comprendre que la créativité est un processus accessible à tout le monde</a:t>
            </a:r>
            <a:endParaRPr sz="1800" dirty="0">
              <a:solidFill>
                <a:schemeClr val="dk1"/>
              </a:solidFill>
            </a:endParaRPr>
          </a:p>
          <a:p>
            <a:pPr marL="0" lvl="0" indent="0" algn="l" rtl="0">
              <a:spcBef>
                <a:spcPts val="0"/>
              </a:spcBef>
              <a:spcAft>
                <a:spcPts val="0"/>
              </a:spcAft>
              <a:buNone/>
            </a:pPr>
            <a:endParaRPr sz="1800" dirty="0">
              <a:solidFill>
                <a:schemeClr val="dk1"/>
              </a:solidFill>
            </a:endParaRPr>
          </a:p>
          <a:p>
            <a:pPr marL="457200" lvl="0" indent="-381000" algn="l" rtl="0">
              <a:spcBef>
                <a:spcPts val="0"/>
              </a:spcBef>
              <a:spcAft>
                <a:spcPts val="0"/>
              </a:spcAft>
              <a:buClr>
                <a:srgbClr val="FFE599"/>
              </a:buClr>
              <a:buSzPts val="2400"/>
              <a:buChar char="◉"/>
            </a:pPr>
            <a:r>
              <a:rPr lang="fr-CA" sz="1800" dirty="0">
                <a:solidFill>
                  <a:schemeClr val="dk1"/>
                </a:solidFill>
              </a:rPr>
              <a:t>Et de vous amuser avant tout! </a:t>
            </a:r>
            <a:endParaRPr sz="1600" dirty="0"/>
          </a:p>
        </p:txBody>
      </p:sp>
      <p:pic>
        <p:nvPicPr>
          <p:cNvPr id="54" name="Google Shape;54;p8" descr="Un morceau de papier avec l'image d'une empreinte de patte et un pinceau. "/>
          <p:cNvPicPr preferRelativeResize="0"/>
          <p:nvPr/>
        </p:nvPicPr>
        <p:blipFill>
          <a:blip r:embed="rId3">
            <a:alphaModFix/>
          </a:blip>
          <a:stretch>
            <a:fillRect/>
          </a:stretch>
        </p:blipFill>
        <p:spPr>
          <a:xfrm>
            <a:off x="-9400" y="282325"/>
            <a:ext cx="1486026" cy="1486026"/>
          </a:xfrm>
          <a:prstGeom prst="rect">
            <a:avLst/>
          </a:prstGeom>
          <a:noFill/>
          <a:ln>
            <a:noFill/>
          </a:ln>
        </p:spPr>
      </p:pic>
      <p:sp>
        <p:nvSpPr>
          <p:cNvPr id="3" name="Slide Number Placeholder 2">
            <a:extLst>
              <a:ext uri="{FF2B5EF4-FFF2-40B4-BE49-F238E27FC236}">
                <a16:creationId xmlns:a16="http://schemas.microsoft.com/office/drawing/2014/main" id="{969A8C8F-2983-41AF-BA63-FB7E165032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4</a:t>
            </a:fld>
            <a:endParaRPr lang="fr-C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223"/>
        <p:cNvGrpSpPr/>
        <p:nvPr/>
      </p:nvGrpSpPr>
      <p:grpSpPr>
        <a:xfrm>
          <a:off x="0" y="0"/>
          <a:ext cx="0" cy="0"/>
          <a:chOff x="0" y="0"/>
          <a:chExt cx="0" cy="0"/>
        </a:xfrm>
      </p:grpSpPr>
      <p:sp>
        <p:nvSpPr>
          <p:cNvPr id="224" name="Google Shape;224;p26"/>
          <p:cNvSpPr txBox="1">
            <a:spLocks noGrp="1"/>
          </p:cNvSpPr>
          <p:nvPr>
            <p:ph type="ctrTitle" idx="4294967295"/>
          </p:nvPr>
        </p:nvSpPr>
        <p:spPr>
          <a:xfrm>
            <a:off x="685800" y="1700310"/>
            <a:ext cx="7772400" cy="115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Lora"/>
              <a:buNone/>
            </a:pPr>
            <a:r>
              <a:rPr lang="fr-CA" sz="4800" dirty="0">
                <a:highlight>
                  <a:srgbClr val="FFE599"/>
                </a:highlight>
              </a:rPr>
              <a:t>D</a:t>
            </a:r>
            <a:r>
              <a:rPr lang="fr-CA" sz="4800" b="1" i="0" u="none" strike="noStrike" cap="none" dirty="0">
                <a:solidFill>
                  <a:srgbClr val="000000"/>
                </a:solidFill>
                <a:highlight>
                  <a:srgbClr val="FFE599"/>
                </a:highlight>
                <a:latin typeface="Lora"/>
                <a:ea typeface="Lora"/>
                <a:cs typeface="Lora"/>
                <a:sym typeface="Lora"/>
              </a:rPr>
              <a:t>iscussion de groupe</a:t>
            </a:r>
            <a:endParaRPr sz="4800" b="1" i="0" u="none" strike="noStrike" cap="none" dirty="0">
              <a:solidFill>
                <a:srgbClr val="000000"/>
              </a:solidFill>
              <a:highlight>
                <a:srgbClr val="FFE599"/>
              </a:highlight>
              <a:latin typeface="Lora"/>
              <a:ea typeface="Lora"/>
              <a:cs typeface="Lora"/>
              <a:sym typeface="Lora"/>
            </a:endParaRPr>
          </a:p>
        </p:txBody>
      </p:sp>
      <p:pic>
        <p:nvPicPr>
          <p:cNvPr id="226" name="Google Shape;226;p26" descr="Bulles d'expression pour signaler les discussions de groupe"/>
          <p:cNvPicPr preferRelativeResize="0"/>
          <p:nvPr/>
        </p:nvPicPr>
        <p:blipFill>
          <a:blip r:embed="rId3">
            <a:alphaModFix/>
          </a:blip>
          <a:stretch>
            <a:fillRect/>
          </a:stretch>
        </p:blipFill>
        <p:spPr>
          <a:xfrm>
            <a:off x="3341375" y="2682250"/>
            <a:ext cx="2461250" cy="2461250"/>
          </a:xfrm>
          <a:prstGeom prst="rect">
            <a:avLst/>
          </a:prstGeom>
          <a:noFill/>
          <a:ln>
            <a:noFill/>
          </a:ln>
        </p:spPr>
      </p:pic>
      <p:sp>
        <p:nvSpPr>
          <p:cNvPr id="2" name="Slide Number Placeholder 1">
            <a:extLst>
              <a:ext uri="{FF2B5EF4-FFF2-40B4-BE49-F238E27FC236}">
                <a16:creationId xmlns:a16="http://schemas.microsoft.com/office/drawing/2014/main" id="{8E621B61-CD20-423B-984F-F4D5DA55D477}"/>
              </a:ext>
            </a:extLst>
          </p:cNvPr>
          <p:cNvSpPr>
            <a:spLocks noGrp="1"/>
          </p:cNvSpPr>
          <p:nvPr>
            <p:ph type="sldNum" idx="12"/>
          </p:nvPr>
        </p:nvSpPr>
        <p:spPr>
          <a:xfrm>
            <a:off x="8383142" y="4733284"/>
            <a:ext cx="548700" cy="351600"/>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40</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230"/>
        <p:cNvGrpSpPr/>
        <p:nvPr/>
      </p:nvGrpSpPr>
      <p:grpSpPr>
        <a:xfrm>
          <a:off x="0" y="0"/>
          <a:ext cx="0" cy="0"/>
          <a:chOff x="0" y="0"/>
          <a:chExt cx="0" cy="0"/>
        </a:xfrm>
      </p:grpSpPr>
      <p:sp>
        <p:nvSpPr>
          <p:cNvPr id="3" name="Title 2">
            <a:extLst>
              <a:ext uri="{FF2B5EF4-FFF2-40B4-BE49-F238E27FC236}">
                <a16:creationId xmlns:a16="http://schemas.microsoft.com/office/drawing/2014/main" id="{99AF4981-78DD-4D38-99B5-BCB33E0A1F69}"/>
              </a:ext>
            </a:extLst>
          </p:cNvPr>
          <p:cNvSpPr>
            <a:spLocks noGrp="1"/>
          </p:cNvSpPr>
          <p:nvPr>
            <p:ph type="title"/>
          </p:nvPr>
        </p:nvSpPr>
        <p:spPr>
          <a:xfrm>
            <a:off x="0" y="-242810"/>
            <a:ext cx="5210050" cy="435600"/>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lang="en-CA" sz="2000" b="0" i="0" u="none" strike="noStrike" cap="none" dirty="0">
                <a:solidFill>
                  <a:srgbClr val="000000"/>
                </a:solidFill>
                <a:effectLst/>
                <a:latin typeface="+mj-lt"/>
                <a:sym typeface="Lora"/>
              </a:rPr>
              <a:t>The importance of community 1 of 3</a:t>
            </a:r>
            <a:endParaRPr lang="en-US" dirty="0">
              <a:effectLst/>
              <a:latin typeface="+mj-lt"/>
            </a:endParaRPr>
          </a:p>
          <a:p>
            <a:endParaRPr lang="en-US" dirty="0">
              <a:latin typeface="+mj-lt"/>
            </a:endParaRPr>
          </a:p>
        </p:txBody>
      </p:sp>
      <p:sp>
        <p:nvSpPr>
          <p:cNvPr id="232" name="Google Shape;232;p27"/>
          <p:cNvSpPr txBox="1">
            <a:spLocks noGrp="1"/>
          </p:cNvSpPr>
          <p:nvPr>
            <p:ph type="body" idx="1"/>
          </p:nvPr>
        </p:nvSpPr>
        <p:spPr>
          <a:xfrm>
            <a:off x="1321750" y="1429420"/>
            <a:ext cx="7212650" cy="3112200"/>
          </a:xfrm>
          <a:prstGeom prst="rect">
            <a:avLst/>
          </a:prstGeom>
        </p:spPr>
        <p:txBody>
          <a:bodyPr spcFirstLastPara="1" wrap="square" lIns="91425" tIns="91425" rIns="91425" bIns="91425" anchor="t" anchorCtr="0">
            <a:noAutofit/>
          </a:bodyPr>
          <a:lstStyle/>
          <a:p>
            <a:pPr marL="180975" indent="-180975">
              <a:lnSpc>
                <a:spcPct val="115000"/>
              </a:lnSpc>
              <a:spcBef>
                <a:spcPts val="0"/>
              </a:spcBef>
              <a:buNone/>
            </a:pPr>
            <a:r>
              <a:rPr lang="fr-CA" sz="1600" dirty="0">
                <a:solidFill>
                  <a:srgbClr val="FFE599"/>
                </a:solidFill>
              </a:rPr>
              <a:t>◉</a:t>
            </a:r>
            <a:r>
              <a:rPr lang="fr-CA" sz="1600" dirty="0">
                <a:solidFill>
                  <a:srgbClr val="FFCD00"/>
                </a:solidFill>
              </a:rPr>
              <a:t> </a:t>
            </a:r>
            <a:r>
              <a:rPr lang="fr-CA" sz="1600" dirty="0" err="1">
                <a:solidFill>
                  <a:schemeClr val="dk1"/>
                </a:solidFill>
              </a:rPr>
              <a:t>Creativity</a:t>
            </a:r>
            <a:r>
              <a:rPr lang="fr-CA" sz="1600" dirty="0">
                <a:solidFill>
                  <a:schemeClr val="dk1"/>
                </a:solidFill>
              </a:rPr>
              <a:t> </a:t>
            </a:r>
            <a:r>
              <a:rPr lang="fr-CA" sz="1600" dirty="0" err="1">
                <a:solidFill>
                  <a:schemeClr val="dk1"/>
                </a:solidFill>
              </a:rPr>
              <a:t>requires</a:t>
            </a:r>
            <a:r>
              <a:rPr lang="fr-CA" sz="1600" dirty="0">
                <a:solidFill>
                  <a:schemeClr val="dk1"/>
                </a:solidFill>
              </a:rPr>
              <a:t> </a:t>
            </a:r>
            <a:r>
              <a:rPr lang="fr-CA" sz="1600" dirty="0" err="1">
                <a:solidFill>
                  <a:schemeClr val="dk1"/>
                </a:solidFill>
              </a:rPr>
              <a:t>learning</a:t>
            </a:r>
            <a:r>
              <a:rPr lang="fr-CA" sz="1600" dirty="0">
                <a:solidFill>
                  <a:schemeClr val="dk1"/>
                </a:solidFill>
              </a:rPr>
              <a:t> </a:t>
            </a:r>
            <a:r>
              <a:rPr lang="fr-CA" sz="1600" dirty="0" err="1">
                <a:solidFill>
                  <a:schemeClr val="dk1"/>
                </a:solidFill>
              </a:rPr>
              <a:t>from</a:t>
            </a:r>
            <a:r>
              <a:rPr lang="fr-CA" sz="1600" dirty="0">
                <a:solidFill>
                  <a:schemeClr val="dk1"/>
                </a:solidFill>
              </a:rPr>
              <a:t> </a:t>
            </a:r>
            <a:r>
              <a:rPr lang="fr-CA" sz="1600" dirty="0" err="1">
                <a:solidFill>
                  <a:schemeClr val="dk1"/>
                </a:solidFill>
              </a:rPr>
              <a:t>many</a:t>
            </a:r>
            <a:r>
              <a:rPr lang="fr-CA" sz="1600" dirty="0">
                <a:solidFill>
                  <a:schemeClr val="dk1"/>
                </a:solidFill>
              </a:rPr>
              <a:t> </a:t>
            </a:r>
            <a:r>
              <a:rPr lang="fr-CA" sz="1600" dirty="0" err="1">
                <a:solidFill>
                  <a:schemeClr val="dk1"/>
                </a:solidFill>
              </a:rPr>
              <a:t>different</a:t>
            </a:r>
            <a:r>
              <a:rPr lang="fr-CA" sz="1600" dirty="0">
                <a:solidFill>
                  <a:schemeClr val="dk1"/>
                </a:solidFill>
              </a:rPr>
              <a:t> sources</a:t>
            </a:r>
            <a:endParaRPr sz="1600" dirty="0">
              <a:solidFill>
                <a:schemeClr val="dk1"/>
              </a:solidFill>
            </a:endParaRPr>
          </a:p>
          <a:p>
            <a:pPr marL="180975" indent="-180975">
              <a:lnSpc>
                <a:spcPct val="115000"/>
              </a:lnSpc>
              <a:spcBef>
                <a:spcPts val="0"/>
              </a:spcBef>
            </a:pPr>
            <a:endParaRPr sz="1600" dirty="0">
              <a:solidFill>
                <a:schemeClr val="dk1"/>
              </a:solidFill>
            </a:endParaRPr>
          </a:p>
          <a:p>
            <a:pPr marL="180975" indent="-180975">
              <a:lnSpc>
                <a:spcPct val="115000"/>
              </a:lnSpc>
              <a:spcBef>
                <a:spcPts val="0"/>
              </a:spcBef>
              <a:buNone/>
            </a:pPr>
            <a:r>
              <a:rPr lang="fr-CA" sz="1600" dirty="0">
                <a:solidFill>
                  <a:srgbClr val="FFE599"/>
                </a:solidFill>
              </a:rPr>
              <a:t>◉</a:t>
            </a:r>
            <a:r>
              <a:rPr lang="fr-CA" sz="1600" dirty="0">
                <a:solidFill>
                  <a:srgbClr val="FFCD00"/>
                </a:solidFill>
              </a:rPr>
              <a:t> </a:t>
            </a:r>
            <a:r>
              <a:rPr lang="fr-CA" sz="1600" dirty="0" err="1">
                <a:solidFill>
                  <a:schemeClr val="dk1"/>
                </a:solidFill>
              </a:rPr>
              <a:t>Since</a:t>
            </a:r>
            <a:r>
              <a:rPr lang="fr-CA" sz="1600" dirty="0">
                <a:solidFill>
                  <a:schemeClr val="dk1"/>
                </a:solidFill>
              </a:rPr>
              <a:t> </a:t>
            </a:r>
            <a:r>
              <a:rPr lang="fr-CA" sz="1600" dirty="0" err="1">
                <a:solidFill>
                  <a:schemeClr val="dk1"/>
                </a:solidFill>
              </a:rPr>
              <a:t>learning</a:t>
            </a:r>
            <a:r>
              <a:rPr lang="fr-CA" sz="1600" dirty="0">
                <a:solidFill>
                  <a:schemeClr val="dk1"/>
                </a:solidFill>
              </a:rPr>
              <a:t> </a:t>
            </a:r>
            <a:r>
              <a:rPr lang="fr-CA" sz="1600" dirty="0" err="1">
                <a:solidFill>
                  <a:schemeClr val="dk1"/>
                </a:solidFill>
              </a:rPr>
              <a:t>is</a:t>
            </a:r>
            <a:r>
              <a:rPr lang="fr-CA" sz="1600" dirty="0">
                <a:solidFill>
                  <a:schemeClr val="dk1"/>
                </a:solidFill>
              </a:rPr>
              <a:t> a social process, </a:t>
            </a:r>
            <a:r>
              <a:rPr lang="fr-CA" sz="1600" dirty="0" err="1">
                <a:solidFill>
                  <a:schemeClr val="dk1"/>
                </a:solidFill>
              </a:rPr>
              <a:t>communities</a:t>
            </a:r>
            <a:r>
              <a:rPr lang="fr-CA" sz="1600" dirty="0">
                <a:solidFill>
                  <a:schemeClr val="dk1"/>
                </a:solidFill>
              </a:rPr>
              <a:t> </a:t>
            </a:r>
            <a:r>
              <a:rPr lang="fr-CA" sz="1600" dirty="0" err="1">
                <a:solidFill>
                  <a:schemeClr val="dk1"/>
                </a:solidFill>
              </a:rPr>
              <a:t>offer</a:t>
            </a:r>
            <a:r>
              <a:rPr lang="fr-CA" sz="1600" dirty="0">
                <a:solidFill>
                  <a:schemeClr val="dk1"/>
                </a:solidFill>
              </a:rPr>
              <a:t> the </a:t>
            </a:r>
            <a:r>
              <a:rPr lang="fr-CA" sz="1600" dirty="0" err="1">
                <a:solidFill>
                  <a:schemeClr val="dk1"/>
                </a:solidFill>
              </a:rPr>
              <a:t>opportunity</a:t>
            </a:r>
            <a:r>
              <a:rPr lang="fr-CA" sz="1600" dirty="0">
                <a:solidFill>
                  <a:schemeClr val="dk1"/>
                </a:solidFill>
              </a:rPr>
              <a:t> for the co-construction of </a:t>
            </a:r>
            <a:r>
              <a:rPr lang="fr-CA" sz="1600" dirty="0" err="1">
                <a:solidFill>
                  <a:schemeClr val="dk1"/>
                </a:solidFill>
              </a:rPr>
              <a:t>knowledge</a:t>
            </a:r>
            <a:endParaRPr sz="1600" dirty="0">
              <a:solidFill>
                <a:schemeClr val="dk1"/>
              </a:solidFill>
            </a:endParaRPr>
          </a:p>
          <a:p>
            <a:pPr marL="180975" indent="-180975">
              <a:lnSpc>
                <a:spcPct val="115000"/>
              </a:lnSpc>
              <a:spcBef>
                <a:spcPts val="0"/>
              </a:spcBef>
            </a:pPr>
            <a:endParaRPr sz="1600" dirty="0">
              <a:solidFill>
                <a:schemeClr val="dk1"/>
              </a:solidFill>
            </a:endParaRPr>
          </a:p>
          <a:p>
            <a:pPr marL="180975" indent="-180975">
              <a:lnSpc>
                <a:spcPct val="115000"/>
              </a:lnSpc>
              <a:spcBef>
                <a:spcPts val="0"/>
              </a:spcBef>
              <a:buNone/>
            </a:pPr>
            <a:r>
              <a:rPr lang="fr-CA" sz="1600" dirty="0">
                <a:solidFill>
                  <a:srgbClr val="FFE599"/>
                </a:solidFill>
              </a:rPr>
              <a:t>◉</a:t>
            </a:r>
            <a:r>
              <a:rPr lang="fr-CA" sz="1600" dirty="0">
                <a:solidFill>
                  <a:srgbClr val="FFCD00"/>
                </a:solidFill>
              </a:rPr>
              <a:t> </a:t>
            </a:r>
            <a:r>
              <a:rPr lang="fr-CA" sz="1600" dirty="0" err="1">
                <a:solidFill>
                  <a:schemeClr val="dk1"/>
                </a:solidFill>
              </a:rPr>
              <a:t>Communities</a:t>
            </a:r>
            <a:r>
              <a:rPr lang="fr-CA" sz="1600" dirty="0">
                <a:solidFill>
                  <a:schemeClr val="dk1"/>
                </a:solidFill>
              </a:rPr>
              <a:t> </a:t>
            </a:r>
            <a:r>
              <a:rPr lang="fr-CA" sz="1600" dirty="0" err="1">
                <a:solidFill>
                  <a:schemeClr val="dk1"/>
                </a:solidFill>
              </a:rPr>
              <a:t>favor</a:t>
            </a:r>
            <a:r>
              <a:rPr lang="fr-CA" sz="1600" dirty="0">
                <a:solidFill>
                  <a:schemeClr val="dk1"/>
                </a:solidFill>
              </a:rPr>
              <a:t> </a:t>
            </a:r>
            <a:r>
              <a:rPr lang="fr-CA" sz="1600" dirty="0" err="1">
                <a:solidFill>
                  <a:schemeClr val="dk1"/>
                </a:solidFill>
              </a:rPr>
              <a:t>risk-taking</a:t>
            </a:r>
            <a:r>
              <a:rPr lang="fr-CA" sz="1600" dirty="0">
                <a:solidFill>
                  <a:schemeClr val="dk1"/>
                </a:solidFill>
              </a:rPr>
              <a:t>, </a:t>
            </a:r>
            <a:r>
              <a:rPr lang="fr-CA" sz="1600" dirty="0" err="1">
                <a:solidFill>
                  <a:schemeClr val="dk1"/>
                </a:solidFill>
              </a:rPr>
              <a:t>facilitate</a:t>
            </a:r>
            <a:r>
              <a:rPr lang="fr-CA" sz="1600" dirty="0">
                <a:solidFill>
                  <a:schemeClr val="dk1"/>
                </a:solidFill>
              </a:rPr>
              <a:t> engagement in </a:t>
            </a:r>
            <a:r>
              <a:rPr lang="fr-CA" sz="1600" dirty="0" err="1">
                <a:solidFill>
                  <a:schemeClr val="dk1"/>
                </a:solidFill>
              </a:rPr>
              <a:t>challenging</a:t>
            </a:r>
            <a:r>
              <a:rPr lang="fr-CA" sz="1600" dirty="0">
                <a:solidFill>
                  <a:schemeClr val="dk1"/>
                </a:solidFill>
              </a:rPr>
              <a:t> </a:t>
            </a:r>
            <a:r>
              <a:rPr lang="fr-CA" sz="1600" dirty="0" err="1">
                <a:solidFill>
                  <a:schemeClr val="dk1"/>
                </a:solidFill>
              </a:rPr>
              <a:t>tasks</a:t>
            </a:r>
            <a:r>
              <a:rPr lang="fr-CA" sz="1600" dirty="0">
                <a:solidFill>
                  <a:schemeClr val="dk1"/>
                </a:solidFill>
              </a:rPr>
              <a:t>, and help to </a:t>
            </a:r>
            <a:r>
              <a:rPr lang="fr-CA" sz="1600" dirty="0" err="1">
                <a:solidFill>
                  <a:schemeClr val="dk1"/>
                </a:solidFill>
              </a:rPr>
              <a:t>delve</a:t>
            </a:r>
            <a:r>
              <a:rPr lang="fr-CA" sz="1600" dirty="0">
                <a:solidFill>
                  <a:schemeClr val="dk1"/>
                </a:solidFill>
              </a:rPr>
              <a:t> </a:t>
            </a:r>
            <a:r>
              <a:rPr lang="fr-CA" sz="1600" dirty="0" err="1">
                <a:solidFill>
                  <a:schemeClr val="dk1"/>
                </a:solidFill>
              </a:rPr>
              <a:t>deep</a:t>
            </a:r>
            <a:r>
              <a:rPr lang="fr-CA" sz="1600" dirty="0">
                <a:solidFill>
                  <a:schemeClr val="dk1"/>
                </a:solidFill>
              </a:rPr>
              <a:t> </a:t>
            </a:r>
            <a:r>
              <a:rPr lang="fr-CA" sz="1600" dirty="0" err="1">
                <a:solidFill>
                  <a:schemeClr val="dk1"/>
                </a:solidFill>
              </a:rPr>
              <a:t>into</a:t>
            </a:r>
            <a:r>
              <a:rPr lang="fr-CA" sz="1600" dirty="0">
                <a:solidFill>
                  <a:schemeClr val="dk1"/>
                </a:solidFill>
              </a:rPr>
              <a:t> </a:t>
            </a:r>
            <a:r>
              <a:rPr lang="fr-CA" sz="1600" dirty="0" err="1">
                <a:solidFill>
                  <a:schemeClr val="dk1"/>
                </a:solidFill>
              </a:rPr>
              <a:t>problems</a:t>
            </a:r>
            <a:endParaRPr sz="1600" dirty="0">
              <a:solidFill>
                <a:schemeClr val="dk1"/>
              </a:solidFill>
            </a:endParaRPr>
          </a:p>
          <a:p>
            <a:pPr marL="180975" indent="-180975">
              <a:lnSpc>
                <a:spcPct val="115000"/>
              </a:lnSpc>
              <a:spcBef>
                <a:spcPts val="0"/>
              </a:spcBef>
              <a:buClr>
                <a:schemeClr val="dk1"/>
              </a:buClr>
              <a:buSzPts val="1100"/>
            </a:pPr>
            <a:endParaRPr sz="1600" dirty="0">
              <a:solidFill>
                <a:srgbClr val="FFCD00"/>
              </a:solidFill>
            </a:endParaRPr>
          </a:p>
          <a:p>
            <a:pPr marL="180975" indent="-180975">
              <a:lnSpc>
                <a:spcPct val="115000"/>
              </a:lnSpc>
              <a:spcBef>
                <a:spcPts val="0"/>
              </a:spcBef>
              <a:buClr>
                <a:schemeClr val="dk1"/>
              </a:buClr>
              <a:buSzPts val="1100"/>
              <a:buNone/>
            </a:pPr>
            <a:r>
              <a:rPr lang="fr-CA" sz="1600" dirty="0">
                <a:solidFill>
                  <a:srgbClr val="FFE599"/>
                </a:solidFill>
              </a:rPr>
              <a:t>◉</a:t>
            </a:r>
            <a:r>
              <a:rPr lang="fr-CA" sz="1600" dirty="0">
                <a:solidFill>
                  <a:srgbClr val="FFCD00"/>
                </a:solidFill>
              </a:rPr>
              <a:t> </a:t>
            </a:r>
            <a:r>
              <a:rPr lang="fr-CA" sz="1600" dirty="0">
                <a:solidFill>
                  <a:schemeClr val="dk1"/>
                </a:solidFill>
              </a:rPr>
              <a:t>The right </a:t>
            </a:r>
            <a:r>
              <a:rPr lang="fr-CA" sz="1600" dirty="0" err="1">
                <a:solidFill>
                  <a:schemeClr val="dk1"/>
                </a:solidFill>
              </a:rPr>
              <a:t>community</a:t>
            </a:r>
            <a:r>
              <a:rPr lang="fr-CA" sz="1600" dirty="0">
                <a:solidFill>
                  <a:schemeClr val="dk1"/>
                </a:solidFill>
              </a:rPr>
              <a:t> </a:t>
            </a:r>
            <a:r>
              <a:rPr lang="fr-CA" sz="1600" dirty="0" err="1">
                <a:solidFill>
                  <a:schemeClr val="dk1"/>
                </a:solidFill>
              </a:rPr>
              <a:t>will</a:t>
            </a:r>
            <a:r>
              <a:rPr lang="fr-CA" sz="1600" dirty="0">
                <a:solidFill>
                  <a:schemeClr val="dk1"/>
                </a:solidFill>
              </a:rPr>
              <a:t> </a:t>
            </a:r>
            <a:r>
              <a:rPr lang="fr-CA" sz="1600" dirty="0" err="1">
                <a:solidFill>
                  <a:schemeClr val="dk1"/>
                </a:solidFill>
              </a:rPr>
              <a:t>provide</a:t>
            </a:r>
            <a:r>
              <a:rPr lang="fr-CA" sz="1600" dirty="0">
                <a:solidFill>
                  <a:schemeClr val="dk1"/>
                </a:solidFill>
              </a:rPr>
              <a:t> </a:t>
            </a:r>
            <a:r>
              <a:rPr lang="fr-CA" sz="1600" dirty="0" err="1">
                <a:solidFill>
                  <a:schemeClr val="dk1"/>
                </a:solidFill>
              </a:rPr>
              <a:t>safety</a:t>
            </a:r>
            <a:r>
              <a:rPr lang="fr-CA" sz="1600" dirty="0">
                <a:solidFill>
                  <a:schemeClr val="dk1"/>
                </a:solidFill>
              </a:rPr>
              <a:t>, </a:t>
            </a:r>
            <a:r>
              <a:rPr lang="fr-CA" sz="1600" dirty="0" err="1">
                <a:solidFill>
                  <a:schemeClr val="dk1"/>
                </a:solidFill>
              </a:rPr>
              <a:t>which</a:t>
            </a:r>
            <a:r>
              <a:rPr lang="fr-CA" sz="1600" dirty="0">
                <a:solidFill>
                  <a:schemeClr val="dk1"/>
                </a:solidFill>
              </a:rPr>
              <a:t> </a:t>
            </a:r>
            <a:r>
              <a:rPr lang="fr-CA" sz="1600" dirty="0" err="1">
                <a:solidFill>
                  <a:schemeClr val="dk1"/>
                </a:solidFill>
              </a:rPr>
              <a:t>helps</a:t>
            </a:r>
            <a:r>
              <a:rPr lang="fr-CA" sz="1600" dirty="0">
                <a:solidFill>
                  <a:schemeClr val="dk1"/>
                </a:solidFill>
              </a:rPr>
              <a:t> people follow </a:t>
            </a:r>
            <a:r>
              <a:rPr lang="fr-CA" sz="1600" dirty="0" err="1">
                <a:solidFill>
                  <a:schemeClr val="dk1"/>
                </a:solidFill>
              </a:rPr>
              <a:t>their</a:t>
            </a:r>
            <a:r>
              <a:rPr lang="en-CA" sz="1600" dirty="0">
                <a:solidFill>
                  <a:schemeClr val="dk1"/>
                </a:solidFill>
              </a:rPr>
              <a:t> curiosity and immerse themselves in what interests them</a:t>
            </a:r>
            <a:endParaRPr sz="1600" dirty="0">
              <a:solidFill>
                <a:schemeClr val="dk1"/>
              </a:solidFill>
            </a:endParaRPr>
          </a:p>
        </p:txBody>
      </p:sp>
      <p:pic>
        <p:nvPicPr>
          <p:cNvPr id="235" name="Google Shape;235;p27" descr="Bevy or group of otters "/>
          <p:cNvPicPr preferRelativeResize="0"/>
          <p:nvPr/>
        </p:nvPicPr>
        <p:blipFill>
          <a:blip r:embed="rId3">
            <a:alphaModFix/>
          </a:blip>
          <a:stretch>
            <a:fillRect/>
          </a:stretch>
        </p:blipFill>
        <p:spPr>
          <a:xfrm>
            <a:off x="298675" y="557250"/>
            <a:ext cx="1146601" cy="1136100"/>
          </a:xfrm>
          <a:prstGeom prst="rect">
            <a:avLst/>
          </a:prstGeom>
          <a:noFill/>
          <a:ln>
            <a:noFill/>
          </a:ln>
        </p:spPr>
      </p:pic>
      <p:sp>
        <p:nvSpPr>
          <p:cNvPr id="8" name="Google Shape;231;p27">
            <a:extLst>
              <a:ext uri="{FF2B5EF4-FFF2-40B4-BE49-F238E27FC236}">
                <a16:creationId xmlns:a16="http://schemas.microsoft.com/office/drawing/2014/main" id="{026ED0A1-FAC3-49F0-A5B4-8338AC4012D4}"/>
              </a:ext>
              <a:ext uri="{C183D7F6-B498-43B3-948B-1728B52AA6E4}">
                <adec:decorative xmlns:adec="http://schemas.microsoft.com/office/drawing/2017/decorative" val="1"/>
              </a:ext>
            </a:extLst>
          </p:cNvPr>
          <p:cNvSpPr txBox="1">
            <a:spLocks/>
          </p:cNvSpPr>
          <p:nvPr/>
        </p:nvSpPr>
        <p:spPr>
          <a:xfrm>
            <a:off x="1445276" y="788625"/>
            <a:ext cx="5461875"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The importance of </a:t>
            </a:r>
            <a:r>
              <a:rPr kumimoji="0" lang="fr-CA" sz="2000" b="1" i="0" u="none" strike="noStrike" kern="0" cap="none" spc="0" normalizeH="0" baseline="0" noProof="0" dirty="0" err="1">
                <a:ln>
                  <a:noFill/>
                </a:ln>
                <a:solidFill>
                  <a:srgbClr val="000000"/>
                </a:solidFill>
                <a:effectLst/>
                <a:highlight>
                  <a:srgbClr val="FFE599"/>
                </a:highlight>
                <a:uLnTx/>
                <a:uFillTx/>
                <a:latin typeface="Lora"/>
                <a:sym typeface="Lora"/>
              </a:rPr>
              <a:t>community</a:t>
            </a:r>
            <a:endParaRPr kumimoji="0" lang="fr-CA" sz="2000" b="1" i="0" u="none" strike="noStrike" kern="0" cap="none" spc="0" normalizeH="0" baseline="0" noProof="0" dirty="0">
              <a:ln>
                <a:noFill/>
              </a:ln>
              <a:solidFill>
                <a:srgbClr val="000000"/>
              </a:solidFill>
              <a:effectLst/>
              <a:highlight>
                <a:srgbClr val="FFE599"/>
              </a:highlight>
              <a:uLnTx/>
              <a:uFillTx/>
              <a:latin typeface="Lora"/>
              <a:sym typeface="Lora"/>
            </a:endParaRPr>
          </a:p>
        </p:txBody>
      </p:sp>
      <p:sp>
        <p:nvSpPr>
          <p:cNvPr id="2" name="Slide Number Placeholder 1">
            <a:extLst>
              <a:ext uri="{FF2B5EF4-FFF2-40B4-BE49-F238E27FC236}">
                <a16:creationId xmlns:a16="http://schemas.microsoft.com/office/drawing/2014/main" id="{2D2C8744-3930-4726-B9F1-A86549B721E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41</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230"/>
        <p:cNvGrpSpPr/>
        <p:nvPr/>
      </p:nvGrpSpPr>
      <p:grpSpPr>
        <a:xfrm>
          <a:off x="0" y="0"/>
          <a:ext cx="0" cy="0"/>
          <a:chOff x="0" y="0"/>
          <a:chExt cx="0" cy="0"/>
        </a:xfrm>
      </p:grpSpPr>
      <p:sp>
        <p:nvSpPr>
          <p:cNvPr id="4" name="Title 3">
            <a:extLst>
              <a:ext uri="{FF2B5EF4-FFF2-40B4-BE49-F238E27FC236}">
                <a16:creationId xmlns:a16="http://schemas.microsoft.com/office/drawing/2014/main" id="{44003B6B-D181-4876-9BF0-75EE09499BB2}"/>
              </a:ext>
            </a:extLst>
          </p:cNvPr>
          <p:cNvSpPr>
            <a:spLocks noGrp="1"/>
          </p:cNvSpPr>
          <p:nvPr>
            <p:ph type="title"/>
          </p:nvPr>
        </p:nvSpPr>
        <p:spPr>
          <a:xfrm>
            <a:off x="0" y="-217800"/>
            <a:ext cx="3878400" cy="435600"/>
          </a:xfrm>
        </p:spPr>
        <p:txBody>
          <a:bodyPr/>
          <a:lstStyle/>
          <a:p>
            <a:pPr rtl="0"/>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L’importance</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de la </a:t>
            </a:r>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communauté</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1 de 3</a:t>
            </a:r>
            <a:endParaRPr lang="en-US" dirty="0">
              <a:effectLst/>
            </a:endParaRPr>
          </a:p>
          <a:p>
            <a:endParaRPr lang="en-US" dirty="0"/>
          </a:p>
        </p:txBody>
      </p:sp>
      <p:sp>
        <p:nvSpPr>
          <p:cNvPr id="232" name="Google Shape;232;p27"/>
          <p:cNvSpPr txBox="1">
            <a:spLocks noGrp="1"/>
          </p:cNvSpPr>
          <p:nvPr>
            <p:ph type="body" idx="1"/>
          </p:nvPr>
        </p:nvSpPr>
        <p:spPr>
          <a:xfrm>
            <a:off x="1589974" y="1502572"/>
            <a:ext cx="6809700" cy="3112200"/>
          </a:xfrm>
          <a:prstGeom prst="rect">
            <a:avLst/>
          </a:prstGeom>
        </p:spPr>
        <p:txBody>
          <a:bodyPr spcFirstLastPara="1" wrap="square" lIns="91425" tIns="91425" rIns="91425" bIns="91425" anchor="t" anchorCtr="0">
            <a:noAutofit/>
          </a:bodyPr>
          <a:lstStyle/>
          <a:p>
            <a:pPr marL="176213" lvl="0" indent="-176213" algn="l" rtl="0">
              <a:lnSpc>
                <a:spcPct val="115000"/>
              </a:lnSpc>
              <a:spcBef>
                <a:spcPts val="0"/>
              </a:spcBef>
              <a:spcAft>
                <a:spcPts val="0"/>
              </a:spcAft>
              <a:buNone/>
            </a:pPr>
            <a:r>
              <a:rPr lang="fr-CA" sz="1600" dirty="0">
                <a:solidFill>
                  <a:srgbClr val="FFE599"/>
                </a:solidFill>
              </a:rPr>
              <a:t>◉</a:t>
            </a:r>
            <a:r>
              <a:rPr lang="fr-CA" sz="1600" dirty="0">
                <a:solidFill>
                  <a:srgbClr val="FFCD00"/>
                </a:solidFill>
              </a:rPr>
              <a:t> </a:t>
            </a:r>
            <a:r>
              <a:rPr lang="fr-CA" sz="1600" dirty="0">
                <a:solidFill>
                  <a:schemeClr val="dk1"/>
                </a:solidFill>
              </a:rPr>
              <a:t>La créativité exige d’apprendre de nombreuses sources différentes</a:t>
            </a: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Comme l’apprentissage est un processus social, les communautés offrent la possibilité de </a:t>
            </a:r>
            <a:r>
              <a:rPr lang="fr-CA" sz="1600" dirty="0" err="1">
                <a:solidFill>
                  <a:schemeClr val="dk1"/>
                </a:solidFill>
              </a:rPr>
              <a:t>co-construire</a:t>
            </a:r>
            <a:r>
              <a:rPr lang="fr-CA" sz="1600" dirty="0">
                <a:solidFill>
                  <a:schemeClr val="dk1"/>
                </a:solidFill>
              </a:rPr>
              <a:t> des connaissances</a:t>
            </a: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1600" dirty="0">
                <a:solidFill>
                  <a:srgbClr val="FFE599"/>
                </a:solidFill>
              </a:rPr>
              <a:t>◉</a:t>
            </a:r>
            <a:r>
              <a:rPr lang="fr-CA" sz="1600" dirty="0">
                <a:solidFill>
                  <a:schemeClr val="dk1"/>
                </a:solidFill>
              </a:rPr>
              <a:t> </a:t>
            </a:r>
            <a:r>
              <a:rPr lang="fr-CA" sz="1600" dirty="0">
                <a:solidFill>
                  <a:schemeClr val="dk1"/>
                </a:solidFill>
                <a:highlight>
                  <a:srgbClr val="FFFFFF"/>
                </a:highlight>
              </a:rPr>
              <a:t>Les communautés favorisent la prise de risques, facilitent l’engagement dans des tâches difficiles et aident à approfondir les problèmes</a:t>
            </a: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La bonne communauté assurera la sécurité, ce qui aidera les gens à suivre leur curiosité et se plonger dans ce qui les intéresse</a:t>
            </a:r>
            <a:endParaRPr sz="16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00" dirty="0">
              <a:solidFill>
                <a:schemeClr val="dk1"/>
              </a:solidFill>
            </a:endParaRPr>
          </a:p>
        </p:txBody>
      </p:sp>
      <p:pic>
        <p:nvPicPr>
          <p:cNvPr id="235" name="Google Shape;235;p27" descr="un groupe de loutres."/>
          <p:cNvPicPr preferRelativeResize="0"/>
          <p:nvPr/>
        </p:nvPicPr>
        <p:blipFill>
          <a:blip r:embed="rId3">
            <a:alphaModFix/>
          </a:blip>
          <a:stretch>
            <a:fillRect/>
          </a:stretch>
        </p:blipFill>
        <p:spPr>
          <a:xfrm>
            <a:off x="298675" y="557250"/>
            <a:ext cx="1146601" cy="1136100"/>
          </a:xfrm>
          <a:prstGeom prst="rect">
            <a:avLst/>
          </a:prstGeom>
          <a:noFill/>
          <a:ln>
            <a:noFill/>
          </a:ln>
        </p:spPr>
      </p:pic>
      <p:sp>
        <p:nvSpPr>
          <p:cNvPr id="8" name="Google Shape;231;p27">
            <a:extLst>
              <a:ext uri="{FF2B5EF4-FFF2-40B4-BE49-F238E27FC236}">
                <a16:creationId xmlns:a16="http://schemas.microsoft.com/office/drawing/2014/main" id="{6C92EE67-9275-4A10-ACE9-39187F3152A3}"/>
              </a:ext>
              <a:ext uri="{C183D7F6-B498-43B3-948B-1728B52AA6E4}">
                <adec:decorative xmlns:adec="http://schemas.microsoft.com/office/drawing/2017/decorative" val="1"/>
              </a:ext>
            </a:extLst>
          </p:cNvPr>
          <p:cNvSpPr txBox="1">
            <a:spLocks/>
          </p:cNvSpPr>
          <p:nvPr/>
        </p:nvSpPr>
        <p:spPr>
          <a:xfrm>
            <a:off x="1589974" y="805900"/>
            <a:ext cx="42915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L’importance de la communauté</a:t>
            </a:r>
          </a:p>
        </p:txBody>
      </p:sp>
      <p:sp>
        <p:nvSpPr>
          <p:cNvPr id="2" name="Slide Number Placeholder 1">
            <a:extLst>
              <a:ext uri="{FF2B5EF4-FFF2-40B4-BE49-F238E27FC236}">
                <a16:creationId xmlns:a16="http://schemas.microsoft.com/office/drawing/2014/main" id="{6CE5C208-FB40-44E0-9CE2-01C00CB9123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42</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 name="Title 1">
            <a:extLst>
              <a:ext uri="{FF2B5EF4-FFF2-40B4-BE49-F238E27FC236}">
                <a16:creationId xmlns:a16="http://schemas.microsoft.com/office/drawing/2014/main" id="{1716555A-C5CA-4DB9-BA57-097CA5BF0FF3}"/>
              </a:ext>
            </a:extLst>
          </p:cNvPr>
          <p:cNvSpPr>
            <a:spLocks noGrp="1"/>
          </p:cNvSpPr>
          <p:nvPr>
            <p:ph type="title"/>
          </p:nvPr>
        </p:nvSpPr>
        <p:spPr>
          <a:xfrm>
            <a:off x="0" y="-217800"/>
            <a:ext cx="3878400" cy="435600"/>
          </a:xfrm>
        </p:spPr>
        <p:txBody>
          <a:bodyPr/>
          <a:lstStyle/>
          <a:p>
            <a:pPr rtl="0"/>
            <a:r>
              <a:rPr lang="en-CA"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The importance of community 2 of 3</a:t>
            </a:r>
            <a:endParaRPr lang="en-US" dirty="0">
              <a:effectLst/>
            </a:endParaRPr>
          </a:p>
          <a:p>
            <a:endParaRPr lang="en-US" dirty="0"/>
          </a:p>
        </p:txBody>
      </p:sp>
      <p:sp>
        <p:nvSpPr>
          <p:cNvPr id="241" name="Google Shape;241;p28"/>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1600" dirty="0">
                <a:solidFill>
                  <a:srgbClr val="FFE599"/>
                </a:solidFill>
              </a:rPr>
              <a:t>◉</a:t>
            </a:r>
            <a:r>
              <a:rPr lang="fr-CA" sz="1600" dirty="0">
                <a:solidFill>
                  <a:srgbClr val="FFCD00"/>
                </a:solidFill>
              </a:rPr>
              <a:t> </a:t>
            </a:r>
            <a:r>
              <a:rPr lang="fr-CA" sz="1600" dirty="0">
                <a:solidFill>
                  <a:schemeClr val="dk1"/>
                </a:solidFill>
              </a:rPr>
              <a:t>Important to </a:t>
            </a:r>
            <a:r>
              <a:rPr lang="fr-CA" sz="1600" dirty="0" err="1">
                <a:solidFill>
                  <a:schemeClr val="dk1"/>
                </a:solidFill>
              </a:rPr>
              <a:t>build</a:t>
            </a:r>
            <a:r>
              <a:rPr lang="fr-CA" sz="1600" dirty="0">
                <a:solidFill>
                  <a:schemeClr val="dk1"/>
                </a:solidFill>
              </a:rPr>
              <a:t> a </a:t>
            </a:r>
            <a:r>
              <a:rPr lang="fr-CA" sz="1600" dirty="0" err="1">
                <a:solidFill>
                  <a:schemeClr val="dk1"/>
                </a:solidFill>
              </a:rPr>
              <a:t>learning</a:t>
            </a:r>
            <a:r>
              <a:rPr lang="fr-CA" sz="1600" dirty="0">
                <a:solidFill>
                  <a:schemeClr val="dk1"/>
                </a:solidFill>
              </a:rPr>
              <a:t> </a:t>
            </a:r>
            <a:r>
              <a:rPr lang="fr-CA" sz="1600" dirty="0" err="1">
                <a:solidFill>
                  <a:schemeClr val="dk1"/>
                </a:solidFill>
              </a:rPr>
              <a:t>mindset</a:t>
            </a:r>
            <a:r>
              <a:rPr lang="fr-CA" sz="1600" dirty="0">
                <a:solidFill>
                  <a:schemeClr val="dk1"/>
                </a:solidFill>
              </a:rPr>
              <a:t> by </a:t>
            </a:r>
            <a:r>
              <a:rPr lang="fr-CA" sz="1600" dirty="0" err="1">
                <a:solidFill>
                  <a:schemeClr val="dk1"/>
                </a:solidFill>
              </a:rPr>
              <a:t>working</a:t>
            </a:r>
            <a:r>
              <a:rPr lang="fr-CA" sz="1600" dirty="0">
                <a:solidFill>
                  <a:schemeClr val="dk1"/>
                </a:solidFill>
              </a:rPr>
              <a:t> </a:t>
            </a:r>
            <a:r>
              <a:rPr lang="fr-CA" sz="1600" dirty="0" err="1">
                <a:solidFill>
                  <a:schemeClr val="dk1"/>
                </a:solidFill>
              </a:rPr>
              <a:t>with</a:t>
            </a:r>
            <a:r>
              <a:rPr lang="fr-CA" sz="1600" dirty="0">
                <a:solidFill>
                  <a:schemeClr val="dk1"/>
                </a:solidFill>
              </a:rPr>
              <a:t> diverse people </a:t>
            </a:r>
            <a:r>
              <a:rPr lang="fr-CA" sz="1600" dirty="0" err="1">
                <a:solidFill>
                  <a:schemeClr val="dk1"/>
                </a:solidFill>
              </a:rPr>
              <a:t>with</a:t>
            </a:r>
            <a:r>
              <a:rPr lang="fr-CA" sz="1600" dirty="0">
                <a:solidFill>
                  <a:schemeClr val="dk1"/>
                </a:solidFill>
              </a:rPr>
              <a:t> </a:t>
            </a:r>
            <a:r>
              <a:rPr lang="fr-CA" sz="1600" dirty="0" err="1">
                <a:solidFill>
                  <a:schemeClr val="dk1"/>
                </a:solidFill>
              </a:rPr>
              <a:t>different</a:t>
            </a:r>
            <a:r>
              <a:rPr lang="fr-CA" sz="1600" dirty="0">
                <a:solidFill>
                  <a:schemeClr val="dk1"/>
                </a:solidFill>
              </a:rPr>
              <a:t> backgrounds</a:t>
            </a:r>
            <a:endParaRPr sz="1600" dirty="0">
              <a:solidFill>
                <a:schemeClr val="dk1"/>
              </a:solidFill>
            </a:endParaRPr>
          </a:p>
          <a:p>
            <a:pPr marL="0" lvl="0" indent="0" algn="l" rtl="0">
              <a:lnSpc>
                <a:spcPct val="115000"/>
              </a:lnSpc>
              <a:spcBef>
                <a:spcPts val="0"/>
              </a:spcBef>
              <a:spcAft>
                <a:spcPts val="0"/>
              </a:spcAft>
              <a:buNone/>
            </a:pPr>
            <a:endParaRPr sz="1600" dirty="0">
              <a:solidFill>
                <a:schemeClr val="dk1"/>
              </a:solidFill>
            </a:endParaRPr>
          </a:p>
          <a:p>
            <a:pPr marL="0" lvl="0" indent="0" algn="l" rtl="0">
              <a:lnSpc>
                <a:spcPct val="115000"/>
              </a:lnSpc>
              <a:spcBef>
                <a:spcPts val="0"/>
              </a:spcBef>
              <a:spcAft>
                <a:spcPts val="0"/>
              </a:spcAft>
              <a:buNone/>
            </a:pPr>
            <a:r>
              <a:rPr lang="fr-CA" sz="1600" dirty="0">
                <a:solidFill>
                  <a:srgbClr val="FFE599"/>
                </a:solidFill>
              </a:rPr>
              <a:t>◉</a:t>
            </a:r>
            <a:r>
              <a:rPr lang="fr-CA" sz="1600" dirty="0">
                <a:solidFill>
                  <a:srgbClr val="FFCD00"/>
                </a:solidFill>
              </a:rPr>
              <a:t> </a:t>
            </a:r>
            <a:r>
              <a:rPr lang="fr-CA" sz="1600" dirty="0" err="1">
                <a:solidFill>
                  <a:schemeClr val="dk1"/>
                </a:solidFill>
              </a:rPr>
              <a:t>Sometimes</a:t>
            </a:r>
            <a:r>
              <a:rPr lang="fr-CA" sz="1600" dirty="0">
                <a:solidFill>
                  <a:schemeClr val="dk1"/>
                </a:solidFill>
              </a:rPr>
              <a:t>, </a:t>
            </a:r>
            <a:r>
              <a:rPr lang="fr-CA" sz="1600" dirty="0" err="1">
                <a:solidFill>
                  <a:schemeClr val="dk1"/>
                </a:solidFill>
              </a:rPr>
              <a:t>working</a:t>
            </a:r>
            <a:r>
              <a:rPr lang="fr-CA" sz="1600" dirty="0">
                <a:solidFill>
                  <a:schemeClr val="dk1"/>
                </a:solidFill>
              </a:rPr>
              <a:t> in groups can </a:t>
            </a:r>
            <a:r>
              <a:rPr lang="fr-CA" sz="1600" dirty="0" err="1">
                <a:solidFill>
                  <a:schemeClr val="dk1"/>
                </a:solidFill>
              </a:rPr>
              <a:t>bring</a:t>
            </a:r>
            <a:r>
              <a:rPr lang="fr-CA" sz="1600" dirty="0">
                <a:solidFill>
                  <a:schemeClr val="dk1"/>
                </a:solidFill>
              </a:rPr>
              <a:t> </a:t>
            </a:r>
            <a:r>
              <a:rPr lang="fr-CA" sz="1600" dirty="0" err="1">
                <a:solidFill>
                  <a:schemeClr val="dk1"/>
                </a:solidFill>
              </a:rPr>
              <a:t>fear</a:t>
            </a:r>
            <a:r>
              <a:rPr lang="fr-CA" sz="1600" dirty="0">
                <a:solidFill>
                  <a:schemeClr val="dk1"/>
                </a:solidFill>
              </a:rPr>
              <a:t> of </a:t>
            </a:r>
            <a:r>
              <a:rPr lang="fr-CA" sz="1600" dirty="0" err="1">
                <a:solidFill>
                  <a:schemeClr val="dk1"/>
                </a:solidFill>
              </a:rPr>
              <a:t>judgement</a:t>
            </a:r>
            <a:r>
              <a:rPr lang="fr-CA" sz="1600" dirty="0">
                <a:solidFill>
                  <a:schemeClr val="dk1"/>
                </a:solidFill>
              </a:rPr>
              <a:t> and social </a:t>
            </a:r>
            <a:r>
              <a:rPr lang="fr-CA" sz="1600" dirty="0" err="1">
                <a:solidFill>
                  <a:schemeClr val="dk1"/>
                </a:solidFill>
              </a:rPr>
              <a:t>loafing</a:t>
            </a:r>
            <a:endParaRPr sz="1600" dirty="0">
              <a:solidFill>
                <a:schemeClr val="dk1"/>
              </a:solidFill>
            </a:endParaRPr>
          </a:p>
          <a:p>
            <a:pPr marL="0" lvl="0" indent="0" algn="l" rtl="0">
              <a:lnSpc>
                <a:spcPct val="115000"/>
              </a:lnSpc>
              <a:spcBef>
                <a:spcPts val="0"/>
              </a:spcBef>
              <a:spcAft>
                <a:spcPts val="0"/>
              </a:spcAft>
              <a:buNone/>
            </a:pPr>
            <a:endParaRPr sz="1600" dirty="0">
              <a:solidFill>
                <a:schemeClr val="dk1"/>
              </a:solidFill>
            </a:endParaRPr>
          </a:p>
          <a:p>
            <a:pPr marL="0" lvl="0" indent="0" algn="l" rtl="0">
              <a:lnSpc>
                <a:spcPct val="115000"/>
              </a:lnSpc>
              <a:spcBef>
                <a:spcPts val="0"/>
              </a:spcBef>
              <a:spcAft>
                <a:spcPts val="0"/>
              </a:spcAft>
              <a:buNone/>
            </a:pPr>
            <a:r>
              <a:rPr lang="fr-CA" sz="1600" dirty="0">
                <a:solidFill>
                  <a:srgbClr val="FFE599"/>
                </a:solidFill>
              </a:rPr>
              <a:t>◉</a:t>
            </a:r>
            <a:r>
              <a:rPr lang="fr-CA" sz="1600" dirty="0">
                <a:solidFill>
                  <a:srgbClr val="FFCD00"/>
                </a:solidFill>
              </a:rPr>
              <a:t> </a:t>
            </a:r>
            <a:r>
              <a:rPr lang="fr-CA" sz="1600" dirty="0">
                <a:solidFill>
                  <a:schemeClr val="dk1"/>
                </a:solidFill>
              </a:rPr>
              <a:t>A </a:t>
            </a:r>
            <a:r>
              <a:rPr lang="fr-CA" sz="1600" dirty="0" err="1">
                <a:solidFill>
                  <a:schemeClr val="dk1"/>
                </a:solidFill>
              </a:rPr>
              <a:t>safe</a:t>
            </a:r>
            <a:r>
              <a:rPr lang="fr-CA" sz="1600" dirty="0">
                <a:solidFill>
                  <a:schemeClr val="dk1"/>
                </a:solidFill>
              </a:rPr>
              <a:t> </a:t>
            </a:r>
            <a:r>
              <a:rPr lang="fr-CA" sz="1600" dirty="0" err="1">
                <a:solidFill>
                  <a:schemeClr val="dk1"/>
                </a:solidFill>
              </a:rPr>
              <a:t>space</a:t>
            </a:r>
            <a:r>
              <a:rPr lang="fr-CA" sz="1600" dirty="0">
                <a:solidFill>
                  <a:schemeClr val="dk1"/>
                </a:solidFill>
              </a:rPr>
              <a:t> and a diverse group of people can </a:t>
            </a:r>
            <a:r>
              <a:rPr lang="fr-CA" sz="1600" dirty="0" err="1">
                <a:solidFill>
                  <a:schemeClr val="dk1"/>
                </a:solidFill>
              </a:rPr>
              <a:t>provide</a:t>
            </a:r>
            <a:r>
              <a:rPr lang="fr-CA" sz="1600" dirty="0">
                <a:solidFill>
                  <a:schemeClr val="dk1"/>
                </a:solidFill>
              </a:rPr>
              <a:t> a </a:t>
            </a:r>
            <a:r>
              <a:rPr lang="fr-CA" sz="1600" dirty="0" err="1">
                <a:solidFill>
                  <a:schemeClr val="dk1"/>
                </a:solidFill>
              </a:rPr>
              <a:t>wide</a:t>
            </a:r>
            <a:r>
              <a:rPr lang="fr-CA" sz="1600" dirty="0">
                <a:solidFill>
                  <a:schemeClr val="dk1"/>
                </a:solidFill>
              </a:rPr>
              <a:t> range of perspectives</a:t>
            </a:r>
            <a:endParaRPr sz="16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00" dirty="0">
              <a:solidFill>
                <a:srgbClr val="FFCD00"/>
              </a:solidFill>
            </a:endParaRPr>
          </a:p>
          <a:p>
            <a:pPr marL="0" lvl="0" indent="0" algn="l" rtl="0">
              <a:lnSpc>
                <a:spcPct val="115000"/>
              </a:lnSpc>
              <a:spcBef>
                <a:spcPts val="0"/>
              </a:spcBef>
              <a:spcAft>
                <a:spcPts val="0"/>
              </a:spcAft>
              <a:buClr>
                <a:schemeClr val="dk1"/>
              </a:buClr>
              <a:buSzPts val="1100"/>
              <a:buFont typeface="Arial"/>
              <a:buNone/>
            </a:pPr>
            <a:r>
              <a:rPr lang="fr-CA" sz="1600" dirty="0">
                <a:solidFill>
                  <a:srgbClr val="FFE599"/>
                </a:solidFill>
              </a:rPr>
              <a:t>◉</a:t>
            </a:r>
            <a:r>
              <a:rPr lang="fr-CA" sz="1600" dirty="0">
                <a:solidFill>
                  <a:srgbClr val="FFCD00"/>
                </a:solidFill>
              </a:rPr>
              <a:t> </a:t>
            </a:r>
            <a:r>
              <a:rPr lang="fr-CA" sz="1600" dirty="0"/>
              <a:t>But </a:t>
            </a:r>
            <a:r>
              <a:rPr lang="fr-CA" sz="1600" dirty="0" err="1"/>
              <a:t>too</a:t>
            </a:r>
            <a:r>
              <a:rPr lang="fr-CA" sz="1600" dirty="0"/>
              <a:t> </a:t>
            </a:r>
            <a:r>
              <a:rPr lang="fr-CA" sz="1600" dirty="0" err="1"/>
              <a:t>much</a:t>
            </a:r>
            <a:r>
              <a:rPr lang="fr-CA" sz="1600" dirty="0"/>
              <a:t> </a:t>
            </a:r>
            <a:r>
              <a:rPr lang="fr-CA" sz="1600" dirty="0" err="1"/>
              <a:t>diversity</a:t>
            </a:r>
            <a:r>
              <a:rPr lang="fr-CA" sz="1600" dirty="0"/>
              <a:t> can </a:t>
            </a:r>
            <a:r>
              <a:rPr lang="fr-CA" sz="1600" dirty="0" err="1"/>
              <a:t>bring</a:t>
            </a:r>
            <a:r>
              <a:rPr lang="fr-CA" sz="1600" dirty="0"/>
              <a:t> </a:t>
            </a:r>
            <a:r>
              <a:rPr lang="fr-CA" sz="1600" dirty="0" err="1"/>
              <a:t>barriers</a:t>
            </a:r>
            <a:r>
              <a:rPr lang="fr-CA" sz="1600" dirty="0"/>
              <a:t> in communication</a:t>
            </a:r>
            <a:endParaRPr sz="1600" dirty="0"/>
          </a:p>
          <a:p>
            <a:pPr marL="0" lvl="0" indent="0" algn="l" rtl="0">
              <a:lnSpc>
                <a:spcPct val="115000"/>
              </a:lnSpc>
              <a:spcBef>
                <a:spcPts val="0"/>
              </a:spcBef>
              <a:spcAft>
                <a:spcPts val="0"/>
              </a:spcAft>
              <a:buClr>
                <a:schemeClr val="dk1"/>
              </a:buClr>
              <a:buSzPts val="1100"/>
              <a:buFont typeface="Arial"/>
              <a:buNone/>
            </a:pPr>
            <a:endParaRPr sz="1600" dirty="0">
              <a:solidFill>
                <a:schemeClr val="dk1"/>
              </a:solidFill>
            </a:endParaRPr>
          </a:p>
        </p:txBody>
      </p:sp>
      <p:pic>
        <p:nvPicPr>
          <p:cNvPr id="244" name="Google Shape;244;p28" descr="Bevy or group of otters "/>
          <p:cNvPicPr preferRelativeResize="0"/>
          <p:nvPr/>
        </p:nvPicPr>
        <p:blipFill>
          <a:blip r:embed="rId3">
            <a:alphaModFix/>
          </a:blip>
          <a:stretch>
            <a:fillRect/>
          </a:stretch>
        </p:blipFill>
        <p:spPr>
          <a:xfrm>
            <a:off x="307175" y="401675"/>
            <a:ext cx="1346125" cy="1333800"/>
          </a:xfrm>
          <a:prstGeom prst="rect">
            <a:avLst/>
          </a:prstGeom>
          <a:noFill/>
          <a:ln>
            <a:noFill/>
          </a:ln>
        </p:spPr>
      </p:pic>
      <p:sp>
        <p:nvSpPr>
          <p:cNvPr id="7" name="Google Shape;240;p28">
            <a:extLst>
              <a:ext uri="{FF2B5EF4-FFF2-40B4-BE49-F238E27FC236}">
                <a16:creationId xmlns:a16="http://schemas.microsoft.com/office/drawing/2014/main" id="{88657FBD-8FE0-4482-A857-55ABC1C82CFD}"/>
              </a:ext>
              <a:ext uri="{C183D7F6-B498-43B3-948B-1728B52AA6E4}">
                <adec:decorative xmlns:adec="http://schemas.microsoft.com/office/drawing/2017/decorative" val="1"/>
              </a:ext>
            </a:extLst>
          </p:cNvPr>
          <p:cNvSpPr txBox="1">
            <a:spLocks/>
          </p:cNvSpPr>
          <p:nvPr/>
        </p:nvSpPr>
        <p:spPr>
          <a:xfrm>
            <a:off x="1653300" y="907505"/>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a:ln>
                  <a:noFill/>
                </a:ln>
                <a:solidFill>
                  <a:srgbClr val="000000"/>
                </a:solidFill>
                <a:effectLst/>
                <a:highlight>
                  <a:srgbClr val="FFE599"/>
                </a:highlight>
                <a:uLnTx/>
                <a:uFillTx/>
                <a:latin typeface="Lora"/>
                <a:sym typeface="Lora"/>
              </a:rPr>
              <a:t>The importance of community</a:t>
            </a:r>
            <a:endParaRPr kumimoji="0" lang="fr-CA" sz="2000" b="1" i="0" u="none" strike="noStrike" kern="0" cap="none" spc="0" normalizeH="0" baseline="0" noProof="0" dirty="0">
              <a:ln>
                <a:noFill/>
              </a:ln>
              <a:solidFill>
                <a:srgbClr val="000000"/>
              </a:solidFill>
              <a:effectLst/>
              <a:highlight>
                <a:srgbClr val="FFE599"/>
              </a:highlight>
              <a:uLnTx/>
              <a:uFillTx/>
              <a:latin typeface="Lora"/>
              <a:sym typeface="Lora"/>
            </a:endParaRPr>
          </a:p>
        </p:txBody>
      </p:sp>
      <p:sp>
        <p:nvSpPr>
          <p:cNvPr id="3" name="Slide Number Placeholder 2">
            <a:extLst>
              <a:ext uri="{FF2B5EF4-FFF2-40B4-BE49-F238E27FC236}">
                <a16:creationId xmlns:a16="http://schemas.microsoft.com/office/drawing/2014/main" id="{3F2B2E51-F5C3-4873-A6D3-DACCC477941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43</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3" name="Title 2">
            <a:extLst>
              <a:ext uri="{FF2B5EF4-FFF2-40B4-BE49-F238E27FC236}">
                <a16:creationId xmlns:a16="http://schemas.microsoft.com/office/drawing/2014/main" id="{46AF192A-7F6B-434C-8D84-6CE1ED134F77}"/>
              </a:ext>
            </a:extLst>
          </p:cNvPr>
          <p:cNvSpPr>
            <a:spLocks noGrp="1"/>
          </p:cNvSpPr>
          <p:nvPr>
            <p:ph type="title"/>
          </p:nvPr>
        </p:nvSpPr>
        <p:spPr>
          <a:xfrm>
            <a:off x="0" y="-304953"/>
            <a:ext cx="3878400" cy="435600"/>
          </a:xfrm>
        </p:spPr>
        <p:txBody>
          <a:bodyPr/>
          <a:lstStyle/>
          <a:p>
            <a:pPr rtl="0"/>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L’importance</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de la </a:t>
            </a:r>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communauté</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2 de 3</a:t>
            </a:r>
            <a:endParaRPr lang="en-US" dirty="0">
              <a:effectLst/>
            </a:endParaRPr>
          </a:p>
          <a:p>
            <a:endParaRPr lang="en-US" dirty="0"/>
          </a:p>
        </p:txBody>
      </p:sp>
      <p:sp>
        <p:nvSpPr>
          <p:cNvPr id="241" name="Google Shape;241;p28"/>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176213" lvl="0" indent="-176213" algn="l" rtl="0">
              <a:lnSpc>
                <a:spcPct val="115000"/>
              </a:lnSpc>
              <a:spcBef>
                <a:spcPts val="0"/>
              </a:spcBef>
              <a:spcAft>
                <a:spcPts val="0"/>
              </a:spcAft>
              <a:buNone/>
            </a:pPr>
            <a:r>
              <a:rPr lang="fr-CA" sz="1600" dirty="0">
                <a:solidFill>
                  <a:srgbClr val="FFE599"/>
                </a:solidFill>
              </a:rPr>
              <a:t>◉</a:t>
            </a:r>
            <a:r>
              <a:rPr lang="fr-CA" sz="1600" dirty="0">
                <a:solidFill>
                  <a:schemeClr val="dk1"/>
                </a:solidFill>
              </a:rPr>
              <a:t>Il est important d’établir une mentalité d’apprentissage en travaillant avec des personnes diversifiées ayant des contextes différents.</a:t>
            </a: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Parfois, le travail en groupe peut amener la peur du jugement et de la paresse sociale</a:t>
            </a: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Un espace sécuritaire et un groupe diversifié de personnes peuvent offrir un large éventail de perspectives</a:t>
            </a: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16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1600" dirty="0">
                <a:solidFill>
                  <a:srgbClr val="FFE599"/>
                </a:solidFill>
              </a:rPr>
              <a:t>◉ </a:t>
            </a:r>
            <a:r>
              <a:rPr lang="fr-CA" sz="1600" dirty="0">
                <a:solidFill>
                  <a:schemeClr val="dk1"/>
                </a:solidFill>
              </a:rPr>
              <a:t>Mais une trop grande diversité peut créer des obstacles à la communication</a:t>
            </a:r>
            <a:endParaRPr sz="1600" dirty="0">
              <a:solidFill>
                <a:schemeClr val="dk1"/>
              </a:solidFill>
            </a:endParaRPr>
          </a:p>
        </p:txBody>
      </p:sp>
      <p:pic>
        <p:nvPicPr>
          <p:cNvPr id="244" name="Google Shape;244;p28" descr="un groupe de loutres."/>
          <p:cNvPicPr preferRelativeResize="0"/>
          <p:nvPr/>
        </p:nvPicPr>
        <p:blipFill>
          <a:blip r:embed="rId3">
            <a:alphaModFix/>
          </a:blip>
          <a:stretch>
            <a:fillRect/>
          </a:stretch>
        </p:blipFill>
        <p:spPr>
          <a:xfrm>
            <a:off x="307175" y="401675"/>
            <a:ext cx="1346125" cy="1333800"/>
          </a:xfrm>
          <a:prstGeom prst="rect">
            <a:avLst/>
          </a:prstGeom>
          <a:noFill/>
          <a:ln>
            <a:noFill/>
          </a:ln>
        </p:spPr>
      </p:pic>
      <p:sp>
        <p:nvSpPr>
          <p:cNvPr id="8" name="Google Shape;240;p28">
            <a:extLst>
              <a:ext uri="{FF2B5EF4-FFF2-40B4-BE49-F238E27FC236}">
                <a16:creationId xmlns:a16="http://schemas.microsoft.com/office/drawing/2014/main" id="{0B07B06D-8410-4B9D-938C-3FBF97B0C348}"/>
              </a:ext>
              <a:ext uri="{C183D7F6-B498-43B3-948B-1728B52AA6E4}">
                <adec:decorative xmlns:adec="http://schemas.microsoft.com/office/drawing/2017/decorative" val="1"/>
              </a:ext>
            </a:extLst>
          </p:cNvPr>
          <p:cNvSpPr txBox="1">
            <a:spLocks/>
          </p:cNvSpPr>
          <p:nvPr/>
        </p:nvSpPr>
        <p:spPr>
          <a:xfrm>
            <a:off x="1573350" y="850775"/>
            <a:ext cx="46101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L’importance de la communauté</a:t>
            </a:r>
          </a:p>
        </p:txBody>
      </p:sp>
      <p:sp>
        <p:nvSpPr>
          <p:cNvPr id="2" name="Slide Number Placeholder 1">
            <a:extLst>
              <a:ext uri="{FF2B5EF4-FFF2-40B4-BE49-F238E27FC236}">
                <a16:creationId xmlns:a16="http://schemas.microsoft.com/office/drawing/2014/main" id="{D375DAF7-CF1B-4BE9-92AB-1ED4FC3957E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44</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248"/>
        <p:cNvGrpSpPr/>
        <p:nvPr/>
      </p:nvGrpSpPr>
      <p:grpSpPr>
        <a:xfrm>
          <a:off x="0" y="0"/>
          <a:ext cx="0" cy="0"/>
          <a:chOff x="0" y="0"/>
          <a:chExt cx="0" cy="0"/>
        </a:xfrm>
      </p:grpSpPr>
      <p:sp>
        <p:nvSpPr>
          <p:cNvPr id="2" name="Title 1">
            <a:extLst>
              <a:ext uri="{FF2B5EF4-FFF2-40B4-BE49-F238E27FC236}">
                <a16:creationId xmlns:a16="http://schemas.microsoft.com/office/drawing/2014/main" id="{EF999D8E-CBA8-4FAA-B500-FB33EF60735D}"/>
              </a:ext>
            </a:extLst>
          </p:cNvPr>
          <p:cNvSpPr>
            <a:spLocks noGrp="1"/>
          </p:cNvSpPr>
          <p:nvPr>
            <p:ph type="title"/>
          </p:nvPr>
        </p:nvSpPr>
        <p:spPr>
          <a:xfrm>
            <a:off x="0" y="-278468"/>
            <a:ext cx="3878400" cy="435600"/>
          </a:xfrm>
        </p:spPr>
        <p:txBody>
          <a:bodyPr/>
          <a:lstStyle/>
          <a:p>
            <a:pPr rtl="0"/>
            <a:r>
              <a:rPr lang="en-CA"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The importance of community 3 of 3</a:t>
            </a:r>
            <a:endParaRPr lang="en-US" dirty="0">
              <a:effectLst/>
            </a:endParaRPr>
          </a:p>
          <a:p>
            <a:endParaRPr lang="en-US" dirty="0"/>
          </a:p>
        </p:txBody>
      </p:sp>
      <p:sp>
        <p:nvSpPr>
          <p:cNvPr id="250" name="Google Shape;250;p29"/>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266700" lvl="0" indent="-266700"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err="1">
                <a:solidFill>
                  <a:schemeClr val="dk1"/>
                </a:solidFill>
              </a:rPr>
              <a:t>Disagreement</a:t>
            </a:r>
            <a:r>
              <a:rPr lang="fr-CA" sz="2000" dirty="0">
                <a:solidFill>
                  <a:schemeClr val="dk1"/>
                </a:solidFill>
              </a:rPr>
              <a:t> and </a:t>
            </a:r>
            <a:r>
              <a:rPr lang="fr-CA" sz="2000" i="1" dirty="0" err="1">
                <a:solidFill>
                  <a:schemeClr val="dk1"/>
                </a:solidFill>
              </a:rPr>
              <a:t>respectful</a:t>
            </a:r>
            <a:r>
              <a:rPr lang="fr-CA" sz="2000" i="1" dirty="0">
                <a:solidFill>
                  <a:schemeClr val="dk1"/>
                </a:solidFill>
              </a:rPr>
              <a:t> </a:t>
            </a:r>
            <a:r>
              <a:rPr lang="fr-CA" sz="2000" dirty="0" err="1">
                <a:solidFill>
                  <a:schemeClr val="dk1"/>
                </a:solidFill>
              </a:rPr>
              <a:t>conflict</a:t>
            </a:r>
            <a:r>
              <a:rPr lang="fr-CA" sz="2000" dirty="0">
                <a:solidFill>
                  <a:schemeClr val="dk1"/>
                </a:solidFill>
              </a:rPr>
              <a:t> can </a:t>
            </a:r>
            <a:r>
              <a:rPr lang="fr-CA" sz="2000" dirty="0" err="1">
                <a:solidFill>
                  <a:schemeClr val="dk1"/>
                </a:solidFill>
              </a:rPr>
              <a:t>aid</a:t>
            </a:r>
            <a:r>
              <a:rPr lang="fr-CA" sz="2000" dirty="0">
                <a:solidFill>
                  <a:schemeClr val="dk1"/>
                </a:solidFill>
              </a:rPr>
              <a:t> </a:t>
            </a:r>
            <a:r>
              <a:rPr lang="fr-CA" sz="2000" dirty="0" err="1">
                <a:solidFill>
                  <a:schemeClr val="dk1"/>
                </a:solidFill>
              </a:rPr>
              <a:t>creative</a:t>
            </a:r>
            <a:r>
              <a:rPr lang="fr-CA" sz="2000" dirty="0">
                <a:solidFill>
                  <a:schemeClr val="dk1"/>
                </a:solidFill>
              </a:rPr>
              <a:t> </a:t>
            </a:r>
            <a:endParaRPr sz="2000" dirty="0">
              <a:solidFill>
                <a:schemeClr val="dk1"/>
              </a:solidFill>
            </a:endParaRPr>
          </a:p>
          <a:p>
            <a:pPr marL="266700" lvl="0" indent="-266700" algn="l" rtl="0">
              <a:lnSpc>
                <a:spcPct val="115000"/>
              </a:lnSpc>
              <a:spcBef>
                <a:spcPts val="0"/>
              </a:spcBef>
              <a:spcAft>
                <a:spcPts val="0"/>
              </a:spcAft>
              <a:buNone/>
            </a:pPr>
            <a:r>
              <a:rPr lang="fr-CA" sz="2000" dirty="0">
                <a:solidFill>
                  <a:schemeClr val="dk1"/>
                </a:solidFill>
              </a:rPr>
              <a:t>     </a:t>
            </a:r>
            <a:r>
              <a:rPr lang="fr-CA" sz="2000" dirty="0" err="1">
                <a:solidFill>
                  <a:schemeClr val="dk1"/>
                </a:solidFill>
              </a:rPr>
              <a:t>thinking</a:t>
            </a:r>
            <a:endParaRPr sz="2000" dirty="0">
              <a:solidFill>
                <a:schemeClr val="dk1"/>
              </a:solidFill>
            </a:endParaRPr>
          </a:p>
          <a:p>
            <a:pPr marL="266700" lvl="0" indent="-266700" algn="l" rtl="0">
              <a:lnSpc>
                <a:spcPct val="115000"/>
              </a:lnSpc>
              <a:spcBef>
                <a:spcPts val="0"/>
              </a:spcBef>
              <a:spcAft>
                <a:spcPts val="0"/>
              </a:spcAft>
              <a:buNone/>
            </a:pPr>
            <a:endParaRPr sz="2000" dirty="0">
              <a:solidFill>
                <a:schemeClr val="dk1"/>
              </a:solidFill>
            </a:endParaRPr>
          </a:p>
          <a:p>
            <a:pPr marL="266700" lvl="0" indent="-266700"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err="1">
                <a:solidFill>
                  <a:schemeClr val="dk1"/>
                </a:solidFill>
              </a:rPr>
              <a:t>Especially</a:t>
            </a:r>
            <a:r>
              <a:rPr lang="fr-CA" sz="2000" dirty="0">
                <a:solidFill>
                  <a:schemeClr val="dk1"/>
                </a:solidFill>
              </a:rPr>
              <a:t> </a:t>
            </a:r>
            <a:r>
              <a:rPr lang="fr-CA" sz="2000" dirty="0" err="1">
                <a:solidFill>
                  <a:schemeClr val="dk1"/>
                </a:solidFill>
              </a:rPr>
              <a:t>task-based</a:t>
            </a:r>
            <a:r>
              <a:rPr lang="fr-CA" sz="2000" dirty="0">
                <a:solidFill>
                  <a:schemeClr val="dk1"/>
                </a:solidFill>
              </a:rPr>
              <a:t> </a:t>
            </a:r>
            <a:r>
              <a:rPr lang="fr-CA" sz="2000" dirty="0" err="1">
                <a:solidFill>
                  <a:schemeClr val="dk1"/>
                </a:solidFill>
              </a:rPr>
              <a:t>conflict</a:t>
            </a:r>
            <a:r>
              <a:rPr lang="fr-CA" sz="2000" dirty="0">
                <a:solidFill>
                  <a:schemeClr val="dk1"/>
                </a:solidFill>
              </a:rPr>
              <a:t> about the </a:t>
            </a:r>
            <a:r>
              <a:rPr lang="fr-CA" sz="2000" dirty="0" err="1">
                <a:solidFill>
                  <a:schemeClr val="dk1"/>
                </a:solidFill>
              </a:rPr>
              <a:t>work</a:t>
            </a:r>
            <a:r>
              <a:rPr lang="fr-CA" sz="2000" dirty="0">
                <a:solidFill>
                  <a:schemeClr val="dk1"/>
                </a:solidFill>
              </a:rPr>
              <a:t> </a:t>
            </a:r>
            <a:r>
              <a:rPr lang="en-US" sz="2000" dirty="0">
                <a:solidFill>
                  <a:schemeClr val="dk1"/>
                </a:solidFill>
              </a:rPr>
              <a:t>being done</a:t>
            </a:r>
          </a:p>
          <a:p>
            <a:pPr marL="266700" lvl="0" indent="-266700" algn="l" rtl="0">
              <a:lnSpc>
                <a:spcPct val="115000"/>
              </a:lnSpc>
              <a:spcBef>
                <a:spcPts val="0"/>
              </a:spcBef>
              <a:spcAft>
                <a:spcPts val="0"/>
              </a:spcAft>
              <a:buNone/>
            </a:pPr>
            <a:endParaRPr sz="2000" dirty="0">
              <a:solidFill>
                <a:schemeClr val="dk1"/>
              </a:solidFill>
            </a:endParaRPr>
          </a:p>
          <a:p>
            <a:pPr marL="266700" lvl="0" indent="-266700"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err="1">
                <a:solidFill>
                  <a:schemeClr val="dk1"/>
                </a:solidFill>
              </a:rPr>
              <a:t>Interpersonal</a:t>
            </a:r>
            <a:r>
              <a:rPr lang="fr-CA" sz="2000" dirty="0">
                <a:solidFill>
                  <a:schemeClr val="dk1"/>
                </a:solidFill>
              </a:rPr>
              <a:t> </a:t>
            </a:r>
            <a:r>
              <a:rPr lang="fr-CA" sz="2000" dirty="0" err="1">
                <a:solidFill>
                  <a:schemeClr val="dk1"/>
                </a:solidFill>
              </a:rPr>
              <a:t>conflict</a:t>
            </a:r>
            <a:r>
              <a:rPr lang="fr-CA" sz="2000" dirty="0">
                <a:solidFill>
                  <a:schemeClr val="dk1"/>
                </a:solidFill>
              </a:rPr>
              <a:t> </a:t>
            </a:r>
            <a:r>
              <a:rPr lang="fr-CA" sz="2000" dirty="0" err="1">
                <a:solidFill>
                  <a:schemeClr val="dk1"/>
                </a:solidFill>
              </a:rPr>
              <a:t>is</a:t>
            </a:r>
            <a:r>
              <a:rPr lang="fr-CA" sz="2000" dirty="0">
                <a:solidFill>
                  <a:schemeClr val="dk1"/>
                </a:solidFill>
              </a:rPr>
              <a:t> no good for </a:t>
            </a:r>
            <a:r>
              <a:rPr lang="fr-CA" sz="2000" dirty="0" err="1">
                <a:solidFill>
                  <a:schemeClr val="dk1"/>
                </a:solidFill>
              </a:rPr>
              <a:t>creativity</a:t>
            </a:r>
            <a:r>
              <a:rPr lang="fr-CA" sz="2000" dirty="0">
                <a:solidFill>
                  <a:schemeClr val="dk1"/>
                </a:solidFill>
              </a:rPr>
              <a:t> OR </a:t>
            </a:r>
            <a:r>
              <a:rPr lang="fr-CA" sz="2000" dirty="0" err="1">
                <a:solidFill>
                  <a:schemeClr val="dk1"/>
                </a:solidFill>
              </a:rPr>
              <a:t>wellbeing</a:t>
            </a:r>
            <a:r>
              <a:rPr lang="fr-CA" sz="2000" dirty="0">
                <a:solidFill>
                  <a:schemeClr val="dk1"/>
                </a:solidFill>
              </a:rPr>
              <a:t>!</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p:txBody>
      </p:sp>
      <p:pic>
        <p:nvPicPr>
          <p:cNvPr id="253" name="Google Shape;253;p29">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307175" y="401675"/>
            <a:ext cx="1346125" cy="1333800"/>
          </a:xfrm>
          <a:prstGeom prst="rect">
            <a:avLst/>
          </a:prstGeom>
          <a:noFill/>
          <a:ln>
            <a:noFill/>
          </a:ln>
        </p:spPr>
      </p:pic>
      <p:sp>
        <p:nvSpPr>
          <p:cNvPr id="7" name="Google Shape;249;p29">
            <a:extLst>
              <a:ext uri="{FF2B5EF4-FFF2-40B4-BE49-F238E27FC236}">
                <a16:creationId xmlns:a16="http://schemas.microsoft.com/office/drawing/2014/main" id="{4B800FCF-B66C-4005-95B8-57E3DC9EFFCE}"/>
              </a:ext>
              <a:ext uri="{C183D7F6-B498-43B3-948B-1728B52AA6E4}">
                <adec:decorative xmlns:adec="http://schemas.microsoft.com/office/drawing/2017/decorative" val="1"/>
              </a:ext>
            </a:extLst>
          </p:cNvPr>
          <p:cNvSpPr txBox="1">
            <a:spLocks/>
          </p:cNvSpPr>
          <p:nvPr/>
        </p:nvSpPr>
        <p:spPr>
          <a:xfrm>
            <a:off x="1558050" y="791273"/>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The importance of </a:t>
            </a:r>
            <a:r>
              <a:rPr kumimoji="0" lang="fr-CA" sz="2000" b="1" i="0" u="none" strike="noStrike" kern="0" cap="none" spc="0" normalizeH="0" baseline="0" noProof="0" dirty="0" err="1">
                <a:ln>
                  <a:noFill/>
                </a:ln>
                <a:solidFill>
                  <a:srgbClr val="000000"/>
                </a:solidFill>
                <a:effectLst/>
                <a:highlight>
                  <a:srgbClr val="FFE599"/>
                </a:highlight>
                <a:uLnTx/>
                <a:uFillTx/>
                <a:latin typeface="Lora"/>
                <a:sym typeface="Lora"/>
              </a:rPr>
              <a:t>community</a:t>
            </a:r>
            <a:endParaRPr kumimoji="0" lang="fr-CA" sz="2000" b="1" i="0" u="none" strike="noStrike" kern="0" cap="none" spc="0" normalizeH="0" baseline="0" noProof="0" dirty="0">
              <a:ln>
                <a:noFill/>
              </a:ln>
              <a:solidFill>
                <a:srgbClr val="000000"/>
              </a:solidFill>
              <a:effectLst/>
              <a:highlight>
                <a:srgbClr val="FFE599"/>
              </a:highlight>
              <a:uLnTx/>
              <a:uFillTx/>
              <a:latin typeface="Lora"/>
              <a:sym typeface="Lora"/>
            </a:endParaRPr>
          </a:p>
        </p:txBody>
      </p:sp>
      <p:sp>
        <p:nvSpPr>
          <p:cNvPr id="3" name="Slide Number Placeholder 2">
            <a:extLst>
              <a:ext uri="{FF2B5EF4-FFF2-40B4-BE49-F238E27FC236}">
                <a16:creationId xmlns:a16="http://schemas.microsoft.com/office/drawing/2014/main" id="{EA1CB0E2-462C-455F-8DC9-0DDA8713828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45</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248"/>
        <p:cNvGrpSpPr/>
        <p:nvPr/>
      </p:nvGrpSpPr>
      <p:grpSpPr>
        <a:xfrm>
          <a:off x="0" y="0"/>
          <a:ext cx="0" cy="0"/>
          <a:chOff x="0" y="0"/>
          <a:chExt cx="0" cy="0"/>
        </a:xfrm>
      </p:grpSpPr>
      <p:sp>
        <p:nvSpPr>
          <p:cNvPr id="3" name="Title 2">
            <a:extLst>
              <a:ext uri="{FF2B5EF4-FFF2-40B4-BE49-F238E27FC236}">
                <a16:creationId xmlns:a16="http://schemas.microsoft.com/office/drawing/2014/main" id="{2F6E1872-9146-42AF-95A7-DB889AE26B27}"/>
              </a:ext>
            </a:extLst>
          </p:cNvPr>
          <p:cNvSpPr>
            <a:spLocks noGrp="1"/>
          </p:cNvSpPr>
          <p:nvPr>
            <p:ph type="title"/>
          </p:nvPr>
        </p:nvSpPr>
        <p:spPr>
          <a:xfrm>
            <a:off x="0" y="-262128"/>
            <a:ext cx="3878400" cy="435600"/>
          </a:xfrm>
        </p:spPr>
        <p:txBody>
          <a:bodyPr/>
          <a:lstStyle/>
          <a:p>
            <a:pPr rtl="0"/>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L’importance</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de la </a:t>
            </a:r>
            <a:r>
              <a:rPr lang="en-US" sz="14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communauté</a:t>
            </a:r>
            <a:r>
              <a:rPr lang="en-US"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3 de 3</a:t>
            </a:r>
            <a:endParaRPr lang="en-US" dirty="0">
              <a:effectLst/>
            </a:endParaRPr>
          </a:p>
          <a:p>
            <a:endParaRPr lang="en-US" dirty="0"/>
          </a:p>
        </p:txBody>
      </p:sp>
      <p:sp>
        <p:nvSpPr>
          <p:cNvPr id="250" name="Google Shape;250;p29"/>
          <p:cNvSpPr txBox="1">
            <a:spLocks noGrp="1"/>
          </p:cNvSpPr>
          <p:nvPr>
            <p:ph type="body" idx="1"/>
          </p:nvPr>
        </p:nvSpPr>
        <p:spPr>
          <a:xfrm>
            <a:off x="1653300" y="1514870"/>
            <a:ext cx="6809700" cy="3112200"/>
          </a:xfrm>
          <a:prstGeom prst="rect">
            <a:avLst/>
          </a:prstGeom>
        </p:spPr>
        <p:txBody>
          <a:bodyPr spcFirstLastPara="1" wrap="square" lIns="91425" tIns="91425" rIns="91425" bIns="91425" anchor="t" anchorCtr="0">
            <a:noAutofit/>
          </a:bodyPr>
          <a:lstStyle/>
          <a:p>
            <a:pPr marL="176213" lvl="0" indent="-176213"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a:solidFill>
                  <a:schemeClr val="dk1"/>
                </a:solidFill>
              </a:rPr>
              <a:t>Les désaccords et les conflits respectueux peuvent favoriser la pensée créative</a:t>
            </a:r>
            <a:endParaRPr sz="20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20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En particulier les conflits liés aux tâches et au travail effectué</a:t>
            </a:r>
            <a:endParaRPr sz="20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endParaRPr sz="2000" dirty="0">
              <a:solidFill>
                <a:schemeClr val="dk1"/>
              </a:solidFill>
            </a:endParaRPr>
          </a:p>
          <a:p>
            <a:pPr marL="176213" lvl="0" indent="-176213" algn="l" rtl="0">
              <a:lnSpc>
                <a:spcPct val="115000"/>
              </a:lnSpc>
              <a:spcBef>
                <a:spcPts val="0"/>
              </a:spcBef>
              <a:spcAft>
                <a:spcPts val="0"/>
              </a:spcAft>
              <a:buClr>
                <a:schemeClr val="dk1"/>
              </a:buClr>
              <a:buSzPts val="1100"/>
              <a:buFont typeface="Arial"/>
              <a:buNone/>
            </a:pPr>
            <a:r>
              <a:rPr lang="fr-CA" sz="2000" dirty="0">
                <a:solidFill>
                  <a:srgbClr val="FFE599"/>
                </a:solidFill>
              </a:rPr>
              <a:t>◉ </a:t>
            </a:r>
            <a:r>
              <a:rPr lang="fr-CA" sz="2000" dirty="0">
                <a:solidFill>
                  <a:schemeClr val="dk1"/>
                </a:solidFill>
              </a:rPr>
              <a:t>Les conflits interpersonnels ne sont pas bons pour la créativité ou le bien-être!</a:t>
            </a: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p:txBody>
      </p:sp>
      <p:pic>
        <p:nvPicPr>
          <p:cNvPr id="253" name="Google Shape;253;p29" descr="un groupe de loutres."/>
          <p:cNvPicPr preferRelativeResize="0"/>
          <p:nvPr/>
        </p:nvPicPr>
        <p:blipFill>
          <a:blip r:embed="rId3">
            <a:alphaModFix/>
          </a:blip>
          <a:stretch>
            <a:fillRect/>
          </a:stretch>
        </p:blipFill>
        <p:spPr>
          <a:xfrm>
            <a:off x="307175" y="401675"/>
            <a:ext cx="1346125" cy="1333800"/>
          </a:xfrm>
          <a:prstGeom prst="rect">
            <a:avLst/>
          </a:prstGeom>
          <a:noFill/>
          <a:ln>
            <a:noFill/>
          </a:ln>
        </p:spPr>
      </p:pic>
      <p:sp>
        <p:nvSpPr>
          <p:cNvPr id="8" name="Google Shape;249;p29">
            <a:extLst>
              <a:ext uri="{FF2B5EF4-FFF2-40B4-BE49-F238E27FC236}">
                <a16:creationId xmlns:a16="http://schemas.microsoft.com/office/drawing/2014/main" id="{409C3116-8EDC-47CB-A6D8-C66960C6F57D}"/>
              </a:ext>
              <a:ext uri="{C183D7F6-B498-43B3-948B-1728B52AA6E4}">
                <adec:decorative xmlns:adec="http://schemas.microsoft.com/office/drawing/2017/decorative" val="1"/>
              </a:ext>
            </a:extLst>
          </p:cNvPr>
          <p:cNvSpPr txBox="1">
            <a:spLocks/>
          </p:cNvSpPr>
          <p:nvPr/>
        </p:nvSpPr>
        <p:spPr>
          <a:xfrm>
            <a:off x="1734580" y="952667"/>
            <a:ext cx="48171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CA" sz="2000" b="1" i="0" u="none" strike="noStrike" kern="0" cap="none" spc="0" normalizeH="0" baseline="0" noProof="0">
                <a:ln>
                  <a:noFill/>
                </a:ln>
                <a:solidFill>
                  <a:srgbClr val="000000"/>
                </a:solidFill>
                <a:effectLst/>
                <a:highlight>
                  <a:srgbClr val="FFE599"/>
                </a:highlight>
                <a:uLnTx/>
                <a:uFillTx/>
                <a:latin typeface="Lora"/>
                <a:sym typeface="Lora"/>
              </a:rPr>
              <a:t>L’importance de la communauté</a:t>
            </a:r>
            <a:endParaRPr kumimoji="0" lang="fr-CA" sz="2000" b="1" i="0" u="none" strike="noStrike" kern="0" cap="none" spc="0" normalizeH="0" baseline="0" noProof="0" dirty="0">
              <a:ln>
                <a:noFill/>
              </a:ln>
              <a:solidFill>
                <a:srgbClr val="000000"/>
              </a:solidFill>
              <a:effectLst/>
              <a:highlight>
                <a:srgbClr val="FFE599"/>
              </a:highlight>
              <a:uLnTx/>
              <a:uFillTx/>
              <a:latin typeface="Lora"/>
              <a:sym typeface="Lora"/>
            </a:endParaRPr>
          </a:p>
        </p:txBody>
      </p:sp>
      <p:sp>
        <p:nvSpPr>
          <p:cNvPr id="2" name="Slide Number Placeholder 1">
            <a:extLst>
              <a:ext uri="{FF2B5EF4-FFF2-40B4-BE49-F238E27FC236}">
                <a16:creationId xmlns:a16="http://schemas.microsoft.com/office/drawing/2014/main" id="{BE9C4E12-A1B2-4BFD-AE13-CC4850A2F02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46</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sp>
        <p:nvSpPr>
          <p:cNvPr id="258" name="Google Shape;258;p30"/>
          <p:cNvSpPr txBox="1">
            <a:spLocks noGrp="1"/>
          </p:cNvSpPr>
          <p:nvPr>
            <p:ph type="ctrTitle" idx="4294967295"/>
          </p:nvPr>
        </p:nvSpPr>
        <p:spPr>
          <a:xfrm>
            <a:off x="0" y="-415913"/>
            <a:ext cx="7772400" cy="415914"/>
          </a:xfrm>
          <a:prstGeom prst="rect">
            <a:avLst/>
          </a:prstGeom>
          <a:noFill/>
          <a:ln>
            <a:noFill/>
          </a:ln>
        </p:spPr>
        <p:txBody>
          <a:bodyPr spcFirstLastPara="1" wrap="square" lIns="91425" tIns="91425" rIns="91425" bIns="91425" anchor="ctr" anchorCtr="0">
            <a:noAutofit/>
          </a:bodyPr>
          <a:lstStyle/>
          <a:p>
            <a:pPr lvl="0"/>
            <a:r>
              <a:rPr lang="en-US" sz="1400" b="0" dirty="0">
                <a:latin typeface="+mj-lt"/>
              </a:rPr>
              <a:t>Free writing Activity 3</a:t>
            </a:r>
            <a:endParaRPr sz="1400" b="0" i="0" u="none" strike="noStrike" cap="none" dirty="0">
              <a:solidFill>
                <a:srgbClr val="000000"/>
              </a:solidFill>
              <a:highlight>
                <a:srgbClr val="FFE599"/>
              </a:highlight>
              <a:latin typeface="+mj-lt"/>
              <a:sym typeface="Lora"/>
            </a:endParaRPr>
          </a:p>
        </p:txBody>
      </p:sp>
      <p:sp>
        <p:nvSpPr>
          <p:cNvPr id="259" name="Google Shape;259;p30"/>
          <p:cNvSpPr txBox="1">
            <a:spLocks noGrp="1"/>
          </p:cNvSpPr>
          <p:nvPr>
            <p:ph type="subTitle" idx="4294967295"/>
          </p:nvPr>
        </p:nvSpPr>
        <p:spPr>
          <a:xfrm>
            <a:off x="685800" y="1786953"/>
            <a:ext cx="77724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a:solidFill>
                  <a:srgbClr val="000000"/>
                </a:solidFill>
                <a:latin typeface="Quattrocento Sans"/>
                <a:ea typeface="Quattrocento Sans"/>
                <a:cs typeface="Quattrocento Sans"/>
                <a:sym typeface="Quattrocento Sans"/>
              </a:rPr>
              <a:t>1 minute</a:t>
            </a:r>
            <a:endParaRPr sz="1800" b="0" i="0" u="none" strike="noStrike" cap="none" dirty="0">
              <a:solidFill>
                <a:srgbClr val="000000"/>
              </a:solidFill>
              <a:latin typeface="Quattrocento Sans"/>
              <a:ea typeface="Quattrocento Sans"/>
              <a:cs typeface="Quattrocento Sans"/>
              <a:sym typeface="Quattrocento Sans"/>
            </a:endParaRPr>
          </a:p>
          <a:p>
            <a:pPr marL="0" marR="0" lvl="0" indent="0" algn="ctr" rtl="0">
              <a:lnSpc>
                <a:spcPct val="100000"/>
              </a:lnSpc>
              <a:spcBef>
                <a:spcPts val="600"/>
              </a:spcBef>
              <a:spcAft>
                <a:spcPts val="0"/>
              </a:spcAft>
              <a:buClr>
                <a:srgbClr val="FFCD00"/>
              </a:buClr>
              <a:buSzPts val="2400"/>
              <a:buFont typeface="Quattrocento Sans"/>
              <a:buNone/>
            </a:pPr>
            <a:endParaRPr sz="1800" dirty="0"/>
          </a:p>
          <a:p>
            <a:pPr marL="0" lvl="0" indent="0" algn="ctr" rtl="0">
              <a:lnSpc>
                <a:spcPct val="115000"/>
              </a:lnSpc>
              <a:spcBef>
                <a:spcPts val="0"/>
              </a:spcBef>
              <a:spcAft>
                <a:spcPts val="0"/>
              </a:spcAft>
              <a:buClr>
                <a:schemeClr val="dk1"/>
              </a:buClr>
              <a:buSzPts val="1100"/>
              <a:buFont typeface="Arial"/>
              <a:buNone/>
            </a:pPr>
            <a:r>
              <a:rPr lang="fr-CA" sz="1800" dirty="0" err="1"/>
              <a:t>What</a:t>
            </a:r>
            <a:r>
              <a:rPr lang="fr-CA" sz="1800" dirty="0"/>
              <a:t> </a:t>
            </a:r>
            <a:r>
              <a:rPr lang="fr-CA" sz="1800" dirty="0" err="1"/>
              <a:t>kind</a:t>
            </a:r>
            <a:r>
              <a:rPr lang="fr-CA" sz="1800" dirty="0"/>
              <a:t> of collaboration do </a:t>
            </a:r>
            <a:r>
              <a:rPr lang="fr-CA" sz="1800" dirty="0" err="1"/>
              <a:t>you</a:t>
            </a:r>
            <a:r>
              <a:rPr lang="fr-CA" sz="1800" dirty="0"/>
              <a:t> do at </a:t>
            </a:r>
            <a:r>
              <a:rPr lang="fr-CA" sz="1800" dirty="0" err="1"/>
              <a:t>work</a:t>
            </a:r>
            <a:r>
              <a:rPr lang="fr-CA" sz="1800" dirty="0"/>
              <a:t>? </a:t>
            </a:r>
            <a:r>
              <a:rPr lang="fr-CA" sz="1800" dirty="0" err="1"/>
              <a:t>What</a:t>
            </a:r>
            <a:r>
              <a:rPr lang="fr-CA" sz="1800" dirty="0"/>
              <a:t> </a:t>
            </a:r>
            <a:r>
              <a:rPr lang="fr-CA" sz="1800" dirty="0" err="1"/>
              <a:t>would</a:t>
            </a:r>
            <a:r>
              <a:rPr lang="fr-CA" sz="1800" dirty="0"/>
              <a:t> </a:t>
            </a:r>
            <a:r>
              <a:rPr lang="fr-CA" sz="1800" dirty="0" err="1"/>
              <a:t>you</a:t>
            </a:r>
            <a:r>
              <a:rPr lang="fr-CA" sz="1800" dirty="0"/>
              <a:t> like to </a:t>
            </a:r>
            <a:r>
              <a:rPr lang="fr-CA" sz="1800" dirty="0" err="1"/>
              <a:t>improve</a:t>
            </a:r>
            <a:r>
              <a:rPr lang="fr-CA" sz="1800" dirty="0"/>
              <a:t> or change about </a:t>
            </a:r>
            <a:r>
              <a:rPr lang="fr-CA" sz="1800" dirty="0" err="1"/>
              <a:t>it</a:t>
            </a:r>
            <a:r>
              <a:rPr lang="fr-CA" sz="1800" dirty="0"/>
              <a:t>?</a:t>
            </a:r>
            <a:endParaRPr sz="1800" dirty="0"/>
          </a:p>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a:solidFill>
                  <a:srgbClr val="000000"/>
                </a:solidFill>
                <a:latin typeface="Quattrocento Sans"/>
                <a:ea typeface="Quattrocento Sans"/>
                <a:cs typeface="Quattrocento Sans"/>
                <a:sym typeface="Quattrocento Sans"/>
              </a:rPr>
              <a:t> </a:t>
            </a:r>
            <a:endParaRPr sz="1800" b="0" i="0" u="none" strike="noStrike" cap="none" dirty="0">
              <a:solidFill>
                <a:srgbClr val="000000"/>
              </a:solidFill>
              <a:latin typeface="Quattrocento Sans"/>
              <a:ea typeface="Quattrocento Sans"/>
              <a:cs typeface="Quattrocento Sans"/>
              <a:sym typeface="Quattrocento Sans"/>
            </a:endParaRPr>
          </a:p>
        </p:txBody>
      </p:sp>
      <p:pic>
        <p:nvPicPr>
          <p:cNvPr id="261" name="Google Shape;261;p30" descr="Piece of paper with an image of a paw print and a paint brush"/>
          <p:cNvPicPr preferRelativeResize="0"/>
          <p:nvPr/>
        </p:nvPicPr>
        <p:blipFill>
          <a:blip r:embed="rId3">
            <a:alphaModFix/>
          </a:blip>
          <a:stretch>
            <a:fillRect/>
          </a:stretch>
        </p:blipFill>
        <p:spPr>
          <a:xfrm rot="-739464">
            <a:off x="3826798" y="3600947"/>
            <a:ext cx="1490401" cy="1490401"/>
          </a:xfrm>
          <a:prstGeom prst="rect">
            <a:avLst/>
          </a:prstGeom>
          <a:noFill/>
          <a:ln>
            <a:noFill/>
          </a:ln>
        </p:spPr>
      </p:pic>
      <p:sp>
        <p:nvSpPr>
          <p:cNvPr id="6" name="Google Shape;258;p30">
            <a:extLst>
              <a:ext uri="{FF2B5EF4-FFF2-40B4-BE49-F238E27FC236}">
                <a16:creationId xmlns:a16="http://schemas.microsoft.com/office/drawing/2014/main" id="{35C48237-8110-46A7-AE0D-7651BEEE574C}"/>
              </a:ext>
              <a:ext uri="{C183D7F6-B498-43B3-948B-1728B52AA6E4}">
                <adec:decorative xmlns:adec="http://schemas.microsoft.com/office/drawing/2017/decorative" val="1"/>
              </a:ext>
            </a:extLst>
          </p:cNvPr>
          <p:cNvSpPr txBox="1">
            <a:spLocks/>
          </p:cNvSpPr>
          <p:nvPr/>
        </p:nvSpPr>
        <p:spPr>
          <a:xfrm>
            <a:off x="685800" y="431699"/>
            <a:ext cx="7772400"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pPr marL="0" marR="0" lvl="0" indent="0" algn="ctr"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4800" b="1" i="0" u="none" strike="noStrike" kern="0" cap="none" spc="0" normalizeH="0" baseline="0" noProof="0">
                <a:ln>
                  <a:noFill/>
                </a:ln>
                <a:solidFill>
                  <a:srgbClr val="000000"/>
                </a:solidFill>
                <a:effectLst/>
                <a:highlight>
                  <a:srgbClr val="FFE599"/>
                </a:highlight>
                <a:uLnTx/>
                <a:uFillTx/>
                <a:latin typeface="Lora"/>
                <a:sym typeface="Lora"/>
              </a:rPr>
              <a:t>Free writing</a:t>
            </a:r>
            <a:endParaRPr kumimoji="0" lang="fr-CA" sz="4800" b="1" i="0" u="none" strike="noStrike" kern="0" cap="none" spc="0" normalizeH="0" baseline="0" noProof="0" dirty="0">
              <a:ln>
                <a:noFill/>
              </a:ln>
              <a:solidFill>
                <a:srgbClr val="000000"/>
              </a:solidFill>
              <a:effectLst/>
              <a:highlight>
                <a:srgbClr val="FFE599"/>
              </a:highlight>
              <a:uLnTx/>
              <a:uFillTx/>
              <a:latin typeface="Lora"/>
              <a:sym typeface="Lora"/>
            </a:endParaRPr>
          </a:p>
        </p:txBody>
      </p:sp>
      <p:sp>
        <p:nvSpPr>
          <p:cNvPr id="2" name="Slide Number Placeholder 1">
            <a:extLst>
              <a:ext uri="{FF2B5EF4-FFF2-40B4-BE49-F238E27FC236}">
                <a16:creationId xmlns:a16="http://schemas.microsoft.com/office/drawing/2014/main" id="{0307438E-BEAE-489C-8D2C-0CEFCE0516FC}"/>
              </a:ext>
            </a:extLst>
          </p:cNvPr>
          <p:cNvSpPr>
            <a:spLocks noGrp="1"/>
          </p:cNvSpPr>
          <p:nvPr>
            <p:ph type="sldNum" idx="12"/>
          </p:nvPr>
        </p:nvSpPr>
        <p:spPr>
          <a:xfrm>
            <a:off x="8458200" y="4711801"/>
            <a:ext cx="548700" cy="351600"/>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47</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sp>
        <p:nvSpPr>
          <p:cNvPr id="2" name="Title 1">
            <a:extLst>
              <a:ext uri="{FF2B5EF4-FFF2-40B4-BE49-F238E27FC236}">
                <a16:creationId xmlns:a16="http://schemas.microsoft.com/office/drawing/2014/main" id="{5BB8EC46-7082-4CDF-9D0F-B6464924A23F}"/>
              </a:ext>
            </a:extLst>
          </p:cNvPr>
          <p:cNvSpPr>
            <a:spLocks noGrp="1"/>
          </p:cNvSpPr>
          <p:nvPr>
            <p:ph type="title" idx="4294967295"/>
          </p:nvPr>
        </p:nvSpPr>
        <p:spPr>
          <a:xfrm>
            <a:off x="0" y="-218147"/>
            <a:ext cx="6809700" cy="435600"/>
          </a:xfrm>
        </p:spPr>
        <p:txBody>
          <a:bodyPr/>
          <a:lstStyle/>
          <a:p>
            <a:pPr rtl="0"/>
            <a:r>
              <a:rPr lang="en-US" sz="12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Activité</a:t>
            </a:r>
            <a:r>
              <a:rPr lang="en-US" sz="12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d'écriture</a:t>
            </a:r>
            <a:r>
              <a:rPr lang="en-US" sz="12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libre 3 </a:t>
            </a:r>
            <a:endParaRPr lang="en-US" dirty="0">
              <a:effectLst/>
            </a:endParaRPr>
          </a:p>
          <a:p>
            <a:endParaRPr lang="en-US" dirty="0"/>
          </a:p>
        </p:txBody>
      </p:sp>
      <p:sp>
        <p:nvSpPr>
          <p:cNvPr id="259" name="Google Shape;259;p30"/>
          <p:cNvSpPr txBox="1">
            <a:spLocks noGrp="1"/>
          </p:cNvSpPr>
          <p:nvPr>
            <p:ph type="subTitle" idx="4294967295"/>
          </p:nvPr>
        </p:nvSpPr>
        <p:spPr>
          <a:xfrm>
            <a:off x="685800" y="1786953"/>
            <a:ext cx="77724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a:solidFill>
                  <a:srgbClr val="000000"/>
                </a:solidFill>
                <a:latin typeface="Quattrocento Sans"/>
                <a:ea typeface="Quattrocento Sans"/>
                <a:cs typeface="Quattrocento Sans"/>
                <a:sym typeface="Quattrocento Sans"/>
              </a:rPr>
              <a:t>1 minute</a:t>
            </a:r>
            <a:endParaRPr sz="1800" b="0" i="0" u="none" strike="noStrike" cap="none" dirty="0">
              <a:solidFill>
                <a:srgbClr val="000000"/>
              </a:solidFill>
              <a:latin typeface="Quattrocento Sans"/>
              <a:ea typeface="Quattrocento Sans"/>
              <a:cs typeface="Quattrocento Sans"/>
              <a:sym typeface="Quattrocento Sans"/>
            </a:endParaRPr>
          </a:p>
          <a:p>
            <a:pPr marL="0" marR="0" lvl="0" indent="0" algn="ctr" rtl="0">
              <a:lnSpc>
                <a:spcPct val="100000"/>
              </a:lnSpc>
              <a:spcBef>
                <a:spcPts val="600"/>
              </a:spcBef>
              <a:spcAft>
                <a:spcPts val="0"/>
              </a:spcAft>
              <a:buClr>
                <a:srgbClr val="FFCD00"/>
              </a:buClr>
              <a:buSzPts val="2400"/>
              <a:buFont typeface="Quattrocento Sans"/>
              <a:buNone/>
            </a:pPr>
            <a:endParaRPr sz="1800" dirty="0"/>
          </a:p>
          <a:p>
            <a:pPr marL="0" lvl="0" indent="0" algn="ctr" rtl="0">
              <a:lnSpc>
                <a:spcPct val="115000"/>
              </a:lnSpc>
              <a:spcBef>
                <a:spcPts val="0"/>
              </a:spcBef>
              <a:spcAft>
                <a:spcPts val="0"/>
              </a:spcAft>
              <a:buClr>
                <a:schemeClr val="dk1"/>
              </a:buClr>
              <a:buSzPts val="1100"/>
              <a:buFont typeface="Arial"/>
              <a:buNone/>
            </a:pPr>
            <a:r>
              <a:rPr lang="fr-CA" sz="1800" dirty="0"/>
              <a:t>Quel genre de collaboration faites-vous au travail? Qu’aimeriez-vous améliorer ou changer à ce sujet?</a:t>
            </a:r>
            <a:endParaRPr sz="1800" dirty="0"/>
          </a:p>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a:solidFill>
                  <a:srgbClr val="000000"/>
                </a:solidFill>
                <a:latin typeface="Quattrocento Sans"/>
                <a:ea typeface="Quattrocento Sans"/>
                <a:cs typeface="Quattrocento Sans"/>
                <a:sym typeface="Quattrocento Sans"/>
              </a:rPr>
              <a:t> </a:t>
            </a:r>
            <a:endParaRPr sz="1800" b="0" i="0" u="none" strike="noStrike" cap="none" dirty="0">
              <a:solidFill>
                <a:srgbClr val="000000"/>
              </a:solidFill>
              <a:latin typeface="Quattrocento Sans"/>
              <a:ea typeface="Quattrocento Sans"/>
              <a:cs typeface="Quattrocento Sans"/>
              <a:sym typeface="Quattrocento Sans"/>
            </a:endParaRPr>
          </a:p>
        </p:txBody>
      </p:sp>
      <p:pic>
        <p:nvPicPr>
          <p:cNvPr id="261" name="Google Shape;261;p30" descr="Un morceau de papier avec l'image d'une empreinte de patte et un pinceau. "/>
          <p:cNvPicPr preferRelativeResize="0"/>
          <p:nvPr/>
        </p:nvPicPr>
        <p:blipFill>
          <a:blip r:embed="rId3">
            <a:alphaModFix/>
          </a:blip>
          <a:stretch>
            <a:fillRect/>
          </a:stretch>
        </p:blipFill>
        <p:spPr>
          <a:xfrm rot="-739464">
            <a:off x="3826797" y="3595086"/>
            <a:ext cx="1490401" cy="1490401"/>
          </a:xfrm>
          <a:prstGeom prst="rect">
            <a:avLst/>
          </a:prstGeom>
          <a:noFill/>
          <a:ln>
            <a:noFill/>
          </a:ln>
        </p:spPr>
      </p:pic>
      <p:sp>
        <p:nvSpPr>
          <p:cNvPr id="7" name="Google Shape;258;p30">
            <a:extLst>
              <a:ext uri="{FF2B5EF4-FFF2-40B4-BE49-F238E27FC236}">
                <a16:creationId xmlns:a16="http://schemas.microsoft.com/office/drawing/2014/main" id="{E9B34CBD-1384-42B3-A4A4-E44A36AD4819}"/>
              </a:ext>
              <a:ext uri="{C183D7F6-B498-43B3-948B-1728B52AA6E4}">
                <adec:decorative xmlns:adec="http://schemas.microsoft.com/office/drawing/2017/decorative" val="1"/>
              </a:ext>
            </a:extLst>
          </p:cNvPr>
          <p:cNvSpPr txBox="1">
            <a:spLocks/>
          </p:cNvSpPr>
          <p:nvPr/>
        </p:nvSpPr>
        <p:spPr>
          <a:xfrm>
            <a:off x="685798" y="627153"/>
            <a:ext cx="7772400"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pPr marL="0" marR="0" lvl="0" indent="0" algn="ctr"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4800" b="1" i="0" u="none" strike="noStrike" kern="0" cap="none" spc="0" normalizeH="0" baseline="0" noProof="0" dirty="0">
                <a:ln>
                  <a:noFill/>
                </a:ln>
                <a:solidFill>
                  <a:srgbClr val="000000"/>
                </a:solidFill>
                <a:effectLst/>
                <a:highlight>
                  <a:srgbClr val="FFE599"/>
                </a:highlight>
                <a:uLnTx/>
                <a:uFillTx/>
                <a:latin typeface="Lora"/>
                <a:sym typeface="Lora"/>
              </a:rPr>
              <a:t>Écriture libre</a:t>
            </a:r>
          </a:p>
        </p:txBody>
      </p:sp>
      <p:sp>
        <p:nvSpPr>
          <p:cNvPr id="3" name="Slide Number Placeholder 2">
            <a:extLst>
              <a:ext uri="{FF2B5EF4-FFF2-40B4-BE49-F238E27FC236}">
                <a16:creationId xmlns:a16="http://schemas.microsoft.com/office/drawing/2014/main" id="{2580E96B-1952-4F3D-A61D-DF143738AE61}"/>
              </a:ext>
            </a:extLst>
          </p:cNvPr>
          <p:cNvSpPr>
            <a:spLocks noGrp="1"/>
          </p:cNvSpPr>
          <p:nvPr>
            <p:ph type="sldNum" idx="12"/>
          </p:nvPr>
        </p:nvSpPr>
        <p:spPr>
          <a:xfrm>
            <a:off x="8383143" y="4727424"/>
            <a:ext cx="548700" cy="351600"/>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48</a:t>
            </a:fld>
            <a:endParaRPr kumimoji="0" lang="fr-CA" sz="1000" b="0" i="0" u="none" strike="noStrike" kern="0" cap="none" spc="0" normalizeH="0" baseline="0" noProof="0" dirty="0">
              <a:ln>
                <a:noFill/>
              </a:ln>
              <a:solidFill>
                <a:srgbClr val="1D1D1B"/>
              </a:solidFill>
              <a:effectLst/>
              <a:uLnTx/>
              <a:uFillTx/>
              <a:latin typeface="Lora"/>
              <a:sym typeface="Lor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265"/>
        <p:cNvGrpSpPr/>
        <p:nvPr/>
      </p:nvGrpSpPr>
      <p:grpSpPr>
        <a:xfrm>
          <a:off x="0" y="0"/>
          <a:ext cx="0" cy="0"/>
          <a:chOff x="0" y="0"/>
          <a:chExt cx="0" cy="0"/>
        </a:xfrm>
      </p:grpSpPr>
      <p:sp>
        <p:nvSpPr>
          <p:cNvPr id="4" name="Title 3">
            <a:extLst>
              <a:ext uri="{FF2B5EF4-FFF2-40B4-BE49-F238E27FC236}">
                <a16:creationId xmlns:a16="http://schemas.microsoft.com/office/drawing/2014/main" id="{FB9436D3-3587-463A-A460-89D752EF3168}"/>
              </a:ext>
            </a:extLst>
          </p:cNvPr>
          <p:cNvSpPr>
            <a:spLocks noGrp="1"/>
          </p:cNvSpPr>
          <p:nvPr>
            <p:ph type="title"/>
          </p:nvPr>
        </p:nvSpPr>
        <p:spPr>
          <a:xfrm>
            <a:off x="0" y="-325107"/>
            <a:ext cx="3878400" cy="435600"/>
          </a:xfrm>
        </p:spPr>
        <p:txBody>
          <a:bodyPr/>
          <a:lstStyle/>
          <a:p>
            <a:pPr rtl="0"/>
            <a:r>
              <a:rPr lang="en-CA"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Motivation 1 of 2</a:t>
            </a:r>
            <a:endParaRPr lang="en-US" dirty="0">
              <a:effectLst/>
            </a:endParaRPr>
          </a:p>
          <a:p>
            <a:endParaRPr lang="en-US" dirty="0"/>
          </a:p>
        </p:txBody>
      </p:sp>
      <p:sp>
        <p:nvSpPr>
          <p:cNvPr id="267" name="Google Shape;267;p31"/>
          <p:cNvSpPr txBox="1">
            <a:spLocks noGrp="1"/>
          </p:cNvSpPr>
          <p:nvPr>
            <p:ph type="body" idx="1"/>
          </p:nvPr>
        </p:nvSpPr>
        <p:spPr>
          <a:xfrm>
            <a:off x="1381250" y="1616470"/>
            <a:ext cx="6797550" cy="3112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1700" dirty="0">
                <a:solidFill>
                  <a:srgbClr val="FFE599"/>
                </a:solidFill>
              </a:rPr>
              <a:t>◉</a:t>
            </a:r>
            <a:r>
              <a:rPr lang="fr-CA" sz="1700" dirty="0">
                <a:solidFill>
                  <a:srgbClr val="FFCD00"/>
                </a:solidFill>
              </a:rPr>
              <a:t> </a:t>
            </a:r>
            <a:r>
              <a:rPr lang="fr-CA" sz="1700" dirty="0">
                <a:solidFill>
                  <a:schemeClr val="dk1"/>
                </a:solidFill>
              </a:rPr>
              <a:t>One of the </a:t>
            </a:r>
            <a:r>
              <a:rPr lang="fr-CA" sz="1700" dirty="0" err="1">
                <a:solidFill>
                  <a:schemeClr val="dk1"/>
                </a:solidFill>
              </a:rPr>
              <a:t>most</a:t>
            </a:r>
            <a:r>
              <a:rPr lang="fr-CA" sz="1700" dirty="0">
                <a:solidFill>
                  <a:schemeClr val="dk1"/>
                </a:solidFill>
              </a:rPr>
              <a:t> important components of </a:t>
            </a:r>
            <a:r>
              <a:rPr lang="fr-CA" sz="1700" dirty="0" err="1">
                <a:solidFill>
                  <a:schemeClr val="dk1"/>
                </a:solidFill>
              </a:rPr>
              <a:t>creativity</a:t>
            </a:r>
            <a:endParaRPr sz="1700" dirty="0">
              <a:solidFill>
                <a:schemeClr val="dk1"/>
              </a:solidFill>
            </a:endParaRPr>
          </a:p>
          <a:p>
            <a:pPr marL="0" lvl="0" indent="0" algn="l" rtl="0">
              <a:lnSpc>
                <a:spcPct val="115000"/>
              </a:lnSpc>
              <a:spcBef>
                <a:spcPts val="0"/>
              </a:spcBef>
              <a:spcAft>
                <a:spcPts val="0"/>
              </a:spcAft>
              <a:buNone/>
            </a:pPr>
            <a:endParaRPr sz="1700" dirty="0">
              <a:solidFill>
                <a:schemeClr val="dk1"/>
              </a:solidFill>
            </a:endParaRPr>
          </a:p>
          <a:p>
            <a:pPr marL="266700" lvl="0" indent="-266700" algn="l" rtl="0">
              <a:lnSpc>
                <a:spcPct val="115000"/>
              </a:lnSpc>
              <a:spcBef>
                <a:spcPts val="0"/>
              </a:spcBef>
              <a:spcAft>
                <a:spcPts val="0"/>
              </a:spcAft>
              <a:buNone/>
            </a:pPr>
            <a:r>
              <a:rPr lang="fr-CA" sz="1700" dirty="0">
                <a:solidFill>
                  <a:srgbClr val="FFE599"/>
                </a:solidFill>
              </a:rPr>
              <a:t>◉</a:t>
            </a:r>
            <a:r>
              <a:rPr lang="fr-CA" sz="1700" dirty="0">
                <a:solidFill>
                  <a:srgbClr val="FFCD00"/>
                </a:solidFill>
              </a:rPr>
              <a:t> </a:t>
            </a:r>
            <a:r>
              <a:rPr lang="fr-CA" sz="1700" dirty="0" err="1">
                <a:solidFill>
                  <a:schemeClr val="dk1"/>
                </a:solidFill>
              </a:rPr>
              <a:t>Intrinsic</a:t>
            </a:r>
            <a:r>
              <a:rPr lang="fr-CA" sz="1700" dirty="0">
                <a:solidFill>
                  <a:schemeClr val="dk1"/>
                </a:solidFill>
              </a:rPr>
              <a:t> motivation (</a:t>
            </a:r>
            <a:r>
              <a:rPr lang="fr-CA" sz="1700" dirty="0" err="1">
                <a:solidFill>
                  <a:schemeClr val="dk1"/>
                </a:solidFill>
              </a:rPr>
              <a:t>interest</a:t>
            </a:r>
            <a:r>
              <a:rPr lang="fr-CA" sz="1700" dirty="0">
                <a:solidFill>
                  <a:schemeClr val="dk1"/>
                </a:solidFill>
              </a:rPr>
              <a:t>, satisfaction, and </a:t>
            </a:r>
            <a:r>
              <a:rPr lang="fr-CA" sz="1700" dirty="0" err="1">
                <a:solidFill>
                  <a:schemeClr val="dk1"/>
                </a:solidFill>
              </a:rPr>
              <a:t>appreciation</a:t>
            </a:r>
            <a:r>
              <a:rPr lang="fr-CA" sz="1700" dirty="0">
                <a:solidFill>
                  <a:schemeClr val="dk1"/>
                </a:solidFill>
              </a:rPr>
              <a:t> of the   </a:t>
            </a:r>
            <a:r>
              <a:rPr lang="fr-CA" sz="1700" dirty="0" err="1">
                <a:solidFill>
                  <a:schemeClr val="dk1"/>
                </a:solidFill>
              </a:rPr>
              <a:t>work’s</a:t>
            </a:r>
            <a:r>
              <a:rPr lang="fr-CA" sz="1700" dirty="0">
                <a:solidFill>
                  <a:schemeClr val="dk1"/>
                </a:solidFill>
              </a:rPr>
              <a:t> challenges)</a:t>
            </a:r>
            <a:endParaRPr sz="17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700" dirty="0">
              <a:solidFill>
                <a:srgbClr val="FFCD00"/>
              </a:solidFill>
            </a:endParaRPr>
          </a:p>
          <a:p>
            <a:pPr marL="271463" lvl="0" indent="-271463" algn="l" rtl="0">
              <a:lnSpc>
                <a:spcPct val="115000"/>
              </a:lnSpc>
              <a:spcBef>
                <a:spcPts val="0"/>
              </a:spcBef>
              <a:spcAft>
                <a:spcPts val="0"/>
              </a:spcAft>
              <a:buClr>
                <a:schemeClr val="dk1"/>
              </a:buClr>
              <a:buSzPts val="1100"/>
              <a:buFont typeface="Arial"/>
              <a:buNone/>
            </a:pPr>
            <a:r>
              <a:rPr lang="fr-CA" sz="1700" dirty="0">
                <a:solidFill>
                  <a:srgbClr val="FFE599"/>
                </a:solidFill>
              </a:rPr>
              <a:t>◉</a:t>
            </a:r>
            <a:r>
              <a:rPr lang="fr-CA" sz="1700" dirty="0">
                <a:solidFill>
                  <a:srgbClr val="FFCD00"/>
                </a:solidFill>
              </a:rPr>
              <a:t> </a:t>
            </a:r>
            <a:r>
              <a:rPr lang="fr-CA" sz="1700" dirty="0" err="1">
                <a:solidFill>
                  <a:schemeClr val="dk1"/>
                </a:solidFill>
              </a:rPr>
              <a:t>Extrinsically</a:t>
            </a:r>
            <a:r>
              <a:rPr lang="fr-CA" sz="1700" dirty="0">
                <a:solidFill>
                  <a:schemeClr val="dk1"/>
                </a:solidFill>
              </a:rPr>
              <a:t> </a:t>
            </a:r>
            <a:r>
              <a:rPr lang="fr-CA" sz="1700" dirty="0" err="1">
                <a:solidFill>
                  <a:schemeClr val="dk1"/>
                </a:solidFill>
              </a:rPr>
              <a:t>motivated</a:t>
            </a:r>
            <a:r>
              <a:rPr lang="fr-CA" sz="1700" dirty="0">
                <a:solidFill>
                  <a:schemeClr val="dk1"/>
                </a:solidFill>
              </a:rPr>
              <a:t> </a:t>
            </a:r>
            <a:r>
              <a:rPr lang="fr-CA" sz="1700" dirty="0" err="1">
                <a:solidFill>
                  <a:schemeClr val="dk1"/>
                </a:solidFill>
              </a:rPr>
              <a:t>person</a:t>
            </a:r>
            <a:r>
              <a:rPr lang="fr-CA" sz="1700" dirty="0">
                <a:solidFill>
                  <a:schemeClr val="dk1"/>
                </a:solidFill>
              </a:rPr>
              <a:t> </a:t>
            </a:r>
            <a:r>
              <a:rPr lang="fr-CA" sz="1700" dirty="0" err="1">
                <a:solidFill>
                  <a:schemeClr val="dk1"/>
                </a:solidFill>
              </a:rPr>
              <a:t>will</a:t>
            </a:r>
            <a:r>
              <a:rPr lang="fr-CA" sz="1700" dirty="0">
                <a:solidFill>
                  <a:schemeClr val="dk1"/>
                </a:solidFill>
              </a:rPr>
              <a:t> </a:t>
            </a:r>
            <a:r>
              <a:rPr lang="fr-CA" sz="1700" dirty="0" err="1">
                <a:solidFill>
                  <a:schemeClr val="dk1"/>
                </a:solidFill>
              </a:rPr>
              <a:t>take</a:t>
            </a:r>
            <a:r>
              <a:rPr lang="fr-CA" sz="1700" dirty="0">
                <a:solidFill>
                  <a:schemeClr val="dk1"/>
                </a:solidFill>
              </a:rPr>
              <a:t> the </a:t>
            </a:r>
            <a:r>
              <a:rPr lang="fr-CA" sz="1700" dirty="0" err="1">
                <a:solidFill>
                  <a:schemeClr val="dk1"/>
                </a:solidFill>
              </a:rPr>
              <a:t>shortest</a:t>
            </a:r>
            <a:r>
              <a:rPr lang="fr-CA" sz="1700" dirty="0">
                <a:solidFill>
                  <a:schemeClr val="dk1"/>
                </a:solidFill>
              </a:rPr>
              <a:t> and </a:t>
            </a:r>
            <a:r>
              <a:rPr lang="fr-CA" sz="1700" dirty="0" err="1">
                <a:solidFill>
                  <a:schemeClr val="dk1"/>
                </a:solidFill>
              </a:rPr>
              <a:t>most</a:t>
            </a:r>
            <a:r>
              <a:rPr lang="fr-CA" sz="1700" dirty="0">
                <a:solidFill>
                  <a:schemeClr val="dk1"/>
                </a:solidFill>
              </a:rPr>
              <a:t> </a:t>
            </a:r>
            <a:r>
              <a:rPr lang="fr-CA" sz="1700" dirty="0" err="1">
                <a:solidFill>
                  <a:schemeClr val="dk1"/>
                </a:solidFill>
              </a:rPr>
              <a:t>obvious</a:t>
            </a:r>
            <a:r>
              <a:rPr lang="fr-CA" sz="1700" dirty="0">
                <a:solidFill>
                  <a:schemeClr val="dk1"/>
                </a:solidFill>
              </a:rPr>
              <a:t> road to </a:t>
            </a:r>
            <a:r>
              <a:rPr lang="fr-CA" sz="1700" dirty="0" err="1">
                <a:solidFill>
                  <a:schemeClr val="dk1"/>
                </a:solidFill>
              </a:rPr>
              <a:t>reward</a:t>
            </a:r>
            <a:endParaRPr sz="17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700" dirty="0">
              <a:solidFill>
                <a:schemeClr val="dk1"/>
              </a:solidFill>
            </a:endParaRPr>
          </a:p>
          <a:p>
            <a:pPr marL="0" lvl="0" indent="0" algn="l" rtl="0">
              <a:lnSpc>
                <a:spcPct val="115000"/>
              </a:lnSpc>
              <a:spcBef>
                <a:spcPts val="0"/>
              </a:spcBef>
              <a:spcAft>
                <a:spcPts val="0"/>
              </a:spcAft>
              <a:buNone/>
            </a:pPr>
            <a:r>
              <a:rPr lang="fr-CA" sz="1700" dirty="0">
                <a:solidFill>
                  <a:srgbClr val="FFE599"/>
                </a:solidFill>
              </a:rPr>
              <a:t>◉</a:t>
            </a:r>
            <a:r>
              <a:rPr lang="fr-CA" sz="1700" dirty="0">
                <a:solidFill>
                  <a:srgbClr val="FFCD00"/>
                </a:solidFill>
              </a:rPr>
              <a:t> </a:t>
            </a:r>
            <a:r>
              <a:rPr lang="fr-CA" sz="1700" dirty="0" err="1">
                <a:solidFill>
                  <a:schemeClr val="dk1"/>
                </a:solidFill>
              </a:rPr>
              <a:t>Intrinsically</a:t>
            </a:r>
            <a:r>
              <a:rPr lang="fr-CA" sz="1700" dirty="0">
                <a:solidFill>
                  <a:schemeClr val="dk1"/>
                </a:solidFill>
              </a:rPr>
              <a:t> </a:t>
            </a:r>
            <a:r>
              <a:rPr lang="fr-CA" sz="1700" dirty="0" err="1">
                <a:solidFill>
                  <a:schemeClr val="dk1"/>
                </a:solidFill>
              </a:rPr>
              <a:t>motivated</a:t>
            </a:r>
            <a:r>
              <a:rPr lang="fr-CA" sz="1700" dirty="0">
                <a:solidFill>
                  <a:schemeClr val="dk1"/>
                </a:solidFill>
              </a:rPr>
              <a:t> </a:t>
            </a:r>
            <a:r>
              <a:rPr lang="fr-CA" sz="1700" dirty="0" err="1">
                <a:solidFill>
                  <a:schemeClr val="dk1"/>
                </a:solidFill>
              </a:rPr>
              <a:t>person</a:t>
            </a:r>
            <a:r>
              <a:rPr lang="fr-CA" sz="1700" dirty="0">
                <a:solidFill>
                  <a:schemeClr val="dk1"/>
                </a:solidFill>
              </a:rPr>
              <a:t> </a:t>
            </a:r>
            <a:r>
              <a:rPr lang="fr-CA" sz="1700" dirty="0" err="1">
                <a:solidFill>
                  <a:schemeClr val="dk1"/>
                </a:solidFill>
              </a:rPr>
              <a:t>will</a:t>
            </a:r>
            <a:r>
              <a:rPr lang="fr-CA" sz="1700" dirty="0">
                <a:solidFill>
                  <a:schemeClr val="dk1"/>
                </a:solidFill>
              </a:rPr>
              <a:t> </a:t>
            </a:r>
            <a:r>
              <a:rPr lang="fr-CA" sz="1700" dirty="0" err="1">
                <a:solidFill>
                  <a:schemeClr val="dk1"/>
                </a:solidFill>
              </a:rPr>
              <a:t>take</a:t>
            </a:r>
            <a:r>
              <a:rPr lang="fr-CA" sz="1700" dirty="0">
                <a:solidFill>
                  <a:schemeClr val="dk1"/>
                </a:solidFill>
              </a:rPr>
              <a:t> alternative routes, </a:t>
            </a:r>
            <a:r>
              <a:rPr lang="fr-CA" sz="1700" dirty="0" err="1">
                <a:solidFill>
                  <a:schemeClr val="dk1"/>
                </a:solidFill>
              </a:rPr>
              <a:t>which</a:t>
            </a:r>
            <a:r>
              <a:rPr lang="fr-CA" sz="1700" dirty="0">
                <a:solidFill>
                  <a:schemeClr val="dk1"/>
                </a:solidFill>
              </a:rPr>
              <a:t> can   </a:t>
            </a:r>
            <a:endParaRPr sz="17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1700" dirty="0">
                <a:solidFill>
                  <a:schemeClr val="dk1"/>
                </a:solidFill>
              </a:rPr>
              <a:t>     lead to </a:t>
            </a:r>
            <a:r>
              <a:rPr lang="fr-CA" sz="1700" dirty="0" err="1">
                <a:solidFill>
                  <a:schemeClr val="dk1"/>
                </a:solidFill>
              </a:rPr>
              <a:t>novel</a:t>
            </a:r>
            <a:r>
              <a:rPr lang="fr-CA" sz="1700" dirty="0">
                <a:solidFill>
                  <a:schemeClr val="dk1"/>
                </a:solidFill>
              </a:rPr>
              <a:t> solutions</a:t>
            </a:r>
            <a:endParaRPr sz="1700" dirty="0"/>
          </a:p>
        </p:txBody>
      </p:sp>
      <p:pic>
        <p:nvPicPr>
          <p:cNvPr id="270" name="Google Shape;270;p31" descr="A br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8" name="Google Shape;266;p31">
            <a:extLst>
              <a:ext uri="{FF2B5EF4-FFF2-40B4-BE49-F238E27FC236}">
                <a16:creationId xmlns:a16="http://schemas.microsoft.com/office/drawing/2014/main" id="{A3C83221-A4A6-44B8-9201-4A0ED7357F6F}"/>
              </a:ext>
              <a:ext uri="{C183D7F6-B498-43B3-948B-1728B52AA6E4}">
                <adec:decorative xmlns:adec="http://schemas.microsoft.com/office/drawing/2017/decorative" val="1"/>
              </a:ext>
            </a:extLst>
          </p:cNvPr>
          <p:cNvSpPr txBox="1">
            <a:spLocks/>
          </p:cNvSpPr>
          <p:nvPr/>
        </p:nvSpPr>
        <p:spPr>
          <a:xfrm>
            <a:off x="1581275" y="895597"/>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Motivation</a:t>
            </a:r>
          </a:p>
        </p:txBody>
      </p:sp>
      <p:sp>
        <p:nvSpPr>
          <p:cNvPr id="2" name="Slide Number Placeholder 1">
            <a:extLst>
              <a:ext uri="{FF2B5EF4-FFF2-40B4-BE49-F238E27FC236}">
                <a16:creationId xmlns:a16="http://schemas.microsoft.com/office/drawing/2014/main" id="{6F779195-7215-448B-9FB7-1079587CA9A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49</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58"/>
        <p:cNvGrpSpPr/>
        <p:nvPr/>
      </p:nvGrpSpPr>
      <p:grpSpPr>
        <a:xfrm>
          <a:off x="0" y="0"/>
          <a:ext cx="0" cy="0"/>
          <a:chOff x="0" y="0"/>
          <a:chExt cx="0" cy="0"/>
        </a:xfrm>
      </p:grpSpPr>
      <p:sp>
        <p:nvSpPr>
          <p:cNvPr id="59" name="Google Shape;59;p9"/>
          <p:cNvSpPr txBox="1">
            <a:spLocks noGrp="1"/>
          </p:cNvSpPr>
          <p:nvPr>
            <p:ph type="ctrTitle" idx="4294967295"/>
          </p:nvPr>
        </p:nvSpPr>
        <p:spPr>
          <a:xfrm>
            <a:off x="0" y="-266524"/>
            <a:ext cx="7772400" cy="266523"/>
          </a:xfrm>
          <a:prstGeom prst="rect">
            <a:avLst/>
          </a:prstGeom>
          <a:noFill/>
          <a:ln>
            <a:noFill/>
          </a:ln>
        </p:spPr>
        <p:txBody>
          <a:bodyPr spcFirstLastPara="1" wrap="square" lIns="91425" tIns="91425" rIns="91425" bIns="91425" anchor="ctr" anchorCtr="0">
            <a:noAutofit/>
          </a:bodyPr>
          <a:lstStyle/>
          <a:p>
            <a:pPr lvl="0"/>
            <a:r>
              <a:rPr lang="en-US" sz="1200" b="0" dirty="0">
                <a:latin typeface="+mj-lt"/>
              </a:rPr>
              <a:t>Free writing activity 1 </a:t>
            </a:r>
            <a:endParaRPr sz="1200" b="0" i="0" u="none" strike="noStrike" cap="none" dirty="0">
              <a:solidFill>
                <a:srgbClr val="000000"/>
              </a:solidFill>
              <a:highlight>
                <a:srgbClr val="FFE599"/>
              </a:highlight>
              <a:latin typeface="+mj-lt"/>
              <a:sym typeface="Lora"/>
            </a:endParaRPr>
          </a:p>
        </p:txBody>
      </p:sp>
      <p:sp>
        <p:nvSpPr>
          <p:cNvPr id="60" name="Google Shape;60;p9"/>
          <p:cNvSpPr txBox="1">
            <a:spLocks noGrp="1"/>
          </p:cNvSpPr>
          <p:nvPr>
            <p:ph type="subTitle" idx="4294967295"/>
          </p:nvPr>
        </p:nvSpPr>
        <p:spPr>
          <a:xfrm>
            <a:off x="685800" y="2103103"/>
            <a:ext cx="77724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a:solidFill>
                  <a:srgbClr val="000000"/>
                </a:solidFill>
                <a:latin typeface="Quattrocento Sans"/>
                <a:ea typeface="Quattrocento Sans"/>
                <a:cs typeface="Quattrocento Sans"/>
                <a:sym typeface="Quattrocento Sans"/>
              </a:rPr>
              <a:t>1 minute</a:t>
            </a:r>
            <a:endParaRPr dirty="0"/>
          </a:p>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err="1">
                <a:solidFill>
                  <a:srgbClr val="000000"/>
                </a:solidFill>
                <a:latin typeface="Quattrocento Sans"/>
                <a:ea typeface="Quattrocento Sans"/>
                <a:cs typeface="Quattrocento Sans"/>
                <a:sym typeface="Quattrocento Sans"/>
              </a:rPr>
              <a:t>What</a:t>
            </a:r>
            <a:r>
              <a:rPr lang="fr-CA" sz="1800" b="0" i="0" u="none" strike="noStrike" cap="none" dirty="0">
                <a:solidFill>
                  <a:srgbClr val="000000"/>
                </a:solidFill>
                <a:latin typeface="Quattrocento Sans"/>
                <a:ea typeface="Quattrocento Sans"/>
                <a:cs typeface="Quattrocento Sans"/>
                <a:sym typeface="Quattrocento Sans"/>
              </a:rPr>
              <a:t> </a:t>
            </a:r>
            <a:r>
              <a:rPr lang="fr-CA" sz="1800" b="0" i="0" u="none" strike="noStrike" cap="none" dirty="0" err="1">
                <a:solidFill>
                  <a:srgbClr val="000000"/>
                </a:solidFill>
                <a:latin typeface="Quattrocento Sans"/>
                <a:ea typeface="Quattrocento Sans"/>
                <a:cs typeface="Quattrocento Sans"/>
                <a:sym typeface="Quattrocento Sans"/>
              </a:rPr>
              <a:t>does</a:t>
            </a:r>
            <a:r>
              <a:rPr lang="fr-CA" sz="1800" b="0" i="0" u="none" strike="noStrike" cap="none" dirty="0">
                <a:solidFill>
                  <a:srgbClr val="000000"/>
                </a:solidFill>
                <a:latin typeface="Quattrocento Sans"/>
                <a:ea typeface="Quattrocento Sans"/>
                <a:cs typeface="Quattrocento Sans"/>
                <a:sym typeface="Quattrocento Sans"/>
              </a:rPr>
              <a:t> ‘</a:t>
            </a:r>
            <a:r>
              <a:rPr lang="fr-CA" sz="1800" b="0" i="0" u="none" strike="noStrike" cap="none" dirty="0" err="1">
                <a:solidFill>
                  <a:srgbClr val="000000"/>
                </a:solidFill>
                <a:latin typeface="Quattrocento Sans"/>
                <a:ea typeface="Quattrocento Sans"/>
                <a:cs typeface="Quattrocento Sans"/>
                <a:sym typeface="Quattrocento Sans"/>
              </a:rPr>
              <a:t>creativity</a:t>
            </a:r>
            <a:r>
              <a:rPr lang="fr-CA" sz="1800" b="0" i="0" u="none" strike="noStrike" cap="none" dirty="0">
                <a:solidFill>
                  <a:srgbClr val="000000"/>
                </a:solidFill>
                <a:latin typeface="Quattrocento Sans"/>
                <a:ea typeface="Quattrocento Sans"/>
                <a:cs typeface="Quattrocento Sans"/>
                <a:sym typeface="Quattrocento Sans"/>
              </a:rPr>
              <a:t>’ </a:t>
            </a:r>
            <a:r>
              <a:rPr lang="fr-CA" sz="1800" b="0" i="0" u="none" strike="noStrike" cap="none" dirty="0" err="1">
                <a:solidFill>
                  <a:srgbClr val="000000"/>
                </a:solidFill>
                <a:latin typeface="Quattrocento Sans"/>
                <a:ea typeface="Quattrocento Sans"/>
                <a:cs typeface="Quattrocento Sans"/>
                <a:sym typeface="Quattrocento Sans"/>
              </a:rPr>
              <a:t>mean</a:t>
            </a:r>
            <a:r>
              <a:rPr lang="fr-CA" sz="1800" b="0" i="0" u="none" strike="noStrike" cap="none" dirty="0">
                <a:solidFill>
                  <a:srgbClr val="000000"/>
                </a:solidFill>
                <a:latin typeface="Quattrocento Sans"/>
                <a:ea typeface="Quattrocento Sans"/>
                <a:cs typeface="Quattrocento Sans"/>
                <a:sym typeface="Quattrocento Sans"/>
              </a:rPr>
              <a:t> to </a:t>
            </a:r>
            <a:r>
              <a:rPr lang="fr-CA" sz="1800" b="0" i="0" u="none" strike="noStrike" cap="none" dirty="0" err="1">
                <a:solidFill>
                  <a:srgbClr val="000000"/>
                </a:solidFill>
                <a:latin typeface="Quattrocento Sans"/>
                <a:ea typeface="Quattrocento Sans"/>
                <a:cs typeface="Quattrocento Sans"/>
                <a:sym typeface="Quattrocento Sans"/>
              </a:rPr>
              <a:t>you</a:t>
            </a:r>
            <a:r>
              <a:rPr lang="fr-CA" sz="1800" b="0" i="0" u="none" strike="noStrike" cap="none" dirty="0">
                <a:solidFill>
                  <a:srgbClr val="000000"/>
                </a:solidFill>
                <a:latin typeface="Quattrocento Sans"/>
                <a:ea typeface="Quattrocento Sans"/>
                <a:cs typeface="Quattrocento Sans"/>
                <a:sym typeface="Quattrocento Sans"/>
              </a:rPr>
              <a:t>? </a:t>
            </a:r>
            <a:endParaRPr sz="1800" b="0" i="0" u="none" strike="noStrike" cap="none" dirty="0">
              <a:solidFill>
                <a:srgbClr val="000000"/>
              </a:solidFill>
              <a:latin typeface="Quattrocento Sans"/>
              <a:ea typeface="Quattrocento Sans"/>
              <a:cs typeface="Quattrocento Sans"/>
              <a:sym typeface="Quattrocento Sans"/>
            </a:endParaRPr>
          </a:p>
        </p:txBody>
      </p:sp>
      <p:pic>
        <p:nvPicPr>
          <p:cNvPr id="62" name="Google Shape;62;p9" descr="Piece of paper with an image of a paw print and a paint brush "/>
          <p:cNvPicPr preferRelativeResize="0"/>
          <p:nvPr/>
        </p:nvPicPr>
        <p:blipFill>
          <a:blip r:embed="rId3">
            <a:alphaModFix/>
          </a:blip>
          <a:stretch>
            <a:fillRect/>
          </a:stretch>
        </p:blipFill>
        <p:spPr>
          <a:xfrm rot="-739462">
            <a:off x="3575187" y="3030851"/>
            <a:ext cx="1993625" cy="1993625"/>
          </a:xfrm>
          <a:prstGeom prst="rect">
            <a:avLst/>
          </a:prstGeom>
          <a:noFill/>
          <a:ln>
            <a:noFill/>
          </a:ln>
        </p:spPr>
      </p:pic>
      <p:sp>
        <p:nvSpPr>
          <p:cNvPr id="6" name="Google Shape;59;p9">
            <a:extLst>
              <a:ext uri="{FF2B5EF4-FFF2-40B4-BE49-F238E27FC236}">
                <a16:creationId xmlns:a16="http://schemas.microsoft.com/office/drawing/2014/main" id="{DFBCAA45-C33A-4FBB-AEFB-D7872852C522}"/>
              </a:ext>
              <a:ext uri="{C183D7F6-B498-43B3-948B-1728B52AA6E4}">
                <adec:decorative xmlns:adec="http://schemas.microsoft.com/office/drawing/2017/decorative" val="1"/>
              </a:ext>
            </a:extLst>
          </p:cNvPr>
          <p:cNvSpPr txBox="1">
            <a:spLocks/>
          </p:cNvSpPr>
          <p:nvPr/>
        </p:nvSpPr>
        <p:spPr>
          <a:xfrm>
            <a:off x="685800" y="747849"/>
            <a:ext cx="7772400"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pPr algn="ctr"/>
            <a:r>
              <a:rPr lang="fr-CA" sz="4800" dirty="0">
                <a:highlight>
                  <a:srgbClr val="FFE599"/>
                </a:highlight>
              </a:rPr>
              <a:t>Free </a:t>
            </a:r>
            <a:r>
              <a:rPr lang="fr-CA" sz="4800" dirty="0" err="1">
                <a:highlight>
                  <a:srgbClr val="FFE599"/>
                </a:highlight>
              </a:rPr>
              <a:t>writing</a:t>
            </a:r>
            <a:r>
              <a:rPr lang="fr-CA" sz="4800" dirty="0">
                <a:highlight>
                  <a:srgbClr val="FFE599"/>
                </a:highlight>
              </a:rPr>
              <a:t> </a:t>
            </a:r>
          </a:p>
        </p:txBody>
      </p:sp>
      <p:sp>
        <p:nvSpPr>
          <p:cNvPr id="2" name="Slide Number Placeholder 1">
            <a:extLst>
              <a:ext uri="{FF2B5EF4-FFF2-40B4-BE49-F238E27FC236}">
                <a16:creationId xmlns:a16="http://schemas.microsoft.com/office/drawing/2014/main" id="{0FBB43D8-67D2-46F0-95D7-D4BC903BACE1}"/>
              </a:ext>
            </a:extLst>
          </p:cNvPr>
          <p:cNvSpPr>
            <a:spLocks noGrp="1"/>
          </p:cNvSpPr>
          <p:nvPr>
            <p:ph type="sldNum" idx="12"/>
          </p:nvPr>
        </p:nvSpPr>
        <p:spPr>
          <a:xfrm>
            <a:off x="8595300" y="4791900"/>
            <a:ext cx="548700" cy="351600"/>
          </a:xfrm>
        </p:spPr>
        <p:txBody>
          <a:bodyPr/>
          <a:lstStyle/>
          <a:p>
            <a:pPr marL="0" lvl="0" indent="0" algn="ctr" rtl="0">
              <a:spcBef>
                <a:spcPts val="0"/>
              </a:spcBef>
              <a:spcAft>
                <a:spcPts val="0"/>
              </a:spcAft>
              <a:buNone/>
            </a:pPr>
            <a:fld id="{00000000-1234-1234-1234-123412341234}" type="slidenum">
              <a:rPr lang="fr-CA" smtClean="0"/>
              <a:t>5</a:t>
            </a:fld>
            <a:endParaRPr lang="fr-CA"/>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265"/>
        <p:cNvGrpSpPr/>
        <p:nvPr/>
      </p:nvGrpSpPr>
      <p:grpSpPr>
        <a:xfrm>
          <a:off x="0" y="0"/>
          <a:ext cx="0" cy="0"/>
          <a:chOff x="0" y="0"/>
          <a:chExt cx="0" cy="0"/>
        </a:xfrm>
      </p:grpSpPr>
      <p:sp>
        <p:nvSpPr>
          <p:cNvPr id="4" name="Title 3">
            <a:extLst>
              <a:ext uri="{FF2B5EF4-FFF2-40B4-BE49-F238E27FC236}">
                <a16:creationId xmlns:a16="http://schemas.microsoft.com/office/drawing/2014/main" id="{ABB24844-FD60-42A9-836D-DA0F109D3B7A}"/>
              </a:ext>
            </a:extLst>
          </p:cNvPr>
          <p:cNvSpPr>
            <a:spLocks noGrp="1"/>
          </p:cNvSpPr>
          <p:nvPr>
            <p:ph type="title"/>
          </p:nvPr>
        </p:nvSpPr>
        <p:spPr>
          <a:xfrm>
            <a:off x="0" y="-220412"/>
            <a:ext cx="3878400" cy="435600"/>
          </a:xfrm>
        </p:spPr>
        <p:txBody>
          <a:bodyPr/>
          <a:lstStyle/>
          <a:p>
            <a:pPr rtl="0"/>
            <a:r>
              <a:rPr lang="en-CA"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Motivation 1 de 2</a:t>
            </a:r>
            <a:endParaRPr lang="en-US" dirty="0">
              <a:effectLst/>
            </a:endParaRPr>
          </a:p>
          <a:p>
            <a:endParaRPr lang="en-US" dirty="0"/>
          </a:p>
        </p:txBody>
      </p:sp>
      <p:sp>
        <p:nvSpPr>
          <p:cNvPr id="267" name="Google Shape;267;p31"/>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268288" lvl="0" indent="-268288" algn="l" rtl="0">
              <a:lnSpc>
                <a:spcPct val="115000"/>
              </a:lnSpc>
              <a:spcBef>
                <a:spcPts val="0"/>
              </a:spcBef>
              <a:spcAft>
                <a:spcPts val="0"/>
              </a:spcAft>
              <a:buNone/>
            </a:pPr>
            <a:r>
              <a:rPr lang="fr-CA" sz="1700" dirty="0">
                <a:solidFill>
                  <a:srgbClr val="FFE599"/>
                </a:solidFill>
              </a:rPr>
              <a:t>◉</a:t>
            </a:r>
            <a:r>
              <a:rPr lang="fr-CA" sz="1700" dirty="0">
                <a:solidFill>
                  <a:srgbClr val="FFCD00"/>
                </a:solidFill>
              </a:rPr>
              <a:t> </a:t>
            </a:r>
            <a:r>
              <a:rPr lang="fr-CA" sz="1700" dirty="0">
                <a:solidFill>
                  <a:schemeClr val="dk1"/>
                </a:solidFill>
              </a:rPr>
              <a:t>L’une des composantes les plus importantes de la créativité</a:t>
            </a:r>
            <a:endParaRPr sz="17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17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700" dirty="0">
                <a:solidFill>
                  <a:srgbClr val="FFE599"/>
                </a:solidFill>
              </a:rPr>
              <a:t>◉ </a:t>
            </a:r>
            <a:r>
              <a:rPr lang="fr-CA" sz="1700" dirty="0">
                <a:solidFill>
                  <a:schemeClr val="dk1"/>
                </a:solidFill>
              </a:rPr>
              <a:t>Motivation intrinsèque (intérêt, satisfaction et appréciation des défis du travail)</a:t>
            </a:r>
            <a:endParaRPr sz="17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17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700" dirty="0">
                <a:solidFill>
                  <a:srgbClr val="FFE599"/>
                </a:solidFill>
              </a:rPr>
              <a:t>◉ </a:t>
            </a:r>
            <a:r>
              <a:rPr lang="fr-CA" sz="1700" dirty="0">
                <a:solidFill>
                  <a:schemeClr val="dk1"/>
                </a:solidFill>
              </a:rPr>
              <a:t>La personne extrinsèquement motivée prendra le chemin le plus court et le plus évident pour résoudre un problème</a:t>
            </a:r>
            <a:endParaRPr sz="17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17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r>
              <a:rPr lang="fr-CA" sz="1700" dirty="0">
                <a:solidFill>
                  <a:srgbClr val="FFE599"/>
                </a:solidFill>
              </a:rPr>
              <a:t>◉ </a:t>
            </a:r>
            <a:r>
              <a:rPr lang="fr-CA" sz="1700" dirty="0">
                <a:solidFill>
                  <a:schemeClr val="dk1"/>
                </a:solidFill>
              </a:rPr>
              <a:t>La personne intrinsèquement motivée empruntera d’autres voies, ce qui peut mener à de nouvelles solutions</a:t>
            </a:r>
            <a:endParaRPr sz="1700" dirty="0">
              <a:solidFill>
                <a:srgbClr val="FFCD00"/>
              </a:solidFill>
            </a:endParaRPr>
          </a:p>
          <a:p>
            <a:pPr marL="0" lvl="0" indent="0" algn="l" rtl="0">
              <a:lnSpc>
                <a:spcPct val="115000"/>
              </a:lnSpc>
              <a:spcBef>
                <a:spcPts val="0"/>
              </a:spcBef>
              <a:spcAft>
                <a:spcPts val="0"/>
              </a:spcAft>
              <a:buNone/>
            </a:pPr>
            <a:endParaRPr sz="1700" dirty="0">
              <a:solidFill>
                <a:srgbClr val="FFCD00"/>
              </a:solidFill>
            </a:endParaRPr>
          </a:p>
        </p:txBody>
      </p:sp>
      <p:pic>
        <p:nvPicPr>
          <p:cNvPr id="270" name="Google Shape;270;p31" descr="Un cerveau humain."/>
          <p:cNvPicPr preferRelativeResize="0"/>
          <p:nvPr/>
        </p:nvPicPr>
        <p:blipFill>
          <a:blip r:embed="rId3">
            <a:alphaModFix/>
          </a:blip>
          <a:stretch>
            <a:fillRect/>
          </a:stretch>
        </p:blipFill>
        <p:spPr>
          <a:xfrm>
            <a:off x="134813" y="215188"/>
            <a:ext cx="1636474" cy="1636474"/>
          </a:xfrm>
          <a:prstGeom prst="rect">
            <a:avLst/>
          </a:prstGeom>
          <a:noFill/>
          <a:ln>
            <a:noFill/>
          </a:ln>
        </p:spPr>
      </p:pic>
      <p:sp>
        <p:nvSpPr>
          <p:cNvPr id="8" name="Google Shape;266;p31">
            <a:extLst>
              <a:ext uri="{FF2B5EF4-FFF2-40B4-BE49-F238E27FC236}">
                <a16:creationId xmlns:a16="http://schemas.microsoft.com/office/drawing/2014/main" id="{0FE9762D-0C23-4281-A569-ABBE2CBEEC77}"/>
              </a:ext>
              <a:ext uri="{C183D7F6-B498-43B3-948B-1728B52AA6E4}">
                <adec:decorative xmlns:adec="http://schemas.microsoft.com/office/drawing/2017/decorative" val="1"/>
              </a:ext>
            </a:extLst>
          </p:cNvPr>
          <p:cNvSpPr txBox="1">
            <a:spLocks/>
          </p:cNvSpPr>
          <p:nvPr/>
        </p:nvSpPr>
        <p:spPr>
          <a:xfrm>
            <a:off x="1628320" y="1000292"/>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Motivation</a:t>
            </a:r>
          </a:p>
        </p:txBody>
      </p:sp>
      <p:sp>
        <p:nvSpPr>
          <p:cNvPr id="2" name="Slide Number Placeholder 1">
            <a:extLst>
              <a:ext uri="{FF2B5EF4-FFF2-40B4-BE49-F238E27FC236}">
                <a16:creationId xmlns:a16="http://schemas.microsoft.com/office/drawing/2014/main" id="{E233622E-B4AE-40E5-BB36-46479B2D568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50</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2" name="Title 1">
            <a:extLst>
              <a:ext uri="{FF2B5EF4-FFF2-40B4-BE49-F238E27FC236}">
                <a16:creationId xmlns:a16="http://schemas.microsoft.com/office/drawing/2014/main" id="{75B3DAD8-FD0E-4424-A108-6583661C9D42}"/>
              </a:ext>
            </a:extLst>
          </p:cNvPr>
          <p:cNvSpPr>
            <a:spLocks noGrp="1"/>
          </p:cNvSpPr>
          <p:nvPr>
            <p:ph type="title"/>
          </p:nvPr>
        </p:nvSpPr>
        <p:spPr>
          <a:xfrm>
            <a:off x="0" y="-220412"/>
            <a:ext cx="3878400" cy="435600"/>
          </a:xfrm>
        </p:spPr>
        <p:txBody>
          <a:bodyPr/>
          <a:lstStyle/>
          <a:p>
            <a:pPr rtl="0"/>
            <a:r>
              <a:rPr lang="en-CA"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Motivation 2 of 2</a:t>
            </a:r>
            <a:endParaRPr lang="en-US" dirty="0">
              <a:effectLst/>
            </a:endParaRPr>
          </a:p>
          <a:p>
            <a:endParaRPr lang="en-US" dirty="0"/>
          </a:p>
        </p:txBody>
      </p:sp>
      <p:sp>
        <p:nvSpPr>
          <p:cNvPr id="276" name="Google Shape;276;p32"/>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2200">
                <a:solidFill>
                  <a:srgbClr val="FFE599"/>
                </a:solidFill>
              </a:rPr>
              <a:t>◉</a:t>
            </a:r>
            <a:r>
              <a:rPr lang="fr-CA" sz="2200">
                <a:solidFill>
                  <a:srgbClr val="FFCD00"/>
                </a:solidFill>
              </a:rPr>
              <a:t> </a:t>
            </a:r>
            <a:r>
              <a:rPr lang="fr-CA" sz="2200">
                <a:solidFill>
                  <a:schemeClr val="dk1"/>
                </a:solidFill>
              </a:rPr>
              <a:t>Intrinsic motivation is most important for creativity</a:t>
            </a:r>
            <a:endParaRPr sz="2200">
              <a:solidFill>
                <a:schemeClr val="dk1"/>
              </a:solidFill>
            </a:endParaRPr>
          </a:p>
          <a:p>
            <a:pPr marL="0" lvl="0" indent="0" algn="l" rtl="0">
              <a:lnSpc>
                <a:spcPct val="115000"/>
              </a:lnSpc>
              <a:spcBef>
                <a:spcPts val="0"/>
              </a:spcBef>
              <a:spcAft>
                <a:spcPts val="0"/>
              </a:spcAft>
              <a:buNone/>
            </a:pPr>
            <a:endParaRPr sz="2200" dirty="0">
              <a:solidFill>
                <a:schemeClr val="dk1"/>
              </a:solidFill>
            </a:endParaRPr>
          </a:p>
          <a:p>
            <a:pPr marL="0" lvl="0" indent="0" algn="l" rtl="0">
              <a:lnSpc>
                <a:spcPct val="115000"/>
              </a:lnSpc>
              <a:spcBef>
                <a:spcPts val="0"/>
              </a:spcBef>
              <a:spcAft>
                <a:spcPts val="0"/>
              </a:spcAft>
              <a:buNone/>
            </a:pPr>
            <a:r>
              <a:rPr lang="fr-CA" sz="2200" dirty="0">
                <a:solidFill>
                  <a:srgbClr val="FFE599"/>
                </a:solidFill>
              </a:rPr>
              <a:t>◉</a:t>
            </a:r>
            <a:r>
              <a:rPr lang="fr-CA" sz="2200" dirty="0">
                <a:solidFill>
                  <a:srgbClr val="FFCD00"/>
                </a:solidFill>
              </a:rPr>
              <a:t> </a:t>
            </a:r>
            <a:r>
              <a:rPr lang="fr-CA" sz="2200" dirty="0" err="1">
                <a:solidFill>
                  <a:schemeClr val="dk1"/>
                </a:solidFill>
              </a:rPr>
              <a:t>Synergistic</a:t>
            </a:r>
            <a:r>
              <a:rPr lang="fr-CA" sz="2200" dirty="0">
                <a:solidFill>
                  <a:schemeClr val="dk1"/>
                </a:solidFill>
              </a:rPr>
              <a:t> </a:t>
            </a:r>
            <a:r>
              <a:rPr lang="fr-CA" sz="2200" dirty="0" err="1">
                <a:solidFill>
                  <a:schemeClr val="dk1"/>
                </a:solidFill>
              </a:rPr>
              <a:t>extrinsic</a:t>
            </a:r>
            <a:r>
              <a:rPr lang="fr-CA" sz="2200" dirty="0">
                <a:solidFill>
                  <a:schemeClr val="dk1"/>
                </a:solidFill>
              </a:rPr>
              <a:t> </a:t>
            </a:r>
            <a:r>
              <a:rPr lang="fr-CA" sz="2200" dirty="0" err="1">
                <a:solidFill>
                  <a:schemeClr val="dk1"/>
                </a:solidFill>
              </a:rPr>
              <a:t>motivators</a:t>
            </a:r>
            <a:r>
              <a:rPr lang="fr-CA" sz="2200" dirty="0">
                <a:solidFill>
                  <a:schemeClr val="dk1"/>
                </a:solidFill>
              </a:rPr>
              <a:t> can </a:t>
            </a:r>
            <a:r>
              <a:rPr lang="fr-CA" sz="2200" dirty="0" err="1">
                <a:solidFill>
                  <a:schemeClr val="dk1"/>
                </a:solidFill>
              </a:rPr>
              <a:t>be</a:t>
            </a:r>
            <a:r>
              <a:rPr lang="fr-CA" sz="2200" dirty="0">
                <a:solidFill>
                  <a:schemeClr val="dk1"/>
                </a:solidFill>
              </a:rPr>
              <a:t> good for </a:t>
            </a:r>
            <a:endParaRPr sz="2200" dirty="0">
              <a:solidFill>
                <a:schemeClr val="dk1"/>
              </a:solidFill>
            </a:endParaRPr>
          </a:p>
          <a:p>
            <a:pPr marL="0" lvl="0" indent="0" algn="l" rtl="0">
              <a:lnSpc>
                <a:spcPct val="115000"/>
              </a:lnSpc>
              <a:spcBef>
                <a:spcPts val="0"/>
              </a:spcBef>
              <a:spcAft>
                <a:spcPts val="0"/>
              </a:spcAft>
              <a:buNone/>
            </a:pPr>
            <a:r>
              <a:rPr lang="fr-CA" sz="2200" dirty="0">
                <a:solidFill>
                  <a:schemeClr val="dk1"/>
                </a:solidFill>
              </a:rPr>
              <a:t>      </a:t>
            </a:r>
            <a:r>
              <a:rPr lang="fr-CA" sz="2200" dirty="0" err="1">
                <a:solidFill>
                  <a:schemeClr val="dk1"/>
                </a:solidFill>
              </a:rPr>
              <a:t>persistence</a:t>
            </a:r>
            <a:r>
              <a:rPr lang="fr-CA" sz="2200" dirty="0">
                <a:solidFill>
                  <a:schemeClr val="dk1"/>
                </a:solidFill>
              </a:rPr>
              <a:t> (</a:t>
            </a:r>
            <a:r>
              <a:rPr lang="fr-CA" sz="2200" dirty="0" err="1">
                <a:solidFill>
                  <a:schemeClr val="dk1"/>
                </a:solidFill>
              </a:rPr>
              <a:t>example</a:t>
            </a:r>
            <a:r>
              <a:rPr lang="fr-CA" sz="2200" dirty="0">
                <a:solidFill>
                  <a:schemeClr val="dk1"/>
                </a:solidFill>
              </a:rPr>
              <a:t>, </a:t>
            </a:r>
            <a:r>
              <a:rPr lang="fr-CA" sz="2200" dirty="0" err="1">
                <a:solidFill>
                  <a:schemeClr val="dk1"/>
                </a:solidFill>
              </a:rPr>
              <a:t>getting</a:t>
            </a:r>
            <a:r>
              <a:rPr lang="fr-CA" sz="2200" dirty="0">
                <a:solidFill>
                  <a:schemeClr val="dk1"/>
                </a:solidFill>
              </a:rPr>
              <a:t> feedback and   </a:t>
            </a:r>
            <a:endParaRPr sz="2200" dirty="0">
              <a:solidFill>
                <a:schemeClr val="dk1"/>
              </a:solidFill>
            </a:endParaRPr>
          </a:p>
          <a:p>
            <a:pPr marL="0" lvl="0" indent="0" algn="l" rtl="0">
              <a:lnSpc>
                <a:spcPct val="115000"/>
              </a:lnSpc>
              <a:spcBef>
                <a:spcPts val="0"/>
              </a:spcBef>
              <a:spcAft>
                <a:spcPts val="0"/>
              </a:spcAft>
              <a:buNone/>
            </a:pPr>
            <a:r>
              <a:rPr lang="fr-CA" sz="2200" dirty="0">
                <a:solidFill>
                  <a:schemeClr val="dk1"/>
                </a:solidFill>
              </a:rPr>
              <a:t>      encouragement)</a:t>
            </a: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dirty="0">
              <a:solidFill>
                <a:srgbClr val="FFCD00"/>
              </a:solidFill>
            </a:endParaRPr>
          </a:p>
          <a:p>
            <a:pPr marL="0" lvl="0" indent="0" algn="l" rtl="0">
              <a:lnSpc>
                <a:spcPct val="115000"/>
              </a:lnSpc>
              <a:spcBef>
                <a:spcPts val="0"/>
              </a:spcBef>
              <a:spcAft>
                <a:spcPts val="0"/>
              </a:spcAft>
              <a:buClr>
                <a:schemeClr val="dk1"/>
              </a:buClr>
              <a:buSzPts val="1100"/>
              <a:buFont typeface="Arial"/>
              <a:buNone/>
            </a:pPr>
            <a:r>
              <a:rPr lang="fr-CA" sz="2200" dirty="0">
                <a:solidFill>
                  <a:srgbClr val="FFE599"/>
                </a:solidFill>
              </a:rPr>
              <a:t>◉</a:t>
            </a:r>
            <a:r>
              <a:rPr lang="fr-CA" sz="2200" dirty="0">
                <a:solidFill>
                  <a:srgbClr val="FFCD00"/>
                </a:solidFill>
              </a:rPr>
              <a:t> </a:t>
            </a:r>
            <a:r>
              <a:rPr lang="fr-CA" sz="2200" dirty="0">
                <a:solidFill>
                  <a:schemeClr val="dk1"/>
                </a:solidFill>
              </a:rPr>
              <a:t>Passion </a:t>
            </a:r>
            <a:r>
              <a:rPr lang="fr-CA" sz="2200" dirty="0" err="1">
                <a:solidFill>
                  <a:schemeClr val="dk1"/>
                </a:solidFill>
              </a:rPr>
              <a:t>is</a:t>
            </a:r>
            <a:r>
              <a:rPr lang="fr-CA" sz="2200" dirty="0">
                <a:solidFill>
                  <a:schemeClr val="dk1"/>
                </a:solidFill>
              </a:rPr>
              <a:t> </a:t>
            </a:r>
            <a:r>
              <a:rPr lang="fr-CA" sz="2200" dirty="0" err="1">
                <a:solidFill>
                  <a:schemeClr val="dk1"/>
                </a:solidFill>
              </a:rPr>
              <a:t>very</a:t>
            </a:r>
            <a:r>
              <a:rPr lang="fr-CA" sz="2200" dirty="0">
                <a:solidFill>
                  <a:schemeClr val="dk1"/>
                </a:solidFill>
              </a:rPr>
              <a:t> </a:t>
            </a:r>
            <a:r>
              <a:rPr lang="fr-CA" sz="2200" dirty="0" err="1">
                <a:solidFill>
                  <a:schemeClr val="dk1"/>
                </a:solidFill>
              </a:rPr>
              <a:t>helpful</a:t>
            </a:r>
            <a:r>
              <a:rPr lang="fr-CA" sz="2200" dirty="0">
                <a:solidFill>
                  <a:schemeClr val="dk1"/>
                </a:solidFill>
              </a:rPr>
              <a:t> to </a:t>
            </a:r>
            <a:r>
              <a:rPr lang="fr-CA" sz="2200" dirty="0" err="1">
                <a:solidFill>
                  <a:schemeClr val="dk1"/>
                </a:solidFill>
              </a:rPr>
              <a:t>cultivate</a:t>
            </a:r>
            <a:r>
              <a:rPr lang="fr-CA" sz="2200" dirty="0">
                <a:solidFill>
                  <a:schemeClr val="dk1"/>
                </a:solidFill>
              </a:rPr>
              <a:t> </a:t>
            </a:r>
            <a:r>
              <a:rPr lang="fr-CA" sz="2200" dirty="0" err="1">
                <a:solidFill>
                  <a:schemeClr val="dk1"/>
                </a:solidFill>
              </a:rPr>
              <a:t>intrinsic</a:t>
            </a:r>
            <a:r>
              <a:rPr lang="fr-CA" sz="2200" dirty="0">
                <a:solidFill>
                  <a:schemeClr val="dk1"/>
                </a:solidFill>
              </a:rPr>
              <a:t> </a:t>
            </a: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2200" dirty="0">
                <a:solidFill>
                  <a:schemeClr val="dk1"/>
                </a:solidFill>
              </a:rPr>
              <a:t>     motivation</a:t>
            </a:r>
            <a:endParaRPr sz="2200" dirty="0"/>
          </a:p>
        </p:txBody>
      </p:sp>
      <p:pic>
        <p:nvPicPr>
          <p:cNvPr id="279" name="Google Shape;279;p32" descr="A br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8" name="Google Shape;275;p32">
            <a:extLst>
              <a:ext uri="{FF2B5EF4-FFF2-40B4-BE49-F238E27FC236}">
                <a16:creationId xmlns:a16="http://schemas.microsoft.com/office/drawing/2014/main" id="{91E5BC00-8C83-4627-B497-3B1EAFBE6710}"/>
              </a:ext>
              <a:ext uri="{C183D7F6-B498-43B3-948B-1728B52AA6E4}">
                <adec:decorative xmlns:adec="http://schemas.microsoft.com/office/drawing/2017/decorative" val="1"/>
              </a:ext>
            </a:extLst>
          </p:cNvPr>
          <p:cNvSpPr txBox="1">
            <a:spLocks/>
          </p:cNvSpPr>
          <p:nvPr/>
        </p:nvSpPr>
        <p:spPr>
          <a:xfrm>
            <a:off x="1529475" y="811738"/>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Motivation</a:t>
            </a:r>
          </a:p>
        </p:txBody>
      </p:sp>
      <p:sp>
        <p:nvSpPr>
          <p:cNvPr id="3" name="Slide Number Placeholder 2">
            <a:extLst>
              <a:ext uri="{FF2B5EF4-FFF2-40B4-BE49-F238E27FC236}">
                <a16:creationId xmlns:a16="http://schemas.microsoft.com/office/drawing/2014/main" id="{C01B9E50-ABEC-4734-B727-08F2D8B6768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51</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274"/>
        <p:cNvGrpSpPr/>
        <p:nvPr/>
      </p:nvGrpSpPr>
      <p:grpSpPr>
        <a:xfrm>
          <a:off x="0" y="0"/>
          <a:ext cx="0" cy="0"/>
          <a:chOff x="0" y="0"/>
          <a:chExt cx="0" cy="0"/>
        </a:xfrm>
      </p:grpSpPr>
      <p:sp>
        <p:nvSpPr>
          <p:cNvPr id="3" name="Title 2">
            <a:extLst>
              <a:ext uri="{FF2B5EF4-FFF2-40B4-BE49-F238E27FC236}">
                <a16:creationId xmlns:a16="http://schemas.microsoft.com/office/drawing/2014/main" id="{02EFE368-5D4F-4563-BC7F-F69BF40A0597}"/>
              </a:ext>
            </a:extLst>
          </p:cNvPr>
          <p:cNvSpPr>
            <a:spLocks noGrp="1"/>
          </p:cNvSpPr>
          <p:nvPr>
            <p:ph type="title"/>
          </p:nvPr>
        </p:nvSpPr>
        <p:spPr>
          <a:xfrm>
            <a:off x="0" y="-220412"/>
            <a:ext cx="3878400" cy="435600"/>
          </a:xfrm>
        </p:spPr>
        <p:txBody>
          <a:bodyPr/>
          <a:lstStyle/>
          <a:p>
            <a:pPr rtl="0"/>
            <a:r>
              <a:rPr lang="en-CA" sz="14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Motivation 2 de 2</a:t>
            </a:r>
            <a:endParaRPr lang="en-US" dirty="0">
              <a:effectLst/>
            </a:endParaRPr>
          </a:p>
          <a:p>
            <a:endParaRPr lang="en-US" dirty="0"/>
          </a:p>
        </p:txBody>
      </p:sp>
      <p:sp>
        <p:nvSpPr>
          <p:cNvPr id="276" name="Google Shape;276;p32"/>
          <p:cNvSpPr txBox="1">
            <a:spLocks noGrp="1"/>
          </p:cNvSpPr>
          <p:nvPr>
            <p:ph type="body" idx="1"/>
          </p:nvPr>
        </p:nvSpPr>
        <p:spPr>
          <a:xfrm>
            <a:off x="1371600" y="1616475"/>
            <a:ext cx="6819300" cy="3112200"/>
          </a:xfrm>
          <a:prstGeom prst="rect">
            <a:avLst/>
          </a:prstGeom>
        </p:spPr>
        <p:txBody>
          <a:bodyPr spcFirstLastPara="1" wrap="square" lIns="91425" tIns="91425" rIns="91425" bIns="91425" anchor="t" anchorCtr="0">
            <a:noAutofit/>
          </a:bodyPr>
          <a:lstStyle/>
          <a:p>
            <a:pPr marL="268288" lvl="0" indent="-268288" algn="l" rtl="0">
              <a:lnSpc>
                <a:spcPct val="115000"/>
              </a:lnSpc>
              <a:spcBef>
                <a:spcPts val="0"/>
              </a:spcBef>
              <a:spcAft>
                <a:spcPts val="0"/>
              </a:spcAft>
              <a:buNone/>
              <a:tabLst>
                <a:tab pos="0" algn="l"/>
              </a:tabLst>
            </a:pPr>
            <a:r>
              <a:rPr lang="fr-CA" sz="1800" dirty="0">
                <a:solidFill>
                  <a:srgbClr val="FFE599"/>
                </a:solidFill>
              </a:rPr>
              <a:t>◉</a:t>
            </a:r>
            <a:r>
              <a:rPr lang="fr-CA" sz="1800" dirty="0">
                <a:solidFill>
                  <a:srgbClr val="FFCD00"/>
                </a:solidFill>
              </a:rPr>
              <a:t> </a:t>
            </a:r>
            <a:r>
              <a:rPr lang="fr-CA" sz="1800" dirty="0">
                <a:solidFill>
                  <a:schemeClr val="dk1"/>
                </a:solidFill>
              </a:rPr>
              <a:t>La motivation intrinsèque est essentielle à la créativité</a:t>
            </a:r>
            <a:endParaRPr sz="18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tabLst>
                <a:tab pos="0" algn="l"/>
              </a:tabLst>
            </a:pPr>
            <a:endParaRPr sz="18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tabLst>
                <a:tab pos="0" algn="l"/>
              </a:tabLst>
            </a:pPr>
            <a:r>
              <a:rPr lang="fr-CA" sz="1800" dirty="0">
                <a:solidFill>
                  <a:srgbClr val="FFE599"/>
                </a:solidFill>
              </a:rPr>
              <a:t>◉</a:t>
            </a:r>
            <a:r>
              <a:rPr lang="fr-CA" sz="1800" dirty="0">
                <a:solidFill>
                  <a:srgbClr val="FFCD00"/>
                </a:solidFill>
              </a:rPr>
              <a:t> </a:t>
            </a:r>
            <a:r>
              <a:rPr lang="fr-CA" sz="1800" dirty="0">
                <a:solidFill>
                  <a:schemeClr val="dk1"/>
                </a:solidFill>
              </a:rPr>
              <a:t>Les facteurs de motivation extrinsèques synergiques peuvent être bons pour la persévérance (par exemple, obtenir de la rétroaction et de l’encouragement)</a:t>
            </a:r>
            <a:endParaRPr sz="18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tabLst>
                <a:tab pos="0" algn="l"/>
              </a:tabLst>
            </a:pPr>
            <a:endParaRPr sz="18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tabLst>
                <a:tab pos="0" algn="l"/>
              </a:tabLst>
            </a:pPr>
            <a:r>
              <a:rPr lang="fr-CA" sz="1800" dirty="0">
                <a:solidFill>
                  <a:srgbClr val="FFE599"/>
                </a:solidFill>
              </a:rPr>
              <a:t>◉</a:t>
            </a:r>
            <a:r>
              <a:rPr lang="fr-CA" sz="1800" dirty="0">
                <a:solidFill>
                  <a:srgbClr val="FFCD00"/>
                </a:solidFill>
              </a:rPr>
              <a:t> </a:t>
            </a:r>
            <a:r>
              <a:rPr lang="fr-CA" sz="1800" dirty="0">
                <a:solidFill>
                  <a:schemeClr val="dk1"/>
                </a:solidFill>
              </a:rPr>
              <a:t>La passion est très utile pour cultiver la motivation intrinsèque</a:t>
            </a:r>
            <a:endParaRPr sz="2000" dirty="0">
              <a:solidFill>
                <a:schemeClr val="dk1"/>
              </a:solidFill>
            </a:endParaRPr>
          </a:p>
          <a:p>
            <a:pPr marL="0" lvl="0" indent="0" algn="l" rtl="0">
              <a:lnSpc>
                <a:spcPct val="115000"/>
              </a:lnSpc>
              <a:spcBef>
                <a:spcPts val="0"/>
              </a:spcBef>
              <a:spcAft>
                <a:spcPts val="0"/>
              </a:spcAft>
              <a:buNone/>
            </a:pPr>
            <a:endParaRPr sz="2000" dirty="0">
              <a:solidFill>
                <a:schemeClr val="dk1"/>
              </a:solidFill>
            </a:endParaRPr>
          </a:p>
        </p:txBody>
      </p:sp>
      <p:pic>
        <p:nvPicPr>
          <p:cNvPr id="279" name="Google Shape;279;p32" descr="Un cerveau hum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8" name="Google Shape;275;p32">
            <a:extLst>
              <a:ext uri="{FF2B5EF4-FFF2-40B4-BE49-F238E27FC236}">
                <a16:creationId xmlns:a16="http://schemas.microsoft.com/office/drawing/2014/main" id="{32710CB7-24FA-439C-94D1-F0B219384148}"/>
              </a:ext>
              <a:ext uri="{C183D7F6-B498-43B3-948B-1728B52AA6E4}">
                <adec:decorative xmlns:adec="http://schemas.microsoft.com/office/drawing/2017/decorative" val="1"/>
              </a:ext>
            </a:extLst>
          </p:cNvPr>
          <p:cNvSpPr txBox="1">
            <a:spLocks/>
          </p:cNvSpPr>
          <p:nvPr/>
        </p:nvSpPr>
        <p:spPr>
          <a:xfrm>
            <a:off x="1540210" y="963075"/>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a:ln>
                  <a:noFill/>
                </a:ln>
                <a:solidFill>
                  <a:srgbClr val="000000"/>
                </a:solidFill>
                <a:effectLst/>
                <a:highlight>
                  <a:srgbClr val="FFE599"/>
                </a:highlight>
                <a:uLnTx/>
                <a:uFillTx/>
                <a:latin typeface="Lora"/>
                <a:sym typeface="Lora"/>
              </a:rPr>
              <a:t>Motivation</a:t>
            </a:r>
            <a:endParaRPr kumimoji="0" lang="fr-CA" sz="2000" b="1" i="0" u="none" strike="noStrike" kern="0" cap="none" spc="0" normalizeH="0" baseline="0" noProof="0" dirty="0">
              <a:ln>
                <a:noFill/>
              </a:ln>
              <a:solidFill>
                <a:srgbClr val="000000"/>
              </a:solidFill>
              <a:effectLst/>
              <a:highlight>
                <a:srgbClr val="FFE599"/>
              </a:highlight>
              <a:uLnTx/>
              <a:uFillTx/>
              <a:latin typeface="Lora"/>
              <a:sym typeface="Lora"/>
            </a:endParaRPr>
          </a:p>
        </p:txBody>
      </p:sp>
      <p:sp>
        <p:nvSpPr>
          <p:cNvPr id="2" name="Slide Number Placeholder 1">
            <a:extLst>
              <a:ext uri="{FF2B5EF4-FFF2-40B4-BE49-F238E27FC236}">
                <a16:creationId xmlns:a16="http://schemas.microsoft.com/office/drawing/2014/main" id="{95A2C872-0808-4A7D-B3F8-83723A95122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52</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283"/>
        <p:cNvGrpSpPr/>
        <p:nvPr/>
      </p:nvGrpSpPr>
      <p:grpSpPr>
        <a:xfrm>
          <a:off x="0" y="0"/>
          <a:ext cx="0" cy="0"/>
          <a:chOff x="0" y="0"/>
          <a:chExt cx="0" cy="0"/>
        </a:xfrm>
      </p:grpSpPr>
      <p:sp>
        <p:nvSpPr>
          <p:cNvPr id="284" name="Google Shape;284;p33"/>
          <p:cNvSpPr txBox="1">
            <a:spLocks noGrp="1"/>
          </p:cNvSpPr>
          <p:nvPr>
            <p:ph type="title"/>
          </p:nvPr>
        </p:nvSpPr>
        <p:spPr>
          <a:xfrm>
            <a:off x="1653300" y="907505"/>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dirty="0" err="1">
                <a:solidFill>
                  <a:schemeClr val="dk1"/>
                </a:solidFill>
                <a:highlight>
                  <a:srgbClr val="FFE599"/>
                </a:highlight>
              </a:rPr>
              <a:t>Openness</a:t>
            </a:r>
            <a:r>
              <a:rPr lang="fr-CA" dirty="0">
                <a:solidFill>
                  <a:schemeClr val="dk1"/>
                </a:solidFill>
                <a:highlight>
                  <a:srgbClr val="FFE599"/>
                </a:highlight>
              </a:rPr>
              <a:t> to experience</a:t>
            </a:r>
            <a:endParaRPr dirty="0">
              <a:highlight>
                <a:srgbClr val="FFE599"/>
              </a:highlight>
            </a:endParaRPr>
          </a:p>
        </p:txBody>
      </p:sp>
      <p:sp>
        <p:nvSpPr>
          <p:cNvPr id="285" name="Google Shape;285;p33"/>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2200" dirty="0">
                <a:solidFill>
                  <a:srgbClr val="FFE599"/>
                </a:solidFill>
              </a:rPr>
              <a:t>◉</a:t>
            </a:r>
            <a:r>
              <a:rPr lang="fr-CA" sz="2200" dirty="0">
                <a:solidFill>
                  <a:srgbClr val="FFCD00"/>
                </a:solidFill>
              </a:rPr>
              <a:t> </a:t>
            </a:r>
            <a:r>
              <a:rPr lang="fr-CA" sz="2200" dirty="0" err="1">
                <a:solidFill>
                  <a:schemeClr val="dk1"/>
                </a:solidFill>
              </a:rPr>
              <a:t>Ability</a:t>
            </a:r>
            <a:r>
              <a:rPr lang="fr-CA" sz="2200" dirty="0">
                <a:solidFill>
                  <a:schemeClr val="dk1"/>
                </a:solidFill>
              </a:rPr>
              <a:t> to </a:t>
            </a:r>
            <a:r>
              <a:rPr lang="fr-CA" sz="2200" dirty="0" err="1">
                <a:solidFill>
                  <a:schemeClr val="dk1"/>
                </a:solidFill>
              </a:rPr>
              <a:t>see</a:t>
            </a:r>
            <a:r>
              <a:rPr lang="fr-CA" sz="2200" dirty="0">
                <a:solidFill>
                  <a:schemeClr val="dk1"/>
                </a:solidFill>
              </a:rPr>
              <a:t> </a:t>
            </a:r>
            <a:r>
              <a:rPr lang="fr-CA" sz="2200" dirty="0" err="1">
                <a:solidFill>
                  <a:schemeClr val="dk1"/>
                </a:solidFill>
              </a:rPr>
              <a:t>many</a:t>
            </a:r>
            <a:r>
              <a:rPr lang="fr-CA" sz="2200" dirty="0">
                <a:solidFill>
                  <a:schemeClr val="dk1"/>
                </a:solidFill>
              </a:rPr>
              <a:t> </a:t>
            </a:r>
            <a:r>
              <a:rPr lang="fr-CA" sz="2200" dirty="0" err="1">
                <a:solidFill>
                  <a:schemeClr val="dk1"/>
                </a:solidFill>
              </a:rPr>
              <a:t>different</a:t>
            </a:r>
            <a:r>
              <a:rPr lang="fr-CA" sz="2200" dirty="0">
                <a:solidFill>
                  <a:schemeClr val="dk1"/>
                </a:solidFill>
              </a:rPr>
              <a:t> perspectives</a:t>
            </a:r>
            <a:endParaRPr sz="2200" dirty="0">
              <a:solidFill>
                <a:schemeClr val="dk1"/>
              </a:solidFill>
            </a:endParaRPr>
          </a:p>
          <a:p>
            <a:pPr marL="0" lvl="0" indent="0" algn="l" rtl="0">
              <a:lnSpc>
                <a:spcPct val="115000"/>
              </a:lnSpc>
              <a:spcBef>
                <a:spcPts val="0"/>
              </a:spcBef>
              <a:spcAft>
                <a:spcPts val="0"/>
              </a:spcAft>
              <a:buNone/>
            </a:pPr>
            <a:endParaRPr sz="2200" dirty="0">
              <a:solidFill>
                <a:schemeClr val="dk1"/>
              </a:solidFill>
            </a:endParaRPr>
          </a:p>
          <a:p>
            <a:pPr marL="0" lvl="0" indent="0" algn="l" rtl="0">
              <a:lnSpc>
                <a:spcPct val="115000"/>
              </a:lnSpc>
              <a:spcBef>
                <a:spcPts val="0"/>
              </a:spcBef>
              <a:spcAft>
                <a:spcPts val="0"/>
              </a:spcAft>
              <a:buNone/>
            </a:pPr>
            <a:r>
              <a:rPr lang="fr-CA" sz="2200" dirty="0">
                <a:solidFill>
                  <a:srgbClr val="FFE599"/>
                </a:solidFill>
              </a:rPr>
              <a:t>◉</a:t>
            </a:r>
            <a:r>
              <a:rPr lang="fr-CA" sz="2200" dirty="0">
                <a:solidFill>
                  <a:srgbClr val="FFCD00"/>
                </a:solidFill>
              </a:rPr>
              <a:t> </a:t>
            </a:r>
            <a:r>
              <a:rPr lang="fr-CA" sz="2200" dirty="0">
                <a:solidFill>
                  <a:schemeClr val="dk1"/>
                </a:solidFill>
              </a:rPr>
              <a:t>Curiosity to </a:t>
            </a:r>
            <a:r>
              <a:rPr lang="fr-CA" sz="2200" dirty="0" err="1">
                <a:solidFill>
                  <a:schemeClr val="dk1"/>
                </a:solidFill>
              </a:rPr>
              <a:t>internal</a:t>
            </a:r>
            <a:r>
              <a:rPr lang="fr-CA" sz="2200" dirty="0">
                <a:solidFill>
                  <a:schemeClr val="dk1"/>
                </a:solidFill>
              </a:rPr>
              <a:t> and </a:t>
            </a:r>
            <a:r>
              <a:rPr lang="fr-CA" sz="2200" dirty="0" err="1">
                <a:solidFill>
                  <a:schemeClr val="dk1"/>
                </a:solidFill>
              </a:rPr>
              <a:t>external</a:t>
            </a:r>
            <a:r>
              <a:rPr lang="fr-CA" sz="2200" dirty="0">
                <a:solidFill>
                  <a:schemeClr val="dk1"/>
                </a:solidFill>
              </a:rPr>
              <a:t> </a:t>
            </a:r>
            <a:r>
              <a:rPr lang="fr-CA" sz="2200" dirty="0" err="1">
                <a:solidFill>
                  <a:schemeClr val="dk1"/>
                </a:solidFill>
              </a:rPr>
              <a:t>worlds</a:t>
            </a: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dirty="0">
              <a:solidFill>
                <a:srgbClr val="FFCD00"/>
              </a:solidFill>
            </a:endParaRPr>
          </a:p>
          <a:p>
            <a:pPr marL="0" lvl="0" indent="0" algn="l" rtl="0">
              <a:lnSpc>
                <a:spcPct val="115000"/>
              </a:lnSpc>
              <a:spcBef>
                <a:spcPts val="0"/>
              </a:spcBef>
              <a:spcAft>
                <a:spcPts val="0"/>
              </a:spcAft>
              <a:buClr>
                <a:schemeClr val="dk1"/>
              </a:buClr>
              <a:buSzPts val="1100"/>
              <a:buFont typeface="Arial"/>
              <a:buNone/>
            </a:pPr>
            <a:r>
              <a:rPr lang="fr-CA" sz="2200" dirty="0">
                <a:solidFill>
                  <a:srgbClr val="FFE599"/>
                </a:solidFill>
              </a:rPr>
              <a:t>◉</a:t>
            </a:r>
            <a:r>
              <a:rPr lang="fr-CA" sz="2200" dirty="0">
                <a:solidFill>
                  <a:srgbClr val="FFCD00"/>
                </a:solidFill>
              </a:rPr>
              <a:t> </a:t>
            </a:r>
            <a:r>
              <a:rPr lang="fr-CA" sz="2200" dirty="0" err="1">
                <a:solidFill>
                  <a:schemeClr val="dk1"/>
                </a:solidFill>
              </a:rPr>
              <a:t>Tendency</a:t>
            </a:r>
            <a:r>
              <a:rPr lang="fr-CA" sz="2200" dirty="0">
                <a:solidFill>
                  <a:schemeClr val="dk1"/>
                </a:solidFill>
              </a:rPr>
              <a:t> to explore </a:t>
            </a: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2200" dirty="0">
                <a:solidFill>
                  <a:srgbClr val="FFE599"/>
                </a:solidFill>
              </a:rPr>
              <a:t>◉</a:t>
            </a:r>
            <a:r>
              <a:rPr lang="fr-CA" sz="2200" dirty="0">
                <a:solidFill>
                  <a:srgbClr val="FFCD00"/>
                </a:solidFill>
              </a:rPr>
              <a:t> </a:t>
            </a:r>
            <a:r>
              <a:rPr lang="fr-CA" sz="2200" dirty="0">
                <a:solidFill>
                  <a:schemeClr val="dk1"/>
                </a:solidFill>
              </a:rPr>
              <a:t>Can </a:t>
            </a:r>
            <a:r>
              <a:rPr lang="fr-CA" sz="2200" dirty="0" err="1">
                <a:solidFill>
                  <a:schemeClr val="dk1"/>
                </a:solidFill>
              </a:rPr>
              <a:t>be</a:t>
            </a:r>
            <a:r>
              <a:rPr lang="fr-CA" sz="2200" dirty="0">
                <a:solidFill>
                  <a:schemeClr val="dk1"/>
                </a:solidFill>
              </a:rPr>
              <a:t> </a:t>
            </a:r>
            <a:r>
              <a:rPr lang="fr-CA" sz="2200" dirty="0" err="1">
                <a:solidFill>
                  <a:schemeClr val="dk1"/>
                </a:solidFill>
              </a:rPr>
              <a:t>used</a:t>
            </a:r>
            <a:r>
              <a:rPr lang="fr-CA" sz="2200" dirty="0">
                <a:solidFill>
                  <a:schemeClr val="dk1"/>
                </a:solidFill>
              </a:rPr>
              <a:t> as a ‘free’ trait - </a:t>
            </a:r>
            <a:r>
              <a:rPr lang="fr-CA" sz="2200" dirty="0" err="1">
                <a:solidFill>
                  <a:schemeClr val="dk1"/>
                </a:solidFill>
              </a:rPr>
              <a:t>practiced</a:t>
            </a:r>
            <a:r>
              <a:rPr lang="fr-CA" sz="2200" dirty="0">
                <a:solidFill>
                  <a:schemeClr val="dk1"/>
                </a:solidFill>
              </a:rPr>
              <a:t> </a:t>
            </a:r>
            <a:r>
              <a:rPr lang="fr-CA" sz="2200" dirty="0" err="1">
                <a:solidFill>
                  <a:schemeClr val="dk1"/>
                </a:solidFill>
              </a:rPr>
              <a:t>with</a:t>
            </a:r>
            <a:r>
              <a:rPr lang="fr-CA" sz="2200" dirty="0">
                <a:solidFill>
                  <a:schemeClr val="dk1"/>
                </a:solidFill>
              </a:rPr>
              <a:t> </a:t>
            </a:r>
            <a:r>
              <a:rPr lang="fr-CA" sz="2200" dirty="0" err="1">
                <a:solidFill>
                  <a:schemeClr val="dk1"/>
                </a:solidFill>
              </a:rPr>
              <a:t>play</a:t>
            </a: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dirty="0">
              <a:solidFill>
                <a:schemeClr val="dk1"/>
              </a:solidFill>
            </a:endParaRPr>
          </a:p>
        </p:txBody>
      </p:sp>
      <p:pic>
        <p:nvPicPr>
          <p:cNvPr id="288" name="Google Shape;288;p33" descr="A br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2" name="Slide Number Placeholder 1">
            <a:extLst>
              <a:ext uri="{FF2B5EF4-FFF2-40B4-BE49-F238E27FC236}">
                <a16:creationId xmlns:a16="http://schemas.microsoft.com/office/drawing/2014/main" id="{080C4D4D-4C2A-4A50-A027-6BA49ADC4F3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53</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283"/>
        <p:cNvGrpSpPr/>
        <p:nvPr/>
      </p:nvGrpSpPr>
      <p:grpSpPr>
        <a:xfrm>
          <a:off x="0" y="0"/>
          <a:ext cx="0" cy="0"/>
          <a:chOff x="0" y="0"/>
          <a:chExt cx="0" cy="0"/>
        </a:xfrm>
      </p:grpSpPr>
      <p:sp>
        <p:nvSpPr>
          <p:cNvPr id="284" name="Google Shape;284;p33"/>
          <p:cNvSpPr txBox="1">
            <a:spLocks noGrp="1"/>
          </p:cNvSpPr>
          <p:nvPr>
            <p:ph type="title"/>
          </p:nvPr>
        </p:nvSpPr>
        <p:spPr>
          <a:xfrm>
            <a:off x="1653300" y="907505"/>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dirty="0">
                <a:solidFill>
                  <a:schemeClr val="dk1"/>
                </a:solidFill>
                <a:highlight>
                  <a:srgbClr val="FFE599"/>
                </a:highlight>
              </a:rPr>
              <a:t>Ouverture à l’expérience</a:t>
            </a:r>
            <a:endParaRPr dirty="0">
              <a:highlight>
                <a:srgbClr val="FFE599"/>
              </a:highlight>
            </a:endParaRPr>
          </a:p>
        </p:txBody>
      </p:sp>
      <p:sp>
        <p:nvSpPr>
          <p:cNvPr id="285" name="Google Shape;285;p33"/>
          <p:cNvSpPr txBox="1">
            <a:spLocks noGrp="1"/>
          </p:cNvSpPr>
          <p:nvPr>
            <p:ph type="body" idx="1"/>
          </p:nvPr>
        </p:nvSpPr>
        <p:spPr>
          <a:xfrm>
            <a:off x="1287558" y="1735739"/>
            <a:ext cx="7960800" cy="3112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1800" dirty="0">
                <a:solidFill>
                  <a:srgbClr val="FFE599"/>
                </a:solidFill>
              </a:rPr>
              <a:t>◉</a:t>
            </a:r>
            <a:r>
              <a:rPr lang="fr-CA" sz="1800" dirty="0">
                <a:solidFill>
                  <a:srgbClr val="FFCD00"/>
                </a:solidFill>
              </a:rPr>
              <a:t> </a:t>
            </a:r>
            <a:r>
              <a:rPr lang="fr-CA" sz="1800" dirty="0">
                <a:solidFill>
                  <a:schemeClr val="dk1"/>
                </a:solidFill>
              </a:rPr>
              <a:t>Capacité de voir de nombreux points de vue différents</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1800" dirty="0">
                <a:solidFill>
                  <a:srgbClr val="FFE599"/>
                </a:solidFill>
              </a:rPr>
              <a:t>◉</a:t>
            </a:r>
            <a:r>
              <a:rPr lang="fr-CA" sz="1800" dirty="0">
                <a:solidFill>
                  <a:srgbClr val="FFCD00"/>
                </a:solidFill>
              </a:rPr>
              <a:t> </a:t>
            </a:r>
            <a:r>
              <a:rPr lang="fr-CA" sz="1800" dirty="0">
                <a:solidFill>
                  <a:schemeClr val="dk1"/>
                </a:solidFill>
              </a:rPr>
              <a:t>Curiosité pour les mondes internes et externes</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1800" dirty="0">
                <a:solidFill>
                  <a:srgbClr val="FFE599"/>
                </a:solidFill>
              </a:rPr>
              <a:t>◉</a:t>
            </a:r>
            <a:r>
              <a:rPr lang="fr-CA" sz="1800" dirty="0">
                <a:solidFill>
                  <a:srgbClr val="FFCD00"/>
                </a:solidFill>
              </a:rPr>
              <a:t> </a:t>
            </a:r>
            <a:r>
              <a:rPr lang="fr-CA" sz="1800" dirty="0">
                <a:solidFill>
                  <a:schemeClr val="dk1"/>
                </a:solidFill>
              </a:rPr>
              <a:t>Tendance à explorer </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CA" sz="1800" dirty="0">
                <a:solidFill>
                  <a:srgbClr val="FFE599"/>
                </a:solidFill>
              </a:rPr>
              <a:t>◉</a:t>
            </a:r>
            <a:r>
              <a:rPr lang="fr-CA" sz="1800" dirty="0">
                <a:solidFill>
                  <a:srgbClr val="FFCD00"/>
                </a:solidFill>
              </a:rPr>
              <a:t> </a:t>
            </a:r>
            <a:r>
              <a:rPr lang="fr-CA" sz="1800" dirty="0">
                <a:solidFill>
                  <a:schemeClr val="dk1"/>
                </a:solidFill>
              </a:rPr>
              <a:t>Peut être utilisé comme un trait « libre » - pratiqué avec le jeu</a:t>
            </a:r>
            <a:endParaRPr sz="2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dirty="0">
              <a:solidFill>
                <a:schemeClr val="dk1"/>
              </a:solidFill>
            </a:endParaRPr>
          </a:p>
        </p:txBody>
      </p:sp>
      <p:pic>
        <p:nvPicPr>
          <p:cNvPr id="288" name="Google Shape;288;p33" descr="Un cerveau humain."/>
          <p:cNvPicPr preferRelativeResize="0"/>
          <p:nvPr/>
        </p:nvPicPr>
        <p:blipFill>
          <a:blip r:embed="rId3">
            <a:alphaModFix/>
          </a:blip>
          <a:stretch>
            <a:fillRect/>
          </a:stretch>
        </p:blipFill>
        <p:spPr>
          <a:xfrm>
            <a:off x="97825" y="215188"/>
            <a:ext cx="1636474" cy="1636474"/>
          </a:xfrm>
          <a:prstGeom prst="rect">
            <a:avLst/>
          </a:prstGeom>
          <a:noFill/>
          <a:ln>
            <a:noFill/>
          </a:ln>
        </p:spPr>
      </p:pic>
      <p:sp>
        <p:nvSpPr>
          <p:cNvPr id="2" name="Slide Number Placeholder 1">
            <a:extLst>
              <a:ext uri="{FF2B5EF4-FFF2-40B4-BE49-F238E27FC236}">
                <a16:creationId xmlns:a16="http://schemas.microsoft.com/office/drawing/2014/main" id="{093D7027-A7F1-4B3A-A625-E440A612529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54</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292"/>
        <p:cNvGrpSpPr/>
        <p:nvPr/>
      </p:nvGrpSpPr>
      <p:grpSpPr>
        <a:xfrm>
          <a:off x="0" y="0"/>
          <a:ext cx="0" cy="0"/>
          <a:chOff x="0" y="0"/>
          <a:chExt cx="0" cy="0"/>
        </a:xfrm>
      </p:grpSpPr>
      <p:sp>
        <p:nvSpPr>
          <p:cNvPr id="293" name="Google Shape;293;p34"/>
          <p:cNvSpPr txBox="1">
            <a:spLocks noGrp="1"/>
          </p:cNvSpPr>
          <p:nvPr>
            <p:ph type="ctrTitle" idx="4294967295"/>
          </p:nvPr>
        </p:nvSpPr>
        <p:spPr>
          <a:xfrm>
            <a:off x="248999" y="343752"/>
            <a:ext cx="8458200" cy="4954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2000"/>
              <a:buFont typeface="Lora"/>
              <a:buNone/>
            </a:pPr>
            <a:r>
              <a:rPr lang="fr-CA" sz="3200" dirty="0">
                <a:highlight>
                  <a:srgbClr val="FFE599"/>
                </a:highlight>
              </a:rPr>
              <a:t>Activity: Curiosity</a:t>
            </a:r>
            <a:endParaRPr sz="3200" b="1" i="0" u="none" strike="noStrike" cap="none" dirty="0">
              <a:solidFill>
                <a:srgbClr val="000000"/>
              </a:solidFill>
              <a:highlight>
                <a:srgbClr val="FFE599"/>
              </a:highlight>
              <a:latin typeface="Lora"/>
              <a:ea typeface="Lora"/>
              <a:cs typeface="Lora"/>
              <a:sym typeface="Lora"/>
            </a:endParaRPr>
          </a:p>
        </p:txBody>
      </p:sp>
      <p:sp>
        <p:nvSpPr>
          <p:cNvPr id="294" name="Google Shape;294;p34"/>
          <p:cNvSpPr txBox="1"/>
          <p:nvPr/>
        </p:nvSpPr>
        <p:spPr>
          <a:xfrm>
            <a:off x="248999" y="1002903"/>
            <a:ext cx="8771175" cy="3959622"/>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en-CA" sz="1400" b="0" i="0" u="none" strike="noStrike" kern="0" cap="none" spc="0" normalizeH="0" baseline="0" noProof="1">
                <a:ln>
                  <a:noFill/>
                </a:ln>
                <a:solidFill>
                  <a:srgbClr val="000000"/>
                </a:solidFill>
                <a:effectLst/>
                <a:uLnTx/>
                <a:uFillTx/>
                <a:latin typeface="Quattrocento Sans"/>
                <a:ea typeface="Quattrocento Sans"/>
                <a:cs typeface="Quattrocento Sans"/>
                <a:sym typeface="Quattrocento Sans"/>
              </a:rPr>
              <a:t>Your mission is to use curiosity to neutralize, modify, or otherwise transform something you don’t care for.</a:t>
            </a: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en-CA" sz="1400" b="0" i="0" u="none" strike="noStrike" kern="0" cap="none" spc="0" normalizeH="0" baseline="0" noProof="1">
                <a:ln>
                  <a:noFill/>
                </a:ln>
                <a:solidFill>
                  <a:srgbClr val="000000"/>
                </a:solidFill>
                <a:effectLst/>
                <a:uLnTx/>
                <a:uFillTx/>
                <a:latin typeface="Quattrocento Sans"/>
                <a:ea typeface="Quattrocento Sans"/>
                <a:cs typeface="Quattrocento Sans"/>
                <a:sym typeface="Quattrocento Sans"/>
              </a:rPr>
              <a:t>Choose something you don’t like doing. This can be a chore, a task, an activity. Maybe consuming some type of cultural product you don’t like (listening to a kind of music you’re not a fan of, for example). Whatever it is, make sure it’s something you authentically and innately do not enjoy.</a:t>
            </a: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en-CA" sz="1400" b="0" i="0" u="none" strike="noStrike" kern="0" cap="none" spc="0" normalizeH="0" baseline="0" noProof="1">
                <a:ln>
                  <a:noFill/>
                </a:ln>
                <a:solidFill>
                  <a:srgbClr val="000000"/>
                </a:solidFill>
                <a:effectLst/>
                <a:uLnTx/>
                <a:uFillTx/>
                <a:latin typeface="Quattrocento Sans"/>
                <a:ea typeface="Quattrocento Sans"/>
                <a:cs typeface="Quattrocento Sans"/>
                <a:sym typeface="Quattrocento Sans"/>
              </a:rPr>
              <a:t>Now, please reflect on this thing you don’t like doing. (Or do it if it is accessible for you at this time).</a:t>
            </a: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en-CA" sz="1400" b="0" i="0" u="none" strike="noStrike" kern="0" cap="none" spc="0" normalizeH="0" baseline="0" noProof="1">
                <a:ln>
                  <a:noFill/>
                </a:ln>
                <a:solidFill>
                  <a:srgbClr val="000000"/>
                </a:solidFill>
                <a:effectLst/>
                <a:uLnTx/>
                <a:uFillTx/>
                <a:latin typeface="Quattrocento Sans"/>
                <a:ea typeface="Quattrocento Sans"/>
                <a:cs typeface="Quattrocento Sans"/>
                <a:sym typeface="Quattrocento Sans"/>
              </a:rPr>
              <a:t>Notice at least 3 things about the experience you may not have consciously paid attention to before. Write them down.</a:t>
            </a: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en-CA" sz="1400" b="0" i="0" u="none" strike="noStrike" kern="0" cap="none" spc="0" normalizeH="0" baseline="0" noProof="1">
                <a:ln>
                  <a:noFill/>
                </a:ln>
                <a:solidFill>
                  <a:srgbClr val="000000"/>
                </a:solidFill>
                <a:effectLst/>
                <a:uLnTx/>
                <a:uFillTx/>
                <a:latin typeface="Quattrocento Sans"/>
                <a:ea typeface="Quattrocento Sans"/>
                <a:cs typeface="Quattrocento Sans"/>
                <a:sym typeface="Quattrocento Sans"/>
              </a:rPr>
              <a:t>Write down at least three questions about or related to this experience/activity that you don’t already know the answers to. Take steps to answer at least one of these questions.</a:t>
            </a: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en-CA" sz="1400" b="0" i="0" u="none" strike="noStrike" kern="0" cap="none" spc="0" normalizeH="0" baseline="0" noProof="1">
                <a:ln>
                  <a:noFill/>
                </a:ln>
                <a:solidFill>
                  <a:srgbClr val="000000"/>
                </a:solidFill>
                <a:effectLst/>
                <a:uLnTx/>
                <a:uFillTx/>
                <a:latin typeface="Quattrocento Sans"/>
                <a:ea typeface="Quattrocento Sans"/>
                <a:cs typeface="Quattrocento Sans"/>
                <a:sym typeface="Quattrocento Sans"/>
              </a:rPr>
              <a:t>If the process of taking these steps leads to more questions or things you notice, write those down, too.</a:t>
            </a:r>
          </a:p>
          <a:p>
            <a:pPr marL="0" marR="0" lvl="0" indent="0" algn="ctr" defTabSz="914400" rtl="0" eaLnBrk="1" fontAlgn="auto" latinLnBrk="0" hangingPunct="1">
              <a:lnSpc>
                <a:spcPct val="115000"/>
              </a:lnSpc>
              <a:spcBef>
                <a:spcPts val="1200"/>
              </a:spcBef>
              <a:spcAft>
                <a:spcPts val="0"/>
              </a:spcAft>
              <a:buClr>
                <a:srgbClr val="000000"/>
              </a:buClr>
              <a:buSzPts val="1100"/>
              <a:buFont typeface="Arial"/>
              <a:buNone/>
              <a:tabLst/>
              <a:defRPr/>
            </a:pPr>
            <a:endParaRPr kumimoji="0" lang="en-CA" sz="700" b="0" i="0" u="none" strike="noStrike" kern="0" cap="none" spc="0" normalizeH="0" baseline="0" noProof="1">
              <a:ln>
                <a:noFill/>
              </a:ln>
              <a:solidFill>
                <a:srgbClr val="000000"/>
              </a:solidFill>
              <a:effectLst/>
              <a:uLnTx/>
              <a:uFillTx/>
              <a:latin typeface="Quattrocento Sans"/>
              <a:ea typeface="Quattrocento Sans"/>
              <a:cs typeface="Quattrocento Sans"/>
              <a:sym typeface="Quattrocento Sans"/>
            </a:endParaRPr>
          </a:p>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CA" sz="700" b="0" i="0" u="none" strike="noStrike" kern="0" cap="none" spc="0" normalizeH="0" baseline="0" noProof="1">
                <a:ln>
                  <a:noFill/>
                </a:ln>
                <a:solidFill>
                  <a:srgbClr val="000000"/>
                </a:solidFill>
                <a:effectLst/>
                <a:uLnTx/>
                <a:uFillTx/>
                <a:latin typeface="Quattrocento Sans"/>
                <a:ea typeface="Quattrocento Sans"/>
                <a:cs typeface="Quattrocento Sans"/>
                <a:sym typeface="Quattrocento Sans"/>
              </a:rPr>
              <a:t> </a:t>
            </a:r>
          </a:p>
        </p:txBody>
      </p:sp>
      <p:pic>
        <p:nvPicPr>
          <p:cNvPr id="296" name="Google Shape;296;p34" descr="A mountain in front of a sunset"/>
          <p:cNvPicPr preferRelativeResize="0"/>
          <p:nvPr/>
        </p:nvPicPr>
        <p:blipFill>
          <a:blip r:embed="rId3">
            <a:alphaModFix/>
          </a:blip>
          <a:stretch>
            <a:fillRect/>
          </a:stretch>
        </p:blipFill>
        <p:spPr>
          <a:xfrm>
            <a:off x="7338862" y="-510825"/>
            <a:ext cx="2008176" cy="2008176"/>
          </a:xfrm>
          <a:prstGeom prst="rect">
            <a:avLst/>
          </a:prstGeom>
          <a:noFill/>
          <a:ln>
            <a:noFill/>
          </a:ln>
        </p:spPr>
      </p:pic>
      <p:sp>
        <p:nvSpPr>
          <p:cNvPr id="2" name="Slide Number Placeholder 1">
            <a:extLst>
              <a:ext uri="{FF2B5EF4-FFF2-40B4-BE49-F238E27FC236}">
                <a16:creationId xmlns:a16="http://schemas.microsoft.com/office/drawing/2014/main" id="{7C648287-4C2B-417A-8294-B625CEC5F2BF}"/>
              </a:ext>
            </a:extLst>
          </p:cNvPr>
          <p:cNvSpPr>
            <a:spLocks noGrp="1"/>
          </p:cNvSpPr>
          <p:nvPr>
            <p:ph type="sldNum" idx="12"/>
          </p:nvPr>
        </p:nvSpPr>
        <p:spPr>
          <a:xfrm>
            <a:off x="8360556" y="4629123"/>
            <a:ext cx="548700" cy="351600"/>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55</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292"/>
        <p:cNvGrpSpPr/>
        <p:nvPr/>
      </p:nvGrpSpPr>
      <p:grpSpPr>
        <a:xfrm>
          <a:off x="0" y="0"/>
          <a:ext cx="0" cy="0"/>
          <a:chOff x="0" y="0"/>
          <a:chExt cx="0" cy="0"/>
        </a:xfrm>
      </p:grpSpPr>
      <p:sp>
        <p:nvSpPr>
          <p:cNvPr id="293" name="Google Shape;293;p34"/>
          <p:cNvSpPr txBox="1">
            <a:spLocks noGrp="1"/>
          </p:cNvSpPr>
          <p:nvPr>
            <p:ph type="ctrTitle" idx="4294967295"/>
          </p:nvPr>
        </p:nvSpPr>
        <p:spPr>
          <a:xfrm>
            <a:off x="383375" y="57050"/>
            <a:ext cx="8458200" cy="11598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000000"/>
              </a:buClr>
              <a:buSzPts val="2000"/>
              <a:buFont typeface="Lora"/>
              <a:buNone/>
            </a:pPr>
            <a:r>
              <a:rPr lang="fr-CA" sz="3600" dirty="0">
                <a:highlight>
                  <a:srgbClr val="FFE599"/>
                </a:highlight>
              </a:rPr>
              <a:t>Activité : Curiosité</a:t>
            </a:r>
            <a:endParaRPr sz="3600" b="1" i="0" u="none" strike="noStrike" cap="none" dirty="0">
              <a:solidFill>
                <a:srgbClr val="000000"/>
              </a:solidFill>
              <a:highlight>
                <a:srgbClr val="FFE599"/>
              </a:highlight>
              <a:latin typeface="Lora"/>
              <a:ea typeface="Lora"/>
              <a:cs typeface="Lora"/>
              <a:sym typeface="Lora"/>
            </a:endParaRPr>
          </a:p>
        </p:txBody>
      </p:sp>
      <p:sp>
        <p:nvSpPr>
          <p:cNvPr id="294" name="Google Shape;294;p34"/>
          <p:cNvSpPr txBox="1"/>
          <p:nvPr/>
        </p:nvSpPr>
        <p:spPr>
          <a:xfrm>
            <a:off x="480911" y="1074425"/>
            <a:ext cx="7772400" cy="4002804"/>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fr-CA" sz="12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Votre mission est d’utiliser la curiosité pour neutraliser, modifier ou transformer quelque chose que vous n’aimez pas.</a:t>
            </a:r>
            <a:endParaRPr kumimoji="0" sz="12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fr-CA" sz="12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Choisissez quelque chose que vous n’aimez pas faire. Cela peut être une corvée, une tâche, une activité. Peut-être consommer un type de produit culturel que vous n’aimez pas (écouter une sorte de musique dont vous n’êtes pas fan, par exemple). Quoi qu’il en soit, assurez-vous que c’est quelque chose que vous n’appréciez pas de façon authentique et innée.</a:t>
            </a:r>
            <a:endParaRPr kumimoji="0" sz="12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fr-CA" sz="12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Maintenant, s’il vous plaît, réfléchissez à cette chose que vous n’aimez pas faire. (Ou le faire si elle est accessible pour vous en ce moment).</a:t>
            </a:r>
            <a:endParaRPr kumimoji="0" sz="12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fr-CA" sz="12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Remarquez au moins 3 choses sur l’expérience que vous n’avez peut-être pas consciemment fait attention à avant. Écrivez-les.</a:t>
            </a:r>
            <a:endParaRPr kumimoji="0" sz="12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fr-CA" sz="12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Écrivez au moins trois questions au sujet de cette expérience ou de cette activité que vous ne connaissez pas déjà. Prenez des mesures pour répondre à au moins une de ces questions.</a:t>
            </a:r>
            <a:endParaRPr kumimoji="0" sz="12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endParaRPr kumimoji="0" sz="12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endParaRPr kumimoji="0" sz="6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a:p>
            <a:pPr marL="0" marR="0" lvl="0" indent="0" algn="ctr"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fr-CA" sz="6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a:t>
            </a:r>
            <a:endParaRPr kumimoji="0" sz="6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pic>
        <p:nvPicPr>
          <p:cNvPr id="296" name="Google Shape;296;p34" descr="Une montagne devant un coucher de soleil"/>
          <p:cNvPicPr preferRelativeResize="0"/>
          <p:nvPr/>
        </p:nvPicPr>
        <p:blipFill>
          <a:blip r:embed="rId3">
            <a:alphaModFix/>
          </a:blip>
          <a:stretch>
            <a:fillRect/>
          </a:stretch>
        </p:blipFill>
        <p:spPr>
          <a:xfrm>
            <a:off x="7427400" y="-436137"/>
            <a:ext cx="2008176" cy="2008176"/>
          </a:xfrm>
          <a:prstGeom prst="rect">
            <a:avLst/>
          </a:prstGeom>
          <a:noFill/>
          <a:ln>
            <a:noFill/>
          </a:ln>
        </p:spPr>
      </p:pic>
      <p:sp>
        <p:nvSpPr>
          <p:cNvPr id="2" name="Slide Number Placeholder 1">
            <a:extLst>
              <a:ext uri="{FF2B5EF4-FFF2-40B4-BE49-F238E27FC236}">
                <a16:creationId xmlns:a16="http://schemas.microsoft.com/office/drawing/2014/main" id="{A594EEAE-6317-4662-B0EB-B09264F582FD}"/>
              </a:ext>
            </a:extLst>
          </p:cNvPr>
          <p:cNvSpPr>
            <a:spLocks noGrp="1"/>
          </p:cNvSpPr>
          <p:nvPr>
            <p:ph type="sldNum" idx="12"/>
          </p:nvPr>
        </p:nvSpPr>
        <p:spPr>
          <a:xfrm>
            <a:off x="8500374" y="4734850"/>
            <a:ext cx="548700" cy="351600"/>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56</a:t>
            </a:fld>
            <a:endParaRPr kumimoji="0" lang="fr-CA" sz="1000" b="0" i="0" u="none" strike="noStrike" kern="0" cap="none" spc="0" normalizeH="0" baseline="0" noProof="0" dirty="0">
              <a:ln>
                <a:noFill/>
              </a:ln>
              <a:solidFill>
                <a:srgbClr val="1D1D1B"/>
              </a:solidFill>
              <a:effectLst/>
              <a:uLnTx/>
              <a:uFillTx/>
              <a:latin typeface="Lora"/>
              <a:sym typeface="Lor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300"/>
        <p:cNvGrpSpPr/>
        <p:nvPr/>
      </p:nvGrpSpPr>
      <p:grpSpPr>
        <a:xfrm>
          <a:off x="0" y="0"/>
          <a:ext cx="0" cy="0"/>
          <a:chOff x="0" y="0"/>
          <a:chExt cx="0" cy="0"/>
        </a:xfrm>
      </p:grpSpPr>
      <p:sp>
        <p:nvSpPr>
          <p:cNvPr id="301" name="Google Shape;301;p35"/>
          <p:cNvSpPr txBox="1">
            <a:spLocks noGrp="1"/>
          </p:cNvSpPr>
          <p:nvPr>
            <p:ph type="ctrTitle" idx="4294967295"/>
          </p:nvPr>
        </p:nvSpPr>
        <p:spPr>
          <a:xfrm>
            <a:off x="685800" y="1700310"/>
            <a:ext cx="7772400" cy="115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Lora"/>
              <a:buNone/>
            </a:pPr>
            <a:r>
              <a:rPr lang="en-CA" sz="4800" b="1" i="0" u="none" strike="noStrike" cap="none" dirty="0">
                <a:solidFill>
                  <a:srgbClr val="000000"/>
                </a:solidFill>
                <a:highlight>
                  <a:srgbClr val="FFE599"/>
                </a:highlight>
                <a:latin typeface="Lora"/>
                <a:ea typeface="Lora"/>
                <a:cs typeface="Lora"/>
                <a:sym typeface="Lora"/>
              </a:rPr>
              <a:t>Group</a:t>
            </a:r>
            <a:r>
              <a:rPr lang="fr-CA" sz="4800" b="1" i="0" u="none" strike="noStrike" cap="none" dirty="0">
                <a:solidFill>
                  <a:srgbClr val="000000"/>
                </a:solidFill>
                <a:highlight>
                  <a:srgbClr val="FFE599"/>
                </a:highlight>
                <a:latin typeface="Lora"/>
                <a:ea typeface="Lora"/>
                <a:cs typeface="Lora"/>
                <a:sym typeface="Lora"/>
              </a:rPr>
              <a:t> discussion</a:t>
            </a:r>
            <a:endParaRPr sz="4800" b="1" i="0" u="none" strike="noStrike" cap="none" dirty="0">
              <a:solidFill>
                <a:srgbClr val="000000"/>
              </a:solidFill>
              <a:highlight>
                <a:srgbClr val="FFE599"/>
              </a:highlight>
              <a:latin typeface="Lora"/>
              <a:ea typeface="Lora"/>
              <a:cs typeface="Lora"/>
              <a:sym typeface="Lora"/>
            </a:endParaRPr>
          </a:p>
        </p:txBody>
      </p:sp>
      <p:pic>
        <p:nvPicPr>
          <p:cNvPr id="303" name="Google Shape;303;p35" descr="Speech bubbles to denote group discussion"/>
          <p:cNvPicPr preferRelativeResize="0"/>
          <p:nvPr/>
        </p:nvPicPr>
        <p:blipFill>
          <a:blip r:embed="rId3">
            <a:alphaModFix/>
          </a:blip>
          <a:stretch>
            <a:fillRect/>
          </a:stretch>
        </p:blipFill>
        <p:spPr>
          <a:xfrm>
            <a:off x="3341375" y="2682250"/>
            <a:ext cx="2461250" cy="2461250"/>
          </a:xfrm>
          <a:prstGeom prst="rect">
            <a:avLst/>
          </a:prstGeom>
          <a:noFill/>
          <a:ln>
            <a:noFill/>
          </a:ln>
        </p:spPr>
      </p:pic>
      <p:sp>
        <p:nvSpPr>
          <p:cNvPr id="2" name="Slide Number Placeholder 1">
            <a:extLst>
              <a:ext uri="{FF2B5EF4-FFF2-40B4-BE49-F238E27FC236}">
                <a16:creationId xmlns:a16="http://schemas.microsoft.com/office/drawing/2014/main" id="{18321432-0252-418F-BA21-A57A97D36CDC}"/>
              </a:ext>
            </a:extLst>
          </p:cNvPr>
          <p:cNvSpPr>
            <a:spLocks noGrp="1"/>
          </p:cNvSpPr>
          <p:nvPr>
            <p:ph type="sldNum" idx="12"/>
          </p:nvPr>
        </p:nvSpPr>
        <p:spPr>
          <a:xfrm>
            <a:off x="8279100" y="4715700"/>
            <a:ext cx="548700" cy="351600"/>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57</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300"/>
        <p:cNvGrpSpPr/>
        <p:nvPr/>
      </p:nvGrpSpPr>
      <p:grpSpPr>
        <a:xfrm>
          <a:off x="0" y="0"/>
          <a:ext cx="0" cy="0"/>
          <a:chOff x="0" y="0"/>
          <a:chExt cx="0" cy="0"/>
        </a:xfrm>
      </p:grpSpPr>
      <p:sp>
        <p:nvSpPr>
          <p:cNvPr id="301" name="Google Shape;301;p35"/>
          <p:cNvSpPr txBox="1">
            <a:spLocks noGrp="1"/>
          </p:cNvSpPr>
          <p:nvPr>
            <p:ph type="ctrTitle" idx="4294967295"/>
          </p:nvPr>
        </p:nvSpPr>
        <p:spPr>
          <a:xfrm>
            <a:off x="685800" y="1700310"/>
            <a:ext cx="7772400" cy="1159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Lora"/>
              <a:buNone/>
            </a:pPr>
            <a:r>
              <a:rPr lang="fr-CA" sz="4800" dirty="0">
                <a:highlight>
                  <a:srgbClr val="FFE599"/>
                </a:highlight>
              </a:rPr>
              <a:t>Discussion de groupe</a:t>
            </a:r>
            <a:endParaRPr sz="4800" b="1" i="0" u="none" strike="noStrike" cap="none" dirty="0">
              <a:solidFill>
                <a:srgbClr val="000000"/>
              </a:solidFill>
              <a:highlight>
                <a:srgbClr val="FFE599"/>
              </a:highlight>
              <a:latin typeface="Lora"/>
              <a:ea typeface="Lora"/>
              <a:cs typeface="Lora"/>
              <a:sym typeface="Lora"/>
            </a:endParaRPr>
          </a:p>
        </p:txBody>
      </p:sp>
      <p:pic>
        <p:nvPicPr>
          <p:cNvPr id="303" name="Google Shape;303;p35" descr="Bulles d'expression pour signaler les discussions de groupe"/>
          <p:cNvPicPr preferRelativeResize="0"/>
          <p:nvPr/>
        </p:nvPicPr>
        <p:blipFill>
          <a:blip r:embed="rId3">
            <a:alphaModFix/>
          </a:blip>
          <a:stretch>
            <a:fillRect/>
          </a:stretch>
        </p:blipFill>
        <p:spPr>
          <a:xfrm>
            <a:off x="3341375" y="2682250"/>
            <a:ext cx="2461250" cy="2461250"/>
          </a:xfrm>
          <a:prstGeom prst="rect">
            <a:avLst/>
          </a:prstGeom>
          <a:noFill/>
          <a:ln>
            <a:noFill/>
          </a:ln>
        </p:spPr>
      </p:pic>
      <p:sp>
        <p:nvSpPr>
          <p:cNvPr id="2" name="Slide Number Placeholder 1">
            <a:extLst>
              <a:ext uri="{FF2B5EF4-FFF2-40B4-BE49-F238E27FC236}">
                <a16:creationId xmlns:a16="http://schemas.microsoft.com/office/drawing/2014/main" id="{4130E48C-58D8-4D77-B759-B192D7D47540}"/>
              </a:ext>
            </a:extLst>
          </p:cNvPr>
          <p:cNvSpPr>
            <a:spLocks noGrp="1"/>
          </p:cNvSpPr>
          <p:nvPr>
            <p:ph type="sldNum" idx="12"/>
          </p:nvPr>
        </p:nvSpPr>
        <p:spPr>
          <a:xfrm>
            <a:off x="8025588" y="4674669"/>
            <a:ext cx="548700" cy="351600"/>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58</a:t>
            </a:fld>
            <a:endParaRPr kumimoji="0" lang="fr-CA" sz="1000" b="0" i="0" u="none" strike="noStrike" kern="0" cap="none" spc="0" normalizeH="0" baseline="0" noProof="0" dirty="0">
              <a:ln>
                <a:noFill/>
              </a:ln>
              <a:solidFill>
                <a:srgbClr val="1D1D1B"/>
              </a:solidFill>
              <a:effectLst/>
              <a:uLnTx/>
              <a:uFillTx/>
              <a:latin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58"/>
        <p:cNvGrpSpPr/>
        <p:nvPr/>
      </p:nvGrpSpPr>
      <p:grpSpPr>
        <a:xfrm>
          <a:off x="0" y="0"/>
          <a:ext cx="0" cy="0"/>
          <a:chOff x="0" y="0"/>
          <a:chExt cx="0" cy="0"/>
        </a:xfrm>
      </p:grpSpPr>
      <p:sp>
        <p:nvSpPr>
          <p:cNvPr id="3" name="Title 2">
            <a:extLst>
              <a:ext uri="{FF2B5EF4-FFF2-40B4-BE49-F238E27FC236}">
                <a16:creationId xmlns:a16="http://schemas.microsoft.com/office/drawing/2014/main" id="{4B5FD440-9F8C-4CB6-BE79-6AAAA6318263}"/>
              </a:ext>
            </a:extLst>
          </p:cNvPr>
          <p:cNvSpPr>
            <a:spLocks noGrp="1"/>
          </p:cNvSpPr>
          <p:nvPr>
            <p:ph type="title" idx="4294967295"/>
          </p:nvPr>
        </p:nvSpPr>
        <p:spPr>
          <a:xfrm>
            <a:off x="70610" y="-239030"/>
            <a:ext cx="6809700" cy="435600"/>
          </a:xfrm>
        </p:spPr>
        <p:txBody>
          <a:bodyPr/>
          <a:lstStyle/>
          <a:p>
            <a:pPr rtl="0"/>
            <a:r>
              <a:rPr lang="en-US" sz="12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Activité</a:t>
            </a:r>
            <a:r>
              <a:rPr lang="en-US" sz="12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200" b="0" i="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d'écriture</a:t>
            </a:r>
            <a:r>
              <a:rPr lang="en-US" sz="12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 libre 1 </a:t>
            </a:r>
            <a:endParaRPr lang="en-US" dirty="0">
              <a:effectLst/>
            </a:endParaRPr>
          </a:p>
          <a:p>
            <a:endParaRPr lang="en-US" dirty="0"/>
          </a:p>
        </p:txBody>
      </p:sp>
      <p:sp>
        <p:nvSpPr>
          <p:cNvPr id="60" name="Google Shape;60;p9"/>
          <p:cNvSpPr txBox="1">
            <a:spLocks noGrp="1"/>
          </p:cNvSpPr>
          <p:nvPr>
            <p:ph type="subTitle" idx="4294967295"/>
          </p:nvPr>
        </p:nvSpPr>
        <p:spPr>
          <a:xfrm>
            <a:off x="685800" y="2103103"/>
            <a:ext cx="7772400" cy="784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FFCD00"/>
              </a:buClr>
              <a:buSzPts val="2400"/>
              <a:buFont typeface="Quattrocento Sans"/>
              <a:buNone/>
            </a:pPr>
            <a:r>
              <a:rPr lang="fr-CA" sz="1800" b="0" i="0" u="none" strike="noStrike" cap="none" dirty="0">
                <a:solidFill>
                  <a:srgbClr val="000000"/>
                </a:solidFill>
                <a:latin typeface="Quattrocento Sans"/>
                <a:ea typeface="Quattrocento Sans"/>
                <a:cs typeface="Quattrocento Sans"/>
                <a:sym typeface="Quattrocento Sans"/>
              </a:rPr>
              <a:t>1 minute</a:t>
            </a:r>
            <a:endParaRPr dirty="0"/>
          </a:p>
          <a:p>
            <a:pPr marL="0" marR="0" lvl="0" indent="0" algn="ctr" rtl="0">
              <a:lnSpc>
                <a:spcPct val="100000"/>
              </a:lnSpc>
              <a:spcBef>
                <a:spcPts val="600"/>
              </a:spcBef>
              <a:spcAft>
                <a:spcPts val="0"/>
              </a:spcAft>
              <a:buClr>
                <a:srgbClr val="FFCD00"/>
              </a:buClr>
              <a:buSzPts val="2400"/>
              <a:buFont typeface="Quattrocento Sans"/>
              <a:buNone/>
            </a:pPr>
            <a:r>
              <a:rPr lang="fr-CA" sz="1800" dirty="0"/>
              <a:t>Qu’est-ce que signifie la créativité pour vous</a:t>
            </a:r>
            <a:r>
              <a:rPr lang="fr-CA" sz="1800" b="0" i="0" u="none" strike="noStrike" cap="none" dirty="0">
                <a:solidFill>
                  <a:srgbClr val="000000"/>
                </a:solidFill>
                <a:latin typeface="Quattrocento Sans"/>
                <a:ea typeface="Quattrocento Sans"/>
                <a:cs typeface="Quattrocento Sans"/>
                <a:sym typeface="Quattrocento Sans"/>
              </a:rPr>
              <a:t>? </a:t>
            </a:r>
            <a:endParaRPr sz="1800" b="0" i="0" u="none" strike="noStrike" cap="none" dirty="0">
              <a:solidFill>
                <a:srgbClr val="000000"/>
              </a:solidFill>
              <a:latin typeface="Quattrocento Sans"/>
              <a:ea typeface="Quattrocento Sans"/>
              <a:cs typeface="Quattrocento Sans"/>
              <a:sym typeface="Quattrocento Sans"/>
            </a:endParaRPr>
          </a:p>
        </p:txBody>
      </p:sp>
      <p:pic>
        <p:nvPicPr>
          <p:cNvPr id="62" name="Google Shape;62;p9" descr="Un morceau de papier avec l'image d'une empreinte de patte et un pinceau. "/>
          <p:cNvPicPr preferRelativeResize="0"/>
          <p:nvPr/>
        </p:nvPicPr>
        <p:blipFill>
          <a:blip r:embed="rId3">
            <a:alphaModFix/>
          </a:blip>
          <a:stretch>
            <a:fillRect/>
          </a:stretch>
        </p:blipFill>
        <p:spPr>
          <a:xfrm rot="-739462">
            <a:off x="3575187" y="3046617"/>
            <a:ext cx="1993625" cy="1993625"/>
          </a:xfrm>
          <a:prstGeom prst="rect">
            <a:avLst/>
          </a:prstGeom>
          <a:noFill/>
          <a:ln>
            <a:noFill/>
          </a:ln>
        </p:spPr>
      </p:pic>
      <p:sp>
        <p:nvSpPr>
          <p:cNvPr id="7" name="Google Shape;59;p9">
            <a:extLst>
              <a:ext uri="{FF2B5EF4-FFF2-40B4-BE49-F238E27FC236}">
                <a16:creationId xmlns:a16="http://schemas.microsoft.com/office/drawing/2014/main" id="{C494678D-6C9B-4D80-8779-2279E9DEC998}"/>
              </a:ext>
              <a:ext uri="{C183D7F6-B498-43B3-948B-1728B52AA6E4}">
                <adec:decorative xmlns:adec="http://schemas.microsoft.com/office/drawing/2017/decorative" val="1"/>
              </a:ext>
            </a:extLst>
          </p:cNvPr>
          <p:cNvSpPr txBox="1">
            <a:spLocks/>
          </p:cNvSpPr>
          <p:nvPr/>
        </p:nvSpPr>
        <p:spPr>
          <a:xfrm>
            <a:off x="685799" y="1225371"/>
            <a:ext cx="7772400"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9pPr>
          </a:lstStyle>
          <a:p>
            <a:pPr marL="0" marR="0" lvl="0" indent="0" algn="ctr"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4800" b="1" i="0" u="none" strike="noStrike" kern="0" cap="none" spc="0" normalizeH="0" baseline="0" noProof="0" dirty="0">
                <a:ln>
                  <a:noFill/>
                </a:ln>
                <a:solidFill>
                  <a:srgbClr val="000000"/>
                </a:solidFill>
                <a:effectLst/>
                <a:highlight>
                  <a:srgbClr val="FFE599"/>
                </a:highlight>
                <a:uLnTx/>
                <a:uFillTx/>
                <a:latin typeface="Lora"/>
                <a:sym typeface="Lora"/>
              </a:rPr>
              <a:t>Écriture libre</a:t>
            </a:r>
          </a:p>
        </p:txBody>
      </p:sp>
      <p:sp>
        <p:nvSpPr>
          <p:cNvPr id="2" name="Slide Number Placeholder 1">
            <a:extLst>
              <a:ext uri="{FF2B5EF4-FFF2-40B4-BE49-F238E27FC236}">
                <a16:creationId xmlns:a16="http://schemas.microsoft.com/office/drawing/2014/main" id="{FDCDD386-F23A-4E1E-84C7-B31531DC8B0A}"/>
              </a:ext>
            </a:extLst>
          </p:cNvPr>
          <p:cNvSpPr>
            <a:spLocks noGrp="1"/>
          </p:cNvSpPr>
          <p:nvPr>
            <p:ph type="sldNum" idx="12"/>
          </p:nvPr>
        </p:nvSpPr>
        <p:spPr>
          <a:xfrm>
            <a:off x="8535542" y="4721561"/>
            <a:ext cx="548700" cy="351600"/>
          </a:xfrm>
        </p:spPr>
        <p:txBody>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t>6</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0" y="-508518"/>
            <a:ext cx="3878400" cy="435600"/>
          </a:xfrm>
          <a:prstGeom prst="rect">
            <a:avLst/>
          </a:prstGeom>
        </p:spPr>
        <p:txBody>
          <a:bodyPr spcFirstLastPara="1" wrap="square" lIns="91425" tIns="91425" rIns="91425" bIns="91425" anchor="ctr" anchorCtr="0">
            <a:noAutofit/>
          </a:bodyPr>
          <a:lstStyle/>
          <a:p>
            <a:pPr lvl="0"/>
            <a:r>
              <a:rPr lang="en-US" b="0" dirty="0">
                <a:latin typeface="+mj-lt"/>
              </a:rPr>
              <a:t>Creativity 1 of 2</a:t>
            </a:r>
            <a:endParaRPr b="0" dirty="0">
              <a:highlight>
                <a:srgbClr val="FFE599"/>
              </a:highlight>
              <a:latin typeface="+mj-lt"/>
            </a:endParaRPr>
          </a:p>
        </p:txBody>
      </p:sp>
      <p:sp>
        <p:nvSpPr>
          <p:cNvPr id="68" name="Google Shape;68;p10"/>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dirty="0">
                <a:solidFill>
                  <a:srgbClr val="FFE599"/>
                </a:solidFill>
              </a:rPr>
              <a:t>◉</a:t>
            </a:r>
            <a:r>
              <a:rPr lang="fr-CA" dirty="0">
                <a:solidFill>
                  <a:srgbClr val="FFCD00"/>
                </a:solidFill>
              </a:rPr>
              <a:t> </a:t>
            </a:r>
            <a:r>
              <a:rPr lang="fr-CA" dirty="0">
                <a:solidFill>
                  <a:schemeClr val="dk1"/>
                </a:solidFill>
              </a:rPr>
              <a:t>Generation of meaningful </a:t>
            </a:r>
            <a:r>
              <a:rPr lang="fr-CA" dirty="0" err="1">
                <a:solidFill>
                  <a:schemeClr val="dk1"/>
                </a:solidFill>
              </a:rPr>
              <a:t>ideas</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fr-CA" dirty="0">
                <a:solidFill>
                  <a:srgbClr val="FFE599"/>
                </a:solidFill>
              </a:rPr>
              <a:t>◉</a:t>
            </a:r>
            <a:r>
              <a:rPr lang="fr-CA" dirty="0">
                <a:solidFill>
                  <a:srgbClr val="FFCD00"/>
                </a:solidFill>
              </a:rPr>
              <a:t> </a:t>
            </a:r>
            <a:r>
              <a:rPr lang="fr-CA" dirty="0">
                <a:solidFill>
                  <a:schemeClr val="dk1"/>
                </a:solidFill>
              </a:rPr>
              <a:t>In </a:t>
            </a:r>
            <a:r>
              <a:rPr lang="fr-CA" dirty="0" err="1">
                <a:solidFill>
                  <a:schemeClr val="dk1"/>
                </a:solidFill>
              </a:rPr>
              <a:t>some</a:t>
            </a:r>
            <a:r>
              <a:rPr lang="fr-CA" dirty="0">
                <a:solidFill>
                  <a:schemeClr val="dk1"/>
                </a:solidFill>
              </a:rPr>
              <a:t> cases, </a:t>
            </a:r>
            <a:r>
              <a:rPr lang="en-US" dirty="0">
                <a:solidFill>
                  <a:schemeClr val="dk1"/>
                </a:solidFill>
              </a:rPr>
              <a:t>implementation</a:t>
            </a:r>
            <a:r>
              <a:rPr lang="fr-CA" dirty="0">
                <a:solidFill>
                  <a:schemeClr val="dk1"/>
                </a:solidFill>
              </a:rPr>
              <a:t> of </a:t>
            </a:r>
            <a:r>
              <a:rPr lang="en-CA" dirty="0">
                <a:solidFill>
                  <a:schemeClr val="dk1"/>
                </a:solidFill>
              </a:rPr>
              <a:t>these</a:t>
            </a:r>
            <a:r>
              <a:rPr lang="fr-CA" dirty="0">
                <a:solidFill>
                  <a:schemeClr val="dk1"/>
                </a:solidFill>
              </a:rPr>
              <a:t> </a:t>
            </a:r>
            <a:r>
              <a:rPr lang="fr-CA" dirty="0" err="1">
                <a:solidFill>
                  <a:schemeClr val="dk1"/>
                </a:solidFill>
              </a:rPr>
              <a:t>ideas</a:t>
            </a:r>
            <a:r>
              <a:rPr lang="fr-CA" dirty="0">
                <a:solidFill>
                  <a:schemeClr val="dk1"/>
                </a:solidFill>
              </a:rPr>
              <a:t> </a:t>
            </a:r>
            <a:endParaRPr dirty="0">
              <a:solidFill>
                <a:schemeClr val="dk1"/>
              </a:solidFill>
            </a:endParaRPr>
          </a:p>
          <a:p>
            <a:pPr marL="0" lvl="0" indent="0" algn="l" rtl="0">
              <a:lnSpc>
                <a:spcPct val="115000"/>
              </a:lnSpc>
              <a:spcBef>
                <a:spcPts val="0"/>
              </a:spcBef>
              <a:spcAft>
                <a:spcPts val="0"/>
              </a:spcAft>
              <a:buNone/>
            </a:pPr>
            <a:r>
              <a:rPr lang="fr-CA" dirty="0">
                <a:solidFill>
                  <a:schemeClr val="dk1"/>
                </a:solidFill>
              </a:rPr>
              <a:t>     </a:t>
            </a:r>
            <a:r>
              <a:rPr lang="fr-CA" dirty="0" err="1">
                <a:solidFill>
                  <a:schemeClr val="dk1"/>
                </a:solidFill>
              </a:rPr>
              <a:t>into</a:t>
            </a:r>
            <a:r>
              <a:rPr lang="fr-CA" dirty="0">
                <a:solidFill>
                  <a:schemeClr val="dk1"/>
                </a:solidFill>
              </a:rPr>
              <a:t> the real world (innovation)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rgbClr val="FFCD00"/>
              </a:solidFill>
            </a:endParaRPr>
          </a:p>
          <a:p>
            <a:pPr marL="0" lvl="0" indent="0" algn="l" rtl="0">
              <a:lnSpc>
                <a:spcPct val="115000"/>
              </a:lnSpc>
              <a:spcBef>
                <a:spcPts val="0"/>
              </a:spcBef>
              <a:spcAft>
                <a:spcPts val="0"/>
              </a:spcAft>
              <a:buClr>
                <a:schemeClr val="dk1"/>
              </a:buClr>
              <a:buSzPts val="1100"/>
              <a:buFont typeface="Arial"/>
              <a:buNone/>
            </a:pPr>
            <a:r>
              <a:rPr lang="fr-CA" dirty="0">
                <a:solidFill>
                  <a:srgbClr val="FFE599"/>
                </a:solidFill>
              </a:rPr>
              <a:t>◉</a:t>
            </a:r>
            <a:r>
              <a:rPr lang="fr-CA" dirty="0">
                <a:solidFill>
                  <a:srgbClr val="FFCD00"/>
                </a:solidFill>
              </a:rPr>
              <a:t> </a:t>
            </a:r>
            <a:r>
              <a:rPr lang="fr-CA" dirty="0">
                <a:solidFill>
                  <a:schemeClr val="dk1"/>
                </a:solidFill>
              </a:rPr>
              <a:t>People-</a:t>
            </a:r>
            <a:r>
              <a:rPr lang="fr-CA" dirty="0" err="1">
                <a:solidFill>
                  <a:schemeClr val="dk1"/>
                </a:solidFill>
              </a:rPr>
              <a:t>focused</a:t>
            </a:r>
            <a:endParaRPr dirty="0"/>
          </a:p>
        </p:txBody>
      </p:sp>
      <p:pic>
        <p:nvPicPr>
          <p:cNvPr id="71" name="Google Shape;71;p10" descr="Otter with yellow lines coming from top of head denoting an idea or thinking"/>
          <p:cNvPicPr preferRelativeResize="0"/>
          <p:nvPr/>
        </p:nvPicPr>
        <p:blipFill>
          <a:blip r:embed="rId3">
            <a:alphaModFix/>
          </a:blip>
          <a:stretch>
            <a:fillRect/>
          </a:stretch>
        </p:blipFill>
        <p:spPr>
          <a:xfrm>
            <a:off x="42525" y="302963"/>
            <a:ext cx="1460876" cy="1460876"/>
          </a:xfrm>
          <a:prstGeom prst="rect">
            <a:avLst/>
          </a:prstGeom>
          <a:noFill/>
          <a:ln>
            <a:noFill/>
          </a:ln>
        </p:spPr>
      </p:pic>
      <p:sp>
        <p:nvSpPr>
          <p:cNvPr id="8" name="Google Shape;67;p10">
            <a:extLst>
              <a:ext uri="{FF2B5EF4-FFF2-40B4-BE49-F238E27FC236}">
                <a16:creationId xmlns:a16="http://schemas.microsoft.com/office/drawing/2014/main" id="{A48C33B8-1C3F-4A40-8131-9BD8341DDD1D}"/>
              </a:ext>
              <a:ext uri="{C183D7F6-B498-43B3-948B-1728B52AA6E4}">
                <adec:decorative xmlns:adec="http://schemas.microsoft.com/office/drawing/2017/decorative" val="1"/>
              </a:ext>
            </a:extLst>
          </p:cNvPr>
          <p:cNvSpPr txBox="1">
            <a:spLocks/>
          </p:cNvSpPr>
          <p:nvPr/>
        </p:nvSpPr>
        <p:spPr>
          <a:xfrm>
            <a:off x="1653300" y="907505"/>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pPr marL="0" marR="0" lvl="0" indent="0" algn="l" defTabSz="914400" rtl="0" eaLnBrk="1" fontAlgn="auto" latinLnBrk="0" hangingPunct="1">
              <a:lnSpc>
                <a:spcPct val="100000"/>
              </a:lnSpc>
              <a:spcBef>
                <a:spcPts val="0"/>
              </a:spcBef>
              <a:spcAft>
                <a:spcPts val="0"/>
              </a:spcAft>
              <a:buClr>
                <a:srgbClr val="000000"/>
              </a:buClr>
              <a:buSzPts val="2000"/>
              <a:buFont typeface="Lora"/>
              <a:buNone/>
              <a:tabLst/>
              <a:defRPr/>
            </a:pPr>
            <a:r>
              <a:rPr kumimoji="0" lang="fr-CA" sz="2000" b="1" i="0" u="none" strike="noStrike" kern="0" cap="none" spc="0" normalizeH="0" baseline="0" noProof="0" dirty="0">
                <a:ln>
                  <a:noFill/>
                </a:ln>
                <a:solidFill>
                  <a:srgbClr val="000000"/>
                </a:solidFill>
                <a:effectLst/>
                <a:highlight>
                  <a:srgbClr val="FFE599"/>
                </a:highlight>
                <a:uLnTx/>
                <a:uFillTx/>
                <a:latin typeface="Lora"/>
                <a:sym typeface="Lora"/>
              </a:rPr>
              <a:t>Creativity</a:t>
            </a:r>
          </a:p>
        </p:txBody>
      </p:sp>
      <p:sp>
        <p:nvSpPr>
          <p:cNvPr id="2" name="Slide Number Placeholder 1">
            <a:extLst>
              <a:ext uri="{FF2B5EF4-FFF2-40B4-BE49-F238E27FC236}">
                <a16:creationId xmlns:a16="http://schemas.microsoft.com/office/drawing/2014/main" id="{D8A2AC21-C56D-4891-BB3D-D06073079B3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7</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sp>
        <p:nvSpPr>
          <p:cNvPr id="2" name="Title 1">
            <a:extLst>
              <a:ext uri="{FF2B5EF4-FFF2-40B4-BE49-F238E27FC236}">
                <a16:creationId xmlns:a16="http://schemas.microsoft.com/office/drawing/2014/main" id="{7042DD55-0C46-4365-821A-8C314542AAAD}"/>
              </a:ext>
            </a:extLst>
          </p:cNvPr>
          <p:cNvSpPr>
            <a:spLocks noGrp="1"/>
          </p:cNvSpPr>
          <p:nvPr>
            <p:ph type="title"/>
          </p:nvPr>
        </p:nvSpPr>
        <p:spPr>
          <a:xfrm>
            <a:off x="0" y="-454296"/>
            <a:ext cx="3878400" cy="435600"/>
          </a:xfrm>
          <a:noFill/>
          <a:ln>
            <a:noFill/>
          </a:ln>
        </p:spPr>
        <p:txBody>
          <a:bodyPr spcFirstLastPara="1" wrap="square" lIns="91425" tIns="91425" rIns="91425" bIns="91425" anchor="ctr" anchorCtr="0">
            <a:noAutofit/>
          </a:bodyPr>
          <a:lstStyle/>
          <a:p>
            <a:r>
              <a:rPr lang="en-US" sz="1600" b="0" dirty="0" err="1">
                <a:latin typeface="+mj-lt"/>
              </a:rPr>
              <a:t>Créativité</a:t>
            </a:r>
            <a:r>
              <a:rPr lang="en-US" sz="1600" b="0" dirty="0">
                <a:latin typeface="+mj-lt"/>
              </a:rPr>
              <a:t> 1 de 2</a:t>
            </a:r>
            <a:endParaRPr lang="en-US" sz="1600" b="0" dirty="0">
              <a:latin typeface="+mj-lt"/>
              <a:sym typeface="Arial"/>
            </a:endParaRPr>
          </a:p>
        </p:txBody>
      </p:sp>
      <p:sp>
        <p:nvSpPr>
          <p:cNvPr id="68" name="Google Shape;68;p10"/>
          <p:cNvSpPr txBox="1">
            <a:spLocks noGrp="1"/>
          </p:cNvSpPr>
          <p:nvPr>
            <p:ph type="body" idx="1"/>
          </p:nvPr>
        </p:nvSpPr>
        <p:spPr>
          <a:xfrm>
            <a:off x="1518221" y="1596544"/>
            <a:ext cx="7340367" cy="3112200"/>
          </a:xfrm>
          <a:prstGeom prst="rect">
            <a:avLst/>
          </a:prstGeom>
        </p:spPr>
        <p:txBody>
          <a:bodyPr spcFirstLastPara="1" wrap="square" lIns="91425" tIns="91425" rIns="91425" bIns="91425" anchor="t" anchorCtr="0">
            <a:noAutofit/>
          </a:bodyPr>
          <a:lstStyle/>
          <a:p>
            <a:pPr marL="268288" lvl="0" indent="-268288"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a:solidFill>
                  <a:schemeClr val="dk1"/>
                </a:solidFill>
              </a:rPr>
              <a:t>Génération d’idées qui ont une signification importante pour une personne ou un groupe de personnes</a:t>
            </a:r>
            <a:endParaRPr sz="2000" dirty="0">
              <a:solidFill>
                <a:schemeClr val="dk1"/>
              </a:solidFill>
            </a:endParaRPr>
          </a:p>
          <a:p>
            <a:pPr marL="268288" lvl="0" indent="-268288" algn="l" rtl="0">
              <a:lnSpc>
                <a:spcPct val="115000"/>
              </a:lnSpc>
              <a:spcBef>
                <a:spcPts val="0"/>
              </a:spcBef>
              <a:spcAft>
                <a:spcPts val="0"/>
              </a:spcAft>
              <a:buNone/>
            </a:pPr>
            <a:endParaRPr sz="2000" dirty="0">
              <a:solidFill>
                <a:schemeClr val="dk1"/>
              </a:solidFill>
            </a:endParaRPr>
          </a:p>
          <a:p>
            <a:pPr marL="268288" lvl="0" indent="-268288" algn="l" rtl="0">
              <a:lnSpc>
                <a:spcPct val="115000"/>
              </a:lnSpc>
              <a:spcBef>
                <a:spcPts val="0"/>
              </a:spcBef>
              <a:spcAft>
                <a:spcPts val="0"/>
              </a:spcAft>
              <a:buNone/>
            </a:pPr>
            <a:r>
              <a:rPr lang="fr-CA" sz="2000" dirty="0">
                <a:solidFill>
                  <a:srgbClr val="FFE599"/>
                </a:solidFill>
              </a:rPr>
              <a:t>◉</a:t>
            </a:r>
            <a:r>
              <a:rPr lang="fr-CA" sz="2000" dirty="0">
                <a:solidFill>
                  <a:srgbClr val="FFCD00"/>
                </a:solidFill>
              </a:rPr>
              <a:t> </a:t>
            </a:r>
            <a:r>
              <a:rPr lang="fr-CA" sz="2000" dirty="0">
                <a:solidFill>
                  <a:schemeClr val="dk1"/>
                </a:solidFill>
              </a:rPr>
              <a:t>Dans certains cas, la mise en </a:t>
            </a:r>
            <a:r>
              <a:rPr lang="fr-CA" sz="2000" dirty="0" err="1">
                <a:solidFill>
                  <a:schemeClr val="dk1"/>
                </a:solidFill>
              </a:rPr>
              <a:t>oeuvre</a:t>
            </a:r>
            <a:r>
              <a:rPr lang="fr-CA" sz="2000" dirty="0">
                <a:solidFill>
                  <a:schemeClr val="dk1"/>
                </a:solidFill>
              </a:rPr>
              <a:t> de ces idées dans le monde réel (innovation)</a:t>
            </a:r>
            <a:endParaRPr sz="2000" dirty="0">
              <a:solidFill>
                <a:schemeClr val="dk1"/>
              </a:solidFill>
            </a:endParaRPr>
          </a:p>
          <a:p>
            <a:pPr marL="268288" lvl="0" indent="-268288" algn="l" rtl="0">
              <a:lnSpc>
                <a:spcPct val="115000"/>
              </a:lnSpc>
              <a:spcBef>
                <a:spcPts val="0"/>
              </a:spcBef>
              <a:spcAft>
                <a:spcPts val="0"/>
              </a:spcAft>
              <a:buClr>
                <a:schemeClr val="dk1"/>
              </a:buClr>
              <a:buSzPts val="1100"/>
              <a:buFont typeface="Arial"/>
              <a:buNone/>
            </a:pPr>
            <a:endParaRPr sz="2000" dirty="0">
              <a:solidFill>
                <a:srgbClr val="FFCD00"/>
              </a:solidFill>
            </a:endParaRPr>
          </a:p>
          <a:p>
            <a:pPr marL="268288" lvl="0" indent="-268288" algn="l" rtl="0">
              <a:lnSpc>
                <a:spcPct val="115000"/>
              </a:lnSpc>
              <a:spcBef>
                <a:spcPts val="0"/>
              </a:spcBef>
              <a:spcAft>
                <a:spcPts val="0"/>
              </a:spcAft>
              <a:buClr>
                <a:schemeClr val="dk1"/>
              </a:buClr>
              <a:buSzPts val="1100"/>
              <a:buFont typeface="Arial"/>
              <a:buNone/>
            </a:pPr>
            <a:r>
              <a:rPr lang="fr-CA" sz="2000" dirty="0">
                <a:solidFill>
                  <a:srgbClr val="FFE599"/>
                </a:solidFill>
              </a:rPr>
              <a:t>◉</a:t>
            </a:r>
            <a:r>
              <a:rPr lang="fr-CA" sz="2000" dirty="0">
                <a:solidFill>
                  <a:srgbClr val="FFCD00"/>
                </a:solidFill>
              </a:rPr>
              <a:t> </a:t>
            </a:r>
            <a:r>
              <a:rPr lang="fr-CA" sz="2000" dirty="0">
                <a:solidFill>
                  <a:schemeClr val="dk1"/>
                </a:solidFill>
              </a:rPr>
              <a:t>Axé sur les personnes</a:t>
            </a:r>
            <a:endParaRPr sz="2000" dirty="0"/>
          </a:p>
        </p:txBody>
      </p:sp>
      <p:pic>
        <p:nvPicPr>
          <p:cNvPr id="71" name="Google Shape;71;p10" descr="Loutre avec des lignes jaunes partant de la tête, indiquant une idée ou une pensée.&#10;"/>
          <p:cNvPicPr preferRelativeResize="0"/>
          <p:nvPr/>
        </p:nvPicPr>
        <p:blipFill>
          <a:blip r:embed="rId3">
            <a:alphaModFix/>
          </a:blip>
          <a:stretch>
            <a:fillRect/>
          </a:stretch>
        </p:blipFill>
        <p:spPr>
          <a:xfrm>
            <a:off x="42525" y="302963"/>
            <a:ext cx="1460876" cy="1460876"/>
          </a:xfrm>
          <a:prstGeom prst="rect">
            <a:avLst/>
          </a:prstGeom>
          <a:noFill/>
          <a:ln>
            <a:noFill/>
          </a:ln>
        </p:spPr>
      </p:pic>
      <p:sp>
        <p:nvSpPr>
          <p:cNvPr id="8" name="Google Shape;67;p10">
            <a:extLst>
              <a:ext uri="{FF2B5EF4-FFF2-40B4-BE49-F238E27FC236}">
                <a16:creationId xmlns:a16="http://schemas.microsoft.com/office/drawing/2014/main" id="{2BD1F66F-D28B-464B-B738-65A79D0FC70B}"/>
              </a:ext>
              <a:ext uri="{C183D7F6-B498-43B3-948B-1728B52AA6E4}">
                <adec:decorative xmlns:adec="http://schemas.microsoft.com/office/drawing/2017/decorative" val="1"/>
              </a:ext>
            </a:extLst>
          </p:cNvPr>
          <p:cNvSpPr txBox="1">
            <a:spLocks/>
          </p:cNvSpPr>
          <p:nvPr/>
        </p:nvSpPr>
        <p:spPr>
          <a:xfrm>
            <a:off x="1584720" y="953225"/>
            <a:ext cx="3878400" cy="43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000"/>
              <a:buFont typeface="Lora"/>
              <a:buNone/>
              <a:defRPr sz="2000" b="1" i="0" u="none" strike="noStrike" cap="none">
                <a:solidFill>
                  <a:srgbClr val="000000"/>
                </a:solidFill>
                <a:latin typeface="Lora"/>
                <a:ea typeface="Lora"/>
                <a:cs typeface="Lora"/>
                <a:sym typeface="Lora"/>
              </a:defRPr>
            </a:lvl1pPr>
            <a:lvl2pPr marR="0" lvl="1"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2pPr>
            <a:lvl3pPr marR="0" lvl="2"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3pPr>
            <a:lvl4pPr marR="0" lvl="3"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4pPr>
            <a:lvl5pPr marR="0" lvl="4"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5pPr>
            <a:lvl6pPr marR="0" lvl="5"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6pPr>
            <a:lvl7pPr marR="0" lvl="6"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7pPr>
            <a:lvl8pPr marR="0" lvl="7"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8pPr>
            <a:lvl9pPr marR="0" lvl="8" algn="l" rtl="0">
              <a:lnSpc>
                <a:spcPct val="100000"/>
              </a:lnSpc>
              <a:spcBef>
                <a:spcPts val="0"/>
              </a:spcBef>
              <a:spcAft>
                <a:spcPts val="0"/>
              </a:spcAft>
              <a:buClr>
                <a:srgbClr val="000000"/>
              </a:buClr>
              <a:buSzPts val="2000"/>
              <a:buFont typeface="Lora"/>
              <a:buNone/>
              <a:defRPr sz="2000" b="1" i="0" u="none" strike="noStrike" cap="none">
                <a:solidFill>
                  <a:srgbClr val="000000"/>
                </a:solidFill>
                <a:highlight>
                  <a:srgbClr val="FFFFFF"/>
                </a:highlight>
                <a:latin typeface="Lora"/>
                <a:ea typeface="Lora"/>
                <a:cs typeface="Lora"/>
                <a:sym typeface="Lora"/>
              </a:defRPr>
            </a:lvl9pPr>
          </a:lstStyle>
          <a:p>
            <a:r>
              <a:rPr lang="fr-CA" sz="2400" dirty="0">
                <a:solidFill>
                  <a:schemeClr val="dk1"/>
                </a:solidFill>
                <a:highlight>
                  <a:srgbClr val="FFE599"/>
                </a:highlight>
              </a:rPr>
              <a:t>Créativité</a:t>
            </a:r>
            <a:endParaRPr lang="fr-CA" sz="2400" dirty="0">
              <a:highlight>
                <a:srgbClr val="FFE599"/>
              </a:highlight>
            </a:endParaRPr>
          </a:p>
        </p:txBody>
      </p:sp>
      <p:sp>
        <p:nvSpPr>
          <p:cNvPr id="3" name="Slide Number Placeholder 2">
            <a:extLst>
              <a:ext uri="{FF2B5EF4-FFF2-40B4-BE49-F238E27FC236}">
                <a16:creationId xmlns:a16="http://schemas.microsoft.com/office/drawing/2014/main" id="{19041A8F-1197-4F5A-AC26-52808C56989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CA" smtClean="0"/>
              <a:t>8</a:t>
            </a:fld>
            <a:endParaRPr lang="fr-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75"/>
        <p:cNvGrpSpPr/>
        <p:nvPr/>
      </p:nvGrpSpPr>
      <p:grpSpPr>
        <a:xfrm>
          <a:off x="0" y="0"/>
          <a:ext cx="0" cy="0"/>
          <a:chOff x="0" y="0"/>
          <a:chExt cx="0" cy="0"/>
        </a:xfrm>
      </p:grpSpPr>
      <p:sp>
        <p:nvSpPr>
          <p:cNvPr id="2" name="Title 1">
            <a:extLst>
              <a:ext uri="{FF2B5EF4-FFF2-40B4-BE49-F238E27FC236}">
                <a16:creationId xmlns:a16="http://schemas.microsoft.com/office/drawing/2014/main" id="{604A8430-01FD-4A29-8CDB-45BDBD4F81FA}"/>
              </a:ext>
            </a:extLst>
          </p:cNvPr>
          <p:cNvSpPr>
            <a:spLocks noGrp="1"/>
          </p:cNvSpPr>
          <p:nvPr>
            <p:ph type="title"/>
          </p:nvPr>
        </p:nvSpPr>
        <p:spPr>
          <a:xfrm>
            <a:off x="-62647" y="-440650"/>
            <a:ext cx="3878400" cy="435600"/>
          </a:xfrm>
        </p:spPr>
        <p:txBody>
          <a:bodyPr/>
          <a:lstStyle/>
          <a:p>
            <a:r>
              <a:rPr lang="en-US" sz="1400" b="0" dirty="0">
                <a:latin typeface="+mj-lt"/>
              </a:rPr>
              <a:t>Creativity 2 of 2</a:t>
            </a:r>
          </a:p>
        </p:txBody>
      </p:sp>
      <p:sp>
        <p:nvSpPr>
          <p:cNvPr id="77" name="Google Shape;77;p11"/>
          <p:cNvSpPr/>
          <p:nvPr/>
        </p:nvSpPr>
        <p:spPr>
          <a:xfrm>
            <a:off x="191453" y="1079700"/>
            <a:ext cx="1685100" cy="1685100"/>
          </a:xfrm>
          <a:prstGeom prst="ellipse">
            <a:avLst/>
          </a:prstGeom>
          <a:noFill/>
          <a:ln w="1143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fr-CA" sz="1200" b="1" i="0" u="none" strike="noStrike" kern="0" cap="none" spc="0" normalizeH="0" baseline="0" noProof="0" dirty="0" err="1">
                <a:ln>
                  <a:noFill/>
                </a:ln>
                <a:solidFill>
                  <a:srgbClr val="000000"/>
                </a:solidFill>
                <a:effectLst/>
                <a:uLnTx/>
                <a:uFillTx/>
                <a:latin typeface="Lora"/>
                <a:ea typeface="Lora"/>
                <a:cs typeface="Lora"/>
                <a:sym typeface="Lora"/>
              </a:rPr>
              <a:t>Problem</a:t>
            </a:r>
            <a:r>
              <a:rPr kumimoji="0" lang="fr-CA" sz="1200" b="1" i="0" u="none" strike="noStrike" kern="0" cap="none" spc="0" normalizeH="0" baseline="0" noProof="0" dirty="0">
                <a:ln>
                  <a:noFill/>
                </a:ln>
                <a:solidFill>
                  <a:srgbClr val="000000"/>
                </a:solidFill>
                <a:effectLst/>
                <a:uLnTx/>
                <a:uFillTx/>
                <a:latin typeface="Lora"/>
                <a:ea typeface="Lora"/>
                <a:cs typeface="Lora"/>
                <a:sym typeface="Lora"/>
              </a:rPr>
              <a:t> identification</a:t>
            </a:r>
            <a:endParaRPr kumimoji="0" sz="1200" b="1" i="0" u="none" strike="noStrike" kern="0" cap="none" spc="0" normalizeH="0" baseline="0" noProof="0" dirty="0">
              <a:ln>
                <a:noFill/>
              </a:ln>
              <a:solidFill>
                <a:srgbClr val="000000"/>
              </a:solidFill>
              <a:effectLst/>
              <a:uLnTx/>
              <a:uFillTx/>
              <a:latin typeface="Lora"/>
              <a:ea typeface="Lora"/>
              <a:cs typeface="Lora"/>
              <a:sym typeface="Lora"/>
            </a:endParaRPr>
          </a:p>
        </p:txBody>
      </p:sp>
      <p:pic>
        <p:nvPicPr>
          <p:cNvPr id="84" name="Google Shape;84;p11" descr="A whole carrot to denote problem identification"/>
          <p:cNvPicPr preferRelativeResize="0"/>
          <p:nvPr/>
        </p:nvPicPr>
        <p:blipFill>
          <a:blip r:embed="rId3">
            <a:alphaModFix/>
          </a:blip>
          <a:stretch>
            <a:fillRect/>
          </a:stretch>
        </p:blipFill>
        <p:spPr>
          <a:xfrm>
            <a:off x="244229" y="2897763"/>
            <a:ext cx="1685100" cy="1685100"/>
          </a:xfrm>
          <a:prstGeom prst="rect">
            <a:avLst/>
          </a:prstGeom>
          <a:noFill/>
          <a:ln>
            <a:noFill/>
          </a:ln>
        </p:spPr>
      </p:pic>
      <p:sp>
        <p:nvSpPr>
          <p:cNvPr id="79" name="Google Shape;79;p11"/>
          <p:cNvSpPr/>
          <p:nvPr/>
        </p:nvSpPr>
        <p:spPr>
          <a:xfrm>
            <a:off x="2439388" y="1079700"/>
            <a:ext cx="1685100" cy="1685100"/>
          </a:xfrm>
          <a:prstGeom prst="ellipse">
            <a:avLst/>
          </a:prstGeom>
          <a:noFill/>
          <a:ln w="1143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fr-CA" sz="1300" b="1" i="0" u="none" strike="noStrike" kern="0" cap="none" spc="0" normalizeH="0" baseline="0" noProof="0" dirty="0" err="1">
                <a:ln>
                  <a:noFill/>
                </a:ln>
                <a:solidFill>
                  <a:srgbClr val="000000"/>
                </a:solidFill>
                <a:effectLst/>
                <a:uLnTx/>
                <a:uFillTx/>
                <a:latin typeface="Lora"/>
                <a:ea typeface="Lora"/>
                <a:cs typeface="Lora"/>
                <a:sym typeface="Lora"/>
              </a:rPr>
              <a:t>Preparation</a:t>
            </a:r>
            <a:endParaRPr kumimoji="0" sz="1300" b="1" i="0" u="none" strike="noStrike" kern="0" cap="none" spc="0" normalizeH="0" baseline="0" noProof="0" dirty="0">
              <a:ln>
                <a:noFill/>
              </a:ln>
              <a:solidFill>
                <a:srgbClr val="000000"/>
              </a:solidFill>
              <a:effectLst/>
              <a:uLnTx/>
              <a:uFillTx/>
              <a:latin typeface="Lora"/>
              <a:ea typeface="Lora"/>
              <a:cs typeface="Lora"/>
              <a:sym typeface="Lora"/>
            </a:endParaRPr>
          </a:p>
        </p:txBody>
      </p:sp>
      <p:pic>
        <p:nvPicPr>
          <p:cNvPr id="85" name="Google Shape;85;p11" descr="Sliced carrots to denote preparation"/>
          <p:cNvPicPr preferRelativeResize="0"/>
          <p:nvPr/>
        </p:nvPicPr>
        <p:blipFill>
          <a:blip r:embed="rId4">
            <a:alphaModFix/>
          </a:blip>
          <a:stretch>
            <a:fillRect/>
          </a:stretch>
        </p:blipFill>
        <p:spPr>
          <a:xfrm>
            <a:off x="2470567" y="2820075"/>
            <a:ext cx="1739701" cy="1739701"/>
          </a:xfrm>
          <a:prstGeom prst="rect">
            <a:avLst/>
          </a:prstGeom>
          <a:noFill/>
          <a:ln>
            <a:noFill/>
          </a:ln>
        </p:spPr>
      </p:pic>
      <p:sp>
        <p:nvSpPr>
          <p:cNvPr id="78" name="Google Shape;78;p11"/>
          <p:cNvSpPr/>
          <p:nvPr/>
        </p:nvSpPr>
        <p:spPr>
          <a:xfrm>
            <a:off x="4769843" y="1079700"/>
            <a:ext cx="1685100" cy="1685100"/>
          </a:xfrm>
          <a:prstGeom prst="ellipse">
            <a:avLst/>
          </a:prstGeom>
          <a:noFill/>
          <a:ln w="1143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fr-CA" sz="1400" b="1" i="0" u="none" strike="noStrike" kern="0" cap="none" spc="0" normalizeH="0" baseline="0" noProof="0" dirty="0" err="1">
                <a:ln>
                  <a:noFill/>
                </a:ln>
                <a:solidFill>
                  <a:srgbClr val="000000"/>
                </a:solidFill>
                <a:effectLst/>
                <a:uLnTx/>
                <a:uFillTx/>
                <a:latin typeface="Lora"/>
                <a:ea typeface="Lora"/>
                <a:cs typeface="Lora"/>
                <a:sym typeface="Lora"/>
              </a:rPr>
              <a:t>Idea</a:t>
            </a:r>
            <a:r>
              <a:rPr kumimoji="0" lang="fr-CA" sz="1400" b="1" i="0" u="none" strike="noStrike" kern="0" cap="none" spc="0" normalizeH="0" baseline="0" noProof="0" dirty="0">
                <a:ln>
                  <a:noFill/>
                </a:ln>
                <a:solidFill>
                  <a:srgbClr val="000000"/>
                </a:solidFill>
                <a:effectLst/>
                <a:uLnTx/>
                <a:uFillTx/>
                <a:latin typeface="Lora"/>
                <a:ea typeface="Lora"/>
                <a:cs typeface="Lora"/>
                <a:sym typeface="Lora"/>
              </a:rPr>
              <a:t> </a:t>
            </a:r>
            <a:r>
              <a:rPr kumimoji="0" lang="fr-CA" sz="1400" b="1" i="0" u="none" strike="noStrike" kern="0" cap="none" spc="0" normalizeH="0" baseline="0" noProof="0" dirty="0" err="1">
                <a:ln>
                  <a:noFill/>
                </a:ln>
                <a:solidFill>
                  <a:srgbClr val="000000"/>
                </a:solidFill>
                <a:effectLst/>
                <a:uLnTx/>
                <a:uFillTx/>
                <a:latin typeface="Lora"/>
                <a:ea typeface="Lora"/>
                <a:cs typeface="Lora"/>
                <a:sym typeface="Lora"/>
              </a:rPr>
              <a:t>generation</a:t>
            </a:r>
            <a:endParaRPr kumimoji="0" sz="1400" b="1" i="0" u="none" strike="noStrike" kern="0" cap="none" spc="0" normalizeH="0" baseline="0" noProof="0" dirty="0">
              <a:ln>
                <a:noFill/>
              </a:ln>
              <a:solidFill>
                <a:srgbClr val="000000"/>
              </a:solidFill>
              <a:effectLst/>
              <a:uLnTx/>
              <a:uFillTx/>
              <a:latin typeface="Lora"/>
              <a:ea typeface="Lora"/>
              <a:cs typeface="Lora"/>
              <a:sym typeface="Lora"/>
            </a:endParaRPr>
          </a:p>
        </p:txBody>
      </p:sp>
      <p:pic>
        <p:nvPicPr>
          <p:cNvPr id="86" name="Google Shape;86;p11" descr="Bowl of chopped carrots to denote idea generation"/>
          <p:cNvPicPr preferRelativeResize="0"/>
          <p:nvPr/>
        </p:nvPicPr>
        <p:blipFill>
          <a:blip r:embed="rId5">
            <a:alphaModFix/>
          </a:blip>
          <a:stretch>
            <a:fillRect/>
          </a:stretch>
        </p:blipFill>
        <p:spPr>
          <a:xfrm>
            <a:off x="4787139" y="2897763"/>
            <a:ext cx="1739701" cy="1739701"/>
          </a:xfrm>
          <a:prstGeom prst="rect">
            <a:avLst/>
          </a:prstGeom>
          <a:noFill/>
          <a:ln>
            <a:noFill/>
          </a:ln>
        </p:spPr>
      </p:pic>
      <p:sp>
        <p:nvSpPr>
          <p:cNvPr id="82" name="Google Shape;82;p11"/>
          <p:cNvSpPr/>
          <p:nvPr/>
        </p:nvSpPr>
        <p:spPr>
          <a:xfrm>
            <a:off x="7056187" y="1079700"/>
            <a:ext cx="1739700" cy="1685100"/>
          </a:xfrm>
          <a:prstGeom prst="ellipse">
            <a:avLst/>
          </a:prstGeom>
          <a:noFill/>
          <a:ln w="1143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fr-CA" sz="1050" b="1" i="0" u="none" strike="noStrike" kern="0" cap="none" spc="0" normalizeH="0" baseline="0" noProof="0">
                <a:ln>
                  <a:noFill/>
                </a:ln>
                <a:solidFill>
                  <a:srgbClr val="000000"/>
                </a:solidFill>
                <a:effectLst/>
                <a:uLnTx/>
                <a:uFillTx/>
                <a:latin typeface="Lora"/>
                <a:ea typeface="Lora"/>
                <a:cs typeface="Lora"/>
                <a:sym typeface="Lora"/>
              </a:rPr>
              <a:t>Idea revision/ implementation</a:t>
            </a:r>
            <a:endParaRPr kumimoji="0" sz="1050" b="1" i="0" u="none" strike="noStrike" kern="0" cap="none" spc="0" normalizeH="0" baseline="0" noProof="0">
              <a:ln>
                <a:noFill/>
              </a:ln>
              <a:solidFill>
                <a:srgbClr val="000000"/>
              </a:solidFill>
              <a:effectLst/>
              <a:uLnTx/>
              <a:uFillTx/>
              <a:latin typeface="Lora"/>
              <a:ea typeface="Lora"/>
              <a:cs typeface="Lora"/>
              <a:sym typeface="Lora"/>
            </a:endParaRPr>
          </a:p>
        </p:txBody>
      </p:sp>
      <p:pic>
        <p:nvPicPr>
          <p:cNvPr id="87" name="Google Shape;87;p11" descr="Cake to denote idea revision/implementation "/>
          <p:cNvPicPr preferRelativeResize="0"/>
          <p:nvPr/>
        </p:nvPicPr>
        <p:blipFill>
          <a:blip r:embed="rId6">
            <a:alphaModFix/>
          </a:blip>
          <a:stretch>
            <a:fillRect/>
          </a:stretch>
        </p:blipFill>
        <p:spPr>
          <a:xfrm>
            <a:off x="7008712" y="2858919"/>
            <a:ext cx="1787175" cy="1787175"/>
          </a:xfrm>
          <a:prstGeom prst="rect">
            <a:avLst/>
          </a:prstGeom>
          <a:noFill/>
          <a:ln>
            <a:noFill/>
          </a:ln>
        </p:spPr>
      </p:pic>
      <p:grpSp>
        <p:nvGrpSpPr>
          <p:cNvPr id="3" name="Group 2">
            <a:extLst>
              <a:ext uri="{FF2B5EF4-FFF2-40B4-BE49-F238E27FC236}">
                <a16:creationId xmlns:a16="http://schemas.microsoft.com/office/drawing/2014/main" id="{11603782-B63A-4DE9-88C2-B708A3B16CF4}"/>
              </a:ext>
              <a:ext uri="{C183D7F6-B498-43B3-948B-1728B52AA6E4}">
                <adec:decorative xmlns:adec="http://schemas.microsoft.com/office/drawing/2017/decorative" val="1"/>
              </a:ext>
            </a:extLst>
          </p:cNvPr>
          <p:cNvGrpSpPr/>
          <p:nvPr/>
        </p:nvGrpSpPr>
        <p:grpSpPr>
          <a:xfrm>
            <a:off x="1876553" y="1922250"/>
            <a:ext cx="5179590" cy="0"/>
            <a:chOff x="1876553" y="1922250"/>
            <a:chExt cx="5179590" cy="0"/>
          </a:xfrm>
        </p:grpSpPr>
        <p:cxnSp>
          <p:nvCxnSpPr>
            <p:cNvPr id="80" name="Google Shape;80;p11">
              <a:extLst>
                <a:ext uri="{C183D7F6-B498-43B3-948B-1728B52AA6E4}">
                  <adec:decorative xmlns:adec="http://schemas.microsoft.com/office/drawing/2017/decorative" val="1"/>
                </a:ext>
              </a:extLst>
            </p:cNvPr>
            <p:cNvCxnSpPr>
              <a:stCxn id="77" idx="6"/>
              <a:endCxn id="79" idx="2"/>
            </p:cNvCxnSpPr>
            <p:nvPr/>
          </p:nvCxnSpPr>
          <p:spPr>
            <a:xfrm>
              <a:off x="1876553" y="1922250"/>
              <a:ext cx="562800" cy="0"/>
            </a:xfrm>
            <a:prstGeom prst="straightConnector1">
              <a:avLst/>
            </a:prstGeom>
            <a:noFill/>
            <a:ln w="38100" cap="flat" cmpd="sng">
              <a:solidFill>
                <a:srgbClr val="FFE599"/>
              </a:solidFill>
              <a:prstDash val="solid"/>
              <a:round/>
              <a:headEnd type="none" w="sm" len="sm"/>
              <a:tailEnd type="triangle" w="sm" len="sm"/>
            </a:ln>
          </p:spPr>
        </p:cxnSp>
        <p:cxnSp>
          <p:nvCxnSpPr>
            <p:cNvPr id="81" name="Google Shape;81;p11">
              <a:extLst>
                <a:ext uri="{C183D7F6-B498-43B3-948B-1728B52AA6E4}">
                  <adec:decorative xmlns:adec="http://schemas.microsoft.com/office/drawing/2017/decorative" val="1"/>
                </a:ext>
              </a:extLst>
            </p:cNvPr>
            <p:cNvCxnSpPr>
              <a:stCxn id="79" idx="6"/>
              <a:endCxn id="78" idx="2"/>
            </p:cNvCxnSpPr>
            <p:nvPr/>
          </p:nvCxnSpPr>
          <p:spPr>
            <a:xfrm>
              <a:off x="4124488" y="1922250"/>
              <a:ext cx="645300" cy="0"/>
            </a:xfrm>
            <a:prstGeom prst="straightConnector1">
              <a:avLst/>
            </a:prstGeom>
            <a:noFill/>
            <a:ln w="38100" cap="flat" cmpd="sng">
              <a:solidFill>
                <a:srgbClr val="FFE599"/>
              </a:solidFill>
              <a:prstDash val="solid"/>
              <a:round/>
              <a:headEnd type="none" w="sm" len="sm"/>
              <a:tailEnd type="triangle" w="sm" len="sm"/>
            </a:ln>
          </p:spPr>
        </p:cxnSp>
        <p:cxnSp>
          <p:nvCxnSpPr>
            <p:cNvPr id="83" name="Google Shape;83;p11">
              <a:extLst>
                <a:ext uri="{C183D7F6-B498-43B3-948B-1728B52AA6E4}">
                  <adec:decorative xmlns:adec="http://schemas.microsoft.com/office/drawing/2017/decorative" val="1"/>
                </a:ext>
              </a:extLst>
            </p:cNvPr>
            <p:cNvCxnSpPr>
              <a:stCxn id="78" idx="6"/>
              <a:endCxn id="82" idx="2"/>
            </p:cNvCxnSpPr>
            <p:nvPr/>
          </p:nvCxnSpPr>
          <p:spPr>
            <a:xfrm>
              <a:off x="6454943" y="1922250"/>
              <a:ext cx="601200" cy="0"/>
            </a:xfrm>
            <a:prstGeom prst="straightConnector1">
              <a:avLst/>
            </a:prstGeom>
            <a:noFill/>
            <a:ln w="38100" cap="flat" cmpd="sng">
              <a:solidFill>
                <a:srgbClr val="FFE599"/>
              </a:solidFill>
              <a:prstDash val="solid"/>
              <a:round/>
              <a:headEnd type="none" w="sm" len="sm"/>
              <a:tailEnd type="triangle" w="sm" len="sm"/>
            </a:ln>
          </p:spPr>
        </p:cxnSp>
      </p:grpSp>
      <p:sp>
        <p:nvSpPr>
          <p:cNvPr id="4" name="Slide Number Placeholder 3">
            <a:extLst>
              <a:ext uri="{FF2B5EF4-FFF2-40B4-BE49-F238E27FC236}">
                <a16:creationId xmlns:a16="http://schemas.microsoft.com/office/drawing/2014/main" id="{DE5FA80C-CFB4-4B13-ADBC-94AE8EF21A0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fr-CA" sz="1000" b="0" i="0" u="none" strike="noStrike" kern="0" cap="none" spc="0" normalizeH="0" baseline="0" noProof="0" smtClean="0">
                <a:ln>
                  <a:noFill/>
                </a:ln>
                <a:solidFill>
                  <a:srgbClr val="1D1D1B"/>
                </a:solidFill>
                <a:effectLst/>
                <a:uLnTx/>
                <a:uFillTx/>
                <a:latin typeface="Lora"/>
                <a:sym typeface="Lor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9</a:t>
            </a:fld>
            <a:endParaRPr kumimoji="0" lang="fr-CA" sz="1000" b="0" i="0" u="none" strike="noStrike" kern="0" cap="none" spc="0" normalizeH="0" baseline="0" noProof="0">
              <a:ln>
                <a:noFill/>
              </a:ln>
              <a:solidFill>
                <a:srgbClr val="1D1D1B"/>
              </a:solidFill>
              <a:effectLst/>
              <a:uLnTx/>
              <a:uFillTx/>
              <a:latin typeface="Lora"/>
              <a:sym typeface="Lor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1ef0c383332312d5caf0f8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3250</Words>
  <Application>Microsoft Office PowerPoint</Application>
  <PresentationFormat>On-screen Show (16:9)</PresentationFormat>
  <Paragraphs>526</Paragraphs>
  <Slides>58</Slides>
  <Notes>57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Arial</vt:lpstr>
      <vt:lpstr>Lora</vt:lpstr>
      <vt:lpstr>Quattrocento Sans</vt:lpstr>
      <vt:lpstr>Viola template</vt:lpstr>
      <vt:lpstr>1_Viola template</vt:lpstr>
      <vt:lpstr>The psychology of creativity in the workplace</vt:lpstr>
      <vt:lpstr>  La psychologie de la créativité au travail..</vt:lpstr>
      <vt:lpstr>Presentation outline </vt:lpstr>
      <vt:lpstr>Aujourd’hui, je vais vous demander…</vt:lpstr>
      <vt:lpstr>Free writing activity 1 </vt:lpstr>
      <vt:lpstr>Activité d'écriture libre 1  </vt:lpstr>
      <vt:lpstr>Creativity 1 of 2</vt:lpstr>
      <vt:lpstr>Créativité 1 de 2</vt:lpstr>
      <vt:lpstr>Creativity 2 of 2</vt:lpstr>
      <vt:lpstr>Créativité 2 de 2</vt:lpstr>
      <vt:lpstr>Problem identification</vt:lpstr>
      <vt:lpstr>Identification du problème</vt:lpstr>
      <vt:lpstr>Preparation</vt:lpstr>
      <vt:lpstr>Préparation</vt:lpstr>
      <vt:lpstr>Idea generation</vt:lpstr>
      <vt:lpstr>Génération d’idées</vt:lpstr>
      <vt:lpstr>Idea revision/implementation</vt:lpstr>
      <vt:lpstr>Révision/mise en oeuvre des idées</vt:lpstr>
      <vt:lpstr>Free writing activity 2 </vt:lpstr>
      <vt:lpstr>Écriture libre</vt:lpstr>
      <vt:lpstr>The playspace</vt:lpstr>
      <vt:lpstr>L’espace de jeu</vt:lpstr>
      <vt:lpstr>Play and creativity</vt:lpstr>
      <vt:lpstr>Le jeu et la créativité</vt:lpstr>
      <vt:lpstr>The Psychology of Flow 1 of 3 </vt:lpstr>
      <vt:lpstr>La psychologie du “Flow” 1 de 3 </vt:lpstr>
      <vt:lpstr>The Psychology of Flow 2 of 3 </vt:lpstr>
      <vt:lpstr>La psychologie du “Flow” 2 de 3 </vt:lpstr>
      <vt:lpstr>The Psychology of Flow 3 of 3 </vt:lpstr>
      <vt:lpstr>La psychologie du “Flow” 3 de 3 </vt:lpstr>
      <vt:lpstr>Creative benefits of Flow</vt:lpstr>
      <vt:lpstr>Avantages créatifs du “Flow”</vt:lpstr>
      <vt:lpstr>How to get into Flow on ‘purpose’</vt:lpstr>
      <vt:lpstr>Comment entrer dans le “Flow” volontairement</vt:lpstr>
      <vt:lpstr>Embodied cognition and Flow</vt:lpstr>
      <vt:lpstr>Cognition incarnée et le “Flow”</vt:lpstr>
      <vt:lpstr> Activity: Flow meditation</vt:lpstr>
      <vt:lpstr>  Activité: Méditation Flow..</vt:lpstr>
      <vt:lpstr>Group discussion</vt:lpstr>
      <vt:lpstr>Discussion de groupe</vt:lpstr>
      <vt:lpstr>The importance of community 1 of 3 </vt:lpstr>
      <vt:lpstr>L’importance de la communauté 1 de 3 </vt:lpstr>
      <vt:lpstr>The importance of community 2 of 3 </vt:lpstr>
      <vt:lpstr>L’importance de la communauté 2 de 3 </vt:lpstr>
      <vt:lpstr>The importance of community 3 of 3 </vt:lpstr>
      <vt:lpstr>L’importance de la communauté 3 de 3 </vt:lpstr>
      <vt:lpstr>Free writing Activity 3</vt:lpstr>
      <vt:lpstr>Activité d'écriture libre 3  </vt:lpstr>
      <vt:lpstr>Motivation 1 of 2 </vt:lpstr>
      <vt:lpstr>Motivation 1 de 2 </vt:lpstr>
      <vt:lpstr>Motivation 2 of 2 </vt:lpstr>
      <vt:lpstr>Motivation 2 de 2 </vt:lpstr>
      <vt:lpstr>Openness to experience</vt:lpstr>
      <vt:lpstr>Ouverture à l’expérience</vt:lpstr>
      <vt:lpstr>Activity: Curiosity</vt:lpstr>
      <vt:lpstr>Activité : Curiosité</vt:lpstr>
      <vt:lpstr>Group discussion</vt:lpstr>
      <vt:lpstr>Discussion de groupe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psychology of creativity in the workplace..</dc:title>
  <dc:creator>Kym Shumsky</dc:creator>
  <cp:lastModifiedBy>Alexandra Keys</cp:lastModifiedBy>
  <cp:revision>51</cp:revision>
  <dcterms:modified xsi:type="dcterms:W3CDTF">2022-01-24T20:29:44Z</dcterms:modified>
</cp:coreProperties>
</file>