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68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85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46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83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965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53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63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07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93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389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27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20C8-DF51-463D-B5E7-85142FD1439B}" type="datetimeFigureOut">
              <a:rPr lang="en-CA" smtClean="0"/>
              <a:t>2020-05-07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1F18-C900-48C9-96B6-3CA5B1578E3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2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Test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test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958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Sam Burke</dc:creator>
  <cp:lastModifiedBy>Sam Burke</cp:lastModifiedBy>
  <cp:revision>1</cp:revision>
  <dcterms:created xsi:type="dcterms:W3CDTF">2020-05-07T20:05:08Z</dcterms:created>
  <dcterms:modified xsi:type="dcterms:W3CDTF">2020-05-07T20:05:22Z</dcterms:modified>
</cp:coreProperties>
</file>