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5"/>
    <p:sldMasterId id="2147483714" r:id="rId6"/>
    <p:sldMasterId id="2147483726" r:id="rId7"/>
  </p:sldMasterIdLst>
  <p:notesMasterIdLst>
    <p:notesMasterId r:id="rId15"/>
  </p:notesMasterIdLst>
  <p:sldIdLst>
    <p:sldId id="2524" r:id="rId8"/>
    <p:sldId id="2531" r:id="rId9"/>
    <p:sldId id="279" r:id="rId10"/>
    <p:sldId id="2527" r:id="rId11"/>
    <p:sldId id="2525" r:id="rId12"/>
    <p:sldId id="2530" r:id="rId13"/>
    <p:sldId id="2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50C420-4016-F9AE-59E9-562A65C0BC76}" name="Hall, Dawn (she/her, elle)" initials="DH" userId="S::DAHALL@tbs-sct.gc.ca::857e4f71-cd06-436e-af23-9137fad2620d" providerId="AD"/>
  <p188:author id="{B61893A1-AF16-8B41-21A3-A8CAB8496BCD}" name="Beckles, Kara (she/her, elle)" initials="KB" userId="S::KBECKLES@tbs-sct.gc.ca::97dd28b7-041f-4d87-ae47-99cd477b89b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99917-CC48-460B-AEB8-01E001C03D75}" v="1" dt="2025-11-12T19:03:48.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4.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59.png"/><Relationship Id="rId2" Type="http://schemas.openxmlformats.org/officeDocument/2006/relationships/image" Target="../media/image44.svg"/><Relationship Id="rId16" Type="http://schemas.openxmlformats.org/officeDocument/2006/relationships/image" Target="../media/image58.svg"/><Relationship Id="rId20" Type="http://schemas.openxmlformats.org/officeDocument/2006/relationships/image" Target="../media/image62.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19" Type="http://schemas.openxmlformats.org/officeDocument/2006/relationships/image" Target="../media/image61.pn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ata5.xml.rels><?xml version="1.0" encoding="UTF-8" standalone="yes"?>
<Relationships xmlns="http://schemas.openxmlformats.org/package/2006/relationships"><Relationship Id="rId13" Type="http://schemas.openxmlformats.org/officeDocument/2006/relationships/image" Target="../media/image79.png"/><Relationship Id="rId18" Type="http://schemas.openxmlformats.org/officeDocument/2006/relationships/image" Target="../media/image84.svg"/><Relationship Id="rId26" Type="http://schemas.openxmlformats.org/officeDocument/2006/relationships/image" Target="../media/image92.svg"/><Relationship Id="rId3" Type="http://schemas.openxmlformats.org/officeDocument/2006/relationships/image" Target="../media/image69.png"/><Relationship Id="rId21" Type="http://schemas.openxmlformats.org/officeDocument/2006/relationships/image" Target="../media/image87.png"/><Relationship Id="rId34" Type="http://schemas.openxmlformats.org/officeDocument/2006/relationships/image" Target="../media/image100.svg"/><Relationship Id="rId7" Type="http://schemas.openxmlformats.org/officeDocument/2006/relationships/image" Target="../media/image73.png"/><Relationship Id="rId12" Type="http://schemas.openxmlformats.org/officeDocument/2006/relationships/image" Target="../media/image78.svg"/><Relationship Id="rId17" Type="http://schemas.openxmlformats.org/officeDocument/2006/relationships/image" Target="../media/image83.png"/><Relationship Id="rId25" Type="http://schemas.openxmlformats.org/officeDocument/2006/relationships/image" Target="../media/image91.png"/><Relationship Id="rId33" Type="http://schemas.openxmlformats.org/officeDocument/2006/relationships/image" Target="../media/image99.png"/><Relationship Id="rId2" Type="http://schemas.openxmlformats.org/officeDocument/2006/relationships/image" Target="../media/image68.svg"/><Relationship Id="rId16" Type="http://schemas.openxmlformats.org/officeDocument/2006/relationships/image" Target="../media/image82.svg"/><Relationship Id="rId20" Type="http://schemas.openxmlformats.org/officeDocument/2006/relationships/image" Target="../media/image86.svg"/><Relationship Id="rId29" Type="http://schemas.openxmlformats.org/officeDocument/2006/relationships/image" Target="../media/image95.png"/><Relationship Id="rId1" Type="http://schemas.openxmlformats.org/officeDocument/2006/relationships/image" Target="../media/image67.png"/><Relationship Id="rId6" Type="http://schemas.openxmlformats.org/officeDocument/2006/relationships/image" Target="../media/image72.svg"/><Relationship Id="rId11" Type="http://schemas.openxmlformats.org/officeDocument/2006/relationships/image" Target="../media/image77.png"/><Relationship Id="rId24" Type="http://schemas.openxmlformats.org/officeDocument/2006/relationships/image" Target="../media/image90.svg"/><Relationship Id="rId32" Type="http://schemas.openxmlformats.org/officeDocument/2006/relationships/image" Target="../media/image98.sv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28" Type="http://schemas.openxmlformats.org/officeDocument/2006/relationships/image" Target="../media/image94.svg"/><Relationship Id="rId36" Type="http://schemas.openxmlformats.org/officeDocument/2006/relationships/image" Target="../media/image102.svg"/><Relationship Id="rId10" Type="http://schemas.openxmlformats.org/officeDocument/2006/relationships/image" Target="../media/image76.svg"/><Relationship Id="rId19" Type="http://schemas.openxmlformats.org/officeDocument/2006/relationships/image" Target="../media/image85.png"/><Relationship Id="rId31" Type="http://schemas.openxmlformats.org/officeDocument/2006/relationships/image" Target="../media/image97.png"/><Relationship Id="rId4" Type="http://schemas.openxmlformats.org/officeDocument/2006/relationships/image" Target="../media/image70.svg"/><Relationship Id="rId9" Type="http://schemas.openxmlformats.org/officeDocument/2006/relationships/image" Target="../media/image75.png"/><Relationship Id="rId14" Type="http://schemas.openxmlformats.org/officeDocument/2006/relationships/image" Target="../media/image80.svg"/><Relationship Id="rId22" Type="http://schemas.openxmlformats.org/officeDocument/2006/relationships/image" Target="../media/image88.svg"/><Relationship Id="rId27" Type="http://schemas.openxmlformats.org/officeDocument/2006/relationships/image" Target="../media/image93.png"/><Relationship Id="rId30" Type="http://schemas.openxmlformats.org/officeDocument/2006/relationships/image" Target="../media/image96.svg"/><Relationship Id="rId35" Type="http://schemas.openxmlformats.org/officeDocument/2006/relationships/image" Target="../media/image101.png"/><Relationship Id="rId8" Type="http://schemas.openxmlformats.org/officeDocument/2006/relationships/image" Target="../media/image7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59.png"/><Relationship Id="rId2" Type="http://schemas.openxmlformats.org/officeDocument/2006/relationships/image" Target="../media/image44.svg"/><Relationship Id="rId16" Type="http://schemas.openxmlformats.org/officeDocument/2006/relationships/image" Target="../media/image58.svg"/><Relationship Id="rId20" Type="http://schemas.openxmlformats.org/officeDocument/2006/relationships/image" Target="../media/image62.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19" Type="http://schemas.openxmlformats.org/officeDocument/2006/relationships/image" Target="../media/image61.pn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rawing5.xml.rels><?xml version="1.0" encoding="UTF-8" standalone="yes"?>
<Relationships xmlns="http://schemas.openxmlformats.org/package/2006/relationships"><Relationship Id="rId13" Type="http://schemas.openxmlformats.org/officeDocument/2006/relationships/image" Target="../media/image79.png"/><Relationship Id="rId18" Type="http://schemas.openxmlformats.org/officeDocument/2006/relationships/image" Target="../media/image84.svg"/><Relationship Id="rId26" Type="http://schemas.openxmlformats.org/officeDocument/2006/relationships/image" Target="../media/image92.svg"/><Relationship Id="rId3" Type="http://schemas.openxmlformats.org/officeDocument/2006/relationships/image" Target="../media/image69.png"/><Relationship Id="rId21" Type="http://schemas.openxmlformats.org/officeDocument/2006/relationships/image" Target="../media/image87.png"/><Relationship Id="rId34" Type="http://schemas.openxmlformats.org/officeDocument/2006/relationships/image" Target="../media/image100.svg"/><Relationship Id="rId7" Type="http://schemas.openxmlformats.org/officeDocument/2006/relationships/image" Target="../media/image73.png"/><Relationship Id="rId12" Type="http://schemas.openxmlformats.org/officeDocument/2006/relationships/image" Target="../media/image78.svg"/><Relationship Id="rId17" Type="http://schemas.openxmlformats.org/officeDocument/2006/relationships/image" Target="../media/image83.png"/><Relationship Id="rId25" Type="http://schemas.openxmlformats.org/officeDocument/2006/relationships/image" Target="../media/image91.png"/><Relationship Id="rId33" Type="http://schemas.openxmlformats.org/officeDocument/2006/relationships/image" Target="../media/image99.png"/><Relationship Id="rId2" Type="http://schemas.openxmlformats.org/officeDocument/2006/relationships/image" Target="../media/image68.svg"/><Relationship Id="rId16" Type="http://schemas.openxmlformats.org/officeDocument/2006/relationships/image" Target="../media/image82.svg"/><Relationship Id="rId20" Type="http://schemas.openxmlformats.org/officeDocument/2006/relationships/image" Target="../media/image86.svg"/><Relationship Id="rId29" Type="http://schemas.openxmlformats.org/officeDocument/2006/relationships/image" Target="../media/image95.png"/><Relationship Id="rId1" Type="http://schemas.openxmlformats.org/officeDocument/2006/relationships/image" Target="../media/image67.png"/><Relationship Id="rId6" Type="http://schemas.openxmlformats.org/officeDocument/2006/relationships/image" Target="../media/image72.svg"/><Relationship Id="rId11" Type="http://schemas.openxmlformats.org/officeDocument/2006/relationships/image" Target="../media/image77.png"/><Relationship Id="rId24" Type="http://schemas.openxmlformats.org/officeDocument/2006/relationships/image" Target="../media/image90.svg"/><Relationship Id="rId32" Type="http://schemas.openxmlformats.org/officeDocument/2006/relationships/image" Target="../media/image98.sv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28" Type="http://schemas.openxmlformats.org/officeDocument/2006/relationships/image" Target="../media/image94.svg"/><Relationship Id="rId36" Type="http://schemas.openxmlformats.org/officeDocument/2006/relationships/image" Target="../media/image102.svg"/><Relationship Id="rId10" Type="http://schemas.openxmlformats.org/officeDocument/2006/relationships/image" Target="../media/image76.svg"/><Relationship Id="rId19" Type="http://schemas.openxmlformats.org/officeDocument/2006/relationships/image" Target="../media/image85.png"/><Relationship Id="rId31" Type="http://schemas.openxmlformats.org/officeDocument/2006/relationships/image" Target="../media/image97.png"/><Relationship Id="rId4" Type="http://schemas.openxmlformats.org/officeDocument/2006/relationships/image" Target="../media/image70.svg"/><Relationship Id="rId9" Type="http://schemas.openxmlformats.org/officeDocument/2006/relationships/image" Target="../media/image75.png"/><Relationship Id="rId14" Type="http://schemas.openxmlformats.org/officeDocument/2006/relationships/image" Target="../media/image80.svg"/><Relationship Id="rId22" Type="http://schemas.openxmlformats.org/officeDocument/2006/relationships/image" Target="../media/image88.svg"/><Relationship Id="rId27" Type="http://schemas.openxmlformats.org/officeDocument/2006/relationships/image" Target="../media/image93.png"/><Relationship Id="rId30" Type="http://schemas.openxmlformats.org/officeDocument/2006/relationships/image" Target="../media/image96.svg"/><Relationship Id="rId35" Type="http://schemas.openxmlformats.org/officeDocument/2006/relationships/image" Target="../media/image101.png"/><Relationship Id="rId8" Type="http://schemas.openxmlformats.org/officeDocument/2006/relationships/image" Target="../media/image7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8E646-1B51-4733-B787-3EE33267FE2F}" type="doc">
      <dgm:prSet loTypeId="urn:microsoft.com/office/officeart/2005/8/layout/vList3" loCatId="picture" qsTypeId="urn:microsoft.com/office/officeart/2005/8/quickstyle/simple3" qsCatId="simple" csTypeId="urn:microsoft.com/office/officeart/2005/8/colors/accent0_3" csCatId="mainScheme" phldr="1"/>
      <dgm:spPr/>
      <dgm:t>
        <a:bodyPr/>
        <a:lstStyle/>
        <a:p>
          <a:endParaRPr lang="en-CA"/>
        </a:p>
      </dgm:t>
    </dgm:pt>
    <dgm:pt modelId="{A8B43067-B5AD-4009-AADC-764A04468BE7}">
      <dgm:prSet custT="1"/>
      <dgm:spPr/>
      <dgm:t>
        <a:bodyPr/>
        <a:lstStyle/>
        <a:p>
          <a:pPr algn="l" rtl="0"/>
          <a:r>
            <a:rPr lang="en-US" sz="1100" b="1" u="none">
              <a:latin typeface="Aptos"/>
            </a:rPr>
            <a:t>Central AI Capacity through an AI Centre of Expertise: </a:t>
          </a:r>
          <a:r>
            <a:rPr lang="en-US" sz="1100" b="0">
              <a:latin typeface="Aptos"/>
            </a:rPr>
            <a:t>GC-wide </a:t>
          </a:r>
          <a:r>
            <a:rPr lang="en-US" sz="1100" b="0" i="0">
              <a:latin typeface="Aptos"/>
            </a:rPr>
            <a:t>AI adoption is supported by p</a:t>
          </a:r>
          <a:r>
            <a:rPr lang="en-US" sz="1100">
              <a:latin typeface="Aptos"/>
            </a:rPr>
            <a:t>roviding project guidance, helping to identify use cases, encouraging experimentation and scale-up, advising on common processes, and sharing best practice, experience, knowledge and code</a:t>
          </a:r>
          <a:r>
            <a:rPr lang="en-US" sz="1100" b="0" i="0">
              <a:latin typeface="Aptos"/>
            </a:rPr>
            <a:t>.</a:t>
          </a:r>
          <a:endParaRPr lang="en-CA" sz="1100">
            <a:latin typeface="Aptos"/>
          </a:endParaRPr>
        </a:p>
      </dgm:t>
    </dgm:pt>
    <dgm:pt modelId="{E085D556-9A2A-42F7-956E-C20E12C68309}" type="parTrans" cxnId="{8A0878B7-B02D-493D-A175-DAE475DB154D}">
      <dgm:prSet/>
      <dgm:spPr/>
      <dgm:t>
        <a:bodyPr/>
        <a:lstStyle/>
        <a:p>
          <a:endParaRPr lang="en-CA" sz="1100"/>
        </a:p>
      </dgm:t>
    </dgm:pt>
    <dgm:pt modelId="{44E5BA6B-E053-49DC-BAF8-9D2232A9D3A6}" type="sibTrans" cxnId="{8A0878B7-B02D-493D-A175-DAE475DB154D}">
      <dgm:prSet/>
      <dgm:spPr/>
      <dgm:t>
        <a:bodyPr/>
        <a:lstStyle/>
        <a:p>
          <a:endParaRPr lang="en-CA" sz="1100"/>
        </a:p>
      </dgm:t>
    </dgm:pt>
    <dgm:pt modelId="{5B18FABE-268C-4D67-94EF-7D9739192E9A}">
      <dgm:prSet custT="1"/>
      <dgm:spPr/>
      <dgm:t>
        <a:bodyPr/>
        <a:lstStyle/>
        <a:p>
          <a:pPr algn="l"/>
          <a:r>
            <a:rPr lang="en-CA" sz="1100" b="1">
              <a:latin typeface="Aptos"/>
            </a:rPr>
            <a:t>Policy, legislation and governance</a:t>
          </a:r>
          <a:r>
            <a:rPr lang="en-US" sz="1100" b="1" u="none">
              <a:latin typeface="Aptos"/>
            </a:rPr>
            <a:t>: </a:t>
          </a:r>
          <a:r>
            <a:rPr lang="en-US" sz="1100" b="0" u="none">
              <a:latin typeface="Aptos"/>
            </a:rPr>
            <a:t> </a:t>
          </a:r>
          <a:r>
            <a:rPr lang="en-CA" sz="1100">
              <a:latin typeface="Aptos"/>
            </a:rPr>
            <a:t>Responsible AI adoption needs clear, up-to-date legislation and policy. Together, they mark out not only the necessary guardrails for identifying and mitigating risk, but also the space within which developers are free to experiment and innovate.</a:t>
          </a:r>
        </a:p>
      </dgm:t>
    </dgm:pt>
    <dgm:pt modelId="{7E797B01-9F1E-4E57-87C5-6B9FA2D10B40}" type="parTrans" cxnId="{7B359052-92AC-46CE-B483-EBF744CC0E24}">
      <dgm:prSet/>
      <dgm:spPr/>
      <dgm:t>
        <a:bodyPr/>
        <a:lstStyle/>
        <a:p>
          <a:endParaRPr lang="en-CA" sz="1100"/>
        </a:p>
      </dgm:t>
    </dgm:pt>
    <dgm:pt modelId="{0D5A69DE-12DC-4ED3-BB75-C8A90242149E}" type="sibTrans" cxnId="{7B359052-92AC-46CE-B483-EBF744CC0E24}">
      <dgm:prSet/>
      <dgm:spPr/>
      <dgm:t>
        <a:bodyPr/>
        <a:lstStyle/>
        <a:p>
          <a:endParaRPr lang="en-CA" sz="1100"/>
        </a:p>
      </dgm:t>
    </dgm:pt>
    <dgm:pt modelId="{AA6FD3AA-F2BF-4CB9-BB64-D3175D0BA96B}">
      <dgm:prSet custT="1"/>
      <dgm:spPr/>
      <dgm:t>
        <a:bodyPr/>
        <a:lstStyle/>
        <a:p>
          <a:pPr algn="l"/>
          <a:r>
            <a:rPr lang="en-US" sz="1100" b="1" u="none">
              <a:latin typeface="Aptos"/>
            </a:rPr>
            <a:t>Talent and training: </a:t>
          </a:r>
          <a:r>
            <a:rPr lang="en-US" sz="1100" b="0" u="none">
              <a:latin typeface="Aptos"/>
            </a:rPr>
            <a:t>Benchmark current workforce talent needs and develop plans to meet needs through training of existing personnel and recruitment and retention of specialist talent.</a:t>
          </a:r>
          <a:endParaRPr lang="en-CA" sz="1100">
            <a:latin typeface="Aptos"/>
          </a:endParaRPr>
        </a:p>
      </dgm:t>
    </dgm:pt>
    <dgm:pt modelId="{E20459A7-C0EA-442D-B02D-6F00C4EA56AC}" type="parTrans" cxnId="{DA64FE81-FB4A-4E63-9C04-2EF90E6A6A60}">
      <dgm:prSet/>
      <dgm:spPr/>
      <dgm:t>
        <a:bodyPr/>
        <a:lstStyle/>
        <a:p>
          <a:endParaRPr lang="en-CA" sz="1100"/>
        </a:p>
      </dgm:t>
    </dgm:pt>
    <dgm:pt modelId="{D8BCB3AB-6189-4C1C-97AF-1FEDBCA70D68}" type="sibTrans" cxnId="{DA64FE81-FB4A-4E63-9C04-2EF90E6A6A60}">
      <dgm:prSet/>
      <dgm:spPr/>
      <dgm:t>
        <a:bodyPr/>
        <a:lstStyle/>
        <a:p>
          <a:endParaRPr lang="en-CA" sz="1100"/>
        </a:p>
      </dgm:t>
    </dgm:pt>
    <dgm:pt modelId="{103096D0-7788-424E-AD72-07DDC109447A}">
      <dgm:prSet custT="1"/>
      <dgm:spPr/>
      <dgm:t>
        <a:bodyPr/>
        <a:lstStyle/>
        <a:p>
          <a:pPr algn="l" rtl="0"/>
          <a:r>
            <a:rPr lang="en-CA" sz="1100" b="1" u="none">
              <a:latin typeface="Aptos"/>
            </a:rPr>
            <a:t>Engagement, transparency, and value to Canadians</a:t>
          </a:r>
          <a:r>
            <a:rPr lang="en-US" sz="1100" b="1" u="none">
              <a:latin typeface="Aptos"/>
            </a:rPr>
            <a:t>: </a:t>
          </a:r>
          <a:r>
            <a:rPr lang="en-US" sz="1100" b="0" u="none">
              <a:latin typeface="Aptos"/>
            </a:rPr>
            <a:t>Early and meaningful publ</a:t>
          </a:r>
          <a:r>
            <a:rPr lang="en-US" sz="1100" b="0" i="0">
              <a:latin typeface="Aptos"/>
            </a:rPr>
            <a:t>ic engagement on GC AI use and increased transparency about AI use through the creation of an AI register, labeling AI-generated products and providing ways to seek explanations or recourse for decisions</a:t>
          </a:r>
          <a:r>
            <a:rPr lang="en-US" sz="1100">
              <a:latin typeface="Aptos"/>
            </a:rPr>
            <a:t>.</a:t>
          </a:r>
          <a:endParaRPr lang="en-CA" sz="1100">
            <a:latin typeface="Aptos"/>
          </a:endParaRPr>
        </a:p>
      </dgm:t>
    </dgm:pt>
    <dgm:pt modelId="{1A28D19F-5325-489A-B8C7-121BD54C24D2}" type="parTrans" cxnId="{CCB032D7-7950-4ED8-9B4E-2D2E5F40F23A}">
      <dgm:prSet/>
      <dgm:spPr/>
      <dgm:t>
        <a:bodyPr/>
        <a:lstStyle/>
        <a:p>
          <a:endParaRPr lang="en-CA" sz="1100"/>
        </a:p>
      </dgm:t>
    </dgm:pt>
    <dgm:pt modelId="{6053260F-882B-4F02-AE9D-119EF3661088}" type="sibTrans" cxnId="{CCB032D7-7950-4ED8-9B4E-2D2E5F40F23A}">
      <dgm:prSet/>
      <dgm:spPr/>
      <dgm:t>
        <a:bodyPr/>
        <a:lstStyle/>
        <a:p>
          <a:endParaRPr lang="en-CA" sz="1100"/>
        </a:p>
      </dgm:t>
    </dgm:pt>
    <dgm:pt modelId="{A7792AC9-92B1-4538-9BF6-8ABE4139C465}" type="pres">
      <dgm:prSet presAssocID="{4438E646-1B51-4733-B787-3EE33267FE2F}" presName="linearFlow" presStyleCnt="0">
        <dgm:presLayoutVars>
          <dgm:dir/>
          <dgm:resizeHandles val="exact"/>
        </dgm:presLayoutVars>
      </dgm:prSet>
      <dgm:spPr/>
    </dgm:pt>
    <dgm:pt modelId="{26FABC37-3202-4DEE-A430-9531025E963C}" type="pres">
      <dgm:prSet presAssocID="{A8B43067-B5AD-4009-AADC-764A04468BE7}" presName="composite" presStyleCnt="0"/>
      <dgm:spPr/>
    </dgm:pt>
    <dgm:pt modelId="{0E86C9C6-FDB4-4273-9FEB-FCBEE6B68435}" type="pres">
      <dgm:prSet presAssocID="{A8B43067-B5AD-4009-AADC-764A04468BE7}" presName="imgShp"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acher with solid fill"/>
        </a:ext>
      </dgm:extLst>
    </dgm:pt>
    <dgm:pt modelId="{22B92456-18A5-492B-ADCA-C9B8828DA67C}" type="pres">
      <dgm:prSet presAssocID="{A8B43067-B5AD-4009-AADC-764A04468BE7}" presName="txShp" presStyleLbl="node1" presStyleIdx="0" presStyleCnt="4">
        <dgm:presLayoutVars>
          <dgm:bulletEnabled val="1"/>
        </dgm:presLayoutVars>
      </dgm:prSet>
      <dgm:spPr/>
    </dgm:pt>
    <dgm:pt modelId="{7FB47F83-C0CA-42C2-BE53-22D45FDCA5F3}" type="pres">
      <dgm:prSet presAssocID="{44E5BA6B-E053-49DC-BAF8-9D2232A9D3A6}" presName="spacing" presStyleCnt="0"/>
      <dgm:spPr/>
    </dgm:pt>
    <dgm:pt modelId="{E6467BF4-6C78-4D83-B0C7-E975F8C5E725}" type="pres">
      <dgm:prSet presAssocID="{5B18FABE-268C-4D67-94EF-7D9739192E9A}" presName="composite" presStyleCnt="0"/>
      <dgm:spPr/>
    </dgm:pt>
    <dgm:pt modelId="{2BA874F2-AAEA-4251-9D5B-B04BF1605F95}" type="pres">
      <dgm:prSet presAssocID="{5B18FABE-268C-4D67-94EF-7D9739192E9A}" presName="imgShp"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urt with solid fill"/>
        </a:ext>
      </dgm:extLst>
    </dgm:pt>
    <dgm:pt modelId="{8B5D82F7-5907-4783-B425-6B75B82010D4}" type="pres">
      <dgm:prSet presAssocID="{5B18FABE-268C-4D67-94EF-7D9739192E9A}" presName="txShp" presStyleLbl="node1" presStyleIdx="1" presStyleCnt="4">
        <dgm:presLayoutVars>
          <dgm:bulletEnabled val="1"/>
        </dgm:presLayoutVars>
      </dgm:prSet>
      <dgm:spPr/>
    </dgm:pt>
    <dgm:pt modelId="{9406F8A5-6C66-4205-B22A-9C154E4D1B19}" type="pres">
      <dgm:prSet presAssocID="{0D5A69DE-12DC-4ED3-BB75-C8A90242149E}" presName="spacing" presStyleCnt="0"/>
      <dgm:spPr/>
    </dgm:pt>
    <dgm:pt modelId="{925E1A01-7C21-4B7D-AAF0-8E94A7BA16AD}" type="pres">
      <dgm:prSet presAssocID="{AA6FD3AA-F2BF-4CB9-BB64-D3175D0BA96B}" presName="composite" presStyleCnt="0"/>
      <dgm:spPr/>
    </dgm:pt>
    <dgm:pt modelId="{FA55E90A-0CE5-4495-B44A-9409F5F211CA}" type="pres">
      <dgm:prSet presAssocID="{AA6FD3AA-F2BF-4CB9-BB64-D3175D0BA96B}"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ycle with people with solid fill"/>
        </a:ext>
      </dgm:extLst>
    </dgm:pt>
    <dgm:pt modelId="{6511981B-A772-4FEE-8EF5-95D4E53D5BE3}" type="pres">
      <dgm:prSet presAssocID="{AA6FD3AA-F2BF-4CB9-BB64-D3175D0BA96B}" presName="txShp" presStyleLbl="node1" presStyleIdx="2" presStyleCnt="4">
        <dgm:presLayoutVars>
          <dgm:bulletEnabled val="1"/>
        </dgm:presLayoutVars>
      </dgm:prSet>
      <dgm:spPr/>
    </dgm:pt>
    <dgm:pt modelId="{4718A883-E148-4973-B0D0-9D4A47A5135B}" type="pres">
      <dgm:prSet presAssocID="{D8BCB3AB-6189-4C1C-97AF-1FEDBCA70D68}" presName="spacing" presStyleCnt="0"/>
      <dgm:spPr/>
    </dgm:pt>
    <dgm:pt modelId="{CD1DB38E-D4CD-4865-BBD0-296604EAF328}" type="pres">
      <dgm:prSet presAssocID="{103096D0-7788-424E-AD72-07DDC109447A}" presName="composite" presStyleCnt="0"/>
      <dgm:spPr/>
    </dgm:pt>
    <dgm:pt modelId="{5B1EA552-49A9-4A2D-8BE6-40975FB1D890}" type="pres">
      <dgm:prSet presAssocID="{103096D0-7788-424E-AD72-07DDC109447A}" presName="imgShp"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oup brainstorm with solid fill"/>
        </a:ext>
      </dgm:extLst>
    </dgm:pt>
    <dgm:pt modelId="{F7B2874D-0B6D-452A-8614-A73EEBC8E376}" type="pres">
      <dgm:prSet presAssocID="{103096D0-7788-424E-AD72-07DDC109447A}" presName="txShp" presStyleLbl="node1" presStyleIdx="3" presStyleCnt="4" custLinFactNeighborX="263" custLinFactNeighborY="4306">
        <dgm:presLayoutVars>
          <dgm:bulletEnabled val="1"/>
        </dgm:presLayoutVars>
      </dgm:prSet>
      <dgm:spPr/>
    </dgm:pt>
  </dgm:ptLst>
  <dgm:cxnLst>
    <dgm:cxn modelId="{9B50EB0D-05B0-4B72-9E95-D9E1D2B13610}" type="presOf" srcId="{103096D0-7788-424E-AD72-07DDC109447A}" destId="{F7B2874D-0B6D-452A-8614-A73EEBC8E376}" srcOrd="0" destOrd="0" presId="urn:microsoft.com/office/officeart/2005/8/layout/vList3"/>
    <dgm:cxn modelId="{C8FCCC64-D05A-4655-8CEC-B5098FE25093}" type="presOf" srcId="{A8B43067-B5AD-4009-AADC-764A04468BE7}" destId="{22B92456-18A5-492B-ADCA-C9B8828DA67C}" srcOrd="0" destOrd="0" presId="urn:microsoft.com/office/officeart/2005/8/layout/vList3"/>
    <dgm:cxn modelId="{7B359052-92AC-46CE-B483-EBF744CC0E24}" srcId="{4438E646-1B51-4733-B787-3EE33267FE2F}" destId="{5B18FABE-268C-4D67-94EF-7D9739192E9A}" srcOrd="1" destOrd="0" parTransId="{7E797B01-9F1E-4E57-87C5-6B9FA2D10B40}" sibTransId="{0D5A69DE-12DC-4ED3-BB75-C8A90242149E}"/>
    <dgm:cxn modelId="{DA64FE81-FB4A-4E63-9C04-2EF90E6A6A60}" srcId="{4438E646-1B51-4733-B787-3EE33267FE2F}" destId="{AA6FD3AA-F2BF-4CB9-BB64-D3175D0BA96B}" srcOrd="2" destOrd="0" parTransId="{E20459A7-C0EA-442D-B02D-6F00C4EA56AC}" sibTransId="{D8BCB3AB-6189-4C1C-97AF-1FEDBCA70D68}"/>
    <dgm:cxn modelId="{8A0878B7-B02D-493D-A175-DAE475DB154D}" srcId="{4438E646-1B51-4733-B787-3EE33267FE2F}" destId="{A8B43067-B5AD-4009-AADC-764A04468BE7}" srcOrd="0" destOrd="0" parTransId="{E085D556-9A2A-42F7-956E-C20E12C68309}" sibTransId="{44E5BA6B-E053-49DC-BAF8-9D2232A9D3A6}"/>
    <dgm:cxn modelId="{E10B9AC9-9297-4A1E-B509-A7A7F1701C72}" type="presOf" srcId="{5B18FABE-268C-4D67-94EF-7D9739192E9A}" destId="{8B5D82F7-5907-4783-B425-6B75B82010D4}" srcOrd="0" destOrd="0" presId="urn:microsoft.com/office/officeart/2005/8/layout/vList3"/>
    <dgm:cxn modelId="{537BEECC-FF3C-46F1-A49A-6483706E6985}" type="presOf" srcId="{4438E646-1B51-4733-B787-3EE33267FE2F}" destId="{A7792AC9-92B1-4538-9BF6-8ABE4139C465}" srcOrd="0" destOrd="0" presId="urn:microsoft.com/office/officeart/2005/8/layout/vList3"/>
    <dgm:cxn modelId="{5AFA6CD0-269F-4554-B356-E54ECEEAD0F4}" type="presOf" srcId="{AA6FD3AA-F2BF-4CB9-BB64-D3175D0BA96B}" destId="{6511981B-A772-4FEE-8EF5-95D4E53D5BE3}" srcOrd="0" destOrd="0" presId="urn:microsoft.com/office/officeart/2005/8/layout/vList3"/>
    <dgm:cxn modelId="{CCB032D7-7950-4ED8-9B4E-2D2E5F40F23A}" srcId="{4438E646-1B51-4733-B787-3EE33267FE2F}" destId="{103096D0-7788-424E-AD72-07DDC109447A}" srcOrd="3" destOrd="0" parTransId="{1A28D19F-5325-489A-B8C7-121BD54C24D2}" sibTransId="{6053260F-882B-4F02-AE9D-119EF3661088}"/>
    <dgm:cxn modelId="{01502C01-44AF-440A-BA3E-8BC5D4C886DA}" type="presParOf" srcId="{A7792AC9-92B1-4538-9BF6-8ABE4139C465}" destId="{26FABC37-3202-4DEE-A430-9531025E963C}" srcOrd="0" destOrd="0" presId="urn:microsoft.com/office/officeart/2005/8/layout/vList3"/>
    <dgm:cxn modelId="{AEF7D694-A23C-428F-84BA-1DEC6FBABD81}" type="presParOf" srcId="{26FABC37-3202-4DEE-A430-9531025E963C}" destId="{0E86C9C6-FDB4-4273-9FEB-FCBEE6B68435}" srcOrd="0" destOrd="0" presId="urn:microsoft.com/office/officeart/2005/8/layout/vList3"/>
    <dgm:cxn modelId="{251E4EDF-2BE8-4C5A-95BB-4B6ED073CEB3}" type="presParOf" srcId="{26FABC37-3202-4DEE-A430-9531025E963C}" destId="{22B92456-18A5-492B-ADCA-C9B8828DA67C}" srcOrd="1" destOrd="0" presId="urn:microsoft.com/office/officeart/2005/8/layout/vList3"/>
    <dgm:cxn modelId="{4F805C45-8AE2-4400-AD45-EBC9264F593C}" type="presParOf" srcId="{A7792AC9-92B1-4538-9BF6-8ABE4139C465}" destId="{7FB47F83-C0CA-42C2-BE53-22D45FDCA5F3}" srcOrd="1" destOrd="0" presId="urn:microsoft.com/office/officeart/2005/8/layout/vList3"/>
    <dgm:cxn modelId="{30631CEE-FFF3-47FF-839F-78EEFBA44035}" type="presParOf" srcId="{A7792AC9-92B1-4538-9BF6-8ABE4139C465}" destId="{E6467BF4-6C78-4D83-B0C7-E975F8C5E725}" srcOrd="2" destOrd="0" presId="urn:microsoft.com/office/officeart/2005/8/layout/vList3"/>
    <dgm:cxn modelId="{457B0917-A4C6-47A9-A38D-8530C71F4880}" type="presParOf" srcId="{E6467BF4-6C78-4D83-B0C7-E975F8C5E725}" destId="{2BA874F2-AAEA-4251-9D5B-B04BF1605F95}" srcOrd="0" destOrd="0" presId="urn:microsoft.com/office/officeart/2005/8/layout/vList3"/>
    <dgm:cxn modelId="{30CCA0F1-5A5B-4DDD-B643-B7EE9F4B32CD}" type="presParOf" srcId="{E6467BF4-6C78-4D83-B0C7-E975F8C5E725}" destId="{8B5D82F7-5907-4783-B425-6B75B82010D4}" srcOrd="1" destOrd="0" presId="urn:microsoft.com/office/officeart/2005/8/layout/vList3"/>
    <dgm:cxn modelId="{3D09ECA1-6766-4516-8192-BFDEF052BB15}" type="presParOf" srcId="{A7792AC9-92B1-4538-9BF6-8ABE4139C465}" destId="{9406F8A5-6C66-4205-B22A-9C154E4D1B19}" srcOrd="3" destOrd="0" presId="urn:microsoft.com/office/officeart/2005/8/layout/vList3"/>
    <dgm:cxn modelId="{3EF54D13-643B-4EB4-94A9-E4DEAB76824A}" type="presParOf" srcId="{A7792AC9-92B1-4538-9BF6-8ABE4139C465}" destId="{925E1A01-7C21-4B7D-AAF0-8E94A7BA16AD}" srcOrd="4" destOrd="0" presId="urn:microsoft.com/office/officeart/2005/8/layout/vList3"/>
    <dgm:cxn modelId="{5A18A6C8-1DC1-4307-B49C-3579C17C9BAF}" type="presParOf" srcId="{925E1A01-7C21-4B7D-AAF0-8E94A7BA16AD}" destId="{FA55E90A-0CE5-4495-B44A-9409F5F211CA}" srcOrd="0" destOrd="0" presId="urn:microsoft.com/office/officeart/2005/8/layout/vList3"/>
    <dgm:cxn modelId="{546FDE5D-57C5-4832-85FB-EF84017FAA0E}" type="presParOf" srcId="{925E1A01-7C21-4B7D-AAF0-8E94A7BA16AD}" destId="{6511981B-A772-4FEE-8EF5-95D4E53D5BE3}" srcOrd="1" destOrd="0" presId="urn:microsoft.com/office/officeart/2005/8/layout/vList3"/>
    <dgm:cxn modelId="{5A3B4D7F-6CA6-4527-8B60-6F34C5B25D1E}" type="presParOf" srcId="{A7792AC9-92B1-4538-9BF6-8ABE4139C465}" destId="{4718A883-E148-4973-B0D0-9D4A47A5135B}" srcOrd="5" destOrd="0" presId="urn:microsoft.com/office/officeart/2005/8/layout/vList3"/>
    <dgm:cxn modelId="{59B413D5-85F6-469D-8060-60F5794059B9}" type="presParOf" srcId="{A7792AC9-92B1-4538-9BF6-8ABE4139C465}" destId="{CD1DB38E-D4CD-4865-BBD0-296604EAF328}" srcOrd="6" destOrd="0" presId="urn:microsoft.com/office/officeart/2005/8/layout/vList3"/>
    <dgm:cxn modelId="{D6D6DCCE-0C05-4986-9CE5-232F58C1770F}" type="presParOf" srcId="{CD1DB38E-D4CD-4865-BBD0-296604EAF328}" destId="{5B1EA552-49A9-4A2D-8BE6-40975FB1D890}" srcOrd="0" destOrd="0" presId="urn:microsoft.com/office/officeart/2005/8/layout/vList3"/>
    <dgm:cxn modelId="{B70B0215-EEA5-40B8-A88F-FABECEB326CA}" type="presParOf" srcId="{CD1DB38E-D4CD-4865-BBD0-296604EAF328}" destId="{F7B2874D-0B6D-452A-8614-A73EEBC8E37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811D79-F7B0-4778-BCF6-A6377E7DC75D}" type="doc">
      <dgm:prSet loTypeId="urn:microsoft.com/office/officeart/2005/8/layout/vList3" loCatId="picture" qsTypeId="urn:microsoft.com/office/officeart/2005/8/quickstyle/simple4" qsCatId="simple" csTypeId="urn:microsoft.com/office/officeart/2005/8/colors/accent5_1" csCatId="accent5" phldr="1"/>
      <dgm:spPr/>
      <dgm:t>
        <a:bodyPr/>
        <a:lstStyle/>
        <a:p>
          <a:endParaRPr lang="en-CA"/>
        </a:p>
      </dgm:t>
    </dgm:pt>
    <dgm:pt modelId="{64278985-60E1-4A31-A269-23C5EB2E0835}">
      <dgm:prSet phldrT="[Text]"/>
      <dgm:spPr/>
      <dgm:t>
        <a:bodyPr/>
        <a:lstStyle/>
        <a:p>
          <a:pPr algn="l"/>
          <a:r>
            <a:rPr lang="en-US" b="1">
              <a:latin typeface="Aptos"/>
            </a:rPr>
            <a:t>Human </a:t>
          </a:r>
          <a:r>
            <a:rPr lang="en-US" b="1" err="1">
              <a:latin typeface="Aptos"/>
            </a:rPr>
            <a:t>centred</a:t>
          </a:r>
          <a:r>
            <a:rPr lang="en-US" b="1">
              <a:latin typeface="Aptos"/>
            </a:rPr>
            <a:t>:</a:t>
          </a:r>
          <a:r>
            <a:rPr lang="en-US">
              <a:latin typeface="Aptos"/>
            </a:rPr>
            <a:t> </a:t>
          </a:r>
          <a:r>
            <a:rPr lang="en-US" b="0" i="0">
              <a:latin typeface="Aptos"/>
            </a:rPr>
            <a:t>We focus on the needs of our clients and public servants in deciding where we adopt AI and how we integrate it into our work. </a:t>
          </a:r>
          <a:endParaRPr lang="en-CA">
            <a:latin typeface="Aptos"/>
          </a:endParaRPr>
        </a:p>
      </dgm:t>
    </dgm:pt>
    <dgm:pt modelId="{6B6DABB2-95C2-47A5-8C83-46057BFD8718}" type="parTrans" cxnId="{70AA0462-B97E-4557-A45C-7A71D6586FF6}">
      <dgm:prSet/>
      <dgm:spPr/>
      <dgm:t>
        <a:bodyPr/>
        <a:lstStyle/>
        <a:p>
          <a:endParaRPr lang="en-CA"/>
        </a:p>
      </dgm:t>
    </dgm:pt>
    <dgm:pt modelId="{21BE0E28-2B40-46C8-B043-B7C30189800A}" type="sibTrans" cxnId="{70AA0462-B97E-4557-A45C-7A71D6586FF6}">
      <dgm:prSet/>
      <dgm:spPr/>
      <dgm:t>
        <a:bodyPr/>
        <a:lstStyle/>
        <a:p>
          <a:endParaRPr lang="en-CA"/>
        </a:p>
      </dgm:t>
    </dgm:pt>
    <dgm:pt modelId="{096484F1-6B64-45AE-A116-DF0077BB7DEF}">
      <dgm:prSet phldrT="[Text]"/>
      <dgm:spPr/>
      <dgm:t>
        <a:bodyPr/>
        <a:lstStyle/>
        <a:p>
          <a:pPr algn="l"/>
          <a:r>
            <a:rPr lang="en-US" b="1">
              <a:latin typeface="Aptos"/>
            </a:rPr>
            <a:t>Collaborative:</a:t>
          </a:r>
          <a:r>
            <a:rPr lang="en-US">
              <a:latin typeface="Aptos"/>
            </a:rPr>
            <a:t> </a:t>
          </a:r>
          <a:r>
            <a:rPr lang="en-CA" b="0" i="0">
              <a:latin typeface="Aptos"/>
            </a:rPr>
            <a:t>We work together on AI adoption with </a:t>
          </a:r>
          <a:r>
            <a:rPr lang="en-CA" b="0" i="0" u="none">
              <a:latin typeface="Aptos"/>
            </a:rPr>
            <a:t>the public, stakeholders, </a:t>
          </a:r>
          <a:r>
            <a:rPr lang="en-CA" b="0" i="0">
              <a:latin typeface="Aptos"/>
            </a:rPr>
            <a:t>Indigenous partners, other Canadian and international jurisdictions, and our GC colleagues.</a:t>
          </a:r>
          <a:endParaRPr lang="en-CA">
            <a:latin typeface="Aptos"/>
          </a:endParaRPr>
        </a:p>
      </dgm:t>
    </dgm:pt>
    <dgm:pt modelId="{5764B952-4BF4-4B0F-B074-ABBC95B9D7EB}" type="parTrans" cxnId="{2CED8A33-C2E8-4B83-9ED0-0D3CC3B08335}">
      <dgm:prSet/>
      <dgm:spPr/>
      <dgm:t>
        <a:bodyPr/>
        <a:lstStyle/>
        <a:p>
          <a:endParaRPr lang="en-CA"/>
        </a:p>
      </dgm:t>
    </dgm:pt>
    <dgm:pt modelId="{502B97E1-DA2D-4AE6-A83B-E61F71CFB63E}" type="sibTrans" cxnId="{2CED8A33-C2E8-4B83-9ED0-0D3CC3B08335}">
      <dgm:prSet/>
      <dgm:spPr/>
      <dgm:t>
        <a:bodyPr/>
        <a:lstStyle/>
        <a:p>
          <a:endParaRPr lang="en-CA"/>
        </a:p>
      </dgm:t>
    </dgm:pt>
    <dgm:pt modelId="{0C28C476-3C38-4A5F-AA29-8370490DF8B8}">
      <dgm:prSet phldrT="[Text]"/>
      <dgm:spPr/>
      <dgm:t>
        <a:bodyPr/>
        <a:lstStyle/>
        <a:p>
          <a:pPr algn="l"/>
          <a:r>
            <a:rPr lang="en-US" b="1">
              <a:latin typeface="Aptos"/>
            </a:rPr>
            <a:t>Ready:</a:t>
          </a:r>
          <a:r>
            <a:rPr lang="en-US">
              <a:latin typeface="Aptos"/>
            </a:rPr>
            <a:t> </a:t>
          </a:r>
          <a:r>
            <a:rPr lang="en-US" b="0" i="0">
              <a:latin typeface="Aptos"/>
            </a:rPr>
            <a:t>We have the infrastructure, tools, culture, talent, skills and policy we need for responsible, safe, secure, and successful AI adoption.  </a:t>
          </a:r>
          <a:endParaRPr lang="en-CA">
            <a:latin typeface="Aptos"/>
          </a:endParaRPr>
        </a:p>
      </dgm:t>
    </dgm:pt>
    <dgm:pt modelId="{00CB44E4-A80E-41CD-9C09-12F4EABB222D}" type="parTrans" cxnId="{D0F8A1D0-AF2D-4B06-AF26-B40B3D6649E2}">
      <dgm:prSet/>
      <dgm:spPr/>
      <dgm:t>
        <a:bodyPr/>
        <a:lstStyle/>
        <a:p>
          <a:endParaRPr lang="en-CA"/>
        </a:p>
      </dgm:t>
    </dgm:pt>
    <dgm:pt modelId="{C90B449A-6B92-4CA2-9ACA-7402E81D5F4F}" type="sibTrans" cxnId="{D0F8A1D0-AF2D-4B06-AF26-B40B3D6649E2}">
      <dgm:prSet/>
      <dgm:spPr/>
      <dgm:t>
        <a:bodyPr/>
        <a:lstStyle/>
        <a:p>
          <a:endParaRPr lang="en-CA"/>
        </a:p>
      </dgm:t>
    </dgm:pt>
    <dgm:pt modelId="{03D308BD-F565-4C51-8DE0-21E4CBD5FA9C}">
      <dgm:prSet phldrT="[Text]"/>
      <dgm:spPr/>
      <dgm:t>
        <a:bodyPr/>
        <a:lstStyle/>
        <a:p>
          <a:pPr algn="l" rtl="0"/>
          <a:r>
            <a:rPr lang="en-US" b="1">
              <a:latin typeface="Aptos"/>
            </a:rPr>
            <a:t>Responsible: </a:t>
          </a:r>
          <a:r>
            <a:rPr lang="en-US" b="0" i="0">
              <a:latin typeface="Aptos"/>
            </a:rPr>
            <a:t>GC clients and public servants know when and how we use AI and can trust that our use of AI </a:t>
          </a:r>
          <a:r>
            <a:rPr lang="en-US" b="0" i="0" u="none">
              <a:latin typeface="Aptos"/>
            </a:rPr>
            <a:t>respects privacy and is</a:t>
          </a:r>
          <a:r>
            <a:rPr lang="en-US" b="0" i="0">
              <a:latin typeface="Aptos"/>
            </a:rPr>
            <a:t> responsible, ethical, fair, safe, and secure. </a:t>
          </a:r>
          <a:endParaRPr lang="en-CA">
            <a:latin typeface="Aptos"/>
          </a:endParaRPr>
        </a:p>
      </dgm:t>
    </dgm:pt>
    <dgm:pt modelId="{851C4AA0-30B4-4E98-8F89-73654D2A80B2}" type="parTrans" cxnId="{DEA0D1D9-4939-47C3-9218-BFF4E311B3A0}">
      <dgm:prSet/>
      <dgm:spPr/>
      <dgm:t>
        <a:bodyPr/>
        <a:lstStyle/>
        <a:p>
          <a:endParaRPr lang="en-CA"/>
        </a:p>
      </dgm:t>
    </dgm:pt>
    <dgm:pt modelId="{90865995-7375-4EF1-99EC-96763306FA1B}" type="sibTrans" cxnId="{DEA0D1D9-4939-47C3-9218-BFF4E311B3A0}">
      <dgm:prSet/>
      <dgm:spPr/>
      <dgm:t>
        <a:bodyPr/>
        <a:lstStyle/>
        <a:p>
          <a:endParaRPr lang="en-CA"/>
        </a:p>
      </dgm:t>
    </dgm:pt>
    <dgm:pt modelId="{CDD26A2B-F678-4A0D-9D4E-CDE7079978A5}" type="pres">
      <dgm:prSet presAssocID="{1E811D79-F7B0-4778-BCF6-A6377E7DC75D}" presName="linearFlow" presStyleCnt="0">
        <dgm:presLayoutVars>
          <dgm:dir/>
          <dgm:resizeHandles val="exact"/>
        </dgm:presLayoutVars>
      </dgm:prSet>
      <dgm:spPr/>
    </dgm:pt>
    <dgm:pt modelId="{61CFD8DB-478B-4FAB-A893-A8D5EBEE6801}" type="pres">
      <dgm:prSet presAssocID="{64278985-60E1-4A31-A269-23C5EB2E0835}" presName="composite" presStyleCnt="0"/>
      <dgm:spPr/>
    </dgm:pt>
    <dgm:pt modelId="{2816A4EF-5B21-4610-85E4-B070DD440B87}" type="pres">
      <dgm:prSet presAssocID="{64278985-60E1-4A31-A269-23C5EB2E0835}" presName="imgShp"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292B5B57-21BD-4FE0-B839-F1312C043D20}" type="pres">
      <dgm:prSet presAssocID="{64278985-60E1-4A31-A269-23C5EB2E0835}" presName="txShp" presStyleLbl="node1" presStyleIdx="0" presStyleCnt="4">
        <dgm:presLayoutVars>
          <dgm:bulletEnabled val="1"/>
        </dgm:presLayoutVars>
      </dgm:prSet>
      <dgm:spPr/>
    </dgm:pt>
    <dgm:pt modelId="{92D15554-6A2F-48A9-9F25-4DB98E62403C}" type="pres">
      <dgm:prSet presAssocID="{21BE0E28-2B40-46C8-B043-B7C30189800A}" presName="spacing" presStyleCnt="0"/>
      <dgm:spPr/>
    </dgm:pt>
    <dgm:pt modelId="{1037A948-E482-4AB6-8BED-ABABB0DE1B80}" type="pres">
      <dgm:prSet presAssocID="{096484F1-6B64-45AE-A116-DF0077BB7DEF}" presName="composite" presStyleCnt="0"/>
      <dgm:spPr/>
    </dgm:pt>
    <dgm:pt modelId="{C7E7D01D-F740-46F5-8BF4-D2C1C15BA24D}" type="pres">
      <dgm:prSet presAssocID="{096484F1-6B64-45AE-A116-DF0077BB7DEF}" presName="imgShp"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with solid fill"/>
        </a:ext>
      </dgm:extLst>
    </dgm:pt>
    <dgm:pt modelId="{911C9289-92CA-4E24-848A-DDBFC893119F}" type="pres">
      <dgm:prSet presAssocID="{096484F1-6B64-45AE-A116-DF0077BB7DEF}" presName="txShp" presStyleLbl="node1" presStyleIdx="1" presStyleCnt="4">
        <dgm:presLayoutVars>
          <dgm:bulletEnabled val="1"/>
        </dgm:presLayoutVars>
      </dgm:prSet>
      <dgm:spPr/>
    </dgm:pt>
    <dgm:pt modelId="{94B3FEE8-CAB1-410D-B4A0-BBC043C970B5}" type="pres">
      <dgm:prSet presAssocID="{502B97E1-DA2D-4AE6-A83B-E61F71CFB63E}" presName="spacing" presStyleCnt="0"/>
      <dgm:spPr/>
    </dgm:pt>
    <dgm:pt modelId="{7591BB82-4B38-451B-8EB9-8C45ABE99B82}" type="pres">
      <dgm:prSet presAssocID="{0C28C476-3C38-4A5F-AA29-8370490DF8B8}" presName="composite" presStyleCnt="0"/>
      <dgm:spPr/>
    </dgm:pt>
    <dgm:pt modelId="{B935D271-CA20-4435-8302-3EB086FC3B00}" type="pres">
      <dgm:prSet presAssocID="{0C28C476-3C38-4A5F-AA29-8370490DF8B8}"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lay with solid fill"/>
        </a:ext>
      </dgm:extLst>
    </dgm:pt>
    <dgm:pt modelId="{E1BA2E06-9479-4A94-9D06-EF28D0D068A3}" type="pres">
      <dgm:prSet presAssocID="{0C28C476-3C38-4A5F-AA29-8370490DF8B8}" presName="txShp" presStyleLbl="node1" presStyleIdx="2" presStyleCnt="4">
        <dgm:presLayoutVars>
          <dgm:bulletEnabled val="1"/>
        </dgm:presLayoutVars>
      </dgm:prSet>
      <dgm:spPr/>
    </dgm:pt>
    <dgm:pt modelId="{C5DE1BE8-93AE-4B56-9B60-F7F3B5B0DCF6}" type="pres">
      <dgm:prSet presAssocID="{C90B449A-6B92-4CA2-9ACA-7402E81D5F4F}" presName="spacing" presStyleCnt="0"/>
      <dgm:spPr/>
    </dgm:pt>
    <dgm:pt modelId="{DD8592DD-CF9A-40E8-B5C9-059FA05A063B}" type="pres">
      <dgm:prSet presAssocID="{03D308BD-F565-4C51-8DE0-21E4CBD5FA9C}" presName="composite" presStyleCnt="0"/>
      <dgm:spPr/>
    </dgm:pt>
    <dgm:pt modelId="{E6916CD3-1C9B-4F40-9361-7D23B596F9EE}" type="pres">
      <dgm:prSet presAssocID="{03D308BD-F565-4C51-8DE0-21E4CBD5FA9C}" presName="imgShp"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hield Tick with solid fill"/>
        </a:ext>
      </dgm:extLst>
    </dgm:pt>
    <dgm:pt modelId="{996A1AD8-45D7-4721-B911-3CBDCF9BDCC2}" type="pres">
      <dgm:prSet presAssocID="{03D308BD-F565-4C51-8DE0-21E4CBD5FA9C}" presName="txShp" presStyleLbl="node1" presStyleIdx="3" presStyleCnt="4">
        <dgm:presLayoutVars>
          <dgm:bulletEnabled val="1"/>
        </dgm:presLayoutVars>
      </dgm:prSet>
      <dgm:spPr/>
    </dgm:pt>
  </dgm:ptLst>
  <dgm:cxnLst>
    <dgm:cxn modelId="{0E886226-A3D1-44C3-98C7-EC8260E9CADE}" type="presOf" srcId="{0C28C476-3C38-4A5F-AA29-8370490DF8B8}" destId="{E1BA2E06-9479-4A94-9D06-EF28D0D068A3}" srcOrd="0" destOrd="0" presId="urn:microsoft.com/office/officeart/2005/8/layout/vList3"/>
    <dgm:cxn modelId="{F7B20E2B-73CA-4D09-840A-F6D87F38931D}" type="presOf" srcId="{096484F1-6B64-45AE-A116-DF0077BB7DEF}" destId="{911C9289-92CA-4E24-848A-DDBFC893119F}" srcOrd="0" destOrd="0" presId="urn:microsoft.com/office/officeart/2005/8/layout/vList3"/>
    <dgm:cxn modelId="{2CED8A33-C2E8-4B83-9ED0-0D3CC3B08335}" srcId="{1E811D79-F7B0-4778-BCF6-A6377E7DC75D}" destId="{096484F1-6B64-45AE-A116-DF0077BB7DEF}" srcOrd="1" destOrd="0" parTransId="{5764B952-4BF4-4B0F-B074-ABBC95B9D7EB}" sibTransId="{502B97E1-DA2D-4AE6-A83B-E61F71CFB63E}"/>
    <dgm:cxn modelId="{70AA0462-B97E-4557-A45C-7A71D6586FF6}" srcId="{1E811D79-F7B0-4778-BCF6-A6377E7DC75D}" destId="{64278985-60E1-4A31-A269-23C5EB2E0835}" srcOrd="0" destOrd="0" parTransId="{6B6DABB2-95C2-47A5-8C83-46057BFD8718}" sibTransId="{21BE0E28-2B40-46C8-B043-B7C30189800A}"/>
    <dgm:cxn modelId="{BA1875C6-22C9-401F-8115-D7140FAE6EB9}" type="presOf" srcId="{64278985-60E1-4A31-A269-23C5EB2E0835}" destId="{292B5B57-21BD-4FE0-B839-F1312C043D20}" srcOrd="0" destOrd="0" presId="urn:microsoft.com/office/officeart/2005/8/layout/vList3"/>
    <dgm:cxn modelId="{5E9EDEC6-1659-4C3D-9091-E9F758E35327}" type="presOf" srcId="{1E811D79-F7B0-4778-BCF6-A6377E7DC75D}" destId="{CDD26A2B-F678-4A0D-9D4E-CDE7079978A5}" srcOrd="0" destOrd="0" presId="urn:microsoft.com/office/officeart/2005/8/layout/vList3"/>
    <dgm:cxn modelId="{D0F8A1D0-AF2D-4B06-AF26-B40B3D6649E2}" srcId="{1E811D79-F7B0-4778-BCF6-A6377E7DC75D}" destId="{0C28C476-3C38-4A5F-AA29-8370490DF8B8}" srcOrd="2" destOrd="0" parTransId="{00CB44E4-A80E-41CD-9C09-12F4EABB222D}" sibTransId="{C90B449A-6B92-4CA2-9ACA-7402E81D5F4F}"/>
    <dgm:cxn modelId="{DEA0D1D9-4939-47C3-9218-BFF4E311B3A0}" srcId="{1E811D79-F7B0-4778-BCF6-A6377E7DC75D}" destId="{03D308BD-F565-4C51-8DE0-21E4CBD5FA9C}" srcOrd="3" destOrd="0" parTransId="{851C4AA0-30B4-4E98-8F89-73654D2A80B2}" sibTransId="{90865995-7375-4EF1-99EC-96763306FA1B}"/>
    <dgm:cxn modelId="{67CD58F6-E440-4843-8771-3F8114E7AF42}" type="presOf" srcId="{03D308BD-F565-4C51-8DE0-21E4CBD5FA9C}" destId="{996A1AD8-45D7-4721-B911-3CBDCF9BDCC2}" srcOrd="0" destOrd="0" presId="urn:microsoft.com/office/officeart/2005/8/layout/vList3"/>
    <dgm:cxn modelId="{00648377-5252-466E-941A-F7E1BF81F9C3}" type="presParOf" srcId="{CDD26A2B-F678-4A0D-9D4E-CDE7079978A5}" destId="{61CFD8DB-478B-4FAB-A893-A8D5EBEE6801}" srcOrd="0" destOrd="0" presId="urn:microsoft.com/office/officeart/2005/8/layout/vList3"/>
    <dgm:cxn modelId="{785C9C4F-232E-45F9-A0F1-A34465EC5CE5}" type="presParOf" srcId="{61CFD8DB-478B-4FAB-A893-A8D5EBEE6801}" destId="{2816A4EF-5B21-4610-85E4-B070DD440B87}" srcOrd="0" destOrd="0" presId="urn:microsoft.com/office/officeart/2005/8/layout/vList3"/>
    <dgm:cxn modelId="{8AEB4F46-B7ED-4D49-B51B-B2DB649DA62E}" type="presParOf" srcId="{61CFD8DB-478B-4FAB-A893-A8D5EBEE6801}" destId="{292B5B57-21BD-4FE0-B839-F1312C043D20}" srcOrd="1" destOrd="0" presId="urn:microsoft.com/office/officeart/2005/8/layout/vList3"/>
    <dgm:cxn modelId="{13449202-CBCC-406E-B943-F887AF71C118}" type="presParOf" srcId="{CDD26A2B-F678-4A0D-9D4E-CDE7079978A5}" destId="{92D15554-6A2F-48A9-9F25-4DB98E62403C}" srcOrd="1" destOrd="0" presId="urn:microsoft.com/office/officeart/2005/8/layout/vList3"/>
    <dgm:cxn modelId="{90979FAB-0E46-4214-9E5A-CBD498ADF979}" type="presParOf" srcId="{CDD26A2B-F678-4A0D-9D4E-CDE7079978A5}" destId="{1037A948-E482-4AB6-8BED-ABABB0DE1B80}" srcOrd="2" destOrd="0" presId="urn:microsoft.com/office/officeart/2005/8/layout/vList3"/>
    <dgm:cxn modelId="{664E1AE2-341D-4531-830D-F06B4D166353}" type="presParOf" srcId="{1037A948-E482-4AB6-8BED-ABABB0DE1B80}" destId="{C7E7D01D-F740-46F5-8BF4-D2C1C15BA24D}" srcOrd="0" destOrd="0" presId="urn:microsoft.com/office/officeart/2005/8/layout/vList3"/>
    <dgm:cxn modelId="{0833069F-C063-46DD-BC27-75E37DC43CEC}" type="presParOf" srcId="{1037A948-E482-4AB6-8BED-ABABB0DE1B80}" destId="{911C9289-92CA-4E24-848A-DDBFC893119F}" srcOrd="1" destOrd="0" presId="urn:microsoft.com/office/officeart/2005/8/layout/vList3"/>
    <dgm:cxn modelId="{721A5F52-B681-4D87-AA80-2B9EE2A481FB}" type="presParOf" srcId="{CDD26A2B-F678-4A0D-9D4E-CDE7079978A5}" destId="{94B3FEE8-CAB1-410D-B4A0-BBC043C970B5}" srcOrd="3" destOrd="0" presId="urn:microsoft.com/office/officeart/2005/8/layout/vList3"/>
    <dgm:cxn modelId="{1AC70ABD-8496-4A5A-A232-B2F2EAC138FD}" type="presParOf" srcId="{CDD26A2B-F678-4A0D-9D4E-CDE7079978A5}" destId="{7591BB82-4B38-451B-8EB9-8C45ABE99B82}" srcOrd="4" destOrd="0" presId="urn:microsoft.com/office/officeart/2005/8/layout/vList3"/>
    <dgm:cxn modelId="{2B4B5E8E-566D-4C0E-85E8-5E325744B627}" type="presParOf" srcId="{7591BB82-4B38-451B-8EB9-8C45ABE99B82}" destId="{B935D271-CA20-4435-8302-3EB086FC3B00}" srcOrd="0" destOrd="0" presId="urn:microsoft.com/office/officeart/2005/8/layout/vList3"/>
    <dgm:cxn modelId="{DB64417A-FED7-4F84-8471-72D3A268091C}" type="presParOf" srcId="{7591BB82-4B38-451B-8EB9-8C45ABE99B82}" destId="{E1BA2E06-9479-4A94-9D06-EF28D0D068A3}" srcOrd="1" destOrd="0" presId="urn:microsoft.com/office/officeart/2005/8/layout/vList3"/>
    <dgm:cxn modelId="{B7F2B304-8177-4D43-89C7-175A5E381193}" type="presParOf" srcId="{CDD26A2B-F678-4A0D-9D4E-CDE7079978A5}" destId="{C5DE1BE8-93AE-4B56-9B60-F7F3B5B0DCF6}" srcOrd="5" destOrd="0" presId="urn:microsoft.com/office/officeart/2005/8/layout/vList3"/>
    <dgm:cxn modelId="{11658809-1486-4149-9405-0DE81266D5B5}" type="presParOf" srcId="{CDD26A2B-F678-4A0D-9D4E-CDE7079978A5}" destId="{DD8592DD-CF9A-40E8-B5C9-059FA05A063B}" srcOrd="6" destOrd="0" presId="urn:microsoft.com/office/officeart/2005/8/layout/vList3"/>
    <dgm:cxn modelId="{5A8B358A-91A1-4AF7-9228-FD1AB1106A52}" type="presParOf" srcId="{DD8592DD-CF9A-40E8-B5C9-059FA05A063B}" destId="{E6916CD3-1C9B-4F40-9361-7D23B596F9EE}" srcOrd="0" destOrd="0" presId="urn:microsoft.com/office/officeart/2005/8/layout/vList3"/>
    <dgm:cxn modelId="{BA113D37-525D-47D0-B1A2-6FF98911F9AE}" type="presParOf" srcId="{DD8592DD-CF9A-40E8-B5C9-059FA05A063B}" destId="{996A1AD8-45D7-4721-B911-3CBDCF9BDCC2}" srcOrd="1" destOrd="0" presId="urn:microsoft.com/office/officeart/2005/8/layout/vList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2DFB6A-B987-4EFE-B49D-D6E911EF9607}"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n-CA"/>
        </a:p>
      </dgm:t>
    </dgm:pt>
    <dgm:pt modelId="{4411ABBF-465F-4796-ACED-6826EB2B32A0}">
      <dgm:prSet/>
      <dgm:spPr/>
      <dgm:t>
        <a:bodyPr/>
        <a:lstStyle/>
        <a:p>
          <a:r>
            <a:rPr lang="en-US" dirty="0"/>
            <a:t>AI Progress Tracker</a:t>
          </a:r>
          <a:endParaRPr lang="en-CA" dirty="0"/>
        </a:p>
      </dgm:t>
    </dgm:pt>
    <dgm:pt modelId="{2861907C-2682-4E2C-9814-CA06638D0A6B}" type="parTrans" cxnId="{31976DD6-AE05-402B-881E-91B97364B5E7}">
      <dgm:prSet/>
      <dgm:spPr/>
      <dgm:t>
        <a:bodyPr/>
        <a:lstStyle/>
        <a:p>
          <a:endParaRPr lang="en-CA"/>
        </a:p>
      </dgm:t>
    </dgm:pt>
    <dgm:pt modelId="{C396E657-5869-44C2-9FF8-2FEFCBC15A2C}" type="sibTrans" cxnId="{31976DD6-AE05-402B-881E-91B97364B5E7}">
      <dgm:prSet/>
      <dgm:spPr/>
      <dgm:t>
        <a:bodyPr/>
        <a:lstStyle/>
        <a:p>
          <a:endParaRPr lang="en-CA"/>
        </a:p>
      </dgm:t>
    </dgm:pt>
    <dgm:pt modelId="{4587E379-E4C7-4A00-B861-A9178D581DAA}">
      <dgm:prSet/>
      <dgm:spPr/>
      <dgm:t>
        <a:bodyPr/>
        <a:lstStyle/>
        <a:p>
          <a:r>
            <a:rPr lang="en-US" dirty="0"/>
            <a:t>AI Register</a:t>
          </a:r>
          <a:endParaRPr lang="en-CA" dirty="0"/>
        </a:p>
      </dgm:t>
    </dgm:pt>
    <dgm:pt modelId="{4EF0ED24-802C-4D41-A223-A09B108C046B}" type="parTrans" cxnId="{E1FEB16B-7D45-4A8F-85FA-05753668B887}">
      <dgm:prSet/>
      <dgm:spPr/>
      <dgm:t>
        <a:bodyPr/>
        <a:lstStyle/>
        <a:p>
          <a:endParaRPr lang="en-CA"/>
        </a:p>
      </dgm:t>
    </dgm:pt>
    <dgm:pt modelId="{0F830060-5BEE-4CC7-960D-1D553205F931}" type="sibTrans" cxnId="{E1FEB16B-7D45-4A8F-85FA-05753668B887}">
      <dgm:prSet/>
      <dgm:spPr/>
      <dgm:t>
        <a:bodyPr/>
        <a:lstStyle/>
        <a:p>
          <a:endParaRPr lang="en-CA"/>
        </a:p>
      </dgm:t>
    </dgm:pt>
    <dgm:pt modelId="{C8AC4D24-0217-458A-ACD8-BF6EDEEBE896}">
      <dgm:prSet/>
      <dgm:spPr/>
      <dgm:t>
        <a:bodyPr/>
        <a:lstStyle/>
        <a:p>
          <a:r>
            <a:rPr lang="en-US" dirty="0"/>
            <a:t>Lighthouse Projects</a:t>
          </a:r>
          <a:endParaRPr lang="en-CA" dirty="0"/>
        </a:p>
      </dgm:t>
    </dgm:pt>
    <dgm:pt modelId="{FEF8FACC-C808-4C12-BF81-F7580D4A209F}" type="parTrans" cxnId="{E5F241AD-8817-43AB-B102-F128DF8E0E87}">
      <dgm:prSet/>
      <dgm:spPr/>
      <dgm:t>
        <a:bodyPr/>
        <a:lstStyle/>
        <a:p>
          <a:endParaRPr lang="en-CA"/>
        </a:p>
      </dgm:t>
    </dgm:pt>
    <dgm:pt modelId="{BF0263B4-96A1-4B10-BF4F-5C9A2FD75390}" type="sibTrans" cxnId="{E5F241AD-8817-43AB-B102-F128DF8E0E87}">
      <dgm:prSet/>
      <dgm:spPr/>
      <dgm:t>
        <a:bodyPr/>
        <a:lstStyle/>
        <a:p>
          <a:endParaRPr lang="en-CA"/>
        </a:p>
      </dgm:t>
    </dgm:pt>
    <dgm:pt modelId="{469541ED-2125-45EB-8FC6-8B4AB790F6F6}">
      <dgm:prSet/>
      <dgm:spPr/>
      <dgm:t>
        <a:bodyPr/>
        <a:lstStyle/>
        <a:p>
          <a:r>
            <a:rPr lang="en-US" dirty="0"/>
            <a:t>G7: AI for Gov</a:t>
          </a:r>
          <a:endParaRPr lang="en-CA" dirty="0"/>
        </a:p>
      </dgm:t>
    </dgm:pt>
    <dgm:pt modelId="{A4F4CAE8-0015-43DD-B286-C08F7003E92E}" type="parTrans" cxnId="{77AB10EA-896C-42F5-8837-870D82431BB1}">
      <dgm:prSet/>
      <dgm:spPr/>
      <dgm:t>
        <a:bodyPr/>
        <a:lstStyle/>
        <a:p>
          <a:endParaRPr lang="en-CA"/>
        </a:p>
      </dgm:t>
    </dgm:pt>
    <dgm:pt modelId="{A8A90C3E-D9EC-4B09-9B78-99AF7FD34117}" type="sibTrans" cxnId="{77AB10EA-896C-42F5-8837-870D82431BB1}">
      <dgm:prSet/>
      <dgm:spPr/>
      <dgm:t>
        <a:bodyPr/>
        <a:lstStyle/>
        <a:p>
          <a:endParaRPr lang="en-CA"/>
        </a:p>
      </dgm:t>
    </dgm:pt>
    <dgm:pt modelId="{1CB660D4-A38F-414D-8861-BD1546E935F6}" type="pres">
      <dgm:prSet presAssocID="{DC2DFB6A-B987-4EFE-B49D-D6E911EF9607}" presName="Name0" presStyleCnt="0">
        <dgm:presLayoutVars>
          <dgm:dir/>
          <dgm:resizeHandles val="exact"/>
        </dgm:presLayoutVars>
      </dgm:prSet>
      <dgm:spPr/>
    </dgm:pt>
    <dgm:pt modelId="{69A39F99-F123-4001-BBF9-62770D3514D7}" type="pres">
      <dgm:prSet presAssocID="{DC2DFB6A-B987-4EFE-B49D-D6E911EF9607}" presName="fgShape" presStyleLbl="fgShp" presStyleIdx="0" presStyleCnt="1"/>
      <dgm:spPr/>
    </dgm:pt>
    <dgm:pt modelId="{24357C49-D621-4B1C-88EE-201DD899F166}" type="pres">
      <dgm:prSet presAssocID="{DC2DFB6A-B987-4EFE-B49D-D6E911EF9607}" presName="linComp" presStyleCnt="0"/>
      <dgm:spPr/>
    </dgm:pt>
    <dgm:pt modelId="{219EE1E0-236F-42C7-BD54-0A34AC98E3B9}" type="pres">
      <dgm:prSet presAssocID="{4411ABBF-465F-4796-ACED-6826EB2B32A0}" presName="compNode" presStyleCnt="0"/>
      <dgm:spPr/>
    </dgm:pt>
    <dgm:pt modelId="{2D4C9AC3-490D-4DF9-84E1-2132A37B31A2}" type="pres">
      <dgm:prSet presAssocID="{4411ABBF-465F-4796-ACED-6826EB2B32A0}" presName="bkgdShape" presStyleLbl="node1" presStyleIdx="0" presStyleCnt="4"/>
      <dgm:spPr/>
    </dgm:pt>
    <dgm:pt modelId="{ABCD649B-27D1-4301-A795-2BF9A0E9E9DC}" type="pres">
      <dgm:prSet presAssocID="{4411ABBF-465F-4796-ACED-6826EB2B32A0}" presName="nodeTx" presStyleLbl="node1" presStyleIdx="0" presStyleCnt="4">
        <dgm:presLayoutVars>
          <dgm:bulletEnabled val="1"/>
        </dgm:presLayoutVars>
      </dgm:prSet>
      <dgm:spPr/>
    </dgm:pt>
    <dgm:pt modelId="{9926385B-E596-4A6D-8123-706553356411}" type="pres">
      <dgm:prSet presAssocID="{4411ABBF-465F-4796-ACED-6826EB2B32A0}" presName="invisiNode" presStyleLbl="node1" presStyleIdx="0" presStyleCnt="4"/>
      <dgm:spPr/>
    </dgm:pt>
    <dgm:pt modelId="{5958A913-E08E-486B-B7A4-C6C0E15830E5}" type="pres">
      <dgm:prSet presAssocID="{4411ABBF-465F-4796-ACED-6826EB2B32A0}" presName="imagNode" presStyleLbl="fgImgPlace1" presStyleIdx="0" presStyleCnt="4" custLinFactNeighborX="-5602" custLinFactNeighborY="320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siness Growth outline"/>
        </a:ext>
      </dgm:extLst>
    </dgm:pt>
    <dgm:pt modelId="{B6605AA2-AC87-4F19-B88B-E5EB1DB3E07C}" type="pres">
      <dgm:prSet presAssocID="{C396E657-5869-44C2-9FF8-2FEFCBC15A2C}" presName="sibTrans" presStyleLbl="sibTrans2D1" presStyleIdx="0" presStyleCnt="0"/>
      <dgm:spPr/>
    </dgm:pt>
    <dgm:pt modelId="{35993AC0-898E-4730-AFE8-D3AB125C67B8}" type="pres">
      <dgm:prSet presAssocID="{4587E379-E4C7-4A00-B861-A9178D581DAA}" presName="compNode" presStyleCnt="0"/>
      <dgm:spPr/>
    </dgm:pt>
    <dgm:pt modelId="{262BFDF9-61CD-4B82-B8E2-5E30A4BFA818}" type="pres">
      <dgm:prSet presAssocID="{4587E379-E4C7-4A00-B861-A9178D581DAA}" presName="bkgdShape" presStyleLbl="node1" presStyleIdx="1" presStyleCnt="4" custLinFactNeighborX="1500" custLinFactNeighborY="808"/>
      <dgm:spPr/>
    </dgm:pt>
    <dgm:pt modelId="{EA2D0652-C9E0-4381-8D60-AE471273E8D6}" type="pres">
      <dgm:prSet presAssocID="{4587E379-E4C7-4A00-B861-A9178D581DAA}" presName="nodeTx" presStyleLbl="node1" presStyleIdx="1" presStyleCnt="4">
        <dgm:presLayoutVars>
          <dgm:bulletEnabled val="1"/>
        </dgm:presLayoutVars>
      </dgm:prSet>
      <dgm:spPr/>
    </dgm:pt>
    <dgm:pt modelId="{88F87E28-3D7B-4A18-8CCE-09A307C32AB2}" type="pres">
      <dgm:prSet presAssocID="{4587E379-E4C7-4A00-B861-A9178D581DAA}" presName="invisiNode" presStyleLbl="node1" presStyleIdx="1" presStyleCnt="4"/>
      <dgm:spPr/>
    </dgm:pt>
    <dgm:pt modelId="{F6EFBEEC-1041-4E19-9A65-FC5159374B0C}" type="pres">
      <dgm:prSet presAssocID="{4587E379-E4C7-4A00-B861-A9178D581DAA}"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outline"/>
        </a:ext>
      </dgm:extLst>
    </dgm:pt>
    <dgm:pt modelId="{8C57B4E7-8A9E-46D5-89E3-FEC1315978B8}" type="pres">
      <dgm:prSet presAssocID="{0F830060-5BEE-4CC7-960D-1D553205F931}" presName="sibTrans" presStyleLbl="sibTrans2D1" presStyleIdx="0" presStyleCnt="0"/>
      <dgm:spPr/>
    </dgm:pt>
    <dgm:pt modelId="{B9BBA13F-AE78-40E7-903F-D893F0E43349}" type="pres">
      <dgm:prSet presAssocID="{C8AC4D24-0217-458A-ACD8-BF6EDEEBE896}" presName="compNode" presStyleCnt="0"/>
      <dgm:spPr/>
    </dgm:pt>
    <dgm:pt modelId="{0150CD72-486F-41F8-B27D-F8AB06E4C370}" type="pres">
      <dgm:prSet presAssocID="{C8AC4D24-0217-458A-ACD8-BF6EDEEBE896}" presName="bkgdShape" presStyleLbl="node1" presStyleIdx="2" presStyleCnt="4" custLinFactNeighborX="64" custLinFactNeighborY="611"/>
      <dgm:spPr/>
    </dgm:pt>
    <dgm:pt modelId="{7E553345-2405-4CD1-8154-23FAB61CD1A4}" type="pres">
      <dgm:prSet presAssocID="{C8AC4D24-0217-458A-ACD8-BF6EDEEBE896}" presName="nodeTx" presStyleLbl="node1" presStyleIdx="2" presStyleCnt="4">
        <dgm:presLayoutVars>
          <dgm:bulletEnabled val="1"/>
        </dgm:presLayoutVars>
      </dgm:prSet>
      <dgm:spPr/>
    </dgm:pt>
    <dgm:pt modelId="{44BA3A3D-6FF4-4731-969B-1092C383059B}" type="pres">
      <dgm:prSet presAssocID="{C8AC4D24-0217-458A-ACD8-BF6EDEEBE896}" presName="invisiNode" presStyleLbl="node1" presStyleIdx="2" presStyleCnt="4"/>
      <dgm:spPr/>
    </dgm:pt>
    <dgm:pt modelId="{1DC05A42-8688-4508-95C7-5F0A1188525D}" type="pres">
      <dgm:prSet presAssocID="{C8AC4D24-0217-458A-ACD8-BF6EDEEBE896}"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house scene outline"/>
        </a:ext>
      </dgm:extLst>
    </dgm:pt>
    <dgm:pt modelId="{0E5D7018-FE50-4097-B8DD-637C87FBB06B}" type="pres">
      <dgm:prSet presAssocID="{BF0263B4-96A1-4B10-BF4F-5C9A2FD75390}" presName="sibTrans" presStyleLbl="sibTrans2D1" presStyleIdx="0" presStyleCnt="0"/>
      <dgm:spPr/>
    </dgm:pt>
    <dgm:pt modelId="{88282411-0940-418A-B76F-596E35ED0421}" type="pres">
      <dgm:prSet presAssocID="{469541ED-2125-45EB-8FC6-8B4AB790F6F6}" presName="compNode" presStyleCnt="0"/>
      <dgm:spPr/>
    </dgm:pt>
    <dgm:pt modelId="{9F4784CC-2F2F-490C-85DB-47544DE27344}" type="pres">
      <dgm:prSet presAssocID="{469541ED-2125-45EB-8FC6-8B4AB790F6F6}" presName="bkgdShape" presStyleLbl="node1" presStyleIdx="3" presStyleCnt="4"/>
      <dgm:spPr/>
    </dgm:pt>
    <dgm:pt modelId="{739E9A8E-9BE1-49D9-B08C-22A9D956EDE3}" type="pres">
      <dgm:prSet presAssocID="{469541ED-2125-45EB-8FC6-8B4AB790F6F6}" presName="nodeTx" presStyleLbl="node1" presStyleIdx="3" presStyleCnt="4">
        <dgm:presLayoutVars>
          <dgm:bulletEnabled val="1"/>
        </dgm:presLayoutVars>
      </dgm:prSet>
      <dgm:spPr/>
    </dgm:pt>
    <dgm:pt modelId="{81B1A59D-0D6D-44A9-9538-D3B8676C8EA8}" type="pres">
      <dgm:prSet presAssocID="{469541ED-2125-45EB-8FC6-8B4AB790F6F6}" presName="invisiNode" presStyleLbl="node1" presStyleIdx="3" presStyleCnt="4"/>
      <dgm:spPr/>
    </dgm:pt>
    <dgm:pt modelId="{A51C51C7-4CC1-4B01-9055-5D4766302DA2}" type="pres">
      <dgm:prSet presAssocID="{469541ED-2125-45EB-8FC6-8B4AB790F6F6}"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lobe outline"/>
        </a:ext>
      </dgm:extLst>
    </dgm:pt>
  </dgm:ptLst>
  <dgm:cxnLst>
    <dgm:cxn modelId="{67BEF109-F4B9-4BD5-BC88-77A719DA3D28}" type="presOf" srcId="{C8AC4D24-0217-458A-ACD8-BF6EDEEBE896}" destId="{0150CD72-486F-41F8-B27D-F8AB06E4C370}" srcOrd="0" destOrd="0" presId="urn:microsoft.com/office/officeart/2005/8/layout/hList7"/>
    <dgm:cxn modelId="{BC8FEC2B-0A92-40B8-8215-A00E32286FB4}" type="presOf" srcId="{DC2DFB6A-B987-4EFE-B49D-D6E911EF9607}" destId="{1CB660D4-A38F-414D-8861-BD1546E935F6}" srcOrd="0" destOrd="0" presId="urn:microsoft.com/office/officeart/2005/8/layout/hList7"/>
    <dgm:cxn modelId="{FF31F42D-2E90-40B4-83B5-8A1BF95ABB08}" type="presOf" srcId="{0F830060-5BEE-4CC7-960D-1D553205F931}" destId="{8C57B4E7-8A9E-46D5-89E3-FEC1315978B8}" srcOrd="0" destOrd="0" presId="urn:microsoft.com/office/officeart/2005/8/layout/hList7"/>
    <dgm:cxn modelId="{AEABDB38-11D9-4739-A287-1FFBC7EA9863}" type="presOf" srcId="{4587E379-E4C7-4A00-B861-A9178D581DAA}" destId="{262BFDF9-61CD-4B82-B8E2-5E30A4BFA818}" srcOrd="0" destOrd="0" presId="urn:microsoft.com/office/officeart/2005/8/layout/hList7"/>
    <dgm:cxn modelId="{8BC5163C-1F9F-4815-974E-7BAF1BE8EA0B}" type="presOf" srcId="{469541ED-2125-45EB-8FC6-8B4AB790F6F6}" destId="{739E9A8E-9BE1-49D9-B08C-22A9D956EDE3}" srcOrd="1" destOrd="0" presId="urn:microsoft.com/office/officeart/2005/8/layout/hList7"/>
    <dgm:cxn modelId="{2B2D9C5C-3DA4-4D5D-84AB-69F621927A94}" type="presOf" srcId="{4411ABBF-465F-4796-ACED-6826EB2B32A0}" destId="{2D4C9AC3-490D-4DF9-84E1-2132A37B31A2}" srcOrd="0" destOrd="0" presId="urn:microsoft.com/office/officeart/2005/8/layout/hList7"/>
    <dgm:cxn modelId="{294ABA66-B383-4C87-B010-9000BC756B66}" type="presOf" srcId="{469541ED-2125-45EB-8FC6-8B4AB790F6F6}" destId="{9F4784CC-2F2F-490C-85DB-47544DE27344}" srcOrd="0" destOrd="0" presId="urn:microsoft.com/office/officeart/2005/8/layout/hList7"/>
    <dgm:cxn modelId="{E1FEB16B-7D45-4A8F-85FA-05753668B887}" srcId="{DC2DFB6A-B987-4EFE-B49D-D6E911EF9607}" destId="{4587E379-E4C7-4A00-B861-A9178D581DAA}" srcOrd="1" destOrd="0" parTransId="{4EF0ED24-802C-4D41-A223-A09B108C046B}" sibTransId="{0F830060-5BEE-4CC7-960D-1D553205F931}"/>
    <dgm:cxn modelId="{77B7B070-FE4D-4CCF-99E9-D5974763871F}" type="presOf" srcId="{4411ABBF-465F-4796-ACED-6826EB2B32A0}" destId="{ABCD649B-27D1-4301-A795-2BF9A0E9E9DC}" srcOrd="1" destOrd="0" presId="urn:microsoft.com/office/officeart/2005/8/layout/hList7"/>
    <dgm:cxn modelId="{431DF28D-D44C-4114-A6BA-5DDE8474D157}" type="presOf" srcId="{4587E379-E4C7-4A00-B861-A9178D581DAA}" destId="{EA2D0652-C9E0-4381-8D60-AE471273E8D6}" srcOrd="1" destOrd="0" presId="urn:microsoft.com/office/officeart/2005/8/layout/hList7"/>
    <dgm:cxn modelId="{DCCABE94-6948-49BF-AE29-CD81AFBFC537}" type="presOf" srcId="{BF0263B4-96A1-4B10-BF4F-5C9A2FD75390}" destId="{0E5D7018-FE50-4097-B8DD-637C87FBB06B}" srcOrd="0" destOrd="0" presId="urn:microsoft.com/office/officeart/2005/8/layout/hList7"/>
    <dgm:cxn modelId="{E5F241AD-8817-43AB-B102-F128DF8E0E87}" srcId="{DC2DFB6A-B987-4EFE-B49D-D6E911EF9607}" destId="{C8AC4D24-0217-458A-ACD8-BF6EDEEBE896}" srcOrd="2" destOrd="0" parTransId="{FEF8FACC-C808-4C12-BF81-F7580D4A209F}" sibTransId="{BF0263B4-96A1-4B10-BF4F-5C9A2FD75390}"/>
    <dgm:cxn modelId="{31976DD6-AE05-402B-881E-91B97364B5E7}" srcId="{DC2DFB6A-B987-4EFE-B49D-D6E911EF9607}" destId="{4411ABBF-465F-4796-ACED-6826EB2B32A0}" srcOrd="0" destOrd="0" parTransId="{2861907C-2682-4E2C-9814-CA06638D0A6B}" sibTransId="{C396E657-5869-44C2-9FF8-2FEFCBC15A2C}"/>
    <dgm:cxn modelId="{6EC36BD9-08EC-419E-96D1-C2D01E550D7B}" type="presOf" srcId="{C396E657-5869-44C2-9FF8-2FEFCBC15A2C}" destId="{B6605AA2-AC87-4F19-B88B-E5EB1DB3E07C}" srcOrd="0" destOrd="0" presId="urn:microsoft.com/office/officeart/2005/8/layout/hList7"/>
    <dgm:cxn modelId="{1FA461E7-A0F6-47AA-9A3B-A2CF9F8B40FF}" type="presOf" srcId="{C8AC4D24-0217-458A-ACD8-BF6EDEEBE896}" destId="{7E553345-2405-4CD1-8154-23FAB61CD1A4}" srcOrd="1" destOrd="0" presId="urn:microsoft.com/office/officeart/2005/8/layout/hList7"/>
    <dgm:cxn modelId="{77AB10EA-896C-42F5-8837-870D82431BB1}" srcId="{DC2DFB6A-B987-4EFE-B49D-D6E911EF9607}" destId="{469541ED-2125-45EB-8FC6-8B4AB790F6F6}" srcOrd="3" destOrd="0" parTransId="{A4F4CAE8-0015-43DD-B286-C08F7003E92E}" sibTransId="{A8A90C3E-D9EC-4B09-9B78-99AF7FD34117}"/>
    <dgm:cxn modelId="{862181DD-062F-4657-B4D4-4CA5D13B0259}" type="presParOf" srcId="{1CB660D4-A38F-414D-8861-BD1546E935F6}" destId="{69A39F99-F123-4001-BBF9-62770D3514D7}" srcOrd="0" destOrd="0" presId="urn:microsoft.com/office/officeart/2005/8/layout/hList7"/>
    <dgm:cxn modelId="{CE418B40-E1D2-49D9-B4DC-3C257107508E}" type="presParOf" srcId="{1CB660D4-A38F-414D-8861-BD1546E935F6}" destId="{24357C49-D621-4B1C-88EE-201DD899F166}" srcOrd="1" destOrd="0" presId="urn:microsoft.com/office/officeart/2005/8/layout/hList7"/>
    <dgm:cxn modelId="{66AAFE8D-5851-49F8-9A12-CE3066C7876A}" type="presParOf" srcId="{24357C49-D621-4B1C-88EE-201DD899F166}" destId="{219EE1E0-236F-42C7-BD54-0A34AC98E3B9}" srcOrd="0" destOrd="0" presId="urn:microsoft.com/office/officeart/2005/8/layout/hList7"/>
    <dgm:cxn modelId="{F279F3EB-8F66-4912-82A5-EBEDC88F4BE2}" type="presParOf" srcId="{219EE1E0-236F-42C7-BD54-0A34AC98E3B9}" destId="{2D4C9AC3-490D-4DF9-84E1-2132A37B31A2}" srcOrd="0" destOrd="0" presId="urn:microsoft.com/office/officeart/2005/8/layout/hList7"/>
    <dgm:cxn modelId="{6EBC4344-C76D-471E-AF77-B276B65D296F}" type="presParOf" srcId="{219EE1E0-236F-42C7-BD54-0A34AC98E3B9}" destId="{ABCD649B-27D1-4301-A795-2BF9A0E9E9DC}" srcOrd="1" destOrd="0" presId="urn:microsoft.com/office/officeart/2005/8/layout/hList7"/>
    <dgm:cxn modelId="{7B7FBD90-61CB-488F-BF31-143339293847}" type="presParOf" srcId="{219EE1E0-236F-42C7-BD54-0A34AC98E3B9}" destId="{9926385B-E596-4A6D-8123-706553356411}" srcOrd="2" destOrd="0" presId="urn:microsoft.com/office/officeart/2005/8/layout/hList7"/>
    <dgm:cxn modelId="{3C9ECE65-919F-4CF7-B39B-0AA5A4DB851A}" type="presParOf" srcId="{219EE1E0-236F-42C7-BD54-0A34AC98E3B9}" destId="{5958A913-E08E-486B-B7A4-C6C0E15830E5}" srcOrd="3" destOrd="0" presId="urn:microsoft.com/office/officeart/2005/8/layout/hList7"/>
    <dgm:cxn modelId="{A554B706-0B03-4A17-90C2-AFCB9E9AEF65}" type="presParOf" srcId="{24357C49-D621-4B1C-88EE-201DD899F166}" destId="{B6605AA2-AC87-4F19-B88B-E5EB1DB3E07C}" srcOrd="1" destOrd="0" presId="urn:microsoft.com/office/officeart/2005/8/layout/hList7"/>
    <dgm:cxn modelId="{CFDD6961-87DC-40FF-9A6A-7B71F3197FEB}" type="presParOf" srcId="{24357C49-D621-4B1C-88EE-201DD899F166}" destId="{35993AC0-898E-4730-AFE8-D3AB125C67B8}" srcOrd="2" destOrd="0" presId="urn:microsoft.com/office/officeart/2005/8/layout/hList7"/>
    <dgm:cxn modelId="{DADC54EE-1BD7-406A-8DF6-BEC1A3BA3E85}" type="presParOf" srcId="{35993AC0-898E-4730-AFE8-D3AB125C67B8}" destId="{262BFDF9-61CD-4B82-B8E2-5E30A4BFA818}" srcOrd="0" destOrd="0" presId="urn:microsoft.com/office/officeart/2005/8/layout/hList7"/>
    <dgm:cxn modelId="{0FFDCAD0-835C-4D15-825B-C774FA991908}" type="presParOf" srcId="{35993AC0-898E-4730-AFE8-D3AB125C67B8}" destId="{EA2D0652-C9E0-4381-8D60-AE471273E8D6}" srcOrd="1" destOrd="0" presId="urn:microsoft.com/office/officeart/2005/8/layout/hList7"/>
    <dgm:cxn modelId="{C2D6EC8C-1DB0-415E-BEDC-AE5B3B7D6886}" type="presParOf" srcId="{35993AC0-898E-4730-AFE8-D3AB125C67B8}" destId="{88F87E28-3D7B-4A18-8CCE-09A307C32AB2}" srcOrd="2" destOrd="0" presId="urn:microsoft.com/office/officeart/2005/8/layout/hList7"/>
    <dgm:cxn modelId="{2E00587A-56D0-448D-978A-C923D2D80425}" type="presParOf" srcId="{35993AC0-898E-4730-AFE8-D3AB125C67B8}" destId="{F6EFBEEC-1041-4E19-9A65-FC5159374B0C}" srcOrd="3" destOrd="0" presId="urn:microsoft.com/office/officeart/2005/8/layout/hList7"/>
    <dgm:cxn modelId="{D849F79D-E90F-4868-96BA-374566FC3255}" type="presParOf" srcId="{24357C49-D621-4B1C-88EE-201DD899F166}" destId="{8C57B4E7-8A9E-46D5-89E3-FEC1315978B8}" srcOrd="3" destOrd="0" presId="urn:microsoft.com/office/officeart/2005/8/layout/hList7"/>
    <dgm:cxn modelId="{724C6B94-2D9E-4F3E-ACE5-E57886F37B01}" type="presParOf" srcId="{24357C49-D621-4B1C-88EE-201DD899F166}" destId="{B9BBA13F-AE78-40E7-903F-D893F0E43349}" srcOrd="4" destOrd="0" presId="urn:microsoft.com/office/officeart/2005/8/layout/hList7"/>
    <dgm:cxn modelId="{E62AB1B0-CB7E-4818-8D11-057F1F0F605A}" type="presParOf" srcId="{B9BBA13F-AE78-40E7-903F-D893F0E43349}" destId="{0150CD72-486F-41F8-B27D-F8AB06E4C370}" srcOrd="0" destOrd="0" presId="urn:microsoft.com/office/officeart/2005/8/layout/hList7"/>
    <dgm:cxn modelId="{440FEB77-1BF1-41AC-81C5-99DD5A8A653C}" type="presParOf" srcId="{B9BBA13F-AE78-40E7-903F-D893F0E43349}" destId="{7E553345-2405-4CD1-8154-23FAB61CD1A4}" srcOrd="1" destOrd="0" presId="urn:microsoft.com/office/officeart/2005/8/layout/hList7"/>
    <dgm:cxn modelId="{81ECB288-2232-4A8F-9628-442893D8B99B}" type="presParOf" srcId="{B9BBA13F-AE78-40E7-903F-D893F0E43349}" destId="{44BA3A3D-6FF4-4731-969B-1092C383059B}" srcOrd="2" destOrd="0" presId="urn:microsoft.com/office/officeart/2005/8/layout/hList7"/>
    <dgm:cxn modelId="{E893E4F2-8A83-4130-B711-BC324F99FE0A}" type="presParOf" srcId="{B9BBA13F-AE78-40E7-903F-D893F0E43349}" destId="{1DC05A42-8688-4508-95C7-5F0A1188525D}" srcOrd="3" destOrd="0" presId="urn:microsoft.com/office/officeart/2005/8/layout/hList7"/>
    <dgm:cxn modelId="{6E9D2C6B-3ACB-4D19-8C87-8938004B6FA3}" type="presParOf" srcId="{24357C49-D621-4B1C-88EE-201DD899F166}" destId="{0E5D7018-FE50-4097-B8DD-637C87FBB06B}" srcOrd="5" destOrd="0" presId="urn:microsoft.com/office/officeart/2005/8/layout/hList7"/>
    <dgm:cxn modelId="{26C83AEA-16CA-44B1-9C44-8EE3F295B85D}" type="presParOf" srcId="{24357C49-D621-4B1C-88EE-201DD899F166}" destId="{88282411-0940-418A-B76F-596E35ED0421}" srcOrd="6" destOrd="0" presId="urn:microsoft.com/office/officeart/2005/8/layout/hList7"/>
    <dgm:cxn modelId="{CA976A8B-ADD3-47B0-8B48-7678F137F183}" type="presParOf" srcId="{88282411-0940-418A-B76F-596E35ED0421}" destId="{9F4784CC-2F2F-490C-85DB-47544DE27344}" srcOrd="0" destOrd="0" presId="urn:microsoft.com/office/officeart/2005/8/layout/hList7"/>
    <dgm:cxn modelId="{59D9B3F5-4D99-4BEC-A8C4-E629FD4F4E08}" type="presParOf" srcId="{88282411-0940-418A-B76F-596E35ED0421}" destId="{739E9A8E-9BE1-49D9-B08C-22A9D956EDE3}" srcOrd="1" destOrd="0" presId="urn:microsoft.com/office/officeart/2005/8/layout/hList7"/>
    <dgm:cxn modelId="{33647F1E-1A9E-41E2-9627-F5AE7046A9D6}" type="presParOf" srcId="{88282411-0940-418A-B76F-596E35ED0421}" destId="{81B1A59D-0D6D-44A9-9538-D3B8676C8EA8}" srcOrd="2" destOrd="0" presId="urn:microsoft.com/office/officeart/2005/8/layout/hList7"/>
    <dgm:cxn modelId="{58AE8F0D-848E-4033-9081-A31A3BE534F1}" type="presParOf" srcId="{88282411-0940-418A-B76F-596E35ED0421}" destId="{A51C51C7-4CC1-4B01-9055-5D4766302DA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F117B-DD76-4E38-A105-733E2043165C}" type="doc">
      <dgm:prSet loTypeId="urn:microsoft.com/office/officeart/2005/8/layout/vList3" loCatId="list" qsTypeId="urn:microsoft.com/office/officeart/2005/8/quickstyle/simple2" qsCatId="simple" csTypeId="urn:microsoft.com/office/officeart/2005/8/colors/colorful4" csCatId="colorful" phldr="1"/>
      <dgm:spPr/>
      <dgm:t>
        <a:bodyPr/>
        <a:lstStyle/>
        <a:p>
          <a:endParaRPr lang="en-US"/>
        </a:p>
      </dgm:t>
    </dgm:pt>
    <dgm:pt modelId="{FEB208C0-4560-4E3C-AAE8-8C6B6CD1878A}">
      <dgm:prSet/>
      <dgm:spPr/>
      <dgm:t>
        <a:bodyPr/>
        <a:lstStyle/>
        <a:p>
          <a:r>
            <a:rPr lang="en-US" dirty="0"/>
            <a:t>AI hub as front door, coordinator for GC AI</a:t>
          </a:r>
        </a:p>
      </dgm:t>
    </dgm:pt>
    <dgm:pt modelId="{F3AF37EB-5C21-46C4-BDCB-C2278BF5F910}" type="parTrans" cxnId="{C696C192-B95C-46EB-B00C-6B2491B56066}">
      <dgm:prSet/>
      <dgm:spPr/>
      <dgm:t>
        <a:bodyPr/>
        <a:lstStyle/>
        <a:p>
          <a:endParaRPr lang="en-US"/>
        </a:p>
      </dgm:t>
    </dgm:pt>
    <dgm:pt modelId="{32157B32-08B1-4CF3-A227-634026AA977E}" type="sibTrans" cxnId="{C696C192-B95C-46EB-B00C-6B2491B56066}">
      <dgm:prSet/>
      <dgm:spPr/>
      <dgm:t>
        <a:bodyPr/>
        <a:lstStyle/>
        <a:p>
          <a:endParaRPr lang="en-US"/>
        </a:p>
      </dgm:t>
    </dgm:pt>
    <dgm:pt modelId="{8DC51E8E-6688-4FCD-B8CE-A6450D872081}">
      <dgm:prSet/>
      <dgm:spPr/>
      <dgm:t>
        <a:bodyPr/>
        <a:lstStyle/>
        <a:p>
          <a:r>
            <a:rPr lang="en-US" dirty="0"/>
            <a:t>Self-serve language hub for the GC as lighthouse project</a:t>
          </a:r>
        </a:p>
      </dgm:t>
    </dgm:pt>
    <dgm:pt modelId="{4AB2E855-70FA-4A69-AC69-3E921AB880EC}" type="parTrans" cxnId="{4F067C21-C47B-4532-B74C-84EE04D3DA61}">
      <dgm:prSet/>
      <dgm:spPr/>
      <dgm:t>
        <a:bodyPr/>
        <a:lstStyle/>
        <a:p>
          <a:endParaRPr lang="en-US"/>
        </a:p>
      </dgm:t>
    </dgm:pt>
    <dgm:pt modelId="{7661EEC8-5D6F-44CA-ADF0-7B93453B3D68}" type="sibTrans" cxnId="{4F067C21-C47B-4532-B74C-84EE04D3DA61}">
      <dgm:prSet/>
      <dgm:spPr/>
      <dgm:t>
        <a:bodyPr/>
        <a:lstStyle/>
        <a:p>
          <a:endParaRPr lang="en-US"/>
        </a:p>
      </dgm:t>
    </dgm:pt>
    <dgm:pt modelId="{74F9A378-D656-48C1-A56C-6ED9068C990C}">
      <dgm:prSet/>
      <dgm:spPr/>
      <dgm:t>
        <a:bodyPr/>
        <a:lstStyle/>
        <a:p>
          <a:r>
            <a:rPr lang="en-US" dirty="0"/>
            <a:t>Register of AI use cases and tools in use across the GC</a:t>
          </a:r>
        </a:p>
      </dgm:t>
    </dgm:pt>
    <dgm:pt modelId="{3D34CDDD-38D2-40FB-A286-92F6BB223DFE}" type="parTrans" cxnId="{C7DDF718-0C78-4B2A-B269-A3EEC52A7B28}">
      <dgm:prSet/>
      <dgm:spPr/>
      <dgm:t>
        <a:bodyPr/>
        <a:lstStyle/>
        <a:p>
          <a:endParaRPr lang="en-US"/>
        </a:p>
      </dgm:t>
    </dgm:pt>
    <dgm:pt modelId="{EB7183C9-3CAE-4944-8341-69F9675DD442}" type="sibTrans" cxnId="{C7DDF718-0C78-4B2A-B269-A3EEC52A7B28}">
      <dgm:prSet/>
      <dgm:spPr/>
      <dgm:t>
        <a:bodyPr/>
        <a:lstStyle/>
        <a:p>
          <a:endParaRPr lang="en-US"/>
        </a:p>
      </dgm:t>
    </dgm:pt>
    <dgm:pt modelId="{6430FFF1-D86D-4DD1-8A18-5440602A4312}">
      <dgm:prSet/>
      <dgm:spPr/>
      <dgm:t>
        <a:bodyPr/>
        <a:lstStyle/>
        <a:p>
          <a:r>
            <a:rPr lang="en-US"/>
            <a:t>Standard language to inform clients of the use of AI</a:t>
          </a:r>
        </a:p>
      </dgm:t>
    </dgm:pt>
    <dgm:pt modelId="{CB452CB3-FFAF-4F96-A68D-098077E98212}" type="parTrans" cxnId="{1A6765A1-E64F-468A-A97F-EC2759344ADC}">
      <dgm:prSet/>
      <dgm:spPr/>
      <dgm:t>
        <a:bodyPr/>
        <a:lstStyle/>
        <a:p>
          <a:endParaRPr lang="en-US"/>
        </a:p>
      </dgm:t>
    </dgm:pt>
    <dgm:pt modelId="{51DEFEB0-05DC-430D-A2A1-AF58C4AB04A5}" type="sibTrans" cxnId="{1A6765A1-E64F-468A-A97F-EC2759344ADC}">
      <dgm:prSet/>
      <dgm:spPr/>
      <dgm:t>
        <a:bodyPr/>
        <a:lstStyle/>
        <a:p>
          <a:endParaRPr lang="en-US"/>
        </a:p>
      </dgm:t>
    </dgm:pt>
    <dgm:pt modelId="{5DC89521-B6A3-4B16-A853-D6E2165F04D5}">
      <dgm:prSet/>
      <dgm:spPr/>
      <dgm:t>
        <a:bodyPr/>
        <a:lstStyle/>
        <a:p>
          <a:r>
            <a:rPr lang="en-US"/>
            <a:t>Updates to existing AI and related policy </a:t>
          </a:r>
        </a:p>
      </dgm:t>
    </dgm:pt>
    <dgm:pt modelId="{2A559BE0-0F3D-4B71-874B-212B5C26078B}" type="parTrans" cxnId="{5C550381-76B8-4C64-81FB-99385127DCD4}">
      <dgm:prSet/>
      <dgm:spPr/>
      <dgm:t>
        <a:bodyPr/>
        <a:lstStyle/>
        <a:p>
          <a:endParaRPr lang="en-US"/>
        </a:p>
      </dgm:t>
    </dgm:pt>
    <dgm:pt modelId="{98482231-834C-49B1-8837-A62F1F48AB4D}" type="sibTrans" cxnId="{5C550381-76B8-4C64-81FB-99385127DCD4}">
      <dgm:prSet/>
      <dgm:spPr/>
      <dgm:t>
        <a:bodyPr/>
        <a:lstStyle/>
        <a:p>
          <a:endParaRPr lang="en-US"/>
        </a:p>
      </dgm:t>
    </dgm:pt>
    <dgm:pt modelId="{A1A2E35A-8E7D-4063-BE54-DC77BBC3E6E2}">
      <dgm:prSet/>
      <dgm:spPr/>
      <dgm:t>
        <a:bodyPr/>
        <a:lstStyle/>
        <a:p>
          <a:r>
            <a:rPr lang="en-US" dirty="0"/>
            <a:t>Identify prohibited uses based on international agreements</a:t>
          </a:r>
        </a:p>
      </dgm:t>
    </dgm:pt>
    <dgm:pt modelId="{98D58BF4-753A-452C-8AA7-F6835B3E3893}" type="parTrans" cxnId="{AE22897F-0F19-49F4-B815-E235511EADA4}">
      <dgm:prSet/>
      <dgm:spPr/>
      <dgm:t>
        <a:bodyPr/>
        <a:lstStyle/>
        <a:p>
          <a:endParaRPr lang="en-US"/>
        </a:p>
      </dgm:t>
    </dgm:pt>
    <dgm:pt modelId="{3ADD6FBE-1D09-4FD0-993A-27AE57E7D3FC}" type="sibTrans" cxnId="{AE22897F-0F19-49F4-B815-E235511EADA4}">
      <dgm:prSet/>
      <dgm:spPr/>
      <dgm:t>
        <a:bodyPr/>
        <a:lstStyle/>
        <a:p>
          <a:endParaRPr lang="en-US"/>
        </a:p>
      </dgm:t>
    </dgm:pt>
    <dgm:pt modelId="{7F766579-EDBF-4109-B27B-3F0B9BF29C22}">
      <dgm:prSet/>
      <dgm:spPr/>
      <dgm:t>
        <a:bodyPr/>
        <a:lstStyle/>
        <a:p>
          <a:r>
            <a:rPr lang="en-US"/>
            <a:t>Clear enterprise architecture expectations for AI deployment</a:t>
          </a:r>
        </a:p>
      </dgm:t>
    </dgm:pt>
    <dgm:pt modelId="{CE01490A-42E2-4601-9925-4C0D28255C4D}" type="parTrans" cxnId="{154F5791-E874-45F9-8F4E-C5B89DEFB039}">
      <dgm:prSet/>
      <dgm:spPr/>
      <dgm:t>
        <a:bodyPr/>
        <a:lstStyle/>
        <a:p>
          <a:endParaRPr lang="en-US"/>
        </a:p>
      </dgm:t>
    </dgm:pt>
    <dgm:pt modelId="{03440821-596B-436F-A6A7-CDF2BEB89CCF}" type="sibTrans" cxnId="{154F5791-E874-45F9-8F4E-C5B89DEFB039}">
      <dgm:prSet/>
      <dgm:spPr/>
      <dgm:t>
        <a:bodyPr/>
        <a:lstStyle/>
        <a:p>
          <a:endParaRPr lang="en-US"/>
        </a:p>
      </dgm:t>
    </dgm:pt>
    <dgm:pt modelId="{038F80B8-9FCD-481B-84DB-457B1EB5D33B}">
      <dgm:prSet/>
      <dgm:spPr/>
      <dgm:t>
        <a:bodyPr/>
        <a:lstStyle/>
        <a:p>
          <a:r>
            <a:rPr lang="en-US"/>
            <a:t>Metrics of AI impact and value</a:t>
          </a:r>
        </a:p>
      </dgm:t>
    </dgm:pt>
    <dgm:pt modelId="{42E85790-BD17-4E08-B05F-55988EC3077D}" type="parTrans" cxnId="{D9D3A8E4-E93C-41CB-8B38-00FDBB9C1C06}">
      <dgm:prSet/>
      <dgm:spPr/>
      <dgm:t>
        <a:bodyPr/>
        <a:lstStyle/>
        <a:p>
          <a:endParaRPr lang="en-US"/>
        </a:p>
      </dgm:t>
    </dgm:pt>
    <dgm:pt modelId="{113C2E0A-5F5D-4BE2-8387-D53A459192FE}" type="sibTrans" cxnId="{D9D3A8E4-E93C-41CB-8B38-00FDBB9C1C06}">
      <dgm:prSet/>
      <dgm:spPr/>
      <dgm:t>
        <a:bodyPr/>
        <a:lstStyle/>
        <a:p>
          <a:endParaRPr lang="en-US"/>
        </a:p>
      </dgm:t>
    </dgm:pt>
    <dgm:pt modelId="{FC8E9CAA-53BF-4C48-A534-8CE140CCB16A}">
      <dgm:prSet/>
      <dgm:spPr/>
      <dgm:t>
        <a:bodyPr/>
        <a:lstStyle/>
        <a:p>
          <a:r>
            <a:rPr lang="en-US"/>
            <a:t>Public feedback mechanisms</a:t>
          </a:r>
        </a:p>
      </dgm:t>
    </dgm:pt>
    <dgm:pt modelId="{27BB6B3B-F208-4043-96E8-C6D325867A09}" type="parTrans" cxnId="{3AC21346-A03A-4CBC-AEF1-C05914DCB51E}">
      <dgm:prSet/>
      <dgm:spPr/>
      <dgm:t>
        <a:bodyPr/>
        <a:lstStyle/>
        <a:p>
          <a:endParaRPr lang="en-US"/>
        </a:p>
      </dgm:t>
    </dgm:pt>
    <dgm:pt modelId="{089F40C2-4B3E-4877-8802-621BD4A38101}" type="sibTrans" cxnId="{3AC21346-A03A-4CBC-AEF1-C05914DCB51E}">
      <dgm:prSet/>
      <dgm:spPr/>
      <dgm:t>
        <a:bodyPr/>
        <a:lstStyle/>
        <a:p>
          <a:endParaRPr lang="en-US"/>
        </a:p>
      </dgm:t>
    </dgm:pt>
    <dgm:pt modelId="{D0AA53A1-9AB8-4799-BF81-09818CED45CA}">
      <dgm:prSet/>
      <dgm:spPr/>
      <dgm:t>
        <a:bodyPr/>
        <a:lstStyle/>
        <a:p>
          <a:r>
            <a:rPr lang="en-US"/>
            <a:t>AIS implementation dashboard and tracker</a:t>
          </a:r>
        </a:p>
      </dgm:t>
    </dgm:pt>
    <dgm:pt modelId="{056A0CBC-A9DC-4D99-8556-15D2108F32F6}" type="parTrans" cxnId="{DC9D97A7-08D6-4302-BC68-AC6E9206D3BD}">
      <dgm:prSet/>
      <dgm:spPr/>
      <dgm:t>
        <a:bodyPr/>
        <a:lstStyle/>
        <a:p>
          <a:endParaRPr lang="en-US"/>
        </a:p>
      </dgm:t>
    </dgm:pt>
    <dgm:pt modelId="{049F3E01-8FB5-451B-BA14-F9BB74171E02}" type="sibTrans" cxnId="{DC9D97A7-08D6-4302-BC68-AC6E9206D3BD}">
      <dgm:prSet/>
      <dgm:spPr/>
      <dgm:t>
        <a:bodyPr/>
        <a:lstStyle/>
        <a:p>
          <a:endParaRPr lang="en-US"/>
        </a:p>
      </dgm:t>
    </dgm:pt>
    <dgm:pt modelId="{003FEBFA-25EC-4468-BE3D-D67CF54A494E}" type="pres">
      <dgm:prSet presAssocID="{6FAF117B-DD76-4E38-A105-733E2043165C}" presName="linearFlow" presStyleCnt="0">
        <dgm:presLayoutVars>
          <dgm:dir/>
          <dgm:resizeHandles val="exact"/>
        </dgm:presLayoutVars>
      </dgm:prSet>
      <dgm:spPr/>
    </dgm:pt>
    <dgm:pt modelId="{FF6A57BE-1296-40A9-BB47-3E0C80AE42E8}" type="pres">
      <dgm:prSet presAssocID="{FEB208C0-4560-4E3C-AAE8-8C6B6CD1878A}" presName="composite" presStyleCnt="0"/>
      <dgm:spPr/>
    </dgm:pt>
    <dgm:pt modelId="{66A0E666-C64A-43E8-A649-CBA3638EA90C}" type="pres">
      <dgm:prSet presAssocID="{FEB208C0-4560-4E3C-AAE8-8C6B6CD1878A}" presName="imgShp" presStyleLbl="fgImgPlace1" presStyleIdx="0" presStyleCnt="10" custLinFactNeighborX="-67203" custLinFactNeighborY="880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or Open with solid fill"/>
        </a:ext>
      </dgm:extLst>
    </dgm:pt>
    <dgm:pt modelId="{029F0416-845F-4029-893F-77E3C382A019}" type="pres">
      <dgm:prSet presAssocID="{FEB208C0-4560-4E3C-AAE8-8C6B6CD1878A}" presName="txShp" presStyleLbl="node1" presStyleIdx="0" presStyleCnt="10">
        <dgm:presLayoutVars>
          <dgm:bulletEnabled val="1"/>
        </dgm:presLayoutVars>
      </dgm:prSet>
      <dgm:spPr/>
    </dgm:pt>
    <dgm:pt modelId="{341A827F-9AE9-4724-BCFB-BFEBCEF53C12}" type="pres">
      <dgm:prSet presAssocID="{32157B32-08B1-4CF3-A227-634026AA977E}" presName="spacing" presStyleCnt="0"/>
      <dgm:spPr/>
    </dgm:pt>
    <dgm:pt modelId="{1E181639-2F78-460F-AC4D-430CF6B1813A}" type="pres">
      <dgm:prSet presAssocID="{8DC51E8E-6688-4FCD-B8CE-A6450D872081}" presName="composite" presStyleCnt="0"/>
      <dgm:spPr/>
    </dgm:pt>
    <dgm:pt modelId="{090C6496-B884-4C51-92BB-3ADB1BC0685E}" type="pres">
      <dgm:prSet presAssocID="{8DC51E8E-6688-4FCD-B8CE-A6450D872081}" presName="imgShp" presStyleLbl="fgImgPlace1" presStyleIdx="1" presStyleCnt="10" custLinFactNeighborX="-6720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 network with solid fill"/>
        </a:ext>
      </dgm:extLst>
    </dgm:pt>
    <dgm:pt modelId="{AA9600FE-E7C8-4B25-B71C-EC07C3E29E64}" type="pres">
      <dgm:prSet presAssocID="{8DC51E8E-6688-4FCD-B8CE-A6450D872081}" presName="txShp" presStyleLbl="node1" presStyleIdx="1" presStyleCnt="10">
        <dgm:presLayoutVars>
          <dgm:bulletEnabled val="1"/>
        </dgm:presLayoutVars>
      </dgm:prSet>
      <dgm:spPr/>
    </dgm:pt>
    <dgm:pt modelId="{55A62572-CC4D-4562-9D54-D060C6FCC0A7}" type="pres">
      <dgm:prSet presAssocID="{7661EEC8-5D6F-44CA-ADF0-7B93453B3D68}" presName="spacing" presStyleCnt="0"/>
      <dgm:spPr/>
    </dgm:pt>
    <dgm:pt modelId="{5B68858E-70EE-414E-8319-F364912ADA21}" type="pres">
      <dgm:prSet presAssocID="{74F9A378-D656-48C1-A56C-6ED9068C990C}" presName="composite" presStyleCnt="0"/>
      <dgm:spPr/>
    </dgm:pt>
    <dgm:pt modelId="{F628F2E2-4854-4B9A-B2D1-59866FD89A3C}" type="pres">
      <dgm:prSet presAssocID="{74F9A378-D656-48C1-A56C-6ED9068C990C}" presName="imgShp" presStyleLbl="fgImgPlace1" presStyleIdx="2" presStyleCnt="10" custLinFactNeighborX="-67203" custLinFactNeighborY="293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mburger Menu Icon with solid fill"/>
        </a:ext>
      </dgm:extLst>
    </dgm:pt>
    <dgm:pt modelId="{67E15F05-E770-4D3B-972D-61C4ED024049}" type="pres">
      <dgm:prSet presAssocID="{74F9A378-D656-48C1-A56C-6ED9068C990C}" presName="txShp" presStyleLbl="node1" presStyleIdx="2" presStyleCnt="10">
        <dgm:presLayoutVars>
          <dgm:bulletEnabled val="1"/>
        </dgm:presLayoutVars>
      </dgm:prSet>
      <dgm:spPr/>
    </dgm:pt>
    <dgm:pt modelId="{334A3F53-9AB7-4E6B-BFCE-7EDF480516B9}" type="pres">
      <dgm:prSet presAssocID="{EB7183C9-3CAE-4944-8341-69F9675DD442}" presName="spacing" presStyleCnt="0"/>
      <dgm:spPr/>
    </dgm:pt>
    <dgm:pt modelId="{21B93712-0B93-43CA-873E-171045AD4B0B}" type="pres">
      <dgm:prSet presAssocID="{6430FFF1-D86D-4DD1-8A18-5440602A4312}" presName="composite" presStyleCnt="0"/>
      <dgm:spPr/>
    </dgm:pt>
    <dgm:pt modelId="{DB5DE106-1CFF-419E-800C-AB808A6472F1}" type="pres">
      <dgm:prSet presAssocID="{6430FFF1-D86D-4DD1-8A18-5440602A4312}" presName="imgShp" presStyleLbl="fgImgPlace1" presStyleIdx="3" presStyleCnt="10" custLinFactNeighborX="-67203" custLinFactNeighborY="146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peech with solid fill"/>
        </a:ext>
      </dgm:extLst>
    </dgm:pt>
    <dgm:pt modelId="{348678C6-B086-4FCE-8595-C652814040A3}" type="pres">
      <dgm:prSet presAssocID="{6430FFF1-D86D-4DD1-8A18-5440602A4312}" presName="txShp" presStyleLbl="node1" presStyleIdx="3" presStyleCnt="10">
        <dgm:presLayoutVars>
          <dgm:bulletEnabled val="1"/>
        </dgm:presLayoutVars>
      </dgm:prSet>
      <dgm:spPr/>
    </dgm:pt>
    <dgm:pt modelId="{B7AA0E46-858E-4471-A7FD-551B5E32538C}" type="pres">
      <dgm:prSet presAssocID="{51DEFEB0-05DC-430D-A2A1-AF58C4AB04A5}" presName="spacing" presStyleCnt="0"/>
      <dgm:spPr/>
    </dgm:pt>
    <dgm:pt modelId="{5982E6D6-526D-469B-8C26-1C263CA1DEE0}" type="pres">
      <dgm:prSet presAssocID="{5DC89521-B6A3-4B16-A853-D6E2165F04D5}" presName="composite" presStyleCnt="0"/>
      <dgm:spPr/>
    </dgm:pt>
    <dgm:pt modelId="{181788F8-F4F1-4744-861C-58EFFDDE22C7}" type="pres">
      <dgm:prSet presAssocID="{5DC89521-B6A3-4B16-A853-D6E2165F04D5}" presName="imgShp" presStyleLbl="fgImgPlace1" presStyleIdx="4" presStyleCnt="10" custLinFactNeighborX="-67203" custLinFactNeighborY="146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efresh with solid fill"/>
        </a:ext>
      </dgm:extLst>
    </dgm:pt>
    <dgm:pt modelId="{6A1FC496-C771-4985-9E57-E921E94CA8AB}" type="pres">
      <dgm:prSet presAssocID="{5DC89521-B6A3-4B16-A853-D6E2165F04D5}" presName="txShp" presStyleLbl="node1" presStyleIdx="4" presStyleCnt="10">
        <dgm:presLayoutVars>
          <dgm:bulletEnabled val="1"/>
        </dgm:presLayoutVars>
      </dgm:prSet>
      <dgm:spPr/>
    </dgm:pt>
    <dgm:pt modelId="{73E77984-3CA5-4258-B3D7-D3AB64A6390B}" type="pres">
      <dgm:prSet presAssocID="{98482231-834C-49B1-8837-A62F1F48AB4D}" presName="spacing" presStyleCnt="0"/>
      <dgm:spPr/>
    </dgm:pt>
    <dgm:pt modelId="{9402EF5C-A2F5-45AF-923C-11EAF7BCB405}" type="pres">
      <dgm:prSet presAssocID="{A1A2E35A-8E7D-4063-BE54-DC77BBC3E6E2}" presName="composite" presStyleCnt="0"/>
      <dgm:spPr/>
    </dgm:pt>
    <dgm:pt modelId="{92E58EC6-A8F9-4779-8999-724F11F4AF64}" type="pres">
      <dgm:prSet presAssocID="{A1A2E35A-8E7D-4063-BE54-DC77BBC3E6E2}" presName="imgShp" presStyleLbl="fgImgPlace1" presStyleIdx="5" presStyleCnt="10" custLinFactNeighborX="-67203" custLinFactNeighborY="146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No sign with solid fill"/>
        </a:ext>
      </dgm:extLst>
    </dgm:pt>
    <dgm:pt modelId="{C0A769E7-2A69-40C4-AF2A-B5778119E477}" type="pres">
      <dgm:prSet presAssocID="{A1A2E35A-8E7D-4063-BE54-DC77BBC3E6E2}" presName="txShp" presStyleLbl="node1" presStyleIdx="5" presStyleCnt="10">
        <dgm:presLayoutVars>
          <dgm:bulletEnabled val="1"/>
        </dgm:presLayoutVars>
      </dgm:prSet>
      <dgm:spPr/>
    </dgm:pt>
    <dgm:pt modelId="{33435697-8936-4249-9C2C-CE69F0D0909B}" type="pres">
      <dgm:prSet presAssocID="{3ADD6FBE-1D09-4FD0-993A-27AE57E7D3FC}" presName="spacing" presStyleCnt="0"/>
      <dgm:spPr/>
    </dgm:pt>
    <dgm:pt modelId="{E0E76677-3725-4283-972B-8A2E1C95930C}" type="pres">
      <dgm:prSet presAssocID="{7F766579-EDBF-4109-B27B-3F0B9BF29C22}" presName="composite" presStyleCnt="0"/>
      <dgm:spPr/>
    </dgm:pt>
    <dgm:pt modelId="{D1D9ABAC-35DC-40C1-A298-B2FDE4441C63}" type="pres">
      <dgm:prSet presAssocID="{7F766579-EDBF-4109-B27B-3F0B9BF29C22}" presName="imgShp" presStyleLbl="fgImgPlace1" presStyleIdx="6" presStyleCnt="10" custLinFactNeighborX="-67203" custLinFactNeighborY="146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lockchain with solid fill"/>
        </a:ext>
      </dgm:extLst>
    </dgm:pt>
    <dgm:pt modelId="{5A2231AF-CCCD-457A-B8C8-D16970AD4C7A}" type="pres">
      <dgm:prSet presAssocID="{7F766579-EDBF-4109-B27B-3F0B9BF29C22}" presName="txShp" presStyleLbl="node1" presStyleIdx="6" presStyleCnt="10">
        <dgm:presLayoutVars>
          <dgm:bulletEnabled val="1"/>
        </dgm:presLayoutVars>
      </dgm:prSet>
      <dgm:spPr/>
    </dgm:pt>
    <dgm:pt modelId="{CE2C013B-90EB-429E-A457-FDE40732D937}" type="pres">
      <dgm:prSet presAssocID="{03440821-596B-436F-A6A7-CDF2BEB89CCF}" presName="spacing" presStyleCnt="0"/>
      <dgm:spPr/>
    </dgm:pt>
    <dgm:pt modelId="{D8956499-2051-423F-8314-E44550E1700A}" type="pres">
      <dgm:prSet presAssocID="{038F80B8-9FCD-481B-84DB-457B1EB5D33B}" presName="composite" presStyleCnt="0"/>
      <dgm:spPr/>
    </dgm:pt>
    <dgm:pt modelId="{7A1ED12E-A8F3-45C9-B399-83C31CDD96F9}" type="pres">
      <dgm:prSet presAssocID="{038F80B8-9FCD-481B-84DB-457B1EB5D33B}" presName="imgShp" presStyleLbl="fgImgPlace1" presStyleIdx="7" presStyleCnt="10" custLinFactNeighborX="-67203" custLinFactNeighborY="1467"/>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Alterations &amp; Tailoring with solid fill"/>
        </a:ext>
      </dgm:extLst>
    </dgm:pt>
    <dgm:pt modelId="{BEE5BEA4-A4A6-4ACD-BE0C-7D241471FB29}" type="pres">
      <dgm:prSet presAssocID="{038F80B8-9FCD-481B-84DB-457B1EB5D33B}" presName="txShp" presStyleLbl="node1" presStyleIdx="7" presStyleCnt="10">
        <dgm:presLayoutVars>
          <dgm:bulletEnabled val="1"/>
        </dgm:presLayoutVars>
      </dgm:prSet>
      <dgm:spPr/>
    </dgm:pt>
    <dgm:pt modelId="{22659F06-5D5F-4343-BEA3-B8442A8D5A1E}" type="pres">
      <dgm:prSet presAssocID="{113C2E0A-5F5D-4BE2-8387-D53A459192FE}" presName="spacing" presStyleCnt="0"/>
      <dgm:spPr/>
    </dgm:pt>
    <dgm:pt modelId="{450AABA5-3038-48FD-9410-108755C236F1}" type="pres">
      <dgm:prSet presAssocID="{FC8E9CAA-53BF-4C48-A534-8CE140CCB16A}" presName="composite" presStyleCnt="0"/>
      <dgm:spPr/>
    </dgm:pt>
    <dgm:pt modelId="{62856BC3-2F4E-469E-AE3A-3E413CF929FB}" type="pres">
      <dgm:prSet presAssocID="{FC8E9CAA-53BF-4C48-A534-8CE140CCB16A}" presName="imgShp" presStyleLbl="fgImgPlace1" presStyleIdx="8" presStyleCnt="10" custLinFactNeighborX="-67203" custLinFactNeighborY="1467"/>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Subtitles with solid fill"/>
        </a:ext>
      </dgm:extLst>
    </dgm:pt>
    <dgm:pt modelId="{0BC15703-1EB7-4FE8-9CB0-F8410ABDA7E4}" type="pres">
      <dgm:prSet presAssocID="{FC8E9CAA-53BF-4C48-A534-8CE140CCB16A}" presName="txShp" presStyleLbl="node1" presStyleIdx="8" presStyleCnt="10">
        <dgm:presLayoutVars>
          <dgm:bulletEnabled val="1"/>
        </dgm:presLayoutVars>
      </dgm:prSet>
      <dgm:spPr/>
    </dgm:pt>
    <dgm:pt modelId="{F266EA4E-A5CA-4D01-91D8-78E93556C081}" type="pres">
      <dgm:prSet presAssocID="{089F40C2-4B3E-4877-8802-621BD4A38101}" presName="spacing" presStyleCnt="0"/>
      <dgm:spPr/>
    </dgm:pt>
    <dgm:pt modelId="{349AE0DF-AEA9-4CAB-A01A-B227FFAB7237}" type="pres">
      <dgm:prSet presAssocID="{D0AA53A1-9AB8-4799-BF81-09818CED45CA}" presName="composite" presStyleCnt="0"/>
      <dgm:spPr/>
    </dgm:pt>
    <dgm:pt modelId="{B5B22680-8E75-410A-990A-69773243C14F}" type="pres">
      <dgm:prSet presAssocID="{D0AA53A1-9AB8-4799-BF81-09818CED45CA}" presName="imgShp" presStyleLbl="fgImgPlace1" presStyleIdx="9" presStyleCnt="10" custLinFactNeighborX="-67203" custLinFactNeighborY="1467"/>
      <dgm:spPr>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Gauge with solid fill"/>
        </a:ext>
      </dgm:extLst>
    </dgm:pt>
    <dgm:pt modelId="{6DA16935-47FF-4215-803A-27A3613A3223}" type="pres">
      <dgm:prSet presAssocID="{D0AA53A1-9AB8-4799-BF81-09818CED45CA}" presName="txShp" presStyleLbl="node1" presStyleIdx="9" presStyleCnt="10">
        <dgm:presLayoutVars>
          <dgm:bulletEnabled val="1"/>
        </dgm:presLayoutVars>
      </dgm:prSet>
      <dgm:spPr/>
    </dgm:pt>
  </dgm:ptLst>
  <dgm:cxnLst>
    <dgm:cxn modelId="{CE066108-9592-4B3F-AD84-0DC4E42A5C6D}" type="presOf" srcId="{D0AA53A1-9AB8-4799-BF81-09818CED45CA}" destId="{6DA16935-47FF-4215-803A-27A3613A3223}" srcOrd="0" destOrd="0" presId="urn:microsoft.com/office/officeart/2005/8/layout/vList3"/>
    <dgm:cxn modelId="{C7DDF718-0C78-4B2A-B269-A3EEC52A7B28}" srcId="{6FAF117B-DD76-4E38-A105-733E2043165C}" destId="{74F9A378-D656-48C1-A56C-6ED9068C990C}" srcOrd="2" destOrd="0" parTransId="{3D34CDDD-38D2-40FB-A286-92F6BB223DFE}" sibTransId="{EB7183C9-3CAE-4944-8341-69F9675DD442}"/>
    <dgm:cxn modelId="{4DE06D1F-2F43-483C-A7D9-CFA9B153CFA6}" type="presOf" srcId="{FC8E9CAA-53BF-4C48-A534-8CE140CCB16A}" destId="{0BC15703-1EB7-4FE8-9CB0-F8410ABDA7E4}" srcOrd="0" destOrd="0" presId="urn:microsoft.com/office/officeart/2005/8/layout/vList3"/>
    <dgm:cxn modelId="{4F067C21-C47B-4532-B74C-84EE04D3DA61}" srcId="{6FAF117B-DD76-4E38-A105-733E2043165C}" destId="{8DC51E8E-6688-4FCD-B8CE-A6450D872081}" srcOrd="1" destOrd="0" parTransId="{4AB2E855-70FA-4A69-AC69-3E921AB880EC}" sibTransId="{7661EEC8-5D6F-44CA-ADF0-7B93453B3D68}"/>
    <dgm:cxn modelId="{BEA5EF2F-1159-4045-BD38-C66317C31ADE}" type="presOf" srcId="{74F9A378-D656-48C1-A56C-6ED9068C990C}" destId="{67E15F05-E770-4D3B-972D-61C4ED024049}" srcOrd="0" destOrd="0" presId="urn:microsoft.com/office/officeart/2005/8/layout/vList3"/>
    <dgm:cxn modelId="{45E41E64-D70A-475B-AF02-2684E2EC60B9}" type="presOf" srcId="{8DC51E8E-6688-4FCD-B8CE-A6450D872081}" destId="{AA9600FE-E7C8-4B25-B71C-EC07C3E29E64}" srcOrd="0" destOrd="0" presId="urn:microsoft.com/office/officeart/2005/8/layout/vList3"/>
    <dgm:cxn modelId="{3AC21346-A03A-4CBC-AEF1-C05914DCB51E}" srcId="{6FAF117B-DD76-4E38-A105-733E2043165C}" destId="{FC8E9CAA-53BF-4C48-A534-8CE140CCB16A}" srcOrd="8" destOrd="0" parTransId="{27BB6B3B-F208-4043-96E8-C6D325867A09}" sibTransId="{089F40C2-4B3E-4877-8802-621BD4A38101}"/>
    <dgm:cxn modelId="{6E932F6D-293A-40E7-9E99-F14AC2B9FBE0}" type="presOf" srcId="{5DC89521-B6A3-4B16-A853-D6E2165F04D5}" destId="{6A1FC496-C771-4985-9E57-E921E94CA8AB}" srcOrd="0" destOrd="0" presId="urn:microsoft.com/office/officeart/2005/8/layout/vList3"/>
    <dgm:cxn modelId="{E73AC54D-AEC6-4496-9CD1-809EB643F28F}" type="presOf" srcId="{6FAF117B-DD76-4E38-A105-733E2043165C}" destId="{003FEBFA-25EC-4468-BE3D-D67CF54A494E}" srcOrd="0" destOrd="0" presId="urn:microsoft.com/office/officeart/2005/8/layout/vList3"/>
    <dgm:cxn modelId="{AE22897F-0F19-49F4-B815-E235511EADA4}" srcId="{6FAF117B-DD76-4E38-A105-733E2043165C}" destId="{A1A2E35A-8E7D-4063-BE54-DC77BBC3E6E2}" srcOrd="5" destOrd="0" parTransId="{98D58BF4-753A-452C-8AA7-F6835B3E3893}" sibTransId="{3ADD6FBE-1D09-4FD0-993A-27AE57E7D3FC}"/>
    <dgm:cxn modelId="{5C550381-76B8-4C64-81FB-99385127DCD4}" srcId="{6FAF117B-DD76-4E38-A105-733E2043165C}" destId="{5DC89521-B6A3-4B16-A853-D6E2165F04D5}" srcOrd="4" destOrd="0" parTransId="{2A559BE0-0F3D-4B71-874B-212B5C26078B}" sibTransId="{98482231-834C-49B1-8837-A62F1F48AB4D}"/>
    <dgm:cxn modelId="{69A61882-4DAE-41E8-9B17-187D1418FA4E}" type="presOf" srcId="{038F80B8-9FCD-481B-84DB-457B1EB5D33B}" destId="{BEE5BEA4-A4A6-4ACD-BE0C-7D241471FB29}" srcOrd="0" destOrd="0" presId="urn:microsoft.com/office/officeart/2005/8/layout/vList3"/>
    <dgm:cxn modelId="{BF765087-7775-4FE4-8AEA-A32B48BAFED1}" type="presOf" srcId="{A1A2E35A-8E7D-4063-BE54-DC77BBC3E6E2}" destId="{C0A769E7-2A69-40C4-AF2A-B5778119E477}" srcOrd="0" destOrd="0" presId="urn:microsoft.com/office/officeart/2005/8/layout/vList3"/>
    <dgm:cxn modelId="{154F5791-E874-45F9-8F4E-C5B89DEFB039}" srcId="{6FAF117B-DD76-4E38-A105-733E2043165C}" destId="{7F766579-EDBF-4109-B27B-3F0B9BF29C22}" srcOrd="6" destOrd="0" parTransId="{CE01490A-42E2-4601-9925-4C0D28255C4D}" sibTransId="{03440821-596B-436F-A6A7-CDF2BEB89CCF}"/>
    <dgm:cxn modelId="{C696C192-B95C-46EB-B00C-6B2491B56066}" srcId="{6FAF117B-DD76-4E38-A105-733E2043165C}" destId="{FEB208C0-4560-4E3C-AAE8-8C6B6CD1878A}" srcOrd="0" destOrd="0" parTransId="{F3AF37EB-5C21-46C4-BDCB-C2278BF5F910}" sibTransId="{32157B32-08B1-4CF3-A227-634026AA977E}"/>
    <dgm:cxn modelId="{05EE279B-C0FF-45B7-B467-5C85DA80C1D9}" type="presOf" srcId="{FEB208C0-4560-4E3C-AAE8-8C6B6CD1878A}" destId="{029F0416-845F-4029-893F-77E3C382A019}" srcOrd="0" destOrd="0" presId="urn:microsoft.com/office/officeart/2005/8/layout/vList3"/>
    <dgm:cxn modelId="{DA13339F-4494-4CDA-9895-78D2BB46480D}" type="presOf" srcId="{7F766579-EDBF-4109-B27B-3F0B9BF29C22}" destId="{5A2231AF-CCCD-457A-B8C8-D16970AD4C7A}" srcOrd="0" destOrd="0" presId="urn:microsoft.com/office/officeart/2005/8/layout/vList3"/>
    <dgm:cxn modelId="{1A6765A1-E64F-468A-A97F-EC2759344ADC}" srcId="{6FAF117B-DD76-4E38-A105-733E2043165C}" destId="{6430FFF1-D86D-4DD1-8A18-5440602A4312}" srcOrd="3" destOrd="0" parTransId="{CB452CB3-FFAF-4F96-A68D-098077E98212}" sibTransId="{51DEFEB0-05DC-430D-A2A1-AF58C4AB04A5}"/>
    <dgm:cxn modelId="{DC9D97A7-08D6-4302-BC68-AC6E9206D3BD}" srcId="{6FAF117B-DD76-4E38-A105-733E2043165C}" destId="{D0AA53A1-9AB8-4799-BF81-09818CED45CA}" srcOrd="9" destOrd="0" parTransId="{056A0CBC-A9DC-4D99-8556-15D2108F32F6}" sibTransId="{049F3E01-8FB5-451B-BA14-F9BB74171E02}"/>
    <dgm:cxn modelId="{87E416A9-629B-46C9-9F65-21B9AF2B5BA8}" type="presOf" srcId="{6430FFF1-D86D-4DD1-8A18-5440602A4312}" destId="{348678C6-B086-4FCE-8595-C652814040A3}" srcOrd="0" destOrd="0" presId="urn:microsoft.com/office/officeart/2005/8/layout/vList3"/>
    <dgm:cxn modelId="{D9D3A8E4-E93C-41CB-8B38-00FDBB9C1C06}" srcId="{6FAF117B-DD76-4E38-A105-733E2043165C}" destId="{038F80B8-9FCD-481B-84DB-457B1EB5D33B}" srcOrd="7" destOrd="0" parTransId="{42E85790-BD17-4E08-B05F-55988EC3077D}" sibTransId="{113C2E0A-5F5D-4BE2-8387-D53A459192FE}"/>
    <dgm:cxn modelId="{BEB08C5C-5B3C-410C-8295-B8D701A0B551}" type="presParOf" srcId="{003FEBFA-25EC-4468-BE3D-D67CF54A494E}" destId="{FF6A57BE-1296-40A9-BB47-3E0C80AE42E8}" srcOrd="0" destOrd="0" presId="urn:microsoft.com/office/officeart/2005/8/layout/vList3"/>
    <dgm:cxn modelId="{65A313BD-D616-4677-8674-EBB2CB27157C}" type="presParOf" srcId="{FF6A57BE-1296-40A9-BB47-3E0C80AE42E8}" destId="{66A0E666-C64A-43E8-A649-CBA3638EA90C}" srcOrd="0" destOrd="0" presId="urn:microsoft.com/office/officeart/2005/8/layout/vList3"/>
    <dgm:cxn modelId="{07B52187-1F1E-43F3-A865-29715C19ADD6}" type="presParOf" srcId="{FF6A57BE-1296-40A9-BB47-3E0C80AE42E8}" destId="{029F0416-845F-4029-893F-77E3C382A019}" srcOrd="1" destOrd="0" presId="urn:microsoft.com/office/officeart/2005/8/layout/vList3"/>
    <dgm:cxn modelId="{33A27F0E-E000-4DE7-A46A-94A5BAF87CA3}" type="presParOf" srcId="{003FEBFA-25EC-4468-BE3D-D67CF54A494E}" destId="{341A827F-9AE9-4724-BCFB-BFEBCEF53C12}" srcOrd="1" destOrd="0" presId="urn:microsoft.com/office/officeart/2005/8/layout/vList3"/>
    <dgm:cxn modelId="{3ACDB935-225F-435A-8CD5-03E711518E34}" type="presParOf" srcId="{003FEBFA-25EC-4468-BE3D-D67CF54A494E}" destId="{1E181639-2F78-460F-AC4D-430CF6B1813A}" srcOrd="2" destOrd="0" presId="urn:microsoft.com/office/officeart/2005/8/layout/vList3"/>
    <dgm:cxn modelId="{7DE0F567-A93A-4C54-BD96-0A1219E837DB}" type="presParOf" srcId="{1E181639-2F78-460F-AC4D-430CF6B1813A}" destId="{090C6496-B884-4C51-92BB-3ADB1BC0685E}" srcOrd="0" destOrd="0" presId="urn:microsoft.com/office/officeart/2005/8/layout/vList3"/>
    <dgm:cxn modelId="{D314DF58-DF0C-425D-892E-737F89992F6A}" type="presParOf" srcId="{1E181639-2F78-460F-AC4D-430CF6B1813A}" destId="{AA9600FE-E7C8-4B25-B71C-EC07C3E29E64}" srcOrd="1" destOrd="0" presId="urn:microsoft.com/office/officeart/2005/8/layout/vList3"/>
    <dgm:cxn modelId="{278B2999-C78C-471F-AF19-8E14F13D3D3D}" type="presParOf" srcId="{003FEBFA-25EC-4468-BE3D-D67CF54A494E}" destId="{55A62572-CC4D-4562-9D54-D060C6FCC0A7}" srcOrd="3" destOrd="0" presId="urn:microsoft.com/office/officeart/2005/8/layout/vList3"/>
    <dgm:cxn modelId="{370958A1-3585-4886-B178-99CD4BE9B03B}" type="presParOf" srcId="{003FEBFA-25EC-4468-BE3D-D67CF54A494E}" destId="{5B68858E-70EE-414E-8319-F364912ADA21}" srcOrd="4" destOrd="0" presId="urn:microsoft.com/office/officeart/2005/8/layout/vList3"/>
    <dgm:cxn modelId="{0AB34E15-8CD8-4479-B500-C04166788030}" type="presParOf" srcId="{5B68858E-70EE-414E-8319-F364912ADA21}" destId="{F628F2E2-4854-4B9A-B2D1-59866FD89A3C}" srcOrd="0" destOrd="0" presId="urn:microsoft.com/office/officeart/2005/8/layout/vList3"/>
    <dgm:cxn modelId="{7705FDAF-91F9-45FD-9B74-10468132E286}" type="presParOf" srcId="{5B68858E-70EE-414E-8319-F364912ADA21}" destId="{67E15F05-E770-4D3B-972D-61C4ED024049}" srcOrd="1" destOrd="0" presId="urn:microsoft.com/office/officeart/2005/8/layout/vList3"/>
    <dgm:cxn modelId="{76492B62-1477-42F8-8681-C74C18470EB8}" type="presParOf" srcId="{003FEBFA-25EC-4468-BE3D-D67CF54A494E}" destId="{334A3F53-9AB7-4E6B-BFCE-7EDF480516B9}" srcOrd="5" destOrd="0" presId="urn:microsoft.com/office/officeart/2005/8/layout/vList3"/>
    <dgm:cxn modelId="{3FE34661-C90B-43AB-B350-7960738DA13B}" type="presParOf" srcId="{003FEBFA-25EC-4468-BE3D-D67CF54A494E}" destId="{21B93712-0B93-43CA-873E-171045AD4B0B}" srcOrd="6" destOrd="0" presId="urn:microsoft.com/office/officeart/2005/8/layout/vList3"/>
    <dgm:cxn modelId="{B48C3D1B-C5F6-4F3C-9618-B9F75C7B9FDE}" type="presParOf" srcId="{21B93712-0B93-43CA-873E-171045AD4B0B}" destId="{DB5DE106-1CFF-419E-800C-AB808A6472F1}" srcOrd="0" destOrd="0" presId="urn:microsoft.com/office/officeart/2005/8/layout/vList3"/>
    <dgm:cxn modelId="{14A1854D-BB98-4208-A237-F5D0F882CC41}" type="presParOf" srcId="{21B93712-0B93-43CA-873E-171045AD4B0B}" destId="{348678C6-B086-4FCE-8595-C652814040A3}" srcOrd="1" destOrd="0" presId="urn:microsoft.com/office/officeart/2005/8/layout/vList3"/>
    <dgm:cxn modelId="{47DFBB04-9724-43C1-84B6-FC7E7B5B9BFB}" type="presParOf" srcId="{003FEBFA-25EC-4468-BE3D-D67CF54A494E}" destId="{B7AA0E46-858E-4471-A7FD-551B5E32538C}" srcOrd="7" destOrd="0" presId="urn:microsoft.com/office/officeart/2005/8/layout/vList3"/>
    <dgm:cxn modelId="{0EE3FEBD-4307-49B8-A0E9-8A9347B8254A}" type="presParOf" srcId="{003FEBFA-25EC-4468-BE3D-D67CF54A494E}" destId="{5982E6D6-526D-469B-8C26-1C263CA1DEE0}" srcOrd="8" destOrd="0" presId="urn:microsoft.com/office/officeart/2005/8/layout/vList3"/>
    <dgm:cxn modelId="{A1FFE83A-83B0-4182-8E73-C9A01DD37C12}" type="presParOf" srcId="{5982E6D6-526D-469B-8C26-1C263CA1DEE0}" destId="{181788F8-F4F1-4744-861C-58EFFDDE22C7}" srcOrd="0" destOrd="0" presId="urn:microsoft.com/office/officeart/2005/8/layout/vList3"/>
    <dgm:cxn modelId="{D572A5CA-5875-4472-841A-1C376E232502}" type="presParOf" srcId="{5982E6D6-526D-469B-8C26-1C263CA1DEE0}" destId="{6A1FC496-C771-4985-9E57-E921E94CA8AB}" srcOrd="1" destOrd="0" presId="urn:microsoft.com/office/officeart/2005/8/layout/vList3"/>
    <dgm:cxn modelId="{32808CE7-FA10-4E1F-AC01-6A1BB3BF5CAD}" type="presParOf" srcId="{003FEBFA-25EC-4468-BE3D-D67CF54A494E}" destId="{73E77984-3CA5-4258-B3D7-D3AB64A6390B}" srcOrd="9" destOrd="0" presId="urn:microsoft.com/office/officeart/2005/8/layout/vList3"/>
    <dgm:cxn modelId="{43B501E2-3768-4051-A88E-149F30782263}" type="presParOf" srcId="{003FEBFA-25EC-4468-BE3D-D67CF54A494E}" destId="{9402EF5C-A2F5-45AF-923C-11EAF7BCB405}" srcOrd="10" destOrd="0" presId="urn:microsoft.com/office/officeart/2005/8/layout/vList3"/>
    <dgm:cxn modelId="{D634A581-CDB2-4446-AEE7-4081F397D71F}" type="presParOf" srcId="{9402EF5C-A2F5-45AF-923C-11EAF7BCB405}" destId="{92E58EC6-A8F9-4779-8999-724F11F4AF64}" srcOrd="0" destOrd="0" presId="urn:microsoft.com/office/officeart/2005/8/layout/vList3"/>
    <dgm:cxn modelId="{95CDBB29-E37C-4758-93BE-1479399FFEBE}" type="presParOf" srcId="{9402EF5C-A2F5-45AF-923C-11EAF7BCB405}" destId="{C0A769E7-2A69-40C4-AF2A-B5778119E477}" srcOrd="1" destOrd="0" presId="urn:microsoft.com/office/officeart/2005/8/layout/vList3"/>
    <dgm:cxn modelId="{D4B3AA0E-76E0-48AA-B95C-3CDA129127E2}" type="presParOf" srcId="{003FEBFA-25EC-4468-BE3D-D67CF54A494E}" destId="{33435697-8936-4249-9C2C-CE69F0D0909B}" srcOrd="11" destOrd="0" presId="urn:microsoft.com/office/officeart/2005/8/layout/vList3"/>
    <dgm:cxn modelId="{CE2F97C3-7ED7-49D2-9037-F6BA40EB9D2A}" type="presParOf" srcId="{003FEBFA-25EC-4468-BE3D-D67CF54A494E}" destId="{E0E76677-3725-4283-972B-8A2E1C95930C}" srcOrd="12" destOrd="0" presId="urn:microsoft.com/office/officeart/2005/8/layout/vList3"/>
    <dgm:cxn modelId="{61E1E84A-B3E2-426F-AB79-530646D70D65}" type="presParOf" srcId="{E0E76677-3725-4283-972B-8A2E1C95930C}" destId="{D1D9ABAC-35DC-40C1-A298-B2FDE4441C63}" srcOrd="0" destOrd="0" presId="urn:microsoft.com/office/officeart/2005/8/layout/vList3"/>
    <dgm:cxn modelId="{9AE24F5A-8557-46AE-AC94-1634FD874E5F}" type="presParOf" srcId="{E0E76677-3725-4283-972B-8A2E1C95930C}" destId="{5A2231AF-CCCD-457A-B8C8-D16970AD4C7A}" srcOrd="1" destOrd="0" presId="urn:microsoft.com/office/officeart/2005/8/layout/vList3"/>
    <dgm:cxn modelId="{4DF96F9A-BD63-41B1-99FB-5CB92ABD096E}" type="presParOf" srcId="{003FEBFA-25EC-4468-BE3D-D67CF54A494E}" destId="{CE2C013B-90EB-429E-A457-FDE40732D937}" srcOrd="13" destOrd="0" presId="urn:microsoft.com/office/officeart/2005/8/layout/vList3"/>
    <dgm:cxn modelId="{6E75DF4D-717C-4F30-AC8D-8F8E35BD331C}" type="presParOf" srcId="{003FEBFA-25EC-4468-BE3D-D67CF54A494E}" destId="{D8956499-2051-423F-8314-E44550E1700A}" srcOrd="14" destOrd="0" presId="urn:microsoft.com/office/officeart/2005/8/layout/vList3"/>
    <dgm:cxn modelId="{9BD8CE46-2328-4938-8E7A-DA9E3B64BC35}" type="presParOf" srcId="{D8956499-2051-423F-8314-E44550E1700A}" destId="{7A1ED12E-A8F3-45C9-B399-83C31CDD96F9}" srcOrd="0" destOrd="0" presId="urn:microsoft.com/office/officeart/2005/8/layout/vList3"/>
    <dgm:cxn modelId="{E503C0D7-A691-4022-B37B-782A53A5E56B}" type="presParOf" srcId="{D8956499-2051-423F-8314-E44550E1700A}" destId="{BEE5BEA4-A4A6-4ACD-BE0C-7D241471FB29}" srcOrd="1" destOrd="0" presId="urn:microsoft.com/office/officeart/2005/8/layout/vList3"/>
    <dgm:cxn modelId="{0C67D81B-253E-43EC-A9D6-341D150A8F20}" type="presParOf" srcId="{003FEBFA-25EC-4468-BE3D-D67CF54A494E}" destId="{22659F06-5D5F-4343-BEA3-B8442A8D5A1E}" srcOrd="15" destOrd="0" presId="urn:microsoft.com/office/officeart/2005/8/layout/vList3"/>
    <dgm:cxn modelId="{5DCDAE4E-032C-4F68-BD1B-BECED6B399B2}" type="presParOf" srcId="{003FEBFA-25EC-4468-BE3D-D67CF54A494E}" destId="{450AABA5-3038-48FD-9410-108755C236F1}" srcOrd="16" destOrd="0" presId="urn:microsoft.com/office/officeart/2005/8/layout/vList3"/>
    <dgm:cxn modelId="{C234EFD8-04BE-402E-843E-7F53B0CD8C58}" type="presParOf" srcId="{450AABA5-3038-48FD-9410-108755C236F1}" destId="{62856BC3-2F4E-469E-AE3A-3E413CF929FB}" srcOrd="0" destOrd="0" presId="urn:microsoft.com/office/officeart/2005/8/layout/vList3"/>
    <dgm:cxn modelId="{748E9D97-9241-43C8-A0D5-4E82850544F0}" type="presParOf" srcId="{450AABA5-3038-48FD-9410-108755C236F1}" destId="{0BC15703-1EB7-4FE8-9CB0-F8410ABDA7E4}" srcOrd="1" destOrd="0" presId="urn:microsoft.com/office/officeart/2005/8/layout/vList3"/>
    <dgm:cxn modelId="{7EB11900-1072-4238-BF95-7336B7AB573C}" type="presParOf" srcId="{003FEBFA-25EC-4468-BE3D-D67CF54A494E}" destId="{F266EA4E-A5CA-4D01-91D8-78E93556C081}" srcOrd="17" destOrd="0" presId="urn:microsoft.com/office/officeart/2005/8/layout/vList3"/>
    <dgm:cxn modelId="{41B81E65-FB8A-476F-A70C-5F489518D265}" type="presParOf" srcId="{003FEBFA-25EC-4468-BE3D-D67CF54A494E}" destId="{349AE0DF-AEA9-4CAB-A01A-B227FFAB7237}" srcOrd="18" destOrd="0" presId="urn:microsoft.com/office/officeart/2005/8/layout/vList3"/>
    <dgm:cxn modelId="{A81F9276-B8A9-4688-846C-405F0C4D0EEF}" type="presParOf" srcId="{349AE0DF-AEA9-4CAB-A01A-B227FFAB7237}" destId="{B5B22680-8E75-410A-990A-69773243C14F}" srcOrd="0" destOrd="0" presId="urn:microsoft.com/office/officeart/2005/8/layout/vList3"/>
    <dgm:cxn modelId="{BC84DA8C-BFAD-4911-A30B-4CDB72D1EB24}" type="presParOf" srcId="{349AE0DF-AEA9-4CAB-A01A-B227FFAB7237}" destId="{6DA16935-47FF-4215-803A-27A3613A3223}" srcOrd="1" destOrd="0" presId="urn:microsoft.com/office/officeart/2005/8/layout/vList3"/>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272203-8B92-43FB-99CC-0BFCCE10EF88}" type="doc">
      <dgm:prSet loTypeId="urn:microsoft.com/office/officeart/2008/layout/PictureStrips" loCatId="list" qsTypeId="urn:microsoft.com/office/officeart/2005/8/quickstyle/simple5" qsCatId="simple" csTypeId="urn:microsoft.com/office/officeart/2005/8/colors/accent4_1" csCatId="accent4" phldr="1"/>
      <dgm:spPr/>
    </dgm:pt>
    <dgm:pt modelId="{B3EB2425-8D5A-4C37-A98C-067432A11BA6}">
      <dgm:prSet phldrT="[Text]" custT="1"/>
      <dgm:spPr/>
      <dgm:t>
        <a:bodyPr/>
        <a:lstStyle/>
        <a:p>
          <a:pPr>
            <a:buClrTx/>
            <a:buSzTx/>
            <a:buFontTx/>
            <a:buNone/>
          </a:pPr>
          <a:r>
            <a:rPr lang="en-CA" sz="900" b="1" spc="0">
              <a:latin typeface="+mj-lt"/>
            </a:rPr>
            <a:t>Department of National Defence</a:t>
          </a:r>
          <a:endParaRPr kumimoji="0" lang="en-CA" sz="900" b="0" i="0" u="none" strike="noStrike" cap="none" spc="0" normalizeH="0" baseline="0" noProof="0">
            <a:ln/>
            <a:effectLst/>
            <a:uLnTx/>
            <a:uFillTx/>
            <a:latin typeface="+mj-lt"/>
            <a:ea typeface="+mn-ea"/>
            <a:cs typeface="+mn-cs"/>
          </a:endParaRPr>
        </a:p>
        <a:p>
          <a:pPr>
            <a:buClrTx/>
            <a:buSzTx/>
            <a:buFontTx/>
            <a:buNone/>
          </a:pPr>
          <a:r>
            <a:rPr lang="en-CA" sz="900">
              <a:latin typeface="+mj-lt"/>
            </a:rPr>
            <a:t>Prediction of future ship system failures to enable pre-emptive repair</a:t>
          </a:r>
        </a:p>
      </dgm:t>
    </dgm:pt>
    <dgm:pt modelId="{FC7EE8D5-55ED-46E1-813B-1576783FF85E}" type="parTrans" cxnId="{EF00B9E5-773A-4C13-B743-75551E3347F8}">
      <dgm:prSet/>
      <dgm:spPr/>
      <dgm:t>
        <a:bodyPr/>
        <a:lstStyle/>
        <a:p>
          <a:endParaRPr lang="en-CA" sz="1400"/>
        </a:p>
      </dgm:t>
    </dgm:pt>
    <dgm:pt modelId="{FA4F49A6-EF72-418C-A343-622BAAF67679}" type="sibTrans" cxnId="{EF00B9E5-773A-4C13-B743-75551E3347F8}">
      <dgm:prSet/>
      <dgm:spPr/>
      <dgm:t>
        <a:bodyPr/>
        <a:lstStyle/>
        <a:p>
          <a:endParaRPr lang="en-CA" sz="1400"/>
        </a:p>
      </dgm:t>
    </dgm:pt>
    <dgm:pt modelId="{12DBB195-2340-4EB2-AA9B-942F204E5657}">
      <dgm:prSet phldrT="[Text]" custT="1"/>
      <dgm:spPr/>
      <dgm:t>
        <a:bodyPr/>
        <a:lstStyle/>
        <a:p>
          <a:pPr>
            <a:buClrTx/>
            <a:buSzTx/>
            <a:buFontTx/>
            <a:buNone/>
          </a:pPr>
          <a:r>
            <a:rPr lang="en-CA" sz="900" b="1">
              <a:latin typeface="+mj-lt"/>
            </a:rPr>
            <a:t>Employment and Social Development</a:t>
          </a:r>
        </a:p>
        <a:p>
          <a:pPr>
            <a:buClrTx/>
            <a:buSzTx/>
            <a:buFontTx/>
            <a:buNone/>
          </a:pPr>
          <a:r>
            <a:rPr lang="en-CA" sz="900">
              <a:latin typeface="+mj-lt"/>
            </a:rPr>
            <a:t>Automated review of records to identify benefit candidates</a:t>
          </a:r>
        </a:p>
      </dgm:t>
    </dgm:pt>
    <dgm:pt modelId="{0854DF92-51B8-4ABF-9CAC-EE62276A22D2}" type="parTrans" cxnId="{F0F518D2-B405-4771-BE46-ECDEE12BE8C6}">
      <dgm:prSet/>
      <dgm:spPr/>
      <dgm:t>
        <a:bodyPr/>
        <a:lstStyle/>
        <a:p>
          <a:endParaRPr lang="en-CA" sz="1400"/>
        </a:p>
      </dgm:t>
    </dgm:pt>
    <dgm:pt modelId="{B2DF8BF3-100B-4E38-A1E2-250151FCB41E}" type="sibTrans" cxnId="{F0F518D2-B405-4771-BE46-ECDEE12BE8C6}">
      <dgm:prSet/>
      <dgm:spPr/>
      <dgm:t>
        <a:bodyPr/>
        <a:lstStyle/>
        <a:p>
          <a:endParaRPr lang="en-CA" sz="1400"/>
        </a:p>
      </dgm:t>
    </dgm:pt>
    <dgm:pt modelId="{AD4EA07D-DCA5-4F90-87C9-CB5F992D373F}">
      <dgm:prSet phldrT="[Text]" custT="1"/>
      <dgm:spPr/>
      <dgm:t>
        <a:bodyPr/>
        <a:lstStyle/>
        <a:p>
          <a:pPr>
            <a:buClrTx/>
            <a:buSzTx/>
            <a:buFontTx/>
            <a:buNone/>
          </a:pPr>
          <a:r>
            <a:rPr kumimoji="0" lang="en-CA" sz="900" b="1" i="0" u="none" strike="noStrike" cap="none" spc="0" normalizeH="0" baseline="0" noProof="0">
              <a:ln/>
              <a:effectLst/>
              <a:uLnTx/>
              <a:uFillTx/>
              <a:latin typeface="+mj-lt"/>
              <a:ea typeface="+mn-ea"/>
              <a:cs typeface="+mn-cs"/>
            </a:rPr>
            <a:t>Fisheries and Oceans</a:t>
          </a:r>
        </a:p>
        <a:p>
          <a:pPr>
            <a:buClrTx/>
            <a:buSzTx/>
            <a:buFontTx/>
            <a:buNone/>
          </a:pPr>
          <a:r>
            <a:rPr kumimoji="0" lang="en-CA" sz="900" b="0" i="0" u="none" strike="noStrike" cap="none" spc="0" normalizeH="0" baseline="0" noProof="0">
              <a:ln/>
              <a:effectLst/>
              <a:uLnTx/>
              <a:uFillTx/>
              <a:latin typeface="+mj-lt"/>
              <a:ea typeface="+mn-ea"/>
              <a:cs typeface="+mn-cs"/>
            </a:rPr>
            <a:t>Detect marine mammals using aerial, drone and satellite imagery</a:t>
          </a:r>
          <a:endParaRPr lang="en-CA" sz="900">
            <a:latin typeface="+mj-lt"/>
          </a:endParaRPr>
        </a:p>
      </dgm:t>
    </dgm:pt>
    <dgm:pt modelId="{03A8F2FC-416B-48BB-8184-A2490149C149}" type="parTrans" cxnId="{605B064D-5E56-444B-A2B9-D5BC69F6AD0D}">
      <dgm:prSet/>
      <dgm:spPr/>
      <dgm:t>
        <a:bodyPr/>
        <a:lstStyle/>
        <a:p>
          <a:endParaRPr lang="en-CA" sz="1400"/>
        </a:p>
      </dgm:t>
    </dgm:pt>
    <dgm:pt modelId="{C92FC1B4-5CF8-4AF1-9EE2-755ED37C1CF2}" type="sibTrans" cxnId="{605B064D-5E56-444B-A2B9-D5BC69F6AD0D}">
      <dgm:prSet/>
      <dgm:spPr/>
      <dgm:t>
        <a:bodyPr/>
        <a:lstStyle/>
        <a:p>
          <a:endParaRPr lang="en-CA" sz="1400"/>
        </a:p>
      </dgm:t>
    </dgm:pt>
    <dgm:pt modelId="{A62B347E-0215-4DCB-BDB0-785B91BC9236}">
      <dgm:prSet phldrT="[Text]" custT="1"/>
      <dgm:spPr/>
      <dgm:t>
        <a:bodyPr/>
        <a:lstStyle/>
        <a:p>
          <a:pPr>
            <a:buClrTx/>
            <a:buSzTx/>
            <a:buFontTx/>
            <a:buNone/>
          </a:pPr>
          <a:r>
            <a:rPr lang="en-CA" sz="900" b="1">
              <a:latin typeface="+mj-lt"/>
            </a:rPr>
            <a:t>Immigration, Refugees and Citizenship</a:t>
          </a:r>
          <a:endParaRPr lang="en-CA" sz="900">
            <a:latin typeface="+mj-lt"/>
          </a:endParaRPr>
        </a:p>
        <a:p>
          <a:r>
            <a:rPr lang="en-CA" sz="900">
              <a:latin typeface="+mj-lt"/>
            </a:rPr>
            <a:t>Triage applications, make positive eligibility determination</a:t>
          </a:r>
        </a:p>
      </dgm:t>
    </dgm:pt>
    <dgm:pt modelId="{B6FCA311-C0EC-4FF8-91D1-2B3C14F5DD46}" type="parTrans" cxnId="{176951B7-FD43-466F-9854-D544C45F3296}">
      <dgm:prSet/>
      <dgm:spPr/>
      <dgm:t>
        <a:bodyPr/>
        <a:lstStyle/>
        <a:p>
          <a:endParaRPr lang="en-CA" sz="1400"/>
        </a:p>
      </dgm:t>
    </dgm:pt>
    <dgm:pt modelId="{E551E84F-89FE-4E8F-874E-1E2282446F8E}" type="sibTrans" cxnId="{176951B7-FD43-466F-9854-D544C45F3296}">
      <dgm:prSet/>
      <dgm:spPr/>
      <dgm:t>
        <a:bodyPr/>
        <a:lstStyle/>
        <a:p>
          <a:endParaRPr lang="en-CA" sz="1400"/>
        </a:p>
      </dgm:t>
    </dgm:pt>
    <dgm:pt modelId="{20BC3743-386A-498F-8316-58F6FD077BD6}">
      <dgm:prSet phldrT="[Text]" custT="1"/>
      <dgm:spPr/>
      <dgm:t>
        <a:bodyPr/>
        <a:lstStyle/>
        <a:p>
          <a:pPr>
            <a:buClrTx/>
            <a:buSzTx/>
            <a:buFontTx/>
            <a:buNone/>
          </a:pPr>
          <a:r>
            <a:rPr kumimoji="0" lang="en-CA" sz="900" b="1" i="0" u="none" strike="noStrike" cap="none" spc="0" normalizeH="0" baseline="0" noProof="0">
              <a:ln/>
              <a:effectLst/>
              <a:uLnTx/>
              <a:uFillTx/>
              <a:latin typeface="+mj-lt"/>
              <a:ea typeface="+mn-ea"/>
              <a:cs typeface="+mn-cs"/>
            </a:rPr>
            <a:t>National Research Council </a:t>
          </a:r>
        </a:p>
        <a:p>
          <a:pPr>
            <a:buClrTx/>
            <a:buSzTx/>
            <a:buFontTx/>
            <a:buNone/>
          </a:pPr>
          <a:r>
            <a:rPr kumimoji="0" lang="en-CA" sz="900" b="0" i="0" u="none" strike="noStrike" cap="none" spc="0" normalizeH="0" baseline="0" noProof="0">
              <a:ln/>
              <a:effectLst/>
              <a:uLnTx/>
              <a:uFillTx/>
              <a:latin typeface="+mj-lt"/>
              <a:ea typeface="+mn-ea"/>
              <a:cs typeface="+mn-cs"/>
            </a:rPr>
            <a:t>Indigenous language reclamation and stabilization</a:t>
          </a:r>
          <a:endParaRPr lang="en-CA" sz="900">
            <a:latin typeface="+mj-lt"/>
          </a:endParaRPr>
        </a:p>
      </dgm:t>
    </dgm:pt>
    <dgm:pt modelId="{C5F14BF1-FA88-4729-A515-B33BBD5FFA1D}" type="parTrans" cxnId="{D7C4DC0A-F533-4C24-BAFF-F96A7F4F8296}">
      <dgm:prSet/>
      <dgm:spPr/>
      <dgm:t>
        <a:bodyPr/>
        <a:lstStyle/>
        <a:p>
          <a:endParaRPr lang="en-CA" sz="1400"/>
        </a:p>
      </dgm:t>
    </dgm:pt>
    <dgm:pt modelId="{76BC6B96-748A-4EB5-B2F7-7668E244E645}" type="sibTrans" cxnId="{D7C4DC0A-F533-4C24-BAFF-F96A7F4F8296}">
      <dgm:prSet/>
      <dgm:spPr/>
      <dgm:t>
        <a:bodyPr/>
        <a:lstStyle/>
        <a:p>
          <a:endParaRPr lang="en-CA" sz="1400"/>
        </a:p>
      </dgm:t>
    </dgm:pt>
    <dgm:pt modelId="{08DB1A2C-E30D-456C-9594-229972667259}">
      <dgm:prSet phldrT="[Text]" custT="1"/>
      <dgm:spPr/>
      <dgm:t>
        <a:bodyPr/>
        <a:lstStyle/>
        <a:p>
          <a:pPr>
            <a:buClrTx/>
            <a:buSzTx/>
            <a:buFontTx/>
            <a:buNone/>
          </a:pPr>
          <a:r>
            <a:rPr kumimoji="0" lang="en-CA" sz="900" b="1" i="0" u="none" strike="noStrike" cap="none" spc="0" normalizeH="0" baseline="0" noProof="0">
              <a:ln/>
              <a:effectLst/>
              <a:uLnTx/>
              <a:uFillTx/>
              <a:latin typeface="+mj-lt"/>
              <a:ea typeface="+mn-ea"/>
              <a:cs typeface="+mn-cs"/>
            </a:rPr>
            <a:t>Royal Canadian Mounted Police </a:t>
          </a:r>
        </a:p>
        <a:p>
          <a:pPr>
            <a:buClrTx/>
            <a:buSzTx/>
            <a:buFontTx/>
            <a:buNone/>
          </a:pPr>
          <a:r>
            <a:rPr kumimoji="0" lang="en-CA" sz="900" b="0" i="0" u="none" strike="noStrike" cap="none" spc="0" normalizeH="0" baseline="0" noProof="0">
              <a:ln/>
              <a:effectLst/>
              <a:uLnTx/>
              <a:uFillTx/>
              <a:latin typeface="+mj-lt"/>
              <a:ea typeface="+mn-ea"/>
              <a:cs typeface="+mn-cs"/>
            </a:rPr>
            <a:t>Human trafficking and child exploitation investigations</a:t>
          </a:r>
          <a:endParaRPr lang="en-CA" sz="900">
            <a:latin typeface="+mj-lt"/>
          </a:endParaRPr>
        </a:p>
      </dgm:t>
    </dgm:pt>
    <dgm:pt modelId="{3D6CFC44-D658-4D10-840C-BF49C16ECB8C}" type="parTrans" cxnId="{DBD4E5E0-DB0D-4147-A848-EC3476B69860}">
      <dgm:prSet/>
      <dgm:spPr/>
      <dgm:t>
        <a:bodyPr/>
        <a:lstStyle/>
        <a:p>
          <a:endParaRPr lang="en-CA" sz="1400"/>
        </a:p>
      </dgm:t>
    </dgm:pt>
    <dgm:pt modelId="{EA614E60-9CAC-46B0-B02A-62E1D698E728}" type="sibTrans" cxnId="{DBD4E5E0-DB0D-4147-A848-EC3476B69860}">
      <dgm:prSet/>
      <dgm:spPr/>
      <dgm:t>
        <a:bodyPr/>
        <a:lstStyle/>
        <a:p>
          <a:endParaRPr lang="en-CA" sz="1400"/>
        </a:p>
      </dgm:t>
    </dgm:pt>
    <dgm:pt modelId="{D682EBC3-7C14-43E4-BC5E-AF11AF9837B9}">
      <dgm:prSet phldrT="[Text]" custT="1"/>
      <dgm:spPr/>
      <dgm:t>
        <a:bodyPr/>
        <a:lstStyle/>
        <a:p>
          <a:pPr>
            <a:buClrTx/>
            <a:buSzTx/>
            <a:buFontTx/>
            <a:buNone/>
          </a:pPr>
          <a:r>
            <a:rPr lang="en-US" sz="900" b="1">
              <a:latin typeface="+mj-lt"/>
            </a:rPr>
            <a:t>Communications Security Establishment</a:t>
          </a:r>
        </a:p>
        <a:p>
          <a:pPr>
            <a:buClrTx/>
            <a:buSzTx/>
            <a:buFontTx/>
            <a:buNone/>
          </a:pPr>
          <a:r>
            <a:rPr lang="en-US" sz="900" b="0">
              <a:latin typeface="+mj-lt"/>
            </a:rPr>
            <a:t>Analysis and identification of malicious files</a:t>
          </a:r>
          <a:r>
            <a:rPr lang="en-US" sz="900" b="1">
              <a:latin typeface="+mj-lt"/>
            </a:rPr>
            <a:t> </a:t>
          </a:r>
          <a:r>
            <a:rPr lang="en-US" sz="900">
              <a:latin typeface="+mj-lt"/>
            </a:rPr>
            <a:t> </a:t>
          </a:r>
          <a:endParaRPr lang="en-CA" sz="900">
            <a:latin typeface="+mj-lt"/>
          </a:endParaRPr>
        </a:p>
      </dgm:t>
    </dgm:pt>
    <dgm:pt modelId="{54C5D6B2-4A9B-43AE-9940-9F264A23A7B1}" type="parTrans" cxnId="{4848D2B5-DB18-4F23-A487-6D350269FB4D}">
      <dgm:prSet/>
      <dgm:spPr/>
      <dgm:t>
        <a:bodyPr/>
        <a:lstStyle/>
        <a:p>
          <a:endParaRPr lang="en-CA" sz="1400"/>
        </a:p>
      </dgm:t>
    </dgm:pt>
    <dgm:pt modelId="{4E7C6834-9BA0-49F2-9C55-EBCF6D35EBE6}" type="sibTrans" cxnId="{4848D2B5-DB18-4F23-A487-6D350269FB4D}">
      <dgm:prSet/>
      <dgm:spPr/>
      <dgm:t>
        <a:bodyPr/>
        <a:lstStyle/>
        <a:p>
          <a:endParaRPr lang="en-CA" sz="1400"/>
        </a:p>
      </dgm:t>
    </dgm:pt>
    <dgm:pt modelId="{9FAAFEBF-1CAC-46A2-8D1E-1E497E4A8DC8}">
      <dgm:prSet phldrT="[Text]" custT="1"/>
      <dgm:spPr/>
      <dgm:t>
        <a:bodyPr/>
        <a:lstStyle/>
        <a:p>
          <a:pPr>
            <a:buClrTx/>
            <a:buSzTx/>
            <a:buFontTx/>
            <a:buNone/>
          </a:pPr>
          <a:r>
            <a:rPr kumimoji="0" lang="en-CA" sz="900" b="1" i="0" u="none" strike="noStrike" cap="none" spc="0" normalizeH="0" baseline="0" noProof="0" dirty="0">
              <a:ln/>
              <a:effectLst/>
              <a:uLnTx/>
              <a:uFillTx/>
              <a:latin typeface="+mj-lt"/>
              <a:ea typeface="+mn-ea"/>
              <a:cs typeface="+mn-cs"/>
            </a:rPr>
            <a:t>Transport Canada </a:t>
          </a:r>
        </a:p>
        <a:p>
          <a:pPr>
            <a:buClrTx/>
            <a:buSzTx/>
            <a:buFontTx/>
            <a:buNone/>
          </a:pPr>
          <a:r>
            <a:rPr kumimoji="0" lang="en-CA" sz="900" b="0" i="0" u="none" strike="noStrike" cap="none" spc="0" normalizeH="0" baseline="0" noProof="0" dirty="0">
              <a:ln/>
              <a:effectLst/>
              <a:uLnTx/>
              <a:uFillTx/>
              <a:latin typeface="+mj-lt"/>
              <a:ea typeface="+mn-ea"/>
              <a:cs typeface="+mn-cs"/>
            </a:rPr>
            <a:t>Pre-load air cargo risk evaluation and mitigation</a:t>
          </a:r>
        </a:p>
      </dgm:t>
    </dgm:pt>
    <dgm:pt modelId="{3A7526E4-FF63-4CB1-826C-9F0687781830}" type="parTrans" cxnId="{A2074F43-8AA1-489A-920E-BA3C60E4FEBE}">
      <dgm:prSet/>
      <dgm:spPr/>
      <dgm:t>
        <a:bodyPr/>
        <a:lstStyle/>
        <a:p>
          <a:endParaRPr lang="en-CA" sz="1400"/>
        </a:p>
      </dgm:t>
    </dgm:pt>
    <dgm:pt modelId="{301C5978-665E-4189-9F58-3ADD5E713B68}" type="sibTrans" cxnId="{A2074F43-8AA1-489A-920E-BA3C60E4FEBE}">
      <dgm:prSet/>
      <dgm:spPr/>
      <dgm:t>
        <a:bodyPr/>
        <a:lstStyle/>
        <a:p>
          <a:endParaRPr lang="en-CA" sz="1400"/>
        </a:p>
      </dgm:t>
    </dgm:pt>
    <dgm:pt modelId="{7AEBAB65-FAF3-42BB-AB04-8752246EF4EA}">
      <dgm:prSet phldrT="[Text]" custT="1"/>
      <dgm:spPr/>
      <dgm:t>
        <a:bodyPr/>
        <a:lstStyle/>
        <a:p>
          <a:pPr>
            <a:buClrTx/>
            <a:buSzTx/>
            <a:buFontTx/>
            <a:buNone/>
          </a:pPr>
          <a:r>
            <a:rPr lang="en-CA" sz="900" b="1" dirty="0">
              <a:latin typeface="+mj-lt"/>
            </a:rPr>
            <a:t>Agriculture and Agri-Food Canada </a:t>
          </a:r>
        </a:p>
        <a:p>
          <a:pPr>
            <a:buClrTx/>
            <a:buSzTx/>
            <a:buFontTx/>
            <a:buNone/>
          </a:pPr>
          <a:r>
            <a:rPr lang="en-CA" sz="900" dirty="0" err="1">
              <a:latin typeface="+mj-lt"/>
            </a:rPr>
            <a:t>AgPal</a:t>
          </a:r>
          <a:r>
            <a:rPr lang="en-CA" sz="900" dirty="0">
              <a:latin typeface="+mj-lt"/>
            </a:rPr>
            <a:t> search tool for agricultural information, programs and services</a:t>
          </a:r>
        </a:p>
      </dgm:t>
    </dgm:pt>
    <dgm:pt modelId="{8E3E4E0C-C314-4476-8BCE-45BA98F02393}" type="parTrans" cxnId="{A5AE8F2A-A6E2-4FFF-A3D9-2662BACD187D}">
      <dgm:prSet/>
      <dgm:spPr/>
      <dgm:t>
        <a:bodyPr/>
        <a:lstStyle/>
        <a:p>
          <a:endParaRPr lang="en-CA" sz="1600"/>
        </a:p>
      </dgm:t>
    </dgm:pt>
    <dgm:pt modelId="{9FF1F374-9113-4820-AD66-7B491E6EE5C7}" type="sibTrans" cxnId="{A5AE8F2A-A6E2-4FFF-A3D9-2662BACD187D}">
      <dgm:prSet/>
      <dgm:spPr/>
      <dgm:t>
        <a:bodyPr/>
        <a:lstStyle/>
        <a:p>
          <a:endParaRPr lang="en-CA" sz="1600"/>
        </a:p>
      </dgm:t>
    </dgm:pt>
    <dgm:pt modelId="{869C726D-431E-465C-A460-07032EB2AF56}">
      <dgm:prSet phldrT="[Text]" custT="1"/>
      <dgm:spPr/>
      <dgm:t>
        <a:bodyPr/>
        <a:lstStyle/>
        <a:p>
          <a:pPr>
            <a:buClrTx/>
            <a:buSzTx/>
            <a:buFontTx/>
            <a:buNone/>
          </a:pPr>
          <a:r>
            <a:rPr lang="en-US" sz="900" b="1">
              <a:latin typeface="+mj-lt"/>
            </a:rPr>
            <a:t>Canada Revenue Agency</a:t>
          </a:r>
        </a:p>
        <a:p>
          <a:pPr>
            <a:buClrTx/>
            <a:buSzTx/>
            <a:buFontTx/>
            <a:buNone/>
          </a:pPr>
          <a:r>
            <a:rPr lang="en-US" sz="900">
              <a:latin typeface="+mj-lt"/>
            </a:rPr>
            <a:t>AI to detect anomalies indicating fraud</a:t>
          </a:r>
          <a:endParaRPr lang="en-CA" sz="900">
            <a:latin typeface="+mj-lt"/>
          </a:endParaRPr>
        </a:p>
      </dgm:t>
    </dgm:pt>
    <dgm:pt modelId="{C29EA951-A51B-4C59-8BE7-E56A07E8B4C0}" type="parTrans" cxnId="{BC58DC33-CAA9-4227-B6E6-56D33678EAFE}">
      <dgm:prSet/>
      <dgm:spPr/>
      <dgm:t>
        <a:bodyPr/>
        <a:lstStyle/>
        <a:p>
          <a:endParaRPr lang="en-CA" sz="1600"/>
        </a:p>
      </dgm:t>
    </dgm:pt>
    <dgm:pt modelId="{7C706372-6E10-4D01-831A-759DF1FAA3CA}" type="sibTrans" cxnId="{BC58DC33-CAA9-4227-B6E6-56D33678EAFE}">
      <dgm:prSet/>
      <dgm:spPr/>
      <dgm:t>
        <a:bodyPr/>
        <a:lstStyle/>
        <a:p>
          <a:endParaRPr lang="en-CA" sz="1600"/>
        </a:p>
      </dgm:t>
    </dgm:pt>
    <dgm:pt modelId="{6B29B972-835C-4122-99D5-1B9CBC1EEA23}">
      <dgm:prSet phldrT="[Text]" custT="1"/>
      <dgm:spPr/>
      <dgm:t>
        <a:bodyPr/>
        <a:lstStyle/>
        <a:p>
          <a:pPr>
            <a:buClrTx/>
            <a:buSzTx/>
            <a:buFontTx/>
            <a:buNone/>
          </a:pPr>
          <a:r>
            <a:rPr lang="en-CA" sz="900" b="1">
              <a:latin typeface="+mj-lt"/>
            </a:rPr>
            <a:t>Canadian Food Inspection Agency </a:t>
          </a:r>
        </a:p>
        <a:p>
          <a:pPr>
            <a:buClrTx/>
            <a:buSzTx/>
            <a:buFontTx/>
            <a:buNone/>
          </a:pPr>
          <a:r>
            <a:rPr lang="en-CA" sz="900">
              <a:latin typeface="+mj-lt"/>
            </a:rPr>
            <a:t>Automated seed classification to improve crop quality control</a:t>
          </a:r>
        </a:p>
      </dgm:t>
    </dgm:pt>
    <dgm:pt modelId="{E6FD51D7-3E58-442C-89F5-D6A39ACED7A2}" type="parTrans" cxnId="{E947F1A8-6FC0-4C8E-B6A0-75996D67C3FB}">
      <dgm:prSet/>
      <dgm:spPr/>
      <dgm:t>
        <a:bodyPr/>
        <a:lstStyle/>
        <a:p>
          <a:endParaRPr lang="en-CA" sz="1600"/>
        </a:p>
      </dgm:t>
    </dgm:pt>
    <dgm:pt modelId="{BBE5523D-2FE7-4D88-8A6E-A7460BDEFB33}" type="sibTrans" cxnId="{E947F1A8-6FC0-4C8E-B6A0-75996D67C3FB}">
      <dgm:prSet/>
      <dgm:spPr/>
      <dgm:t>
        <a:bodyPr/>
        <a:lstStyle/>
        <a:p>
          <a:endParaRPr lang="en-CA" sz="1600"/>
        </a:p>
      </dgm:t>
    </dgm:pt>
    <dgm:pt modelId="{E3BF16C4-FC05-46DA-9613-D74D1FB2C9A9}">
      <dgm:prSet phldrT="[Text]" custT="1"/>
      <dgm:spPr/>
      <dgm:t>
        <a:bodyPr/>
        <a:lstStyle/>
        <a:p>
          <a:pPr>
            <a:buClrTx/>
            <a:buSzTx/>
            <a:buFontTx/>
            <a:buNone/>
          </a:pPr>
          <a:r>
            <a:rPr kumimoji="0" lang="en-US" sz="900" b="1" i="0" u="none" strike="noStrike" cap="none" spc="0" normalizeH="0" baseline="0" noProof="0" dirty="0">
              <a:ln/>
              <a:effectLst/>
              <a:uLnTx/>
              <a:uFillTx/>
              <a:latin typeface="+mj-lt"/>
              <a:ea typeface="+mn-ea"/>
              <a:cs typeface="+mn-cs"/>
            </a:rPr>
            <a:t>Veterans Affairs</a:t>
          </a:r>
        </a:p>
        <a:p>
          <a:pPr>
            <a:buClrTx/>
            <a:buSzTx/>
            <a:buFontTx/>
            <a:buNone/>
          </a:pPr>
          <a:r>
            <a:rPr kumimoji="0" lang="en-CA" sz="900" b="0" i="0" u="none" strike="noStrike" cap="none" spc="0" normalizeH="0" baseline="0" noProof="0" dirty="0">
              <a:ln/>
              <a:effectLst/>
              <a:uLnTx/>
              <a:uFillTx/>
              <a:latin typeface="+mj-lt"/>
              <a:ea typeface="+mn-ea"/>
              <a:cs typeface="+mn-cs"/>
            </a:rPr>
            <a:t>AI to identify and read client forms for faster application processing</a:t>
          </a:r>
        </a:p>
      </dgm:t>
    </dgm:pt>
    <dgm:pt modelId="{24BC8C5A-A724-4231-AA0C-A354C356DD58}" type="parTrans" cxnId="{83279017-3BDA-4FA2-ACC5-76D63A31C830}">
      <dgm:prSet/>
      <dgm:spPr/>
      <dgm:t>
        <a:bodyPr/>
        <a:lstStyle/>
        <a:p>
          <a:endParaRPr lang="en-CA" sz="1600"/>
        </a:p>
      </dgm:t>
    </dgm:pt>
    <dgm:pt modelId="{4FA89B56-DF69-4B0B-9C8A-6BFB1BE47D5A}" type="sibTrans" cxnId="{83279017-3BDA-4FA2-ACC5-76D63A31C830}">
      <dgm:prSet/>
      <dgm:spPr/>
      <dgm:t>
        <a:bodyPr/>
        <a:lstStyle/>
        <a:p>
          <a:endParaRPr lang="en-CA" sz="1600"/>
        </a:p>
      </dgm:t>
    </dgm:pt>
    <dgm:pt modelId="{9604EA14-4AD6-4F3D-ABBD-ACFAF122FDC2}">
      <dgm:prSet phldrT="[Text]" custT="1"/>
      <dgm:spPr/>
      <dgm:t>
        <a:bodyPr/>
        <a:lstStyle/>
        <a:p>
          <a:pPr>
            <a:buClrTx/>
            <a:buSzTx/>
            <a:buFontTx/>
            <a:buNone/>
          </a:pPr>
          <a:r>
            <a:rPr lang="en-US" sz="900" b="1" dirty="0">
              <a:latin typeface="+mj-lt"/>
            </a:rPr>
            <a:t>Canada Border Services</a:t>
          </a:r>
        </a:p>
        <a:p>
          <a:pPr>
            <a:buClrTx/>
            <a:buSzTx/>
            <a:buFontTx/>
            <a:buNone/>
          </a:pPr>
          <a:r>
            <a:rPr lang="en-US" sz="900" dirty="0">
              <a:latin typeface="+mj-lt"/>
            </a:rPr>
            <a:t>Remote biometric tool for individuals required to report location to CBSA</a:t>
          </a:r>
          <a:endParaRPr lang="en-CA" sz="900" dirty="0">
            <a:latin typeface="+mj-lt"/>
          </a:endParaRPr>
        </a:p>
      </dgm:t>
    </dgm:pt>
    <dgm:pt modelId="{04DB04D1-5E8D-49D7-BF50-FEAFE63374E6}" type="parTrans" cxnId="{5AE6DBA6-47C4-49FB-AE03-73FC601A5BB0}">
      <dgm:prSet/>
      <dgm:spPr/>
      <dgm:t>
        <a:bodyPr/>
        <a:lstStyle/>
        <a:p>
          <a:endParaRPr lang="en-CA" sz="1600"/>
        </a:p>
      </dgm:t>
    </dgm:pt>
    <dgm:pt modelId="{40302275-8446-44B8-B9EF-BCD27AA24DCB}" type="sibTrans" cxnId="{5AE6DBA6-47C4-49FB-AE03-73FC601A5BB0}">
      <dgm:prSet/>
      <dgm:spPr/>
      <dgm:t>
        <a:bodyPr/>
        <a:lstStyle/>
        <a:p>
          <a:endParaRPr lang="en-CA" sz="1600"/>
        </a:p>
      </dgm:t>
    </dgm:pt>
    <dgm:pt modelId="{538BA785-1866-488A-9C23-419C4C08C7D6}">
      <dgm:prSet phldrT="[Text]" custT="1"/>
      <dgm:spPr/>
      <dgm:t>
        <a:bodyPr/>
        <a:lstStyle/>
        <a:p>
          <a:pPr>
            <a:buClrTx/>
            <a:buSzTx/>
            <a:buFontTx/>
            <a:buNone/>
          </a:pPr>
          <a:r>
            <a:rPr kumimoji="0" lang="en-CA" sz="900" b="1" i="0" u="none" strike="noStrike" cap="none" spc="0" normalizeH="0" baseline="0" noProof="0">
              <a:ln/>
              <a:effectLst/>
              <a:uLnTx/>
              <a:uFillTx/>
              <a:latin typeface="+mj-lt"/>
              <a:ea typeface="+mn-ea"/>
              <a:cs typeface="+mn-cs"/>
            </a:rPr>
            <a:t>Global Affairs</a:t>
          </a:r>
        </a:p>
        <a:p>
          <a:pPr>
            <a:buClrTx/>
            <a:buSzTx/>
            <a:buFontTx/>
            <a:buNone/>
          </a:pPr>
          <a:r>
            <a:rPr kumimoji="0" lang="en-CA" sz="900" b="0" i="0" u="none" strike="noStrike" cap="none" spc="0" normalizeH="0" baseline="0" noProof="0">
              <a:ln/>
              <a:effectLst/>
              <a:uLnTx/>
              <a:uFillTx/>
              <a:latin typeface="+mj-lt"/>
              <a:ea typeface="+mn-ea"/>
              <a:cs typeface="+mn-cs"/>
            </a:rPr>
            <a:t>Intelligent document search and topic monitoring for crisis response </a:t>
          </a:r>
          <a:endParaRPr lang="en-CA" sz="900">
            <a:latin typeface="+mj-lt"/>
          </a:endParaRPr>
        </a:p>
      </dgm:t>
    </dgm:pt>
    <dgm:pt modelId="{2F43F928-6EB0-4560-8D3F-2008DAB1A8FC}" type="parTrans" cxnId="{88AE3EA5-A85D-43D2-8D4F-530AA5F1987D}">
      <dgm:prSet/>
      <dgm:spPr/>
      <dgm:t>
        <a:bodyPr/>
        <a:lstStyle/>
        <a:p>
          <a:endParaRPr lang="en-CA" sz="1600"/>
        </a:p>
      </dgm:t>
    </dgm:pt>
    <dgm:pt modelId="{25D90934-67D1-4C60-AE10-8ECF6F50B59C}" type="sibTrans" cxnId="{88AE3EA5-A85D-43D2-8D4F-530AA5F1987D}">
      <dgm:prSet/>
      <dgm:spPr/>
      <dgm:t>
        <a:bodyPr/>
        <a:lstStyle/>
        <a:p>
          <a:endParaRPr lang="en-CA" sz="1600"/>
        </a:p>
      </dgm:t>
    </dgm:pt>
    <dgm:pt modelId="{C724D995-7575-4804-84EC-407CF6295E50}">
      <dgm:prSet custT="1"/>
      <dgm:spPr/>
      <dgm:t>
        <a:bodyPr/>
        <a:lstStyle/>
        <a:p>
          <a:pPr>
            <a:buClrTx/>
            <a:buSzTx/>
            <a:buFontTx/>
            <a:buNone/>
          </a:pPr>
          <a:r>
            <a:rPr kumimoji="0" lang="en-CA" sz="900" b="1" i="0" u="none" strike="noStrike" cap="none" spc="0" normalizeH="0" baseline="0" noProof="0">
              <a:ln/>
              <a:effectLst/>
              <a:uLnTx/>
              <a:uFillTx/>
              <a:latin typeface="+mj-lt"/>
              <a:ea typeface="+mn-ea"/>
              <a:cs typeface="+mn-cs"/>
            </a:rPr>
            <a:t>Health Canada</a:t>
          </a:r>
        </a:p>
        <a:p>
          <a:pPr>
            <a:buClrTx/>
            <a:buSzTx/>
            <a:buFontTx/>
            <a:buNone/>
          </a:pPr>
          <a:r>
            <a:rPr lang="en-CA" sz="900">
              <a:latin typeface="+mj-lt"/>
            </a:rPr>
            <a:t>Signal detection through big data analytics for disease surveillance </a:t>
          </a:r>
        </a:p>
      </dgm:t>
    </dgm:pt>
    <dgm:pt modelId="{1A2D2141-03A7-40F0-BB91-9055028342D2}" type="parTrans" cxnId="{50B0AE07-4EBD-4BE9-9B5E-EB584238D9F2}">
      <dgm:prSet/>
      <dgm:spPr/>
      <dgm:t>
        <a:bodyPr/>
        <a:lstStyle/>
        <a:p>
          <a:endParaRPr lang="en-CA" sz="1600"/>
        </a:p>
      </dgm:t>
    </dgm:pt>
    <dgm:pt modelId="{15CAC55C-44D6-4198-831E-C8C7A58A7CC1}" type="sibTrans" cxnId="{50B0AE07-4EBD-4BE9-9B5E-EB584238D9F2}">
      <dgm:prSet/>
      <dgm:spPr/>
      <dgm:t>
        <a:bodyPr/>
        <a:lstStyle/>
        <a:p>
          <a:endParaRPr lang="en-CA" sz="1600"/>
        </a:p>
      </dgm:t>
    </dgm:pt>
    <dgm:pt modelId="{05677757-A24E-4CCC-887A-77E8217A9C94}">
      <dgm:prSet phldrT="[Text]" custT="1"/>
      <dgm:spPr/>
      <dgm:t>
        <a:bodyPr/>
        <a:lstStyle/>
        <a:p>
          <a:pPr>
            <a:buClrTx/>
            <a:buSzTx/>
            <a:buFontTx/>
            <a:buNone/>
          </a:pPr>
          <a:r>
            <a:rPr lang="en-US" sz="900" b="1">
              <a:latin typeface="+mj-lt"/>
            </a:rPr>
            <a:t>Housing, Infrastructure and Communities</a:t>
          </a:r>
        </a:p>
        <a:p>
          <a:pPr>
            <a:buClrTx/>
            <a:buSzTx/>
            <a:buFontTx/>
            <a:buNone/>
          </a:pPr>
          <a:r>
            <a:rPr lang="en-US" sz="900">
              <a:latin typeface="+mj-lt"/>
            </a:rPr>
            <a:t>Machine learning to detect anomalies from bridge sensors</a:t>
          </a:r>
          <a:endParaRPr lang="en-CA" sz="900">
            <a:latin typeface="+mj-lt"/>
          </a:endParaRPr>
        </a:p>
      </dgm:t>
    </dgm:pt>
    <dgm:pt modelId="{FE52D443-5395-45B6-8B96-0CF745E281D3}" type="parTrans" cxnId="{36DBE915-BFD1-4993-9452-6EB29C1F50AE}">
      <dgm:prSet/>
      <dgm:spPr/>
      <dgm:t>
        <a:bodyPr/>
        <a:lstStyle/>
        <a:p>
          <a:endParaRPr lang="en-CA" sz="1600"/>
        </a:p>
      </dgm:t>
    </dgm:pt>
    <dgm:pt modelId="{0758524B-B6DB-485D-A284-3FD5DC43263C}" type="sibTrans" cxnId="{36DBE915-BFD1-4993-9452-6EB29C1F50AE}">
      <dgm:prSet/>
      <dgm:spPr/>
      <dgm:t>
        <a:bodyPr/>
        <a:lstStyle/>
        <a:p>
          <a:endParaRPr lang="en-CA" sz="1600"/>
        </a:p>
      </dgm:t>
    </dgm:pt>
    <dgm:pt modelId="{E5494779-DAB2-49F4-BCBF-7C673556ABD2}">
      <dgm:prSet custT="1"/>
      <dgm:spPr/>
      <dgm:t>
        <a:bodyPr/>
        <a:lstStyle/>
        <a:p>
          <a:pPr>
            <a:buClrTx/>
            <a:buSzTx/>
            <a:buFontTx/>
            <a:buNone/>
          </a:pPr>
          <a:r>
            <a:rPr kumimoji="0" lang="en-US" sz="900" b="1" i="0" u="none" strike="noStrike" cap="none" spc="0" normalizeH="0" baseline="0" noProof="0">
              <a:ln/>
              <a:effectLst/>
              <a:uLnTx/>
              <a:uFillTx/>
              <a:latin typeface="+mj-lt"/>
              <a:ea typeface="+mn-ea"/>
              <a:cs typeface="+mn-cs"/>
            </a:rPr>
            <a:t>Public Services and Procurement</a:t>
          </a:r>
        </a:p>
        <a:p>
          <a:pPr>
            <a:buClrTx/>
            <a:buSzTx/>
            <a:buFontTx/>
            <a:buNone/>
          </a:pPr>
          <a:r>
            <a:rPr kumimoji="0" lang="en-CA" sz="900" b="0" i="0" u="none" strike="noStrike" cap="none" spc="0" normalizeH="0" baseline="0" noProof="0">
              <a:ln/>
              <a:effectLst/>
              <a:uLnTx/>
              <a:uFillTx/>
              <a:latin typeface="+mj-lt"/>
              <a:ea typeface="+mn-ea"/>
              <a:cs typeface="+mn-cs"/>
            </a:rPr>
            <a:t>Machine translation tool trained on GC data for public servants</a:t>
          </a:r>
        </a:p>
      </dgm:t>
    </dgm:pt>
    <dgm:pt modelId="{9FFD47D6-77E2-491F-A2C5-854B7B990FDD}" type="parTrans" cxnId="{49CBE02B-01E4-4474-9856-8FB45266AF96}">
      <dgm:prSet/>
      <dgm:spPr/>
      <dgm:t>
        <a:bodyPr/>
        <a:lstStyle/>
        <a:p>
          <a:endParaRPr lang="en-CA" sz="1600"/>
        </a:p>
      </dgm:t>
    </dgm:pt>
    <dgm:pt modelId="{2DBAFA63-896B-4FE4-91C1-5F07EB83FB1E}" type="sibTrans" cxnId="{49CBE02B-01E4-4474-9856-8FB45266AF96}">
      <dgm:prSet/>
      <dgm:spPr/>
      <dgm:t>
        <a:bodyPr/>
        <a:lstStyle/>
        <a:p>
          <a:endParaRPr lang="en-CA" sz="1600"/>
        </a:p>
      </dgm:t>
    </dgm:pt>
    <dgm:pt modelId="{DAD980CF-9850-460C-AA1B-8E85008EF105}">
      <dgm:prSet custT="1"/>
      <dgm:spPr/>
      <dgm:t>
        <a:bodyPr/>
        <a:lstStyle/>
        <a:p>
          <a:pPr>
            <a:buClrTx/>
            <a:buSzTx/>
            <a:buFontTx/>
            <a:buNone/>
          </a:pPr>
          <a:r>
            <a:rPr kumimoji="0" lang="en-US" sz="900" b="1" i="0" u="none" strike="noStrike" cap="none" spc="0" normalizeH="0" baseline="0" noProof="0" dirty="0">
              <a:ln/>
              <a:effectLst/>
              <a:uLnTx/>
              <a:uFillTx/>
              <a:latin typeface="+mj-lt"/>
              <a:ea typeface="+mn-ea"/>
              <a:cs typeface="+mn-cs"/>
            </a:rPr>
            <a:t>Shared Services Canada</a:t>
          </a:r>
        </a:p>
        <a:p>
          <a:pPr>
            <a:buClrTx/>
            <a:buSzTx/>
            <a:buFontTx/>
            <a:buNone/>
          </a:pPr>
          <a:r>
            <a:rPr kumimoji="0" lang="en-CA" sz="900" b="0" i="0" u="none" strike="noStrike" cap="none" spc="0" normalizeH="0" baseline="0" noProof="0" dirty="0">
              <a:ln/>
              <a:effectLst/>
              <a:uLnTx/>
              <a:uFillTx/>
              <a:latin typeface="+mj-lt"/>
              <a:ea typeface="+mn-ea"/>
              <a:cs typeface="+mn-cs"/>
            </a:rPr>
            <a:t>Generative AI chatbot for potential GC-wide use </a:t>
          </a:r>
        </a:p>
      </dgm:t>
    </dgm:pt>
    <dgm:pt modelId="{1EC7B402-5488-430B-AD5B-F567E32BFE04}" type="parTrans" cxnId="{7B508DD9-BF7C-4231-9044-7E17891EFDBD}">
      <dgm:prSet/>
      <dgm:spPr/>
      <dgm:t>
        <a:bodyPr/>
        <a:lstStyle/>
        <a:p>
          <a:endParaRPr lang="en-CA" sz="1600"/>
        </a:p>
      </dgm:t>
    </dgm:pt>
    <dgm:pt modelId="{A60AC81C-9055-40E1-ADB7-5C652213C94F}" type="sibTrans" cxnId="{7B508DD9-BF7C-4231-9044-7E17891EFDBD}">
      <dgm:prSet/>
      <dgm:spPr/>
      <dgm:t>
        <a:bodyPr/>
        <a:lstStyle/>
        <a:p>
          <a:endParaRPr lang="en-CA" sz="1600"/>
        </a:p>
      </dgm:t>
    </dgm:pt>
    <dgm:pt modelId="{A531BA3A-199D-406A-81E8-052D9EFBC6A4}" type="pres">
      <dgm:prSet presAssocID="{35272203-8B92-43FB-99CC-0BFCCE10EF88}" presName="Name0" presStyleCnt="0">
        <dgm:presLayoutVars>
          <dgm:dir/>
          <dgm:resizeHandles val="exact"/>
        </dgm:presLayoutVars>
      </dgm:prSet>
      <dgm:spPr/>
    </dgm:pt>
    <dgm:pt modelId="{1D9ED2C7-CFD6-4FDD-A410-4E6285BF6A51}" type="pres">
      <dgm:prSet presAssocID="{7AEBAB65-FAF3-42BB-AB04-8752246EF4EA}" presName="composite" presStyleCnt="0"/>
      <dgm:spPr/>
    </dgm:pt>
    <dgm:pt modelId="{8221F0D5-EADF-4F3F-B0BC-128F46F73F39}" type="pres">
      <dgm:prSet presAssocID="{7AEBAB65-FAF3-42BB-AB04-8752246EF4EA}" presName="rect1" presStyleLbl="trAlignAcc1" presStyleIdx="0" presStyleCnt="18">
        <dgm:presLayoutVars>
          <dgm:bulletEnabled val="1"/>
        </dgm:presLayoutVars>
      </dgm:prSet>
      <dgm:spPr/>
    </dgm:pt>
    <dgm:pt modelId="{AE87F4D5-9257-4959-8E87-0E104C90856E}" type="pres">
      <dgm:prSet presAssocID="{7AEBAB65-FAF3-42BB-AB04-8752246EF4EA}" presName="rect2" presStyleLbl="fgImgPlace1" presStyleIdx="0" presStyleCnt="18" custLinFactNeighborX="5016" custLinFactNeighborY="1115"/>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pt>
    <dgm:pt modelId="{E077FDFA-C82D-46A0-85B3-227CD8AB42D6}" type="pres">
      <dgm:prSet presAssocID="{9FF1F374-9113-4820-AD66-7B491E6EE5C7}" presName="sibTrans" presStyleCnt="0"/>
      <dgm:spPr/>
    </dgm:pt>
    <dgm:pt modelId="{4DA904ED-8112-421E-958C-51ED0ADCFEA2}" type="pres">
      <dgm:prSet presAssocID="{9604EA14-4AD6-4F3D-ABBD-ACFAF122FDC2}" presName="composite" presStyleCnt="0"/>
      <dgm:spPr/>
    </dgm:pt>
    <dgm:pt modelId="{F311A8B7-871A-4A1B-8006-4B19AEF3C0EF}" type="pres">
      <dgm:prSet presAssocID="{9604EA14-4AD6-4F3D-ABBD-ACFAF122FDC2}" presName="rect1" presStyleLbl="trAlignAcc1" presStyleIdx="1" presStyleCnt="18">
        <dgm:presLayoutVars>
          <dgm:bulletEnabled val="1"/>
        </dgm:presLayoutVars>
      </dgm:prSet>
      <dgm:spPr/>
    </dgm:pt>
    <dgm:pt modelId="{CB2895AD-369B-4E06-B69C-D53BBB02D524}" type="pres">
      <dgm:prSet presAssocID="{9604EA14-4AD6-4F3D-ABBD-ACFAF122FDC2}" presName="rect2" presStyleLbl="fgImgPlace1" presStyleIdx="1" presStyleCnt="18"/>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pt>
    <dgm:pt modelId="{B0159A09-B2AF-4A8B-AA4B-8E8B65DE44FE}" type="pres">
      <dgm:prSet presAssocID="{40302275-8446-44B8-B9EF-BCD27AA24DCB}" presName="sibTrans" presStyleCnt="0"/>
      <dgm:spPr/>
    </dgm:pt>
    <dgm:pt modelId="{389EC1C1-DB6B-449F-8133-84F1BD35A0AE}" type="pres">
      <dgm:prSet presAssocID="{869C726D-431E-465C-A460-07032EB2AF56}" presName="composite" presStyleCnt="0"/>
      <dgm:spPr/>
    </dgm:pt>
    <dgm:pt modelId="{6CF2FBEF-9BE4-44FF-B573-30F9A6B1F84A}" type="pres">
      <dgm:prSet presAssocID="{869C726D-431E-465C-A460-07032EB2AF56}" presName="rect1" presStyleLbl="trAlignAcc1" presStyleIdx="2" presStyleCnt="18">
        <dgm:presLayoutVars>
          <dgm:bulletEnabled val="1"/>
        </dgm:presLayoutVars>
      </dgm:prSet>
      <dgm:spPr/>
    </dgm:pt>
    <dgm:pt modelId="{3A3B216E-280C-408E-9426-5F16F6431174}" type="pres">
      <dgm:prSet presAssocID="{869C726D-431E-465C-A460-07032EB2AF56}" presName="rect2" presStyleLbl="fgImgPlace1" presStyleIdx="2" presStyleCnt="18"/>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pt>
    <dgm:pt modelId="{7E26EE86-A29D-46C6-8836-F2D79499CF34}" type="pres">
      <dgm:prSet presAssocID="{7C706372-6E10-4D01-831A-759DF1FAA3CA}" presName="sibTrans" presStyleCnt="0"/>
      <dgm:spPr/>
    </dgm:pt>
    <dgm:pt modelId="{F09D7319-D3E9-4E98-AB61-E3E278760DF9}" type="pres">
      <dgm:prSet presAssocID="{6B29B972-835C-4122-99D5-1B9CBC1EEA23}" presName="composite" presStyleCnt="0"/>
      <dgm:spPr/>
    </dgm:pt>
    <dgm:pt modelId="{BE271E4C-25FD-46EE-8FB8-72FE1D2F6D02}" type="pres">
      <dgm:prSet presAssocID="{6B29B972-835C-4122-99D5-1B9CBC1EEA23}" presName="rect1" presStyleLbl="trAlignAcc1" presStyleIdx="3" presStyleCnt="18">
        <dgm:presLayoutVars>
          <dgm:bulletEnabled val="1"/>
        </dgm:presLayoutVars>
      </dgm:prSet>
      <dgm:spPr/>
    </dgm:pt>
    <dgm:pt modelId="{8B9D6AEB-BEBC-4D36-8EE5-0ADF934BF3C3}" type="pres">
      <dgm:prSet presAssocID="{6B29B972-835C-4122-99D5-1B9CBC1EEA23}" presName="rect2" presStyleLbl="fgImgPlace1" presStyleIdx="3" presStyleCnt="18"/>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pt>
    <dgm:pt modelId="{75C35374-B423-4FBE-BCB8-93898ED4AE3D}" type="pres">
      <dgm:prSet presAssocID="{BBE5523D-2FE7-4D88-8A6E-A7460BDEFB33}" presName="sibTrans" presStyleCnt="0"/>
      <dgm:spPr/>
    </dgm:pt>
    <dgm:pt modelId="{AF9F8F0B-A668-4974-805A-157B1477D10B}" type="pres">
      <dgm:prSet presAssocID="{D682EBC3-7C14-43E4-BC5E-AF11AF9837B9}" presName="composite" presStyleCnt="0"/>
      <dgm:spPr/>
    </dgm:pt>
    <dgm:pt modelId="{9F3AA02D-EE18-4762-8973-F78A8AC2F85A}" type="pres">
      <dgm:prSet presAssocID="{D682EBC3-7C14-43E4-BC5E-AF11AF9837B9}" presName="rect1" presStyleLbl="trAlignAcc1" presStyleIdx="4" presStyleCnt="18">
        <dgm:presLayoutVars>
          <dgm:bulletEnabled val="1"/>
        </dgm:presLayoutVars>
      </dgm:prSet>
      <dgm:spPr/>
    </dgm:pt>
    <dgm:pt modelId="{45219357-5F48-4869-8BF6-B953DBE45A08}" type="pres">
      <dgm:prSet presAssocID="{D682EBC3-7C14-43E4-BC5E-AF11AF9837B9}" presName="rect2" presStyleLbl="fgImgPlace1" presStyleIdx="4" presStyleCnt="1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dgm:spPr>
    </dgm:pt>
    <dgm:pt modelId="{1DCD590B-A240-4E09-8A03-AA0F3C8D9E9A}" type="pres">
      <dgm:prSet presAssocID="{4E7C6834-9BA0-49F2-9C55-EBCF6D35EBE6}" presName="sibTrans" presStyleCnt="0"/>
      <dgm:spPr/>
    </dgm:pt>
    <dgm:pt modelId="{FA70B138-3EA9-41B3-9ED7-FBBEAA333EE7}" type="pres">
      <dgm:prSet presAssocID="{B3EB2425-8D5A-4C37-A98C-067432A11BA6}" presName="composite" presStyleCnt="0"/>
      <dgm:spPr/>
    </dgm:pt>
    <dgm:pt modelId="{EB8A4B7A-5FB1-4D0C-8F9A-09F7747816B7}" type="pres">
      <dgm:prSet presAssocID="{B3EB2425-8D5A-4C37-A98C-067432A11BA6}" presName="rect1" presStyleLbl="trAlignAcc1" presStyleIdx="5" presStyleCnt="18" custLinFactNeighborY="7430">
        <dgm:presLayoutVars>
          <dgm:bulletEnabled val="1"/>
        </dgm:presLayoutVars>
      </dgm:prSet>
      <dgm:spPr/>
    </dgm:pt>
    <dgm:pt modelId="{4788E714-E842-43B9-98EE-5C3D01CF4670}" type="pres">
      <dgm:prSet presAssocID="{B3EB2425-8D5A-4C37-A98C-067432A11BA6}" presName="rect2" presStyleLbl="fgImgPlace1" presStyleIdx="5" presStyleCnt="18" custScaleY="63669" custLinFactNeighborX="17119" custLinFactNeighborY="8050"/>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t="-2000" b="-2000"/>
          </a:stretch>
        </a:blipFill>
      </dgm:spPr>
    </dgm:pt>
    <dgm:pt modelId="{9AB3CF67-A8FF-4753-B41A-FFED7867CB53}" type="pres">
      <dgm:prSet presAssocID="{FA4F49A6-EF72-418C-A343-622BAAF67679}" presName="sibTrans" presStyleCnt="0"/>
      <dgm:spPr/>
    </dgm:pt>
    <dgm:pt modelId="{0D22CCF3-890C-4F9C-AA38-68EF3C015F78}" type="pres">
      <dgm:prSet presAssocID="{12DBB195-2340-4EB2-AA9B-942F204E5657}" presName="composite" presStyleCnt="0"/>
      <dgm:spPr/>
    </dgm:pt>
    <dgm:pt modelId="{A170C5B1-DC7D-4952-B5D7-6D2BE13F7631}" type="pres">
      <dgm:prSet presAssocID="{12DBB195-2340-4EB2-AA9B-942F204E5657}" presName="rect1" presStyleLbl="trAlignAcc1" presStyleIdx="6" presStyleCnt="18">
        <dgm:presLayoutVars>
          <dgm:bulletEnabled val="1"/>
        </dgm:presLayoutVars>
      </dgm:prSet>
      <dgm:spPr/>
    </dgm:pt>
    <dgm:pt modelId="{0278B405-6B7B-4441-9DA6-6048734FF2E6}" type="pres">
      <dgm:prSet presAssocID="{12DBB195-2340-4EB2-AA9B-942F204E5657}" presName="rect2" presStyleLbl="fgImgPlace1" presStyleIdx="6" presStyleCnt="1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dgm:spPr>
    </dgm:pt>
    <dgm:pt modelId="{8143651F-525A-419C-988F-04B876B673A1}" type="pres">
      <dgm:prSet presAssocID="{B2DF8BF3-100B-4E38-A1E2-250151FCB41E}" presName="sibTrans" presStyleCnt="0"/>
      <dgm:spPr/>
    </dgm:pt>
    <dgm:pt modelId="{45C01E8B-E4AD-49FE-93ED-3C6AADC565F1}" type="pres">
      <dgm:prSet presAssocID="{AD4EA07D-DCA5-4F90-87C9-CB5F992D373F}" presName="composite" presStyleCnt="0"/>
      <dgm:spPr/>
    </dgm:pt>
    <dgm:pt modelId="{4B1815BB-8B1D-425C-90D9-C9D6C2F5AEC7}" type="pres">
      <dgm:prSet presAssocID="{AD4EA07D-DCA5-4F90-87C9-CB5F992D373F}" presName="rect1" presStyleLbl="trAlignAcc1" presStyleIdx="7" presStyleCnt="18">
        <dgm:presLayoutVars>
          <dgm:bulletEnabled val="1"/>
        </dgm:presLayoutVars>
      </dgm:prSet>
      <dgm:spPr/>
    </dgm:pt>
    <dgm:pt modelId="{2E767E05-3CBE-48F1-B3DD-A2AB3F85E453}" type="pres">
      <dgm:prSet presAssocID="{AD4EA07D-DCA5-4F90-87C9-CB5F992D373F}" presName="rect2" presStyleLbl="fgImgPlace1" presStyleIdx="7" presStyleCnt="18"/>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l="-25000" r="-25000"/>
          </a:stretch>
        </a:blipFill>
      </dgm:spPr>
    </dgm:pt>
    <dgm:pt modelId="{657EFD6F-ECB7-413D-8933-40F703F55A62}" type="pres">
      <dgm:prSet presAssocID="{C92FC1B4-5CF8-4AF1-9EE2-755ED37C1CF2}" presName="sibTrans" presStyleCnt="0"/>
      <dgm:spPr/>
    </dgm:pt>
    <dgm:pt modelId="{FF1AF15D-F558-424D-8C6C-3961817B6BDF}" type="pres">
      <dgm:prSet presAssocID="{538BA785-1866-488A-9C23-419C4C08C7D6}" presName="composite" presStyleCnt="0"/>
      <dgm:spPr/>
    </dgm:pt>
    <dgm:pt modelId="{17C7233C-7EA4-415E-BE40-7AF5F1D82FA5}" type="pres">
      <dgm:prSet presAssocID="{538BA785-1866-488A-9C23-419C4C08C7D6}" presName="rect1" presStyleLbl="trAlignAcc1" presStyleIdx="8" presStyleCnt="18">
        <dgm:presLayoutVars>
          <dgm:bulletEnabled val="1"/>
        </dgm:presLayoutVars>
      </dgm:prSet>
      <dgm:spPr/>
    </dgm:pt>
    <dgm:pt modelId="{BD05CE02-08FF-41EE-83EF-2529E5D68128}" type="pres">
      <dgm:prSet presAssocID="{538BA785-1866-488A-9C23-419C4C08C7D6}" presName="rect2" presStyleLbl="fgImgPlace1" presStyleIdx="8" presStyleCnt="18"/>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l="-25000" r="-25000"/>
          </a:stretch>
        </a:blipFill>
      </dgm:spPr>
    </dgm:pt>
    <dgm:pt modelId="{903ADBD3-E859-448F-AA97-4BF0C5D04F71}" type="pres">
      <dgm:prSet presAssocID="{25D90934-67D1-4C60-AE10-8ECF6F50B59C}" presName="sibTrans" presStyleCnt="0"/>
      <dgm:spPr/>
    </dgm:pt>
    <dgm:pt modelId="{42186589-CF96-40CB-9FAD-25010A45E4A6}" type="pres">
      <dgm:prSet presAssocID="{C724D995-7575-4804-84EC-407CF6295E50}" presName="composite" presStyleCnt="0"/>
      <dgm:spPr/>
    </dgm:pt>
    <dgm:pt modelId="{9AE7D31C-2E4B-4BC0-AE69-D976AB5CDE20}" type="pres">
      <dgm:prSet presAssocID="{C724D995-7575-4804-84EC-407CF6295E50}" presName="rect1" presStyleLbl="trAlignAcc1" presStyleIdx="9" presStyleCnt="18">
        <dgm:presLayoutVars>
          <dgm:bulletEnabled val="1"/>
        </dgm:presLayoutVars>
      </dgm:prSet>
      <dgm:spPr/>
    </dgm:pt>
    <dgm:pt modelId="{084AF2DD-0156-41D1-9DF5-5A181372F0BD}" type="pres">
      <dgm:prSet presAssocID="{C724D995-7575-4804-84EC-407CF6295E50}" presName="rect2" presStyleLbl="fgImgPlace1" presStyleIdx="9" presStyleCnt="18"/>
      <dgm:spPr>
        <a:blipFill>
          <a:blip xmlns:r="http://schemas.openxmlformats.org/officeDocument/2006/relationships" r:embed="rId19">
            <a:extLst>
              <a:ext uri="{96DAC541-7B7A-43D3-8B79-37D633B846F1}">
                <asvg:svgBlip xmlns:asvg="http://schemas.microsoft.com/office/drawing/2016/SVG/main" r:embed="rId20"/>
              </a:ext>
            </a:extLst>
          </a:blip>
          <a:srcRect/>
          <a:stretch>
            <a:fillRect l="-25000" r="-25000"/>
          </a:stretch>
        </a:blipFill>
      </dgm:spPr>
    </dgm:pt>
    <dgm:pt modelId="{3CC36098-DACD-44BF-B904-455B21A71786}" type="pres">
      <dgm:prSet presAssocID="{15CAC55C-44D6-4198-831E-C8C7A58A7CC1}" presName="sibTrans" presStyleCnt="0"/>
      <dgm:spPr/>
    </dgm:pt>
    <dgm:pt modelId="{5C9E5C52-4250-406B-BBDB-3313F42541D6}" type="pres">
      <dgm:prSet presAssocID="{05677757-A24E-4CCC-887A-77E8217A9C94}" presName="composite" presStyleCnt="0"/>
      <dgm:spPr/>
    </dgm:pt>
    <dgm:pt modelId="{87517162-10C5-43B2-85BF-ABF7EC182836}" type="pres">
      <dgm:prSet presAssocID="{05677757-A24E-4CCC-887A-77E8217A9C94}" presName="rect1" presStyleLbl="trAlignAcc1" presStyleIdx="10" presStyleCnt="18">
        <dgm:presLayoutVars>
          <dgm:bulletEnabled val="1"/>
        </dgm:presLayoutVars>
      </dgm:prSet>
      <dgm:spPr/>
    </dgm:pt>
    <dgm:pt modelId="{1F77C5A7-955A-42F8-B708-B85CBEC76526}" type="pres">
      <dgm:prSet presAssocID="{05677757-A24E-4CCC-887A-77E8217A9C94}" presName="rect2" presStyleLbl="fgImgPlace1" presStyleIdx="10" presStyleCnt="18"/>
      <dgm:spPr>
        <a:blipFill>
          <a:blip xmlns:r="http://schemas.openxmlformats.org/officeDocument/2006/relationships" r:embed="rId21">
            <a:extLst>
              <a:ext uri="{96DAC541-7B7A-43D3-8B79-37D633B846F1}">
                <asvg:svgBlip xmlns:asvg="http://schemas.microsoft.com/office/drawing/2016/SVG/main" r:embed="rId22"/>
              </a:ext>
            </a:extLst>
          </a:blip>
          <a:srcRect/>
          <a:stretch>
            <a:fillRect l="-25000" r="-25000"/>
          </a:stretch>
        </a:blipFill>
      </dgm:spPr>
    </dgm:pt>
    <dgm:pt modelId="{D548AF86-900A-43FE-8DAC-AB469AB1CC5E}" type="pres">
      <dgm:prSet presAssocID="{0758524B-B6DB-485D-A284-3FD5DC43263C}" presName="sibTrans" presStyleCnt="0"/>
      <dgm:spPr/>
    </dgm:pt>
    <dgm:pt modelId="{E829299F-8964-4F1A-AEA9-B1D1042E4CDD}" type="pres">
      <dgm:prSet presAssocID="{A62B347E-0215-4DCB-BDB0-785B91BC9236}" presName="composite" presStyleCnt="0"/>
      <dgm:spPr/>
    </dgm:pt>
    <dgm:pt modelId="{BA05C2B0-4655-468C-B217-5D9A1733B615}" type="pres">
      <dgm:prSet presAssocID="{A62B347E-0215-4DCB-BDB0-785B91BC9236}" presName="rect1" presStyleLbl="trAlignAcc1" presStyleIdx="11" presStyleCnt="18" custLinFactNeighborX="-387" custLinFactNeighborY="6192">
        <dgm:presLayoutVars>
          <dgm:bulletEnabled val="1"/>
        </dgm:presLayoutVars>
      </dgm:prSet>
      <dgm:spPr/>
    </dgm:pt>
    <dgm:pt modelId="{8C60DFCC-10B2-4AC9-93A0-F6056F2A3B2B}" type="pres">
      <dgm:prSet presAssocID="{A62B347E-0215-4DCB-BDB0-785B91BC9236}" presName="rect2" presStyleLbl="fgImgPlace1" presStyleIdx="11" presStyleCnt="18" custScaleY="90242" custLinFactNeighborX="-1271" custLinFactNeighborY="11791"/>
      <dgm:spPr>
        <a:blipFill>
          <a:blip xmlns:r="http://schemas.openxmlformats.org/officeDocument/2006/relationships" r:embed="rId23">
            <a:extLst>
              <a:ext uri="{96DAC541-7B7A-43D3-8B79-37D633B846F1}">
                <asvg:svgBlip xmlns:asvg="http://schemas.microsoft.com/office/drawing/2016/SVG/main" r:embed="rId24"/>
              </a:ext>
            </a:extLst>
          </a:blip>
          <a:srcRect/>
          <a:stretch>
            <a:fillRect t="-2000" b="-2000"/>
          </a:stretch>
        </a:blipFill>
      </dgm:spPr>
    </dgm:pt>
    <dgm:pt modelId="{7FD88DFF-849D-412F-98FF-74EFDE58C3F7}" type="pres">
      <dgm:prSet presAssocID="{E551E84F-89FE-4E8F-874E-1E2282446F8E}" presName="sibTrans" presStyleCnt="0"/>
      <dgm:spPr/>
    </dgm:pt>
    <dgm:pt modelId="{8B69748E-9BAC-42E3-A356-F4EF1549B3A7}" type="pres">
      <dgm:prSet presAssocID="{20BC3743-386A-498F-8316-58F6FD077BD6}" presName="composite" presStyleCnt="0"/>
      <dgm:spPr/>
    </dgm:pt>
    <dgm:pt modelId="{BDDD4651-B988-4678-9746-4056DA20B0F1}" type="pres">
      <dgm:prSet presAssocID="{20BC3743-386A-498F-8316-58F6FD077BD6}" presName="rect1" presStyleLbl="trAlignAcc1" presStyleIdx="12" presStyleCnt="18">
        <dgm:presLayoutVars>
          <dgm:bulletEnabled val="1"/>
        </dgm:presLayoutVars>
      </dgm:prSet>
      <dgm:spPr/>
    </dgm:pt>
    <dgm:pt modelId="{59C67000-2DC1-49C9-9564-E92EF6E54D91}" type="pres">
      <dgm:prSet presAssocID="{20BC3743-386A-498F-8316-58F6FD077BD6}" presName="rect2" presStyleLbl="fgImgPlace1" presStyleIdx="12" presStyleCnt="18"/>
      <dgm:spPr>
        <a:blipFill>
          <a:blip xmlns:r="http://schemas.openxmlformats.org/officeDocument/2006/relationships" r:embed="rId25">
            <a:extLst>
              <a:ext uri="{96DAC541-7B7A-43D3-8B79-37D633B846F1}">
                <asvg:svgBlip xmlns:asvg="http://schemas.microsoft.com/office/drawing/2016/SVG/main" r:embed="rId26"/>
              </a:ext>
            </a:extLst>
          </a:blip>
          <a:srcRect/>
          <a:stretch>
            <a:fillRect l="-25000" r="-25000"/>
          </a:stretch>
        </a:blipFill>
      </dgm:spPr>
    </dgm:pt>
    <dgm:pt modelId="{264BA648-A66E-42B9-8590-3BFF46EFACF8}" type="pres">
      <dgm:prSet presAssocID="{76BC6B96-748A-4EB5-B2F7-7668E244E645}" presName="sibTrans" presStyleCnt="0"/>
      <dgm:spPr/>
    </dgm:pt>
    <dgm:pt modelId="{4D2B9059-C273-404A-A771-46E21DD3352E}" type="pres">
      <dgm:prSet presAssocID="{08DB1A2C-E30D-456C-9594-229972667259}" presName="composite" presStyleCnt="0"/>
      <dgm:spPr/>
    </dgm:pt>
    <dgm:pt modelId="{EC3A0B58-BF70-428A-A51F-B2BF9600EB0D}" type="pres">
      <dgm:prSet presAssocID="{08DB1A2C-E30D-456C-9594-229972667259}" presName="rect1" presStyleLbl="trAlignAcc1" presStyleIdx="13" presStyleCnt="18">
        <dgm:presLayoutVars>
          <dgm:bulletEnabled val="1"/>
        </dgm:presLayoutVars>
      </dgm:prSet>
      <dgm:spPr/>
    </dgm:pt>
    <dgm:pt modelId="{66633AB2-0F77-4714-A8C5-34D83EC7AE37}" type="pres">
      <dgm:prSet presAssocID="{08DB1A2C-E30D-456C-9594-229972667259}" presName="rect2" presStyleLbl="fgImgPlace1" presStyleIdx="13" presStyleCnt="18"/>
      <dgm:spPr>
        <a:blipFill>
          <a:blip xmlns:r="http://schemas.openxmlformats.org/officeDocument/2006/relationships" r:embed="rId27">
            <a:extLst>
              <a:ext uri="{96DAC541-7B7A-43D3-8B79-37D633B846F1}">
                <asvg:svgBlip xmlns:asvg="http://schemas.microsoft.com/office/drawing/2016/SVG/main" r:embed="rId28"/>
              </a:ext>
            </a:extLst>
          </a:blip>
          <a:srcRect/>
          <a:stretch>
            <a:fillRect l="-25000" r="-25000"/>
          </a:stretch>
        </a:blipFill>
      </dgm:spPr>
    </dgm:pt>
    <dgm:pt modelId="{AD9D0C78-FF27-455E-B0B5-03F6E7235444}" type="pres">
      <dgm:prSet presAssocID="{EA614E60-9CAC-46B0-B02A-62E1D698E728}" presName="sibTrans" presStyleCnt="0"/>
      <dgm:spPr/>
    </dgm:pt>
    <dgm:pt modelId="{50F52FD3-E8FF-42F9-9D81-B1955CF1D36D}" type="pres">
      <dgm:prSet presAssocID="{E5494779-DAB2-49F4-BCBF-7C673556ABD2}" presName="composite" presStyleCnt="0"/>
      <dgm:spPr/>
    </dgm:pt>
    <dgm:pt modelId="{23D6E605-89E4-4A55-A40E-CFEC2BD76D85}" type="pres">
      <dgm:prSet presAssocID="{E5494779-DAB2-49F4-BCBF-7C673556ABD2}" presName="rect1" presStyleLbl="trAlignAcc1" presStyleIdx="14" presStyleCnt="18">
        <dgm:presLayoutVars>
          <dgm:bulletEnabled val="1"/>
        </dgm:presLayoutVars>
      </dgm:prSet>
      <dgm:spPr/>
    </dgm:pt>
    <dgm:pt modelId="{B8F7AE5B-A704-421E-A301-2ABA7F01C939}" type="pres">
      <dgm:prSet presAssocID="{E5494779-DAB2-49F4-BCBF-7C673556ABD2}" presName="rect2" presStyleLbl="fgImgPlace1" presStyleIdx="14" presStyleCnt="18"/>
      <dgm:spPr>
        <a:blipFill>
          <a:blip xmlns:r="http://schemas.openxmlformats.org/officeDocument/2006/relationships" r:embed="rId29">
            <a:extLst>
              <a:ext uri="{96DAC541-7B7A-43D3-8B79-37D633B846F1}">
                <asvg:svgBlip xmlns:asvg="http://schemas.microsoft.com/office/drawing/2016/SVG/main" r:embed="rId30"/>
              </a:ext>
            </a:extLst>
          </a:blip>
          <a:srcRect/>
          <a:stretch>
            <a:fillRect l="-25000" r="-25000"/>
          </a:stretch>
        </a:blipFill>
      </dgm:spPr>
    </dgm:pt>
    <dgm:pt modelId="{E09689A7-D866-4CDA-A4CC-16EA6F92572A}" type="pres">
      <dgm:prSet presAssocID="{2DBAFA63-896B-4FE4-91C1-5F07EB83FB1E}" presName="sibTrans" presStyleCnt="0"/>
      <dgm:spPr/>
    </dgm:pt>
    <dgm:pt modelId="{AB014B96-E8B6-40B4-8322-CAF59DA0A3BD}" type="pres">
      <dgm:prSet presAssocID="{DAD980CF-9850-460C-AA1B-8E85008EF105}" presName="composite" presStyleCnt="0"/>
      <dgm:spPr/>
    </dgm:pt>
    <dgm:pt modelId="{27E4B19C-D438-4F52-BEC7-B1E9D21A8EDA}" type="pres">
      <dgm:prSet presAssocID="{DAD980CF-9850-460C-AA1B-8E85008EF105}" presName="rect1" presStyleLbl="trAlignAcc1" presStyleIdx="15" presStyleCnt="18">
        <dgm:presLayoutVars>
          <dgm:bulletEnabled val="1"/>
        </dgm:presLayoutVars>
      </dgm:prSet>
      <dgm:spPr/>
    </dgm:pt>
    <dgm:pt modelId="{0A38DEA3-FECD-4A4A-9EDE-73D438078015}" type="pres">
      <dgm:prSet presAssocID="{DAD980CF-9850-460C-AA1B-8E85008EF105}" presName="rect2" presStyleLbl="fgImgPlace1" presStyleIdx="15" presStyleCnt="18"/>
      <dgm:spPr>
        <a:blipFill>
          <a:blip xmlns:r="http://schemas.openxmlformats.org/officeDocument/2006/relationships" r:embed="rId31">
            <a:extLst>
              <a:ext uri="{96DAC541-7B7A-43D3-8B79-37D633B846F1}">
                <asvg:svgBlip xmlns:asvg="http://schemas.microsoft.com/office/drawing/2016/SVG/main" r:embed="rId32"/>
              </a:ext>
            </a:extLst>
          </a:blip>
          <a:srcRect/>
          <a:stretch>
            <a:fillRect l="-25000" r="-25000"/>
          </a:stretch>
        </a:blipFill>
      </dgm:spPr>
    </dgm:pt>
    <dgm:pt modelId="{1A215E47-6587-4B18-B5C4-092E74A6DCD6}" type="pres">
      <dgm:prSet presAssocID="{A60AC81C-9055-40E1-ADB7-5C652213C94F}" presName="sibTrans" presStyleCnt="0"/>
      <dgm:spPr/>
    </dgm:pt>
    <dgm:pt modelId="{62B7EB15-13B2-4E39-8DA1-9C9A53916464}" type="pres">
      <dgm:prSet presAssocID="{9FAAFEBF-1CAC-46A2-8D1E-1E497E4A8DC8}" presName="composite" presStyleCnt="0"/>
      <dgm:spPr/>
    </dgm:pt>
    <dgm:pt modelId="{B458ED64-205C-4C36-BBD3-8D4ADBAD9886}" type="pres">
      <dgm:prSet presAssocID="{9FAAFEBF-1CAC-46A2-8D1E-1E497E4A8DC8}" presName="rect1" presStyleLbl="trAlignAcc1" presStyleIdx="16" presStyleCnt="18">
        <dgm:presLayoutVars>
          <dgm:bulletEnabled val="1"/>
        </dgm:presLayoutVars>
      </dgm:prSet>
      <dgm:spPr/>
    </dgm:pt>
    <dgm:pt modelId="{1FA76928-E62F-4AE5-8E2B-D7F67E72E986}" type="pres">
      <dgm:prSet presAssocID="{9FAAFEBF-1CAC-46A2-8D1E-1E497E4A8DC8}" presName="rect2" presStyleLbl="fgImgPlace1" presStyleIdx="16" presStyleCnt="18"/>
      <dgm:spPr>
        <a:blipFill>
          <a:blip xmlns:r="http://schemas.openxmlformats.org/officeDocument/2006/relationships" r:embed="rId33">
            <a:extLst>
              <a:ext uri="{96DAC541-7B7A-43D3-8B79-37D633B846F1}">
                <asvg:svgBlip xmlns:asvg="http://schemas.microsoft.com/office/drawing/2016/SVG/main" r:embed="rId34"/>
              </a:ext>
            </a:extLst>
          </a:blip>
          <a:srcRect/>
          <a:stretch>
            <a:fillRect l="-25000" r="-25000"/>
          </a:stretch>
        </a:blipFill>
      </dgm:spPr>
    </dgm:pt>
    <dgm:pt modelId="{5CDE6AEF-8A2B-44BD-B286-F0CE561922E7}" type="pres">
      <dgm:prSet presAssocID="{301C5978-665E-4189-9F58-3ADD5E713B68}" presName="sibTrans" presStyleCnt="0"/>
      <dgm:spPr/>
    </dgm:pt>
    <dgm:pt modelId="{9601E9FF-67D5-4C7C-A578-0D3A12D04828}" type="pres">
      <dgm:prSet presAssocID="{E3BF16C4-FC05-46DA-9613-D74D1FB2C9A9}" presName="composite" presStyleCnt="0"/>
      <dgm:spPr/>
    </dgm:pt>
    <dgm:pt modelId="{F6877F95-6DAF-4EAA-A996-A9B2D6345110}" type="pres">
      <dgm:prSet presAssocID="{E3BF16C4-FC05-46DA-9613-D74D1FB2C9A9}" presName="rect1" presStyleLbl="trAlignAcc1" presStyleIdx="17" presStyleCnt="18">
        <dgm:presLayoutVars>
          <dgm:bulletEnabled val="1"/>
        </dgm:presLayoutVars>
      </dgm:prSet>
      <dgm:spPr/>
    </dgm:pt>
    <dgm:pt modelId="{EC030C94-D9F7-44AF-831B-DE207F1E2FF3}" type="pres">
      <dgm:prSet presAssocID="{E3BF16C4-FC05-46DA-9613-D74D1FB2C9A9}" presName="rect2" presStyleLbl="fgImgPlace1" presStyleIdx="17" presStyleCnt="18"/>
      <dgm:spPr>
        <a:blipFill>
          <a:blip xmlns:r="http://schemas.openxmlformats.org/officeDocument/2006/relationships" r:embed="rId35">
            <a:extLst>
              <a:ext uri="{96DAC541-7B7A-43D3-8B79-37D633B846F1}">
                <asvg:svgBlip xmlns:asvg="http://schemas.microsoft.com/office/drawing/2016/SVG/main" r:embed="rId36"/>
              </a:ext>
            </a:extLst>
          </a:blip>
          <a:srcRect/>
          <a:stretch>
            <a:fillRect l="-25000" r="-25000"/>
          </a:stretch>
        </a:blipFill>
      </dgm:spPr>
    </dgm:pt>
  </dgm:ptLst>
  <dgm:cxnLst>
    <dgm:cxn modelId="{50B0AE07-4EBD-4BE9-9B5E-EB584238D9F2}" srcId="{35272203-8B92-43FB-99CC-0BFCCE10EF88}" destId="{C724D995-7575-4804-84EC-407CF6295E50}" srcOrd="9" destOrd="0" parTransId="{1A2D2141-03A7-40F0-BB91-9055028342D2}" sibTransId="{15CAC55C-44D6-4198-831E-C8C7A58A7CC1}"/>
    <dgm:cxn modelId="{D7C4DC0A-F533-4C24-BAFF-F96A7F4F8296}" srcId="{35272203-8B92-43FB-99CC-0BFCCE10EF88}" destId="{20BC3743-386A-498F-8316-58F6FD077BD6}" srcOrd="12" destOrd="0" parTransId="{C5F14BF1-FA88-4729-A515-B33BBD5FFA1D}" sibTransId="{76BC6B96-748A-4EB5-B2F7-7668E244E645}"/>
    <dgm:cxn modelId="{36DBE915-BFD1-4993-9452-6EB29C1F50AE}" srcId="{35272203-8B92-43FB-99CC-0BFCCE10EF88}" destId="{05677757-A24E-4CCC-887A-77E8217A9C94}" srcOrd="10" destOrd="0" parTransId="{FE52D443-5395-45B6-8B96-0CF745E281D3}" sibTransId="{0758524B-B6DB-485D-A284-3FD5DC43263C}"/>
    <dgm:cxn modelId="{83279017-3BDA-4FA2-ACC5-76D63A31C830}" srcId="{35272203-8B92-43FB-99CC-0BFCCE10EF88}" destId="{E3BF16C4-FC05-46DA-9613-D74D1FB2C9A9}" srcOrd="17" destOrd="0" parTransId="{24BC8C5A-A724-4231-AA0C-A354C356DD58}" sibTransId="{4FA89B56-DF69-4B0B-9C8A-6BFB1BE47D5A}"/>
    <dgm:cxn modelId="{8AC8521D-FD03-45E4-8836-3AB7538AA743}" type="presOf" srcId="{A62B347E-0215-4DCB-BDB0-785B91BC9236}" destId="{BA05C2B0-4655-468C-B217-5D9A1733B615}" srcOrd="0" destOrd="0" presId="urn:microsoft.com/office/officeart/2008/layout/PictureStrips"/>
    <dgm:cxn modelId="{10F2FB20-9AE0-43DB-9040-C3128681D9B7}" type="presOf" srcId="{9FAAFEBF-1CAC-46A2-8D1E-1E497E4A8DC8}" destId="{B458ED64-205C-4C36-BBD3-8D4ADBAD9886}" srcOrd="0" destOrd="0" presId="urn:microsoft.com/office/officeart/2008/layout/PictureStrips"/>
    <dgm:cxn modelId="{FBE44926-7234-4A3F-B240-302065524407}" type="presOf" srcId="{6B29B972-835C-4122-99D5-1B9CBC1EEA23}" destId="{BE271E4C-25FD-46EE-8FB8-72FE1D2F6D02}" srcOrd="0" destOrd="0" presId="urn:microsoft.com/office/officeart/2008/layout/PictureStrips"/>
    <dgm:cxn modelId="{E3F72129-94C0-4A76-BBEA-963AA0F3836E}" type="presOf" srcId="{7AEBAB65-FAF3-42BB-AB04-8752246EF4EA}" destId="{8221F0D5-EADF-4F3F-B0BC-128F46F73F39}" srcOrd="0" destOrd="0" presId="urn:microsoft.com/office/officeart/2008/layout/PictureStrips"/>
    <dgm:cxn modelId="{A5AE8F2A-A6E2-4FFF-A3D9-2662BACD187D}" srcId="{35272203-8B92-43FB-99CC-0BFCCE10EF88}" destId="{7AEBAB65-FAF3-42BB-AB04-8752246EF4EA}" srcOrd="0" destOrd="0" parTransId="{8E3E4E0C-C314-4476-8BCE-45BA98F02393}" sibTransId="{9FF1F374-9113-4820-AD66-7B491E6EE5C7}"/>
    <dgm:cxn modelId="{49CBE02B-01E4-4474-9856-8FB45266AF96}" srcId="{35272203-8B92-43FB-99CC-0BFCCE10EF88}" destId="{E5494779-DAB2-49F4-BCBF-7C673556ABD2}" srcOrd="14" destOrd="0" parTransId="{9FFD47D6-77E2-491F-A2C5-854B7B990FDD}" sibTransId="{2DBAFA63-896B-4FE4-91C1-5F07EB83FB1E}"/>
    <dgm:cxn modelId="{BC58DC33-CAA9-4227-B6E6-56D33678EAFE}" srcId="{35272203-8B92-43FB-99CC-0BFCCE10EF88}" destId="{869C726D-431E-465C-A460-07032EB2AF56}" srcOrd="2" destOrd="0" parTransId="{C29EA951-A51B-4C59-8BE7-E56A07E8B4C0}" sibTransId="{7C706372-6E10-4D01-831A-759DF1FAA3CA}"/>
    <dgm:cxn modelId="{9D92463A-6D52-4DF3-8E57-0CD77B380198}" type="presOf" srcId="{05677757-A24E-4CCC-887A-77E8217A9C94}" destId="{87517162-10C5-43B2-85BF-ABF7EC182836}" srcOrd="0" destOrd="0" presId="urn:microsoft.com/office/officeart/2008/layout/PictureStrips"/>
    <dgm:cxn modelId="{A2074F43-8AA1-489A-920E-BA3C60E4FEBE}" srcId="{35272203-8B92-43FB-99CC-0BFCCE10EF88}" destId="{9FAAFEBF-1CAC-46A2-8D1E-1E497E4A8DC8}" srcOrd="16" destOrd="0" parTransId="{3A7526E4-FF63-4CB1-826C-9F0687781830}" sibTransId="{301C5978-665E-4189-9F58-3ADD5E713B68}"/>
    <dgm:cxn modelId="{605B064D-5E56-444B-A2B9-D5BC69F6AD0D}" srcId="{35272203-8B92-43FB-99CC-0BFCCE10EF88}" destId="{AD4EA07D-DCA5-4F90-87C9-CB5F992D373F}" srcOrd="7" destOrd="0" parTransId="{03A8F2FC-416B-48BB-8184-A2490149C149}" sibTransId="{C92FC1B4-5CF8-4AF1-9EE2-755ED37C1CF2}"/>
    <dgm:cxn modelId="{A2EC8071-7C86-4BBC-9952-655E3EC963E9}" type="presOf" srcId="{538BA785-1866-488A-9C23-419C4C08C7D6}" destId="{17C7233C-7EA4-415E-BE40-7AF5F1D82FA5}" srcOrd="0" destOrd="0" presId="urn:microsoft.com/office/officeart/2008/layout/PictureStrips"/>
    <dgm:cxn modelId="{70FEF78A-0BD3-4034-8299-658F02D9F72E}" type="presOf" srcId="{D682EBC3-7C14-43E4-BC5E-AF11AF9837B9}" destId="{9F3AA02D-EE18-4762-8973-F78A8AC2F85A}" srcOrd="0" destOrd="0" presId="urn:microsoft.com/office/officeart/2008/layout/PictureStrips"/>
    <dgm:cxn modelId="{05966F8F-F435-43F4-9505-894432EDE821}" type="presOf" srcId="{E3BF16C4-FC05-46DA-9613-D74D1FB2C9A9}" destId="{F6877F95-6DAF-4EAA-A996-A9B2D6345110}" srcOrd="0" destOrd="0" presId="urn:microsoft.com/office/officeart/2008/layout/PictureStrips"/>
    <dgm:cxn modelId="{5DE21099-2800-481B-8081-C0A376EFDCB0}" type="presOf" srcId="{DAD980CF-9850-460C-AA1B-8E85008EF105}" destId="{27E4B19C-D438-4F52-BEC7-B1E9D21A8EDA}" srcOrd="0" destOrd="0" presId="urn:microsoft.com/office/officeart/2008/layout/PictureStrips"/>
    <dgm:cxn modelId="{27BEF0A0-6963-491A-97F6-B2F382B86E0C}" type="presOf" srcId="{9604EA14-4AD6-4F3D-ABBD-ACFAF122FDC2}" destId="{F311A8B7-871A-4A1B-8006-4B19AEF3C0EF}" srcOrd="0" destOrd="0" presId="urn:microsoft.com/office/officeart/2008/layout/PictureStrips"/>
    <dgm:cxn modelId="{88AE3EA5-A85D-43D2-8D4F-530AA5F1987D}" srcId="{35272203-8B92-43FB-99CC-0BFCCE10EF88}" destId="{538BA785-1866-488A-9C23-419C4C08C7D6}" srcOrd="8" destOrd="0" parTransId="{2F43F928-6EB0-4560-8D3F-2008DAB1A8FC}" sibTransId="{25D90934-67D1-4C60-AE10-8ECF6F50B59C}"/>
    <dgm:cxn modelId="{775370A5-E870-4662-A543-674E1C4E9F87}" type="presOf" srcId="{B3EB2425-8D5A-4C37-A98C-067432A11BA6}" destId="{EB8A4B7A-5FB1-4D0C-8F9A-09F7747816B7}" srcOrd="0" destOrd="0" presId="urn:microsoft.com/office/officeart/2008/layout/PictureStrips"/>
    <dgm:cxn modelId="{5AE6DBA6-47C4-49FB-AE03-73FC601A5BB0}" srcId="{35272203-8B92-43FB-99CC-0BFCCE10EF88}" destId="{9604EA14-4AD6-4F3D-ABBD-ACFAF122FDC2}" srcOrd="1" destOrd="0" parTransId="{04DB04D1-5E8D-49D7-BF50-FEAFE63374E6}" sibTransId="{40302275-8446-44B8-B9EF-BCD27AA24DCB}"/>
    <dgm:cxn modelId="{E947F1A8-6FC0-4C8E-B6A0-75996D67C3FB}" srcId="{35272203-8B92-43FB-99CC-0BFCCE10EF88}" destId="{6B29B972-835C-4122-99D5-1B9CBC1EEA23}" srcOrd="3" destOrd="0" parTransId="{E6FD51D7-3E58-442C-89F5-D6A39ACED7A2}" sibTransId="{BBE5523D-2FE7-4D88-8A6E-A7460BDEFB33}"/>
    <dgm:cxn modelId="{866F9BB4-863C-43D4-A18C-35049565754B}" type="presOf" srcId="{C724D995-7575-4804-84EC-407CF6295E50}" destId="{9AE7D31C-2E4B-4BC0-AE69-D976AB5CDE20}" srcOrd="0" destOrd="0" presId="urn:microsoft.com/office/officeart/2008/layout/PictureStrips"/>
    <dgm:cxn modelId="{4848D2B5-DB18-4F23-A487-6D350269FB4D}" srcId="{35272203-8B92-43FB-99CC-0BFCCE10EF88}" destId="{D682EBC3-7C14-43E4-BC5E-AF11AF9837B9}" srcOrd="4" destOrd="0" parTransId="{54C5D6B2-4A9B-43AE-9940-9F264A23A7B1}" sibTransId="{4E7C6834-9BA0-49F2-9C55-EBCF6D35EBE6}"/>
    <dgm:cxn modelId="{176951B7-FD43-466F-9854-D544C45F3296}" srcId="{35272203-8B92-43FB-99CC-0BFCCE10EF88}" destId="{A62B347E-0215-4DCB-BDB0-785B91BC9236}" srcOrd="11" destOrd="0" parTransId="{B6FCA311-C0EC-4FF8-91D1-2B3C14F5DD46}" sibTransId="{E551E84F-89FE-4E8F-874E-1E2282446F8E}"/>
    <dgm:cxn modelId="{F56316C2-0DDE-414A-9E72-B3ED48DD16C9}" type="presOf" srcId="{35272203-8B92-43FB-99CC-0BFCCE10EF88}" destId="{A531BA3A-199D-406A-81E8-052D9EFBC6A4}" srcOrd="0" destOrd="0" presId="urn:microsoft.com/office/officeart/2008/layout/PictureStrips"/>
    <dgm:cxn modelId="{7F21F8C3-2D72-4135-97B2-64CB1BBF117C}" type="presOf" srcId="{869C726D-431E-465C-A460-07032EB2AF56}" destId="{6CF2FBEF-9BE4-44FF-B573-30F9A6B1F84A}" srcOrd="0" destOrd="0" presId="urn:microsoft.com/office/officeart/2008/layout/PictureStrips"/>
    <dgm:cxn modelId="{C63AA2C7-BF13-4B32-9582-75A7E26997B1}" type="presOf" srcId="{20BC3743-386A-498F-8316-58F6FD077BD6}" destId="{BDDD4651-B988-4678-9746-4056DA20B0F1}" srcOrd="0" destOrd="0" presId="urn:microsoft.com/office/officeart/2008/layout/PictureStrips"/>
    <dgm:cxn modelId="{F0F518D2-B405-4771-BE46-ECDEE12BE8C6}" srcId="{35272203-8B92-43FB-99CC-0BFCCE10EF88}" destId="{12DBB195-2340-4EB2-AA9B-942F204E5657}" srcOrd="6" destOrd="0" parTransId="{0854DF92-51B8-4ABF-9CAC-EE62276A22D2}" sibTransId="{B2DF8BF3-100B-4E38-A1E2-250151FCB41E}"/>
    <dgm:cxn modelId="{7B508DD9-BF7C-4231-9044-7E17891EFDBD}" srcId="{35272203-8B92-43FB-99CC-0BFCCE10EF88}" destId="{DAD980CF-9850-460C-AA1B-8E85008EF105}" srcOrd="15" destOrd="0" parTransId="{1EC7B402-5488-430B-AD5B-F567E32BFE04}" sibTransId="{A60AC81C-9055-40E1-ADB7-5C652213C94F}"/>
    <dgm:cxn modelId="{DBD4E5E0-DB0D-4147-A848-EC3476B69860}" srcId="{35272203-8B92-43FB-99CC-0BFCCE10EF88}" destId="{08DB1A2C-E30D-456C-9594-229972667259}" srcOrd="13" destOrd="0" parTransId="{3D6CFC44-D658-4D10-840C-BF49C16ECB8C}" sibTransId="{EA614E60-9CAC-46B0-B02A-62E1D698E728}"/>
    <dgm:cxn modelId="{EF00B9E5-773A-4C13-B743-75551E3347F8}" srcId="{35272203-8B92-43FB-99CC-0BFCCE10EF88}" destId="{B3EB2425-8D5A-4C37-A98C-067432A11BA6}" srcOrd="5" destOrd="0" parTransId="{FC7EE8D5-55ED-46E1-813B-1576783FF85E}" sibTransId="{FA4F49A6-EF72-418C-A343-622BAAF67679}"/>
    <dgm:cxn modelId="{2842B2E6-EEC1-4F0E-9276-BC09A6CD917A}" type="presOf" srcId="{08DB1A2C-E30D-456C-9594-229972667259}" destId="{EC3A0B58-BF70-428A-A51F-B2BF9600EB0D}" srcOrd="0" destOrd="0" presId="urn:microsoft.com/office/officeart/2008/layout/PictureStrips"/>
    <dgm:cxn modelId="{6F22B7EC-AB7B-4036-99B9-6229CAE0749A}" type="presOf" srcId="{AD4EA07D-DCA5-4F90-87C9-CB5F992D373F}" destId="{4B1815BB-8B1D-425C-90D9-C9D6C2F5AEC7}" srcOrd="0" destOrd="0" presId="urn:microsoft.com/office/officeart/2008/layout/PictureStrips"/>
    <dgm:cxn modelId="{34B8C9F7-7FB9-43FB-8488-AA30283C0664}" type="presOf" srcId="{12DBB195-2340-4EB2-AA9B-942F204E5657}" destId="{A170C5B1-DC7D-4952-B5D7-6D2BE13F7631}" srcOrd="0" destOrd="0" presId="urn:microsoft.com/office/officeart/2008/layout/PictureStrips"/>
    <dgm:cxn modelId="{F6B390FD-F75C-474F-A724-0B02869B1C5A}" type="presOf" srcId="{E5494779-DAB2-49F4-BCBF-7C673556ABD2}" destId="{23D6E605-89E4-4A55-A40E-CFEC2BD76D85}" srcOrd="0" destOrd="0" presId="urn:microsoft.com/office/officeart/2008/layout/PictureStrips"/>
    <dgm:cxn modelId="{F737242E-FD4C-4AC4-B931-41D4EFE9016E}" type="presParOf" srcId="{A531BA3A-199D-406A-81E8-052D9EFBC6A4}" destId="{1D9ED2C7-CFD6-4FDD-A410-4E6285BF6A51}" srcOrd="0" destOrd="0" presId="urn:microsoft.com/office/officeart/2008/layout/PictureStrips"/>
    <dgm:cxn modelId="{ACB88A0F-24D5-4A58-9D3B-2416A70D69D7}" type="presParOf" srcId="{1D9ED2C7-CFD6-4FDD-A410-4E6285BF6A51}" destId="{8221F0D5-EADF-4F3F-B0BC-128F46F73F39}" srcOrd="0" destOrd="0" presId="urn:microsoft.com/office/officeart/2008/layout/PictureStrips"/>
    <dgm:cxn modelId="{26E2AA9D-9584-4EED-A213-B9F1EBD3A526}" type="presParOf" srcId="{1D9ED2C7-CFD6-4FDD-A410-4E6285BF6A51}" destId="{AE87F4D5-9257-4959-8E87-0E104C90856E}" srcOrd="1" destOrd="0" presId="urn:microsoft.com/office/officeart/2008/layout/PictureStrips"/>
    <dgm:cxn modelId="{3E4D4721-E01C-4FD9-A8BF-145F5047B093}" type="presParOf" srcId="{A531BA3A-199D-406A-81E8-052D9EFBC6A4}" destId="{E077FDFA-C82D-46A0-85B3-227CD8AB42D6}" srcOrd="1" destOrd="0" presId="urn:microsoft.com/office/officeart/2008/layout/PictureStrips"/>
    <dgm:cxn modelId="{07C81980-E55A-4B1D-95DC-0128C3E2D876}" type="presParOf" srcId="{A531BA3A-199D-406A-81E8-052D9EFBC6A4}" destId="{4DA904ED-8112-421E-958C-51ED0ADCFEA2}" srcOrd="2" destOrd="0" presId="urn:microsoft.com/office/officeart/2008/layout/PictureStrips"/>
    <dgm:cxn modelId="{4214F1F5-3ACF-4F6A-A2AC-F1D81B879B2F}" type="presParOf" srcId="{4DA904ED-8112-421E-958C-51ED0ADCFEA2}" destId="{F311A8B7-871A-4A1B-8006-4B19AEF3C0EF}" srcOrd="0" destOrd="0" presId="urn:microsoft.com/office/officeart/2008/layout/PictureStrips"/>
    <dgm:cxn modelId="{8E34D644-9C6D-42C1-8539-8F0CC1BD5BD6}" type="presParOf" srcId="{4DA904ED-8112-421E-958C-51ED0ADCFEA2}" destId="{CB2895AD-369B-4E06-B69C-D53BBB02D524}" srcOrd="1" destOrd="0" presId="urn:microsoft.com/office/officeart/2008/layout/PictureStrips"/>
    <dgm:cxn modelId="{FE45D2F2-1DB2-4A6A-B2A0-53C37FA6A3C3}" type="presParOf" srcId="{A531BA3A-199D-406A-81E8-052D9EFBC6A4}" destId="{B0159A09-B2AF-4A8B-AA4B-8E8B65DE44FE}" srcOrd="3" destOrd="0" presId="urn:microsoft.com/office/officeart/2008/layout/PictureStrips"/>
    <dgm:cxn modelId="{5269FE93-F446-4934-94AE-0279E1B199AA}" type="presParOf" srcId="{A531BA3A-199D-406A-81E8-052D9EFBC6A4}" destId="{389EC1C1-DB6B-449F-8133-84F1BD35A0AE}" srcOrd="4" destOrd="0" presId="urn:microsoft.com/office/officeart/2008/layout/PictureStrips"/>
    <dgm:cxn modelId="{8E93E984-480D-4798-9458-4D4467FA6B61}" type="presParOf" srcId="{389EC1C1-DB6B-449F-8133-84F1BD35A0AE}" destId="{6CF2FBEF-9BE4-44FF-B573-30F9A6B1F84A}" srcOrd="0" destOrd="0" presId="urn:microsoft.com/office/officeart/2008/layout/PictureStrips"/>
    <dgm:cxn modelId="{97A30B87-91A6-490C-A899-04D788522072}" type="presParOf" srcId="{389EC1C1-DB6B-449F-8133-84F1BD35A0AE}" destId="{3A3B216E-280C-408E-9426-5F16F6431174}" srcOrd="1" destOrd="0" presId="urn:microsoft.com/office/officeart/2008/layout/PictureStrips"/>
    <dgm:cxn modelId="{E464C31B-8343-44B7-A818-ACB8185A14A9}" type="presParOf" srcId="{A531BA3A-199D-406A-81E8-052D9EFBC6A4}" destId="{7E26EE86-A29D-46C6-8836-F2D79499CF34}" srcOrd="5" destOrd="0" presId="urn:microsoft.com/office/officeart/2008/layout/PictureStrips"/>
    <dgm:cxn modelId="{F2B72A40-7853-42B5-B7DD-5F4E5B91A841}" type="presParOf" srcId="{A531BA3A-199D-406A-81E8-052D9EFBC6A4}" destId="{F09D7319-D3E9-4E98-AB61-E3E278760DF9}" srcOrd="6" destOrd="0" presId="urn:microsoft.com/office/officeart/2008/layout/PictureStrips"/>
    <dgm:cxn modelId="{3F56195C-54C6-406E-B814-3196851BF7AF}" type="presParOf" srcId="{F09D7319-D3E9-4E98-AB61-E3E278760DF9}" destId="{BE271E4C-25FD-46EE-8FB8-72FE1D2F6D02}" srcOrd="0" destOrd="0" presId="urn:microsoft.com/office/officeart/2008/layout/PictureStrips"/>
    <dgm:cxn modelId="{C57820CA-5056-4895-8478-3678FD51100A}" type="presParOf" srcId="{F09D7319-D3E9-4E98-AB61-E3E278760DF9}" destId="{8B9D6AEB-BEBC-4D36-8EE5-0ADF934BF3C3}" srcOrd="1" destOrd="0" presId="urn:microsoft.com/office/officeart/2008/layout/PictureStrips"/>
    <dgm:cxn modelId="{35D1BC22-8C20-4EF5-9E3F-0A941D4A807B}" type="presParOf" srcId="{A531BA3A-199D-406A-81E8-052D9EFBC6A4}" destId="{75C35374-B423-4FBE-BCB8-93898ED4AE3D}" srcOrd="7" destOrd="0" presId="urn:microsoft.com/office/officeart/2008/layout/PictureStrips"/>
    <dgm:cxn modelId="{B327E58E-4A16-4A27-9E64-24D87963C166}" type="presParOf" srcId="{A531BA3A-199D-406A-81E8-052D9EFBC6A4}" destId="{AF9F8F0B-A668-4974-805A-157B1477D10B}" srcOrd="8" destOrd="0" presId="urn:microsoft.com/office/officeart/2008/layout/PictureStrips"/>
    <dgm:cxn modelId="{6F2989F7-FADE-4764-82FF-3FFAAD20DC83}" type="presParOf" srcId="{AF9F8F0B-A668-4974-805A-157B1477D10B}" destId="{9F3AA02D-EE18-4762-8973-F78A8AC2F85A}" srcOrd="0" destOrd="0" presId="urn:microsoft.com/office/officeart/2008/layout/PictureStrips"/>
    <dgm:cxn modelId="{091F06CB-AF93-41A3-B896-3C5D8AEACBCB}" type="presParOf" srcId="{AF9F8F0B-A668-4974-805A-157B1477D10B}" destId="{45219357-5F48-4869-8BF6-B953DBE45A08}" srcOrd="1" destOrd="0" presId="urn:microsoft.com/office/officeart/2008/layout/PictureStrips"/>
    <dgm:cxn modelId="{2714F15F-F923-457A-98C3-62C08435061A}" type="presParOf" srcId="{A531BA3A-199D-406A-81E8-052D9EFBC6A4}" destId="{1DCD590B-A240-4E09-8A03-AA0F3C8D9E9A}" srcOrd="9" destOrd="0" presId="urn:microsoft.com/office/officeart/2008/layout/PictureStrips"/>
    <dgm:cxn modelId="{AB5A5D3F-55AB-4EE0-B7B7-8571EE32A3A3}" type="presParOf" srcId="{A531BA3A-199D-406A-81E8-052D9EFBC6A4}" destId="{FA70B138-3EA9-41B3-9ED7-FBBEAA333EE7}" srcOrd="10" destOrd="0" presId="urn:microsoft.com/office/officeart/2008/layout/PictureStrips"/>
    <dgm:cxn modelId="{952288AB-3233-4B8F-BF26-08333FDFF5F1}" type="presParOf" srcId="{FA70B138-3EA9-41B3-9ED7-FBBEAA333EE7}" destId="{EB8A4B7A-5FB1-4D0C-8F9A-09F7747816B7}" srcOrd="0" destOrd="0" presId="urn:microsoft.com/office/officeart/2008/layout/PictureStrips"/>
    <dgm:cxn modelId="{6A785DD5-EDD8-4F78-AE99-E521B61AE7D0}" type="presParOf" srcId="{FA70B138-3EA9-41B3-9ED7-FBBEAA333EE7}" destId="{4788E714-E842-43B9-98EE-5C3D01CF4670}" srcOrd="1" destOrd="0" presId="urn:microsoft.com/office/officeart/2008/layout/PictureStrips"/>
    <dgm:cxn modelId="{6A2A4FBF-35C3-4204-83DC-217D3FF55B3C}" type="presParOf" srcId="{A531BA3A-199D-406A-81E8-052D9EFBC6A4}" destId="{9AB3CF67-A8FF-4753-B41A-FFED7867CB53}" srcOrd="11" destOrd="0" presId="urn:microsoft.com/office/officeart/2008/layout/PictureStrips"/>
    <dgm:cxn modelId="{BD33FE92-792C-4323-8E01-61C34F0CE056}" type="presParOf" srcId="{A531BA3A-199D-406A-81E8-052D9EFBC6A4}" destId="{0D22CCF3-890C-4F9C-AA38-68EF3C015F78}" srcOrd="12" destOrd="0" presId="urn:microsoft.com/office/officeart/2008/layout/PictureStrips"/>
    <dgm:cxn modelId="{D89BB0AF-5BB0-4F59-82CC-A25EAA6A6335}" type="presParOf" srcId="{0D22CCF3-890C-4F9C-AA38-68EF3C015F78}" destId="{A170C5B1-DC7D-4952-B5D7-6D2BE13F7631}" srcOrd="0" destOrd="0" presId="urn:microsoft.com/office/officeart/2008/layout/PictureStrips"/>
    <dgm:cxn modelId="{EB349810-F99E-41F8-8777-A9A392337733}" type="presParOf" srcId="{0D22CCF3-890C-4F9C-AA38-68EF3C015F78}" destId="{0278B405-6B7B-4441-9DA6-6048734FF2E6}" srcOrd="1" destOrd="0" presId="urn:microsoft.com/office/officeart/2008/layout/PictureStrips"/>
    <dgm:cxn modelId="{0659B756-F354-48B0-A1FE-390494723D78}" type="presParOf" srcId="{A531BA3A-199D-406A-81E8-052D9EFBC6A4}" destId="{8143651F-525A-419C-988F-04B876B673A1}" srcOrd="13" destOrd="0" presId="urn:microsoft.com/office/officeart/2008/layout/PictureStrips"/>
    <dgm:cxn modelId="{1FD8EDBE-CE8D-4525-8A66-070311AEDEB8}" type="presParOf" srcId="{A531BA3A-199D-406A-81E8-052D9EFBC6A4}" destId="{45C01E8B-E4AD-49FE-93ED-3C6AADC565F1}" srcOrd="14" destOrd="0" presId="urn:microsoft.com/office/officeart/2008/layout/PictureStrips"/>
    <dgm:cxn modelId="{2DB5DBC9-5AF1-4FCA-8279-D8239A7BA4A6}" type="presParOf" srcId="{45C01E8B-E4AD-49FE-93ED-3C6AADC565F1}" destId="{4B1815BB-8B1D-425C-90D9-C9D6C2F5AEC7}" srcOrd="0" destOrd="0" presId="urn:microsoft.com/office/officeart/2008/layout/PictureStrips"/>
    <dgm:cxn modelId="{2676A486-6347-4855-95DB-830D56D40325}" type="presParOf" srcId="{45C01E8B-E4AD-49FE-93ED-3C6AADC565F1}" destId="{2E767E05-3CBE-48F1-B3DD-A2AB3F85E453}" srcOrd="1" destOrd="0" presId="urn:microsoft.com/office/officeart/2008/layout/PictureStrips"/>
    <dgm:cxn modelId="{6AC58E24-BA35-4459-883E-1A6AFEAE7F23}" type="presParOf" srcId="{A531BA3A-199D-406A-81E8-052D9EFBC6A4}" destId="{657EFD6F-ECB7-413D-8933-40F703F55A62}" srcOrd="15" destOrd="0" presId="urn:microsoft.com/office/officeart/2008/layout/PictureStrips"/>
    <dgm:cxn modelId="{587206C2-E7CF-4CC3-8431-DBD2B29437D0}" type="presParOf" srcId="{A531BA3A-199D-406A-81E8-052D9EFBC6A4}" destId="{FF1AF15D-F558-424D-8C6C-3961817B6BDF}" srcOrd="16" destOrd="0" presId="urn:microsoft.com/office/officeart/2008/layout/PictureStrips"/>
    <dgm:cxn modelId="{F9EF92CC-CB63-4EBF-AECC-75CACB379DFC}" type="presParOf" srcId="{FF1AF15D-F558-424D-8C6C-3961817B6BDF}" destId="{17C7233C-7EA4-415E-BE40-7AF5F1D82FA5}" srcOrd="0" destOrd="0" presId="urn:microsoft.com/office/officeart/2008/layout/PictureStrips"/>
    <dgm:cxn modelId="{FEB75C2B-F609-4D6A-B5C0-4B109AB3DF35}" type="presParOf" srcId="{FF1AF15D-F558-424D-8C6C-3961817B6BDF}" destId="{BD05CE02-08FF-41EE-83EF-2529E5D68128}" srcOrd="1" destOrd="0" presId="urn:microsoft.com/office/officeart/2008/layout/PictureStrips"/>
    <dgm:cxn modelId="{F8966C6E-5623-4A89-8DAE-E13CEDB64557}" type="presParOf" srcId="{A531BA3A-199D-406A-81E8-052D9EFBC6A4}" destId="{903ADBD3-E859-448F-AA97-4BF0C5D04F71}" srcOrd="17" destOrd="0" presId="urn:microsoft.com/office/officeart/2008/layout/PictureStrips"/>
    <dgm:cxn modelId="{5B5CB43C-0513-40E3-86AB-F57D45DE268B}" type="presParOf" srcId="{A531BA3A-199D-406A-81E8-052D9EFBC6A4}" destId="{42186589-CF96-40CB-9FAD-25010A45E4A6}" srcOrd="18" destOrd="0" presId="urn:microsoft.com/office/officeart/2008/layout/PictureStrips"/>
    <dgm:cxn modelId="{E6A515A3-1FB3-4BF2-8A87-EE5F942A2C48}" type="presParOf" srcId="{42186589-CF96-40CB-9FAD-25010A45E4A6}" destId="{9AE7D31C-2E4B-4BC0-AE69-D976AB5CDE20}" srcOrd="0" destOrd="0" presId="urn:microsoft.com/office/officeart/2008/layout/PictureStrips"/>
    <dgm:cxn modelId="{A1730745-8FEF-46A5-984E-C875D3F9AF1D}" type="presParOf" srcId="{42186589-CF96-40CB-9FAD-25010A45E4A6}" destId="{084AF2DD-0156-41D1-9DF5-5A181372F0BD}" srcOrd="1" destOrd="0" presId="urn:microsoft.com/office/officeart/2008/layout/PictureStrips"/>
    <dgm:cxn modelId="{5C698C4B-CAE2-4AB2-A9E8-54A462FC09ED}" type="presParOf" srcId="{A531BA3A-199D-406A-81E8-052D9EFBC6A4}" destId="{3CC36098-DACD-44BF-B904-455B21A71786}" srcOrd="19" destOrd="0" presId="urn:microsoft.com/office/officeart/2008/layout/PictureStrips"/>
    <dgm:cxn modelId="{423389FA-9975-4510-A318-35D0D7E3DFD1}" type="presParOf" srcId="{A531BA3A-199D-406A-81E8-052D9EFBC6A4}" destId="{5C9E5C52-4250-406B-BBDB-3313F42541D6}" srcOrd="20" destOrd="0" presId="urn:microsoft.com/office/officeart/2008/layout/PictureStrips"/>
    <dgm:cxn modelId="{6BB2406D-DB92-489B-A2E5-C1DB722D9B15}" type="presParOf" srcId="{5C9E5C52-4250-406B-BBDB-3313F42541D6}" destId="{87517162-10C5-43B2-85BF-ABF7EC182836}" srcOrd="0" destOrd="0" presId="urn:microsoft.com/office/officeart/2008/layout/PictureStrips"/>
    <dgm:cxn modelId="{3E808C6D-16D7-432B-A8FC-BA57E6F2A2D4}" type="presParOf" srcId="{5C9E5C52-4250-406B-BBDB-3313F42541D6}" destId="{1F77C5A7-955A-42F8-B708-B85CBEC76526}" srcOrd="1" destOrd="0" presId="urn:microsoft.com/office/officeart/2008/layout/PictureStrips"/>
    <dgm:cxn modelId="{3F185BD7-B87E-458D-8628-785F194D706D}" type="presParOf" srcId="{A531BA3A-199D-406A-81E8-052D9EFBC6A4}" destId="{D548AF86-900A-43FE-8DAC-AB469AB1CC5E}" srcOrd="21" destOrd="0" presId="urn:microsoft.com/office/officeart/2008/layout/PictureStrips"/>
    <dgm:cxn modelId="{1B83CBE5-3F4B-44A5-A1E8-A43F25A549C2}" type="presParOf" srcId="{A531BA3A-199D-406A-81E8-052D9EFBC6A4}" destId="{E829299F-8964-4F1A-AEA9-B1D1042E4CDD}" srcOrd="22" destOrd="0" presId="urn:microsoft.com/office/officeart/2008/layout/PictureStrips"/>
    <dgm:cxn modelId="{7E6B9299-311D-4F91-9CDC-B11326710685}" type="presParOf" srcId="{E829299F-8964-4F1A-AEA9-B1D1042E4CDD}" destId="{BA05C2B0-4655-468C-B217-5D9A1733B615}" srcOrd="0" destOrd="0" presId="urn:microsoft.com/office/officeart/2008/layout/PictureStrips"/>
    <dgm:cxn modelId="{8394C465-B65A-47D2-B0C0-288E05189151}" type="presParOf" srcId="{E829299F-8964-4F1A-AEA9-B1D1042E4CDD}" destId="{8C60DFCC-10B2-4AC9-93A0-F6056F2A3B2B}" srcOrd="1" destOrd="0" presId="urn:microsoft.com/office/officeart/2008/layout/PictureStrips"/>
    <dgm:cxn modelId="{14B6D758-F001-4283-9965-7B85ADEF8ED7}" type="presParOf" srcId="{A531BA3A-199D-406A-81E8-052D9EFBC6A4}" destId="{7FD88DFF-849D-412F-98FF-74EFDE58C3F7}" srcOrd="23" destOrd="0" presId="urn:microsoft.com/office/officeart/2008/layout/PictureStrips"/>
    <dgm:cxn modelId="{6EAED63F-0E15-43EE-AD27-E82D76911F9A}" type="presParOf" srcId="{A531BA3A-199D-406A-81E8-052D9EFBC6A4}" destId="{8B69748E-9BAC-42E3-A356-F4EF1549B3A7}" srcOrd="24" destOrd="0" presId="urn:microsoft.com/office/officeart/2008/layout/PictureStrips"/>
    <dgm:cxn modelId="{EB97C697-6DE0-4853-888C-611864B14158}" type="presParOf" srcId="{8B69748E-9BAC-42E3-A356-F4EF1549B3A7}" destId="{BDDD4651-B988-4678-9746-4056DA20B0F1}" srcOrd="0" destOrd="0" presId="urn:microsoft.com/office/officeart/2008/layout/PictureStrips"/>
    <dgm:cxn modelId="{2F0B0353-6728-4202-84D6-C2567370E1FF}" type="presParOf" srcId="{8B69748E-9BAC-42E3-A356-F4EF1549B3A7}" destId="{59C67000-2DC1-49C9-9564-E92EF6E54D91}" srcOrd="1" destOrd="0" presId="urn:microsoft.com/office/officeart/2008/layout/PictureStrips"/>
    <dgm:cxn modelId="{F39CB833-04C3-49F6-9705-F1DD6BC76042}" type="presParOf" srcId="{A531BA3A-199D-406A-81E8-052D9EFBC6A4}" destId="{264BA648-A66E-42B9-8590-3BFF46EFACF8}" srcOrd="25" destOrd="0" presId="urn:microsoft.com/office/officeart/2008/layout/PictureStrips"/>
    <dgm:cxn modelId="{BC2162DB-71DB-489B-BDAB-EEC93814B5F8}" type="presParOf" srcId="{A531BA3A-199D-406A-81E8-052D9EFBC6A4}" destId="{4D2B9059-C273-404A-A771-46E21DD3352E}" srcOrd="26" destOrd="0" presId="urn:microsoft.com/office/officeart/2008/layout/PictureStrips"/>
    <dgm:cxn modelId="{BCE5D0A1-EC98-4910-B78E-BF9D1BE7C0EA}" type="presParOf" srcId="{4D2B9059-C273-404A-A771-46E21DD3352E}" destId="{EC3A0B58-BF70-428A-A51F-B2BF9600EB0D}" srcOrd="0" destOrd="0" presId="urn:microsoft.com/office/officeart/2008/layout/PictureStrips"/>
    <dgm:cxn modelId="{A108BF88-8E74-4B1E-A97E-79171F30555D}" type="presParOf" srcId="{4D2B9059-C273-404A-A771-46E21DD3352E}" destId="{66633AB2-0F77-4714-A8C5-34D83EC7AE37}" srcOrd="1" destOrd="0" presId="urn:microsoft.com/office/officeart/2008/layout/PictureStrips"/>
    <dgm:cxn modelId="{72BA283B-4B35-4782-9786-6017C1530B5A}" type="presParOf" srcId="{A531BA3A-199D-406A-81E8-052D9EFBC6A4}" destId="{AD9D0C78-FF27-455E-B0B5-03F6E7235444}" srcOrd="27" destOrd="0" presId="urn:microsoft.com/office/officeart/2008/layout/PictureStrips"/>
    <dgm:cxn modelId="{952A7D53-CF03-4E9F-AB9E-0E20D9EB7FB1}" type="presParOf" srcId="{A531BA3A-199D-406A-81E8-052D9EFBC6A4}" destId="{50F52FD3-E8FF-42F9-9D81-B1955CF1D36D}" srcOrd="28" destOrd="0" presId="urn:microsoft.com/office/officeart/2008/layout/PictureStrips"/>
    <dgm:cxn modelId="{7946857A-1BE4-47F8-82A0-A37CE4664300}" type="presParOf" srcId="{50F52FD3-E8FF-42F9-9D81-B1955CF1D36D}" destId="{23D6E605-89E4-4A55-A40E-CFEC2BD76D85}" srcOrd="0" destOrd="0" presId="urn:microsoft.com/office/officeart/2008/layout/PictureStrips"/>
    <dgm:cxn modelId="{EBB7F056-7891-442A-8DAF-810A9149D6D1}" type="presParOf" srcId="{50F52FD3-E8FF-42F9-9D81-B1955CF1D36D}" destId="{B8F7AE5B-A704-421E-A301-2ABA7F01C939}" srcOrd="1" destOrd="0" presId="urn:microsoft.com/office/officeart/2008/layout/PictureStrips"/>
    <dgm:cxn modelId="{63F99EFB-1F18-4E96-988F-0A4729E94B3F}" type="presParOf" srcId="{A531BA3A-199D-406A-81E8-052D9EFBC6A4}" destId="{E09689A7-D866-4CDA-A4CC-16EA6F92572A}" srcOrd="29" destOrd="0" presId="urn:microsoft.com/office/officeart/2008/layout/PictureStrips"/>
    <dgm:cxn modelId="{C24D00BC-24BD-4492-B225-2B6FDF72F791}" type="presParOf" srcId="{A531BA3A-199D-406A-81E8-052D9EFBC6A4}" destId="{AB014B96-E8B6-40B4-8322-CAF59DA0A3BD}" srcOrd="30" destOrd="0" presId="urn:microsoft.com/office/officeart/2008/layout/PictureStrips"/>
    <dgm:cxn modelId="{C6AABC32-CC39-42DC-A899-1B48F23CA591}" type="presParOf" srcId="{AB014B96-E8B6-40B4-8322-CAF59DA0A3BD}" destId="{27E4B19C-D438-4F52-BEC7-B1E9D21A8EDA}" srcOrd="0" destOrd="0" presId="urn:microsoft.com/office/officeart/2008/layout/PictureStrips"/>
    <dgm:cxn modelId="{A83AE932-53AB-4933-977A-4934058B988D}" type="presParOf" srcId="{AB014B96-E8B6-40B4-8322-CAF59DA0A3BD}" destId="{0A38DEA3-FECD-4A4A-9EDE-73D438078015}" srcOrd="1" destOrd="0" presId="urn:microsoft.com/office/officeart/2008/layout/PictureStrips"/>
    <dgm:cxn modelId="{10FBB1FC-DB68-4D4B-86F4-9545C9A47B9E}" type="presParOf" srcId="{A531BA3A-199D-406A-81E8-052D9EFBC6A4}" destId="{1A215E47-6587-4B18-B5C4-092E74A6DCD6}" srcOrd="31" destOrd="0" presId="urn:microsoft.com/office/officeart/2008/layout/PictureStrips"/>
    <dgm:cxn modelId="{303DD1B2-89E7-4E32-BD32-1EFD4B49D05D}" type="presParOf" srcId="{A531BA3A-199D-406A-81E8-052D9EFBC6A4}" destId="{62B7EB15-13B2-4E39-8DA1-9C9A53916464}" srcOrd="32" destOrd="0" presId="urn:microsoft.com/office/officeart/2008/layout/PictureStrips"/>
    <dgm:cxn modelId="{AAB2E33C-C45D-4B41-8285-D973213C6BA7}" type="presParOf" srcId="{62B7EB15-13B2-4E39-8DA1-9C9A53916464}" destId="{B458ED64-205C-4C36-BBD3-8D4ADBAD9886}" srcOrd="0" destOrd="0" presId="urn:microsoft.com/office/officeart/2008/layout/PictureStrips"/>
    <dgm:cxn modelId="{A87B8A3E-B293-4B81-911D-CC325B82832C}" type="presParOf" srcId="{62B7EB15-13B2-4E39-8DA1-9C9A53916464}" destId="{1FA76928-E62F-4AE5-8E2B-D7F67E72E986}" srcOrd="1" destOrd="0" presId="urn:microsoft.com/office/officeart/2008/layout/PictureStrips"/>
    <dgm:cxn modelId="{0B713ACA-9DF8-49AF-965A-3BEA44844B21}" type="presParOf" srcId="{A531BA3A-199D-406A-81E8-052D9EFBC6A4}" destId="{5CDE6AEF-8A2B-44BD-B286-F0CE561922E7}" srcOrd="33" destOrd="0" presId="urn:microsoft.com/office/officeart/2008/layout/PictureStrips"/>
    <dgm:cxn modelId="{4DE13F19-D6B1-492E-97B2-DEA326BAFDC0}" type="presParOf" srcId="{A531BA3A-199D-406A-81E8-052D9EFBC6A4}" destId="{9601E9FF-67D5-4C7C-A578-0D3A12D04828}" srcOrd="34" destOrd="0" presId="urn:microsoft.com/office/officeart/2008/layout/PictureStrips"/>
    <dgm:cxn modelId="{0D117600-165C-4309-9923-FD25BC8C3B7A}" type="presParOf" srcId="{9601E9FF-67D5-4C7C-A578-0D3A12D04828}" destId="{F6877F95-6DAF-4EAA-A996-A9B2D6345110}" srcOrd="0" destOrd="0" presId="urn:microsoft.com/office/officeart/2008/layout/PictureStrips"/>
    <dgm:cxn modelId="{B510A4FA-DBDC-4144-AB08-44B91C7B6E2E}" type="presParOf" srcId="{9601E9FF-67D5-4C7C-A578-0D3A12D04828}" destId="{EC030C94-D9F7-44AF-831B-DE207F1E2FF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92456-18A5-492B-ADCA-C9B8828DA67C}">
      <dsp:nvSpPr>
        <dsp:cNvPr id="0" name=""/>
        <dsp:cNvSpPr/>
      </dsp:nvSpPr>
      <dsp:spPr>
        <a:xfrm rot="10800000">
          <a:off x="1527689" y="818"/>
          <a:ext cx="5349458" cy="72108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976" tIns="41910" rIns="78232" bIns="41910" numCol="1" spcCol="1270" anchor="ctr" anchorCtr="0">
          <a:noAutofit/>
        </a:bodyPr>
        <a:lstStyle/>
        <a:p>
          <a:pPr marL="0" lvl="0" indent="0" algn="l" defTabSz="488950" rtl="0">
            <a:lnSpc>
              <a:spcPct val="90000"/>
            </a:lnSpc>
            <a:spcBef>
              <a:spcPct val="0"/>
            </a:spcBef>
            <a:spcAft>
              <a:spcPct val="35000"/>
            </a:spcAft>
            <a:buNone/>
          </a:pPr>
          <a:r>
            <a:rPr lang="en-US" sz="1100" b="1" u="none" kern="1200">
              <a:latin typeface="Aptos"/>
            </a:rPr>
            <a:t>Central AI Capacity through an AI Centre of Expertise: </a:t>
          </a:r>
          <a:r>
            <a:rPr lang="en-US" sz="1100" b="0" kern="1200">
              <a:latin typeface="Aptos"/>
            </a:rPr>
            <a:t>GC-wide </a:t>
          </a:r>
          <a:r>
            <a:rPr lang="en-US" sz="1100" b="0" i="0" kern="1200">
              <a:latin typeface="Aptos"/>
            </a:rPr>
            <a:t>AI adoption is supported by p</a:t>
          </a:r>
          <a:r>
            <a:rPr lang="en-US" sz="1100" kern="1200">
              <a:latin typeface="Aptos"/>
            </a:rPr>
            <a:t>roviding project guidance, helping to identify use cases, encouraging experimentation and scale-up, advising on common processes, and sharing best practice, experience, knowledge and code</a:t>
          </a:r>
          <a:r>
            <a:rPr lang="en-US" sz="1100" b="0" i="0" kern="1200">
              <a:latin typeface="Aptos"/>
            </a:rPr>
            <a:t>.</a:t>
          </a:r>
          <a:endParaRPr lang="en-CA" sz="1100" kern="1200">
            <a:latin typeface="Aptos"/>
          </a:endParaRPr>
        </a:p>
      </dsp:txBody>
      <dsp:txXfrm rot="10800000">
        <a:off x="1707959" y="818"/>
        <a:ext cx="5169188" cy="721080"/>
      </dsp:txXfrm>
    </dsp:sp>
    <dsp:sp modelId="{0E86C9C6-FDB4-4273-9FEB-FCBEE6B68435}">
      <dsp:nvSpPr>
        <dsp:cNvPr id="0" name=""/>
        <dsp:cNvSpPr/>
      </dsp:nvSpPr>
      <dsp:spPr>
        <a:xfrm>
          <a:off x="1167149" y="818"/>
          <a:ext cx="721080" cy="72108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B5D82F7-5907-4783-B425-6B75B82010D4}">
      <dsp:nvSpPr>
        <dsp:cNvPr id="0" name=""/>
        <dsp:cNvSpPr/>
      </dsp:nvSpPr>
      <dsp:spPr>
        <a:xfrm rot="10800000">
          <a:off x="1527689" y="937146"/>
          <a:ext cx="5349458" cy="72108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976" tIns="41910" rIns="78232" bIns="41910" numCol="1" spcCol="1270" anchor="ctr" anchorCtr="0">
          <a:noAutofit/>
        </a:bodyPr>
        <a:lstStyle/>
        <a:p>
          <a:pPr marL="0" lvl="0" indent="0" algn="l" defTabSz="488950">
            <a:lnSpc>
              <a:spcPct val="90000"/>
            </a:lnSpc>
            <a:spcBef>
              <a:spcPct val="0"/>
            </a:spcBef>
            <a:spcAft>
              <a:spcPct val="35000"/>
            </a:spcAft>
            <a:buNone/>
          </a:pPr>
          <a:r>
            <a:rPr lang="en-CA" sz="1100" b="1" kern="1200">
              <a:latin typeface="Aptos"/>
            </a:rPr>
            <a:t>Policy, legislation and governance</a:t>
          </a:r>
          <a:r>
            <a:rPr lang="en-US" sz="1100" b="1" u="none" kern="1200">
              <a:latin typeface="Aptos"/>
            </a:rPr>
            <a:t>: </a:t>
          </a:r>
          <a:r>
            <a:rPr lang="en-US" sz="1100" b="0" u="none" kern="1200">
              <a:latin typeface="Aptos"/>
            </a:rPr>
            <a:t> </a:t>
          </a:r>
          <a:r>
            <a:rPr lang="en-CA" sz="1100" kern="1200">
              <a:latin typeface="Aptos"/>
            </a:rPr>
            <a:t>Responsible AI adoption needs clear, up-to-date legislation and policy. Together, they mark out not only the necessary guardrails for identifying and mitigating risk, but also the space within which developers are free to experiment and innovate.</a:t>
          </a:r>
        </a:p>
      </dsp:txBody>
      <dsp:txXfrm rot="10800000">
        <a:off x="1707959" y="937146"/>
        <a:ext cx="5169188" cy="721080"/>
      </dsp:txXfrm>
    </dsp:sp>
    <dsp:sp modelId="{2BA874F2-AAEA-4251-9D5B-B04BF1605F95}">
      <dsp:nvSpPr>
        <dsp:cNvPr id="0" name=""/>
        <dsp:cNvSpPr/>
      </dsp:nvSpPr>
      <dsp:spPr>
        <a:xfrm>
          <a:off x="1167149" y="937146"/>
          <a:ext cx="721080" cy="72108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511981B-A772-4FEE-8EF5-95D4E53D5BE3}">
      <dsp:nvSpPr>
        <dsp:cNvPr id="0" name=""/>
        <dsp:cNvSpPr/>
      </dsp:nvSpPr>
      <dsp:spPr>
        <a:xfrm rot="10800000">
          <a:off x="1527689" y="1873474"/>
          <a:ext cx="5349458" cy="72108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976" tIns="41910" rIns="78232" bIns="41910" numCol="1" spcCol="1270" anchor="ctr" anchorCtr="0">
          <a:noAutofit/>
        </a:bodyPr>
        <a:lstStyle/>
        <a:p>
          <a:pPr marL="0" lvl="0" indent="0" algn="l" defTabSz="488950">
            <a:lnSpc>
              <a:spcPct val="90000"/>
            </a:lnSpc>
            <a:spcBef>
              <a:spcPct val="0"/>
            </a:spcBef>
            <a:spcAft>
              <a:spcPct val="35000"/>
            </a:spcAft>
            <a:buNone/>
          </a:pPr>
          <a:r>
            <a:rPr lang="en-US" sz="1100" b="1" u="none" kern="1200">
              <a:latin typeface="Aptos"/>
            </a:rPr>
            <a:t>Talent and training: </a:t>
          </a:r>
          <a:r>
            <a:rPr lang="en-US" sz="1100" b="0" u="none" kern="1200">
              <a:latin typeface="Aptos"/>
            </a:rPr>
            <a:t>Benchmark current workforce talent needs and develop plans to meet needs through training of existing personnel and recruitment and retention of specialist talent.</a:t>
          </a:r>
          <a:endParaRPr lang="en-CA" sz="1100" kern="1200">
            <a:latin typeface="Aptos"/>
          </a:endParaRPr>
        </a:p>
      </dsp:txBody>
      <dsp:txXfrm rot="10800000">
        <a:off x="1707959" y="1873474"/>
        <a:ext cx="5169188" cy="721080"/>
      </dsp:txXfrm>
    </dsp:sp>
    <dsp:sp modelId="{FA55E90A-0CE5-4495-B44A-9409F5F211CA}">
      <dsp:nvSpPr>
        <dsp:cNvPr id="0" name=""/>
        <dsp:cNvSpPr/>
      </dsp:nvSpPr>
      <dsp:spPr>
        <a:xfrm>
          <a:off x="1167149" y="1873474"/>
          <a:ext cx="721080" cy="721080"/>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7B2874D-0B6D-452A-8614-A73EEBC8E376}">
      <dsp:nvSpPr>
        <dsp:cNvPr id="0" name=""/>
        <dsp:cNvSpPr/>
      </dsp:nvSpPr>
      <dsp:spPr>
        <a:xfrm rot="10800000">
          <a:off x="1541759" y="2810620"/>
          <a:ext cx="5349458" cy="72108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976" tIns="41910" rIns="78232" bIns="41910" numCol="1" spcCol="1270" anchor="ctr" anchorCtr="0">
          <a:noAutofit/>
        </a:bodyPr>
        <a:lstStyle/>
        <a:p>
          <a:pPr marL="0" lvl="0" indent="0" algn="l" defTabSz="488950" rtl="0">
            <a:lnSpc>
              <a:spcPct val="90000"/>
            </a:lnSpc>
            <a:spcBef>
              <a:spcPct val="0"/>
            </a:spcBef>
            <a:spcAft>
              <a:spcPct val="35000"/>
            </a:spcAft>
            <a:buNone/>
          </a:pPr>
          <a:r>
            <a:rPr lang="en-CA" sz="1100" b="1" u="none" kern="1200">
              <a:latin typeface="Aptos"/>
            </a:rPr>
            <a:t>Engagement, transparency, and value to Canadians</a:t>
          </a:r>
          <a:r>
            <a:rPr lang="en-US" sz="1100" b="1" u="none" kern="1200">
              <a:latin typeface="Aptos"/>
            </a:rPr>
            <a:t>: </a:t>
          </a:r>
          <a:r>
            <a:rPr lang="en-US" sz="1100" b="0" u="none" kern="1200">
              <a:latin typeface="Aptos"/>
            </a:rPr>
            <a:t>Early and meaningful publ</a:t>
          </a:r>
          <a:r>
            <a:rPr lang="en-US" sz="1100" b="0" i="0" kern="1200">
              <a:latin typeface="Aptos"/>
            </a:rPr>
            <a:t>ic engagement on GC AI use and increased transparency about AI use through the creation of an AI register, labeling AI-generated products and providing ways to seek explanations or recourse for decisions</a:t>
          </a:r>
          <a:r>
            <a:rPr lang="en-US" sz="1100" kern="1200">
              <a:latin typeface="Aptos"/>
            </a:rPr>
            <a:t>.</a:t>
          </a:r>
          <a:endParaRPr lang="en-CA" sz="1100" kern="1200">
            <a:latin typeface="Aptos"/>
          </a:endParaRPr>
        </a:p>
      </dsp:txBody>
      <dsp:txXfrm rot="10800000">
        <a:off x="1722029" y="2810620"/>
        <a:ext cx="5169188" cy="721080"/>
      </dsp:txXfrm>
    </dsp:sp>
    <dsp:sp modelId="{5B1EA552-49A9-4A2D-8BE6-40975FB1D890}">
      <dsp:nvSpPr>
        <dsp:cNvPr id="0" name=""/>
        <dsp:cNvSpPr/>
      </dsp:nvSpPr>
      <dsp:spPr>
        <a:xfrm>
          <a:off x="1167149" y="2809802"/>
          <a:ext cx="721080" cy="72108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B5B57-21BD-4FE0-B839-F1312C043D20}">
      <dsp:nvSpPr>
        <dsp:cNvPr id="0" name=""/>
        <dsp:cNvSpPr/>
      </dsp:nvSpPr>
      <dsp:spPr>
        <a:xfrm rot="10800000">
          <a:off x="1452751" y="1485"/>
          <a:ext cx="5053316" cy="71969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365" tIns="49530" rIns="92456" bIns="49530" numCol="1" spcCol="1270" anchor="ctr" anchorCtr="0">
          <a:noAutofit/>
        </a:bodyPr>
        <a:lstStyle/>
        <a:p>
          <a:pPr marL="0" lvl="0" indent="0" algn="l" defTabSz="577850">
            <a:lnSpc>
              <a:spcPct val="90000"/>
            </a:lnSpc>
            <a:spcBef>
              <a:spcPct val="0"/>
            </a:spcBef>
            <a:spcAft>
              <a:spcPct val="35000"/>
            </a:spcAft>
            <a:buNone/>
          </a:pPr>
          <a:r>
            <a:rPr lang="en-US" sz="1300" b="1" kern="1200">
              <a:latin typeface="Aptos"/>
            </a:rPr>
            <a:t>Human </a:t>
          </a:r>
          <a:r>
            <a:rPr lang="en-US" sz="1300" b="1" kern="1200" err="1">
              <a:latin typeface="Aptos"/>
            </a:rPr>
            <a:t>centred</a:t>
          </a:r>
          <a:r>
            <a:rPr lang="en-US" sz="1300" b="1" kern="1200">
              <a:latin typeface="Aptos"/>
            </a:rPr>
            <a:t>:</a:t>
          </a:r>
          <a:r>
            <a:rPr lang="en-US" sz="1300" kern="1200">
              <a:latin typeface="Aptos"/>
            </a:rPr>
            <a:t> </a:t>
          </a:r>
          <a:r>
            <a:rPr lang="en-US" sz="1300" b="0" i="0" kern="1200">
              <a:latin typeface="Aptos"/>
            </a:rPr>
            <a:t>We focus on the needs of our clients and public servants in deciding where we adopt AI and how we integrate it into our work. </a:t>
          </a:r>
          <a:endParaRPr lang="en-CA" sz="1300" kern="1200">
            <a:latin typeface="Aptos"/>
          </a:endParaRPr>
        </a:p>
      </dsp:txBody>
      <dsp:txXfrm rot="10800000">
        <a:off x="1632674" y="1485"/>
        <a:ext cx="4873393" cy="719694"/>
      </dsp:txXfrm>
    </dsp:sp>
    <dsp:sp modelId="{2816A4EF-5B21-4610-85E4-B070DD440B87}">
      <dsp:nvSpPr>
        <dsp:cNvPr id="0" name=""/>
        <dsp:cNvSpPr/>
      </dsp:nvSpPr>
      <dsp:spPr>
        <a:xfrm>
          <a:off x="1092904" y="1485"/>
          <a:ext cx="719694" cy="71969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11C9289-92CA-4E24-848A-DDBFC893119F}">
      <dsp:nvSpPr>
        <dsp:cNvPr id="0" name=""/>
        <dsp:cNvSpPr/>
      </dsp:nvSpPr>
      <dsp:spPr>
        <a:xfrm rot="10800000">
          <a:off x="1452751" y="936014"/>
          <a:ext cx="5053316" cy="71969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365" tIns="49530" rIns="92456" bIns="49530" numCol="1" spcCol="1270" anchor="ctr" anchorCtr="0">
          <a:noAutofit/>
        </a:bodyPr>
        <a:lstStyle/>
        <a:p>
          <a:pPr marL="0" lvl="0" indent="0" algn="l" defTabSz="577850">
            <a:lnSpc>
              <a:spcPct val="90000"/>
            </a:lnSpc>
            <a:spcBef>
              <a:spcPct val="0"/>
            </a:spcBef>
            <a:spcAft>
              <a:spcPct val="35000"/>
            </a:spcAft>
            <a:buNone/>
          </a:pPr>
          <a:r>
            <a:rPr lang="en-US" sz="1300" b="1" kern="1200">
              <a:latin typeface="Aptos"/>
            </a:rPr>
            <a:t>Collaborative:</a:t>
          </a:r>
          <a:r>
            <a:rPr lang="en-US" sz="1300" kern="1200">
              <a:latin typeface="Aptos"/>
            </a:rPr>
            <a:t> </a:t>
          </a:r>
          <a:r>
            <a:rPr lang="en-CA" sz="1300" b="0" i="0" kern="1200">
              <a:latin typeface="Aptos"/>
            </a:rPr>
            <a:t>We work together on AI adoption with </a:t>
          </a:r>
          <a:r>
            <a:rPr lang="en-CA" sz="1300" b="0" i="0" u="none" kern="1200">
              <a:latin typeface="Aptos"/>
            </a:rPr>
            <a:t>the public, stakeholders, </a:t>
          </a:r>
          <a:r>
            <a:rPr lang="en-CA" sz="1300" b="0" i="0" kern="1200">
              <a:latin typeface="Aptos"/>
            </a:rPr>
            <a:t>Indigenous partners, other Canadian and international jurisdictions, and our GC colleagues.</a:t>
          </a:r>
          <a:endParaRPr lang="en-CA" sz="1300" kern="1200">
            <a:latin typeface="Aptos"/>
          </a:endParaRPr>
        </a:p>
      </dsp:txBody>
      <dsp:txXfrm rot="10800000">
        <a:off x="1632674" y="936014"/>
        <a:ext cx="4873393" cy="719694"/>
      </dsp:txXfrm>
    </dsp:sp>
    <dsp:sp modelId="{C7E7D01D-F740-46F5-8BF4-D2C1C15BA24D}">
      <dsp:nvSpPr>
        <dsp:cNvPr id="0" name=""/>
        <dsp:cNvSpPr/>
      </dsp:nvSpPr>
      <dsp:spPr>
        <a:xfrm>
          <a:off x="1092904" y="936014"/>
          <a:ext cx="719694" cy="71969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1BA2E06-9479-4A94-9D06-EF28D0D068A3}">
      <dsp:nvSpPr>
        <dsp:cNvPr id="0" name=""/>
        <dsp:cNvSpPr/>
      </dsp:nvSpPr>
      <dsp:spPr>
        <a:xfrm rot="10800000">
          <a:off x="1452751" y="1870543"/>
          <a:ext cx="5053316" cy="71969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365" tIns="49530" rIns="92456" bIns="49530" numCol="1" spcCol="1270" anchor="ctr" anchorCtr="0">
          <a:noAutofit/>
        </a:bodyPr>
        <a:lstStyle/>
        <a:p>
          <a:pPr marL="0" lvl="0" indent="0" algn="l" defTabSz="577850">
            <a:lnSpc>
              <a:spcPct val="90000"/>
            </a:lnSpc>
            <a:spcBef>
              <a:spcPct val="0"/>
            </a:spcBef>
            <a:spcAft>
              <a:spcPct val="35000"/>
            </a:spcAft>
            <a:buNone/>
          </a:pPr>
          <a:r>
            <a:rPr lang="en-US" sz="1300" b="1" kern="1200">
              <a:latin typeface="Aptos"/>
            </a:rPr>
            <a:t>Ready:</a:t>
          </a:r>
          <a:r>
            <a:rPr lang="en-US" sz="1300" kern="1200">
              <a:latin typeface="Aptos"/>
            </a:rPr>
            <a:t> </a:t>
          </a:r>
          <a:r>
            <a:rPr lang="en-US" sz="1300" b="0" i="0" kern="1200">
              <a:latin typeface="Aptos"/>
            </a:rPr>
            <a:t>We have the infrastructure, tools, culture, talent, skills and policy we need for responsible, safe, secure, and successful AI adoption.  </a:t>
          </a:r>
          <a:endParaRPr lang="en-CA" sz="1300" kern="1200">
            <a:latin typeface="Aptos"/>
          </a:endParaRPr>
        </a:p>
      </dsp:txBody>
      <dsp:txXfrm rot="10800000">
        <a:off x="1632674" y="1870543"/>
        <a:ext cx="4873393" cy="719694"/>
      </dsp:txXfrm>
    </dsp:sp>
    <dsp:sp modelId="{B935D271-CA20-4435-8302-3EB086FC3B00}">
      <dsp:nvSpPr>
        <dsp:cNvPr id="0" name=""/>
        <dsp:cNvSpPr/>
      </dsp:nvSpPr>
      <dsp:spPr>
        <a:xfrm>
          <a:off x="1092904" y="1870543"/>
          <a:ext cx="719694" cy="71969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96A1AD8-45D7-4721-B911-3CBDCF9BDCC2}">
      <dsp:nvSpPr>
        <dsp:cNvPr id="0" name=""/>
        <dsp:cNvSpPr/>
      </dsp:nvSpPr>
      <dsp:spPr>
        <a:xfrm rot="10800000">
          <a:off x="1452751" y="2805071"/>
          <a:ext cx="5053316" cy="71969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365" tIns="49530" rIns="92456" bIns="49530" numCol="1" spcCol="1270" anchor="ctr" anchorCtr="0">
          <a:noAutofit/>
        </a:bodyPr>
        <a:lstStyle/>
        <a:p>
          <a:pPr marL="0" lvl="0" indent="0" algn="l" defTabSz="577850" rtl="0">
            <a:lnSpc>
              <a:spcPct val="90000"/>
            </a:lnSpc>
            <a:spcBef>
              <a:spcPct val="0"/>
            </a:spcBef>
            <a:spcAft>
              <a:spcPct val="35000"/>
            </a:spcAft>
            <a:buNone/>
          </a:pPr>
          <a:r>
            <a:rPr lang="en-US" sz="1300" b="1" kern="1200">
              <a:latin typeface="Aptos"/>
            </a:rPr>
            <a:t>Responsible: </a:t>
          </a:r>
          <a:r>
            <a:rPr lang="en-US" sz="1300" b="0" i="0" kern="1200">
              <a:latin typeface="Aptos"/>
            </a:rPr>
            <a:t>GC clients and public servants know when and how we use AI and can trust that our use of AI </a:t>
          </a:r>
          <a:r>
            <a:rPr lang="en-US" sz="1300" b="0" i="0" u="none" kern="1200">
              <a:latin typeface="Aptos"/>
            </a:rPr>
            <a:t>respects privacy and is</a:t>
          </a:r>
          <a:r>
            <a:rPr lang="en-US" sz="1300" b="0" i="0" kern="1200">
              <a:latin typeface="Aptos"/>
            </a:rPr>
            <a:t> responsible, ethical, fair, safe, and secure. </a:t>
          </a:r>
          <a:endParaRPr lang="en-CA" sz="1300" kern="1200">
            <a:latin typeface="Aptos"/>
          </a:endParaRPr>
        </a:p>
      </dsp:txBody>
      <dsp:txXfrm rot="10800000">
        <a:off x="1632674" y="2805071"/>
        <a:ext cx="4873393" cy="719694"/>
      </dsp:txXfrm>
    </dsp:sp>
    <dsp:sp modelId="{E6916CD3-1C9B-4F40-9361-7D23B596F9EE}">
      <dsp:nvSpPr>
        <dsp:cNvPr id="0" name=""/>
        <dsp:cNvSpPr/>
      </dsp:nvSpPr>
      <dsp:spPr>
        <a:xfrm>
          <a:off x="1092904" y="2805071"/>
          <a:ext cx="719694" cy="71969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C9AC3-490D-4DF9-84E1-2132A37B31A2}">
      <dsp:nvSpPr>
        <dsp:cNvPr id="0" name=""/>
        <dsp:cNvSpPr/>
      </dsp:nvSpPr>
      <dsp:spPr>
        <a:xfrm>
          <a:off x="2385" y="0"/>
          <a:ext cx="2500019" cy="35369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AI Progress Tracker</a:t>
          </a:r>
          <a:endParaRPr lang="en-CA" sz="3300" kern="1200" dirty="0"/>
        </a:p>
      </dsp:txBody>
      <dsp:txXfrm>
        <a:off x="2385" y="1414780"/>
        <a:ext cx="2500019" cy="1414780"/>
      </dsp:txXfrm>
    </dsp:sp>
    <dsp:sp modelId="{5958A913-E08E-486B-B7A4-C6C0E15830E5}">
      <dsp:nvSpPr>
        <dsp:cNvPr id="0" name=""/>
        <dsp:cNvSpPr/>
      </dsp:nvSpPr>
      <dsp:spPr>
        <a:xfrm>
          <a:off x="597512" y="249918"/>
          <a:ext cx="1177804" cy="11778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BFDF9-61CD-4B82-B8E2-5E30A4BFA818}">
      <dsp:nvSpPr>
        <dsp:cNvPr id="0" name=""/>
        <dsp:cNvSpPr/>
      </dsp:nvSpPr>
      <dsp:spPr>
        <a:xfrm>
          <a:off x="2614906" y="0"/>
          <a:ext cx="2500019" cy="3536950"/>
        </a:xfrm>
        <a:prstGeom prst="roundRect">
          <a:avLst>
            <a:gd name="adj" fmla="val 10000"/>
          </a:avLst>
        </a:prstGeom>
        <a:solidFill>
          <a:schemeClr val="accent3">
            <a:hueOff val="3189938"/>
            <a:satOff val="-4502"/>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AI Register</a:t>
          </a:r>
          <a:endParaRPr lang="en-CA" sz="3300" kern="1200" dirty="0"/>
        </a:p>
      </dsp:txBody>
      <dsp:txXfrm>
        <a:off x="2614906" y="1414780"/>
        <a:ext cx="2500019" cy="1414780"/>
      </dsp:txXfrm>
    </dsp:sp>
    <dsp:sp modelId="{F6EFBEEC-1041-4E19-9A65-FC5159374B0C}">
      <dsp:nvSpPr>
        <dsp:cNvPr id="0" name=""/>
        <dsp:cNvSpPr/>
      </dsp:nvSpPr>
      <dsp:spPr>
        <a:xfrm>
          <a:off x="3238513" y="212217"/>
          <a:ext cx="1177804" cy="11778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50CD72-486F-41F8-B27D-F8AB06E4C370}">
      <dsp:nvSpPr>
        <dsp:cNvPr id="0" name=""/>
        <dsp:cNvSpPr/>
      </dsp:nvSpPr>
      <dsp:spPr>
        <a:xfrm>
          <a:off x="5154026" y="0"/>
          <a:ext cx="2500019" cy="3536950"/>
        </a:xfrm>
        <a:prstGeom prst="roundRect">
          <a:avLst>
            <a:gd name="adj" fmla="val 10000"/>
          </a:avLst>
        </a:prstGeom>
        <a:solidFill>
          <a:schemeClr val="accent3">
            <a:hueOff val="6379876"/>
            <a:satOff val="-9003"/>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Lighthouse Projects</a:t>
          </a:r>
          <a:endParaRPr lang="en-CA" sz="3300" kern="1200" dirty="0"/>
        </a:p>
      </dsp:txBody>
      <dsp:txXfrm>
        <a:off x="5154026" y="1414780"/>
        <a:ext cx="2500019" cy="1414780"/>
      </dsp:txXfrm>
    </dsp:sp>
    <dsp:sp modelId="{1DC05A42-8688-4508-95C7-5F0A1188525D}">
      <dsp:nvSpPr>
        <dsp:cNvPr id="0" name=""/>
        <dsp:cNvSpPr/>
      </dsp:nvSpPr>
      <dsp:spPr>
        <a:xfrm>
          <a:off x="5813534" y="212217"/>
          <a:ext cx="1177804" cy="11778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784CC-2F2F-490C-85DB-47544DE27344}">
      <dsp:nvSpPr>
        <dsp:cNvPr id="0" name=""/>
        <dsp:cNvSpPr/>
      </dsp:nvSpPr>
      <dsp:spPr>
        <a:xfrm>
          <a:off x="7727446" y="0"/>
          <a:ext cx="2500019" cy="3536950"/>
        </a:xfrm>
        <a:prstGeom prst="roundRect">
          <a:avLst>
            <a:gd name="adj" fmla="val 10000"/>
          </a:avLst>
        </a:prstGeom>
        <a:solidFill>
          <a:schemeClr val="accent3">
            <a:hueOff val="9569813"/>
            <a:satOff val="-13505"/>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G7: AI for Gov</a:t>
          </a:r>
          <a:endParaRPr lang="en-CA" sz="3300" kern="1200" dirty="0"/>
        </a:p>
      </dsp:txBody>
      <dsp:txXfrm>
        <a:off x="7727446" y="1414780"/>
        <a:ext cx="2500019" cy="1414780"/>
      </dsp:txXfrm>
    </dsp:sp>
    <dsp:sp modelId="{A51C51C7-4CC1-4B01-9055-5D4766302DA2}">
      <dsp:nvSpPr>
        <dsp:cNvPr id="0" name=""/>
        <dsp:cNvSpPr/>
      </dsp:nvSpPr>
      <dsp:spPr>
        <a:xfrm>
          <a:off x="8388554" y="212217"/>
          <a:ext cx="1177804" cy="117780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A39F99-F123-4001-BBF9-62770D3514D7}">
      <dsp:nvSpPr>
        <dsp:cNvPr id="0" name=""/>
        <dsp:cNvSpPr/>
      </dsp:nvSpPr>
      <dsp:spPr>
        <a:xfrm>
          <a:off x="409194" y="2829560"/>
          <a:ext cx="9411463" cy="530542"/>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F0416-845F-4029-893F-77E3C382A019}">
      <dsp:nvSpPr>
        <dsp:cNvPr id="0" name=""/>
        <dsp:cNvSpPr/>
      </dsp:nvSpPr>
      <dsp:spPr>
        <a:xfrm rot="10800000">
          <a:off x="1284829" y="2058"/>
          <a:ext cx="4671559" cy="432633"/>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AI hub as front door, coordinator for GC AI</a:t>
          </a:r>
        </a:p>
      </dsp:txBody>
      <dsp:txXfrm rot="10800000">
        <a:off x="1392987" y="2058"/>
        <a:ext cx="4563401" cy="432633"/>
      </dsp:txXfrm>
    </dsp:sp>
    <dsp:sp modelId="{66A0E666-C64A-43E8-A649-CBA3638EA90C}">
      <dsp:nvSpPr>
        <dsp:cNvPr id="0" name=""/>
        <dsp:cNvSpPr/>
      </dsp:nvSpPr>
      <dsp:spPr>
        <a:xfrm>
          <a:off x="777769" y="40147"/>
          <a:ext cx="432633" cy="43263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A9600FE-E7C8-4B25-B71C-EC07C3E29E64}">
      <dsp:nvSpPr>
        <dsp:cNvPr id="0" name=""/>
        <dsp:cNvSpPr/>
      </dsp:nvSpPr>
      <dsp:spPr>
        <a:xfrm rot="10800000">
          <a:off x="1284829" y="563836"/>
          <a:ext cx="4671559" cy="432633"/>
        </a:xfrm>
        <a:prstGeom prst="homePlate">
          <a:avLst/>
        </a:prstGeom>
        <a:solidFill>
          <a:schemeClr val="accent4">
            <a:hueOff val="-901145"/>
            <a:satOff val="286"/>
            <a:lumOff val="-26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Self-serve language hub for the GC as lighthouse project</a:t>
          </a:r>
        </a:p>
      </dsp:txBody>
      <dsp:txXfrm rot="10800000">
        <a:off x="1392987" y="563836"/>
        <a:ext cx="4563401" cy="432633"/>
      </dsp:txXfrm>
    </dsp:sp>
    <dsp:sp modelId="{090C6496-B884-4C51-92BB-3ADB1BC0685E}">
      <dsp:nvSpPr>
        <dsp:cNvPr id="0" name=""/>
        <dsp:cNvSpPr/>
      </dsp:nvSpPr>
      <dsp:spPr>
        <a:xfrm>
          <a:off x="777769" y="563836"/>
          <a:ext cx="432633" cy="43263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7E15F05-E770-4D3B-972D-61C4ED024049}">
      <dsp:nvSpPr>
        <dsp:cNvPr id="0" name=""/>
        <dsp:cNvSpPr/>
      </dsp:nvSpPr>
      <dsp:spPr>
        <a:xfrm rot="10800000">
          <a:off x="1284829" y="1125614"/>
          <a:ext cx="4671559" cy="432633"/>
        </a:xfrm>
        <a:prstGeom prst="homePlate">
          <a:avLst/>
        </a:prstGeom>
        <a:solidFill>
          <a:schemeClr val="accent4">
            <a:hueOff val="-1802289"/>
            <a:satOff val="572"/>
            <a:lumOff val="-52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Register of AI use cases and tools in use across the GC</a:t>
          </a:r>
        </a:p>
      </dsp:txBody>
      <dsp:txXfrm rot="10800000">
        <a:off x="1392987" y="1125614"/>
        <a:ext cx="4563401" cy="432633"/>
      </dsp:txXfrm>
    </dsp:sp>
    <dsp:sp modelId="{F628F2E2-4854-4B9A-B2D1-59866FD89A3C}">
      <dsp:nvSpPr>
        <dsp:cNvPr id="0" name=""/>
        <dsp:cNvSpPr/>
      </dsp:nvSpPr>
      <dsp:spPr>
        <a:xfrm>
          <a:off x="777769" y="1138311"/>
          <a:ext cx="432633" cy="432633"/>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348678C6-B086-4FCE-8595-C652814040A3}">
      <dsp:nvSpPr>
        <dsp:cNvPr id="0" name=""/>
        <dsp:cNvSpPr/>
      </dsp:nvSpPr>
      <dsp:spPr>
        <a:xfrm rot="10800000">
          <a:off x="1284829" y="1687391"/>
          <a:ext cx="4671559" cy="432633"/>
        </a:xfrm>
        <a:prstGeom prst="homePlate">
          <a:avLst/>
        </a:prstGeom>
        <a:solidFill>
          <a:schemeClr val="accent4">
            <a:hueOff val="-2703434"/>
            <a:satOff val="858"/>
            <a:lumOff val="-78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Standard language to inform clients of the use of AI</a:t>
          </a:r>
        </a:p>
      </dsp:txBody>
      <dsp:txXfrm rot="10800000">
        <a:off x="1392987" y="1687391"/>
        <a:ext cx="4563401" cy="432633"/>
      </dsp:txXfrm>
    </dsp:sp>
    <dsp:sp modelId="{DB5DE106-1CFF-419E-800C-AB808A6472F1}">
      <dsp:nvSpPr>
        <dsp:cNvPr id="0" name=""/>
        <dsp:cNvSpPr/>
      </dsp:nvSpPr>
      <dsp:spPr>
        <a:xfrm>
          <a:off x="777769" y="1693738"/>
          <a:ext cx="432633" cy="432633"/>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A1FC496-C771-4985-9E57-E921E94CA8AB}">
      <dsp:nvSpPr>
        <dsp:cNvPr id="0" name=""/>
        <dsp:cNvSpPr/>
      </dsp:nvSpPr>
      <dsp:spPr>
        <a:xfrm rot="10800000">
          <a:off x="1284829" y="2249169"/>
          <a:ext cx="4671559" cy="432633"/>
        </a:xfrm>
        <a:prstGeom prst="homePlate">
          <a:avLst/>
        </a:prstGeom>
        <a:solidFill>
          <a:schemeClr val="accent4">
            <a:hueOff val="-3604579"/>
            <a:satOff val="1144"/>
            <a:lumOff val="-104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Updates to existing AI and related policy </a:t>
          </a:r>
        </a:p>
      </dsp:txBody>
      <dsp:txXfrm rot="10800000">
        <a:off x="1392987" y="2249169"/>
        <a:ext cx="4563401" cy="432633"/>
      </dsp:txXfrm>
    </dsp:sp>
    <dsp:sp modelId="{181788F8-F4F1-4744-861C-58EFFDDE22C7}">
      <dsp:nvSpPr>
        <dsp:cNvPr id="0" name=""/>
        <dsp:cNvSpPr/>
      </dsp:nvSpPr>
      <dsp:spPr>
        <a:xfrm>
          <a:off x="777769" y="2255516"/>
          <a:ext cx="432633" cy="432633"/>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0A769E7-2A69-40C4-AF2A-B5778119E477}">
      <dsp:nvSpPr>
        <dsp:cNvPr id="0" name=""/>
        <dsp:cNvSpPr/>
      </dsp:nvSpPr>
      <dsp:spPr>
        <a:xfrm rot="10800000">
          <a:off x="1284829" y="2810947"/>
          <a:ext cx="4671559" cy="432633"/>
        </a:xfrm>
        <a:prstGeom prst="homePlate">
          <a:avLst/>
        </a:prstGeom>
        <a:solidFill>
          <a:schemeClr val="accent4">
            <a:hueOff val="-4505723"/>
            <a:satOff val="1429"/>
            <a:lumOff val="-130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Identify prohibited uses based on international agreements</a:t>
          </a:r>
        </a:p>
      </dsp:txBody>
      <dsp:txXfrm rot="10800000">
        <a:off x="1392987" y="2810947"/>
        <a:ext cx="4563401" cy="432633"/>
      </dsp:txXfrm>
    </dsp:sp>
    <dsp:sp modelId="{92E58EC6-A8F9-4779-8999-724F11F4AF64}">
      <dsp:nvSpPr>
        <dsp:cNvPr id="0" name=""/>
        <dsp:cNvSpPr/>
      </dsp:nvSpPr>
      <dsp:spPr>
        <a:xfrm>
          <a:off x="777769" y="2817293"/>
          <a:ext cx="432633" cy="432633"/>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A2231AF-CCCD-457A-B8C8-D16970AD4C7A}">
      <dsp:nvSpPr>
        <dsp:cNvPr id="0" name=""/>
        <dsp:cNvSpPr/>
      </dsp:nvSpPr>
      <dsp:spPr>
        <a:xfrm rot="10800000">
          <a:off x="1284829" y="3372724"/>
          <a:ext cx="4671559" cy="432633"/>
        </a:xfrm>
        <a:prstGeom prst="homePlate">
          <a:avLst/>
        </a:prstGeom>
        <a:solidFill>
          <a:schemeClr val="accent4">
            <a:hueOff val="-5406868"/>
            <a:satOff val="1715"/>
            <a:lumOff val="-156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Clear enterprise architecture expectations for AI deployment</a:t>
          </a:r>
        </a:p>
      </dsp:txBody>
      <dsp:txXfrm rot="10800000">
        <a:off x="1392987" y="3372724"/>
        <a:ext cx="4563401" cy="432633"/>
      </dsp:txXfrm>
    </dsp:sp>
    <dsp:sp modelId="{D1D9ABAC-35DC-40C1-A298-B2FDE4441C63}">
      <dsp:nvSpPr>
        <dsp:cNvPr id="0" name=""/>
        <dsp:cNvSpPr/>
      </dsp:nvSpPr>
      <dsp:spPr>
        <a:xfrm>
          <a:off x="777769" y="3379071"/>
          <a:ext cx="432633" cy="432633"/>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BEE5BEA4-A4A6-4ACD-BE0C-7D241471FB29}">
      <dsp:nvSpPr>
        <dsp:cNvPr id="0" name=""/>
        <dsp:cNvSpPr/>
      </dsp:nvSpPr>
      <dsp:spPr>
        <a:xfrm rot="10800000">
          <a:off x="1284829" y="3934502"/>
          <a:ext cx="4671559" cy="432633"/>
        </a:xfrm>
        <a:prstGeom prst="homePlate">
          <a:avLst/>
        </a:prstGeom>
        <a:solidFill>
          <a:schemeClr val="accent4">
            <a:hueOff val="-6308012"/>
            <a:satOff val="2001"/>
            <a:lumOff val="-183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Metrics of AI impact and value</a:t>
          </a:r>
        </a:p>
      </dsp:txBody>
      <dsp:txXfrm rot="10800000">
        <a:off x="1392987" y="3934502"/>
        <a:ext cx="4563401" cy="432633"/>
      </dsp:txXfrm>
    </dsp:sp>
    <dsp:sp modelId="{7A1ED12E-A8F3-45C9-B399-83C31CDD96F9}">
      <dsp:nvSpPr>
        <dsp:cNvPr id="0" name=""/>
        <dsp:cNvSpPr/>
      </dsp:nvSpPr>
      <dsp:spPr>
        <a:xfrm>
          <a:off x="777769" y="3940849"/>
          <a:ext cx="432633" cy="432633"/>
        </a:xfrm>
        <a:prstGeom prst="ellipse">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0BC15703-1EB7-4FE8-9CB0-F8410ABDA7E4}">
      <dsp:nvSpPr>
        <dsp:cNvPr id="0" name=""/>
        <dsp:cNvSpPr/>
      </dsp:nvSpPr>
      <dsp:spPr>
        <a:xfrm rot="10800000">
          <a:off x="1284829" y="4496280"/>
          <a:ext cx="4671559" cy="432633"/>
        </a:xfrm>
        <a:prstGeom prst="homePlate">
          <a:avLst/>
        </a:prstGeom>
        <a:solidFill>
          <a:schemeClr val="accent4">
            <a:hueOff val="-7209157"/>
            <a:satOff val="2287"/>
            <a:lumOff val="-20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Public feedback mechanisms</a:t>
          </a:r>
        </a:p>
      </dsp:txBody>
      <dsp:txXfrm rot="10800000">
        <a:off x="1392987" y="4496280"/>
        <a:ext cx="4563401" cy="432633"/>
      </dsp:txXfrm>
    </dsp:sp>
    <dsp:sp modelId="{62856BC3-2F4E-469E-AE3A-3E413CF929FB}">
      <dsp:nvSpPr>
        <dsp:cNvPr id="0" name=""/>
        <dsp:cNvSpPr/>
      </dsp:nvSpPr>
      <dsp:spPr>
        <a:xfrm>
          <a:off x="777769" y="4502626"/>
          <a:ext cx="432633" cy="432633"/>
        </a:xfrm>
        <a:prstGeom prst="ellipse">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DA16935-47FF-4215-803A-27A3613A3223}">
      <dsp:nvSpPr>
        <dsp:cNvPr id="0" name=""/>
        <dsp:cNvSpPr/>
      </dsp:nvSpPr>
      <dsp:spPr>
        <a:xfrm rot="10800000">
          <a:off x="1284829" y="5058057"/>
          <a:ext cx="4671559" cy="432633"/>
        </a:xfrm>
        <a:prstGeom prst="homePlate">
          <a:avLst/>
        </a:prstGeom>
        <a:solidFill>
          <a:schemeClr val="accent4">
            <a:hueOff val="-8110302"/>
            <a:satOff val="2573"/>
            <a:lumOff val="-235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AIS implementation dashboard and tracker</a:t>
          </a:r>
        </a:p>
      </dsp:txBody>
      <dsp:txXfrm rot="10800000">
        <a:off x="1392987" y="5058057"/>
        <a:ext cx="4563401" cy="432633"/>
      </dsp:txXfrm>
    </dsp:sp>
    <dsp:sp modelId="{B5B22680-8E75-410A-990A-69773243C14F}">
      <dsp:nvSpPr>
        <dsp:cNvPr id="0" name=""/>
        <dsp:cNvSpPr/>
      </dsp:nvSpPr>
      <dsp:spPr>
        <a:xfrm>
          <a:off x="777769" y="5060116"/>
          <a:ext cx="432633" cy="432633"/>
        </a:xfrm>
        <a:prstGeom prst="ellipse">
          <a:avLst/>
        </a:prstGeom>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1F0D5-EADF-4F3F-B0BC-128F46F73F39}">
      <dsp:nvSpPr>
        <dsp:cNvPr id="0" name=""/>
        <dsp:cNvSpPr/>
      </dsp:nvSpPr>
      <dsp:spPr>
        <a:xfrm>
          <a:off x="782510" y="281025"/>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CA" sz="900" b="1" kern="1200" dirty="0">
              <a:latin typeface="+mj-lt"/>
            </a:rPr>
            <a:t>Agriculture and Agri-Food Canada </a:t>
          </a:r>
        </a:p>
        <a:p>
          <a:pPr marL="0" lvl="0" indent="0" algn="l" defTabSz="400050">
            <a:lnSpc>
              <a:spcPct val="90000"/>
            </a:lnSpc>
            <a:spcBef>
              <a:spcPct val="0"/>
            </a:spcBef>
            <a:spcAft>
              <a:spcPct val="35000"/>
            </a:spcAft>
            <a:buClrTx/>
            <a:buSzTx/>
            <a:buFontTx/>
            <a:buNone/>
          </a:pPr>
          <a:r>
            <a:rPr lang="en-CA" sz="900" kern="1200" dirty="0" err="1">
              <a:latin typeface="+mj-lt"/>
            </a:rPr>
            <a:t>AgPal</a:t>
          </a:r>
          <a:r>
            <a:rPr lang="en-CA" sz="900" kern="1200" dirty="0">
              <a:latin typeface="+mj-lt"/>
            </a:rPr>
            <a:t> search tool for agricultural information, programs and services</a:t>
          </a:r>
        </a:p>
      </dsp:txBody>
      <dsp:txXfrm>
        <a:off x="782510" y="281025"/>
        <a:ext cx="2270525" cy="709539"/>
      </dsp:txXfrm>
    </dsp:sp>
    <dsp:sp modelId="{AE87F4D5-9257-4959-8E87-0E104C90856E}">
      <dsp:nvSpPr>
        <dsp:cNvPr id="0" name=""/>
        <dsp:cNvSpPr/>
      </dsp:nvSpPr>
      <dsp:spPr>
        <a:xfrm>
          <a:off x="712818" y="186843"/>
          <a:ext cx="496677" cy="7450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311A8B7-871A-4A1B-8006-4B19AEF3C0EF}">
      <dsp:nvSpPr>
        <dsp:cNvPr id="0" name=""/>
        <dsp:cNvSpPr/>
      </dsp:nvSpPr>
      <dsp:spPr>
        <a:xfrm>
          <a:off x="3299528" y="281025"/>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US" sz="900" b="1" kern="1200" dirty="0">
              <a:latin typeface="+mj-lt"/>
            </a:rPr>
            <a:t>Canada Border Services</a:t>
          </a:r>
        </a:p>
        <a:p>
          <a:pPr marL="0" lvl="0" indent="0" algn="l" defTabSz="400050">
            <a:lnSpc>
              <a:spcPct val="90000"/>
            </a:lnSpc>
            <a:spcBef>
              <a:spcPct val="0"/>
            </a:spcBef>
            <a:spcAft>
              <a:spcPct val="35000"/>
            </a:spcAft>
            <a:buClrTx/>
            <a:buSzTx/>
            <a:buFontTx/>
            <a:buNone/>
          </a:pPr>
          <a:r>
            <a:rPr lang="en-US" sz="900" kern="1200" dirty="0">
              <a:latin typeface="+mj-lt"/>
            </a:rPr>
            <a:t>Remote biometric tool for individuals required to report location to CBSA</a:t>
          </a:r>
          <a:endParaRPr lang="en-CA" sz="900" kern="1200" dirty="0">
            <a:latin typeface="+mj-lt"/>
          </a:endParaRPr>
        </a:p>
      </dsp:txBody>
      <dsp:txXfrm>
        <a:off x="3299528" y="281025"/>
        <a:ext cx="2270525" cy="709539"/>
      </dsp:txXfrm>
    </dsp:sp>
    <dsp:sp modelId="{CB2895AD-369B-4E06-B69C-D53BBB02D524}">
      <dsp:nvSpPr>
        <dsp:cNvPr id="0" name=""/>
        <dsp:cNvSpPr/>
      </dsp:nvSpPr>
      <dsp:spPr>
        <a:xfrm>
          <a:off x="3204923" y="178536"/>
          <a:ext cx="496677" cy="74501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CF2FBEF-9BE4-44FF-B573-30F9A6B1F84A}">
      <dsp:nvSpPr>
        <dsp:cNvPr id="0" name=""/>
        <dsp:cNvSpPr/>
      </dsp:nvSpPr>
      <dsp:spPr>
        <a:xfrm>
          <a:off x="5816547" y="281025"/>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US" sz="900" b="1" kern="1200">
              <a:latin typeface="+mj-lt"/>
            </a:rPr>
            <a:t>Canada Revenue Agency</a:t>
          </a:r>
        </a:p>
        <a:p>
          <a:pPr marL="0" lvl="0" indent="0" algn="l" defTabSz="400050">
            <a:lnSpc>
              <a:spcPct val="90000"/>
            </a:lnSpc>
            <a:spcBef>
              <a:spcPct val="0"/>
            </a:spcBef>
            <a:spcAft>
              <a:spcPct val="35000"/>
            </a:spcAft>
            <a:buClrTx/>
            <a:buSzTx/>
            <a:buFontTx/>
            <a:buNone/>
          </a:pPr>
          <a:r>
            <a:rPr lang="en-US" sz="900" kern="1200">
              <a:latin typeface="+mj-lt"/>
            </a:rPr>
            <a:t>AI to detect anomalies indicating fraud</a:t>
          </a:r>
          <a:endParaRPr lang="en-CA" sz="900" kern="1200">
            <a:latin typeface="+mj-lt"/>
          </a:endParaRPr>
        </a:p>
      </dsp:txBody>
      <dsp:txXfrm>
        <a:off x="5816547" y="281025"/>
        <a:ext cx="2270525" cy="709539"/>
      </dsp:txXfrm>
    </dsp:sp>
    <dsp:sp modelId="{3A3B216E-280C-408E-9426-5F16F6431174}">
      <dsp:nvSpPr>
        <dsp:cNvPr id="0" name=""/>
        <dsp:cNvSpPr/>
      </dsp:nvSpPr>
      <dsp:spPr>
        <a:xfrm>
          <a:off x="5721942" y="178536"/>
          <a:ext cx="496677" cy="74501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E271E4C-25FD-46EE-8FB8-72FE1D2F6D02}">
      <dsp:nvSpPr>
        <dsp:cNvPr id="0" name=""/>
        <dsp:cNvSpPr/>
      </dsp:nvSpPr>
      <dsp:spPr>
        <a:xfrm>
          <a:off x="782510" y="1174256"/>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CA" sz="900" b="1" kern="1200">
              <a:latin typeface="+mj-lt"/>
            </a:rPr>
            <a:t>Canadian Food Inspection Agency </a:t>
          </a:r>
        </a:p>
        <a:p>
          <a:pPr marL="0" lvl="0" indent="0" algn="l" defTabSz="400050">
            <a:lnSpc>
              <a:spcPct val="90000"/>
            </a:lnSpc>
            <a:spcBef>
              <a:spcPct val="0"/>
            </a:spcBef>
            <a:spcAft>
              <a:spcPct val="35000"/>
            </a:spcAft>
            <a:buClrTx/>
            <a:buSzTx/>
            <a:buFontTx/>
            <a:buNone/>
          </a:pPr>
          <a:r>
            <a:rPr lang="en-CA" sz="900" kern="1200">
              <a:latin typeface="+mj-lt"/>
            </a:rPr>
            <a:t>Automated seed classification to improve crop quality control</a:t>
          </a:r>
        </a:p>
      </dsp:txBody>
      <dsp:txXfrm>
        <a:off x="782510" y="1174256"/>
        <a:ext cx="2270525" cy="709539"/>
      </dsp:txXfrm>
    </dsp:sp>
    <dsp:sp modelId="{8B9D6AEB-BEBC-4D36-8EE5-0ADF934BF3C3}">
      <dsp:nvSpPr>
        <dsp:cNvPr id="0" name=""/>
        <dsp:cNvSpPr/>
      </dsp:nvSpPr>
      <dsp:spPr>
        <a:xfrm>
          <a:off x="687905" y="1071767"/>
          <a:ext cx="496677" cy="74501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F3AA02D-EE18-4762-8973-F78A8AC2F85A}">
      <dsp:nvSpPr>
        <dsp:cNvPr id="0" name=""/>
        <dsp:cNvSpPr/>
      </dsp:nvSpPr>
      <dsp:spPr>
        <a:xfrm>
          <a:off x="3299528" y="1174256"/>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US" sz="900" b="1" kern="1200">
              <a:latin typeface="+mj-lt"/>
            </a:rPr>
            <a:t>Communications Security Establishment</a:t>
          </a:r>
        </a:p>
        <a:p>
          <a:pPr marL="0" lvl="0" indent="0" algn="l" defTabSz="400050">
            <a:lnSpc>
              <a:spcPct val="90000"/>
            </a:lnSpc>
            <a:spcBef>
              <a:spcPct val="0"/>
            </a:spcBef>
            <a:spcAft>
              <a:spcPct val="35000"/>
            </a:spcAft>
            <a:buClrTx/>
            <a:buSzTx/>
            <a:buFontTx/>
            <a:buNone/>
          </a:pPr>
          <a:r>
            <a:rPr lang="en-US" sz="900" b="0" kern="1200">
              <a:latin typeface="+mj-lt"/>
            </a:rPr>
            <a:t>Analysis and identification of malicious files</a:t>
          </a:r>
          <a:r>
            <a:rPr lang="en-US" sz="900" b="1" kern="1200">
              <a:latin typeface="+mj-lt"/>
            </a:rPr>
            <a:t> </a:t>
          </a:r>
          <a:r>
            <a:rPr lang="en-US" sz="900" kern="1200">
              <a:latin typeface="+mj-lt"/>
            </a:rPr>
            <a:t> </a:t>
          </a:r>
          <a:endParaRPr lang="en-CA" sz="900" kern="1200">
            <a:latin typeface="+mj-lt"/>
          </a:endParaRPr>
        </a:p>
      </dsp:txBody>
      <dsp:txXfrm>
        <a:off x="3299528" y="1174256"/>
        <a:ext cx="2270525" cy="709539"/>
      </dsp:txXfrm>
    </dsp:sp>
    <dsp:sp modelId="{45219357-5F48-4869-8BF6-B953DBE45A08}">
      <dsp:nvSpPr>
        <dsp:cNvPr id="0" name=""/>
        <dsp:cNvSpPr/>
      </dsp:nvSpPr>
      <dsp:spPr>
        <a:xfrm>
          <a:off x="3204923" y="1071767"/>
          <a:ext cx="496677" cy="74501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8A4B7A-5FB1-4D0C-8F9A-09F7747816B7}">
      <dsp:nvSpPr>
        <dsp:cNvPr id="0" name=""/>
        <dsp:cNvSpPr/>
      </dsp:nvSpPr>
      <dsp:spPr>
        <a:xfrm>
          <a:off x="5816547" y="1175730"/>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CA" sz="900" b="1" kern="1200" spc="0">
              <a:latin typeface="+mj-lt"/>
            </a:rPr>
            <a:t>Department of National Defence</a:t>
          </a:r>
          <a:endParaRPr kumimoji="0" lang="en-CA" sz="900" b="0" i="0" u="none" strike="noStrike" kern="1200" cap="none" spc="0" normalizeH="0" baseline="0" noProof="0">
            <a:ln/>
            <a:effectLst/>
            <a:uLnTx/>
            <a:uFillTx/>
            <a:latin typeface="+mj-lt"/>
            <a:ea typeface="+mn-ea"/>
            <a:cs typeface="+mn-cs"/>
          </a:endParaRPr>
        </a:p>
        <a:p>
          <a:pPr marL="0" lvl="0" indent="0" algn="l" defTabSz="400050">
            <a:lnSpc>
              <a:spcPct val="90000"/>
            </a:lnSpc>
            <a:spcBef>
              <a:spcPct val="0"/>
            </a:spcBef>
            <a:spcAft>
              <a:spcPct val="35000"/>
            </a:spcAft>
            <a:buClrTx/>
            <a:buSzTx/>
            <a:buFontTx/>
            <a:buNone/>
          </a:pPr>
          <a:r>
            <a:rPr lang="en-CA" sz="900" kern="1200">
              <a:latin typeface="+mj-lt"/>
            </a:rPr>
            <a:t>Prediction of future ship system failures to enable pre-emptive repair</a:t>
          </a:r>
        </a:p>
      </dsp:txBody>
      <dsp:txXfrm>
        <a:off x="5816547" y="1175730"/>
        <a:ext cx="2270525" cy="709539"/>
      </dsp:txXfrm>
    </dsp:sp>
    <dsp:sp modelId="{4788E714-E842-43B9-98EE-5C3D01CF4670}">
      <dsp:nvSpPr>
        <dsp:cNvPr id="0" name=""/>
        <dsp:cNvSpPr/>
      </dsp:nvSpPr>
      <dsp:spPr>
        <a:xfrm>
          <a:off x="5806968" y="1215832"/>
          <a:ext cx="496677" cy="474344"/>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t="-2000" b="-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170C5B1-DC7D-4952-B5D7-6D2BE13F7631}">
      <dsp:nvSpPr>
        <dsp:cNvPr id="0" name=""/>
        <dsp:cNvSpPr/>
      </dsp:nvSpPr>
      <dsp:spPr>
        <a:xfrm>
          <a:off x="782510" y="2067487"/>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CA" sz="900" b="1" kern="1200">
              <a:latin typeface="+mj-lt"/>
            </a:rPr>
            <a:t>Employment and Social Development</a:t>
          </a:r>
        </a:p>
        <a:p>
          <a:pPr marL="0" lvl="0" indent="0" algn="l" defTabSz="400050">
            <a:lnSpc>
              <a:spcPct val="90000"/>
            </a:lnSpc>
            <a:spcBef>
              <a:spcPct val="0"/>
            </a:spcBef>
            <a:spcAft>
              <a:spcPct val="35000"/>
            </a:spcAft>
            <a:buClrTx/>
            <a:buSzTx/>
            <a:buFontTx/>
            <a:buNone/>
          </a:pPr>
          <a:r>
            <a:rPr lang="en-CA" sz="900" kern="1200">
              <a:latin typeface="+mj-lt"/>
            </a:rPr>
            <a:t>Automated review of records to identify benefit candidates</a:t>
          </a:r>
        </a:p>
      </dsp:txBody>
      <dsp:txXfrm>
        <a:off x="782510" y="2067487"/>
        <a:ext cx="2270525" cy="709539"/>
      </dsp:txXfrm>
    </dsp:sp>
    <dsp:sp modelId="{0278B405-6B7B-4441-9DA6-6048734FF2E6}">
      <dsp:nvSpPr>
        <dsp:cNvPr id="0" name=""/>
        <dsp:cNvSpPr/>
      </dsp:nvSpPr>
      <dsp:spPr>
        <a:xfrm>
          <a:off x="687905" y="1964998"/>
          <a:ext cx="496677" cy="745016"/>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B1815BB-8B1D-425C-90D9-C9D6C2F5AEC7}">
      <dsp:nvSpPr>
        <dsp:cNvPr id="0" name=""/>
        <dsp:cNvSpPr/>
      </dsp:nvSpPr>
      <dsp:spPr>
        <a:xfrm>
          <a:off x="3299528" y="2067487"/>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a:ln/>
              <a:effectLst/>
              <a:uLnTx/>
              <a:uFillTx/>
              <a:latin typeface="+mj-lt"/>
              <a:ea typeface="+mn-ea"/>
              <a:cs typeface="+mn-cs"/>
            </a:rPr>
            <a:t>Fisheries and Oceans</a:t>
          </a:r>
        </a:p>
        <a:p>
          <a:pPr marL="0" lvl="0" indent="0" algn="l" defTabSz="400050">
            <a:lnSpc>
              <a:spcPct val="90000"/>
            </a:lnSpc>
            <a:spcBef>
              <a:spcPct val="0"/>
            </a:spcBef>
            <a:spcAft>
              <a:spcPct val="35000"/>
            </a:spcAft>
            <a:buClrTx/>
            <a:buSzTx/>
            <a:buFontTx/>
            <a:buNone/>
          </a:pPr>
          <a:r>
            <a:rPr kumimoji="0" lang="en-CA" sz="900" b="0" i="0" u="none" strike="noStrike" kern="1200" cap="none" spc="0" normalizeH="0" baseline="0" noProof="0">
              <a:ln/>
              <a:effectLst/>
              <a:uLnTx/>
              <a:uFillTx/>
              <a:latin typeface="+mj-lt"/>
              <a:ea typeface="+mn-ea"/>
              <a:cs typeface="+mn-cs"/>
            </a:rPr>
            <a:t>Detect marine mammals using aerial, drone and satellite imagery</a:t>
          </a:r>
          <a:endParaRPr lang="en-CA" sz="900" kern="1200">
            <a:latin typeface="+mj-lt"/>
          </a:endParaRPr>
        </a:p>
      </dsp:txBody>
      <dsp:txXfrm>
        <a:off x="3299528" y="2067487"/>
        <a:ext cx="2270525" cy="709539"/>
      </dsp:txXfrm>
    </dsp:sp>
    <dsp:sp modelId="{2E767E05-3CBE-48F1-B3DD-A2AB3F85E453}">
      <dsp:nvSpPr>
        <dsp:cNvPr id="0" name=""/>
        <dsp:cNvSpPr/>
      </dsp:nvSpPr>
      <dsp:spPr>
        <a:xfrm>
          <a:off x="3204923" y="1964998"/>
          <a:ext cx="496677" cy="745016"/>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7C7233C-7EA4-415E-BE40-7AF5F1D82FA5}">
      <dsp:nvSpPr>
        <dsp:cNvPr id="0" name=""/>
        <dsp:cNvSpPr/>
      </dsp:nvSpPr>
      <dsp:spPr>
        <a:xfrm>
          <a:off x="5816547" y="2067487"/>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a:ln/>
              <a:effectLst/>
              <a:uLnTx/>
              <a:uFillTx/>
              <a:latin typeface="+mj-lt"/>
              <a:ea typeface="+mn-ea"/>
              <a:cs typeface="+mn-cs"/>
            </a:rPr>
            <a:t>Global Affairs</a:t>
          </a:r>
        </a:p>
        <a:p>
          <a:pPr marL="0" lvl="0" indent="0" algn="l" defTabSz="400050">
            <a:lnSpc>
              <a:spcPct val="90000"/>
            </a:lnSpc>
            <a:spcBef>
              <a:spcPct val="0"/>
            </a:spcBef>
            <a:spcAft>
              <a:spcPct val="35000"/>
            </a:spcAft>
            <a:buClrTx/>
            <a:buSzTx/>
            <a:buFontTx/>
            <a:buNone/>
          </a:pPr>
          <a:r>
            <a:rPr kumimoji="0" lang="en-CA" sz="900" b="0" i="0" u="none" strike="noStrike" kern="1200" cap="none" spc="0" normalizeH="0" baseline="0" noProof="0">
              <a:ln/>
              <a:effectLst/>
              <a:uLnTx/>
              <a:uFillTx/>
              <a:latin typeface="+mj-lt"/>
              <a:ea typeface="+mn-ea"/>
              <a:cs typeface="+mn-cs"/>
            </a:rPr>
            <a:t>Intelligent document search and topic monitoring for crisis response </a:t>
          </a:r>
          <a:endParaRPr lang="en-CA" sz="900" kern="1200">
            <a:latin typeface="+mj-lt"/>
          </a:endParaRPr>
        </a:p>
      </dsp:txBody>
      <dsp:txXfrm>
        <a:off x="5816547" y="2067487"/>
        <a:ext cx="2270525" cy="709539"/>
      </dsp:txXfrm>
    </dsp:sp>
    <dsp:sp modelId="{BD05CE02-08FF-41EE-83EF-2529E5D68128}">
      <dsp:nvSpPr>
        <dsp:cNvPr id="0" name=""/>
        <dsp:cNvSpPr/>
      </dsp:nvSpPr>
      <dsp:spPr>
        <a:xfrm>
          <a:off x="5721942" y="1964998"/>
          <a:ext cx="496677" cy="745016"/>
        </a:xfrm>
        <a:prstGeom prst="rect">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AE7D31C-2E4B-4BC0-AE69-D976AB5CDE20}">
      <dsp:nvSpPr>
        <dsp:cNvPr id="0" name=""/>
        <dsp:cNvSpPr/>
      </dsp:nvSpPr>
      <dsp:spPr>
        <a:xfrm>
          <a:off x="782510" y="2960718"/>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a:ln/>
              <a:effectLst/>
              <a:uLnTx/>
              <a:uFillTx/>
              <a:latin typeface="+mj-lt"/>
              <a:ea typeface="+mn-ea"/>
              <a:cs typeface="+mn-cs"/>
            </a:rPr>
            <a:t>Health Canada</a:t>
          </a:r>
        </a:p>
        <a:p>
          <a:pPr marL="0" lvl="0" indent="0" algn="l" defTabSz="400050">
            <a:lnSpc>
              <a:spcPct val="90000"/>
            </a:lnSpc>
            <a:spcBef>
              <a:spcPct val="0"/>
            </a:spcBef>
            <a:spcAft>
              <a:spcPct val="35000"/>
            </a:spcAft>
            <a:buClrTx/>
            <a:buSzTx/>
            <a:buFontTx/>
            <a:buNone/>
          </a:pPr>
          <a:r>
            <a:rPr lang="en-CA" sz="900" kern="1200">
              <a:latin typeface="+mj-lt"/>
            </a:rPr>
            <a:t>Signal detection through big data analytics for disease surveillance </a:t>
          </a:r>
        </a:p>
      </dsp:txBody>
      <dsp:txXfrm>
        <a:off x="782510" y="2960718"/>
        <a:ext cx="2270525" cy="709539"/>
      </dsp:txXfrm>
    </dsp:sp>
    <dsp:sp modelId="{084AF2DD-0156-41D1-9DF5-5A181372F0BD}">
      <dsp:nvSpPr>
        <dsp:cNvPr id="0" name=""/>
        <dsp:cNvSpPr/>
      </dsp:nvSpPr>
      <dsp:spPr>
        <a:xfrm>
          <a:off x="687905" y="2858229"/>
          <a:ext cx="496677" cy="745016"/>
        </a:xfrm>
        <a:prstGeom prst="rect">
          <a:avLst/>
        </a:prstGeom>
        <a:blipFill>
          <a:blip xmlns:r="http://schemas.openxmlformats.org/officeDocument/2006/relationships" r:embed="rId19">
            <a:extLst>
              <a:ext uri="{96DAC541-7B7A-43D3-8B79-37D633B846F1}">
                <asvg:svgBlip xmlns:asvg="http://schemas.microsoft.com/office/drawing/2016/SVG/main" r:embed="rId2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7517162-10C5-43B2-85BF-ABF7EC182836}">
      <dsp:nvSpPr>
        <dsp:cNvPr id="0" name=""/>
        <dsp:cNvSpPr/>
      </dsp:nvSpPr>
      <dsp:spPr>
        <a:xfrm>
          <a:off x="3299528" y="2960718"/>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US" sz="900" b="1" kern="1200">
              <a:latin typeface="+mj-lt"/>
            </a:rPr>
            <a:t>Housing, Infrastructure and Communities</a:t>
          </a:r>
        </a:p>
        <a:p>
          <a:pPr marL="0" lvl="0" indent="0" algn="l" defTabSz="400050">
            <a:lnSpc>
              <a:spcPct val="90000"/>
            </a:lnSpc>
            <a:spcBef>
              <a:spcPct val="0"/>
            </a:spcBef>
            <a:spcAft>
              <a:spcPct val="35000"/>
            </a:spcAft>
            <a:buClrTx/>
            <a:buSzTx/>
            <a:buFontTx/>
            <a:buNone/>
          </a:pPr>
          <a:r>
            <a:rPr lang="en-US" sz="900" kern="1200">
              <a:latin typeface="+mj-lt"/>
            </a:rPr>
            <a:t>Machine learning to detect anomalies from bridge sensors</a:t>
          </a:r>
          <a:endParaRPr lang="en-CA" sz="900" kern="1200">
            <a:latin typeface="+mj-lt"/>
          </a:endParaRPr>
        </a:p>
      </dsp:txBody>
      <dsp:txXfrm>
        <a:off x="3299528" y="2960718"/>
        <a:ext cx="2270525" cy="709539"/>
      </dsp:txXfrm>
    </dsp:sp>
    <dsp:sp modelId="{1F77C5A7-955A-42F8-B708-B85CBEC76526}">
      <dsp:nvSpPr>
        <dsp:cNvPr id="0" name=""/>
        <dsp:cNvSpPr/>
      </dsp:nvSpPr>
      <dsp:spPr>
        <a:xfrm>
          <a:off x="3204923" y="2858229"/>
          <a:ext cx="496677" cy="745016"/>
        </a:xfrm>
        <a:prstGeom prst="rect">
          <a:avLst/>
        </a:prstGeom>
        <a:blipFill>
          <a:blip xmlns:r="http://schemas.openxmlformats.org/officeDocument/2006/relationships" r:embed="rId21">
            <a:extLst>
              <a:ext uri="{96DAC541-7B7A-43D3-8B79-37D633B846F1}">
                <asvg:svgBlip xmlns:asvg="http://schemas.microsoft.com/office/drawing/2016/SVG/main" r:embed="rId22"/>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05C2B0-4655-468C-B217-5D9A1733B615}">
      <dsp:nvSpPr>
        <dsp:cNvPr id="0" name=""/>
        <dsp:cNvSpPr/>
      </dsp:nvSpPr>
      <dsp:spPr>
        <a:xfrm>
          <a:off x="5807760" y="2986478"/>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CA" sz="900" b="1" kern="1200">
              <a:latin typeface="+mj-lt"/>
            </a:rPr>
            <a:t>Immigration, Refugees and Citizenship</a:t>
          </a:r>
          <a:endParaRPr lang="en-CA" sz="900" kern="1200">
            <a:latin typeface="+mj-lt"/>
          </a:endParaRPr>
        </a:p>
        <a:p>
          <a:pPr marL="0" lvl="0" indent="0" algn="l" defTabSz="400050">
            <a:lnSpc>
              <a:spcPct val="90000"/>
            </a:lnSpc>
            <a:spcBef>
              <a:spcPct val="0"/>
            </a:spcBef>
            <a:spcAft>
              <a:spcPct val="35000"/>
            </a:spcAft>
            <a:buNone/>
          </a:pPr>
          <a:r>
            <a:rPr lang="en-CA" sz="900" kern="1200">
              <a:latin typeface="+mj-lt"/>
            </a:rPr>
            <a:t>Triage applications, make positive eligibility determination</a:t>
          </a:r>
        </a:p>
      </dsp:txBody>
      <dsp:txXfrm>
        <a:off x="5807760" y="2986478"/>
        <a:ext cx="2270525" cy="709539"/>
      </dsp:txXfrm>
    </dsp:sp>
    <dsp:sp modelId="{8C60DFCC-10B2-4AC9-93A0-F6056F2A3B2B}">
      <dsp:nvSpPr>
        <dsp:cNvPr id="0" name=""/>
        <dsp:cNvSpPr/>
      </dsp:nvSpPr>
      <dsp:spPr>
        <a:xfrm>
          <a:off x="5715629" y="2964248"/>
          <a:ext cx="496677" cy="672317"/>
        </a:xfrm>
        <a:prstGeom prst="rect">
          <a:avLst/>
        </a:prstGeom>
        <a:blipFill>
          <a:blip xmlns:r="http://schemas.openxmlformats.org/officeDocument/2006/relationships" r:embed="rId23">
            <a:extLst>
              <a:ext uri="{96DAC541-7B7A-43D3-8B79-37D633B846F1}">
                <asvg:svgBlip xmlns:asvg="http://schemas.microsoft.com/office/drawing/2016/SVG/main" r:embed="rId24"/>
              </a:ext>
            </a:extLst>
          </a:blip>
          <a:srcRect/>
          <a:stretch>
            <a:fillRect t="-2000" b="-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DDD4651-B988-4678-9746-4056DA20B0F1}">
      <dsp:nvSpPr>
        <dsp:cNvPr id="0" name=""/>
        <dsp:cNvSpPr/>
      </dsp:nvSpPr>
      <dsp:spPr>
        <a:xfrm>
          <a:off x="782510" y="3853949"/>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a:ln/>
              <a:effectLst/>
              <a:uLnTx/>
              <a:uFillTx/>
              <a:latin typeface="+mj-lt"/>
              <a:ea typeface="+mn-ea"/>
              <a:cs typeface="+mn-cs"/>
            </a:rPr>
            <a:t>National Research Council </a:t>
          </a:r>
        </a:p>
        <a:p>
          <a:pPr marL="0" lvl="0" indent="0" algn="l" defTabSz="400050">
            <a:lnSpc>
              <a:spcPct val="90000"/>
            </a:lnSpc>
            <a:spcBef>
              <a:spcPct val="0"/>
            </a:spcBef>
            <a:spcAft>
              <a:spcPct val="35000"/>
            </a:spcAft>
            <a:buClrTx/>
            <a:buSzTx/>
            <a:buFontTx/>
            <a:buNone/>
          </a:pPr>
          <a:r>
            <a:rPr kumimoji="0" lang="en-CA" sz="900" b="0" i="0" u="none" strike="noStrike" kern="1200" cap="none" spc="0" normalizeH="0" baseline="0" noProof="0">
              <a:ln/>
              <a:effectLst/>
              <a:uLnTx/>
              <a:uFillTx/>
              <a:latin typeface="+mj-lt"/>
              <a:ea typeface="+mn-ea"/>
              <a:cs typeface="+mn-cs"/>
            </a:rPr>
            <a:t>Indigenous language reclamation and stabilization</a:t>
          </a:r>
          <a:endParaRPr lang="en-CA" sz="900" kern="1200">
            <a:latin typeface="+mj-lt"/>
          </a:endParaRPr>
        </a:p>
      </dsp:txBody>
      <dsp:txXfrm>
        <a:off x="782510" y="3853949"/>
        <a:ext cx="2270525" cy="709539"/>
      </dsp:txXfrm>
    </dsp:sp>
    <dsp:sp modelId="{59C67000-2DC1-49C9-9564-E92EF6E54D91}">
      <dsp:nvSpPr>
        <dsp:cNvPr id="0" name=""/>
        <dsp:cNvSpPr/>
      </dsp:nvSpPr>
      <dsp:spPr>
        <a:xfrm>
          <a:off x="687905" y="3751460"/>
          <a:ext cx="496677" cy="745016"/>
        </a:xfrm>
        <a:prstGeom prst="rect">
          <a:avLst/>
        </a:prstGeom>
        <a:blipFill>
          <a:blip xmlns:r="http://schemas.openxmlformats.org/officeDocument/2006/relationships" r:embed="rId25">
            <a:extLst>
              <a:ext uri="{96DAC541-7B7A-43D3-8B79-37D633B846F1}">
                <asvg:svgBlip xmlns:asvg="http://schemas.microsoft.com/office/drawing/2016/SVG/main" r:embed="rId26"/>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C3A0B58-BF70-428A-A51F-B2BF9600EB0D}">
      <dsp:nvSpPr>
        <dsp:cNvPr id="0" name=""/>
        <dsp:cNvSpPr/>
      </dsp:nvSpPr>
      <dsp:spPr>
        <a:xfrm>
          <a:off x="3299528" y="3853949"/>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a:ln/>
              <a:effectLst/>
              <a:uLnTx/>
              <a:uFillTx/>
              <a:latin typeface="+mj-lt"/>
              <a:ea typeface="+mn-ea"/>
              <a:cs typeface="+mn-cs"/>
            </a:rPr>
            <a:t>Royal Canadian Mounted Police </a:t>
          </a:r>
        </a:p>
        <a:p>
          <a:pPr marL="0" lvl="0" indent="0" algn="l" defTabSz="400050">
            <a:lnSpc>
              <a:spcPct val="90000"/>
            </a:lnSpc>
            <a:spcBef>
              <a:spcPct val="0"/>
            </a:spcBef>
            <a:spcAft>
              <a:spcPct val="35000"/>
            </a:spcAft>
            <a:buClrTx/>
            <a:buSzTx/>
            <a:buFontTx/>
            <a:buNone/>
          </a:pPr>
          <a:r>
            <a:rPr kumimoji="0" lang="en-CA" sz="900" b="0" i="0" u="none" strike="noStrike" kern="1200" cap="none" spc="0" normalizeH="0" baseline="0" noProof="0">
              <a:ln/>
              <a:effectLst/>
              <a:uLnTx/>
              <a:uFillTx/>
              <a:latin typeface="+mj-lt"/>
              <a:ea typeface="+mn-ea"/>
              <a:cs typeface="+mn-cs"/>
            </a:rPr>
            <a:t>Human trafficking and child exploitation investigations</a:t>
          </a:r>
          <a:endParaRPr lang="en-CA" sz="900" kern="1200">
            <a:latin typeface="+mj-lt"/>
          </a:endParaRPr>
        </a:p>
      </dsp:txBody>
      <dsp:txXfrm>
        <a:off x="3299528" y="3853949"/>
        <a:ext cx="2270525" cy="709539"/>
      </dsp:txXfrm>
    </dsp:sp>
    <dsp:sp modelId="{66633AB2-0F77-4714-A8C5-34D83EC7AE37}">
      <dsp:nvSpPr>
        <dsp:cNvPr id="0" name=""/>
        <dsp:cNvSpPr/>
      </dsp:nvSpPr>
      <dsp:spPr>
        <a:xfrm>
          <a:off x="3204923" y="3751460"/>
          <a:ext cx="496677" cy="745016"/>
        </a:xfrm>
        <a:prstGeom prst="rect">
          <a:avLst/>
        </a:prstGeom>
        <a:blipFill>
          <a:blip xmlns:r="http://schemas.openxmlformats.org/officeDocument/2006/relationships" r:embed="rId27">
            <a:extLst>
              <a:ext uri="{96DAC541-7B7A-43D3-8B79-37D633B846F1}">
                <asvg:svgBlip xmlns:asvg="http://schemas.microsoft.com/office/drawing/2016/SVG/main" r:embed="rId28"/>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3D6E605-89E4-4A55-A40E-CFEC2BD76D85}">
      <dsp:nvSpPr>
        <dsp:cNvPr id="0" name=""/>
        <dsp:cNvSpPr/>
      </dsp:nvSpPr>
      <dsp:spPr>
        <a:xfrm>
          <a:off x="5816547" y="3853949"/>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US" sz="900" b="1" i="0" u="none" strike="noStrike" kern="1200" cap="none" spc="0" normalizeH="0" baseline="0" noProof="0">
              <a:ln/>
              <a:effectLst/>
              <a:uLnTx/>
              <a:uFillTx/>
              <a:latin typeface="+mj-lt"/>
              <a:ea typeface="+mn-ea"/>
              <a:cs typeface="+mn-cs"/>
            </a:rPr>
            <a:t>Public Services and Procurement</a:t>
          </a:r>
        </a:p>
        <a:p>
          <a:pPr marL="0" lvl="0" indent="0" algn="l" defTabSz="400050">
            <a:lnSpc>
              <a:spcPct val="90000"/>
            </a:lnSpc>
            <a:spcBef>
              <a:spcPct val="0"/>
            </a:spcBef>
            <a:spcAft>
              <a:spcPct val="35000"/>
            </a:spcAft>
            <a:buClrTx/>
            <a:buSzTx/>
            <a:buFontTx/>
            <a:buNone/>
          </a:pPr>
          <a:r>
            <a:rPr kumimoji="0" lang="en-CA" sz="900" b="0" i="0" u="none" strike="noStrike" kern="1200" cap="none" spc="0" normalizeH="0" baseline="0" noProof="0">
              <a:ln/>
              <a:effectLst/>
              <a:uLnTx/>
              <a:uFillTx/>
              <a:latin typeface="+mj-lt"/>
              <a:ea typeface="+mn-ea"/>
              <a:cs typeface="+mn-cs"/>
            </a:rPr>
            <a:t>Machine translation tool trained on GC data for public servants</a:t>
          </a:r>
        </a:p>
      </dsp:txBody>
      <dsp:txXfrm>
        <a:off x="5816547" y="3853949"/>
        <a:ext cx="2270525" cy="709539"/>
      </dsp:txXfrm>
    </dsp:sp>
    <dsp:sp modelId="{B8F7AE5B-A704-421E-A301-2ABA7F01C939}">
      <dsp:nvSpPr>
        <dsp:cNvPr id="0" name=""/>
        <dsp:cNvSpPr/>
      </dsp:nvSpPr>
      <dsp:spPr>
        <a:xfrm>
          <a:off x="5721942" y="3751460"/>
          <a:ext cx="496677" cy="745016"/>
        </a:xfrm>
        <a:prstGeom prst="rect">
          <a:avLst/>
        </a:prstGeom>
        <a:blipFill>
          <a:blip xmlns:r="http://schemas.openxmlformats.org/officeDocument/2006/relationships" r:embed="rId29">
            <a:extLst>
              <a:ext uri="{96DAC541-7B7A-43D3-8B79-37D633B846F1}">
                <asvg:svgBlip xmlns:asvg="http://schemas.microsoft.com/office/drawing/2016/SVG/main" r:embed="rId3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7E4B19C-D438-4F52-BEC7-B1E9D21A8EDA}">
      <dsp:nvSpPr>
        <dsp:cNvPr id="0" name=""/>
        <dsp:cNvSpPr/>
      </dsp:nvSpPr>
      <dsp:spPr>
        <a:xfrm>
          <a:off x="782510" y="4747180"/>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US" sz="900" b="1" i="0" u="none" strike="noStrike" kern="1200" cap="none" spc="0" normalizeH="0" baseline="0" noProof="0" dirty="0">
              <a:ln/>
              <a:effectLst/>
              <a:uLnTx/>
              <a:uFillTx/>
              <a:latin typeface="+mj-lt"/>
              <a:ea typeface="+mn-ea"/>
              <a:cs typeface="+mn-cs"/>
            </a:rPr>
            <a:t>Shared Services Canada</a:t>
          </a:r>
        </a:p>
        <a:p>
          <a:pPr marL="0" lvl="0" indent="0" algn="l" defTabSz="400050">
            <a:lnSpc>
              <a:spcPct val="90000"/>
            </a:lnSpc>
            <a:spcBef>
              <a:spcPct val="0"/>
            </a:spcBef>
            <a:spcAft>
              <a:spcPct val="35000"/>
            </a:spcAft>
            <a:buClrTx/>
            <a:buSzTx/>
            <a:buFontTx/>
            <a:buNone/>
          </a:pPr>
          <a:r>
            <a:rPr kumimoji="0" lang="en-CA" sz="900" b="0" i="0" u="none" strike="noStrike" kern="1200" cap="none" spc="0" normalizeH="0" baseline="0" noProof="0" dirty="0">
              <a:ln/>
              <a:effectLst/>
              <a:uLnTx/>
              <a:uFillTx/>
              <a:latin typeface="+mj-lt"/>
              <a:ea typeface="+mn-ea"/>
              <a:cs typeface="+mn-cs"/>
            </a:rPr>
            <a:t>Generative AI chatbot for potential GC-wide use </a:t>
          </a:r>
        </a:p>
      </dsp:txBody>
      <dsp:txXfrm>
        <a:off x="782510" y="4747180"/>
        <a:ext cx="2270525" cy="709539"/>
      </dsp:txXfrm>
    </dsp:sp>
    <dsp:sp modelId="{0A38DEA3-FECD-4A4A-9EDE-73D438078015}">
      <dsp:nvSpPr>
        <dsp:cNvPr id="0" name=""/>
        <dsp:cNvSpPr/>
      </dsp:nvSpPr>
      <dsp:spPr>
        <a:xfrm>
          <a:off x="687905" y="4644691"/>
          <a:ext cx="496677" cy="745016"/>
        </a:xfrm>
        <a:prstGeom prst="rect">
          <a:avLst/>
        </a:prstGeom>
        <a:blipFill>
          <a:blip xmlns:r="http://schemas.openxmlformats.org/officeDocument/2006/relationships" r:embed="rId31">
            <a:extLst>
              <a:ext uri="{96DAC541-7B7A-43D3-8B79-37D633B846F1}">
                <asvg:svgBlip xmlns:asvg="http://schemas.microsoft.com/office/drawing/2016/SVG/main" r:embed="rId32"/>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458ED64-205C-4C36-BBD3-8D4ADBAD9886}">
      <dsp:nvSpPr>
        <dsp:cNvPr id="0" name=""/>
        <dsp:cNvSpPr/>
      </dsp:nvSpPr>
      <dsp:spPr>
        <a:xfrm>
          <a:off x="3299528" y="4747180"/>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dirty="0">
              <a:ln/>
              <a:effectLst/>
              <a:uLnTx/>
              <a:uFillTx/>
              <a:latin typeface="+mj-lt"/>
              <a:ea typeface="+mn-ea"/>
              <a:cs typeface="+mn-cs"/>
            </a:rPr>
            <a:t>Transport Canada </a:t>
          </a:r>
        </a:p>
        <a:p>
          <a:pPr marL="0" lvl="0" indent="0" algn="l" defTabSz="400050">
            <a:lnSpc>
              <a:spcPct val="90000"/>
            </a:lnSpc>
            <a:spcBef>
              <a:spcPct val="0"/>
            </a:spcBef>
            <a:spcAft>
              <a:spcPct val="35000"/>
            </a:spcAft>
            <a:buClrTx/>
            <a:buSzTx/>
            <a:buFontTx/>
            <a:buNone/>
          </a:pPr>
          <a:r>
            <a:rPr kumimoji="0" lang="en-CA" sz="900" b="0" i="0" u="none" strike="noStrike" kern="1200" cap="none" spc="0" normalizeH="0" baseline="0" noProof="0" dirty="0">
              <a:ln/>
              <a:effectLst/>
              <a:uLnTx/>
              <a:uFillTx/>
              <a:latin typeface="+mj-lt"/>
              <a:ea typeface="+mn-ea"/>
              <a:cs typeface="+mn-cs"/>
            </a:rPr>
            <a:t>Pre-load air cargo risk evaluation and mitigation</a:t>
          </a:r>
        </a:p>
      </dsp:txBody>
      <dsp:txXfrm>
        <a:off x="3299528" y="4747180"/>
        <a:ext cx="2270525" cy="709539"/>
      </dsp:txXfrm>
    </dsp:sp>
    <dsp:sp modelId="{1FA76928-E62F-4AE5-8E2B-D7F67E72E986}">
      <dsp:nvSpPr>
        <dsp:cNvPr id="0" name=""/>
        <dsp:cNvSpPr/>
      </dsp:nvSpPr>
      <dsp:spPr>
        <a:xfrm>
          <a:off x="3204923" y="4644691"/>
          <a:ext cx="496677" cy="745016"/>
        </a:xfrm>
        <a:prstGeom prst="rect">
          <a:avLst/>
        </a:prstGeom>
        <a:blipFill>
          <a:blip xmlns:r="http://schemas.openxmlformats.org/officeDocument/2006/relationships" r:embed="rId33">
            <a:extLst>
              <a:ext uri="{96DAC541-7B7A-43D3-8B79-37D633B846F1}">
                <asvg:svgBlip xmlns:asvg="http://schemas.microsoft.com/office/drawing/2016/SVG/main" r:embed="rId34"/>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6877F95-6DAF-4EAA-A996-A9B2D6345110}">
      <dsp:nvSpPr>
        <dsp:cNvPr id="0" name=""/>
        <dsp:cNvSpPr/>
      </dsp:nvSpPr>
      <dsp:spPr>
        <a:xfrm>
          <a:off x="5816547" y="4747180"/>
          <a:ext cx="2270525" cy="709539"/>
        </a:xfrm>
        <a:prstGeom prst="rect">
          <a:avLst/>
        </a:prstGeom>
        <a:solidFill>
          <a:schemeClr val="accent4">
            <a:alpha val="4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US" sz="900" b="1" i="0" u="none" strike="noStrike" kern="1200" cap="none" spc="0" normalizeH="0" baseline="0" noProof="0" dirty="0">
              <a:ln/>
              <a:effectLst/>
              <a:uLnTx/>
              <a:uFillTx/>
              <a:latin typeface="+mj-lt"/>
              <a:ea typeface="+mn-ea"/>
              <a:cs typeface="+mn-cs"/>
            </a:rPr>
            <a:t>Veterans Affairs</a:t>
          </a:r>
        </a:p>
        <a:p>
          <a:pPr marL="0" lvl="0" indent="0" algn="l" defTabSz="400050">
            <a:lnSpc>
              <a:spcPct val="90000"/>
            </a:lnSpc>
            <a:spcBef>
              <a:spcPct val="0"/>
            </a:spcBef>
            <a:spcAft>
              <a:spcPct val="35000"/>
            </a:spcAft>
            <a:buClrTx/>
            <a:buSzTx/>
            <a:buFontTx/>
            <a:buNone/>
          </a:pPr>
          <a:r>
            <a:rPr kumimoji="0" lang="en-CA" sz="900" b="0" i="0" u="none" strike="noStrike" kern="1200" cap="none" spc="0" normalizeH="0" baseline="0" noProof="0" dirty="0">
              <a:ln/>
              <a:effectLst/>
              <a:uLnTx/>
              <a:uFillTx/>
              <a:latin typeface="+mj-lt"/>
              <a:ea typeface="+mn-ea"/>
              <a:cs typeface="+mn-cs"/>
            </a:rPr>
            <a:t>AI to identify and read client forms for faster application processing</a:t>
          </a:r>
        </a:p>
      </dsp:txBody>
      <dsp:txXfrm>
        <a:off x="5816547" y="4747180"/>
        <a:ext cx="2270525" cy="709539"/>
      </dsp:txXfrm>
    </dsp:sp>
    <dsp:sp modelId="{EC030C94-D9F7-44AF-831B-DE207F1E2FF3}">
      <dsp:nvSpPr>
        <dsp:cNvPr id="0" name=""/>
        <dsp:cNvSpPr/>
      </dsp:nvSpPr>
      <dsp:spPr>
        <a:xfrm>
          <a:off x="5721942" y="4644691"/>
          <a:ext cx="496677" cy="745016"/>
        </a:xfrm>
        <a:prstGeom prst="rect">
          <a:avLst/>
        </a:prstGeom>
        <a:blipFill>
          <a:blip xmlns:r="http://schemas.openxmlformats.org/officeDocument/2006/relationships" r:embed="rId35">
            <a:extLst>
              <a:ext uri="{96DAC541-7B7A-43D3-8B79-37D633B846F1}">
                <asvg:svgBlip xmlns:asvg="http://schemas.microsoft.com/office/drawing/2016/SVG/main" r:embed="rId36"/>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AE201-D167-44F1-8114-BF597723C1FC}" type="datetimeFigureOut">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890D4-3BDE-44EB-B3E5-6BF304205D79}" type="slidenum">
              <a:t>‹n°›</a:t>
            </a:fld>
            <a:endParaRPr lang="en-US"/>
          </a:p>
        </p:txBody>
      </p:sp>
    </p:spTree>
    <p:extLst>
      <p:ext uri="{BB962C8B-B14F-4D97-AF65-F5344CB8AC3E}">
        <p14:creationId xmlns:p14="http://schemas.microsoft.com/office/powerpoint/2010/main" val="276963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28B34ED-4CDD-41C9-90F7-D768D5559A6F}" type="slidenum">
              <a:rPr lang="en-US" smtClean="0"/>
              <a:t>1</a:t>
            </a:fld>
            <a:endParaRPr lang="en-US"/>
          </a:p>
        </p:txBody>
      </p:sp>
    </p:spTree>
    <p:extLst>
      <p:ext uri="{BB962C8B-B14F-4D97-AF65-F5344CB8AC3E}">
        <p14:creationId xmlns:p14="http://schemas.microsoft.com/office/powerpoint/2010/main" val="34466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F2EB1-894B-1A3A-D2D4-826246504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17818-19B1-12F1-E0FC-03F40B7B1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494C0-AD1D-8019-12F9-DF1FCFA2D361}"/>
              </a:ext>
            </a:extLst>
          </p:cNvPr>
          <p:cNvSpPr>
            <a:spLocks noGrp="1"/>
          </p:cNvSpPr>
          <p:nvPr>
            <p:ph type="body" idx="1"/>
          </p:nvPr>
        </p:nvSpPr>
        <p:spPr/>
        <p:txBody>
          <a:bodyPr/>
          <a:lstStyle/>
          <a:p>
            <a:pPr marL="0" indent="0">
              <a:buFont typeface="Arial" panose="020B0604020202020204" pitchFamily="34" charset="0"/>
              <a:buNone/>
            </a:pPr>
            <a:r>
              <a:rPr lang="en-US" sz="1200" b="1" dirty="0">
                <a:solidFill>
                  <a:srgbClr val="FFFFFF"/>
                </a:solidFill>
                <a:latin typeface="Aptos Display" panose="020B0004020202020204" pitchFamily="34" charset="0"/>
                <a:ea typeface="Hammersmith One"/>
                <a:cs typeface="Hammersmith One"/>
                <a:sym typeface="Hammersmith One"/>
              </a:rPr>
              <a:t>An AI Strategy for the Federal Public Service</a:t>
            </a:r>
            <a:endParaRPr lang="fr-CA" dirty="0"/>
          </a:p>
          <a:p>
            <a:pPr marL="171450" indent="-171450">
              <a:buFont typeface="Arial" panose="020B0604020202020204" pitchFamily="34" charset="0"/>
              <a:buChar char="•"/>
            </a:pPr>
            <a:endParaRPr lang="fr-CA" dirty="0"/>
          </a:p>
          <a:p>
            <a:pPr marL="171450" indent="-171450">
              <a:buFont typeface="Arial" panose="020B0604020202020204" pitchFamily="34" charset="0"/>
              <a:buChar char="•"/>
            </a:pPr>
            <a:r>
              <a:rPr lang="fr-CA" dirty="0" err="1"/>
              <a:t>Purpose</a:t>
            </a:r>
            <a:r>
              <a:rPr lang="fr-CA" dirty="0"/>
              <a:t> of AI </a:t>
            </a:r>
            <a:r>
              <a:rPr lang="fr-CA" dirty="0" err="1"/>
              <a:t>Strategy</a:t>
            </a:r>
            <a:r>
              <a:rPr lang="fr-CA" dirty="0"/>
              <a:t> </a:t>
            </a:r>
            <a:r>
              <a:rPr lang="fr-CA" dirty="0" err="1"/>
              <a:t>is</a:t>
            </a:r>
            <a:r>
              <a:rPr lang="fr-CA" dirty="0"/>
              <a:t> to </a:t>
            </a:r>
            <a:r>
              <a:rPr lang="fr-CA" dirty="0" err="1"/>
              <a:t>accelerate</a:t>
            </a:r>
            <a:r>
              <a:rPr lang="fr-CA" dirty="0"/>
              <a:t> </a:t>
            </a:r>
            <a:r>
              <a:rPr lang="fr-CA" dirty="0" err="1"/>
              <a:t>responsible</a:t>
            </a:r>
            <a:r>
              <a:rPr lang="fr-CA" dirty="0"/>
              <a:t> adoption of AI </a:t>
            </a:r>
            <a:r>
              <a:rPr lang="fr-CA" dirty="0" err="1"/>
              <a:t>within</a:t>
            </a:r>
            <a:r>
              <a:rPr lang="fr-CA" dirty="0"/>
              <a:t> the </a:t>
            </a:r>
            <a:r>
              <a:rPr lang="fr-CA" dirty="0" err="1"/>
              <a:t>Government</a:t>
            </a:r>
            <a:r>
              <a:rPr lang="fr-CA" dirty="0"/>
              <a:t> of Canada</a:t>
            </a:r>
          </a:p>
          <a:p>
            <a:pPr marL="0" indent="0">
              <a:buFont typeface="Arial" panose="020B0604020202020204" pitchFamily="34" charset="0"/>
              <a:buNone/>
            </a:pPr>
            <a:endParaRPr lang="fr-CA" dirty="0"/>
          </a:p>
          <a:p>
            <a:pPr marL="171450" indent="-171450">
              <a:buFont typeface="Arial" panose="020B0604020202020204" pitchFamily="34" charset="0"/>
              <a:buChar char="•"/>
            </a:pPr>
            <a:r>
              <a:rPr lang="fr-CA" dirty="0"/>
              <a:t>Principles-</a:t>
            </a:r>
            <a:r>
              <a:rPr lang="fr-CA" dirty="0" err="1"/>
              <a:t>based</a:t>
            </a:r>
            <a:r>
              <a:rPr lang="fr-CA" dirty="0"/>
              <a:t> </a:t>
            </a:r>
            <a:r>
              <a:rPr lang="fr-CA" dirty="0" err="1"/>
              <a:t>approach</a:t>
            </a:r>
            <a:r>
              <a:rPr lang="fr-CA" dirty="0"/>
              <a:t>: </a:t>
            </a:r>
            <a:r>
              <a:rPr lang="fr-CA" dirty="0" err="1"/>
              <a:t>three</a:t>
            </a:r>
            <a:r>
              <a:rPr lang="fr-CA" dirty="0"/>
              <a:t> </a:t>
            </a:r>
            <a:r>
              <a:rPr lang="fr-CA" dirty="0" err="1"/>
              <a:t>particularly</a:t>
            </a:r>
            <a:r>
              <a:rPr lang="fr-CA" dirty="0"/>
              <a:t> relevant to the </a:t>
            </a:r>
            <a:r>
              <a:rPr lang="fr-CA" dirty="0" err="1"/>
              <a:t>Register</a:t>
            </a:r>
            <a:r>
              <a:rPr lang="fr-CA" dirty="0"/>
              <a:t>:</a:t>
            </a:r>
          </a:p>
          <a:p>
            <a:pPr marL="628650" lvl="1" indent="-171450">
              <a:buFont typeface="Arial" panose="020B0604020202020204" pitchFamily="34" charset="0"/>
              <a:buChar char="•"/>
            </a:pPr>
            <a:r>
              <a:rPr lang="fr-CA" dirty="0"/>
              <a:t>Collaborative </a:t>
            </a:r>
            <a:r>
              <a:rPr lang="fr-CA" dirty="0" err="1"/>
              <a:t>across</a:t>
            </a:r>
            <a:r>
              <a:rPr lang="fr-CA" dirty="0"/>
              <a:t> the </a:t>
            </a:r>
            <a:r>
              <a:rPr lang="fr-CA" dirty="0" err="1"/>
              <a:t>Government</a:t>
            </a:r>
            <a:r>
              <a:rPr lang="fr-CA" dirty="0"/>
              <a:t> of Canada</a:t>
            </a:r>
          </a:p>
          <a:p>
            <a:pPr marL="628650" lvl="1" indent="-171450">
              <a:buFont typeface="Arial" panose="020B0604020202020204" pitchFamily="34" charset="0"/>
              <a:buChar char="•"/>
            </a:pPr>
            <a:r>
              <a:rPr lang="fr-CA" dirty="0" err="1"/>
              <a:t>Ready</a:t>
            </a:r>
            <a:r>
              <a:rPr lang="fr-CA" dirty="0"/>
              <a:t> </a:t>
            </a:r>
            <a:r>
              <a:rPr lang="fr-CA" dirty="0" err="1"/>
              <a:t>with</a:t>
            </a:r>
            <a:r>
              <a:rPr lang="fr-CA" dirty="0"/>
              <a:t> </a:t>
            </a:r>
            <a:r>
              <a:rPr lang="fr-CA" dirty="0" err="1"/>
              <a:t>tools</a:t>
            </a:r>
            <a:r>
              <a:rPr lang="fr-CA" dirty="0"/>
              <a:t> </a:t>
            </a:r>
            <a:r>
              <a:rPr lang="fr-CA" dirty="0" err="1"/>
              <a:t>needed</a:t>
            </a:r>
            <a:endParaRPr lang="fr-CA" dirty="0"/>
          </a:p>
          <a:p>
            <a:pPr marL="628650" lvl="1" indent="-171450">
              <a:buFont typeface="Arial" panose="020B0604020202020204" pitchFamily="34" charset="0"/>
              <a:buChar char="•"/>
            </a:pPr>
            <a:r>
              <a:rPr lang="fr-CA" dirty="0" err="1"/>
              <a:t>Responsible</a:t>
            </a:r>
            <a:r>
              <a:rPr lang="fr-CA" dirty="0"/>
              <a:t> and transparent about AI use</a:t>
            </a:r>
          </a:p>
          <a:p>
            <a:pPr marL="628650" lvl="1" indent="-171450">
              <a:buFont typeface="Arial" panose="020B0604020202020204" pitchFamily="34" charset="0"/>
              <a:buChar char="•"/>
            </a:pPr>
            <a:endParaRPr lang="fr-CA" dirty="0"/>
          </a:p>
          <a:p>
            <a:pPr marL="171450" lvl="0" indent="-171450">
              <a:buFont typeface="Arial" panose="020B0604020202020204" pitchFamily="34" charset="0"/>
              <a:buChar char="•"/>
            </a:pPr>
            <a:r>
              <a:rPr lang="fr-CA" dirty="0"/>
              <a:t>The </a:t>
            </a:r>
            <a:r>
              <a:rPr lang="fr-CA" dirty="0" err="1"/>
              <a:t>Register</a:t>
            </a:r>
            <a:r>
              <a:rPr lang="fr-CA" dirty="0"/>
              <a:t> </a:t>
            </a:r>
            <a:r>
              <a:rPr lang="fr-CA" dirty="0" err="1"/>
              <a:t>is</a:t>
            </a:r>
            <a:r>
              <a:rPr lang="fr-CA" dirty="0"/>
              <a:t> one of the key actions </a:t>
            </a:r>
            <a:r>
              <a:rPr lang="fr-CA" dirty="0" err="1"/>
              <a:t>under</a:t>
            </a:r>
            <a:r>
              <a:rPr lang="fr-CA" dirty="0"/>
              <a:t> the </a:t>
            </a:r>
            <a:r>
              <a:rPr lang="fr-CA" dirty="0" err="1"/>
              <a:t>fourth</a:t>
            </a:r>
            <a:r>
              <a:rPr lang="fr-CA" dirty="0"/>
              <a:t> </a:t>
            </a:r>
            <a:r>
              <a:rPr lang="fr-CA" dirty="0" err="1"/>
              <a:t>pillar</a:t>
            </a:r>
            <a:r>
              <a:rPr lang="fr-CA" dirty="0"/>
              <a:t>, Engagement, </a:t>
            </a:r>
            <a:r>
              <a:rPr lang="fr-CA" dirty="0" err="1"/>
              <a:t>Transparency</a:t>
            </a:r>
            <a:r>
              <a:rPr lang="fr-CA" dirty="0"/>
              <a:t> and Value to </a:t>
            </a:r>
            <a:r>
              <a:rPr lang="fr-CA" dirty="0" err="1"/>
              <a:t>Canadians</a:t>
            </a:r>
            <a:endParaRPr lang="fr-CA" dirty="0"/>
          </a:p>
          <a:p>
            <a:pPr marL="171450" lvl="0" indent="-171450">
              <a:buFont typeface="Arial" panose="020B0604020202020204" pitchFamily="34" charset="0"/>
              <a:buChar char="•"/>
            </a:pPr>
            <a:endParaRPr lang="fr-CA" dirty="0"/>
          </a:p>
          <a:p>
            <a:pPr marL="171450" lvl="0" indent="-171450">
              <a:buFont typeface="Arial" panose="020B0604020202020204" pitchFamily="34" charset="0"/>
              <a:buChar char="•"/>
            </a:pPr>
            <a:r>
              <a:rPr lang="fr-CA" dirty="0" err="1"/>
              <a:t>When</a:t>
            </a:r>
            <a:r>
              <a:rPr lang="fr-CA" dirty="0"/>
              <a:t> </a:t>
            </a:r>
            <a:r>
              <a:rPr lang="fr-CA" dirty="0" err="1"/>
              <a:t>we</a:t>
            </a:r>
            <a:r>
              <a:rPr lang="fr-CA" dirty="0"/>
              <a:t> </a:t>
            </a:r>
            <a:r>
              <a:rPr lang="fr-CA" dirty="0" err="1"/>
              <a:t>consulted</a:t>
            </a:r>
            <a:r>
              <a:rPr lang="fr-CA" dirty="0"/>
              <a:t> stakeholders and </a:t>
            </a:r>
            <a:r>
              <a:rPr lang="fr-CA" dirty="0" err="1"/>
              <a:t>partners</a:t>
            </a:r>
            <a:r>
              <a:rPr lang="fr-CA" dirty="0"/>
              <a:t>, </a:t>
            </a:r>
            <a:r>
              <a:rPr lang="fr-CA" dirty="0" err="1"/>
              <a:t>transparency</a:t>
            </a:r>
            <a:r>
              <a:rPr lang="fr-CA" dirty="0"/>
              <a:t> </a:t>
            </a:r>
            <a:r>
              <a:rPr lang="fr-CA" dirty="0" err="1"/>
              <a:t>around</a:t>
            </a:r>
            <a:r>
              <a:rPr lang="fr-CA" dirty="0"/>
              <a:t> AI use </a:t>
            </a:r>
            <a:r>
              <a:rPr lang="fr-CA" dirty="0" err="1"/>
              <a:t>was</a:t>
            </a:r>
            <a:r>
              <a:rPr lang="fr-CA" dirty="0"/>
              <a:t> a key issue </a:t>
            </a:r>
            <a:r>
              <a:rPr lang="fr-CA" dirty="0" err="1"/>
              <a:t>they</a:t>
            </a:r>
            <a:r>
              <a:rPr lang="fr-CA" dirty="0"/>
              <a:t> </a:t>
            </a:r>
            <a:r>
              <a:rPr lang="fr-CA" dirty="0" err="1"/>
              <a:t>raised</a:t>
            </a:r>
            <a:r>
              <a:rPr lang="fr-CA" dirty="0"/>
              <a:t>.</a:t>
            </a:r>
          </a:p>
          <a:p>
            <a:pPr marL="171450" lvl="0" indent="-171450">
              <a:buFont typeface="Arial" panose="020B0604020202020204" pitchFamily="34" charset="0"/>
              <a:buChar char="•"/>
            </a:pPr>
            <a:endParaRPr lang="fr-CA" dirty="0"/>
          </a:p>
          <a:p>
            <a:endParaRPr lang="fr-CA" dirty="0"/>
          </a:p>
        </p:txBody>
      </p:sp>
      <p:sp>
        <p:nvSpPr>
          <p:cNvPr id="4" name="Slide Number Placeholder 3">
            <a:extLst>
              <a:ext uri="{FF2B5EF4-FFF2-40B4-BE49-F238E27FC236}">
                <a16:creationId xmlns:a16="http://schemas.microsoft.com/office/drawing/2014/main" id="{ABC2CC4D-B96C-3B80-9046-701CCF77BB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AAD41-C69F-4283-BB3D-556C9C285FD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6597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spc="0" dirty="0">
                <a:solidFill>
                  <a:prstClr val="black">
                    <a:lumMod val="85000"/>
                    <a:lumOff val="15000"/>
                  </a:prstClr>
                </a:solidFill>
                <a:latin typeface="Aptos Display" panose="020B0004020202020204" pitchFamily="34" charset="0"/>
                <a:ea typeface="Barlow Bold"/>
                <a:cs typeface="Barlow Bold"/>
                <a:sym typeface="Barlow Bold"/>
              </a:rPr>
              <a:t>AI Use Cases within the Government of Canada</a:t>
            </a:r>
            <a:endParaRPr lang="en-US" sz="1200" b="1" spc="0" dirty="0">
              <a:solidFill>
                <a:prstClr val="black">
                  <a:lumMod val="85000"/>
                  <a:lumOff val="15000"/>
                </a:prstClr>
              </a:solidFill>
              <a:latin typeface="Aptos Display" panose="020B0004020202020204" pitchFamily="34" charset="0"/>
              <a:ea typeface="Barlow Bold"/>
              <a:cs typeface="Barlow Bold"/>
              <a:sym typeface="Barlow Bold"/>
            </a:endParaRPr>
          </a:p>
          <a:p>
            <a:endParaRPr lang="en-CA" dirty="0">
              <a:latin typeface="Aptos Display" panose="020B0004020202020204" pitchFamily="34" charset="0"/>
            </a:endParaRPr>
          </a:p>
          <a:p>
            <a:pPr marL="171450" indent="-171450">
              <a:buFont typeface="Arial" panose="020B0604020202020204" pitchFamily="34" charset="0"/>
              <a:buChar char="•"/>
            </a:pPr>
            <a:r>
              <a:rPr lang="en-CA" dirty="0">
                <a:latin typeface="Aptos Display" panose="020B0004020202020204" pitchFamily="34" charset="0"/>
              </a:rPr>
              <a:t>We know from departments that there are at least 400 AI systems or use cases in development, in production or retired across the GC</a:t>
            </a:r>
          </a:p>
          <a:p>
            <a:pPr marL="171450" lvl="0" indent="-171450">
              <a:buFont typeface="Arial" panose="020B0604020202020204" pitchFamily="34" charset="0"/>
              <a:buChar char="•"/>
            </a:pPr>
            <a:r>
              <a:rPr lang="en-CA" dirty="0">
                <a:latin typeface="Aptos Display" panose="020B0004020202020204" pitchFamily="34" charset="0"/>
              </a:rPr>
              <a:t>This figure may be conservative, but we can’t know for certain because there is no list</a:t>
            </a:r>
          </a:p>
          <a:p>
            <a:pPr marL="171450" lvl="0" indent="-171450">
              <a:buFont typeface="Arial" panose="020B0604020202020204" pitchFamily="34" charset="0"/>
              <a:buChar char="•"/>
            </a:pPr>
            <a:r>
              <a:rPr lang="en-CA" dirty="0">
                <a:latin typeface="Aptos Display" panose="020B0004020202020204" pitchFamily="34" charset="0"/>
              </a:rPr>
              <a:t>Practical outcomes of this lack of a single source of truth:</a:t>
            </a:r>
          </a:p>
          <a:p>
            <a:pPr marL="628650" lvl="1" indent="-171450">
              <a:buFont typeface="Arial" panose="020B0604020202020204" pitchFamily="34" charset="0"/>
              <a:buChar char="•"/>
            </a:pPr>
            <a:r>
              <a:rPr lang="en-CA" dirty="0">
                <a:latin typeface="Aptos Display" panose="020B0004020202020204" pitchFamily="34" charset="0"/>
              </a:rPr>
              <a:t>There is little knowledge internally about who is doing what</a:t>
            </a:r>
          </a:p>
          <a:p>
            <a:pPr marL="628650" lvl="1" indent="-171450">
              <a:buFont typeface="Arial" panose="020B0604020202020204" pitchFamily="34" charset="0"/>
              <a:buChar char="•"/>
            </a:pPr>
            <a:r>
              <a:rPr lang="en-CA" dirty="0">
                <a:latin typeface="Aptos Display" panose="020B0004020202020204" pitchFamily="34" charset="0"/>
              </a:rPr>
              <a:t>Successful projects are not reused or scaled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latin typeface="Aptos Display" panose="020B0004020202020204" pitchFamily="34" charset="0"/>
              </a:rPr>
              <a:t>Departments are separately developing very similar systems or capabilities, instead of collaborating and scaling, leading to waste and inefficiency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latin typeface="Aptos Display" panose="020B0004020202020204" pitchFamily="34" charset="0"/>
              </a:rPr>
              <a:t>Public transparency about AI use is low</a:t>
            </a:r>
          </a:p>
          <a:p>
            <a:pPr marL="628650" lvl="1" indent="-171450">
              <a:buFont typeface="Arial" panose="020B0604020202020204" pitchFamily="34" charset="0"/>
              <a:buChar char="•"/>
            </a:pPr>
            <a:endParaRPr lang="en-CA" dirty="0">
              <a:latin typeface="Aptos Display" panose="020B0004020202020204" pitchFamily="34" charset="0"/>
            </a:endParaRPr>
          </a:p>
          <a:p>
            <a:pPr marL="0" lvl="0" indent="0">
              <a:buFont typeface="Arial" panose="020B0604020202020204" pitchFamily="34" charset="0"/>
              <a:buNone/>
            </a:pPr>
            <a:endParaRPr lang="en-CA" dirty="0">
              <a:latin typeface="Aptos Display"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4FC5BE-36E0-4C4E-BF9F-2357D306C0B2}"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587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3" y="4206876"/>
            <a:ext cx="9228201" cy="1645920"/>
          </a:xfrm>
        </p:spPr>
        <p:txBody>
          <a:bodyPr>
            <a:normAutofit/>
          </a:bodyPr>
          <a:lstStyle>
            <a:lvl1pPr marL="0" indent="0" algn="l">
              <a:buNone/>
              <a:defRPr sz="3200">
                <a:solidFill>
                  <a:schemeClr val="bg1"/>
                </a:solidFill>
                <a:latin typeface="+mj-lt"/>
              </a:defRPr>
            </a:lvl1pPr>
            <a:lvl2pPr marL="457189" indent="0" algn="ctr">
              <a:buNone/>
              <a:defRPr sz="28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11/12/2025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Add a footer</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C2E478F-E849-4A8C-AF1F-CBCC78A7CBFA}" type="slidenum">
              <a:rPr lang="en-US" smtClean="0"/>
              <a:t>‹n°›</a:t>
            </a:fld>
            <a:endParaRPr lang="en-US"/>
          </a:p>
        </p:txBody>
      </p:sp>
    </p:spTree>
    <p:extLst>
      <p:ext uri="{BB962C8B-B14F-4D97-AF65-F5344CB8AC3E}">
        <p14:creationId xmlns:p14="http://schemas.microsoft.com/office/powerpoint/2010/main" val="28054767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smtClean="0"/>
              <a:t>11/12/2025</a:t>
            </a:fld>
            <a:endParaRPr lang="en-US"/>
          </a:p>
        </p:txBody>
      </p:sp>
      <p:sp>
        <p:nvSpPr>
          <p:cNvPr id="5" name="Footer Placeholder 4"/>
          <p:cNvSpPr>
            <a:spLocks noGrp="1"/>
          </p:cNvSpPr>
          <p:nvPr>
            <p:ph type="ftr" sz="quarter" idx="11"/>
          </p:nvPr>
        </p:nvSpPr>
        <p:spPr/>
        <p:txBody>
          <a:bodyPr/>
          <a:lstStyle/>
          <a:p>
            <a:r>
              <a:rPr lang="en-US"/>
              <a:t>Add a footer</a:t>
            </a:r>
          </a:p>
        </p:txBody>
      </p:sp>
    </p:spTree>
    <p:extLst>
      <p:ext uri="{BB962C8B-B14F-4D97-AF65-F5344CB8AC3E}">
        <p14:creationId xmlns:p14="http://schemas.microsoft.com/office/powerpoint/2010/main" val="15966321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6" y="714377"/>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smtClean="0"/>
              <a:t>11/12/2025</a:t>
            </a:fld>
            <a:endParaRPr lang="en-US"/>
          </a:p>
        </p:txBody>
      </p:sp>
      <p:sp>
        <p:nvSpPr>
          <p:cNvPr id="5" name="Footer Placeholder 4"/>
          <p:cNvSpPr>
            <a:spLocks noGrp="1"/>
          </p:cNvSpPr>
          <p:nvPr>
            <p:ph type="ftr" sz="quarter" idx="11"/>
          </p:nvPr>
        </p:nvSpPr>
        <p:spPr/>
        <p:txBody>
          <a:bodyPr/>
          <a:lstStyle/>
          <a:p>
            <a:r>
              <a:rPr lang="en-US"/>
              <a:t>Add a footer</a:t>
            </a:r>
          </a:p>
        </p:txBody>
      </p:sp>
    </p:spTree>
    <p:extLst>
      <p:ext uri="{BB962C8B-B14F-4D97-AF65-F5344CB8AC3E}">
        <p14:creationId xmlns:p14="http://schemas.microsoft.com/office/powerpoint/2010/main" val="371572454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endParaRPr lang="en-US"/>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6" y="5922144"/>
            <a:ext cx="5167313" cy="518795"/>
          </a:xfrm>
        </p:spPr>
        <p:txBody>
          <a:bodyPr>
            <a:noAutofit/>
          </a:bodyPr>
          <a:lstStyle>
            <a:lvl1pPr marL="0" indent="0" algn="ctr">
              <a:buNone/>
              <a:defRPr sz="1800" spc="300">
                <a:solidFill>
                  <a:schemeClr val="tx1"/>
                </a:solidFill>
              </a:defRPr>
            </a:lvl1pPr>
            <a:lvl2pPr marL="457189"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3"/>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7"/>
            <a:ext cx="11490325" cy="823913"/>
          </a:xfrm>
        </p:spPr>
        <p:txBody>
          <a:bodyPr>
            <a:noAutofit/>
          </a:bodyPr>
          <a:lstStyle>
            <a:lvl1pPr>
              <a:lnSpc>
                <a:spcPct val="150000"/>
              </a:lnSpc>
              <a:spcBef>
                <a:spcPts val="1000"/>
              </a:spcBef>
              <a:defRPr sz="4000" cap="all" spc="300" baseline="0"/>
            </a:lvl1pPr>
          </a:lstStyle>
          <a:p>
            <a:r>
              <a:rPr lang="en-US"/>
              <a:t>Click to edit Master TEXT styles</a:t>
            </a:r>
          </a:p>
        </p:txBody>
      </p:sp>
      <p:sp>
        <p:nvSpPr>
          <p:cNvPr id="5" name="Freeform 7" descr="Logo for the Treasury Board of Canada Secretariat.">
            <a:extLst>
              <a:ext uri="{FF2B5EF4-FFF2-40B4-BE49-F238E27FC236}">
                <a16:creationId xmlns:a16="http://schemas.microsoft.com/office/drawing/2014/main" id="{73479A65-FCEF-4532-F59F-CCA0C4840483}"/>
              </a:ext>
            </a:extLst>
          </p:cNvPr>
          <p:cNvSpPr/>
          <p:nvPr userDrawn="1"/>
        </p:nvSpPr>
        <p:spPr>
          <a:xfrm>
            <a:off x="107288" y="4"/>
            <a:ext cx="4268427" cy="661641"/>
          </a:xfrm>
          <a:custGeom>
            <a:avLst/>
            <a:gdLst/>
            <a:ahLst/>
            <a:cxnLst/>
            <a:rect l="l" t="t" r="r" b="b"/>
            <a:pathLst>
              <a:path w="6402639" h="992462">
                <a:moveTo>
                  <a:pt x="0" y="0"/>
                </a:moveTo>
                <a:lnTo>
                  <a:pt x="6402639" y="0"/>
                </a:lnTo>
                <a:lnTo>
                  <a:pt x="6402639" y="992462"/>
                </a:lnTo>
                <a:lnTo>
                  <a:pt x="0" y="992462"/>
                </a:lnTo>
                <a:lnTo>
                  <a:pt x="0" y="0"/>
                </a:lnTo>
                <a:close/>
              </a:path>
            </a:pathLst>
          </a:custGeom>
          <a:blipFill>
            <a:blip r:embed="rId2" cstate="print">
              <a:extLst>
                <a:ext uri="{28A0092B-C50C-407E-A947-70E740481C1C}">
                  <a14:useLocalDpi xmlns:a14="http://schemas.microsoft.com/office/drawing/2010/main"/>
                </a:ext>
              </a:extLst>
            </a:blip>
            <a:stretch>
              <a:fillRect l="-8117" r="-12667"/>
            </a:stretch>
          </a:blipFill>
        </p:spPr>
        <p:txBody>
          <a:bodyPr/>
          <a:lstStyle/>
          <a:p>
            <a:endParaRPr lang="en-CA" sz="1800"/>
          </a:p>
        </p:txBody>
      </p:sp>
    </p:spTree>
    <p:extLst>
      <p:ext uri="{BB962C8B-B14F-4D97-AF65-F5344CB8AC3E}">
        <p14:creationId xmlns:p14="http://schemas.microsoft.com/office/powerpoint/2010/main" val="53640509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9"/>
            <a:ext cx="4846320" cy="1435947"/>
          </a:xfrm>
        </p:spPr>
        <p:txBody>
          <a:bodyPr anchor="t">
            <a:noAutofit/>
          </a:bodyPr>
          <a:lstStyle>
            <a:lvl1pPr algn="l">
              <a:lnSpc>
                <a:spcPct val="150000"/>
              </a:lnSpc>
              <a:spcBef>
                <a:spcPts val="1000"/>
              </a:spcBef>
              <a:defRPr sz="5400" baseline="0"/>
            </a:lvl1pPr>
          </a:lstStyle>
          <a:p>
            <a:r>
              <a:rPr lang="en-US"/>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‹n°›</a:t>
            </a:fld>
            <a:endParaRPr lang="en-US"/>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1" y="6303965"/>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7335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Tree>
    <p:extLst>
      <p:ext uri="{BB962C8B-B14F-4D97-AF65-F5344CB8AC3E}">
        <p14:creationId xmlns:p14="http://schemas.microsoft.com/office/powerpoint/2010/main" val="1546901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7" name="Title 1" descr="A text box for a title is included underneath of the FIP and Canada Wordmark."/>
          <p:cNvSpPr>
            <a:spLocks noGrp="1"/>
          </p:cNvSpPr>
          <p:nvPr>
            <p:ph type="ctrTitle" hasCustomPrompt="1"/>
          </p:nvPr>
        </p:nvSpPr>
        <p:spPr>
          <a:xfrm>
            <a:off x="1103445" y="2060851"/>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descr="A text box for a sub-title is included under the title textbox."/>
          <p:cNvSpPr>
            <a:spLocks noGrp="1"/>
          </p:cNvSpPr>
          <p:nvPr>
            <p:ph type="body" sz="quarter" idx="13" hasCustomPrompt="1"/>
          </p:nvPr>
        </p:nvSpPr>
        <p:spPr>
          <a:xfrm>
            <a:off x="1103447"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sp>
        <p:nvSpPr>
          <p:cNvPr id="21" name="Slide Number Placeholder 5" descr="A text box for a page number is included in the bottom right corner of the slide. "/>
          <p:cNvSpPr>
            <a:spLocks noGrp="1"/>
          </p:cNvSpPr>
          <p:nvPr>
            <p:ph type="sldNum" sz="quarter" idx="12"/>
          </p:nvPr>
        </p:nvSpPr>
        <p:spPr>
          <a:xfrm>
            <a:off x="8737600" y="6356353"/>
            <a:ext cx="2844800" cy="365125"/>
          </a:xfrm>
        </p:spPr>
        <p:txBody>
          <a:bodyPr/>
          <a:lstStyle/>
          <a:p>
            <a:fld id="{32D4B517-E49B-41B6-9DBC-23634E0F1CDC}" type="slidenum">
              <a:rPr lang="en-CA" smtClean="0"/>
              <a:t>‹n°›</a:t>
            </a:fld>
            <a:endParaRPr lang="en-CA"/>
          </a:p>
        </p:txBody>
      </p:sp>
      <p:pic>
        <p:nvPicPr>
          <p:cNvPr id="27" name="Picture 26" descr="The Canada wordmark is shown in blue font on the righthand side of the slide underneath the blue and black bar. The word Canada has a small Canadian flag over the last letter &quot;a&quot;. ">
            <a:extLst>
              <a:ext uri="{FF2B5EF4-FFF2-40B4-BE49-F238E27FC236}">
                <a16:creationId xmlns:a16="http://schemas.microsoft.com/office/drawing/2014/main" id="{B6A1E8E2-E238-4AD1-A32C-471991AF8E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7932" y="800708"/>
            <a:ext cx="1570676" cy="484291"/>
          </a:xfrm>
          <a:prstGeom prst="rect">
            <a:avLst/>
          </a:prstGeom>
        </p:spPr>
      </p:pic>
      <p:pic>
        <p:nvPicPr>
          <p:cNvPr id="11" name="Picture 10" descr="The FIP is shown in blue font underneath of the blue and black bar. This includes a small blue Canadian flag, with the text Treasury Board of Canada Secretariat located to its right. Beside the English text is the French: Secrétariat du Conseil du Trésor du Canada. ">
            <a:extLst>
              <a:ext uri="{FF2B5EF4-FFF2-40B4-BE49-F238E27FC236}">
                <a16:creationId xmlns:a16="http://schemas.microsoft.com/office/drawing/2014/main" id="{263DDDF0-8A1C-4662-9A4D-00956DA62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947009"/>
            <a:ext cx="4288932" cy="393759"/>
          </a:xfrm>
          <a:prstGeom prst="rect">
            <a:avLst/>
          </a:prstGeom>
        </p:spPr>
      </p:pic>
      <p:grpSp>
        <p:nvGrpSpPr>
          <p:cNvPr id="2" name="Group 1" descr="A thin blue bar runs along the width of the upper section of the slide. A small green parallelogram separates the blue bar from another thin black bar. To the right of the green parallelogram, a thin black bar runs along the width of the upper section of the slide until it reaches the righthand side of the slide. ">
            <a:extLst>
              <a:ext uri="{FF2B5EF4-FFF2-40B4-BE49-F238E27FC236}">
                <a16:creationId xmlns:a16="http://schemas.microsoft.com/office/drawing/2014/main" id="{08B071FD-DE56-4F84-B7F0-1C44057F4DA5}"/>
              </a:ext>
            </a:extLst>
          </p:cNvPr>
          <p:cNvGrpSpPr/>
          <p:nvPr userDrawn="1"/>
        </p:nvGrpSpPr>
        <p:grpSpPr>
          <a:xfrm>
            <a:off x="-8156" y="612224"/>
            <a:ext cx="12205664" cy="152480"/>
            <a:chOff x="-8156" y="612224"/>
            <a:chExt cx="12205664" cy="152480"/>
          </a:xfrm>
        </p:grpSpPr>
        <p:sp>
          <p:nvSpPr>
            <p:cNvPr id="23" name="Freeform 15">
              <a:extLst>
                <a:ext uri="{FF2B5EF4-FFF2-40B4-BE49-F238E27FC236}">
                  <a16:creationId xmlns:a16="http://schemas.microsoft.com/office/drawing/2014/main" id="{9B266A96-48D0-4C48-AF2E-F09234B891BC}"/>
                </a:ext>
              </a:extLst>
            </p:cNvPr>
            <p:cNvSpPr>
              <a:spLocks/>
            </p:cNvSpPr>
            <p:nvPr userDrawn="1"/>
          </p:nvSpPr>
          <p:spPr bwMode="auto">
            <a:xfrm>
              <a:off x="8997108" y="613891"/>
              <a:ext cx="32004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 name="Freeform 13">
              <a:extLst>
                <a:ext uri="{FF2B5EF4-FFF2-40B4-BE49-F238E27FC236}">
                  <a16:creationId xmlns:a16="http://schemas.microsoft.com/office/drawing/2014/main" id="{441DAEEE-4163-485D-BF45-A5857124FE6C}"/>
                </a:ext>
              </a:extLst>
            </p:cNvPr>
            <p:cNvSpPr>
              <a:spLocks/>
            </p:cNvSpPr>
            <p:nvPr userDrawn="1"/>
          </p:nvSpPr>
          <p:spPr bwMode="auto">
            <a:xfrm>
              <a:off x="-8156" y="613891"/>
              <a:ext cx="9418320"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 name="Freeform 14">
              <a:extLst>
                <a:ext uri="{FF2B5EF4-FFF2-40B4-BE49-F238E27FC236}">
                  <a16:creationId xmlns:a16="http://schemas.microsoft.com/office/drawing/2014/main" id="{7CCA438D-B9F8-441D-9261-988B9701B508}"/>
                </a:ext>
              </a:extLst>
            </p:cNvPr>
            <p:cNvSpPr>
              <a:spLocks/>
            </p:cNvSpPr>
            <p:nvPr userDrawn="1"/>
          </p:nvSpPr>
          <p:spPr bwMode="auto">
            <a:xfrm>
              <a:off x="9039950" y="612224"/>
              <a:ext cx="404422"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3372374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‹n°›</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9"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682">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67213349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‹n°›</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9"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682">
              <a:defRPr sz="1400">
                <a:solidFill>
                  <a:srgbClr val="004D71"/>
                </a:solidFill>
                <a:latin typeface="Calibri" panose="020F0502020204030204" pitchFamily="34" charset="0"/>
              </a:defRPr>
            </a:lvl5pPr>
          </a:lstStyle>
          <a:p>
            <a:pPr lvl="0"/>
            <a:r>
              <a:rPr lang="en-CA" altLang="ko-KR"/>
              <a:t>Click to add text</a:t>
            </a:r>
          </a:p>
        </p:txBody>
      </p:sp>
      <p:sp>
        <p:nvSpPr>
          <p:cNvPr id="2" name="Title 1">
            <a:extLst>
              <a:ext uri="{FF2B5EF4-FFF2-40B4-BE49-F238E27FC236}">
                <a16:creationId xmlns:a16="http://schemas.microsoft.com/office/drawing/2014/main" id="{3DD9BE45-A3C9-9531-267A-99F0458CB327}"/>
              </a:ext>
            </a:extLst>
          </p:cNvPr>
          <p:cNvSpPr>
            <a:spLocks noGrp="1"/>
          </p:cNvSpPr>
          <p:nvPr>
            <p:ph type="title" idx="13"/>
          </p:nvPr>
        </p:nvSpPr>
        <p:spPr/>
        <p:txBody>
          <a:bodyPr/>
          <a:lstStyle/>
          <a:p>
            <a:r>
              <a:rPr lang="en-US"/>
              <a:t>Click to edit Master title style</a:t>
            </a:r>
            <a:endParaRPr lang="en-CA"/>
          </a:p>
        </p:txBody>
      </p:sp>
    </p:spTree>
    <p:extLst>
      <p:ext uri="{BB962C8B-B14F-4D97-AF65-F5344CB8AC3E}">
        <p14:creationId xmlns:p14="http://schemas.microsoft.com/office/powerpoint/2010/main" val="248554067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English">
    <p:spTree>
      <p:nvGrpSpPr>
        <p:cNvPr id="1" name=""/>
        <p:cNvGrpSpPr/>
        <p:nvPr/>
      </p:nvGrpSpPr>
      <p:grpSpPr>
        <a:xfrm>
          <a:off x="0" y="0"/>
          <a:ext cx="0" cy="0"/>
          <a:chOff x="0" y="0"/>
          <a:chExt cx="0" cy="0"/>
        </a:xfrm>
      </p:grpSpPr>
      <p:sp>
        <p:nvSpPr>
          <p:cNvPr id="17" name="Title 1" descr="A text box for a title is included underneath of the FIP and Canada Wordmark."/>
          <p:cNvSpPr>
            <a:spLocks noGrp="1"/>
          </p:cNvSpPr>
          <p:nvPr>
            <p:ph type="ctrTitle" hasCustomPrompt="1"/>
          </p:nvPr>
        </p:nvSpPr>
        <p:spPr>
          <a:xfrm>
            <a:off x="1103445" y="2060851"/>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descr="A text box for a sub-title is included under the title textbox."/>
          <p:cNvSpPr>
            <a:spLocks noGrp="1"/>
          </p:cNvSpPr>
          <p:nvPr>
            <p:ph type="body" sz="quarter" idx="13" hasCustomPrompt="1"/>
          </p:nvPr>
        </p:nvSpPr>
        <p:spPr>
          <a:xfrm>
            <a:off x="1103447"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sp>
        <p:nvSpPr>
          <p:cNvPr id="21" name="Slide Number Placeholder 5" descr="A text box for a page number is included in the bottom right corner of the slide. "/>
          <p:cNvSpPr>
            <a:spLocks noGrp="1"/>
          </p:cNvSpPr>
          <p:nvPr>
            <p:ph type="sldNum" sz="quarter" idx="12"/>
          </p:nvPr>
        </p:nvSpPr>
        <p:spPr>
          <a:xfrm>
            <a:off x="8737600" y="6356353"/>
            <a:ext cx="2844800" cy="365125"/>
          </a:xfrm>
        </p:spPr>
        <p:txBody>
          <a:bodyPr/>
          <a:lstStyle/>
          <a:p>
            <a:fld id="{32D4B517-E49B-41B6-9DBC-23634E0F1CDC}" type="slidenum">
              <a:rPr lang="en-CA" smtClean="0"/>
              <a:t>‹n°›</a:t>
            </a:fld>
            <a:endParaRPr lang="en-CA"/>
          </a:p>
        </p:txBody>
      </p:sp>
      <p:pic>
        <p:nvPicPr>
          <p:cNvPr id="27" name="Picture 26" descr="The Canada wordmark is shown in blue font on the righthand side of the slide underneath the blue and black bar. The word Canada has a small Canadian flag over the last letter &quot;a&quot;. ">
            <a:extLst>
              <a:ext uri="{FF2B5EF4-FFF2-40B4-BE49-F238E27FC236}">
                <a16:creationId xmlns:a16="http://schemas.microsoft.com/office/drawing/2014/main" id="{B6A1E8E2-E238-4AD1-A32C-471991AF8E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7932" y="800708"/>
            <a:ext cx="1570676" cy="484291"/>
          </a:xfrm>
          <a:prstGeom prst="rect">
            <a:avLst/>
          </a:prstGeom>
        </p:spPr>
      </p:pic>
      <p:pic>
        <p:nvPicPr>
          <p:cNvPr id="11" name="Picture 10" descr="The FIP is shown in blue font underneath of the blue and black bar. This includes a small blue Canadian flag, with the text Treasury Board of Canada Secretariat located to its right. Beside the English text is the French: Secrétariat du Conseil du Trésor du Canada. ">
            <a:extLst>
              <a:ext uri="{FF2B5EF4-FFF2-40B4-BE49-F238E27FC236}">
                <a16:creationId xmlns:a16="http://schemas.microsoft.com/office/drawing/2014/main" id="{263DDDF0-8A1C-4662-9A4D-00956DA62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947009"/>
            <a:ext cx="4288932" cy="393759"/>
          </a:xfrm>
          <a:prstGeom prst="rect">
            <a:avLst/>
          </a:prstGeom>
        </p:spPr>
      </p:pic>
      <p:grpSp>
        <p:nvGrpSpPr>
          <p:cNvPr id="2" name="Group 1" descr="A thin blue bar runs along the width of the upper section of the slide. A small green parallelogram separates the blue bar from another thin black bar. To the right of the green parallelogram, a thin black bar runs along the width of the upper section of the slide until it reaches the righthand side of the slide. ">
            <a:extLst>
              <a:ext uri="{FF2B5EF4-FFF2-40B4-BE49-F238E27FC236}">
                <a16:creationId xmlns:a16="http://schemas.microsoft.com/office/drawing/2014/main" id="{08B071FD-DE56-4F84-B7F0-1C44057F4DA5}"/>
              </a:ext>
            </a:extLst>
          </p:cNvPr>
          <p:cNvGrpSpPr/>
          <p:nvPr userDrawn="1"/>
        </p:nvGrpSpPr>
        <p:grpSpPr>
          <a:xfrm>
            <a:off x="-8156" y="612224"/>
            <a:ext cx="12205664" cy="152480"/>
            <a:chOff x="-8156" y="612224"/>
            <a:chExt cx="12205664" cy="152480"/>
          </a:xfrm>
        </p:grpSpPr>
        <p:sp>
          <p:nvSpPr>
            <p:cNvPr id="23" name="Freeform 15">
              <a:extLst>
                <a:ext uri="{FF2B5EF4-FFF2-40B4-BE49-F238E27FC236}">
                  <a16:creationId xmlns:a16="http://schemas.microsoft.com/office/drawing/2014/main" id="{9B266A96-48D0-4C48-AF2E-F09234B891BC}"/>
                </a:ext>
              </a:extLst>
            </p:cNvPr>
            <p:cNvSpPr>
              <a:spLocks/>
            </p:cNvSpPr>
            <p:nvPr userDrawn="1"/>
          </p:nvSpPr>
          <p:spPr bwMode="auto">
            <a:xfrm>
              <a:off x="8997108" y="613891"/>
              <a:ext cx="32004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 name="Freeform 13">
              <a:extLst>
                <a:ext uri="{FF2B5EF4-FFF2-40B4-BE49-F238E27FC236}">
                  <a16:creationId xmlns:a16="http://schemas.microsoft.com/office/drawing/2014/main" id="{441DAEEE-4163-485D-BF45-A5857124FE6C}"/>
                </a:ext>
              </a:extLst>
            </p:cNvPr>
            <p:cNvSpPr>
              <a:spLocks/>
            </p:cNvSpPr>
            <p:nvPr userDrawn="1"/>
          </p:nvSpPr>
          <p:spPr bwMode="auto">
            <a:xfrm>
              <a:off x="-8156" y="613891"/>
              <a:ext cx="9418320"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 name="Freeform 14">
              <a:extLst>
                <a:ext uri="{FF2B5EF4-FFF2-40B4-BE49-F238E27FC236}">
                  <a16:creationId xmlns:a16="http://schemas.microsoft.com/office/drawing/2014/main" id="{7CCA438D-B9F8-441D-9261-988B9701B508}"/>
                </a:ext>
              </a:extLst>
            </p:cNvPr>
            <p:cNvSpPr>
              <a:spLocks/>
            </p:cNvSpPr>
            <p:nvPr userDrawn="1"/>
          </p:nvSpPr>
          <p:spPr bwMode="auto">
            <a:xfrm>
              <a:off x="9039950" y="612224"/>
              <a:ext cx="404422"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2167885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06018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smtClean="0"/>
              <a:t>11/12/2025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411146734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76158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44398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084297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392196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03394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107499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559560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69321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79851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62458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131084900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A640B9-4281-45ED-A49E-2ADBE045FEC3}" type="datetimeFigureOut">
              <a:rPr lang="en-CA" smtClean="0"/>
              <a:t>2025-11-12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080FD2-937A-41D1-B92A-B840E84D3C15}" type="slidenum">
              <a:rPr lang="en-CA" smtClean="0"/>
              <a:t>‹n°›</a:t>
            </a:fld>
            <a:endParaRPr lang="en-CA"/>
          </a:p>
        </p:txBody>
      </p:sp>
    </p:spTree>
    <p:extLst>
      <p:ext uri="{BB962C8B-B14F-4D97-AF65-F5344CB8AC3E}">
        <p14:creationId xmlns:p14="http://schemas.microsoft.com/office/powerpoint/2010/main" val="3626135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640B9-4281-45ED-A49E-2ADBE045FEC3}" type="datetimeFigureOut">
              <a:rPr lang="en-CA" smtClean="0"/>
              <a:t>2025-11-12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080FD2-937A-41D1-B92A-B840E84D3C15}" type="slidenum">
              <a:rPr lang="en-CA" smtClean="0"/>
              <a:t>‹n°›</a:t>
            </a:fld>
            <a:endParaRPr lang="en-CA"/>
          </a:p>
        </p:txBody>
      </p:sp>
    </p:spTree>
    <p:extLst>
      <p:ext uri="{BB962C8B-B14F-4D97-AF65-F5344CB8AC3E}">
        <p14:creationId xmlns:p14="http://schemas.microsoft.com/office/powerpoint/2010/main" val="3458749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A640B9-4281-45ED-A49E-2ADBE045FEC3}" type="datetimeFigureOut">
              <a:rPr lang="en-CA" smtClean="0"/>
              <a:t>2025-11-12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080FD2-937A-41D1-B92A-B840E84D3C15}" type="slidenum">
              <a:rPr lang="en-CA" smtClean="0"/>
              <a:t>‹n°›</a:t>
            </a:fld>
            <a:endParaRPr lang="en-CA"/>
          </a:p>
        </p:txBody>
      </p:sp>
    </p:spTree>
    <p:extLst>
      <p:ext uri="{BB962C8B-B14F-4D97-AF65-F5344CB8AC3E}">
        <p14:creationId xmlns:p14="http://schemas.microsoft.com/office/powerpoint/2010/main" val="3402012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640B9-4281-45ED-A49E-2ADBE045FEC3}" type="datetimeFigureOut">
              <a:rPr lang="en-CA" smtClean="0"/>
              <a:t>2025-11-12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080FD2-937A-41D1-B92A-B840E84D3C15}" type="slidenum">
              <a:rPr lang="en-CA" smtClean="0"/>
              <a:t>‹n°›</a:t>
            </a:fld>
            <a:endParaRPr lang="en-CA"/>
          </a:p>
        </p:txBody>
      </p:sp>
    </p:spTree>
    <p:extLst>
      <p:ext uri="{BB962C8B-B14F-4D97-AF65-F5344CB8AC3E}">
        <p14:creationId xmlns:p14="http://schemas.microsoft.com/office/powerpoint/2010/main" val="4049567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A640B9-4281-45ED-A49E-2ADBE045FEC3}" type="datetimeFigureOut">
              <a:rPr lang="en-CA" smtClean="0"/>
              <a:t>2025-11-12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080FD2-937A-41D1-B92A-B840E84D3C15}" type="slidenum">
              <a:rPr lang="en-CA" smtClean="0"/>
              <a:t>‹n°›</a:t>
            </a:fld>
            <a:endParaRPr lang="en-CA"/>
          </a:p>
        </p:txBody>
      </p:sp>
    </p:spTree>
    <p:extLst>
      <p:ext uri="{BB962C8B-B14F-4D97-AF65-F5344CB8AC3E}">
        <p14:creationId xmlns:p14="http://schemas.microsoft.com/office/powerpoint/2010/main" val="1160397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A640B9-4281-45ED-A49E-2ADBE045FEC3}" type="datetimeFigureOut">
              <a:rPr lang="en-CA" smtClean="0"/>
              <a:t>2025-11-12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080FD2-937A-41D1-B92A-B840E84D3C15}" type="slidenum">
              <a:rPr lang="en-CA" smtClean="0"/>
              <a:t>‹n°›</a:t>
            </a:fld>
            <a:endParaRPr lang="en-CA"/>
          </a:p>
        </p:txBody>
      </p:sp>
    </p:spTree>
    <p:extLst>
      <p:ext uri="{BB962C8B-B14F-4D97-AF65-F5344CB8AC3E}">
        <p14:creationId xmlns:p14="http://schemas.microsoft.com/office/powerpoint/2010/main" val="4283102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640B9-4281-45ED-A49E-2ADBE045FEC3}" type="datetimeFigureOut">
              <a:rPr lang="en-CA" smtClean="0"/>
              <a:t>2025-11-12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080FD2-937A-41D1-B92A-B840E84D3C15}" type="slidenum">
              <a:rPr lang="en-CA" smtClean="0"/>
              <a:t>‹n°›</a:t>
            </a:fld>
            <a:endParaRPr lang="en-CA"/>
          </a:p>
        </p:txBody>
      </p:sp>
    </p:spTree>
    <p:extLst>
      <p:ext uri="{BB962C8B-B14F-4D97-AF65-F5344CB8AC3E}">
        <p14:creationId xmlns:p14="http://schemas.microsoft.com/office/powerpoint/2010/main" val="4018337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9"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A640B9-4281-45ED-A49E-2ADBE045FEC3}" type="datetimeFigureOut">
              <a:rPr lang="en-CA" smtClean="0"/>
              <a:t>2025-11-12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080FD2-937A-41D1-B92A-B840E84D3C15}" type="slidenum">
              <a:rPr lang="en-CA" smtClean="0"/>
              <a:t>‹n°›</a:t>
            </a:fld>
            <a:endParaRPr lang="en-CA"/>
          </a:p>
        </p:txBody>
      </p:sp>
    </p:spTree>
    <p:extLst>
      <p:ext uri="{BB962C8B-B14F-4D97-AF65-F5344CB8AC3E}">
        <p14:creationId xmlns:p14="http://schemas.microsoft.com/office/powerpoint/2010/main" val="891416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9" y="987428"/>
            <a:ext cx="6172201"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A640B9-4281-45ED-A49E-2ADBE045FEC3}" type="datetimeFigureOut">
              <a:rPr lang="en-CA" smtClean="0"/>
              <a:t>2025-11-12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080FD2-937A-41D1-B92A-B840E84D3C15}" type="slidenum">
              <a:rPr lang="en-CA" smtClean="0"/>
              <a:t>‹n°›</a:t>
            </a:fld>
            <a:endParaRPr lang="en-CA"/>
          </a:p>
        </p:txBody>
      </p:sp>
    </p:spTree>
    <p:extLst>
      <p:ext uri="{BB962C8B-B14F-4D97-AF65-F5344CB8AC3E}">
        <p14:creationId xmlns:p14="http://schemas.microsoft.com/office/powerpoint/2010/main" val="489887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640B9-4281-45ED-A49E-2ADBE045FEC3}" type="datetimeFigureOut">
              <a:rPr lang="en-CA" smtClean="0"/>
              <a:t>2025-11-12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080FD2-937A-41D1-B92A-B840E84D3C15}" type="slidenum">
              <a:rPr lang="en-CA" smtClean="0"/>
              <a:t>‹n°›</a:t>
            </a:fld>
            <a:endParaRPr lang="en-CA"/>
          </a:p>
        </p:txBody>
      </p:sp>
    </p:spTree>
    <p:extLst>
      <p:ext uri="{BB962C8B-B14F-4D97-AF65-F5344CB8AC3E}">
        <p14:creationId xmlns:p14="http://schemas.microsoft.com/office/powerpoint/2010/main" val="209883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1"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smtClean="0"/>
              <a:t>11/12/2025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371467881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640B9-4281-45ED-A49E-2ADBE045FEC3}" type="datetimeFigureOut">
              <a:rPr lang="en-CA" smtClean="0"/>
              <a:t>2025-11-12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080FD2-937A-41D1-B92A-B840E84D3C15}" type="slidenum">
              <a:rPr lang="en-CA" smtClean="0"/>
              <a:t>‹n°›</a:t>
            </a:fld>
            <a:endParaRPr lang="en-CA"/>
          </a:p>
        </p:txBody>
      </p:sp>
    </p:spTree>
    <p:extLst>
      <p:ext uri="{BB962C8B-B14F-4D97-AF65-F5344CB8AC3E}">
        <p14:creationId xmlns:p14="http://schemas.microsoft.com/office/powerpoint/2010/main" val="169681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smtClean="0"/>
              <a:t>11/12/2025</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301032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smtClean="0"/>
              <a:t>11/12/2025</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14357928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11/12/2025</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23569495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914377" rtl="0" eaLnBrk="1" fontAlgn="auto" latinLnBrk="0" hangingPunct="1">
              <a:lnSpc>
                <a:spcPct val="100000"/>
              </a:lnSpc>
              <a:spcBef>
                <a:spcPts val="1200"/>
              </a:spcBef>
              <a:spcAft>
                <a:spcPts val="0"/>
              </a:spcAft>
              <a:buClrTx/>
              <a:buSzTx/>
              <a:buFontTx/>
              <a:buNone/>
              <a:tabLst/>
              <a:defRPr sz="1800">
                <a:solidFill>
                  <a:srgbClr val="262626"/>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914377"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11/12/2025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C2E478F-E849-4A8C-AF1F-CBCC78A7CBFA}" type="slidenum">
              <a:rPr lang="en-US" smtClean="0"/>
              <a:t>‹n°›</a:t>
            </a:fld>
            <a:endParaRPr lang="en-US"/>
          </a:p>
        </p:txBody>
      </p:sp>
    </p:spTree>
    <p:extLst>
      <p:ext uri="{BB962C8B-B14F-4D97-AF65-F5344CB8AC3E}">
        <p14:creationId xmlns:p14="http://schemas.microsoft.com/office/powerpoint/2010/main" val="15469041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9"/>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11/12/2025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Add a footer</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C2E478F-E849-4A8C-AF1F-CBCC78A7CBFA}" type="slidenum">
              <a:rPr lang="en-US" smtClean="0"/>
              <a:t>‹n°›</a:t>
            </a:fld>
            <a:endParaRPr lang="en-US"/>
          </a:p>
        </p:txBody>
      </p:sp>
    </p:spTree>
    <p:extLst>
      <p:ext uri="{BB962C8B-B14F-4D97-AF65-F5344CB8AC3E}">
        <p14:creationId xmlns:p14="http://schemas.microsoft.com/office/powerpoint/2010/main" val="644868352"/>
      </p:ext>
    </p:extLst>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6"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1">
                <a:solidFill>
                  <a:schemeClr val="tx1">
                    <a:alpha val="80000"/>
                  </a:schemeClr>
                </a:solidFill>
              </a:defRPr>
            </a:lvl1pPr>
          </a:lstStyle>
          <a:p>
            <a:fld id="{5586B75A-687E-405C-8A0B-8D00578BA2C3}" type="datetimeFigureOut">
              <a:rPr lang="en-US" smtClean="0"/>
              <a:pPr/>
              <a:t>11/12/2025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1" cap="all" baseline="0">
                <a:solidFill>
                  <a:schemeClr val="tx1">
                    <a:alpha val="80000"/>
                  </a:schemeClr>
                </a:solidFill>
              </a:defRPr>
            </a:lvl1pPr>
          </a:lstStyle>
          <a:p>
            <a:r>
              <a:rPr lang="en-US"/>
              <a:t>Add a footer</a:t>
            </a:r>
          </a:p>
        </p:txBody>
      </p:sp>
      <p:sp>
        <p:nvSpPr>
          <p:cNvPr id="6" name="Slide Number Placeholder 5"/>
          <p:cNvSpPr>
            <a:spLocks noGrp="1"/>
          </p:cNvSpPr>
          <p:nvPr>
            <p:ph type="sldNum" sz="quarter" idx="4"/>
          </p:nvPr>
        </p:nvSpPr>
        <p:spPr>
          <a:xfrm>
            <a:off x="8763927" y="5876414"/>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C2E478F-E849-4A8C-AF1F-CBCC78A7CBFA}" type="slidenum">
              <a:rPr lang="en-US" smtClean="0"/>
              <a:t>‹n°›</a:t>
            </a:fld>
            <a:endParaRPr lang="en-US"/>
          </a:p>
        </p:txBody>
      </p:sp>
      <p:sp>
        <p:nvSpPr>
          <p:cNvPr id="7" name="TextBox 6">
            <a:extLst>
              <a:ext uri="{FF2B5EF4-FFF2-40B4-BE49-F238E27FC236}">
                <a16:creationId xmlns:a16="http://schemas.microsoft.com/office/drawing/2014/main" id="{EEE1F086-1EFF-56D0-5626-B4065EF28C84}"/>
              </a:ext>
            </a:extLst>
          </p:cNvPr>
          <p:cNvSpPr txBox="1"/>
          <p:nvPr userDrawn="1">
            <p:extLst>
              <p:ext uri="{1162E1C5-73C7-4A58-AE30-91384D911F3F}">
                <p184:classification xmlns:p184="http://schemas.microsoft.com/office/powerpoint/2018/4/main" val="hdr"/>
              </p:ext>
            </p:extLst>
          </p:nvPr>
        </p:nvSpPr>
        <p:spPr>
          <a:xfrm>
            <a:off x="9604375" y="190500"/>
            <a:ext cx="2439988" cy="184666"/>
          </a:xfrm>
          <a:prstGeom prst="rect">
            <a:avLst/>
          </a:prstGeom>
        </p:spPr>
        <p:txBody>
          <a:bodyPr horzOverflow="overflow" lIns="0" tIns="0" rIns="0" bIns="0">
            <a:spAutoFit/>
          </a:bodyPr>
          <a:lstStyle/>
          <a:p>
            <a:pPr algn="l"/>
            <a:r>
              <a:rPr lang="en-US" sz="1200">
                <a:solidFill>
                  <a:srgbClr val="000000"/>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28693100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1" r:id="rId13"/>
    <p:sldLayoutId id="2147483708" r:id="rId14"/>
    <p:sldLayoutId id="2147483710" r:id="rId15"/>
    <p:sldLayoutId id="2147483712" r:id="rId16"/>
    <p:sldLayoutId id="2147483713" r:id="rId17"/>
    <p:sldLayoutId id="2147483672" r:id="rId18"/>
  </p:sldLayoutIdLst>
  <p:hf hdr="0" ftr="0" dt="0"/>
  <p:txStyles>
    <p:titleStyle>
      <a:lvl1pPr algn="l" defTabSz="914377"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38" indent="-91438" algn="l" defTabSz="914377"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63" indent="-342891" algn="l" defTabSz="914377"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26" indent="-548626" algn="l" defTabSz="914377"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39" indent="-822939"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53" indent="-1097253"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199970"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399965"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599960"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799955"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
        <p:nvSpPr>
          <p:cNvPr id="8" name="TextBox 7">
            <a:extLst>
              <a:ext uri="{FF2B5EF4-FFF2-40B4-BE49-F238E27FC236}">
                <a16:creationId xmlns:a16="http://schemas.microsoft.com/office/drawing/2014/main" id="{BC116B2F-C1AC-6170-BDD8-9157B4C3F6FA}"/>
              </a:ext>
            </a:extLst>
          </p:cNvPr>
          <p:cNvSpPr txBox="1"/>
          <p:nvPr>
            <p:extLst>
              <p:ext uri="{1162E1C5-73C7-4A58-AE30-91384D911F3F}">
                <p184:classification xmlns:p184="http://schemas.microsoft.com/office/powerpoint/2018/4/main" val="hdr"/>
              </p:ext>
            </p:extLst>
          </p:nvPr>
        </p:nvSpPr>
        <p:spPr>
          <a:xfrm>
            <a:off x="9258300" y="42334"/>
            <a:ext cx="2919942" cy="369332"/>
          </a:xfrm>
          <a:prstGeom prst="rect">
            <a:avLst/>
          </a:prstGeom>
        </p:spPr>
        <p:txBody>
          <a:bodyPr horzOverflow="overflow" lIns="0" tIns="0" rIns="0" bIns="0">
            <a:spAutoFit/>
          </a:bodyPr>
          <a:lstStyle/>
          <a:p>
            <a:pPr algn="l"/>
            <a:r>
              <a:rPr lang="en-US" sz="800">
                <a:solidFill>
                  <a:srgbClr val="0000FF"/>
                </a:solidFill>
                <a:latin typeface="Arial" panose="020B0604020202020204" pitchFamily="34" charset="0"/>
                <a:cs typeface="Arial" panose="020B0604020202020204" pitchFamily="34" charset="0"/>
              </a:rPr>
              <a:t>PROTECTED B / PROTÉGÉ B
Cabinet Confidences / Renseignements confidentiels du Cabinet</a:t>
            </a:r>
          </a:p>
        </p:txBody>
      </p:sp>
    </p:spTree>
    <p:extLst>
      <p:ext uri="{BB962C8B-B14F-4D97-AF65-F5344CB8AC3E}">
        <p14:creationId xmlns:p14="http://schemas.microsoft.com/office/powerpoint/2010/main" val="31563302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A640B9-4281-45ED-A49E-2ADBE045FEC3}" type="datetimeFigureOut">
              <a:rPr lang="en-CA" smtClean="0"/>
              <a:t>2025-11-12</a:t>
            </a:fld>
            <a:endParaRPr lang="en-CA"/>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080FD2-937A-41D1-B92A-B840E84D3C15}" type="slidenum">
              <a:rPr lang="en-CA" smtClean="0"/>
              <a:t>‹n°›</a:t>
            </a:fld>
            <a:endParaRPr lang="en-CA"/>
          </a:p>
        </p:txBody>
      </p:sp>
      <p:sp>
        <p:nvSpPr>
          <p:cNvPr id="8" name="TextBox 7">
            <a:extLst>
              <a:ext uri="{FF2B5EF4-FFF2-40B4-BE49-F238E27FC236}">
                <a16:creationId xmlns:a16="http://schemas.microsoft.com/office/drawing/2014/main" id="{6EDCDAEA-02A8-2E3F-48AF-EF77A2E20538}"/>
              </a:ext>
            </a:extLst>
          </p:cNvPr>
          <p:cNvSpPr txBox="1"/>
          <p:nvPr userDrawn="1">
            <p:extLst>
              <p:ext uri="{1162E1C5-73C7-4A58-AE30-91384D911F3F}">
                <p184:classification xmlns:p184="http://schemas.microsoft.com/office/powerpoint/2018/4/main" val="hdr"/>
              </p:ext>
            </p:extLst>
          </p:nvPr>
        </p:nvSpPr>
        <p:spPr>
          <a:xfrm>
            <a:off x="8741834" y="190501"/>
            <a:ext cx="3253317" cy="184666"/>
          </a:xfrm>
          <a:prstGeom prst="rect">
            <a:avLst/>
          </a:prstGeom>
        </p:spPr>
        <p:txBody>
          <a:bodyPr horzOverflow="overflow" lIns="0" tIns="0" rIns="0" bIns="0">
            <a:spAutoFit/>
          </a:bodyPr>
          <a:lstStyle/>
          <a:p>
            <a:pPr algn="l"/>
            <a:r>
              <a:rPr lang="en-CA" sz="1200">
                <a:solidFill>
                  <a:srgbClr val="000000">
                    <a:alpha val="50000"/>
                  </a:srgbClr>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30366042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diagramQuickStyle" Target="../diagrams/quickStyle2.xml"/><Relationship Id="rId3" Type="http://schemas.openxmlformats.org/officeDocument/2006/relationships/diagramData" Target="../diagrams/data1.xml"/><Relationship Id="rId21" Type="http://schemas.openxmlformats.org/officeDocument/2006/relationships/image" Target="../media/image32.png"/><Relationship Id="rId7" Type="http://schemas.microsoft.com/office/2007/relationships/diagramDrawing" Target="../diagrams/drawing1.xml"/><Relationship Id="rId12" Type="http://schemas.openxmlformats.org/officeDocument/2006/relationships/image" Target="../media/image20.png"/><Relationship Id="rId17" Type="http://schemas.openxmlformats.org/officeDocument/2006/relationships/diagramLayout" Target="../diagrams/layout2.xml"/><Relationship Id="rId2" Type="http://schemas.openxmlformats.org/officeDocument/2006/relationships/notesSlide" Target="../notesSlides/notesSlide2.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image" Target="../media/image19.svg"/><Relationship Id="rId5" Type="http://schemas.openxmlformats.org/officeDocument/2006/relationships/diagramQuickStyle" Target="../diagrams/quickStyle1.xml"/><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2.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diagramLayout" Target="../diagrams/layout4.xml"/><Relationship Id="rId7" Type="http://schemas.openxmlformats.org/officeDocument/2006/relationships/image" Target="../media/image6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hyperlink" Target="mailto:ai-ia@tbs-sct.gc.ca"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AB29DBC-55D3-49D9-BB44-4936739C4B57}"/>
              </a:ext>
              <a:ext uri="{C183D7F6-B498-43B3-948B-1728B52AA6E4}">
                <adec:decorative xmlns:adec="http://schemas.microsoft.com/office/drawing/2017/decorative" val="1"/>
              </a:ext>
            </a:extLst>
          </p:cNvPr>
          <p:cNvPicPr>
            <a:picLocks noGrp="1" noChangeAspect="1"/>
          </p:cNvPicPr>
          <p:nvPr>
            <p:ph idx="1"/>
          </p:nvPr>
        </p:nvPicPr>
        <p:blipFill rotWithShape="1">
          <a:blip r:embed="rId3">
            <a:duotone>
              <a:schemeClr val="accent1">
                <a:shade val="45000"/>
                <a:satMod val="135000"/>
              </a:schemeClr>
              <a:prstClr val="white"/>
            </a:duotone>
            <a:alphaModFix amt="60000"/>
            <a:extLst>
              <a:ext uri="{BEBA8EAE-BF5A-486C-A8C5-ECC9F3942E4B}">
                <a14:imgProps xmlns:a14="http://schemas.microsoft.com/office/drawing/2010/main">
                  <a14:imgLayer r:embed="rId4">
                    <a14:imgEffect>
                      <a14:colorTemperature colorTemp="8800"/>
                    </a14:imgEffect>
                    <a14:imgEffect>
                      <a14:saturation sat="0"/>
                    </a14:imgEffect>
                  </a14:imgLayer>
                </a14:imgProps>
              </a:ext>
            </a:extLst>
          </a:blip>
          <a:stretch/>
        </p:blipFill>
        <p:spPr>
          <a:xfrm>
            <a:off x="0" y="0"/>
            <a:ext cx="12192000" cy="6858000"/>
          </a:xfrm>
        </p:spPr>
      </p:pic>
      <p:sp>
        <p:nvSpPr>
          <p:cNvPr id="7" name="Title 4">
            <a:extLst>
              <a:ext uri="{FF2B5EF4-FFF2-40B4-BE49-F238E27FC236}">
                <a16:creationId xmlns:a16="http://schemas.microsoft.com/office/drawing/2014/main" id="{8CF4CFA1-DA54-82E3-121D-0A4215FAC7C0}"/>
              </a:ext>
            </a:extLst>
          </p:cNvPr>
          <p:cNvSpPr txBox="1">
            <a:spLocks/>
          </p:cNvSpPr>
          <p:nvPr/>
        </p:nvSpPr>
        <p:spPr>
          <a:xfrm>
            <a:off x="603504" y="2477347"/>
            <a:ext cx="6766928" cy="1645920"/>
          </a:xfrm>
          <a:prstGeom prst="rect">
            <a:avLst/>
          </a:prstGeom>
        </p:spPr>
        <p:txBody>
          <a:bodyPr vert="horz" lIns="91440" tIns="45720" rIns="91440" bIns="45720" rtlCol="0" anchor="b">
            <a:normAutofit/>
          </a:bodyPr>
          <a:lstStyle>
            <a:lvl1pPr algn="l" defTabSz="914377"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defTabSz="914400">
              <a:lnSpc>
                <a:spcPct val="80000"/>
              </a:lnSpc>
            </a:pPr>
            <a:endParaRPr lang="en-US" sz="5000">
              <a:solidFill>
                <a:schemeClr val="tx1"/>
              </a:solidFill>
            </a:endParaRPr>
          </a:p>
        </p:txBody>
      </p:sp>
      <p:sp>
        <p:nvSpPr>
          <p:cNvPr id="12" name="Rectangle 11">
            <a:extLst>
              <a:ext uri="{FF2B5EF4-FFF2-40B4-BE49-F238E27FC236}">
                <a16:creationId xmlns:a16="http://schemas.microsoft.com/office/drawing/2014/main" id="{E656AEE6-B319-B5C6-D043-75E154A19644}"/>
              </a:ext>
            </a:extLst>
          </p:cNvPr>
          <p:cNvSpPr/>
          <p:nvPr/>
        </p:nvSpPr>
        <p:spPr>
          <a:xfrm>
            <a:off x="0" y="2106775"/>
            <a:ext cx="7074568" cy="3309775"/>
          </a:xfrm>
          <a:prstGeom prst="rect">
            <a:avLst/>
          </a:prstGeom>
          <a:solidFill>
            <a:schemeClr val="accent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defTabSz="914400">
              <a:lnSpc>
                <a:spcPct val="80000"/>
              </a:lnSpc>
              <a:spcBef>
                <a:spcPct val="0"/>
              </a:spcBef>
            </a:pPr>
            <a:endParaRPr lang="en-US" sz="3200" spc="-120">
              <a:solidFill>
                <a:schemeClr val="bg1"/>
              </a:solidFill>
              <a:latin typeface="+mj-lt"/>
              <a:ea typeface="+mj-ea"/>
              <a:cs typeface="+mj-cs"/>
            </a:endParaRPr>
          </a:p>
        </p:txBody>
      </p:sp>
      <p:sp>
        <p:nvSpPr>
          <p:cNvPr id="17" name="TextBox 16">
            <a:extLst>
              <a:ext uri="{FF2B5EF4-FFF2-40B4-BE49-F238E27FC236}">
                <a16:creationId xmlns:a16="http://schemas.microsoft.com/office/drawing/2014/main" id="{810C4476-8B7F-4D3C-043C-3FBB110409CF}"/>
              </a:ext>
            </a:extLst>
          </p:cNvPr>
          <p:cNvSpPr txBox="1"/>
          <p:nvPr/>
        </p:nvSpPr>
        <p:spPr>
          <a:xfrm>
            <a:off x="603504" y="2375730"/>
            <a:ext cx="6233132" cy="989823"/>
          </a:xfrm>
          <a:prstGeom prst="rect">
            <a:avLst/>
          </a:prstGeom>
          <a:noFill/>
        </p:spPr>
        <p:txBody>
          <a:bodyPr wrap="square" rtlCol="0">
            <a:spAutoFit/>
          </a:bodyPr>
          <a:lstStyle/>
          <a:p>
            <a:pPr defTabSz="914400">
              <a:lnSpc>
                <a:spcPct val="80000"/>
              </a:lnSpc>
              <a:spcBef>
                <a:spcPct val="0"/>
              </a:spcBef>
            </a:pPr>
            <a:r>
              <a:rPr lang="en-US" sz="3600" spc="-120" dirty="0">
                <a:solidFill>
                  <a:schemeClr val="accent1">
                    <a:lumMod val="50000"/>
                  </a:schemeClr>
                </a:solidFill>
                <a:latin typeface="+mj-lt"/>
                <a:ea typeface="+mj-ea"/>
                <a:cs typeface="+mj-cs"/>
              </a:rPr>
              <a:t>AI Implementation</a:t>
            </a:r>
          </a:p>
          <a:p>
            <a:pPr defTabSz="914400">
              <a:lnSpc>
                <a:spcPct val="80000"/>
              </a:lnSpc>
              <a:spcBef>
                <a:spcPct val="0"/>
              </a:spcBef>
            </a:pPr>
            <a:endParaRPr lang="en-US" sz="3600" spc="-120" dirty="0">
              <a:latin typeface="+mj-lt"/>
              <a:ea typeface="+mj-ea"/>
              <a:cs typeface="+mj-cs"/>
            </a:endParaRPr>
          </a:p>
        </p:txBody>
      </p:sp>
    </p:spTree>
    <p:extLst>
      <p:ext uri="{BB962C8B-B14F-4D97-AF65-F5344CB8AC3E}">
        <p14:creationId xmlns:p14="http://schemas.microsoft.com/office/powerpoint/2010/main" val="59794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409F5CB5-6DC3-E1FF-5328-19133C35E91F}"/>
              </a:ext>
              <a:ext uri="{C183D7F6-B498-43B3-948B-1728B52AA6E4}">
                <adec:decorative xmlns:adec="http://schemas.microsoft.com/office/drawing/2017/decorative" val="1"/>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r="10543" b="-2"/>
          <a:stretch/>
        </p:blipFill>
        <p:spPr>
          <a:xfrm>
            <a:off x="1" y="0"/>
            <a:ext cx="5728124" cy="6858000"/>
          </a:xfrm>
          <a:prstGeom prst="rect">
            <a:avLst/>
          </a:prstGeom>
          <a:ln>
            <a:noFill/>
          </a:ln>
        </p:spPr>
      </p:pic>
      <p:sp>
        <p:nvSpPr>
          <p:cNvPr id="7" name="Title 2">
            <a:extLst>
              <a:ext uri="{FF2B5EF4-FFF2-40B4-BE49-F238E27FC236}">
                <a16:creationId xmlns:a16="http://schemas.microsoft.com/office/drawing/2014/main" id="{12B5A143-ABD3-B7A4-7595-98E0AC0A8A3C}"/>
              </a:ext>
            </a:extLst>
          </p:cNvPr>
          <p:cNvSpPr txBox="1">
            <a:spLocks/>
          </p:cNvSpPr>
          <p:nvPr/>
        </p:nvSpPr>
        <p:spPr>
          <a:xfrm>
            <a:off x="5915026" y="679362"/>
            <a:ext cx="5905499" cy="7102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67500" lnSpcReduction="2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lvl="0">
              <a:defRPr/>
            </a:pPr>
            <a:r>
              <a:rPr lang="en-US" sz="4000" spc="300" dirty="0">
                <a:cs typeface="Calibri Light"/>
              </a:rPr>
              <a:t>AI Strategy for the Federal Public Service</a:t>
            </a:r>
            <a:endParaRPr kumimoji="0" lang="en-US" sz="4000" b="0" i="0" u="none" strike="noStrike" kern="1200" cap="none" spc="300" normalizeH="0" baseline="0" noProof="0" dirty="0">
              <a:ln>
                <a:noFill/>
              </a:ln>
              <a:solidFill>
                <a:srgbClr val="50B4C8"/>
              </a:solidFill>
              <a:effectLst/>
              <a:uLnTx/>
              <a:uFillTx/>
              <a:latin typeface="Calibri Light" panose="020F0302020204030204"/>
              <a:ea typeface="+mj-ea"/>
              <a:cs typeface="Calibri Light"/>
            </a:endParaRPr>
          </a:p>
        </p:txBody>
      </p:sp>
      <p:sp>
        <p:nvSpPr>
          <p:cNvPr id="8" name="Text Placeholder 9">
            <a:extLst>
              <a:ext uri="{FF2B5EF4-FFF2-40B4-BE49-F238E27FC236}">
                <a16:creationId xmlns:a16="http://schemas.microsoft.com/office/drawing/2014/main" id="{D678D520-9C69-E320-8714-71E87727807A}"/>
              </a:ext>
            </a:extLst>
          </p:cNvPr>
          <p:cNvSpPr txBox="1">
            <a:spLocks/>
          </p:cNvSpPr>
          <p:nvPr/>
        </p:nvSpPr>
        <p:spPr>
          <a:xfrm>
            <a:off x="5915026" y="1475577"/>
            <a:ext cx="5568526" cy="523715"/>
          </a:xfrm>
          <a:prstGeom prst="rect">
            <a:avLst/>
          </a:prstGeom>
          <a:gradFill flip="none" rotWithShape="1">
            <a:gsLst>
              <a:gs pos="0">
                <a:srgbClr val="7A855D">
                  <a:alpha val="50000"/>
                </a:srgbClr>
              </a:gs>
              <a:gs pos="100000">
                <a:srgbClr val="A8B97F">
                  <a:lumMod val="97000"/>
                  <a:lumOff val="3000"/>
                </a:srgbClr>
              </a:gs>
              <a:gs pos="50000">
                <a:srgbClr val="50B4C8">
                  <a:alpha val="50000"/>
                </a:srgbClr>
              </a:gs>
            </a:gsLst>
            <a:path path="circle">
              <a:fillToRect l="100000" t="100000"/>
            </a:path>
            <a:tileRect r="-100000" b="-100000"/>
          </a:gradFill>
          <a:ln w="19050" cap="flat" cmpd="sng" algn="ctr">
            <a:noFill/>
            <a:prstDash val="solid"/>
            <a:miter lim="800000"/>
          </a:ln>
          <a:effectLst/>
        </p:spPr>
        <p:txBody>
          <a:bodyPr vert="horz" lIns="91440" tIns="45720" rIns="91440" bIns="45720" rtlCol="0" anchor="ctr">
            <a:noAutofit/>
          </a:bodyPr>
          <a:lstStyle>
            <a:lvl1pPr marL="0" indent="0" algn="ctr" defTabSz="914377" rtl="0" eaLnBrk="1" latinLnBrk="0" hangingPunct="1">
              <a:lnSpc>
                <a:spcPct val="100000"/>
              </a:lnSpc>
              <a:spcBef>
                <a:spcPts val="0"/>
              </a:spcBef>
              <a:buFont typeface="Arial" pitchFamily="34" charset="0"/>
              <a:buNone/>
              <a:defRPr lang="en-US" sz="1400" kern="1200" spc="300" baseline="0" dirty="0">
                <a:solidFill>
                  <a:schemeClr val="lt1"/>
                </a:solidFill>
                <a:latin typeface="+mn-lt"/>
                <a:ea typeface="+mn-ea"/>
                <a:cs typeface="+mn-cs"/>
              </a:defRPr>
            </a:lvl1pPr>
            <a:lvl2pPr marL="347463" indent="-342891" algn="l" defTabSz="914377" rtl="0" eaLnBrk="1" latinLnBrk="0" hangingPunct="1">
              <a:lnSpc>
                <a:spcPct val="85000"/>
              </a:lnSpc>
              <a:spcBef>
                <a:spcPts val="600"/>
              </a:spcBef>
              <a:buFont typeface="Arial" pitchFamily="34" charset="0"/>
              <a:buChar char=" "/>
              <a:defRPr sz="2400" kern="1200">
                <a:solidFill>
                  <a:schemeClr val="lt1"/>
                </a:solidFill>
                <a:latin typeface="+mn-lt"/>
                <a:ea typeface="+mn-ea"/>
                <a:cs typeface="+mn-cs"/>
              </a:defRPr>
            </a:lvl2pPr>
            <a:lvl3pPr marL="548626" indent="-548626" algn="l" defTabSz="914377" rtl="0" eaLnBrk="1" latinLnBrk="0" hangingPunct="1">
              <a:lnSpc>
                <a:spcPct val="85000"/>
              </a:lnSpc>
              <a:spcBef>
                <a:spcPts val="600"/>
              </a:spcBef>
              <a:buFont typeface="Arial" pitchFamily="34" charset="0"/>
              <a:buChar char=" "/>
              <a:defRPr sz="2000" i="1" kern="1200">
                <a:solidFill>
                  <a:schemeClr val="lt1"/>
                </a:solidFill>
                <a:latin typeface="+mn-lt"/>
                <a:ea typeface="+mn-ea"/>
                <a:cs typeface="+mn-cs"/>
              </a:defRPr>
            </a:lvl3pPr>
            <a:lvl4pPr marL="822939" indent="-822939"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4pPr>
            <a:lvl5pPr marL="1097253" indent="-1097253"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5pPr>
            <a:lvl6pPr marL="1199970" indent="-228594"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6pPr>
            <a:lvl7pPr marL="1399965" indent="-228594"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7pPr>
            <a:lvl8pPr marL="1599960" indent="-228594"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8pPr>
            <a:lvl9pPr marL="1799955" indent="-228594"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9pPr>
          </a:lstStyle>
          <a:p>
            <a:pPr lvl="0" algn="l">
              <a:defRPr/>
            </a:pPr>
            <a:r>
              <a:rPr lang="en-US" sz="1800" dirty="0">
                <a:solidFill>
                  <a:sysClr val="window" lastClr="FFFFFF"/>
                </a:solidFill>
                <a:latin typeface="Noto Sans"/>
                <a:ea typeface="Noto Sans"/>
                <a:cs typeface="Noto Sans"/>
              </a:rPr>
              <a:t>Context for advancing AI adoption</a:t>
            </a:r>
          </a:p>
        </p:txBody>
      </p:sp>
      <p:sp>
        <p:nvSpPr>
          <p:cNvPr id="9" name="Text Placeholder 3">
            <a:extLst>
              <a:ext uri="{FF2B5EF4-FFF2-40B4-BE49-F238E27FC236}">
                <a16:creationId xmlns:a16="http://schemas.microsoft.com/office/drawing/2014/main" id="{5CA5A594-C8F9-F3C9-E797-34823CD22112}"/>
              </a:ext>
            </a:extLst>
          </p:cNvPr>
          <p:cNvSpPr txBox="1">
            <a:spLocks/>
          </p:cNvSpPr>
          <p:nvPr/>
        </p:nvSpPr>
        <p:spPr>
          <a:xfrm>
            <a:off x="5915026" y="2068971"/>
            <a:ext cx="6219825" cy="4364715"/>
          </a:xfrm>
          <a:prstGeom prst="rect">
            <a:avLst/>
          </a:prstGeom>
        </p:spPr>
        <p:txBody>
          <a:bodyPr lIns="91440" tIns="45720" rIns="91440" bIns="45720" anchor="t"/>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00000"/>
              </a:lnSpc>
              <a:buNone/>
            </a:pPr>
            <a:r>
              <a:rPr lang="en-US" dirty="0">
                <a:solidFill>
                  <a:srgbClr val="000000"/>
                </a:solidFill>
                <a:ea typeface="Noto Sans" panose="020B0502040504020204" pitchFamily="34" charset="0"/>
                <a:cs typeface="Noto Sans" panose="020B0502040504020204" pitchFamily="34" charset="0"/>
              </a:rPr>
              <a:t>AI Strategy for the federal public service was published in March, 2025</a:t>
            </a:r>
          </a:p>
          <a:p>
            <a:pPr marL="0" indent="0">
              <a:lnSpc>
                <a:spcPct val="100000"/>
              </a:lnSpc>
              <a:buNone/>
            </a:pPr>
            <a:r>
              <a:rPr lang="en-US" dirty="0">
                <a:solidFill>
                  <a:srgbClr val="000000"/>
                </a:solidFill>
                <a:ea typeface="Noto Sans" panose="020B0502040504020204" pitchFamily="34" charset="0"/>
                <a:cs typeface="Noto Sans" panose="020B0502040504020204" pitchFamily="34" charset="0"/>
              </a:rPr>
              <a:t>An implementation plan was developed over the Spring to drive responsible AI adoption forward</a:t>
            </a:r>
          </a:p>
          <a:p>
            <a:pPr marL="0" indent="0">
              <a:lnSpc>
                <a:spcPct val="100000"/>
              </a:lnSpc>
              <a:buNone/>
            </a:pPr>
            <a:r>
              <a:rPr lang="en-US" dirty="0">
                <a:solidFill>
                  <a:srgbClr val="000000"/>
                </a:solidFill>
                <a:ea typeface="Noto Sans" panose="020B0502040504020204" pitchFamily="34" charset="0"/>
                <a:cs typeface="Noto Sans" panose="020B0502040504020204" pitchFamily="34" charset="0"/>
              </a:rPr>
              <a:t>Early progress has been made, and much more to come.</a:t>
            </a:r>
          </a:p>
          <a:p>
            <a:pPr marL="0" indent="0">
              <a:lnSpc>
                <a:spcPct val="100000"/>
              </a:lnSpc>
              <a:buNone/>
            </a:pPr>
            <a:r>
              <a:rPr lang="en-US" dirty="0">
                <a:solidFill>
                  <a:srgbClr val="000000"/>
                </a:solidFill>
                <a:ea typeface="Noto Sans" panose="020B0502040504020204" pitchFamily="34" charset="0"/>
                <a:cs typeface="Noto Sans" panose="020B0502040504020204" pitchFamily="34" charset="0"/>
              </a:rPr>
              <a:t>Lots of activity in the ecosystem between TBS, ISED, PSPC, SSC, and GTGE Cabinet Committee</a:t>
            </a:r>
            <a:endParaRPr lang="en-US" kern="100" dirty="0">
              <a:solidFill>
                <a:prstClr val="black">
                  <a:lumMod val="85000"/>
                  <a:lumOff val="15000"/>
                </a:prstClr>
              </a:solidFill>
              <a:latin typeface="Aptos" panose="020B0004020202020204"/>
              <a:ea typeface="Noto Sans"/>
              <a:cs typeface="Noto Sans"/>
            </a:endParaRPr>
          </a:p>
        </p:txBody>
      </p:sp>
      <p:pic>
        <p:nvPicPr>
          <p:cNvPr id="10" name="Picture 9">
            <a:extLst>
              <a:ext uri="{FF2B5EF4-FFF2-40B4-BE49-F238E27FC236}">
                <a16:creationId xmlns:a16="http://schemas.microsoft.com/office/drawing/2014/main" id="{DA049546-8589-9E29-044E-0CF3A67D98B9}"/>
              </a:ext>
            </a:extLst>
          </p:cNvPr>
          <p:cNvPicPr>
            <a:picLocks noChangeAspect="1"/>
          </p:cNvPicPr>
          <p:nvPr/>
        </p:nvPicPr>
        <p:blipFill>
          <a:blip r:embed="rId4"/>
          <a:stretch>
            <a:fillRect/>
          </a:stretch>
        </p:blipFill>
        <p:spPr>
          <a:xfrm>
            <a:off x="10618267" y="5655742"/>
            <a:ext cx="1202258" cy="1202258"/>
          </a:xfrm>
          <a:prstGeom prst="rect">
            <a:avLst/>
          </a:prstGeom>
        </p:spPr>
      </p:pic>
    </p:spTree>
    <p:extLst>
      <p:ext uri="{BB962C8B-B14F-4D97-AF65-F5344CB8AC3E}">
        <p14:creationId xmlns:p14="http://schemas.microsoft.com/office/powerpoint/2010/main" val="123668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7CDC5-69DD-61B2-BA30-36723439FF1B}"/>
            </a:ext>
          </a:extLst>
        </p:cNvPr>
        <p:cNvGrpSpPr/>
        <p:nvPr/>
      </p:nvGrpSpPr>
      <p:grpSpPr>
        <a:xfrm>
          <a:off x="0" y="0"/>
          <a:ext cx="0" cy="0"/>
          <a:chOff x="0" y="0"/>
          <a:chExt cx="0" cy="0"/>
        </a:xfrm>
      </p:grpSpPr>
      <p:grpSp>
        <p:nvGrpSpPr>
          <p:cNvPr id="12" name="Group 6">
            <a:extLst>
              <a:ext uri="{FF2B5EF4-FFF2-40B4-BE49-F238E27FC236}">
                <a16:creationId xmlns:a16="http://schemas.microsoft.com/office/drawing/2014/main" id="{ADECDFDA-62E2-9C1A-CB49-A669597511FD}"/>
              </a:ext>
            </a:extLst>
          </p:cNvPr>
          <p:cNvGrpSpPr/>
          <p:nvPr/>
        </p:nvGrpSpPr>
        <p:grpSpPr>
          <a:xfrm>
            <a:off x="-370992" y="523257"/>
            <a:ext cx="12574459" cy="1786786"/>
            <a:chOff x="0" y="-38100"/>
            <a:chExt cx="4572514" cy="439623"/>
          </a:xfrm>
        </p:grpSpPr>
        <p:sp>
          <p:nvSpPr>
            <p:cNvPr id="13" name="Freeform 7">
              <a:extLst>
                <a:ext uri="{FF2B5EF4-FFF2-40B4-BE49-F238E27FC236}">
                  <a16:creationId xmlns:a16="http://schemas.microsoft.com/office/drawing/2014/main" id="{2CDB597B-1A26-10EF-8DBD-3690ADFC56E1}"/>
                </a:ext>
              </a:extLst>
            </p:cNvPr>
            <p:cNvSpPr/>
            <p:nvPr/>
          </p:nvSpPr>
          <p:spPr>
            <a:xfrm>
              <a:off x="134906" y="-5204"/>
              <a:ext cx="4437608" cy="274914"/>
            </a:xfrm>
            <a:custGeom>
              <a:avLst/>
              <a:gdLst/>
              <a:ahLst/>
              <a:cxnLst/>
              <a:rect l="l" t="t" r="r" b="b"/>
              <a:pathLst>
                <a:path w="4433438" h="401523">
                  <a:moveTo>
                    <a:pt x="0" y="0"/>
                  </a:moveTo>
                  <a:lnTo>
                    <a:pt x="4433438" y="0"/>
                  </a:lnTo>
                  <a:lnTo>
                    <a:pt x="4433438" y="401523"/>
                  </a:lnTo>
                  <a:lnTo>
                    <a:pt x="0" y="401523"/>
                  </a:lnTo>
                  <a:close/>
                </a:path>
              </a:pathLst>
            </a:custGeom>
            <a:solidFill>
              <a:srgbClr val="D9ECF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8">
              <a:extLst>
                <a:ext uri="{FF2B5EF4-FFF2-40B4-BE49-F238E27FC236}">
                  <a16:creationId xmlns:a16="http://schemas.microsoft.com/office/drawing/2014/main" id="{72C94DAE-750F-55A6-FB4D-CA0DA7757B46}"/>
                </a:ext>
              </a:extLst>
            </p:cNvPr>
            <p:cNvSpPr txBox="1"/>
            <p:nvPr/>
          </p:nvSpPr>
          <p:spPr>
            <a:xfrm>
              <a:off x="0" y="-38100"/>
              <a:ext cx="4433438" cy="439623"/>
            </a:xfrm>
            <a:prstGeom prst="rect">
              <a:avLst/>
            </a:prstGeom>
          </p:spPr>
          <p:txBody>
            <a:bodyPr lIns="33784" tIns="33784" rIns="33784" bIns="33784" rtlCol="0" anchor="ctr"/>
            <a:lstStyle/>
            <a:p>
              <a:pPr marL="0" marR="0" lvl="0" indent="0" algn="ctr" defTabSz="609630" rtl="0" eaLnBrk="1" fontAlgn="auto" latinLnBrk="0" hangingPunct="1">
                <a:lnSpc>
                  <a:spcPts val="156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8" name="Rectangle 57">
            <a:extLst>
              <a:ext uri="{FF2B5EF4-FFF2-40B4-BE49-F238E27FC236}">
                <a16:creationId xmlns:a16="http://schemas.microsoft.com/office/drawing/2014/main" id="{240048AD-AE84-E72D-2162-5A19044B7F0F}"/>
              </a:ext>
            </a:extLst>
          </p:cNvPr>
          <p:cNvSpPr/>
          <p:nvPr/>
        </p:nvSpPr>
        <p:spPr>
          <a:xfrm>
            <a:off x="3885656" y="685800"/>
            <a:ext cx="4599517" cy="109271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8A39C1BE-090E-D611-8121-071E8FEB0DA3}"/>
              </a:ext>
            </a:extLst>
          </p:cNvPr>
          <p:cNvSpPr/>
          <p:nvPr/>
        </p:nvSpPr>
        <p:spPr>
          <a:xfrm>
            <a:off x="7383" y="1780579"/>
            <a:ext cx="6077904" cy="407823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98FB83FF-DB0D-520A-F015-D7E434404BA6}"/>
              </a:ext>
            </a:extLst>
          </p:cNvPr>
          <p:cNvSpPr/>
          <p:nvPr/>
        </p:nvSpPr>
        <p:spPr>
          <a:xfrm>
            <a:off x="6095764" y="1786635"/>
            <a:ext cx="6088853" cy="4072177"/>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FE84481D-3EBB-2819-AA07-26BDC0AD22CF}"/>
              </a:ext>
            </a:extLst>
          </p:cNvPr>
          <p:cNvSpPr/>
          <p:nvPr/>
        </p:nvSpPr>
        <p:spPr>
          <a:xfrm>
            <a:off x="-473" y="5844171"/>
            <a:ext cx="6096236" cy="10138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Top Corners Rounded 75">
            <a:extLst>
              <a:ext uri="{FF2B5EF4-FFF2-40B4-BE49-F238E27FC236}">
                <a16:creationId xmlns:a16="http://schemas.microsoft.com/office/drawing/2014/main" id="{88262ED2-9D0F-CC6A-49D6-6F30584C5371}"/>
              </a:ext>
            </a:extLst>
          </p:cNvPr>
          <p:cNvSpPr/>
          <p:nvPr/>
        </p:nvSpPr>
        <p:spPr>
          <a:xfrm rot="5400000">
            <a:off x="1006074" y="836299"/>
            <a:ext cx="3376671" cy="5425481"/>
          </a:xfrm>
          <a:prstGeom prst="round2SameRect">
            <a:avLst>
              <a:gd name="adj1" fmla="val 11210"/>
              <a:gd name="adj2" fmla="val 0"/>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2">
            <a:extLst>
              <a:ext uri="{FF2B5EF4-FFF2-40B4-BE49-F238E27FC236}">
                <a16:creationId xmlns:a16="http://schemas.microsoft.com/office/drawing/2014/main" id="{20F02909-98DE-4853-7043-C50AD3957280}"/>
              </a:ext>
            </a:extLst>
          </p:cNvPr>
          <p:cNvGrpSpPr>
            <a:grpSpLocks noGrp="1" noUngrp="1" noRot="1" noMove="1" noResize="1"/>
          </p:cNvGrpSpPr>
          <p:nvPr/>
        </p:nvGrpSpPr>
        <p:grpSpPr>
          <a:xfrm>
            <a:off x="0" y="0"/>
            <a:ext cx="12192000" cy="685800"/>
            <a:chOff x="0" y="0"/>
            <a:chExt cx="4433438" cy="249486"/>
          </a:xfrm>
        </p:grpSpPr>
        <p:sp>
          <p:nvSpPr>
            <p:cNvPr id="3" name="Freeform 3">
              <a:extLst>
                <a:ext uri="{FF2B5EF4-FFF2-40B4-BE49-F238E27FC236}">
                  <a16:creationId xmlns:a16="http://schemas.microsoft.com/office/drawing/2014/main" id="{75125295-77B9-74E6-6FB6-2CA035D91B15}"/>
                </a:ext>
              </a:extLst>
            </p:cNvPr>
            <p:cNvSpPr>
              <a:spLocks noGrp="1" noRot="1" noMove="1" noResize="1" noEditPoints="1" noAdjustHandles="1" noChangeArrowheads="1" noChangeShapeType="1"/>
            </p:cNvSpPr>
            <p:nvPr/>
          </p:nvSpPr>
          <p:spPr>
            <a:xfrm>
              <a:off x="0" y="0"/>
              <a:ext cx="4433438" cy="249486"/>
            </a:xfrm>
            <a:custGeom>
              <a:avLst/>
              <a:gdLst/>
              <a:ahLst/>
              <a:cxnLst/>
              <a:rect l="l" t="t" r="r" b="b"/>
              <a:pathLst>
                <a:path w="4433438" h="249486">
                  <a:moveTo>
                    <a:pt x="0" y="0"/>
                  </a:moveTo>
                  <a:lnTo>
                    <a:pt x="4433438" y="0"/>
                  </a:lnTo>
                  <a:lnTo>
                    <a:pt x="4433438" y="249486"/>
                  </a:lnTo>
                  <a:lnTo>
                    <a:pt x="0" y="249486"/>
                  </a:lnTo>
                  <a:close/>
                </a:path>
              </a:pathLst>
            </a:custGeom>
            <a:solidFill>
              <a:srgbClr val="034F6E"/>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B33360DC-0909-3818-ED03-63EB8ECFE537}"/>
                </a:ext>
              </a:extLst>
            </p:cNvPr>
            <p:cNvSpPr txBox="1">
              <a:spLocks/>
            </p:cNvSpPr>
            <p:nvPr/>
          </p:nvSpPr>
          <p:spPr>
            <a:xfrm>
              <a:off x="0" y="-38100"/>
              <a:ext cx="4433438" cy="287586"/>
            </a:xfrm>
            <a:prstGeom prst="rect">
              <a:avLst/>
            </a:prstGeom>
          </p:spPr>
          <p:txBody>
            <a:bodyPr lIns="33784" tIns="33784" rIns="33784" bIns="33784" rtlCol="0" anchor="ctr"/>
            <a:lstStyle/>
            <a:p>
              <a:pPr marL="0" marR="0" lvl="0" indent="0" algn="ctr" defTabSz="609630" rtl="0" eaLnBrk="1" fontAlgn="auto" latinLnBrk="0" hangingPunct="1">
                <a:lnSpc>
                  <a:spcPts val="156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a:extLst>
              <a:ext uri="{FF2B5EF4-FFF2-40B4-BE49-F238E27FC236}">
                <a16:creationId xmlns:a16="http://schemas.microsoft.com/office/drawing/2014/main" id="{F349EEE7-22EA-EA73-5B06-4D1D1B4563EC}"/>
              </a:ext>
            </a:extLst>
          </p:cNvPr>
          <p:cNvSpPr txBox="1"/>
          <p:nvPr/>
        </p:nvSpPr>
        <p:spPr>
          <a:xfrm>
            <a:off x="85522" y="982344"/>
            <a:ext cx="2891136" cy="252249"/>
          </a:xfrm>
          <a:prstGeom prst="rect">
            <a:avLst/>
          </a:prstGeom>
        </p:spPr>
        <p:txBody>
          <a:bodyPr lIns="0" tIns="0" rIns="0" bIns="0" rtlCol="0" anchor="t">
            <a:spAutoFit/>
          </a:bodyPr>
          <a:lstStyle/>
          <a:p>
            <a:pPr marL="0" marR="0" lvl="0" indent="0" algn="l" defTabSz="609630" rtl="0" eaLnBrk="1" fontAlgn="auto" latinLnBrk="0" hangingPunct="1">
              <a:lnSpc>
                <a:spcPts val="2162"/>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51" name="TextBox 51">
            <a:extLst>
              <a:ext uri="{FF2B5EF4-FFF2-40B4-BE49-F238E27FC236}">
                <a16:creationId xmlns:a16="http://schemas.microsoft.com/office/drawing/2014/main" id="{A343DE36-BEDB-07CB-D5ED-C6BE5EFB6A58}"/>
              </a:ext>
            </a:extLst>
          </p:cNvPr>
          <p:cNvSpPr txBox="1">
            <a:spLocks noGrp="1"/>
          </p:cNvSpPr>
          <p:nvPr>
            <p:ph type="title" idx="4294967295"/>
          </p:nvPr>
        </p:nvSpPr>
        <p:spPr>
          <a:xfrm>
            <a:off x="133063" y="24476"/>
            <a:ext cx="7420307" cy="4893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4302"/>
              </a:lnSpc>
              <a:spcBef>
                <a:spcPts val="0"/>
              </a:spcBef>
              <a:defRPr/>
            </a:pPr>
            <a:r>
              <a:rPr lang="en-US" sz="2133" b="1" dirty="0">
                <a:solidFill>
                  <a:srgbClr val="FFFFFF"/>
                </a:solidFill>
                <a:latin typeface="Aptos Display" panose="020B0004020202020204" pitchFamily="34" charset="0"/>
                <a:ea typeface="Hammersmith One"/>
                <a:cs typeface="Hammersmith One"/>
                <a:sym typeface="Hammersmith One"/>
              </a:rPr>
              <a:t>An AI Strategy for the Federal Public Service</a:t>
            </a:r>
          </a:p>
        </p:txBody>
      </p:sp>
      <p:sp>
        <p:nvSpPr>
          <p:cNvPr id="64" name="Freeform 64">
            <a:extLst>
              <a:ext uri="{FF2B5EF4-FFF2-40B4-BE49-F238E27FC236}">
                <a16:creationId xmlns:a16="http://schemas.microsoft.com/office/drawing/2014/main" id="{7764789F-FB7F-CBD4-350C-9D1E1C3AC117}"/>
              </a:ext>
            </a:extLst>
          </p:cNvPr>
          <p:cNvSpPr/>
          <p:nvPr/>
        </p:nvSpPr>
        <p:spPr>
          <a:xfrm>
            <a:off x="6095764" y="5843488"/>
            <a:ext cx="6096236" cy="1014512"/>
          </a:xfrm>
          <a:custGeom>
            <a:avLst/>
            <a:gdLst/>
            <a:ahLst/>
            <a:cxnLst/>
            <a:rect l="l" t="t" r="r" b="b"/>
            <a:pathLst>
              <a:path w="1457692" h="506990">
                <a:moveTo>
                  <a:pt x="0" y="0"/>
                </a:moveTo>
                <a:lnTo>
                  <a:pt x="1457692" y="0"/>
                </a:lnTo>
                <a:lnTo>
                  <a:pt x="1457692" y="506990"/>
                </a:lnTo>
                <a:lnTo>
                  <a:pt x="0" y="506990"/>
                </a:lnTo>
                <a:close/>
              </a:path>
            </a:pathLst>
          </a:custGeom>
          <a:solidFill>
            <a:srgbClr val="C3D42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Top Corners Rounded 18">
            <a:extLst>
              <a:ext uri="{FF2B5EF4-FFF2-40B4-BE49-F238E27FC236}">
                <a16:creationId xmlns:a16="http://schemas.microsoft.com/office/drawing/2014/main" id="{F714C316-D451-AAD9-0626-5AE584E3E9E1}"/>
              </a:ext>
            </a:extLst>
          </p:cNvPr>
          <p:cNvSpPr/>
          <p:nvPr/>
        </p:nvSpPr>
        <p:spPr>
          <a:xfrm rot="5400000">
            <a:off x="-356596" y="2217294"/>
            <a:ext cx="3376671" cy="2663486"/>
          </a:xfrm>
          <a:prstGeom prst="round2SameRect">
            <a:avLst>
              <a:gd name="adj1" fmla="val 11210"/>
              <a:gd name="adj2"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F03904C1-BE30-0C9C-42A3-1A46925CA593}"/>
              </a:ext>
            </a:extLst>
          </p:cNvPr>
          <p:cNvSpPr txBox="1"/>
          <p:nvPr/>
        </p:nvSpPr>
        <p:spPr>
          <a:xfrm>
            <a:off x="10385564" y="28037"/>
            <a:ext cx="1759630" cy="225767"/>
          </a:xfrm>
          <a:prstGeom prst="rect">
            <a:avLst/>
          </a:prstGeom>
          <a:noFill/>
        </p:spPr>
        <p:txBody>
          <a:bodyPr wrap="square" lIns="60960" tIns="30480" rIns="60960" bIns="30480" anchor="t">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prstClr val="white"/>
                </a:solidFill>
                <a:effectLst/>
                <a:uLnTx/>
                <a:uFillTx/>
                <a:latin typeface="Calibri"/>
                <a:ea typeface="+mn-ea"/>
                <a:cs typeface="+mn-cs"/>
              </a:rPr>
              <a:t>UNCLASSIFIED</a:t>
            </a:r>
          </a:p>
        </p:txBody>
      </p:sp>
      <p:sp>
        <p:nvSpPr>
          <p:cNvPr id="38" name="TextBox 56">
            <a:extLst>
              <a:ext uri="{FF2B5EF4-FFF2-40B4-BE49-F238E27FC236}">
                <a16:creationId xmlns:a16="http://schemas.microsoft.com/office/drawing/2014/main" id="{C795456F-415B-768C-521F-CF2CFFCF812D}"/>
              </a:ext>
            </a:extLst>
          </p:cNvPr>
          <p:cNvSpPr txBox="1"/>
          <p:nvPr/>
        </p:nvSpPr>
        <p:spPr>
          <a:xfrm>
            <a:off x="760512" y="6155511"/>
            <a:ext cx="5292584" cy="568041"/>
          </a:xfrm>
          <a:prstGeom prst="rect">
            <a:avLst/>
          </a:prstGeom>
        </p:spPr>
        <p:txBody>
          <a:bodyPr wrap="square" lIns="0" tIns="0" rIns="0" bIns="0" rtlCol="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ptos"/>
                <a:ea typeface="+mn-ea"/>
                <a:cs typeface="+mn-cs"/>
              </a:rPr>
              <a:t>From May to October 2024, the GC held in-person and online consultations to engage the public, federal public servants, and stakeholders from research, industry, civil society, bargaining agents, and Indigenous organizations on the Strategy's proposed areas of focus.  Their feedback has helped shape the Strategy.</a:t>
            </a:r>
          </a:p>
        </p:txBody>
      </p:sp>
      <p:sp>
        <p:nvSpPr>
          <p:cNvPr id="26" name="Slide Number Placeholder 2">
            <a:extLst>
              <a:ext uri="{FF2B5EF4-FFF2-40B4-BE49-F238E27FC236}">
                <a16:creationId xmlns:a16="http://schemas.microsoft.com/office/drawing/2014/main" id="{543927D8-BCFD-36C3-FDE7-6C635EE4CC27}"/>
              </a:ext>
            </a:extLst>
          </p:cNvPr>
          <p:cNvSpPr txBox="1">
            <a:spLocks/>
          </p:cNvSpPr>
          <p:nvPr/>
        </p:nvSpPr>
        <p:spPr>
          <a:xfrm>
            <a:off x="9315233" y="6537540"/>
            <a:ext cx="2844800" cy="365125"/>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1200" b="0" i="0" u="none" strike="noStrike" kern="1200" cap="none" spc="0" normalizeH="0" baseline="0" noProof="0">
                <a:ln>
                  <a:noFill/>
                </a:ln>
                <a:solidFill>
                  <a:prstClr val="black">
                    <a:lumMod val="75000"/>
                    <a:lumOff val="2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42C8B0A5-F3D4-43A5-8C91-A3AC37314E20}"/>
              </a:ext>
            </a:extLst>
          </p:cNvPr>
          <p:cNvSpPr txBox="1"/>
          <p:nvPr/>
        </p:nvSpPr>
        <p:spPr>
          <a:xfrm>
            <a:off x="4648004" y="1004850"/>
            <a:ext cx="4111897" cy="631198"/>
          </a:xfrm>
          <a:prstGeom prst="rect">
            <a:avLst/>
          </a:prstGeom>
          <a:noFill/>
        </p:spPr>
        <p:txBody>
          <a:bodyPr wrap="square" lIns="60960" tIns="30480" rIns="60960" bIns="3048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en-US" sz="1100" b="0" i="0" u="none" strike="noStrike" kern="1200" cap="none" spc="0" normalizeH="0" baseline="0" noProof="0">
                <a:ln>
                  <a:noFill/>
                </a:ln>
                <a:solidFill>
                  <a:srgbClr val="242424"/>
                </a:solidFill>
                <a:effectLst/>
                <a:uLnTx/>
                <a:uFillTx/>
                <a:latin typeface="Aptos"/>
                <a:ea typeface="+mn-ea"/>
                <a:cs typeface="+mn-cs"/>
              </a:rPr>
              <a:t>Responsible adoption of AI ​empowers the Government of Canada ​to deliver world-class services, achieve a more innovative and efficient workplace, protect its interests, and accelerate scientific discovery for the benefit of all.</a:t>
            </a:r>
            <a:r>
              <a:rPr kumimoji="0" lang="en-US" sz="1200" b="0" i="0" u="none" strike="noStrike" kern="1200" cap="none" spc="0" normalizeH="0" baseline="0" noProof="0">
                <a:ln>
                  <a:noFill/>
                </a:ln>
                <a:solidFill>
                  <a:srgbClr val="242424"/>
                </a:solidFill>
                <a:effectLst/>
                <a:uLnTx/>
                <a:uFillTx/>
                <a:latin typeface="Calibri"/>
                <a:ea typeface="+mn-ea"/>
                <a:cs typeface="+mn-cs"/>
              </a:rPr>
              <a:t> </a:t>
            </a:r>
          </a:p>
        </p:txBody>
      </p:sp>
      <p:graphicFrame>
        <p:nvGraphicFramePr>
          <p:cNvPr id="47" name="Diagram 46">
            <a:extLst>
              <a:ext uri="{FF2B5EF4-FFF2-40B4-BE49-F238E27FC236}">
                <a16:creationId xmlns:a16="http://schemas.microsoft.com/office/drawing/2014/main" id="{102628C5-8CCB-6C8B-A2E7-D2F2E37F603D}"/>
              </a:ext>
            </a:extLst>
          </p:cNvPr>
          <p:cNvGraphicFramePr/>
          <p:nvPr/>
        </p:nvGraphicFramePr>
        <p:xfrm>
          <a:off x="5136982" y="2156566"/>
          <a:ext cx="8044298" cy="3531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 name="TextBox 85">
            <a:extLst>
              <a:ext uri="{FF2B5EF4-FFF2-40B4-BE49-F238E27FC236}">
                <a16:creationId xmlns:a16="http://schemas.microsoft.com/office/drawing/2014/main" id="{070E34D0-4DAD-59CA-5FD3-102F28F9E9C3}"/>
              </a:ext>
            </a:extLst>
          </p:cNvPr>
          <p:cNvSpPr txBox="1"/>
          <p:nvPr/>
        </p:nvSpPr>
        <p:spPr>
          <a:xfrm>
            <a:off x="6932285" y="6136934"/>
            <a:ext cx="5241619" cy="561692"/>
          </a:xfrm>
          <a:prstGeom prst="rect">
            <a:avLst/>
          </a:prstGeom>
          <a:noFill/>
        </p:spPr>
        <p:txBody>
          <a:bodyPr wrap="square" lIns="60960" tIns="30480" rIns="60960" bIns="30480" anchor="t">
            <a:spAutoFit/>
          </a:bodyPr>
          <a:lstStyle/>
          <a:p>
            <a:pPr marL="0" marR="0" lvl="0" indent="0" algn="l" defTabSz="609630" rtl="0" eaLnBrk="1" fontAlgn="auto" latinLnBrk="0" hangingPunct="1">
              <a:lnSpc>
                <a:spcPts val="1267"/>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a:ea typeface="+mn-ea"/>
                <a:cs typeface="+mn-cs"/>
              </a:rPr>
              <a:t>January 2025: Publication of GC AI Strategy Consultations What We Heard report</a:t>
            </a:r>
          </a:p>
          <a:p>
            <a:pPr marL="0" marR="0" lvl="0" indent="0" algn="l" defTabSz="609630" rtl="0" eaLnBrk="1" fontAlgn="auto" latinLnBrk="0" hangingPunct="1">
              <a:lnSpc>
                <a:spcPts val="1267"/>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a:ea typeface="Calibri"/>
                <a:cs typeface="Calibri"/>
              </a:rPr>
              <a:t>March 2025: Publication of GC AI Strategy</a:t>
            </a:r>
          </a:p>
          <a:p>
            <a:pPr marL="0" marR="0" lvl="0" indent="0" algn="l" defTabSz="609630" rtl="0" eaLnBrk="1" fontAlgn="auto" latinLnBrk="0" hangingPunct="1">
              <a:lnSpc>
                <a:spcPts val="1267"/>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a:ea typeface="Calibri"/>
                <a:cs typeface="Calibri"/>
              </a:rPr>
              <a:t>Summer 2025 and beyond: Implementation</a:t>
            </a: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66" name="TextBox 66">
            <a:extLst>
              <a:ext uri="{FF2B5EF4-FFF2-40B4-BE49-F238E27FC236}">
                <a16:creationId xmlns:a16="http://schemas.microsoft.com/office/drawing/2014/main" id="{AEF352A8-0DEF-E124-2474-294001C320D0}"/>
              </a:ext>
            </a:extLst>
          </p:cNvPr>
          <p:cNvSpPr txBox="1"/>
          <p:nvPr/>
        </p:nvSpPr>
        <p:spPr>
          <a:xfrm>
            <a:off x="4759083" y="5893113"/>
            <a:ext cx="3991842" cy="253274"/>
          </a:xfrm>
          <a:prstGeom prst="rect">
            <a:avLst/>
          </a:prstGeom>
        </p:spPr>
        <p:txBody>
          <a:bodyPr wrap="square" lIns="0" tIns="0" rIns="0" bIns="0" rtlCol="0" anchor="t">
            <a:spAutoFit/>
          </a:bodyPr>
          <a:lstStyle/>
          <a:p>
            <a:pPr marL="0" marR="0" lvl="0" indent="0" algn="ctr" defTabSz="609630" rtl="0" eaLnBrk="1" fontAlgn="auto" latinLnBrk="0" hangingPunct="1">
              <a:lnSpc>
                <a:spcPts val="208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ptos"/>
                <a:ea typeface="Hammersmith One"/>
                <a:cs typeface="Hammersmith One"/>
                <a:sym typeface="Hammersmith One"/>
              </a:rPr>
              <a:t>Next Steps</a:t>
            </a:r>
            <a:endParaRPr kumimoji="0" lang="en-US" sz="1300" b="0" i="0" u="none" strike="noStrike" kern="1200" cap="none" spc="0" normalizeH="0" baseline="0" noProof="0">
              <a:ln>
                <a:noFill/>
              </a:ln>
              <a:solidFill>
                <a:srgbClr val="000000"/>
              </a:solidFill>
              <a:effectLst/>
              <a:uLnTx/>
              <a:uFillTx/>
              <a:latin typeface="Aptos"/>
              <a:ea typeface="Hammersmith One"/>
              <a:cs typeface="Hammersmith One"/>
            </a:endParaRPr>
          </a:p>
        </p:txBody>
      </p:sp>
      <p:sp>
        <p:nvSpPr>
          <p:cNvPr id="54" name="TextBox 54">
            <a:extLst>
              <a:ext uri="{FF2B5EF4-FFF2-40B4-BE49-F238E27FC236}">
                <a16:creationId xmlns:a16="http://schemas.microsoft.com/office/drawing/2014/main" id="{C150EEBE-B98E-539D-76B9-9BEFF2DA29AB}"/>
              </a:ext>
            </a:extLst>
          </p:cNvPr>
          <p:cNvSpPr txBox="1"/>
          <p:nvPr/>
        </p:nvSpPr>
        <p:spPr>
          <a:xfrm>
            <a:off x="780795" y="979021"/>
            <a:ext cx="3027887" cy="568041"/>
          </a:xfrm>
          <a:prstGeom prst="rect">
            <a:avLst/>
          </a:prstGeom>
        </p:spPr>
        <p:txBody>
          <a:bodyPr wrap="square" lIns="0" tIns="0" rIns="0" bIns="0" rtlCol="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a:ea typeface="Calibri (MS)"/>
                <a:cs typeface="Calibri (MS)"/>
                <a:sym typeface="Calibri (MS)"/>
              </a:rPr>
              <a:t>T</a:t>
            </a:r>
            <a:r>
              <a:rPr kumimoji="0" lang="en-US" sz="1100" b="0" i="0" u="none" strike="noStrike" kern="1200" cap="none" spc="0" normalizeH="0" baseline="0" noProof="0">
                <a:ln>
                  <a:noFill/>
                </a:ln>
                <a:solidFill>
                  <a:prstClr val="black"/>
                </a:solidFill>
                <a:effectLst/>
                <a:uLnTx/>
                <a:uFillTx/>
                <a:latin typeface="Aptos"/>
                <a:ea typeface="Calibri (MS)"/>
                <a:cs typeface="Calibri (MS)"/>
                <a:sym typeface="Calibri (MS)"/>
              </a:rPr>
              <a:t>he Treasury Board of Canada Secretariat has developed an AI Strategy for the federal public service </a:t>
            </a:r>
            <a:r>
              <a:rPr kumimoji="0" lang="en-US" sz="1100" b="0" i="0" u="none" strike="noStrike" kern="1200" cap="none" spc="0" normalizeH="0" baseline="0" noProof="0">
                <a:ln>
                  <a:noFill/>
                </a:ln>
                <a:solidFill>
                  <a:prstClr val="black"/>
                </a:solidFill>
                <a:effectLst/>
                <a:uLnTx/>
                <a:uFillTx/>
                <a:latin typeface="Aptos"/>
                <a:ea typeface="Calibri"/>
                <a:cs typeface="Calibri (MS)"/>
                <a:sym typeface="Calibri (MS)"/>
              </a:rPr>
              <a:t>t</a:t>
            </a:r>
            <a:r>
              <a:rPr kumimoji="0" lang="en-US" sz="1100" b="0" i="0" u="none" strike="noStrike" kern="1200" cap="none" spc="0" normalizeH="0" baseline="0" noProof="0">
                <a:ln>
                  <a:noFill/>
                </a:ln>
                <a:solidFill>
                  <a:prstClr val="black"/>
                </a:solidFill>
                <a:effectLst/>
                <a:uLnTx/>
                <a:uFillTx/>
                <a:latin typeface="Aptos"/>
                <a:ea typeface="Calibri"/>
                <a:cs typeface="Calibri"/>
                <a:sym typeface="Calibri (MS)"/>
              </a:rPr>
              <a:t>o ensure that AI adoption is accelerated responsibly, inclusively, and safely</a:t>
            </a:r>
            <a:r>
              <a:rPr kumimoji="0" lang="en-US" sz="1100" b="0" i="0" u="none" strike="noStrike" kern="1200" cap="none" spc="0" normalizeH="0" baseline="0" noProof="0">
                <a:ln>
                  <a:noFill/>
                </a:ln>
                <a:solidFill>
                  <a:prstClr val="black"/>
                </a:solidFill>
                <a:effectLst/>
                <a:uLnTx/>
                <a:uFillTx/>
                <a:latin typeface="Aptos"/>
                <a:ea typeface="Calibri"/>
                <a:cs typeface="Calibri (MS)"/>
                <a:sym typeface="Calibri (MS)"/>
              </a:rPr>
              <a:t>.</a:t>
            </a:r>
            <a:r>
              <a:rPr kumimoji="0" lang="en-US" sz="1100" b="0" i="0" u="none" strike="noStrike" kern="1200" cap="none" spc="0" normalizeH="0" baseline="0" noProof="0">
                <a:ln>
                  <a:noFill/>
                </a:ln>
                <a:solidFill>
                  <a:prstClr val="black"/>
                </a:solidFill>
                <a:effectLst/>
                <a:uLnTx/>
                <a:uFillTx/>
                <a:latin typeface="Aptos"/>
                <a:ea typeface="Calibri (MS)"/>
                <a:cs typeface="Calibri (MS)"/>
                <a:sym typeface="Calibri (MS)"/>
              </a:rPr>
              <a:t> </a:t>
            </a:r>
          </a:p>
        </p:txBody>
      </p:sp>
      <p:sp>
        <p:nvSpPr>
          <p:cNvPr id="10" name="TextBox 9">
            <a:extLst>
              <a:ext uri="{FF2B5EF4-FFF2-40B4-BE49-F238E27FC236}">
                <a16:creationId xmlns:a16="http://schemas.microsoft.com/office/drawing/2014/main" id="{F483CEC2-45B0-C4AB-4089-FC4F4E8AA94C}"/>
              </a:ext>
            </a:extLst>
          </p:cNvPr>
          <p:cNvSpPr txBox="1"/>
          <p:nvPr/>
        </p:nvSpPr>
        <p:spPr>
          <a:xfrm>
            <a:off x="9127789" y="974743"/>
            <a:ext cx="2961247" cy="631198"/>
          </a:xfrm>
          <a:prstGeom prst="rect">
            <a:avLst/>
          </a:prstGeom>
          <a:noFill/>
        </p:spPr>
        <p:txBody>
          <a:bodyPr wrap="square" lIns="60960" tIns="30480" rIns="60960" bIns="3048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en-US" sz="1100" b="0" i="0" u="none" strike="noStrike" kern="1200" cap="none" spc="0" normalizeH="0" baseline="0" noProof="0">
                <a:ln>
                  <a:noFill/>
                </a:ln>
                <a:solidFill>
                  <a:srgbClr val="242424"/>
                </a:solidFill>
                <a:effectLst/>
                <a:uLnTx/>
                <a:uFillTx/>
                <a:latin typeface="Aptos"/>
                <a:ea typeface="+mn-ea"/>
                <a:cs typeface="+mn-cs"/>
              </a:rPr>
              <a:t>All adaptive AI technologies, at any stage of the AI lifecycle, that are developed or procured for use by any GC department for internal or external purposes. </a:t>
            </a:r>
          </a:p>
        </p:txBody>
      </p:sp>
      <p:sp>
        <p:nvSpPr>
          <p:cNvPr id="6" name="TextBox 66">
            <a:extLst>
              <a:ext uri="{FF2B5EF4-FFF2-40B4-BE49-F238E27FC236}">
                <a16:creationId xmlns:a16="http://schemas.microsoft.com/office/drawing/2014/main" id="{04B6C8A6-7F74-4CB1-C357-F03E8EB7E5F2}"/>
              </a:ext>
            </a:extLst>
          </p:cNvPr>
          <p:cNvSpPr txBox="1"/>
          <p:nvPr/>
        </p:nvSpPr>
        <p:spPr>
          <a:xfrm>
            <a:off x="-1297433" y="5856500"/>
            <a:ext cx="3991842" cy="253274"/>
          </a:xfrm>
          <a:prstGeom prst="rect">
            <a:avLst/>
          </a:prstGeom>
        </p:spPr>
        <p:txBody>
          <a:bodyPr wrap="square" lIns="0" tIns="0" rIns="0" bIns="0" rtlCol="0" anchor="t">
            <a:spAutoFit/>
          </a:bodyPr>
          <a:lstStyle/>
          <a:p>
            <a:pPr marL="0" marR="0" lvl="0" indent="0" algn="ctr" defTabSz="609630" rtl="0" eaLnBrk="1" fontAlgn="auto" latinLnBrk="0" hangingPunct="1">
              <a:lnSpc>
                <a:spcPts val="208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ptos"/>
                <a:ea typeface="+mn-ea"/>
                <a:cs typeface="+mn-cs"/>
                <a:sym typeface="Hammersmith One"/>
              </a:rPr>
              <a:t>Consultations</a:t>
            </a:r>
            <a:endParaRPr kumimoji="0" lang="en-US" sz="1300" b="0" i="0" u="none" strike="noStrike" kern="1200" cap="none" spc="0" normalizeH="0" baseline="0" noProof="0">
              <a:ln>
                <a:noFill/>
              </a:ln>
              <a:solidFill>
                <a:prstClr val="black"/>
              </a:solidFill>
              <a:effectLst/>
              <a:uLnTx/>
              <a:uFillTx/>
              <a:latin typeface="Aptos"/>
              <a:ea typeface="+mn-ea"/>
              <a:cs typeface="+mn-cs"/>
            </a:endParaRPr>
          </a:p>
        </p:txBody>
      </p:sp>
      <p:pic>
        <p:nvPicPr>
          <p:cNvPr id="7" name="Graphic 6" descr="Customer review with solid fill">
            <a:extLst>
              <a:ext uri="{FF2B5EF4-FFF2-40B4-BE49-F238E27FC236}">
                <a16:creationId xmlns:a16="http://schemas.microsoft.com/office/drawing/2014/main" id="{D8FD558E-A10F-9E25-D38A-7CBDF8E21F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539" y="6106568"/>
            <a:ext cx="609600" cy="609600"/>
          </a:xfrm>
          <a:prstGeom prst="rect">
            <a:avLst/>
          </a:prstGeom>
        </p:spPr>
      </p:pic>
      <p:pic>
        <p:nvPicPr>
          <p:cNvPr id="14" name="Graphic 13" descr="Bullseye with solid fill">
            <a:extLst>
              <a:ext uri="{FF2B5EF4-FFF2-40B4-BE49-F238E27FC236}">
                <a16:creationId xmlns:a16="http://schemas.microsoft.com/office/drawing/2014/main" id="{03F2D4DE-6656-92D8-CE55-84C9229CFA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8359" y="943569"/>
            <a:ext cx="609600" cy="609600"/>
          </a:xfrm>
          <a:prstGeom prst="rect">
            <a:avLst/>
          </a:prstGeom>
        </p:spPr>
      </p:pic>
      <p:pic>
        <p:nvPicPr>
          <p:cNvPr id="22" name="Graphic 21" descr="Checklist with solid fill">
            <a:extLst>
              <a:ext uri="{FF2B5EF4-FFF2-40B4-BE49-F238E27FC236}">
                <a16:creationId xmlns:a16="http://schemas.microsoft.com/office/drawing/2014/main" id="{B03D4E3A-1EA3-222F-0D3A-D64FAC16E7A1}"/>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535238" y="934555"/>
            <a:ext cx="609600" cy="609600"/>
          </a:xfrm>
          <a:prstGeom prst="rect">
            <a:avLst/>
          </a:prstGeom>
        </p:spPr>
      </p:pic>
      <p:pic>
        <p:nvPicPr>
          <p:cNvPr id="25" name="Graphic 24" descr="Route (Two Pins With A Path) with solid fill">
            <a:extLst>
              <a:ext uri="{FF2B5EF4-FFF2-40B4-BE49-F238E27FC236}">
                <a16:creationId xmlns:a16="http://schemas.microsoft.com/office/drawing/2014/main" id="{F9488DDE-B2F7-ACBE-8735-CDFF4D77724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22685" y="6110503"/>
            <a:ext cx="609600" cy="609600"/>
          </a:xfrm>
          <a:prstGeom prst="rect">
            <a:avLst/>
          </a:prstGeom>
        </p:spPr>
      </p:pic>
      <p:graphicFrame>
        <p:nvGraphicFramePr>
          <p:cNvPr id="28" name="Diagram 27">
            <a:extLst>
              <a:ext uri="{FF2B5EF4-FFF2-40B4-BE49-F238E27FC236}">
                <a16:creationId xmlns:a16="http://schemas.microsoft.com/office/drawing/2014/main" id="{1118CD6D-A13C-E2A9-9198-98597D2C68C1}"/>
              </a:ext>
            </a:extLst>
          </p:cNvPr>
          <p:cNvGraphicFramePr/>
          <p:nvPr/>
        </p:nvGraphicFramePr>
        <p:xfrm>
          <a:off x="-895020" y="2220445"/>
          <a:ext cx="7598972" cy="352625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49" name="TextBox 53">
            <a:extLst>
              <a:ext uri="{FF2B5EF4-FFF2-40B4-BE49-F238E27FC236}">
                <a16:creationId xmlns:a16="http://schemas.microsoft.com/office/drawing/2014/main" id="{41BA48D6-69D4-D33F-90C6-C6F853F64532}"/>
              </a:ext>
            </a:extLst>
          </p:cNvPr>
          <p:cNvSpPr txBox="1"/>
          <p:nvPr/>
        </p:nvSpPr>
        <p:spPr>
          <a:xfrm>
            <a:off x="4555046" y="1789977"/>
            <a:ext cx="5444755" cy="282770"/>
          </a:xfrm>
          <a:prstGeom prst="rect">
            <a:avLst/>
          </a:prstGeom>
        </p:spPr>
        <p:txBody>
          <a:bodyPr wrap="square" lIns="0" tIns="0" rIns="0" bIns="0" rtlCol="0" anchor="t">
            <a:spAutoFit/>
          </a:bodyPr>
          <a:lstStyle/>
          <a:p>
            <a:pPr marL="0" marR="0" lvl="0" indent="0" algn="ctr" defTabSz="609630" rtl="0" eaLnBrk="1" fontAlgn="auto" latinLnBrk="0" hangingPunct="1">
              <a:lnSpc>
                <a:spcPts val="2253"/>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a:ea typeface="Hammersmith One"/>
                <a:cs typeface="Hammersmith One"/>
                <a:sym typeface="Hammersmith One"/>
              </a:rPr>
              <a:t>AI Strategy Priorities</a:t>
            </a:r>
          </a:p>
        </p:txBody>
      </p:sp>
      <p:sp>
        <p:nvSpPr>
          <p:cNvPr id="57" name="TextBox 53">
            <a:extLst>
              <a:ext uri="{FF2B5EF4-FFF2-40B4-BE49-F238E27FC236}">
                <a16:creationId xmlns:a16="http://schemas.microsoft.com/office/drawing/2014/main" id="{65C34E86-8397-321C-5B59-22CBC5E18175}"/>
              </a:ext>
            </a:extLst>
          </p:cNvPr>
          <p:cNvSpPr txBox="1"/>
          <p:nvPr/>
        </p:nvSpPr>
        <p:spPr>
          <a:xfrm>
            <a:off x="-1482278" y="1875991"/>
            <a:ext cx="5444755" cy="282770"/>
          </a:xfrm>
          <a:prstGeom prst="rect">
            <a:avLst/>
          </a:prstGeom>
        </p:spPr>
        <p:txBody>
          <a:bodyPr wrap="square" lIns="0" tIns="0" rIns="0" bIns="0" rtlCol="0" anchor="t">
            <a:spAutoFit/>
          </a:bodyPr>
          <a:lstStyle/>
          <a:p>
            <a:pPr marL="0" marR="0" lvl="0" indent="0" algn="ctr" defTabSz="609630" rtl="0" eaLnBrk="1" fontAlgn="auto" latinLnBrk="0" hangingPunct="1">
              <a:lnSpc>
                <a:spcPts val="2253"/>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a:ea typeface="Hammersmith One"/>
                <a:cs typeface="Hammersmith One"/>
                <a:sym typeface="Hammersmith One"/>
              </a:rPr>
              <a:t>AI Strategy tenets</a:t>
            </a:r>
            <a:endParaRPr kumimoji="0" lang="en-US" sz="1600" b="0" i="0" u="none" strike="noStrike" kern="1200" cap="none" spc="0" normalizeH="0" baseline="0" noProof="0">
              <a:ln>
                <a:noFill/>
              </a:ln>
              <a:solidFill>
                <a:srgbClr val="000000"/>
              </a:solidFill>
              <a:effectLst/>
              <a:uLnTx/>
              <a:uFillTx/>
              <a:latin typeface="Aptos"/>
              <a:ea typeface="Hammersmith One"/>
              <a:cs typeface="Hammersmith One"/>
            </a:endParaRPr>
          </a:p>
        </p:txBody>
      </p:sp>
      <p:sp>
        <p:nvSpPr>
          <p:cNvPr id="8" name="TextBox 52">
            <a:extLst>
              <a:ext uri="{FF2B5EF4-FFF2-40B4-BE49-F238E27FC236}">
                <a16:creationId xmlns:a16="http://schemas.microsoft.com/office/drawing/2014/main" id="{90047C9D-CD6A-8933-2F4B-6ED53669A4DF}"/>
              </a:ext>
            </a:extLst>
          </p:cNvPr>
          <p:cNvSpPr txBox="1"/>
          <p:nvPr/>
        </p:nvSpPr>
        <p:spPr>
          <a:xfrm>
            <a:off x="-1929388" y="717576"/>
            <a:ext cx="4975723" cy="282770"/>
          </a:xfrm>
          <a:prstGeom prst="rect">
            <a:avLst/>
          </a:prstGeom>
        </p:spPr>
        <p:txBody>
          <a:bodyPr wrap="square" lIns="0" tIns="0" rIns="0" bIns="0" rtlCol="0" anchor="t">
            <a:spAutoFit/>
          </a:bodyPr>
          <a:lstStyle/>
          <a:p>
            <a:pPr marL="0" marR="0" lvl="0" indent="0" algn="ctr" defTabSz="609630" rtl="0" eaLnBrk="1" fontAlgn="auto" latinLnBrk="0" hangingPunct="1">
              <a:lnSpc>
                <a:spcPts val="2253"/>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a:ea typeface="Hammersmith One"/>
                <a:cs typeface="Hammersmith One"/>
                <a:sym typeface="Hammersmith One"/>
              </a:rPr>
              <a:t>Purpose</a:t>
            </a:r>
            <a:endParaRPr kumimoji="0" lang="en-US" sz="1600" b="0" i="0" u="none" strike="noStrike" kern="1200" cap="none" spc="0" normalizeH="0" baseline="0" noProof="0">
              <a:ln>
                <a:noFill/>
              </a:ln>
              <a:solidFill>
                <a:srgbClr val="000000"/>
              </a:solidFill>
              <a:effectLst/>
              <a:uLnTx/>
              <a:uFillTx/>
              <a:latin typeface="Aptos"/>
              <a:ea typeface="Hammersmith One"/>
              <a:cs typeface="Hammersmith One"/>
            </a:endParaRPr>
          </a:p>
        </p:txBody>
      </p:sp>
      <p:sp>
        <p:nvSpPr>
          <p:cNvPr id="17" name="TextBox 52">
            <a:extLst>
              <a:ext uri="{FF2B5EF4-FFF2-40B4-BE49-F238E27FC236}">
                <a16:creationId xmlns:a16="http://schemas.microsoft.com/office/drawing/2014/main" id="{C35AB937-E72B-3C39-B620-CCB7B81ED6A3}"/>
              </a:ext>
            </a:extLst>
          </p:cNvPr>
          <p:cNvSpPr txBox="1"/>
          <p:nvPr/>
        </p:nvSpPr>
        <p:spPr>
          <a:xfrm>
            <a:off x="1845970" y="725693"/>
            <a:ext cx="4975723" cy="282770"/>
          </a:xfrm>
          <a:prstGeom prst="rect">
            <a:avLst/>
          </a:prstGeom>
        </p:spPr>
        <p:txBody>
          <a:bodyPr wrap="square" lIns="0" tIns="0" rIns="0" bIns="0" rtlCol="0" anchor="t">
            <a:spAutoFit/>
          </a:bodyPr>
          <a:lstStyle/>
          <a:p>
            <a:pPr marL="0" marR="0" lvl="0" indent="0" algn="ctr" defTabSz="609630" rtl="0" eaLnBrk="1" fontAlgn="auto" latinLnBrk="0" hangingPunct="1">
              <a:lnSpc>
                <a:spcPts val="2253"/>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a:ea typeface="Hammersmith One"/>
                <a:cs typeface="Hammersmith One"/>
                <a:sym typeface="Hammersmith One"/>
              </a:rPr>
              <a:t>Vision</a:t>
            </a:r>
            <a:endParaRPr kumimoji="0" lang="en-US" sz="1600" b="0" i="0" u="none" strike="noStrike" kern="1200" cap="none" spc="0" normalizeH="0" baseline="0" noProof="0">
              <a:ln>
                <a:noFill/>
              </a:ln>
              <a:solidFill>
                <a:srgbClr val="000000"/>
              </a:solidFill>
              <a:effectLst/>
              <a:uLnTx/>
              <a:uFillTx/>
              <a:latin typeface="Aptos"/>
              <a:ea typeface="Hammersmith One"/>
              <a:cs typeface="Hammersmith One"/>
            </a:endParaRPr>
          </a:p>
        </p:txBody>
      </p:sp>
      <p:sp>
        <p:nvSpPr>
          <p:cNvPr id="18" name="TextBox 53">
            <a:extLst>
              <a:ext uri="{FF2B5EF4-FFF2-40B4-BE49-F238E27FC236}">
                <a16:creationId xmlns:a16="http://schemas.microsoft.com/office/drawing/2014/main" id="{75A0946C-05FA-70B0-3632-5D3BA160EF65}"/>
              </a:ext>
            </a:extLst>
          </p:cNvPr>
          <p:cNvSpPr txBox="1"/>
          <p:nvPr/>
        </p:nvSpPr>
        <p:spPr>
          <a:xfrm>
            <a:off x="6208531" y="701966"/>
            <a:ext cx="5444755" cy="282770"/>
          </a:xfrm>
          <a:prstGeom prst="rect">
            <a:avLst/>
          </a:prstGeom>
        </p:spPr>
        <p:txBody>
          <a:bodyPr wrap="square" lIns="0" tIns="0" rIns="0" bIns="0" rtlCol="0" anchor="t">
            <a:spAutoFit/>
          </a:bodyPr>
          <a:lstStyle/>
          <a:p>
            <a:pPr marL="0" marR="0" lvl="0" indent="0" algn="ctr" defTabSz="609630" rtl="0" eaLnBrk="1" fontAlgn="auto" latinLnBrk="0" hangingPunct="1">
              <a:lnSpc>
                <a:spcPts val="2253"/>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a:ea typeface="Hammersmith One"/>
                <a:cs typeface="Hammersmith One"/>
                <a:sym typeface="Hammersmith One"/>
              </a:rPr>
              <a:t>Scope</a:t>
            </a:r>
            <a:endParaRPr kumimoji="0" lang="en-US" sz="1600" b="0" i="0" u="none" strike="noStrike" kern="1200" cap="none" spc="0" normalizeH="0" baseline="0" noProof="0">
              <a:ln>
                <a:noFill/>
              </a:ln>
              <a:solidFill>
                <a:srgbClr val="000000"/>
              </a:solidFill>
              <a:effectLst/>
              <a:uLnTx/>
              <a:uFillTx/>
              <a:latin typeface="Aptos"/>
              <a:ea typeface="Hammersmith One"/>
              <a:cs typeface="Hammersmith One"/>
            </a:endParaRPr>
          </a:p>
        </p:txBody>
      </p:sp>
      <p:pic>
        <p:nvPicPr>
          <p:cNvPr id="20" name="Graphic 19" descr="Lightbulb and pencil with solid fill">
            <a:extLst>
              <a:ext uri="{FF2B5EF4-FFF2-40B4-BE49-F238E27FC236}">
                <a16:creationId xmlns:a16="http://schemas.microsoft.com/office/drawing/2014/main" id="{40AF3D55-7065-E784-0B59-633316A8553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29031" y="934005"/>
            <a:ext cx="609600" cy="609600"/>
          </a:xfrm>
          <a:prstGeom prst="rect">
            <a:avLst/>
          </a:prstGeom>
        </p:spPr>
      </p:pic>
    </p:spTree>
    <p:extLst>
      <p:ext uri="{BB962C8B-B14F-4D97-AF65-F5344CB8AC3E}">
        <p14:creationId xmlns:p14="http://schemas.microsoft.com/office/powerpoint/2010/main" val="357448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598008-AB8C-99B2-1DFC-48DF2FDE8149}"/>
              </a:ext>
            </a:extLst>
          </p:cNvPr>
          <p:cNvSpPr>
            <a:spLocks noGrp="1"/>
          </p:cNvSpPr>
          <p:nvPr>
            <p:ph type="title"/>
          </p:nvPr>
        </p:nvSpPr>
        <p:spPr>
          <a:xfrm>
            <a:off x="657223" y="499533"/>
            <a:ext cx="10772775" cy="967317"/>
          </a:xfrm>
        </p:spPr>
        <p:txBody>
          <a:bodyPr vert="horz" lIns="91440" tIns="45720" rIns="91440" bIns="45720" rtlCol="0" anchor="ctr">
            <a:normAutofit/>
          </a:bodyPr>
          <a:lstStyle/>
          <a:p>
            <a:pPr defTabSz="914400">
              <a:lnSpc>
                <a:spcPct val="85000"/>
              </a:lnSpc>
              <a:spcBef>
                <a:spcPct val="0"/>
              </a:spcBef>
            </a:pPr>
            <a:r>
              <a:rPr lang="en-US" sz="3600" spc="300" dirty="0"/>
              <a:t>GC AI Implementation</a:t>
            </a:r>
          </a:p>
        </p:txBody>
      </p:sp>
      <p:graphicFrame>
        <p:nvGraphicFramePr>
          <p:cNvPr id="14" name="Diagram 13">
            <a:extLst>
              <a:ext uri="{FF2B5EF4-FFF2-40B4-BE49-F238E27FC236}">
                <a16:creationId xmlns:a16="http://schemas.microsoft.com/office/drawing/2014/main" id="{7AB623C6-DFC8-EDAF-A9AD-EA2DD6B4BAEC}"/>
              </a:ext>
            </a:extLst>
          </p:cNvPr>
          <p:cNvGraphicFramePr/>
          <p:nvPr>
            <p:extLst>
              <p:ext uri="{D42A27DB-BD31-4B8C-83A1-F6EECF244321}">
                <p14:modId xmlns:p14="http://schemas.microsoft.com/office/powerpoint/2010/main" val="2290575711"/>
              </p:ext>
            </p:extLst>
          </p:nvPr>
        </p:nvGraphicFramePr>
        <p:xfrm>
          <a:off x="928684" y="1631950"/>
          <a:ext cx="10229852" cy="353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3D81179-1182-F2B6-B0A8-7743EB62C373}"/>
              </a:ext>
            </a:extLst>
          </p:cNvPr>
          <p:cNvPicPr>
            <a:picLocks noChangeAspect="1"/>
          </p:cNvPicPr>
          <p:nvPr/>
        </p:nvPicPr>
        <p:blipFill>
          <a:blip r:embed="rId7"/>
          <a:stretch>
            <a:fillRect/>
          </a:stretch>
        </p:blipFill>
        <p:spPr>
          <a:xfrm>
            <a:off x="10771191" y="5614381"/>
            <a:ext cx="984250" cy="984250"/>
          </a:xfrm>
          <a:prstGeom prst="rect">
            <a:avLst/>
          </a:prstGeom>
        </p:spPr>
      </p:pic>
    </p:spTree>
    <p:extLst>
      <p:ext uri="{BB962C8B-B14F-4D97-AF65-F5344CB8AC3E}">
        <p14:creationId xmlns:p14="http://schemas.microsoft.com/office/powerpoint/2010/main" val="42827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3B0E311-0D42-B051-1BEA-7E3BE2B9B429}"/>
              </a:ext>
            </a:extLst>
          </p:cNvPr>
          <p:cNvSpPr>
            <a:spLocks noGrp="1"/>
          </p:cNvSpPr>
          <p:nvPr>
            <p:ph type="title"/>
          </p:nvPr>
        </p:nvSpPr>
        <p:spPr>
          <a:xfrm>
            <a:off x="706298" y="639763"/>
            <a:ext cx="3997693" cy="5492750"/>
          </a:xfrm>
        </p:spPr>
        <p:txBody>
          <a:bodyPr>
            <a:normAutofit/>
          </a:bodyPr>
          <a:lstStyle/>
          <a:p>
            <a:r>
              <a:rPr lang="en-US" sz="3800" spc="300">
                <a:solidFill>
                  <a:srgbClr val="FFFFFF"/>
                </a:solidFill>
              </a:rPr>
              <a:t>AI Strategy: implementation priorities</a:t>
            </a:r>
            <a:endParaRPr lang="en-CA" sz="3800" spc="300">
              <a:solidFill>
                <a:srgbClr val="FFFFFF"/>
              </a:solidFill>
            </a:endParaRPr>
          </a:p>
        </p:txBody>
      </p:sp>
      <p:graphicFrame>
        <p:nvGraphicFramePr>
          <p:cNvPr id="11" name="Content Placeholder 6">
            <a:extLst>
              <a:ext uri="{FF2B5EF4-FFF2-40B4-BE49-F238E27FC236}">
                <a16:creationId xmlns:a16="http://schemas.microsoft.com/office/drawing/2014/main" id="{904958A1-8523-EFFF-0CBC-76A5DF840EA1}"/>
              </a:ext>
            </a:extLst>
          </p:cNvPr>
          <p:cNvGraphicFramePr>
            <a:graphicFrameLocks noGrp="1"/>
          </p:cNvGraphicFramePr>
          <p:nvPr>
            <p:ph idx="1"/>
            <p:extLst>
              <p:ext uri="{D42A27DB-BD31-4B8C-83A1-F6EECF244321}">
                <p14:modId xmlns:p14="http://schemas.microsoft.com/office/powerpoint/2010/main" val="2751867516"/>
              </p:ext>
            </p:extLst>
          </p:nvPr>
        </p:nvGraphicFramePr>
        <p:xfrm>
          <a:off x="4360648" y="725487"/>
          <a:ext cx="7024901"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heckbox Checked with solid fill">
            <a:extLst>
              <a:ext uri="{FF2B5EF4-FFF2-40B4-BE49-F238E27FC236}">
                <a16:creationId xmlns:a16="http://schemas.microsoft.com/office/drawing/2014/main" id="{BEEB6B12-88BB-C44F-0DD0-56F0948C16B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333614" y="639763"/>
            <a:ext cx="600393" cy="600393"/>
          </a:xfrm>
          <a:prstGeom prst="rect">
            <a:avLst/>
          </a:prstGeom>
        </p:spPr>
      </p:pic>
      <p:pic>
        <p:nvPicPr>
          <p:cNvPr id="4" name="Graphic 3" descr="Checkbox Checked with solid fill">
            <a:extLst>
              <a:ext uri="{FF2B5EF4-FFF2-40B4-BE49-F238E27FC236}">
                <a16:creationId xmlns:a16="http://schemas.microsoft.com/office/drawing/2014/main" id="{AC581EFF-7495-6CA3-6BFF-266B460BF76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333612" y="1195467"/>
            <a:ext cx="600393" cy="600393"/>
          </a:xfrm>
          <a:prstGeom prst="rect">
            <a:avLst/>
          </a:prstGeom>
        </p:spPr>
      </p:pic>
      <p:pic>
        <p:nvPicPr>
          <p:cNvPr id="5" name="Graphic 4" descr="Checkbox Checked with solid fill">
            <a:extLst>
              <a:ext uri="{FF2B5EF4-FFF2-40B4-BE49-F238E27FC236}">
                <a16:creationId xmlns:a16="http://schemas.microsoft.com/office/drawing/2014/main" id="{A220CBDE-43A8-2E46-D26C-FE2F1504569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333613" y="1751170"/>
            <a:ext cx="600393" cy="600393"/>
          </a:xfrm>
          <a:prstGeom prst="rect">
            <a:avLst/>
          </a:prstGeom>
        </p:spPr>
      </p:pic>
      <p:pic>
        <p:nvPicPr>
          <p:cNvPr id="7" name="Graphic 6" descr="Checkbox Checked with solid fill">
            <a:extLst>
              <a:ext uri="{FF2B5EF4-FFF2-40B4-BE49-F238E27FC236}">
                <a16:creationId xmlns:a16="http://schemas.microsoft.com/office/drawing/2014/main" id="{C5F64A73-A809-83E7-8356-5D023D808DD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333611" y="2870515"/>
            <a:ext cx="600393" cy="600393"/>
          </a:xfrm>
          <a:prstGeom prst="rect">
            <a:avLst/>
          </a:prstGeom>
        </p:spPr>
      </p:pic>
      <p:pic>
        <p:nvPicPr>
          <p:cNvPr id="8" name="Graphic 7" descr="Checkbox Checked with solid fill">
            <a:extLst>
              <a:ext uri="{FF2B5EF4-FFF2-40B4-BE49-F238E27FC236}">
                <a16:creationId xmlns:a16="http://schemas.microsoft.com/office/drawing/2014/main" id="{DFA591D8-A9CC-56A5-F730-C182975AFF5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332915" y="5703568"/>
            <a:ext cx="600393" cy="600393"/>
          </a:xfrm>
          <a:prstGeom prst="rect">
            <a:avLst/>
          </a:prstGeom>
        </p:spPr>
      </p:pic>
    </p:spTree>
    <p:extLst>
      <p:ext uri="{BB962C8B-B14F-4D97-AF65-F5344CB8AC3E}">
        <p14:creationId xmlns:p14="http://schemas.microsoft.com/office/powerpoint/2010/main" val="224421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65B489-11DF-1B41-CF58-7C12F6E4B558}"/>
              </a:ext>
            </a:extLst>
          </p:cNvPr>
          <p:cNvSpPr>
            <a:spLocks noGrp="1"/>
          </p:cNvSpPr>
          <p:nvPr>
            <p:ph type="sldNum" sz="quarter" idx="12"/>
          </p:nvPr>
        </p:nvSpPr>
        <p:spPr/>
        <p:txBody>
          <a:bodyPr/>
          <a:lstStyle/>
          <a:p>
            <a:fld id="{8C2E478F-E849-4A8C-AF1F-CBCC78A7CBFA}" type="slidenum">
              <a:rPr lang="en-US" smtClean="0"/>
              <a:t>6</a:t>
            </a:fld>
            <a:endParaRPr lang="en-US"/>
          </a:p>
        </p:txBody>
      </p:sp>
      <p:pic>
        <p:nvPicPr>
          <p:cNvPr id="14" name="Picture 13" descr="Person with idea concept">
            <a:extLst>
              <a:ext uri="{FF2B5EF4-FFF2-40B4-BE49-F238E27FC236}">
                <a16:creationId xmlns:a16="http://schemas.microsoft.com/office/drawing/2014/main" id="{DF1311DD-D27C-E68B-46ED-2A95BFA0F903}"/>
              </a:ext>
            </a:extLst>
          </p:cNvPr>
          <p:cNvPicPr>
            <a:picLocks noChangeAspect="1"/>
          </p:cNvPicPr>
          <p:nvPr/>
        </p:nvPicPr>
        <p:blipFill>
          <a:blip r:embed="rId2" cstate="print">
            <a:extLst>
              <a:ext uri="{28A0092B-C50C-407E-A947-70E740481C1C}">
                <a14:useLocalDpi xmlns:a14="http://schemas.microsoft.com/office/drawing/2010/main" val="0"/>
              </a:ext>
            </a:extLst>
          </a:blip>
          <a:srcRect l="15680" r="15680"/>
          <a:stretch/>
        </p:blipFill>
        <p:spPr>
          <a:xfrm>
            <a:off x="5283730" y="0"/>
            <a:ext cx="6739464" cy="6873664"/>
          </a:xfrm>
          <a:prstGeom prst="rect">
            <a:avLst/>
          </a:prstGeom>
        </p:spPr>
      </p:pic>
      <p:pic>
        <p:nvPicPr>
          <p:cNvPr id="2" name="Picture 1">
            <a:extLst>
              <a:ext uri="{FF2B5EF4-FFF2-40B4-BE49-F238E27FC236}">
                <a16:creationId xmlns:a16="http://schemas.microsoft.com/office/drawing/2014/main" id="{5B993749-B506-38F1-FEEF-BB0EB934B711}"/>
              </a:ext>
            </a:extLst>
          </p:cNvPr>
          <p:cNvPicPr>
            <a:picLocks noChangeAspect="1"/>
          </p:cNvPicPr>
          <p:nvPr/>
        </p:nvPicPr>
        <p:blipFill>
          <a:blip r:embed="rId3"/>
          <a:stretch>
            <a:fillRect/>
          </a:stretch>
        </p:blipFill>
        <p:spPr>
          <a:xfrm>
            <a:off x="2706288" y="4210051"/>
            <a:ext cx="2019300" cy="2019300"/>
          </a:xfrm>
          <a:prstGeom prst="rect">
            <a:avLst/>
          </a:prstGeom>
        </p:spPr>
      </p:pic>
      <p:sp>
        <p:nvSpPr>
          <p:cNvPr id="3" name="TextBox 2">
            <a:extLst>
              <a:ext uri="{FF2B5EF4-FFF2-40B4-BE49-F238E27FC236}">
                <a16:creationId xmlns:a16="http://schemas.microsoft.com/office/drawing/2014/main" id="{7C2B2C83-0248-B59E-2E13-CB13F495B93C}"/>
              </a:ext>
            </a:extLst>
          </p:cNvPr>
          <p:cNvSpPr txBox="1"/>
          <p:nvPr/>
        </p:nvSpPr>
        <p:spPr>
          <a:xfrm>
            <a:off x="455557" y="4342538"/>
            <a:ext cx="2019300" cy="1754326"/>
          </a:xfrm>
          <a:prstGeom prst="rect">
            <a:avLst/>
          </a:prstGeom>
          <a:noFill/>
        </p:spPr>
        <p:txBody>
          <a:bodyPr wrap="square" rtlCol="0">
            <a:spAutoFit/>
          </a:bodyPr>
          <a:lstStyle/>
          <a:p>
            <a:r>
              <a:rPr lang="en-US" dirty="0">
                <a:solidFill>
                  <a:schemeClr val="accent1">
                    <a:lumMod val="50000"/>
                  </a:schemeClr>
                </a:solidFill>
              </a:rPr>
              <a:t>For more information about responsible AI within the Government of Canada</a:t>
            </a:r>
            <a:endParaRPr lang="en-CA" dirty="0">
              <a:solidFill>
                <a:schemeClr val="accent1">
                  <a:lumMod val="50000"/>
                </a:schemeClr>
              </a:solidFill>
            </a:endParaRPr>
          </a:p>
        </p:txBody>
      </p:sp>
      <p:sp>
        <p:nvSpPr>
          <p:cNvPr id="5" name="TextBox 4">
            <a:extLst>
              <a:ext uri="{FF2B5EF4-FFF2-40B4-BE49-F238E27FC236}">
                <a16:creationId xmlns:a16="http://schemas.microsoft.com/office/drawing/2014/main" id="{BE5F70BF-7EDE-0AAB-7624-047F64802B65}"/>
              </a:ext>
            </a:extLst>
          </p:cNvPr>
          <p:cNvSpPr txBox="1"/>
          <p:nvPr/>
        </p:nvSpPr>
        <p:spPr>
          <a:xfrm>
            <a:off x="455556" y="1432451"/>
            <a:ext cx="4757793" cy="1501308"/>
          </a:xfrm>
          <a:prstGeom prst="rect">
            <a:avLst/>
          </a:prstGeom>
          <a:noFill/>
        </p:spPr>
        <p:txBody>
          <a:bodyPr wrap="square" rtlCol="0">
            <a:spAutoFit/>
          </a:bodyPr>
          <a:lstStyle/>
          <a:p>
            <a:pPr marL="0" marR="0" lvl="0" indent="0" defTabSz="914400" fontAlgn="auto">
              <a:lnSpc>
                <a:spcPct val="80000"/>
              </a:lnSpc>
              <a:spcAft>
                <a:spcPts val="0"/>
              </a:spcAft>
              <a:buClrTx/>
              <a:buSzTx/>
              <a:tabLst/>
              <a:defRPr/>
            </a:pPr>
            <a:r>
              <a:rPr kumimoji="0" lang="en-US" sz="2400" b="0" i="0" u="none" strike="noStrike" kern="1200" cap="none" spc="300" normalizeH="0" baseline="0" noProof="0" dirty="0">
                <a:ln>
                  <a:noFill/>
                </a:ln>
                <a:solidFill>
                  <a:schemeClr val="accent1">
                    <a:lumMod val="50000"/>
                  </a:schemeClr>
                </a:solidFill>
                <a:effectLst/>
                <a:uLnTx/>
                <a:uFillTx/>
                <a:latin typeface="+mj-lt"/>
                <a:ea typeface="+mj-ea"/>
                <a:cs typeface="+mj-cs"/>
              </a:rPr>
              <a:t>Questions? </a:t>
            </a:r>
          </a:p>
          <a:p>
            <a:pPr marL="0" marR="0" lvl="0" indent="0" defTabSz="914400" fontAlgn="auto">
              <a:lnSpc>
                <a:spcPct val="80000"/>
              </a:lnSpc>
              <a:spcAft>
                <a:spcPts val="0"/>
              </a:spcAft>
              <a:buClrTx/>
              <a:buSzTx/>
              <a:tabLst/>
              <a:defRPr/>
            </a:pPr>
            <a:br>
              <a:rPr kumimoji="0" lang="en-US" sz="1800" b="0" i="0" u="none" strike="noStrike" kern="1200" cap="none" spc="-120" normalizeH="0" baseline="0" noProof="0" dirty="0">
                <a:ln>
                  <a:noFill/>
                </a:ln>
                <a:solidFill>
                  <a:srgbClr val="FFFFFF"/>
                </a:solidFill>
                <a:effectLst/>
                <a:uLnTx/>
                <a:uFillTx/>
                <a:latin typeface="+mj-lt"/>
                <a:ea typeface="+mj-ea"/>
                <a:cs typeface="+mj-cs"/>
              </a:rPr>
            </a:br>
            <a:r>
              <a:rPr lang="en-US" sz="1800" kern="1200" baseline="0" dirty="0">
                <a:solidFill>
                  <a:srgbClr val="FFFFFF"/>
                </a:solidFill>
                <a:ea typeface="+mj-ea"/>
                <a:cs typeface="+mj-cs"/>
              </a:rPr>
              <a:t>Email</a:t>
            </a:r>
            <a:r>
              <a:rPr kumimoji="0" lang="en-US" sz="1800" b="0" i="0" u="none" strike="noStrike" kern="1200" cap="none" normalizeH="0" baseline="0" noProof="0" dirty="0">
                <a:ln>
                  <a:noFill/>
                </a:ln>
                <a:solidFill>
                  <a:srgbClr val="FFFFFF"/>
                </a:solidFill>
                <a:effectLst/>
                <a:uLnTx/>
                <a:uFillTx/>
                <a:ea typeface="+mj-ea"/>
                <a:cs typeface="+mj-cs"/>
              </a:rPr>
              <a:t> the TBS Responsible Data and AI team</a:t>
            </a:r>
            <a:br>
              <a:rPr kumimoji="0" lang="en-US" sz="1800" b="0" i="0" u="none" strike="noStrike" kern="1200" cap="none" normalizeH="0" baseline="0" noProof="0" dirty="0">
                <a:ln>
                  <a:noFill/>
                </a:ln>
                <a:solidFill>
                  <a:srgbClr val="FFFFFF"/>
                </a:solidFill>
                <a:effectLst/>
                <a:uLnTx/>
                <a:uFillTx/>
                <a:ea typeface="+mj-ea"/>
                <a:cs typeface="+mj-cs"/>
              </a:rPr>
            </a:br>
            <a:br>
              <a:rPr kumimoji="0" lang="en-US" sz="1800" b="0" i="0" u="none" strike="noStrike" kern="1200" cap="none" normalizeH="0" baseline="0" noProof="0" dirty="0">
                <a:ln>
                  <a:noFill/>
                </a:ln>
                <a:solidFill>
                  <a:srgbClr val="FFFFFF"/>
                </a:solidFill>
                <a:effectLst/>
                <a:uLnTx/>
                <a:uFillTx/>
                <a:ea typeface="+mj-ea"/>
                <a:cs typeface="+mj-cs"/>
              </a:rPr>
            </a:br>
            <a:r>
              <a:rPr kumimoji="0" lang="en-US" sz="1800" b="0" i="0" u="sng" strike="noStrike" kern="1200" cap="none" normalizeH="0" baseline="0" noProof="0" dirty="0">
                <a:ln>
                  <a:noFill/>
                </a:ln>
                <a:solidFill>
                  <a:srgbClr val="FFFFFF"/>
                </a:solidFill>
                <a:effectLst/>
                <a:uLnTx/>
                <a:uFillTx/>
                <a:ea typeface="+mj-ea"/>
                <a:cs typeface="+mj-cs"/>
                <a:hlinkClick r:id="rId4"/>
              </a:rPr>
              <a:t>ai-ia@tbs-sct.gc.ca</a:t>
            </a:r>
            <a:br>
              <a:rPr kumimoji="0" lang="en-US" sz="1800" b="0" i="0" u="none" strike="noStrike" kern="1200" cap="none" normalizeH="0" baseline="0" noProof="0" dirty="0">
                <a:ln>
                  <a:noFill/>
                </a:ln>
                <a:solidFill>
                  <a:srgbClr val="FFFFFF"/>
                </a:solidFill>
                <a:effectLst/>
                <a:uLnTx/>
                <a:uFillTx/>
                <a:ea typeface="+mj-ea"/>
                <a:cs typeface="+mj-cs"/>
              </a:rPr>
            </a:br>
            <a:endParaRPr lang="en-CA" dirty="0"/>
          </a:p>
        </p:txBody>
      </p:sp>
    </p:spTree>
    <p:extLst>
      <p:ext uri="{BB962C8B-B14F-4D97-AF65-F5344CB8AC3E}">
        <p14:creationId xmlns:p14="http://schemas.microsoft.com/office/powerpoint/2010/main" val="80467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41470A1-D67A-6212-9BFA-82A8A74437CC}"/>
              </a:ext>
            </a:extLst>
          </p:cNvPr>
          <p:cNvGraphicFramePr/>
          <p:nvPr>
            <p:extLst>
              <p:ext uri="{D42A27DB-BD31-4B8C-83A1-F6EECF244321}">
                <p14:modId xmlns:p14="http://schemas.microsoft.com/office/powerpoint/2010/main" val="1290188405"/>
              </p:ext>
            </p:extLst>
          </p:nvPr>
        </p:nvGraphicFramePr>
        <p:xfrm>
          <a:off x="3673657" y="913453"/>
          <a:ext cx="8774978" cy="5635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9">
            <a:extLst>
              <a:ext uri="{FF2B5EF4-FFF2-40B4-BE49-F238E27FC236}">
                <a16:creationId xmlns:a16="http://schemas.microsoft.com/office/drawing/2014/main" id="{3573D15B-06C3-618E-D72A-A09241D195C2}"/>
              </a:ext>
            </a:extLst>
          </p:cNvPr>
          <p:cNvSpPr/>
          <p:nvPr/>
        </p:nvSpPr>
        <p:spPr>
          <a:xfrm>
            <a:off x="427167" y="403097"/>
            <a:ext cx="7124008" cy="369332"/>
          </a:xfrm>
          <a:prstGeom prst="round2DiagRect">
            <a:avLst/>
          </a:prstGeom>
          <a:solidFill>
            <a:schemeClr val="accent4">
              <a:lumMod val="60000"/>
              <a:lumOff val="40000"/>
            </a:schemeClr>
          </a:solidFill>
          <a:ln>
            <a:noFill/>
          </a:ln>
          <a:effectLst>
            <a:outerShdw blurRad="50800" dist="38100" dir="5400000" algn="t" rotWithShape="0">
              <a:prstClr val="black">
                <a:alpha val="40000"/>
              </a:prstClr>
            </a:outerShdw>
          </a:effectLst>
        </p:spPr>
        <p:txBody>
          <a:bodyPr lIns="91440" tIns="45720" rIns="91440" bIns="45720"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105" normalizeH="0" baseline="0" noProof="0" dirty="0">
                <a:ln>
                  <a:noFill/>
                </a:ln>
                <a:solidFill>
                  <a:prstClr val="black">
                    <a:lumMod val="85000"/>
                    <a:lumOff val="15000"/>
                  </a:prstClr>
                </a:solidFill>
                <a:effectLst/>
                <a:uLnTx/>
                <a:uFillTx/>
                <a:latin typeface="Montserrat ExtraBold" panose="00000900000000000000" pitchFamily="2" charset="0"/>
                <a:ea typeface="Barlow Bold"/>
                <a:cs typeface="Barlow Bold"/>
                <a:sym typeface="Barlow Bold"/>
              </a:rPr>
              <a:t>Annex A: AI Use Cases within the Government of Canada</a:t>
            </a:r>
            <a:endParaRPr kumimoji="0" lang="en-US" sz="1600" b="1" i="0" u="none" strike="noStrike" kern="1200" cap="none" spc="105" normalizeH="0" baseline="0" noProof="0" dirty="0">
              <a:ln>
                <a:noFill/>
              </a:ln>
              <a:solidFill>
                <a:prstClr val="black">
                  <a:lumMod val="85000"/>
                  <a:lumOff val="15000"/>
                </a:prstClr>
              </a:solidFill>
              <a:effectLst/>
              <a:uLnTx/>
              <a:uFillTx/>
              <a:latin typeface="Montserrat ExtraBold" panose="00000900000000000000" pitchFamily="2" charset="0"/>
              <a:ea typeface="Barlow Bold"/>
              <a:cs typeface="Barlow Bold"/>
              <a:sym typeface="Barlow Bold"/>
            </a:endParaRPr>
          </a:p>
        </p:txBody>
      </p:sp>
      <p:sp>
        <p:nvSpPr>
          <p:cNvPr id="2" name="TextBox 1">
            <a:extLst>
              <a:ext uri="{FF2B5EF4-FFF2-40B4-BE49-F238E27FC236}">
                <a16:creationId xmlns:a16="http://schemas.microsoft.com/office/drawing/2014/main" id="{3D713D0B-B418-AE23-43A8-F4009F577169}"/>
              </a:ext>
            </a:extLst>
          </p:cNvPr>
          <p:cNvSpPr txBox="1"/>
          <p:nvPr/>
        </p:nvSpPr>
        <p:spPr>
          <a:xfrm>
            <a:off x="443449" y="1191924"/>
            <a:ext cx="3331109" cy="5078313"/>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The state of play: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About 400 AI systems or uses cases have been identified across the GC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The problem: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No single authoritative list of GC AI uses exists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The results: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Duplication of effort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Redundancy of systems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Increased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Inefficiencies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Reduced knowledge sharing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Low public transparency</a:t>
            </a:r>
          </a:p>
        </p:txBody>
      </p:sp>
      <p:sp>
        <p:nvSpPr>
          <p:cNvPr id="3" name="TextBox 2">
            <a:extLst>
              <a:ext uri="{FF2B5EF4-FFF2-40B4-BE49-F238E27FC236}">
                <a16:creationId xmlns:a16="http://schemas.microsoft.com/office/drawing/2014/main" id="{B9E19A29-B023-45D4-5D2A-C3090670B166}"/>
              </a:ext>
            </a:extLst>
          </p:cNvPr>
          <p:cNvSpPr txBox="1"/>
          <p:nvPr/>
        </p:nvSpPr>
        <p:spPr>
          <a:xfrm>
            <a:off x="7860632" y="728787"/>
            <a:ext cx="3904201" cy="369332"/>
          </a:xfrm>
          <a:prstGeom prst="rect">
            <a:avLst/>
          </a:prstGeom>
          <a:solidFill>
            <a:schemeClr val="accent4">
              <a:lumMod val="60000"/>
              <a:lumOff val="40000"/>
            </a:schemeClr>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ptos" panose="02110004020202020204"/>
                <a:ea typeface="+mn-ea"/>
                <a:cs typeface="+mn-cs"/>
              </a:rPr>
              <a:t>A few of the 400 GC AI use cases…</a:t>
            </a:r>
            <a:endParaRPr kumimoji="0" lang="en-CA" sz="1800" b="0" i="0" u="none" strike="noStrike" kern="1200" cap="none" spc="0" normalizeH="0" baseline="0" noProof="0" dirty="0">
              <a:ln>
                <a:noFill/>
              </a:ln>
              <a:solidFill>
                <a:schemeClr val="tx1"/>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10409C03-D9E3-00DD-F3C8-FDB7DA4A947E}"/>
              </a:ext>
            </a:extLst>
          </p:cNvPr>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80FD2-937A-41D1-B92A-B840E84D3C15}" type="slidenum">
              <a:rPr kumimoji="0" lang="en-C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en-C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341561661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E860D1223E984692003B2F8D34E609" ma:contentTypeVersion="26" ma:contentTypeDescription="Create a new document." ma:contentTypeScope="" ma:versionID="7d1c259e8254f6489401590de8bdd3ff">
  <xsd:schema xmlns:xsd="http://www.w3.org/2001/XMLSchema" xmlns:xs="http://www.w3.org/2001/XMLSchema" xmlns:p="http://schemas.microsoft.com/office/2006/metadata/properties" xmlns:ns2="f4760878-658a-4717-bbd4-0fd9c09fbb13" xmlns:ns3="0406129d-7949-4012-aa34-bff85346a4cf" targetNamespace="http://schemas.microsoft.com/office/2006/metadata/properties" ma:root="true" ma:fieldsID="ffe963170e12c2b932b327c6c0e0dbbb" ns2:_="" ns3:_="">
    <xsd:import namespace="f4760878-658a-4717-bbd4-0fd9c09fbb13"/>
    <xsd:import namespace="0406129d-7949-4012-aa34-bff85346a4c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2:SharedWithUsers" minOccurs="0"/>
                <xsd:element ref="ns2:SharedWithDetails" minOccurs="0"/>
                <xsd:element ref="ns3:Provisionamended" minOccurs="0"/>
                <xsd:element ref="ns3:lcf76f155ced4ddcb4097134ff3c332f" minOccurs="0"/>
                <xsd:element ref="ns2:TaxCatchAll" minOccurs="0"/>
                <xsd:element ref="ns3:MediaServiceOCR" minOccurs="0"/>
                <xsd:element ref="ns3:Sujets" minOccurs="0"/>
                <xsd:element ref="ns3:Status" minOccurs="0"/>
                <xsd:element ref="ns3:InstitutionalCode" minOccurs="0"/>
                <xsd:element ref="ns3:ReviewCompleted" minOccurs="0"/>
                <xsd:element ref="ns3:Plannercardnumber_x002d_num_x00e9_rodefich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60878-658a-4717-bbd4-0fd9c09fbb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1cd2e2e-3050-48af-9cbe-e64569e098d5}" ma:internalName="TaxCatchAll" ma:showField="CatchAllData" ma:web="f4760878-658a-4717-bbd4-0fd9c09fbb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06129d-7949-4012-aa34-bff85346a4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Provisionamended" ma:index="21" nillable="true" ma:displayName="Provision amended" ma:description="indicates what provision of the directive is being amended" ma:format="Dropdown" ma:internalName="Provisionamended">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bf3204f-aabd-4e28-9088-5d29a8bcebff"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Sujets" ma:index="26" nillable="true" ma:displayName="Sujets" ma:format="Dropdown" ma:internalName="Sujets">
      <xsd:simpleType>
        <xsd:restriction base="dms:Text">
          <xsd:maxLength value="255"/>
        </xsd:restriction>
      </xsd:simpleType>
    </xsd:element>
    <xsd:element name="Status" ma:index="27" nillable="true" ma:displayName="Status" ma:format="Dropdown" ma:internalName="Status">
      <xsd:simpleType>
        <xsd:restriction base="dms:Choice">
          <xsd:enumeration value="Draft"/>
          <xsd:enumeration value="Final"/>
          <xsd:enumeration value="To be approved"/>
          <xsd:enumeration value="Archived"/>
        </xsd:restriction>
      </xsd:simpleType>
    </xsd:element>
    <xsd:element name="InstitutionalCode" ma:index="28" nillable="true" ma:displayName="Institutional Code" ma:format="Dropdown" ma:internalName="InstitutionalCode">
      <xsd:simpleType>
        <xsd:restriction base="dms:Text">
          <xsd:maxLength value="255"/>
        </xsd:restriction>
      </xsd:simpleType>
    </xsd:element>
    <xsd:element name="ReviewCompleted" ma:index="29" nillable="true" ma:displayName="Review Completed" ma:format="Dropdown" ma:internalName="ReviewCompleted">
      <xsd:simpleType>
        <xsd:restriction base="dms:Text">
          <xsd:maxLength value="255"/>
        </xsd:restriction>
      </xsd:simpleType>
    </xsd:element>
    <xsd:element name="Plannercardnumber_x002d_num_x00e9_rodefiche" ma:index="30" nillable="true" ma:displayName="Planner card number -numéro de fiche" ma:format="Dropdown" ma:internalName="Plannercardnumber_x002d_num_x00e9_rodefiche">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f4760878-658a-4717-bbd4-0fd9c09fbb13">RN4WT4KUCRMT-543564755-25017</_dlc_DocId>
    <_dlc_DocIdUrl xmlns="f4760878-658a-4717-bbd4-0fd9c09fbb13">
      <Url>https://056gc.sharepoint.com/sites/OCHRO-PC-OLCE_BDPRH-PC-CELO/_layouts/15/DocIdRedir.aspx?ID=RN4WT4KUCRMT-543564755-25017</Url>
      <Description>RN4WT4KUCRMT-543564755-25017</Description>
    </_dlc_DocIdUrl>
    <lcf76f155ced4ddcb4097134ff3c332f xmlns="0406129d-7949-4012-aa34-bff85346a4cf">
      <Terms xmlns="http://schemas.microsoft.com/office/infopath/2007/PartnerControls"/>
    </lcf76f155ced4ddcb4097134ff3c332f>
    <TaxCatchAll xmlns="f4760878-658a-4717-bbd4-0fd9c09fbb13" xsi:nil="true"/>
    <Status xmlns="0406129d-7949-4012-aa34-bff85346a4cf" xsi:nil="true"/>
    <Sujets xmlns="0406129d-7949-4012-aa34-bff85346a4cf" xsi:nil="true"/>
    <ReviewCompleted xmlns="0406129d-7949-4012-aa34-bff85346a4cf" xsi:nil="true"/>
    <InstitutionalCode xmlns="0406129d-7949-4012-aa34-bff85346a4cf" xsi:nil="true"/>
    <Provisionamended xmlns="0406129d-7949-4012-aa34-bff85346a4cf" xsi:nil="true"/>
    <Plannercardnumber_x002d_num_x00e9_rodefiche xmlns="0406129d-7949-4012-aa34-bff85346a4cf"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623E3B-9CC3-4301-832A-3755101486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60878-658a-4717-bbd4-0fd9c09fbb13"/>
    <ds:schemaRef ds:uri="0406129d-7949-4012-aa34-bff85346a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44F1A-A4DB-4771-A0B3-FCC8D77EB346}">
  <ds:schemaRefs>
    <ds:schemaRef ds:uri="http://schemas.microsoft.com/sharepoint/events"/>
  </ds:schemaRefs>
</ds:datastoreItem>
</file>

<file path=customXml/itemProps3.xml><?xml version="1.0" encoding="utf-8"?>
<ds:datastoreItem xmlns:ds="http://schemas.openxmlformats.org/officeDocument/2006/customXml" ds:itemID="{D24FB824-414C-447D-9C13-E8D8A63EF52E}">
  <ds:schemaRefs>
    <ds:schemaRef ds:uri="http://www.w3.org/XML/1998/namespace"/>
    <ds:schemaRef ds:uri="http://purl.org/dc/dcmitype/"/>
    <ds:schemaRef ds:uri="http://purl.org/dc/elements/1.1/"/>
    <ds:schemaRef ds:uri="0406129d-7949-4012-aa34-bff85346a4cf"/>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f4760878-658a-4717-bbd4-0fd9c09fbb13"/>
    <ds:schemaRef ds:uri="http://purl.org/dc/terms/"/>
  </ds:schemaRefs>
</ds:datastoreItem>
</file>

<file path=customXml/itemProps4.xml><?xml version="1.0" encoding="utf-8"?>
<ds:datastoreItem xmlns:ds="http://schemas.openxmlformats.org/officeDocument/2006/customXml" ds:itemID="{810D899A-9247-4280-8A66-803B3F6547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708</TotalTime>
  <Words>1170</Words>
  <Application>Microsoft Office PowerPoint</Application>
  <PresentationFormat>Grand écran</PresentationFormat>
  <Paragraphs>130</Paragraphs>
  <Slides>7</Slides>
  <Notes>3</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7</vt:i4>
      </vt:variant>
    </vt:vector>
  </HeadingPairs>
  <TitlesOfParts>
    <vt:vector size="18" baseType="lpstr">
      <vt:lpstr>Aptos</vt:lpstr>
      <vt:lpstr>Aptos Display</vt:lpstr>
      <vt:lpstr>Arial</vt:lpstr>
      <vt:lpstr>Calibri</vt:lpstr>
      <vt:lpstr>Calibri Light</vt:lpstr>
      <vt:lpstr>Montserrat ExtraBold</vt:lpstr>
      <vt:lpstr>Noto Sans</vt:lpstr>
      <vt:lpstr>Wingdings</vt:lpstr>
      <vt:lpstr>Metropolitan</vt:lpstr>
      <vt:lpstr>2_Office Theme</vt:lpstr>
      <vt:lpstr>1_Office Theme</vt:lpstr>
      <vt:lpstr>Présentation PowerPoint</vt:lpstr>
      <vt:lpstr>Présentation PowerPoint</vt:lpstr>
      <vt:lpstr>An AI Strategy for the Federal Public Service</vt:lpstr>
      <vt:lpstr>GC AI Implementation</vt:lpstr>
      <vt:lpstr>AI Strategy: implementation priorities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Gauthier, Jean-Guy</dc:creator>
  <cp:lastModifiedBy>Gauthier, Jean-Guy</cp:lastModifiedBy>
  <cp:revision>7</cp:revision>
  <dcterms:created xsi:type="dcterms:W3CDTF">2025-01-13T20:49:17Z</dcterms:created>
  <dcterms:modified xsi:type="dcterms:W3CDTF">2025-11-12T19:03:49Z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0x010100ADE860D1223E984692003B2F8D34E609</vt:lpwstr>
  </property>
  <property fmtid="{D5CDD505-2E9C-101B-9397-08002B2CF9AE}" pid="3" name="MediaServiceImageTags">
    <vt:lpwstr/>
  </property>
  <property fmtid="{D5CDD505-2E9C-101B-9397-08002B2CF9AE}" pid="4" name="MSIP_Label_3d0ca00b-3f0e-465a-aac7-1a6a22fcea40_Enabled">
    <vt:lpwstr>true</vt:lpwstr>
  </property>
  <property fmtid="{D5CDD505-2E9C-101B-9397-08002B2CF9AE}" pid="5" name="MSIP_Label_3d0ca00b-3f0e-465a-aac7-1a6a22fcea40_SetDate">
    <vt:lpwstr>2025-01-14T13:10:06Z</vt:lpwstr>
  </property>
  <property fmtid="{D5CDD505-2E9C-101B-9397-08002B2CF9AE}" pid="6" name="MSIP_Label_3d0ca00b-3f0e-465a-aac7-1a6a22fcea40_Method">
    <vt:lpwstr>Privileged</vt:lpwstr>
  </property>
  <property fmtid="{D5CDD505-2E9C-101B-9397-08002B2CF9AE}" pid="7" name="MSIP_Label_3d0ca00b-3f0e-465a-aac7-1a6a22fcea40_Name">
    <vt:lpwstr>3d0ca00b-3f0e-465a-aac7-1a6a22fcea40</vt:lpwstr>
  </property>
  <property fmtid="{D5CDD505-2E9C-101B-9397-08002B2CF9AE}" pid="8" name="MSIP_Label_3d0ca00b-3f0e-465a-aac7-1a6a22fcea40_SiteId">
    <vt:lpwstr>6397df10-4595-4047-9c4f-03311282152b</vt:lpwstr>
  </property>
  <property fmtid="{D5CDD505-2E9C-101B-9397-08002B2CF9AE}" pid="9" name="MSIP_Label_3d0ca00b-3f0e-465a-aac7-1a6a22fcea40_ActionId">
    <vt:lpwstr>270f43bc-42c2-41fc-9eda-2033e93ea0d0</vt:lpwstr>
  </property>
  <property fmtid="{D5CDD505-2E9C-101B-9397-08002B2CF9AE}" pid="10" name="MSIP_Label_3d0ca00b-3f0e-465a-aac7-1a6a22fcea40_ContentBits">
    <vt:lpwstr>1</vt:lpwstr>
  </property>
  <property fmtid="{D5CDD505-2E9C-101B-9397-08002B2CF9AE}" pid="11" name="ClassificationContentMarkingHeaderLocations">
    <vt:lpwstr>office theme:8</vt:lpwstr>
  </property>
  <property fmtid="{D5CDD505-2E9C-101B-9397-08002B2CF9AE}" pid="12" name="ClassificationContentMarkingHeaderText">
    <vt:lpwstr>UNCLASSIFIED / NON CLASSIFIÉ</vt:lpwstr>
  </property>
  <property fmtid="{D5CDD505-2E9C-101B-9397-08002B2CF9AE}" pid="13" name="XREF">
    <vt:lpwstr>, </vt:lpwstr>
  </property>
  <property fmtid="{D5CDD505-2E9C-101B-9397-08002B2CF9AE}" pid="14" name="_dlc_DocIdItemGuid">
    <vt:lpwstr>1c60a922-53a1-46b9-8ff8-a7d5927c347f</vt:lpwstr>
  </property>
</Properties>
</file>