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6A_C4355AF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76_9AC87982.xml" ContentType="application/vnd.ms-powerpoint.comments+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41B_24E2BB9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70" r:id="rId3"/>
    <p:sldId id="5146" r:id="rId4"/>
    <p:sldId id="5117" r:id="rId5"/>
    <p:sldId id="5150" r:id="rId6"/>
    <p:sldId id="4982" r:id="rId7"/>
    <p:sldId id="5127" r:id="rId8"/>
    <p:sldId id="5152" r:id="rId9"/>
    <p:sldId id="5123" r:id="rId10"/>
    <p:sldId id="5147" r:id="rId11"/>
    <p:sldId id="5128" r:id="rId12"/>
    <p:sldId id="5138" r:id="rId13"/>
    <p:sldId id="5119" r:id="rId14"/>
    <p:sldId id="5139" r:id="rId15"/>
    <p:sldId id="5125" r:id="rId16"/>
    <p:sldId id="5140" r:id="rId17"/>
    <p:sldId id="5141" r:id="rId18"/>
    <p:sldId id="5145" r:id="rId19"/>
    <p:sldId id="5153" r:id="rId20"/>
    <p:sldId id="5133" r:id="rId21"/>
    <p:sldId id="5134" r:id="rId22"/>
    <p:sldId id="5137" r:id="rId23"/>
    <p:sldId id="5144"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l/h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7"/>
    <a:srgbClr val="F8F682"/>
    <a:srgbClr val="7CB430"/>
    <a:srgbClr val="A8CE75"/>
    <a:srgbClr val="4CB6A0"/>
    <a:srgbClr val="D0FAC0"/>
    <a:srgbClr val="A2F682"/>
    <a:srgbClr val="BA84D7"/>
    <a:srgbClr val="FCEED2"/>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37BFD-E3D7-41B9-A199-91FA1B1A9C65}" v="26" dt="2024-09-25T18:25:10.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105" d="100"/>
          <a:sy n="105" d="100"/>
        </p:scale>
        <p:origin x="156" y="96"/>
      </p:cViewPr>
      <p:guideLst/>
    </p:cSldViewPr>
  </p:slideViewPr>
  <p:notesTextViewPr>
    <p:cViewPr>
      <p:scale>
        <a:sx n="1" d="1"/>
        <a:sy n="1" d="1"/>
      </p:scale>
      <p:origin x="0" y="0"/>
    </p:cViewPr>
  </p:notesTextViewPr>
  <p:sorterViewPr>
    <p:cViewPr>
      <p:scale>
        <a:sx n="100" d="100"/>
        <a:sy n="100" d="100"/>
      </p:scale>
      <p:origin x="0" y="-660"/>
    </p:cViewPr>
  </p:sorterViewPr>
  <p:notesViewPr>
    <p:cSldViewPr snapToGrid="0">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11337BFD-E3D7-41B9-A199-91FA1B1A9C65}"/>
    <pc:docChg chg="undo redo custSel modSld modMainMaster">
      <pc:chgData name="Dion3, Alain (SPAC/PSPC) (il-lui / he-him)" userId="b5972ad0-fee1-4393-9fd4-8bc589782ac7" providerId="ADAL" clId="{11337BFD-E3D7-41B9-A199-91FA1B1A9C65}" dt="2024-09-25T18:43:15.040" v="5073" actId="27107"/>
      <pc:docMkLst>
        <pc:docMk/>
      </pc:docMkLst>
      <pc:sldChg chg="modSp mod">
        <pc:chgData name="Dion3, Alain (SPAC/PSPC) (il-lui / he-him)" userId="b5972ad0-fee1-4393-9fd4-8bc589782ac7" providerId="ADAL" clId="{11337BFD-E3D7-41B9-A199-91FA1B1A9C65}" dt="2024-09-24T17:27:39.408" v="117" actId="20577"/>
        <pc:sldMkLst>
          <pc:docMk/>
          <pc:sldMk cId="1739606208" sldId="384"/>
        </pc:sldMkLst>
        <pc:spChg chg="mod">
          <ac:chgData name="Dion3, Alain (SPAC/PSPC) (il-lui / he-him)" userId="b5972ad0-fee1-4393-9fd4-8bc589782ac7" providerId="ADAL" clId="{11337BFD-E3D7-41B9-A199-91FA1B1A9C65}" dt="2024-09-24T17:27:39.408" v="117" actId="20577"/>
          <ac:spMkLst>
            <pc:docMk/>
            <pc:sldMk cId="1739606208" sldId="384"/>
            <ac:spMk id="2" creationId="{00000000-0000-0000-0000-000000000000}"/>
          </ac:spMkLst>
        </pc:spChg>
        <pc:spChg chg="mod">
          <ac:chgData name="Dion3, Alain (SPAC/PSPC) (il-lui / he-him)" userId="b5972ad0-fee1-4393-9fd4-8bc589782ac7" providerId="ADAL" clId="{11337BFD-E3D7-41B9-A199-91FA1B1A9C65}" dt="2024-09-24T17:27:35.226" v="115" actId="790"/>
          <ac:spMkLst>
            <pc:docMk/>
            <pc:sldMk cId="1739606208" sldId="384"/>
            <ac:spMk id="3" creationId="{00000000-0000-0000-0000-000000000000}"/>
          </ac:spMkLst>
        </pc:spChg>
        <pc:spChg chg="mod">
          <ac:chgData name="Dion3, Alain (SPAC/PSPC) (il-lui / he-him)" userId="b5972ad0-fee1-4393-9fd4-8bc589782ac7" providerId="ADAL" clId="{11337BFD-E3D7-41B9-A199-91FA1B1A9C65}" dt="2024-09-24T17:27:35.226" v="115" actId="790"/>
          <ac:spMkLst>
            <pc:docMk/>
            <pc:sldMk cId="1739606208" sldId="384"/>
            <ac:spMk id="7" creationId="{00000000-0000-0000-0000-000000000000}"/>
          </ac:spMkLst>
        </pc:spChg>
        <pc:spChg chg="mod">
          <ac:chgData name="Dion3, Alain (SPAC/PSPC) (il-lui / he-him)" userId="b5972ad0-fee1-4393-9fd4-8bc589782ac7" providerId="ADAL" clId="{11337BFD-E3D7-41B9-A199-91FA1B1A9C65}" dt="2024-09-24T17:27:35.226" v="115" actId="790"/>
          <ac:spMkLst>
            <pc:docMk/>
            <pc:sldMk cId="1739606208" sldId="384"/>
            <ac:spMk id="8" creationId="{00000000-0000-0000-0000-000000000000}"/>
          </ac:spMkLst>
        </pc:spChg>
        <pc:spChg chg="mod">
          <ac:chgData name="Dion3, Alain (SPAC/PSPC) (il-lui / he-him)" userId="b5972ad0-fee1-4393-9fd4-8bc589782ac7" providerId="ADAL" clId="{11337BFD-E3D7-41B9-A199-91FA1B1A9C65}" dt="2024-09-24T17:27:35.226" v="115" actId="790"/>
          <ac:spMkLst>
            <pc:docMk/>
            <pc:sldMk cId="1739606208" sldId="384"/>
            <ac:spMk id="9" creationId="{00000000-0000-0000-0000-000000000000}"/>
          </ac:spMkLst>
        </pc:spChg>
        <pc:picChg chg="mod">
          <ac:chgData name="Dion3, Alain (SPAC/PSPC) (il-lui / he-him)" userId="b5972ad0-fee1-4393-9fd4-8bc589782ac7" providerId="ADAL" clId="{11337BFD-E3D7-41B9-A199-91FA1B1A9C65}" dt="2024-09-24T17:24:28.797" v="111" actId="14826"/>
          <ac:picMkLst>
            <pc:docMk/>
            <pc:sldMk cId="1739606208" sldId="384"/>
            <ac:picMk id="13" creationId="{00000000-0000-0000-0000-000000000000}"/>
          </ac:picMkLst>
        </pc:picChg>
        <pc:picChg chg="mod">
          <ac:chgData name="Dion3, Alain (SPAC/PSPC) (il-lui / he-him)" userId="b5972ad0-fee1-4393-9fd4-8bc589782ac7" providerId="ADAL" clId="{11337BFD-E3D7-41B9-A199-91FA1B1A9C65}" dt="2024-09-24T17:24:49.714" v="112" actId="14826"/>
          <ac:picMkLst>
            <pc:docMk/>
            <pc:sldMk cId="1739606208" sldId="384"/>
            <ac:picMk id="17" creationId="{89CA9733-78EF-5F49-81C1-064DE89D5260}"/>
          </ac:picMkLst>
        </pc:picChg>
      </pc:sldChg>
      <pc:sldChg chg="modSp mod modCm">
        <pc:chgData name="Dion3, Alain (SPAC/PSPC) (il-lui / he-him)" userId="b5972ad0-fee1-4393-9fd4-8bc589782ac7" providerId="ADAL" clId="{11337BFD-E3D7-41B9-A199-91FA1B1A9C65}" dt="2024-09-24T17:45:43.152" v="552" actId="20577"/>
        <pc:sldMkLst>
          <pc:docMk/>
          <pc:sldMk cId="3291831031" sldId="4970"/>
        </pc:sldMkLst>
        <pc:spChg chg="mod">
          <ac:chgData name="Dion3, Alain (SPAC/PSPC) (il-lui / he-him)" userId="b5972ad0-fee1-4393-9fd4-8bc589782ac7" providerId="ADAL" clId="{11337BFD-E3D7-41B9-A199-91FA1B1A9C65}" dt="2024-09-24T17:45:43.152" v="552" actId="20577"/>
          <ac:spMkLst>
            <pc:docMk/>
            <pc:sldMk cId="3291831031" sldId="4970"/>
            <ac:spMk id="5" creationId="{01D17C2E-1874-EFC6-7AB4-17907C26FC55}"/>
          </ac:spMkLst>
        </pc:spChg>
        <pc:extLst>
          <p:ext xmlns:p="http://schemas.openxmlformats.org/presentationml/2006/main" uri="{D6D511B9-2390-475A-947B-AFAB55BFBCF1}">
            <pc226:cmChg xmlns:pc226="http://schemas.microsoft.com/office/powerpoint/2022/06/main/command" chg="mod">
              <pc226:chgData name="Dion3, Alain (SPAC/PSPC) (il-lui / he-him)" userId="b5972ad0-fee1-4393-9fd4-8bc589782ac7" providerId="ADAL" clId="{11337BFD-E3D7-41B9-A199-91FA1B1A9C65}" dt="2024-09-24T17:45:43.152" v="552" actId="20577"/>
              <pc2:cmMkLst xmlns:pc2="http://schemas.microsoft.com/office/powerpoint/2019/9/main/command">
                <pc:docMk/>
                <pc:sldMk cId="3291831031" sldId="4970"/>
                <pc2:cmMk id="{6CF76DA5-004D-4338-9914-B6FFCDA04421}"/>
              </pc2:cmMkLst>
            </pc226:cmChg>
          </p:ext>
        </pc:extLst>
      </pc:sldChg>
      <pc:sldChg chg="modSp mod">
        <pc:chgData name="Dion3, Alain (SPAC/PSPC) (il-lui / he-him)" userId="b5972ad0-fee1-4393-9fd4-8bc589782ac7" providerId="ADAL" clId="{11337BFD-E3D7-41B9-A199-91FA1B1A9C65}" dt="2024-09-25T14:30:22.054" v="3135" actId="20577"/>
        <pc:sldMkLst>
          <pc:docMk/>
          <pc:sldMk cId="2596829570" sldId="4982"/>
        </pc:sldMkLst>
        <pc:spChg chg="mod">
          <ac:chgData name="Dion3, Alain (SPAC/PSPC) (il-lui / he-him)" userId="b5972ad0-fee1-4393-9fd4-8bc589782ac7" providerId="ADAL" clId="{11337BFD-E3D7-41B9-A199-91FA1B1A9C65}" dt="2024-09-25T13:16:05.445" v="1145" actId="20577"/>
          <ac:spMkLst>
            <pc:docMk/>
            <pc:sldMk cId="2596829570" sldId="4982"/>
            <ac:spMk id="2" creationId="{4E19599B-E171-4EA1-B1F2-58CE89F0BBFE}"/>
          </ac:spMkLst>
        </pc:spChg>
        <pc:spChg chg="mod">
          <ac:chgData name="Dion3, Alain (SPAC/PSPC) (il-lui / he-him)" userId="b5972ad0-fee1-4393-9fd4-8bc589782ac7" providerId="ADAL" clId="{11337BFD-E3D7-41B9-A199-91FA1B1A9C65}" dt="2024-09-25T14:22:30.314" v="2759" actId="207"/>
          <ac:spMkLst>
            <pc:docMk/>
            <pc:sldMk cId="2596829570" sldId="4982"/>
            <ac:spMk id="3" creationId="{A71F5852-9AB6-6BDD-2638-DBBA43929939}"/>
          </ac:spMkLst>
        </pc:spChg>
        <pc:spChg chg="mod">
          <ac:chgData name="Dion3, Alain (SPAC/PSPC) (il-lui / he-him)" userId="b5972ad0-fee1-4393-9fd4-8bc589782ac7" providerId="ADAL" clId="{11337BFD-E3D7-41B9-A199-91FA1B1A9C65}" dt="2024-09-25T13:20:27.450" v="1264" actId="313"/>
          <ac:spMkLst>
            <pc:docMk/>
            <pc:sldMk cId="2596829570" sldId="4982"/>
            <ac:spMk id="5" creationId="{8A7C6AC9-D77C-1EA3-9D55-5A882B66A0C4}"/>
          </ac:spMkLst>
        </pc:spChg>
        <pc:spChg chg="mod">
          <ac:chgData name="Dion3, Alain (SPAC/PSPC) (il-lui / he-him)" userId="b5972ad0-fee1-4393-9fd4-8bc589782ac7" providerId="ADAL" clId="{11337BFD-E3D7-41B9-A199-91FA1B1A9C65}" dt="2024-09-25T14:30:09.625" v="3133" actId="20577"/>
          <ac:spMkLst>
            <pc:docMk/>
            <pc:sldMk cId="2596829570" sldId="4982"/>
            <ac:spMk id="8" creationId="{C0783F85-44B9-6B2E-9AC1-6C51D9F2A3C5}"/>
          </ac:spMkLst>
        </pc:spChg>
        <pc:spChg chg="mod">
          <ac:chgData name="Dion3, Alain (SPAC/PSPC) (il-lui / he-him)" userId="b5972ad0-fee1-4393-9fd4-8bc589782ac7" providerId="ADAL" clId="{11337BFD-E3D7-41B9-A199-91FA1B1A9C65}" dt="2024-09-25T13:19:34.454" v="1239" actId="1076"/>
          <ac:spMkLst>
            <pc:docMk/>
            <pc:sldMk cId="2596829570" sldId="4982"/>
            <ac:spMk id="9" creationId="{55577FFA-8F61-3047-62C7-50FC15DCAAAF}"/>
          </ac:spMkLst>
        </pc:spChg>
        <pc:spChg chg="mod">
          <ac:chgData name="Dion3, Alain (SPAC/PSPC) (il-lui / he-him)" userId="b5972ad0-fee1-4393-9fd4-8bc589782ac7" providerId="ADAL" clId="{11337BFD-E3D7-41B9-A199-91FA1B1A9C65}" dt="2024-09-25T13:20:00.687" v="1242" actId="14100"/>
          <ac:spMkLst>
            <pc:docMk/>
            <pc:sldMk cId="2596829570" sldId="4982"/>
            <ac:spMk id="10" creationId="{F5356244-E454-A381-49AA-F13D9D259741}"/>
          </ac:spMkLst>
        </pc:spChg>
        <pc:spChg chg="mod">
          <ac:chgData name="Dion3, Alain (SPAC/PSPC) (il-lui / he-him)" userId="b5972ad0-fee1-4393-9fd4-8bc589782ac7" providerId="ADAL" clId="{11337BFD-E3D7-41B9-A199-91FA1B1A9C65}" dt="2024-09-25T13:20:15.637" v="1263" actId="1076"/>
          <ac:spMkLst>
            <pc:docMk/>
            <pc:sldMk cId="2596829570" sldId="4982"/>
            <ac:spMk id="11" creationId="{461F8034-D0FB-A08D-6BD7-548B9B8C5750}"/>
          </ac:spMkLst>
        </pc:spChg>
        <pc:spChg chg="mod">
          <ac:chgData name="Dion3, Alain (SPAC/PSPC) (il-lui / he-him)" userId="b5972ad0-fee1-4393-9fd4-8bc589782ac7" providerId="ADAL" clId="{11337BFD-E3D7-41B9-A199-91FA1B1A9C65}" dt="2024-09-25T13:16:00.767" v="1140" actId="790"/>
          <ac:spMkLst>
            <pc:docMk/>
            <pc:sldMk cId="2596829570" sldId="4982"/>
            <ac:spMk id="12" creationId="{BAA75EFC-115B-8BE1-1E2D-682B6C764680}"/>
          </ac:spMkLst>
        </pc:spChg>
        <pc:spChg chg="mod">
          <ac:chgData name="Dion3, Alain (SPAC/PSPC) (il-lui / he-him)" userId="b5972ad0-fee1-4393-9fd4-8bc589782ac7" providerId="ADAL" clId="{11337BFD-E3D7-41B9-A199-91FA1B1A9C65}" dt="2024-09-25T13:16:00.767" v="1140" actId="790"/>
          <ac:spMkLst>
            <pc:docMk/>
            <pc:sldMk cId="2596829570" sldId="4982"/>
            <ac:spMk id="13" creationId="{C5E4DAD6-B632-39F4-B395-A2409D2B424B}"/>
          </ac:spMkLst>
        </pc:spChg>
        <pc:spChg chg="mod">
          <ac:chgData name="Dion3, Alain (SPAC/PSPC) (il-lui / he-him)" userId="b5972ad0-fee1-4393-9fd4-8bc589782ac7" providerId="ADAL" clId="{11337BFD-E3D7-41B9-A199-91FA1B1A9C65}" dt="2024-09-25T13:16:00.767" v="1140" actId="790"/>
          <ac:spMkLst>
            <pc:docMk/>
            <pc:sldMk cId="2596829570" sldId="4982"/>
            <ac:spMk id="14" creationId="{573BD4BD-0BEA-A685-6D11-DEBE783C9674}"/>
          </ac:spMkLst>
        </pc:spChg>
        <pc:spChg chg="mod">
          <ac:chgData name="Dion3, Alain (SPAC/PSPC) (il-lui / he-him)" userId="b5972ad0-fee1-4393-9fd4-8bc589782ac7" providerId="ADAL" clId="{11337BFD-E3D7-41B9-A199-91FA1B1A9C65}" dt="2024-09-25T14:30:11.265" v="3134" actId="20577"/>
          <ac:spMkLst>
            <pc:docMk/>
            <pc:sldMk cId="2596829570" sldId="4982"/>
            <ac:spMk id="15" creationId="{B569864E-ECEF-A689-7900-883DBA116132}"/>
          </ac:spMkLst>
        </pc:spChg>
        <pc:spChg chg="mod">
          <ac:chgData name="Dion3, Alain (SPAC/PSPC) (il-lui / he-him)" userId="b5972ad0-fee1-4393-9fd4-8bc589782ac7" providerId="ADAL" clId="{11337BFD-E3D7-41B9-A199-91FA1B1A9C65}" dt="2024-09-25T14:30:22.054" v="3135" actId="20577"/>
          <ac:spMkLst>
            <pc:docMk/>
            <pc:sldMk cId="2596829570" sldId="4982"/>
            <ac:spMk id="16" creationId="{B4568516-3C49-3DCF-FAFD-A60EA280E05C}"/>
          </ac:spMkLst>
        </pc:spChg>
        <pc:spChg chg="mod">
          <ac:chgData name="Dion3, Alain (SPAC/PSPC) (il-lui / he-him)" userId="b5972ad0-fee1-4393-9fd4-8bc589782ac7" providerId="ADAL" clId="{11337BFD-E3D7-41B9-A199-91FA1B1A9C65}" dt="2024-09-25T13:16:00.767" v="1140" actId="790"/>
          <ac:spMkLst>
            <pc:docMk/>
            <pc:sldMk cId="2596829570" sldId="4982"/>
            <ac:spMk id="18" creationId="{FE3142CD-FEC2-4D43-745E-9D831162FB5D}"/>
          </ac:spMkLst>
        </pc:spChg>
        <pc:spChg chg="mod">
          <ac:chgData name="Dion3, Alain (SPAC/PSPC) (il-lui / he-him)" userId="b5972ad0-fee1-4393-9fd4-8bc589782ac7" providerId="ADAL" clId="{11337BFD-E3D7-41B9-A199-91FA1B1A9C65}" dt="2024-09-25T13:16:00.767" v="1140" actId="790"/>
          <ac:spMkLst>
            <pc:docMk/>
            <pc:sldMk cId="2596829570" sldId="4982"/>
            <ac:spMk id="28" creationId="{2C2A2606-D5ED-BDA7-7BD5-1EAD8684DC35}"/>
          </ac:spMkLst>
        </pc:spChg>
      </pc:sldChg>
      <pc:sldChg chg="modSp mod">
        <pc:chgData name="Dion3, Alain (SPAC/PSPC) (il-lui / he-him)" userId="b5972ad0-fee1-4393-9fd4-8bc589782ac7" providerId="ADAL" clId="{11337BFD-E3D7-41B9-A199-91FA1B1A9C65}" dt="2024-09-25T13:44:57.169" v="2077" actId="313"/>
        <pc:sldMkLst>
          <pc:docMk/>
          <pc:sldMk cId="3906691127" sldId="5117"/>
        </pc:sldMkLst>
        <pc:spChg chg="mod">
          <ac:chgData name="Dion3, Alain (SPAC/PSPC) (il-lui / he-him)" userId="b5972ad0-fee1-4393-9fd4-8bc589782ac7" providerId="ADAL" clId="{11337BFD-E3D7-41B9-A199-91FA1B1A9C65}" dt="2024-09-25T11:55:00.435" v="866" actId="790"/>
          <ac:spMkLst>
            <pc:docMk/>
            <pc:sldMk cId="3906691127" sldId="5117"/>
            <ac:spMk id="2" creationId="{4E19599B-E171-4EA1-B1F2-58CE89F0BBFE}"/>
          </ac:spMkLst>
        </pc:spChg>
        <pc:spChg chg="mod">
          <ac:chgData name="Dion3, Alain (SPAC/PSPC) (il-lui / he-him)" userId="b5972ad0-fee1-4393-9fd4-8bc589782ac7" providerId="ADAL" clId="{11337BFD-E3D7-41B9-A199-91FA1B1A9C65}" dt="2024-09-25T11:55:00.435" v="866" actId="790"/>
          <ac:spMkLst>
            <pc:docMk/>
            <pc:sldMk cId="3906691127" sldId="5117"/>
            <ac:spMk id="9" creationId="{9C13BEFD-4971-AFB7-A652-24976C312749}"/>
          </ac:spMkLst>
        </pc:spChg>
        <pc:spChg chg="mod">
          <ac:chgData name="Dion3, Alain (SPAC/PSPC) (il-lui / he-him)" userId="b5972ad0-fee1-4393-9fd4-8bc589782ac7" providerId="ADAL" clId="{11337BFD-E3D7-41B9-A199-91FA1B1A9C65}" dt="2024-09-25T11:55:00.435" v="866" actId="790"/>
          <ac:spMkLst>
            <pc:docMk/>
            <pc:sldMk cId="3906691127" sldId="5117"/>
            <ac:spMk id="16" creationId="{97ED8F27-27B5-4479-AA87-F401F33027F7}"/>
          </ac:spMkLst>
        </pc:spChg>
        <pc:spChg chg="mod">
          <ac:chgData name="Dion3, Alain (SPAC/PSPC) (il-lui / he-him)" userId="b5972ad0-fee1-4393-9fd4-8bc589782ac7" providerId="ADAL" clId="{11337BFD-E3D7-41B9-A199-91FA1B1A9C65}" dt="2024-09-25T13:44:57.169" v="2077" actId="313"/>
          <ac:spMkLst>
            <pc:docMk/>
            <pc:sldMk cId="3906691127" sldId="5117"/>
            <ac:spMk id="20" creationId="{0E60DEAD-E096-2E29-2E9C-0AA1755E06AA}"/>
          </ac:spMkLst>
        </pc:spChg>
        <pc:spChg chg="mod">
          <ac:chgData name="Dion3, Alain (SPAC/PSPC) (il-lui / he-him)" userId="b5972ad0-fee1-4393-9fd4-8bc589782ac7" providerId="ADAL" clId="{11337BFD-E3D7-41B9-A199-91FA1B1A9C65}" dt="2024-09-25T11:55:00.435" v="866" actId="790"/>
          <ac:spMkLst>
            <pc:docMk/>
            <pc:sldMk cId="3906691127" sldId="5117"/>
            <ac:spMk id="21" creationId="{77DF79D3-05A8-B4D9-6F20-59AAA9199FCD}"/>
          </ac:spMkLst>
        </pc:spChg>
        <pc:spChg chg="mod">
          <ac:chgData name="Dion3, Alain (SPAC/PSPC) (il-lui / he-him)" userId="b5972ad0-fee1-4393-9fd4-8bc589782ac7" providerId="ADAL" clId="{11337BFD-E3D7-41B9-A199-91FA1B1A9C65}" dt="2024-09-25T11:55:00.435" v="866" actId="790"/>
          <ac:spMkLst>
            <pc:docMk/>
            <pc:sldMk cId="3906691127" sldId="5117"/>
            <ac:spMk id="22" creationId="{2DD5606F-E48C-4CC8-86BB-BA5810F30E4A}"/>
          </ac:spMkLst>
        </pc:spChg>
        <pc:spChg chg="mod">
          <ac:chgData name="Dion3, Alain (SPAC/PSPC) (il-lui / he-him)" userId="b5972ad0-fee1-4393-9fd4-8bc589782ac7" providerId="ADAL" clId="{11337BFD-E3D7-41B9-A199-91FA1B1A9C65}" dt="2024-09-25T11:55:00.435" v="866" actId="790"/>
          <ac:spMkLst>
            <pc:docMk/>
            <pc:sldMk cId="3906691127" sldId="5117"/>
            <ac:spMk id="23" creationId="{0ACAB80C-AB1E-AA1F-8904-0AB0232294E0}"/>
          </ac:spMkLst>
        </pc:spChg>
        <pc:spChg chg="mod">
          <ac:chgData name="Dion3, Alain (SPAC/PSPC) (il-lui / he-him)" userId="b5972ad0-fee1-4393-9fd4-8bc589782ac7" providerId="ADAL" clId="{11337BFD-E3D7-41B9-A199-91FA1B1A9C65}" dt="2024-09-25T11:55:00.435" v="866" actId="790"/>
          <ac:spMkLst>
            <pc:docMk/>
            <pc:sldMk cId="3906691127" sldId="5117"/>
            <ac:spMk id="24" creationId="{8532C72A-27D4-24E0-C0AF-496E308BCF43}"/>
          </ac:spMkLst>
        </pc:spChg>
        <pc:spChg chg="mod">
          <ac:chgData name="Dion3, Alain (SPAC/PSPC) (il-lui / he-him)" userId="b5972ad0-fee1-4393-9fd4-8bc589782ac7" providerId="ADAL" clId="{11337BFD-E3D7-41B9-A199-91FA1B1A9C65}" dt="2024-09-25T11:55:00.435" v="866" actId="790"/>
          <ac:spMkLst>
            <pc:docMk/>
            <pc:sldMk cId="3906691127" sldId="5117"/>
            <ac:spMk id="25" creationId="{4C7E317A-946A-7F7C-D66F-82E48906C988}"/>
          </ac:spMkLst>
        </pc:spChg>
        <pc:picChg chg="mod">
          <ac:chgData name="Dion3, Alain (SPAC/PSPC) (il-lui / he-him)" userId="b5972ad0-fee1-4393-9fd4-8bc589782ac7" providerId="ADAL" clId="{11337BFD-E3D7-41B9-A199-91FA1B1A9C65}" dt="2024-09-25T11:32:43.009" v="671" actId="1076"/>
          <ac:picMkLst>
            <pc:docMk/>
            <pc:sldMk cId="3906691127" sldId="5117"/>
            <ac:picMk id="26" creationId="{C67DC991-7B60-A85E-610C-F51864948B84}"/>
          </ac:picMkLst>
        </pc:picChg>
        <pc:picChg chg="mod">
          <ac:chgData name="Dion3, Alain (SPAC/PSPC) (il-lui / he-him)" userId="b5972ad0-fee1-4393-9fd4-8bc589782ac7" providerId="ADAL" clId="{11337BFD-E3D7-41B9-A199-91FA1B1A9C65}" dt="2024-09-25T11:32:43.009" v="671" actId="1076"/>
          <ac:picMkLst>
            <pc:docMk/>
            <pc:sldMk cId="3906691127" sldId="5117"/>
            <ac:picMk id="28" creationId="{27011676-9DF1-84C3-CE52-034EB1AD9D8B}"/>
          </ac:picMkLst>
        </pc:picChg>
        <pc:picChg chg="mod">
          <ac:chgData name="Dion3, Alain (SPAC/PSPC) (il-lui / he-him)" userId="b5972ad0-fee1-4393-9fd4-8bc589782ac7" providerId="ADAL" clId="{11337BFD-E3D7-41B9-A199-91FA1B1A9C65}" dt="2024-09-25T11:32:43.009" v="671" actId="1076"/>
          <ac:picMkLst>
            <pc:docMk/>
            <pc:sldMk cId="3906691127" sldId="5117"/>
            <ac:picMk id="1027" creationId="{205E85BC-F4A7-AD10-0DFA-3A2936F86512}"/>
          </ac:picMkLst>
        </pc:picChg>
        <pc:picChg chg="mod">
          <ac:chgData name="Dion3, Alain (SPAC/PSPC) (il-lui / he-him)" userId="b5972ad0-fee1-4393-9fd4-8bc589782ac7" providerId="ADAL" clId="{11337BFD-E3D7-41B9-A199-91FA1B1A9C65}" dt="2024-09-25T11:32:43.009" v="671" actId="1076"/>
          <ac:picMkLst>
            <pc:docMk/>
            <pc:sldMk cId="3906691127" sldId="5117"/>
            <ac:picMk id="1029" creationId="{605596D4-F5D2-D65A-583C-0E58B02AC2AB}"/>
          </ac:picMkLst>
        </pc:picChg>
        <pc:picChg chg="mod">
          <ac:chgData name="Dion3, Alain (SPAC/PSPC) (il-lui / he-him)" userId="b5972ad0-fee1-4393-9fd4-8bc589782ac7" providerId="ADAL" clId="{11337BFD-E3D7-41B9-A199-91FA1B1A9C65}" dt="2024-09-25T11:33:35.567" v="679" actId="1076"/>
          <ac:picMkLst>
            <pc:docMk/>
            <pc:sldMk cId="3906691127" sldId="5117"/>
            <ac:picMk id="1035" creationId="{C277FB2B-259B-75D9-728C-84976863773D}"/>
          </ac:picMkLst>
        </pc:picChg>
        <pc:picChg chg="mod">
          <ac:chgData name="Dion3, Alain (SPAC/PSPC) (il-lui / he-him)" userId="b5972ad0-fee1-4393-9fd4-8bc589782ac7" providerId="ADAL" clId="{11337BFD-E3D7-41B9-A199-91FA1B1A9C65}" dt="2024-09-25T11:33:35.567" v="679" actId="1076"/>
          <ac:picMkLst>
            <pc:docMk/>
            <pc:sldMk cId="3906691127" sldId="5117"/>
            <ac:picMk id="1037" creationId="{BF262DFE-6639-4BF2-06EE-C82E7BFF5A2F}"/>
          </ac:picMkLst>
        </pc:picChg>
        <pc:picChg chg="mod">
          <ac:chgData name="Dion3, Alain (SPAC/PSPC) (il-lui / he-him)" userId="b5972ad0-fee1-4393-9fd4-8bc589782ac7" providerId="ADAL" clId="{11337BFD-E3D7-41B9-A199-91FA1B1A9C65}" dt="2024-09-25T11:33:35.567" v="679" actId="1076"/>
          <ac:picMkLst>
            <pc:docMk/>
            <pc:sldMk cId="3906691127" sldId="5117"/>
            <ac:picMk id="1043" creationId="{A2D69802-814B-1CA6-457C-BF8359D6D297}"/>
          </ac:picMkLst>
        </pc:picChg>
        <pc:picChg chg="mod">
          <ac:chgData name="Dion3, Alain (SPAC/PSPC) (il-lui / he-him)" userId="b5972ad0-fee1-4393-9fd4-8bc589782ac7" providerId="ADAL" clId="{11337BFD-E3D7-41B9-A199-91FA1B1A9C65}" dt="2024-09-25T11:33:35.567" v="679" actId="1076"/>
          <ac:picMkLst>
            <pc:docMk/>
            <pc:sldMk cId="3906691127" sldId="5117"/>
            <ac:picMk id="1045" creationId="{1B9CA938-13F3-3C5E-0508-D980D1FC7FC8}"/>
          </ac:picMkLst>
        </pc:picChg>
      </pc:sldChg>
      <pc:sldChg chg="modSp mod">
        <pc:chgData name="Dion3, Alain (SPAC/PSPC) (il-lui / he-him)" userId="b5972ad0-fee1-4393-9fd4-8bc589782ac7" providerId="ADAL" clId="{11337BFD-E3D7-41B9-A199-91FA1B1A9C65}" dt="2024-09-25T15:01:54.970" v="3784" actId="1076"/>
        <pc:sldMkLst>
          <pc:docMk/>
          <pc:sldMk cId="311838767" sldId="5119"/>
        </pc:sldMkLst>
        <pc:spChg chg="mod">
          <ac:chgData name="Dion3, Alain (SPAC/PSPC) (il-lui / he-him)" userId="b5972ad0-fee1-4393-9fd4-8bc589782ac7" providerId="ADAL" clId="{11337BFD-E3D7-41B9-A199-91FA1B1A9C65}" dt="2024-09-25T14:33:59.701" v="3251" actId="790"/>
          <ac:spMkLst>
            <pc:docMk/>
            <pc:sldMk cId="311838767" sldId="5119"/>
            <ac:spMk id="2" creationId="{4E19599B-E171-4EA1-B1F2-58CE89F0BBFE}"/>
          </ac:spMkLst>
        </pc:spChg>
        <pc:spChg chg="mod">
          <ac:chgData name="Dion3, Alain (SPAC/PSPC) (il-lui / he-him)" userId="b5972ad0-fee1-4393-9fd4-8bc589782ac7" providerId="ADAL" clId="{11337BFD-E3D7-41B9-A199-91FA1B1A9C65}" dt="2024-09-25T15:01:54.970" v="3784" actId="1076"/>
          <ac:spMkLst>
            <pc:docMk/>
            <pc:sldMk cId="311838767" sldId="5119"/>
            <ac:spMk id="3" creationId="{7558D609-B321-A2E9-E1C3-F1C09E283537}"/>
          </ac:spMkLst>
        </pc:spChg>
        <pc:spChg chg="mod">
          <ac:chgData name="Dion3, Alain (SPAC/PSPC) (il-lui / he-him)" userId="b5972ad0-fee1-4393-9fd4-8bc589782ac7" providerId="ADAL" clId="{11337BFD-E3D7-41B9-A199-91FA1B1A9C65}" dt="2024-09-25T14:53:10.789" v="3409" actId="20577"/>
          <ac:spMkLst>
            <pc:docMk/>
            <pc:sldMk cId="311838767" sldId="5119"/>
            <ac:spMk id="11" creationId="{F1E3B614-4F38-1A3B-FDF9-E4129B1437D7}"/>
          </ac:spMkLst>
        </pc:spChg>
        <pc:spChg chg="mod">
          <ac:chgData name="Dion3, Alain (SPAC/PSPC) (il-lui / he-him)" userId="b5972ad0-fee1-4393-9fd4-8bc589782ac7" providerId="ADAL" clId="{11337BFD-E3D7-41B9-A199-91FA1B1A9C65}" dt="2024-09-25T14:53:27.915" v="3410"/>
          <ac:spMkLst>
            <pc:docMk/>
            <pc:sldMk cId="311838767" sldId="5119"/>
            <ac:spMk id="12" creationId="{5FBEE35E-7AF9-380F-183A-4D3A2FC65712}"/>
          </ac:spMkLst>
        </pc:spChg>
      </pc:sldChg>
      <pc:sldChg chg="modSp mod">
        <pc:chgData name="Dion3, Alain (SPAC/PSPC) (il-lui / he-him)" userId="b5972ad0-fee1-4393-9fd4-8bc589782ac7" providerId="ADAL" clId="{11337BFD-E3D7-41B9-A199-91FA1B1A9C65}" dt="2024-09-25T15:01:18.992" v="3776" actId="1076"/>
        <pc:sldMkLst>
          <pc:docMk/>
          <pc:sldMk cId="1446334206" sldId="5123"/>
        </pc:sldMkLst>
        <pc:spChg chg="mod">
          <ac:chgData name="Dion3, Alain (SPAC/PSPC) (il-lui / he-him)" userId="b5972ad0-fee1-4393-9fd4-8bc589782ac7" providerId="ADAL" clId="{11337BFD-E3D7-41B9-A199-91FA1B1A9C65}" dt="2024-09-25T13:53:30.542" v="2177" actId="790"/>
          <ac:spMkLst>
            <pc:docMk/>
            <pc:sldMk cId="1446334206" sldId="5123"/>
            <ac:spMk id="2" creationId="{4E19599B-E171-4EA1-B1F2-58CE89F0BBFE}"/>
          </ac:spMkLst>
        </pc:spChg>
        <pc:spChg chg="mod">
          <ac:chgData name="Dion3, Alain (SPAC/PSPC) (il-lui / he-him)" userId="b5972ad0-fee1-4393-9fd4-8bc589782ac7" providerId="ADAL" clId="{11337BFD-E3D7-41B9-A199-91FA1B1A9C65}" dt="2024-09-25T14:22:22.508" v="2758" actId="207"/>
          <ac:spMkLst>
            <pc:docMk/>
            <pc:sldMk cId="1446334206" sldId="5123"/>
            <ac:spMk id="3" creationId="{C5A5126D-170B-0B90-EDC7-45C7C4C1313C}"/>
          </ac:spMkLst>
        </pc:spChg>
        <pc:spChg chg="mod">
          <ac:chgData name="Dion3, Alain (SPAC/PSPC) (il-lui / he-him)" userId="b5972ad0-fee1-4393-9fd4-8bc589782ac7" providerId="ADAL" clId="{11337BFD-E3D7-41B9-A199-91FA1B1A9C65}" dt="2024-09-25T15:01:18.992" v="3776" actId="1076"/>
          <ac:spMkLst>
            <pc:docMk/>
            <pc:sldMk cId="1446334206" sldId="5123"/>
            <ac:spMk id="4" creationId="{39FAFA83-1BC9-13D4-429E-4DBC9A742FC7}"/>
          </ac:spMkLst>
        </pc:spChg>
        <pc:spChg chg="mod">
          <ac:chgData name="Dion3, Alain (SPAC/PSPC) (il-lui / he-him)" userId="b5972ad0-fee1-4393-9fd4-8bc589782ac7" providerId="ADAL" clId="{11337BFD-E3D7-41B9-A199-91FA1B1A9C65}" dt="2024-09-25T14:02:49.794" v="2316" actId="20577"/>
          <ac:spMkLst>
            <pc:docMk/>
            <pc:sldMk cId="1446334206" sldId="5123"/>
            <ac:spMk id="8" creationId="{E5F4A713-621F-EE21-71EF-CE5763A8770E}"/>
          </ac:spMkLst>
        </pc:spChg>
      </pc:sldChg>
      <pc:sldChg chg="modSp mod">
        <pc:chgData name="Dion3, Alain (SPAC/PSPC) (il-lui / he-him)" userId="b5972ad0-fee1-4393-9fd4-8bc589782ac7" providerId="ADAL" clId="{11337BFD-E3D7-41B9-A199-91FA1B1A9C65}" dt="2024-09-25T17:31:42.616" v="3818" actId="20577"/>
        <pc:sldMkLst>
          <pc:docMk/>
          <pc:sldMk cId="3814123968" sldId="5125"/>
        </pc:sldMkLst>
        <pc:spChg chg="mod">
          <ac:chgData name="Dion3, Alain (SPAC/PSPC) (il-lui / he-him)" userId="b5972ad0-fee1-4393-9fd4-8bc589782ac7" providerId="ADAL" clId="{11337BFD-E3D7-41B9-A199-91FA1B1A9C65}" dt="2024-09-25T17:25:55.065" v="3796" actId="790"/>
          <ac:spMkLst>
            <pc:docMk/>
            <pc:sldMk cId="3814123968" sldId="5125"/>
            <ac:spMk id="2" creationId="{4E19599B-E171-4EA1-B1F2-58CE89F0BBFE}"/>
          </ac:spMkLst>
        </pc:spChg>
        <pc:spChg chg="mod">
          <ac:chgData name="Dion3, Alain (SPAC/PSPC) (il-lui / he-him)" userId="b5972ad0-fee1-4393-9fd4-8bc589782ac7" providerId="ADAL" clId="{11337BFD-E3D7-41B9-A199-91FA1B1A9C65}" dt="2024-09-25T17:25:55.065" v="3796" actId="790"/>
          <ac:spMkLst>
            <pc:docMk/>
            <pc:sldMk cId="3814123968" sldId="5125"/>
            <ac:spMk id="3" creationId="{0B2706FB-F40E-4471-46BE-44C1704EC946}"/>
          </ac:spMkLst>
        </pc:spChg>
        <pc:spChg chg="mod">
          <ac:chgData name="Dion3, Alain (SPAC/PSPC) (il-lui / he-him)" userId="b5972ad0-fee1-4393-9fd4-8bc589782ac7" providerId="ADAL" clId="{11337BFD-E3D7-41B9-A199-91FA1B1A9C65}" dt="2024-09-25T17:31:42.616" v="3818" actId="20577"/>
          <ac:spMkLst>
            <pc:docMk/>
            <pc:sldMk cId="3814123968" sldId="5125"/>
            <ac:spMk id="17" creationId="{9156A4A9-EBAF-7131-5359-99AA38F4DEBD}"/>
          </ac:spMkLst>
        </pc:spChg>
      </pc:sldChg>
      <pc:sldChg chg="modSp mod">
        <pc:chgData name="Dion3, Alain (SPAC/PSPC) (il-lui / he-him)" userId="b5972ad0-fee1-4393-9fd4-8bc589782ac7" providerId="ADAL" clId="{11337BFD-E3D7-41B9-A199-91FA1B1A9C65}" dt="2024-09-25T13:35:20.713" v="1877" actId="20577"/>
        <pc:sldMkLst>
          <pc:docMk/>
          <pc:sldMk cId="3497365219" sldId="5127"/>
        </pc:sldMkLst>
        <pc:spChg chg="mod">
          <ac:chgData name="Dion3, Alain (SPAC/PSPC) (il-lui / he-him)" userId="b5972ad0-fee1-4393-9fd4-8bc589782ac7" providerId="ADAL" clId="{11337BFD-E3D7-41B9-A199-91FA1B1A9C65}" dt="2024-09-25T13:26:55.394" v="1639" actId="790"/>
          <ac:spMkLst>
            <pc:docMk/>
            <pc:sldMk cId="3497365219" sldId="5127"/>
            <ac:spMk id="2" creationId="{4E19599B-E171-4EA1-B1F2-58CE89F0BBFE}"/>
          </ac:spMkLst>
        </pc:spChg>
        <pc:spChg chg="mod">
          <ac:chgData name="Dion3, Alain (SPAC/PSPC) (il-lui / he-him)" userId="b5972ad0-fee1-4393-9fd4-8bc589782ac7" providerId="ADAL" clId="{11337BFD-E3D7-41B9-A199-91FA1B1A9C65}" dt="2024-09-25T13:35:20.713" v="1877" actId="20577"/>
          <ac:spMkLst>
            <pc:docMk/>
            <pc:sldMk cId="3497365219" sldId="5127"/>
            <ac:spMk id="4" creationId="{34CB0CD0-8671-EF87-10EC-CD2E6A017891}"/>
          </ac:spMkLst>
        </pc:spChg>
      </pc:sldChg>
      <pc:sldChg chg="modSp mod">
        <pc:chgData name="Dion3, Alain (SPAC/PSPC) (il-lui / he-him)" userId="b5972ad0-fee1-4393-9fd4-8bc589782ac7" providerId="ADAL" clId="{11337BFD-E3D7-41B9-A199-91FA1B1A9C65}" dt="2024-09-25T15:01:35.746" v="3780" actId="1076"/>
        <pc:sldMkLst>
          <pc:docMk/>
          <pc:sldMk cId="2042347679" sldId="5128"/>
        </pc:sldMkLst>
        <pc:spChg chg="mod">
          <ac:chgData name="Dion3, Alain (SPAC/PSPC) (il-lui / he-him)" userId="b5972ad0-fee1-4393-9fd4-8bc589782ac7" providerId="ADAL" clId="{11337BFD-E3D7-41B9-A199-91FA1B1A9C65}" dt="2024-09-25T14:32:57.220" v="3215" actId="20577"/>
          <ac:spMkLst>
            <pc:docMk/>
            <pc:sldMk cId="2042347679" sldId="5128"/>
            <ac:spMk id="2" creationId="{4E19599B-E171-4EA1-B1F2-58CE89F0BBFE}"/>
          </ac:spMkLst>
        </pc:spChg>
        <pc:spChg chg="mod">
          <ac:chgData name="Dion3, Alain (SPAC/PSPC) (il-lui / he-him)" userId="b5972ad0-fee1-4393-9fd4-8bc589782ac7" providerId="ADAL" clId="{11337BFD-E3D7-41B9-A199-91FA1B1A9C65}" dt="2024-09-25T15:01:35.746" v="3780" actId="1076"/>
          <ac:spMkLst>
            <pc:docMk/>
            <pc:sldMk cId="2042347679" sldId="5128"/>
            <ac:spMk id="3" creationId="{B178ED3C-126E-FAD6-F17C-F272D41D3985}"/>
          </ac:spMkLst>
        </pc:spChg>
        <pc:spChg chg="mod">
          <ac:chgData name="Dion3, Alain (SPAC/PSPC) (il-lui / he-him)" userId="b5972ad0-fee1-4393-9fd4-8bc589782ac7" providerId="ADAL" clId="{11337BFD-E3D7-41B9-A199-91FA1B1A9C65}" dt="2024-09-25T14:32:17.040" v="3199" actId="20577"/>
          <ac:spMkLst>
            <pc:docMk/>
            <pc:sldMk cId="2042347679" sldId="5128"/>
            <ac:spMk id="8" creationId="{E5F4A713-621F-EE21-71EF-CE5763A8770E}"/>
          </ac:spMkLst>
        </pc:spChg>
        <pc:spChg chg="mod">
          <ac:chgData name="Dion3, Alain (SPAC/PSPC) (il-lui / he-him)" userId="b5972ad0-fee1-4393-9fd4-8bc589782ac7" providerId="ADAL" clId="{11337BFD-E3D7-41B9-A199-91FA1B1A9C65}" dt="2024-09-25T14:21:40.430" v="2755" actId="20577"/>
          <ac:spMkLst>
            <pc:docMk/>
            <pc:sldMk cId="2042347679" sldId="5128"/>
            <ac:spMk id="15" creationId="{53EA4CE1-4C17-15D6-4CB8-B5235112331B}"/>
          </ac:spMkLst>
        </pc:spChg>
      </pc:sldChg>
      <pc:sldChg chg="modSp mod">
        <pc:chgData name="Dion3, Alain (SPAC/PSPC) (il-lui / he-him)" userId="b5972ad0-fee1-4393-9fd4-8bc589782ac7" providerId="ADAL" clId="{11337BFD-E3D7-41B9-A199-91FA1B1A9C65}" dt="2024-09-25T18:19:39.288" v="4507" actId="313"/>
        <pc:sldMkLst>
          <pc:docMk/>
          <pc:sldMk cId="2909271393" sldId="5133"/>
        </pc:sldMkLst>
        <pc:spChg chg="mod">
          <ac:chgData name="Dion3, Alain (SPAC/PSPC) (il-lui / he-him)" userId="b5972ad0-fee1-4393-9fd4-8bc589782ac7" providerId="ADAL" clId="{11337BFD-E3D7-41B9-A199-91FA1B1A9C65}" dt="2024-09-25T18:17:08.927" v="4257" actId="790"/>
          <ac:spMkLst>
            <pc:docMk/>
            <pc:sldMk cId="2909271393" sldId="5133"/>
            <ac:spMk id="2" creationId="{4E19599B-E171-4EA1-B1F2-58CE89F0BBFE}"/>
          </ac:spMkLst>
        </pc:spChg>
        <pc:spChg chg="mod">
          <ac:chgData name="Dion3, Alain (SPAC/PSPC) (il-lui / he-him)" userId="b5972ad0-fee1-4393-9fd4-8bc589782ac7" providerId="ADAL" clId="{11337BFD-E3D7-41B9-A199-91FA1B1A9C65}" dt="2024-09-25T18:17:08.927" v="4257" actId="790"/>
          <ac:spMkLst>
            <pc:docMk/>
            <pc:sldMk cId="2909271393" sldId="5133"/>
            <ac:spMk id="9" creationId="{92C9AC74-45C6-9C77-541C-87942EB32920}"/>
          </ac:spMkLst>
        </pc:spChg>
        <pc:spChg chg="mod">
          <ac:chgData name="Dion3, Alain (SPAC/PSPC) (il-lui / he-him)" userId="b5972ad0-fee1-4393-9fd4-8bc589782ac7" providerId="ADAL" clId="{11337BFD-E3D7-41B9-A199-91FA1B1A9C65}" dt="2024-09-25T18:19:24.678" v="4500" actId="20577"/>
          <ac:spMkLst>
            <pc:docMk/>
            <pc:sldMk cId="2909271393" sldId="5133"/>
            <ac:spMk id="10" creationId="{94AFC9D9-8C77-068D-FC5F-8F21301AC1C5}"/>
          </ac:spMkLst>
        </pc:spChg>
        <pc:spChg chg="mod">
          <ac:chgData name="Dion3, Alain (SPAC/PSPC) (il-lui / he-him)" userId="b5972ad0-fee1-4393-9fd4-8bc589782ac7" providerId="ADAL" clId="{11337BFD-E3D7-41B9-A199-91FA1B1A9C65}" dt="2024-09-25T18:17:08.927" v="4257" actId="790"/>
          <ac:spMkLst>
            <pc:docMk/>
            <pc:sldMk cId="2909271393" sldId="5133"/>
            <ac:spMk id="11" creationId="{DFD074EA-8CBA-FC23-804A-049D26F319AA}"/>
          </ac:spMkLst>
        </pc:spChg>
        <pc:spChg chg="mod">
          <ac:chgData name="Dion3, Alain (SPAC/PSPC) (il-lui / he-him)" userId="b5972ad0-fee1-4393-9fd4-8bc589782ac7" providerId="ADAL" clId="{11337BFD-E3D7-41B9-A199-91FA1B1A9C65}" dt="2024-09-25T18:19:39.288" v="4507" actId="313"/>
          <ac:spMkLst>
            <pc:docMk/>
            <pc:sldMk cId="2909271393" sldId="5133"/>
            <ac:spMk id="12" creationId="{838E28E2-E3FD-D538-450C-7FE95E1B04C5}"/>
          </ac:spMkLst>
        </pc:spChg>
        <pc:spChg chg="mod">
          <ac:chgData name="Dion3, Alain (SPAC/PSPC) (il-lui / he-him)" userId="b5972ad0-fee1-4393-9fd4-8bc589782ac7" providerId="ADAL" clId="{11337BFD-E3D7-41B9-A199-91FA1B1A9C65}" dt="2024-09-25T18:17:26.261" v="4281" actId="20577"/>
          <ac:spMkLst>
            <pc:docMk/>
            <pc:sldMk cId="2909271393" sldId="5133"/>
            <ac:spMk id="15" creationId="{FDF89670-0FA2-EF66-D1E1-EE4C6F1BEA10}"/>
          </ac:spMkLst>
        </pc:spChg>
        <pc:spChg chg="mod">
          <ac:chgData name="Dion3, Alain (SPAC/PSPC) (il-lui / he-him)" userId="b5972ad0-fee1-4393-9fd4-8bc589782ac7" providerId="ADAL" clId="{11337BFD-E3D7-41B9-A199-91FA1B1A9C65}" dt="2024-09-25T18:18:24.050" v="4382" actId="20577"/>
          <ac:spMkLst>
            <pc:docMk/>
            <pc:sldMk cId="2909271393" sldId="5133"/>
            <ac:spMk id="17" creationId="{B87B2D8A-2355-AA25-FF74-506CEC05FF7A}"/>
          </ac:spMkLst>
        </pc:spChg>
        <pc:spChg chg="mod">
          <ac:chgData name="Dion3, Alain (SPAC/PSPC) (il-lui / he-him)" userId="b5972ad0-fee1-4393-9fd4-8bc589782ac7" providerId="ADAL" clId="{11337BFD-E3D7-41B9-A199-91FA1B1A9C65}" dt="2024-09-25T18:19:14.201" v="4483" actId="20577"/>
          <ac:spMkLst>
            <pc:docMk/>
            <pc:sldMk cId="2909271393" sldId="5133"/>
            <ac:spMk id="19" creationId="{64A3969D-1512-DAD8-C34D-505733EA663F}"/>
          </ac:spMkLst>
        </pc:spChg>
        <pc:spChg chg="mod">
          <ac:chgData name="Dion3, Alain (SPAC/PSPC) (il-lui / he-him)" userId="b5972ad0-fee1-4393-9fd4-8bc589782ac7" providerId="ADAL" clId="{11337BFD-E3D7-41B9-A199-91FA1B1A9C65}" dt="2024-09-25T18:17:08.927" v="4257" actId="790"/>
          <ac:spMkLst>
            <pc:docMk/>
            <pc:sldMk cId="2909271393" sldId="5133"/>
            <ac:spMk id="21" creationId="{77DF79D3-05A8-B4D9-6F20-59AAA9199FCD}"/>
          </ac:spMkLst>
        </pc:spChg>
        <pc:spChg chg="mod">
          <ac:chgData name="Dion3, Alain (SPAC/PSPC) (il-lui / he-him)" userId="b5972ad0-fee1-4393-9fd4-8bc589782ac7" providerId="ADAL" clId="{11337BFD-E3D7-41B9-A199-91FA1B1A9C65}" dt="2024-09-25T18:17:08.927" v="4257" actId="790"/>
          <ac:spMkLst>
            <pc:docMk/>
            <pc:sldMk cId="2909271393" sldId="5133"/>
            <ac:spMk id="22" creationId="{2DD5606F-E48C-4CC8-86BB-BA5810F30E4A}"/>
          </ac:spMkLst>
        </pc:spChg>
        <pc:spChg chg="mod">
          <ac:chgData name="Dion3, Alain (SPAC/PSPC) (il-lui / he-him)" userId="b5972ad0-fee1-4393-9fd4-8bc589782ac7" providerId="ADAL" clId="{11337BFD-E3D7-41B9-A199-91FA1B1A9C65}" dt="2024-09-25T18:17:08.927" v="4257" actId="790"/>
          <ac:spMkLst>
            <pc:docMk/>
            <pc:sldMk cId="2909271393" sldId="5133"/>
            <ac:spMk id="23" creationId="{0ACAB80C-AB1E-AA1F-8904-0AB0232294E0}"/>
          </ac:spMkLst>
        </pc:spChg>
        <pc:spChg chg="mod">
          <ac:chgData name="Dion3, Alain (SPAC/PSPC) (il-lui / he-him)" userId="b5972ad0-fee1-4393-9fd4-8bc589782ac7" providerId="ADAL" clId="{11337BFD-E3D7-41B9-A199-91FA1B1A9C65}" dt="2024-09-25T18:17:08.927" v="4257" actId="790"/>
          <ac:spMkLst>
            <pc:docMk/>
            <pc:sldMk cId="2909271393" sldId="5133"/>
            <ac:spMk id="24" creationId="{8532C72A-27D4-24E0-C0AF-496E308BCF43}"/>
          </ac:spMkLst>
        </pc:spChg>
        <pc:grpChg chg="mod">
          <ac:chgData name="Dion3, Alain (SPAC/PSPC) (il-lui / he-him)" userId="b5972ad0-fee1-4393-9fd4-8bc589782ac7" providerId="ADAL" clId="{11337BFD-E3D7-41B9-A199-91FA1B1A9C65}" dt="2024-09-25T18:16:57.453" v="4256" actId="1076"/>
          <ac:grpSpMkLst>
            <pc:docMk/>
            <pc:sldMk cId="2909271393" sldId="5133"/>
            <ac:grpSpMk id="6" creationId="{B9D1CA6C-0225-8FCE-2A76-6CF0ACBC9C82}"/>
          </ac:grpSpMkLst>
        </pc:grpChg>
        <pc:picChg chg="mod">
          <ac:chgData name="Dion3, Alain (SPAC/PSPC) (il-lui / he-him)" userId="b5972ad0-fee1-4393-9fd4-8bc589782ac7" providerId="ADAL" clId="{11337BFD-E3D7-41B9-A199-91FA1B1A9C65}" dt="2024-09-25T18:15:23.513" v="4235" actId="1076"/>
          <ac:picMkLst>
            <pc:docMk/>
            <pc:sldMk cId="2909271393" sldId="5133"/>
            <ac:picMk id="3" creationId="{F16271BC-D2F0-A68E-323A-9662ECF62F04}"/>
          </ac:picMkLst>
        </pc:picChg>
        <pc:picChg chg="mod">
          <ac:chgData name="Dion3, Alain (SPAC/PSPC) (il-lui / he-him)" userId="b5972ad0-fee1-4393-9fd4-8bc589782ac7" providerId="ADAL" clId="{11337BFD-E3D7-41B9-A199-91FA1B1A9C65}" dt="2024-09-25T18:15:23.513" v="4235" actId="1076"/>
          <ac:picMkLst>
            <pc:docMk/>
            <pc:sldMk cId="2909271393" sldId="5133"/>
            <ac:picMk id="4" creationId="{9461E56B-CFA5-7AB3-F69D-D23950A4ACFB}"/>
          </ac:picMkLst>
        </pc:picChg>
        <pc:picChg chg="mod">
          <ac:chgData name="Dion3, Alain (SPAC/PSPC) (il-lui / he-him)" userId="b5972ad0-fee1-4393-9fd4-8bc589782ac7" providerId="ADAL" clId="{11337BFD-E3D7-41B9-A199-91FA1B1A9C65}" dt="2024-09-25T18:15:23.513" v="4235" actId="1076"/>
          <ac:picMkLst>
            <pc:docMk/>
            <pc:sldMk cId="2909271393" sldId="5133"/>
            <ac:picMk id="5" creationId="{3FE39716-434D-A289-4D4C-438D83261CC1}"/>
          </ac:picMkLst>
        </pc:picChg>
        <pc:picChg chg="mod">
          <ac:chgData name="Dion3, Alain (SPAC/PSPC) (il-lui / he-him)" userId="b5972ad0-fee1-4393-9fd4-8bc589782ac7" providerId="ADAL" clId="{11337BFD-E3D7-41B9-A199-91FA1B1A9C65}" dt="2024-09-25T18:15:23.513" v="4235" actId="1076"/>
          <ac:picMkLst>
            <pc:docMk/>
            <pc:sldMk cId="2909271393" sldId="5133"/>
            <ac:picMk id="8" creationId="{E5EF95A3-C4CE-63DA-5CC5-A6C16A1BEDAD}"/>
          </ac:picMkLst>
        </pc:picChg>
        <pc:picChg chg="mod">
          <ac:chgData name="Dion3, Alain (SPAC/PSPC) (il-lui / he-him)" userId="b5972ad0-fee1-4393-9fd4-8bc589782ac7" providerId="ADAL" clId="{11337BFD-E3D7-41B9-A199-91FA1B1A9C65}" dt="2024-09-25T18:15:26.844" v="4236" actId="1076"/>
          <ac:picMkLst>
            <pc:docMk/>
            <pc:sldMk cId="2909271393" sldId="5133"/>
            <ac:picMk id="13" creationId="{382C5E7C-1935-7F7E-5DFF-0B87EE5CFD62}"/>
          </ac:picMkLst>
        </pc:picChg>
        <pc:picChg chg="mod">
          <ac:chgData name="Dion3, Alain (SPAC/PSPC) (il-lui / he-him)" userId="b5972ad0-fee1-4393-9fd4-8bc589782ac7" providerId="ADAL" clId="{11337BFD-E3D7-41B9-A199-91FA1B1A9C65}" dt="2024-09-25T18:15:32.737" v="4237" actId="1076"/>
          <ac:picMkLst>
            <pc:docMk/>
            <pc:sldMk cId="2909271393" sldId="5133"/>
            <ac:picMk id="14" creationId="{6B0764FD-8665-C10C-D8E1-EA912F8AF89E}"/>
          </ac:picMkLst>
        </pc:picChg>
      </pc:sldChg>
      <pc:sldChg chg="modSp mod">
        <pc:chgData name="Dion3, Alain (SPAC/PSPC) (il-lui / he-him)" userId="b5972ad0-fee1-4393-9fd4-8bc589782ac7" providerId="ADAL" clId="{11337BFD-E3D7-41B9-A199-91FA1B1A9C65}" dt="2024-09-25T18:25:20.129" v="4651" actId="20577"/>
        <pc:sldMkLst>
          <pc:docMk/>
          <pc:sldMk cId="3612462947" sldId="5134"/>
        </pc:sldMkLst>
        <pc:spChg chg="mod">
          <ac:chgData name="Dion3, Alain (SPAC/PSPC) (il-lui / he-him)" userId="b5972ad0-fee1-4393-9fd4-8bc589782ac7" providerId="ADAL" clId="{11337BFD-E3D7-41B9-A199-91FA1B1A9C65}" dt="2024-09-25T18:21:47.165" v="4530" actId="790"/>
          <ac:spMkLst>
            <pc:docMk/>
            <pc:sldMk cId="3612462947" sldId="5134"/>
            <ac:spMk id="2" creationId="{4E19599B-E171-4EA1-B1F2-58CE89F0BBFE}"/>
          </ac:spMkLst>
        </pc:spChg>
        <pc:spChg chg="mod">
          <ac:chgData name="Dion3, Alain (SPAC/PSPC) (il-lui / he-him)" userId="b5972ad0-fee1-4393-9fd4-8bc589782ac7" providerId="ADAL" clId="{11337BFD-E3D7-41B9-A199-91FA1B1A9C65}" dt="2024-09-25T18:21:47.165" v="4530" actId="790"/>
          <ac:spMkLst>
            <pc:docMk/>
            <pc:sldMk cId="3612462947" sldId="5134"/>
            <ac:spMk id="9" creationId="{92C9AC74-45C6-9C77-541C-87942EB32920}"/>
          </ac:spMkLst>
        </pc:spChg>
        <pc:spChg chg="mod">
          <ac:chgData name="Dion3, Alain (SPAC/PSPC) (il-lui / he-him)" userId="b5972ad0-fee1-4393-9fd4-8bc589782ac7" providerId="ADAL" clId="{11337BFD-E3D7-41B9-A199-91FA1B1A9C65}" dt="2024-09-25T18:22:33.699" v="4537" actId="20577"/>
          <ac:spMkLst>
            <pc:docMk/>
            <pc:sldMk cId="3612462947" sldId="5134"/>
            <ac:spMk id="10" creationId="{94AFC9D9-8C77-068D-FC5F-8F21301AC1C5}"/>
          </ac:spMkLst>
        </pc:spChg>
        <pc:spChg chg="mod">
          <ac:chgData name="Dion3, Alain (SPAC/PSPC) (il-lui / he-him)" userId="b5972ad0-fee1-4393-9fd4-8bc589782ac7" providerId="ADAL" clId="{11337BFD-E3D7-41B9-A199-91FA1B1A9C65}" dt="2024-09-25T18:21:47.165" v="4530" actId="790"/>
          <ac:spMkLst>
            <pc:docMk/>
            <pc:sldMk cId="3612462947" sldId="5134"/>
            <ac:spMk id="11" creationId="{DFD074EA-8CBA-FC23-804A-049D26F319AA}"/>
          </ac:spMkLst>
        </pc:spChg>
        <pc:spChg chg="mod">
          <ac:chgData name="Dion3, Alain (SPAC/PSPC) (il-lui / he-him)" userId="b5972ad0-fee1-4393-9fd4-8bc589782ac7" providerId="ADAL" clId="{11337BFD-E3D7-41B9-A199-91FA1B1A9C65}" dt="2024-09-25T18:25:20.129" v="4651" actId="20577"/>
          <ac:spMkLst>
            <pc:docMk/>
            <pc:sldMk cId="3612462947" sldId="5134"/>
            <ac:spMk id="12" creationId="{838E28E2-E3FD-D538-450C-7FE95E1B04C5}"/>
          </ac:spMkLst>
        </pc:spChg>
        <pc:spChg chg="mod">
          <ac:chgData name="Dion3, Alain (SPAC/PSPC) (il-lui / he-him)" userId="b5972ad0-fee1-4393-9fd4-8bc589782ac7" providerId="ADAL" clId="{11337BFD-E3D7-41B9-A199-91FA1B1A9C65}" dt="2024-09-25T18:21:47.165" v="4530" actId="790"/>
          <ac:spMkLst>
            <pc:docMk/>
            <pc:sldMk cId="3612462947" sldId="5134"/>
            <ac:spMk id="15" creationId="{FDF89670-0FA2-EF66-D1E1-EE4C6F1BEA10}"/>
          </ac:spMkLst>
        </pc:spChg>
        <pc:spChg chg="mod">
          <ac:chgData name="Dion3, Alain (SPAC/PSPC) (il-lui / he-him)" userId="b5972ad0-fee1-4393-9fd4-8bc589782ac7" providerId="ADAL" clId="{11337BFD-E3D7-41B9-A199-91FA1B1A9C65}" dt="2024-09-25T18:23:37.841" v="4609" actId="27107"/>
          <ac:spMkLst>
            <pc:docMk/>
            <pc:sldMk cId="3612462947" sldId="5134"/>
            <ac:spMk id="17" creationId="{B87B2D8A-2355-AA25-FF74-506CEC05FF7A}"/>
          </ac:spMkLst>
        </pc:spChg>
        <pc:spChg chg="mod">
          <ac:chgData name="Dion3, Alain (SPAC/PSPC) (il-lui / he-him)" userId="b5972ad0-fee1-4393-9fd4-8bc589782ac7" providerId="ADAL" clId="{11337BFD-E3D7-41B9-A199-91FA1B1A9C65}" dt="2024-09-25T18:21:47.165" v="4530" actId="790"/>
          <ac:spMkLst>
            <pc:docMk/>
            <pc:sldMk cId="3612462947" sldId="5134"/>
            <ac:spMk id="19" creationId="{64A3969D-1512-DAD8-C34D-505733EA663F}"/>
          </ac:spMkLst>
        </pc:spChg>
        <pc:spChg chg="mod">
          <ac:chgData name="Dion3, Alain (SPAC/PSPC) (il-lui / he-him)" userId="b5972ad0-fee1-4393-9fd4-8bc589782ac7" providerId="ADAL" clId="{11337BFD-E3D7-41B9-A199-91FA1B1A9C65}" dt="2024-09-25T18:21:47.165" v="4530" actId="790"/>
          <ac:spMkLst>
            <pc:docMk/>
            <pc:sldMk cId="3612462947" sldId="5134"/>
            <ac:spMk id="21" creationId="{77DF79D3-05A8-B4D9-6F20-59AAA9199FCD}"/>
          </ac:spMkLst>
        </pc:spChg>
        <pc:spChg chg="mod">
          <ac:chgData name="Dion3, Alain (SPAC/PSPC) (il-lui / he-him)" userId="b5972ad0-fee1-4393-9fd4-8bc589782ac7" providerId="ADAL" clId="{11337BFD-E3D7-41B9-A199-91FA1B1A9C65}" dt="2024-09-25T18:21:47.165" v="4530" actId="790"/>
          <ac:spMkLst>
            <pc:docMk/>
            <pc:sldMk cId="3612462947" sldId="5134"/>
            <ac:spMk id="22" creationId="{2DD5606F-E48C-4CC8-86BB-BA5810F30E4A}"/>
          </ac:spMkLst>
        </pc:spChg>
        <pc:spChg chg="mod">
          <ac:chgData name="Dion3, Alain (SPAC/PSPC) (il-lui / he-him)" userId="b5972ad0-fee1-4393-9fd4-8bc589782ac7" providerId="ADAL" clId="{11337BFD-E3D7-41B9-A199-91FA1B1A9C65}" dt="2024-09-25T18:21:47.165" v="4530" actId="790"/>
          <ac:spMkLst>
            <pc:docMk/>
            <pc:sldMk cId="3612462947" sldId="5134"/>
            <ac:spMk id="23" creationId="{0ACAB80C-AB1E-AA1F-8904-0AB0232294E0}"/>
          </ac:spMkLst>
        </pc:spChg>
        <pc:spChg chg="mod">
          <ac:chgData name="Dion3, Alain (SPAC/PSPC) (il-lui / he-him)" userId="b5972ad0-fee1-4393-9fd4-8bc589782ac7" providerId="ADAL" clId="{11337BFD-E3D7-41B9-A199-91FA1B1A9C65}" dt="2024-09-25T18:21:47.165" v="4530" actId="790"/>
          <ac:spMkLst>
            <pc:docMk/>
            <pc:sldMk cId="3612462947" sldId="5134"/>
            <ac:spMk id="24" creationId="{8532C72A-27D4-24E0-C0AF-496E308BCF43}"/>
          </ac:spMkLst>
        </pc:spChg>
        <pc:grpChg chg="mod">
          <ac:chgData name="Dion3, Alain (SPAC/PSPC) (il-lui / he-him)" userId="b5972ad0-fee1-4393-9fd4-8bc589782ac7" providerId="ADAL" clId="{11337BFD-E3D7-41B9-A199-91FA1B1A9C65}" dt="2024-09-25T18:21:30.201" v="4528" actId="1076"/>
          <ac:grpSpMkLst>
            <pc:docMk/>
            <pc:sldMk cId="3612462947" sldId="5134"/>
            <ac:grpSpMk id="6" creationId="{E61D60A9-983B-78E4-153C-E1472DAEDD57}"/>
          </ac:grpSpMkLst>
        </pc:grpChg>
        <pc:picChg chg="mod">
          <ac:chgData name="Dion3, Alain (SPAC/PSPC) (il-lui / he-him)" userId="b5972ad0-fee1-4393-9fd4-8bc589782ac7" providerId="ADAL" clId="{11337BFD-E3D7-41B9-A199-91FA1B1A9C65}" dt="2024-09-25T18:20:09.475" v="4509" actId="1076"/>
          <ac:picMkLst>
            <pc:docMk/>
            <pc:sldMk cId="3612462947" sldId="5134"/>
            <ac:picMk id="3" creationId="{F16271BC-D2F0-A68E-323A-9662ECF62F04}"/>
          </ac:picMkLst>
        </pc:picChg>
        <pc:picChg chg="mod">
          <ac:chgData name="Dion3, Alain (SPAC/PSPC) (il-lui / he-him)" userId="b5972ad0-fee1-4393-9fd4-8bc589782ac7" providerId="ADAL" clId="{11337BFD-E3D7-41B9-A199-91FA1B1A9C65}" dt="2024-09-25T18:20:09.475" v="4509" actId="1076"/>
          <ac:picMkLst>
            <pc:docMk/>
            <pc:sldMk cId="3612462947" sldId="5134"/>
            <ac:picMk id="4" creationId="{9461E56B-CFA5-7AB3-F69D-D23950A4ACFB}"/>
          </ac:picMkLst>
        </pc:picChg>
        <pc:picChg chg="mod">
          <ac:chgData name="Dion3, Alain (SPAC/PSPC) (il-lui / he-him)" userId="b5972ad0-fee1-4393-9fd4-8bc589782ac7" providerId="ADAL" clId="{11337BFD-E3D7-41B9-A199-91FA1B1A9C65}" dt="2024-09-25T18:20:09.475" v="4509" actId="1076"/>
          <ac:picMkLst>
            <pc:docMk/>
            <pc:sldMk cId="3612462947" sldId="5134"/>
            <ac:picMk id="5" creationId="{3FE39716-434D-A289-4D4C-438D83261CC1}"/>
          </ac:picMkLst>
        </pc:picChg>
        <pc:picChg chg="mod">
          <ac:chgData name="Dion3, Alain (SPAC/PSPC) (il-lui / he-him)" userId="b5972ad0-fee1-4393-9fd4-8bc589782ac7" providerId="ADAL" clId="{11337BFD-E3D7-41B9-A199-91FA1B1A9C65}" dt="2024-09-25T18:20:09.475" v="4509" actId="1076"/>
          <ac:picMkLst>
            <pc:docMk/>
            <pc:sldMk cId="3612462947" sldId="5134"/>
            <ac:picMk id="8" creationId="{E5EF95A3-C4CE-63DA-5CC5-A6C16A1BEDAD}"/>
          </ac:picMkLst>
        </pc:picChg>
        <pc:picChg chg="mod">
          <ac:chgData name="Dion3, Alain (SPAC/PSPC) (il-lui / he-him)" userId="b5972ad0-fee1-4393-9fd4-8bc589782ac7" providerId="ADAL" clId="{11337BFD-E3D7-41B9-A199-91FA1B1A9C65}" dt="2024-09-25T18:20:14.951" v="4510" actId="1076"/>
          <ac:picMkLst>
            <pc:docMk/>
            <pc:sldMk cId="3612462947" sldId="5134"/>
            <ac:picMk id="13" creationId="{382C5E7C-1935-7F7E-5DFF-0B87EE5CFD62}"/>
          </ac:picMkLst>
        </pc:picChg>
        <pc:picChg chg="mod">
          <ac:chgData name="Dion3, Alain (SPAC/PSPC) (il-lui / he-him)" userId="b5972ad0-fee1-4393-9fd4-8bc589782ac7" providerId="ADAL" clId="{11337BFD-E3D7-41B9-A199-91FA1B1A9C65}" dt="2024-09-25T18:20:17.836" v="4511" actId="1076"/>
          <ac:picMkLst>
            <pc:docMk/>
            <pc:sldMk cId="3612462947" sldId="5134"/>
            <ac:picMk id="14" creationId="{6B0764FD-8665-C10C-D8E1-EA912F8AF89E}"/>
          </ac:picMkLst>
        </pc:picChg>
      </pc:sldChg>
      <pc:sldChg chg="modSp mod">
        <pc:chgData name="Dion3, Alain (SPAC/PSPC) (il-lui / he-him)" userId="b5972ad0-fee1-4393-9fd4-8bc589782ac7" providerId="ADAL" clId="{11337BFD-E3D7-41B9-A199-91FA1B1A9C65}" dt="2024-09-25T18:36:28.518" v="4920" actId="20577"/>
        <pc:sldMkLst>
          <pc:docMk/>
          <pc:sldMk cId="3080684754" sldId="5137"/>
        </pc:sldMkLst>
        <pc:spChg chg="mod">
          <ac:chgData name="Dion3, Alain (SPAC/PSPC) (il-lui / he-him)" userId="b5972ad0-fee1-4393-9fd4-8bc589782ac7" providerId="ADAL" clId="{11337BFD-E3D7-41B9-A199-91FA1B1A9C65}" dt="2024-09-25T18:27:55.858" v="4679" actId="790"/>
          <ac:spMkLst>
            <pc:docMk/>
            <pc:sldMk cId="3080684754" sldId="5137"/>
            <ac:spMk id="2" creationId="{4E19599B-E171-4EA1-B1F2-58CE89F0BBFE}"/>
          </ac:spMkLst>
        </pc:spChg>
        <pc:spChg chg="mod">
          <ac:chgData name="Dion3, Alain (SPAC/PSPC) (il-lui / he-him)" userId="b5972ad0-fee1-4393-9fd4-8bc589782ac7" providerId="ADAL" clId="{11337BFD-E3D7-41B9-A199-91FA1B1A9C65}" dt="2024-09-25T18:36:28.518" v="4920" actId="20577"/>
          <ac:spMkLst>
            <pc:docMk/>
            <pc:sldMk cId="3080684754" sldId="5137"/>
            <ac:spMk id="12" creationId="{838E28E2-E3FD-D538-450C-7FE95E1B04C5}"/>
          </ac:spMkLst>
        </pc:spChg>
        <pc:spChg chg="mod">
          <ac:chgData name="Dion3, Alain (SPAC/PSPC) (il-lui / he-him)" userId="b5972ad0-fee1-4393-9fd4-8bc589782ac7" providerId="ADAL" clId="{11337BFD-E3D7-41B9-A199-91FA1B1A9C65}" dt="2024-09-25T18:27:55.858" v="4679" actId="790"/>
          <ac:spMkLst>
            <pc:docMk/>
            <pc:sldMk cId="3080684754" sldId="5137"/>
            <ac:spMk id="15" creationId="{FDF89670-0FA2-EF66-D1E1-EE4C6F1BEA10}"/>
          </ac:spMkLst>
        </pc:spChg>
        <pc:spChg chg="mod">
          <ac:chgData name="Dion3, Alain (SPAC/PSPC) (il-lui / he-him)" userId="b5972ad0-fee1-4393-9fd4-8bc589782ac7" providerId="ADAL" clId="{11337BFD-E3D7-41B9-A199-91FA1B1A9C65}" dt="2024-09-25T18:29:34.968" v="4768" actId="20577"/>
          <ac:spMkLst>
            <pc:docMk/>
            <pc:sldMk cId="3080684754" sldId="5137"/>
            <ac:spMk id="16" creationId="{E491EDA7-CD00-7966-3007-473C87F3C9A0}"/>
          </ac:spMkLst>
        </pc:spChg>
        <pc:spChg chg="mod">
          <ac:chgData name="Dion3, Alain (SPAC/PSPC) (il-lui / he-him)" userId="b5972ad0-fee1-4393-9fd4-8bc589782ac7" providerId="ADAL" clId="{11337BFD-E3D7-41B9-A199-91FA1B1A9C65}" dt="2024-09-25T18:28:48.073" v="4718" actId="20577"/>
          <ac:spMkLst>
            <pc:docMk/>
            <pc:sldMk cId="3080684754" sldId="5137"/>
            <ac:spMk id="17" creationId="{B87B2D8A-2355-AA25-FF74-506CEC05FF7A}"/>
          </ac:spMkLst>
        </pc:spChg>
        <pc:spChg chg="mod">
          <ac:chgData name="Dion3, Alain (SPAC/PSPC) (il-lui / he-him)" userId="b5972ad0-fee1-4393-9fd4-8bc589782ac7" providerId="ADAL" clId="{11337BFD-E3D7-41B9-A199-91FA1B1A9C65}" dt="2024-09-25T18:27:55.858" v="4679" actId="790"/>
          <ac:spMkLst>
            <pc:docMk/>
            <pc:sldMk cId="3080684754" sldId="5137"/>
            <ac:spMk id="19" creationId="{64A3969D-1512-DAD8-C34D-505733EA663F}"/>
          </ac:spMkLst>
        </pc:spChg>
        <pc:spChg chg="mod">
          <ac:chgData name="Dion3, Alain (SPAC/PSPC) (il-lui / he-him)" userId="b5972ad0-fee1-4393-9fd4-8bc589782ac7" providerId="ADAL" clId="{11337BFD-E3D7-41B9-A199-91FA1B1A9C65}" dt="2024-09-25T18:27:55.858" v="4679" actId="790"/>
          <ac:spMkLst>
            <pc:docMk/>
            <pc:sldMk cId="3080684754" sldId="5137"/>
            <ac:spMk id="21" creationId="{77DF79D3-05A8-B4D9-6F20-59AAA9199FCD}"/>
          </ac:spMkLst>
        </pc:spChg>
        <pc:spChg chg="mod">
          <ac:chgData name="Dion3, Alain (SPAC/PSPC) (il-lui / he-him)" userId="b5972ad0-fee1-4393-9fd4-8bc589782ac7" providerId="ADAL" clId="{11337BFD-E3D7-41B9-A199-91FA1B1A9C65}" dt="2024-09-25T18:27:55.858" v="4679" actId="790"/>
          <ac:spMkLst>
            <pc:docMk/>
            <pc:sldMk cId="3080684754" sldId="5137"/>
            <ac:spMk id="22" creationId="{2DD5606F-E48C-4CC8-86BB-BA5810F30E4A}"/>
          </ac:spMkLst>
        </pc:spChg>
        <pc:spChg chg="mod">
          <ac:chgData name="Dion3, Alain (SPAC/PSPC) (il-lui / he-him)" userId="b5972ad0-fee1-4393-9fd4-8bc589782ac7" providerId="ADAL" clId="{11337BFD-E3D7-41B9-A199-91FA1B1A9C65}" dt="2024-09-25T18:27:55.858" v="4679" actId="790"/>
          <ac:spMkLst>
            <pc:docMk/>
            <pc:sldMk cId="3080684754" sldId="5137"/>
            <ac:spMk id="23" creationId="{0ACAB80C-AB1E-AA1F-8904-0AB0232294E0}"/>
          </ac:spMkLst>
        </pc:spChg>
        <pc:spChg chg="mod">
          <ac:chgData name="Dion3, Alain (SPAC/PSPC) (il-lui / he-him)" userId="b5972ad0-fee1-4393-9fd4-8bc589782ac7" providerId="ADAL" clId="{11337BFD-E3D7-41B9-A199-91FA1B1A9C65}" dt="2024-09-25T18:27:55.858" v="4679" actId="790"/>
          <ac:spMkLst>
            <pc:docMk/>
            <pc:sldMk cId="3080684754" sldId="5137"/>
            <ac:spMk id="24" creationId="{8532C72A-27D4-24E0-C0AF-496E308BCF43}"/>
          </ac:spMkLst>
        </pc:spChg>
        <pc:picChg chg="mod">
          <ac:chgData name="Dion3, Alain (SPAC/PSPC) (il-lui / he-him)" userId="b5972ad0-fee1-4393-9fd4-8bc589782ac7" providerId="ADAL" clId="{11337BFD-E3D7-41B9-A199-91FA1B1A9C65}" dt="2024-09-25T18:25:59.691" v="4655" actId="1076"/>
          <ac:picMkLst>
            <pc:docMk/>
            <pc:sldMk cId="3080684754" sldId="5137"/>
            <ac:picMk id="3" creationId="{F16271BC-D2F0-A68E-323A-9662ECF62F04}"/>
          </ac:picMkLst>
        </pc:picChg>
        <pc:picChg chg="mod">
          <ac:chgData name="Dion3, Alain (SPAC/PSPC) (il-lui / he-him)" userId="b5972ad0-fee1-4393-9fd4-8bc589782ac7" providerId="ADAL" clId="{11337BFD-E3D7-41B9-A199-91FA1B1A9C65}" dt="2024-09-25T18:25:59.691" v="4655" actId="1076"/>
          <ac:picMkLst>
            <pc:docMk/>
            <pc:sldMk cId="3080684754" sldId="5137"/>
            <ac:picMk id="4" creationId="{9461E56B-CFA5-7AB3-F69D-D23950A4ACFB}"/>
          </ac:picMkLst>
        </pc:picChg>
        <pc:picChg chg="mod">
          <ac:chgData name="Dion3, Alain (SPAC/PSPC) (il-lui / he-him)" userId="b5972ad0-fee1-4393-9fd4-8bc589782ac7" providerId="ADAL" clId="{11337BFD-E3D7-41B9-A199-91FA1B1A9C65}" dt="2024-09-25T18:25:59.691" v="4655" actId="1076"/>
          <ac:picMkLst>
            <pc:docMk/>
            <pc:sldMk cId="3080684754" sldId="5137"/>
            <ac:picMk id="5" creationId="{3FE39716-434D-A289-4D4C-438D83261CC1}"/>
          </ac:picMkLst>
        </pc:picChg>
        <pc:picChg chg="mod">
          <ac:chgData name="Dion3, Alain (SPAC/PSPC) (il-lui / he-him)" userId="b5972ad0-fee1-4393-9fd4-8bc589782ac7" providerId="ADAL" clId="{11337BFD-E3D7-41B9-A199-91FA1B1A9C65}" dt="2024-09-25T18:25:59.691" v="4655" actId="1076"/>
          <ac:picMkLst>
            <pc:docMk/>
            <pc:sldMk cId="3080684754" sldId="5137"/>
            <ac:picMk id="8" creationId="{E5EF95A3-C4CE-63DA-5CC5-A6C16A1BEDAD}"/>
          </ac:picMkLst>
        </pc:picChg>
        <pc:picChg chg="mod">
          <ac:chgData name="Dion3, Alain (SPAC/PSPC) (il-lui / he-him)" userId="b5972ad0-fee1-4393-9fd4-8bc589782ac7" providerId="ADAL" clId="{11337BFD-E3D7-41B9-A199-91FA1B1A9C65}" dt="2024-09-25T18:26:04.333" v="4656" actId="1076"/>
          <ac:picMkLst>
            <pc:docMk/>
            <pc:sldMk cId="3080684754" sldId="5137"/>
            <ac:picMk id="13" creationId="{382C5E7C-1935-7F7E-5DFF-0B87EE5CFD62}"/>
          </ac:picMkLst>
        </pc:picChg>
        <pc:picChg chg="mod">
          <ac:chgData name="Dion3, Alain (SPAC/PSPC) (il-lui / he-him)" userId="b5972ad0-fee1-4393-9fd4-8bc589782ac7" providerId="ADAL" clId="{11337BFD-E3D7-41B9-A199-91FA1B1A9C65}" dt="2024-09-25T18:26:08.396" v="4657" actId="1076"/>
          <ac:picMkLst>
            <pc:docMk/>
            <pc:sldMk cId="3080684754" sldId="5137"/>
            <ac:picMk id="14" creationId="{6B0764FD-8665-C10C-D8E1-EA912F8AF89E}"/>
          </ac:picMkLst>
        </pc:picChg>
        <pc:picChg chg="mod">
          <ac:chgData name="Dion3, Alain (SPAC/PSPC) (il-lui / he-him)" userId="b5972ad0-fee1-4393-9fd4-8bc589782ac7" providerId="ADAL" clId="{11337BFD-E3D7-41B9-A199-91FA1B1A9C65}" dt="2024-09-25T18:27:19.841" v="4673" actId="1076"/>
          <ac:picMkLst>
            <pc:docMk/>
            <pc:sldMk cId="3080684754" sldId="5137"/>
            <ac:picMk id="1027" creationId="{205E85BC-F4A7-AD10-0DFA-3A2936F86512}"/>
          </ac:picMkLst>
        </pc:picChg>
      </pc:sldChg>
      <pc:sldChg chg="modSp mod">
        <pc:chgData name="Dion3, Alain (SPAC/PSPC) (il-lui / he-him)" userId="b5972ad0-fee1-4393-9fd4-8bc589782ac7" providerId="ADAL" clId="{11337BFD-E3D7-41B9-A199-91FA1B1A9C65}" dt="2024-09-25T15:01:44.857" v="3782" actId="1076"/>
        <pc:sldMkLst>
          <pc:docMk/>
          <pc:sldMk cId="3759743441" sldId="5138"/>
        </pc:sldMkLst>
        <pc:spChg chg="mod">
          <ac:chgData name="Dion3, Alain (SPAC/PSPC) (il-lui / he-him)" userId="b5972ad0-fee1-4393-9fd4-8bc589782ac7" providerId="ADAL" clId="{11337BFD-E3D7-41B9-A199-91FA1B1A9C65}" dt="2024-09-25T14:33:01.984" v="3217" actId="20577"/>
          <ac:spMkLst>
            <pc:docMk/>
            <pc:sldMk cId="3759743441" sldId="5138"/>
            <ac:spMk id="2" creationId="{4E19599B-E171-4EA1-B1F2-58CE89F0BBFE}"/>
          </ac:spMkLst>
        </pc:spChg>
        <pc:spChg chg="mod">
          <ac:chgData name="Dion3, Alain (SPAC/PSPC) (il-lui / he-him)" userId="b5972ad0-fee1-4393-9fd4-8bc589782ac7" providerId="ADAL" clId="{11337BFD-E3D7-41B9-A199-91FA1B1A9C65}" dt="2024-09-25T14:49:49.360" v="3283" actId="20577"/>
          <ac:spMkLst>
            <pc:docMk/>
            <pc:sldMk cId="3759743441" sldId="5138"/>
            <ac:spMk id="3" creationId="{E245D6EA-DAB3-DF75-63B9-AB4E5051DD2E}"/>
          </ac:spMkLst>
        </pc:spChg>
        <pc:spChg chg="mod">
          <ac:chgData name="Dion3, Alain (SPAC/PSPC) (il-lui / he-him)" userId="b5972ad0-fee1-4393-9fd4-8bc589782ac7" providerId="ADAL" clId="{11337BFD-E3D7-41B9-A199-91FA1B1A9C65}" dt="2024-09-25T14:32:41.896" v="3213" actId="20577"/>
          <ac:spMkLst>
            <pc:docMk/>
            <pc:sldMk cId="3759743441" sldId="5138"/>
            <ac:spMk id="4" creationId="{D5765DEB-024C-457D-2655-39A06BC1AFE6}"/>
          </ac:spMkLst>
        </pc:spChg>
        <pc:spChg chg="mod">
          <ac:chgData name="Dion3, Alain (SPAC/PSPC) (il-lui / he-him)" userId="b5972ad0-fee1-4393-9fd4-8bc589782ac7" providerId="ADAL" clId="{11337BFD-E3D7-41B9-A199-91FA1B1A9C65}" dt="2024-09-25T15:01:44.857" v="3782" actId="1076"/>
          <ac:spMkLst>
            <pc:docMk/>
            <pc:sldMk cId="3759743441" sldId="5138"/>
            <ac:spMk id="5" creationId="{6155C877-BA80-DB3C-662F-C6B1BE0DC25E}"/>
          </ac:spMkLst>
        </pc:spChg>
        <pc:spChg chg="mod">
          <ac:chgData name="Dion3, Alain (SPAC/PSPC) (il-lui / he-him)" userId="b5972ad0-fee1-4393-9fd4-8bc589782ac7" providerId="ADAL" clId="{11337BFD-E3D7-41B9-A199-91FA1B1A9C65}" dt="2024-09-25T14:23:59.300" v="2808" actId="790"/>
          <ac:spMkLst>
            <pc:docMk/>
            <pc:sldMk cId="3759743441" sldId="5138"/>
            <ac:spMk id="7" creationId="{A8F80289-58B1-5177-1C0E-AB375C406B07}"/>
          </ac:spMkLst>
        </pc:spChg>
      </pc:sldChg>
      <pc:sldChg chg="modSp mod">
        <pc:chgData name="Dion3, Alain (SPAC/PSPC) (il-lui / he-him)" userId="b5972ad0-fee1-4393-9fd4-8bc589782ac7" providerId="ADAL" clId="{11337BFD-E3D7-41B9-A199-91FA1B1A9C65}" dt="2024-09-25T15:02:11.467" v="3786" actId="1076"/>
        <pc:sldMkLst>
          <pc:docMk/>
          <pc:sldMk cId="2073656236" sldId="5139"/>
        </pc:sldMkLst>
        <pc:spChg chg="mod">
          <ac:chgData name="Dion3, Alain (SPAC/PSPC) (il-lui / he-him)" userId="b5972ad0-fee1-4393-9fd4-8bc589782ac7" providerId="ADAL" clId="{11337BFD-E3D7-41B9-A199-91FA1B1A9C65}" dt="2024-09-25T15:00:17.927" v="3774" actId="790"/>
          <ac:spMkLst>
            <pc:docMk/>
            <pc:sldMk cId="2073656236" sldId="5139"/>
            <ac:spMk id="2" creationId="{4E19599B-E171-4EA1-B1F2-58CE89F0BBFE}"/>
          </ac:spMkLst>
        </pc:spChg>
        <pc:spChg chg="mod">
          <ac:chgData name="Dion3, Alain (SPAC/PSPC) (il-lui / he-him)" userId="b5972ad0-fee1-4393-9fd4-8bc589782ac7" providerId="ADAL" clId="{11337BFD-E3D7-41B9-A199-91FA1B1A9C65}" dt="2024-09-25T15:00:17.927" v="3774" actId="790"/>
          <ac:spMkLst>
            <pc:docMk/>
            <pc:sldMk cId="2073656236" sldId="5139"/>
            <ac:spMk id="3" creationId="{E245D6EA-DAB3-DF75-63B9-AB4E5051DD2E}"/>
          </ac:spMkLst>
        </pc:spChg>
        <pc:spChg chg="mod">
          <ac:chgData name="Dion3, Alain (SPAC/PSPC) (il-lui / he-him)" userId="b5972ad0-fee1-4393-9fd4-8bc589782ac7" providerId="ADAL" clId="{11337BFD-E3D7-41B9-A199-91FA1B1A9C65}" dt="2024-09-25T15:00:17.927" v="3774" actId="790"/>
          <ac:spMkLst>
            <pc:docMk/>
            <pc:sldMk cId="2073656236" sldId="5139"/>
            <ac:spMk id="4" creationId="{D5765DEB-024C-457D-2655-39A06BC1AFE6}"/>
          </ac:spMkLst>
        </pc:spChg>
        <pc:spChg chg="mod">
          <ac:chgData name="Dion3, Alain (SPAC/PSPC) (il-lui / he-him)" userId="b5972ad0-fee1-4393-9fd4-8bc589782ac7" providerId="ADAL" clId="{11337BFD-E3D7-41B9-A199-91FA1B1A9C65}" dt="2024-09-25T15:02:11.467" v="3786" actId="1076"/>
          <ac:spMkLst>
            <pc:docMk/>
            <pc:sldMk cId="2073656236" sldId="5139"/>
            <ac:spMk id="5" creationId="{6AB30768-57FD-54FF-C52F-565637F8EDEE}"/>
          </ac:spMkLst>
        </pc:spChg>
        <pc:spChg chg="mod">
          <ac:chgData name="Dion3, Alain (SPAC/PSPC) (il-lui / he-him)" userId="b5972ad0-fee1-4393-9fd4-8bc589782ac7" providerId="ADAL" clId="{11337BFD-E3D7-41B9-A199-91FA1B1A9C65}" dt="2024-09-25T15:00:17.927" v="3774" actId="790"/>
          <ac:spMkLst>
            <pc:docMk/>
            <pc:sldMk cId="2073656236" sldId="5139"/>
            <ac:spMk id="7" creationId="{A8F80289-58B1-5177-1C0E-AB375C406B07}"/>
          </ac:spMkLst>
        </pc:spChg>
      </pc:sldChg>
      <pc:sldChg chg="modSp mod">
        <pc:chgData name="Dion3, Alain (SPAC/PSPC) (il-lui / he-him)" userId="b5972ad0-fee1-4393-9fd4-8bc589782ac7" providerId="ADAL" clId="{11337BFD-E3D7-41B9-A199-91FA1B1A9C65}" dt="2024-09-25T18:43:03.923" v="5072" actId="20577"/>
        <pc:sldMkLst>
          <pc:docMk/>
          <pc:sldMk cId="644470680" sldId="5140"/>
        </pc:sldMkLst>
        <pc:spChg chg="mod">
          <ac:chgData name="Dion3, Alain (SPAC/PSPC) (il-lui / he-him)" userId="b5972ad0-fee1-4393-9fd4-8bc589782ac7" providerId="ADAL" clId="{11337BFD-E3D7-41B9-A199-91FA1B1A9C65}" dt="2024-09-25T17:32:55.953" v="3821" actId="790"/>
          <ac:spMkLst>
            <pc:docMk/>
            <pc:sldMk cId="644470680" sldId="5140"/>
            <ac:spMk id="2" creationId="{4E19599B-E171-4EA1-B1F2-58CE89F0BBFE}"/>
          </ac:spMkLst>
        </pc:spChg>
        <pc:spChg chg="mod">
          <ac:chgData name="Dion3, Alain (SPAC/PSPC) (il-lui / he-him)" userId="b5972ad0-fee1-4393-9fd4-8bc589782ac7" providerId="ADAL" clId="{11337BFD-E3D7-41B9-A199-91FA1B1A9C65}" dt="2024-09-25T18:43:03.923" v="5072" actId="20577"/>
          <ac:spMkLst>
            <pc:docMk/>
            <pc:sldMk cId="644470680" sldId="5140"/>
            <ac:spMk id="3" creationId="{E245D6EA-DAB3-DF75-63B9-AB4E5051DD2E}"/>
          </ac:spMkLst>
        </pc:spChg>
        <pc:spChg chg="mod">
          <ac:chgData name="Dion3, Alain (SPAC/PSPC) (il-lui / he-him)" userId="b5972ad0-fee1-4393-9fd4-8bc589782ac7" providerId="ADAL" clId="{11337BFD-E3D7-41B9-A199-91FA1B1A9C65}" dt="2024-09-25T17:38:22.177" v="4000" actId="20577"/>
          <ac:spMkLst>
            <pc:docMk/>
            <pc:sldMk cId="644470680" sldId="5140"/>
            <ac:spMk id="4" creationId="{D5765DEB-024C-457D-2655-39A06BC1AFE6}"/>
          </ac:spMkLst>
        </pc:spChg>
        <pc:spChg chg="mod">
          <ac:chgData name="Dion3, Alain (SPAC/PSPC) (il-lui / he-him)" userId="b5972ad0-fee1-4393-9fd4-8bc589782ac7" providerId="ADAL" clId="{11337BFD-E3D7-41B9-A199-91FA1B1A9C65}" dt="2024-09-25T17:32:55.953" v="3821" actId="790"/>
          <ac:spMkLst>
            <pc:docMk/>
            <pc:sldMk cId="644470680" sldId="5140"/>
            <ac:spMk id="5" creationId="{1D0605FD-35AB-62A3-8D2F-C8BCB71C4ED1}"/>
          </ac:spMkLst>
        </pc:spChg>
        <pc:spChg chg="mod">
          <ac:chgData name="Dion3, Alain (SPAC/PSPC) (il-lui / he-him)" userId="b5972ad0-fee1-4393-9fd4-8bc589782ac7" providerId="ADAL" clId="{11337BFD-E3D7-41B9-A199-91FA1B1A9C65}" dt="2024-09-25T17:38:42.212" v="4002" actId="207"/>
          <ac:spMkLst>
            <pc:docMk/>
            <pc:sldMk cId="644470680" sldId="5140"/>
            <ac:spMk id="7" creationId="{A8F80289-58B1-5177-1C0E-AB375C406B07}"/>
          </ac:spMkLst>
        </pc:spChg>
      </pc:sldChg>
      <pc:sldChg chg="modSp mod">
        <pc:chgData name="Dion3, Alain (SPAC/PSPC) (il-lui / he-him)" userId="b5972ad0-fee1-4393-9fd4-8bc589782ac7" providerId="ADAL" clId="{11337BFD-E3D7-41B9-A199-91FA1B1A9C65}" dt="2024-09-25T18:43:15.040" v="5073" actId="27107"/>
        <pc:sldMkLst>
          <pc:docMk/>
          <pc:sldMk cId="3327265530" sldId="5141"/>
        </pc:sldMkLst>
        <pc:spChg chg="mod">
          <ac:chgData name="Dion3, Alain (SPAC/PSPC) (il-lui / he-him)" userId="b5972ad0-fee1-4393-9fd4-8bc589782ac7" providerId="ADAL" clId="{11337BFD-E3D7-41B9-A199-91FA1B1A9C65}" dt="2024-09-25T17:39:06.349" v="4003" actId="790"/>
          <ac:spMkLst>
            <pc:docMk/>
            <pc:sldMk cId="3327265530" sldId="5141"/>
            <ac:spMk id="2" creationId="{4E19599B-E171-4EA1-B1F2-58CE89F0BBFE}"/>
          </ac:spMkLst>
        </pc:spChg>
        <pc:spChg chg="mod">
          <ac:chgData name="Dion3, Alain (SPAC/PSPC) (il-lui / he-him)" userId="b5972ad0-fee1-4393-9fd4-8bc589782ac7" providerId="ADAL" clId="{11337BFD-E3D7-41B9-A199-91FA1B1A9C65}" dt="2024-09-25T17:39:06.349" v="4003" actId="790"/>
          <ac:spMkLst>
            <pc:docMk/>
            <pc:sldMk cId="3327265530" sldId="5141"/>
            <ac:spMk id="3" creationId="{F7F1EE85-7806-139F-20F0-D2434B371AE1}"/>
          </ac:spMkLst>
        </pc:spChg>
        <pc:spChg chg="mod">
          <ac:chgData name="Dion3, Alain (SPAC/PSPC) (il-lui / he-him)" userId="b5972ad0-fee1-4393-9fd4-8bc589782ac7" providerId="ADAL" clId="{11337BFD-E3D7-41B9-A199-91FA1B1A9C65}" dt="2024-09-25T18:43:15.040" v="5073" actId="27107"/>
          <ac:spMkLst>
            <pc:docMk/>
            <pc:sldMk cId="3327265530" sldId="5141"/>
            <ac:spMk id="6" creationId="{BD811F38-8ADB-F0EA-95F9-34C37F344A06}"/>
          </ac:spMkLst>
        </pc:spChg>
        <pc:spChg chg="mod">
          <ac:chgData name="Dion3, Alain (SPAC/PSPC) (il-lui / he-him)" userId="b5972ad0-fee1-4393-9fd4-8bc589782ac7" providerId="ADAL" clId="{11337BFD-E3D7-41B9-A199-91FA1B1A9C65}" dt="2024-09-25T17:39:06.349" v="4003" actId="790"/>
          <ac:spMkLst>
            <pc:docMk/>
            <pc:sldMk cId="3327265530" sldId="5141"/>
            <ac:spMk id="7" creationId="{A8F80289-58B1-5177-1C0E-AB375C406B07}"/>
          </ac:spMkLst>
        </pc:spChg>
        <pc:spChg chg="mod">
          <ac:chgData name="Dion3, Alain (SPAC/PSPC) (il-lui / he-him)" userId="b5972ad0-fee1-4393-9fd4-8bc589782ac7" providerId="ADAL" clId="{11337BFD-E3D7-41B9-A199-91FA1B1A9C65}" dt="2024-09-25T17:39:28.950" v="4012" actId="20577"/>
          <ac:spMkLst>
            <pc:docMk/>
            <pc:sldMk cId="3327265530" sldId="5141"/>
            <ac:spMk id="9" creationId="{4471C17A-FEE1-DB45-8FE9-548268232404}"/>
          </ac:spMkLst>
        </pc:spChg>
        <pc:graphicFrameChg chg="modGraphic">
          <ac:chgData name="Dion3, Alain (SPAC/PSPC) (il-lui / he-him)" userId="b5972ad0-fee1-4393-9fd4-8bc589782ac7" providerId="ADAL" clId="{11337BFD-E3D7-41B9-A199-91FA1B1A9C65}" dt="2024-09-25T17:47:41.178" v="4031" actId="20577"/>
          <ac:graphicFrameMkLst>
            <pc:docMk/>
            <pc:sldMk cId="3327265530" sldId="5141"/>
            <ac:graphicFrameMk id="8" creationId="{ED452F25-4126-FE60-5B05-C7BDCE47613C}"/>
          </ac:graphicFrameMkLst>
        </pc:graphicFrameChg>
      </pc:sldChg>
      <pc:sldChg chg="modSp mod">
        <pc:chgData name="Dion3, Alain (SPAC/PSPC) (il-lui / he-him)" userId="b5972ad0-fee1-4393-9fd4-8bc589782ac7" providerId="ADAL" clId="{11337BFD-E3D7-41B9-A199-91FA1B1A9C65}" dt="2024-09-25T18:42:08.329" v="5060" actId="20577"/>
        <pc:sldMkLst>
          <pc:docMk/>
          <pc:sldMk cId="3285742592" sldId="5144"/>
        </pc:sldMkLst>
        <pc:spChg chg="mod">
          <ac:chgData name="Dion3, Alain (SPAC/PSPC) (il-lui / he-him)" userId="b5972ad0-fee1-4393-9fd4-8bc589782ac7" providerId="ADAL" clId="{11337BFD-E3D7-41B9-A199-91FA1B1A9C65}" dt="2024-09-25T18:39:23.671" v="4957" actId="790"/>
          <ac:spMkLst>
            <pc:docMk/>
            <pc:sldMk cId="3285742592" sldId="5144"/>
            <ac:spMk id="2" creationId="{4E19599B-E171-4EA1-B1F2-58CE89F0BBFE}"/>
          </ac:spMkLst>
        </pc:spChg>
        <pc:spChg chg="mod">
          <ac:chgData name="Dion3, Alain (SPAC/PSPC) (il-lui / he-him)" userId="b5972ad0-fee1-4393-9fd4-8bc589782ac7" providerId="ADAL" clId="{11337BFD-E3D7-41B9-A199-91FA1B1A9C65}" dt="2024-09-25T18:39:23.671" v="4957" actId="790"/>
          <ac:spMkLst>
            <pc:docMk/>
            <pc:sldMk cId="3285742592" sldId="5144"/>
            <ac:spMk id="6" creationId="{D2AD0124-81B6-E472-AFAE-8B40B78DD8A1}"/>
          </ac:spMkLst>
        </pc:spChg>
        <pc:spChg chg="mod">
          <ac:chgData name="Dion3, Alain (SPAC/PSPC) (il-lui / he-him)" userId="b5972ad0-fee1-4393-9fd4-8bc589782ac7" providerId="ADAL" clId="{11337BFD-E3D7-41B9-A199-91FA1B1A9C65}" dt="2024-09-25T18:42:08.329" v="5060" actId="20577"/>
          <ac:spMkLst>
            <pc:docMk/>
            <pc:sldMk cId="3285742592" sldId="5144"/>
            <ac:spMk id="12" creationId="{838E28E2-E3FD-D538-450C-7FE95E1B04C5}"/>
          </ac:spMkLst>
        </pc:spChg>
        <pc:spChg chg="mod">
          <ac:chgData name="Dion3, Alain (SPAC/PSPC) (il-lui / he-him)" userId="b5972ad0-fee1-4393-9fd4-8bc589782ac7" providerId="ADAL" clId="{11337BFD-E3D7-41B9-A199-91FA1B1A9C65}" dt="2024-09-25T18:39:57.722" v="4980" actId="20577"/>
          <ac:spMkLst>
            <pc:docMk/>
            <pc:sldMk cId="3285742592" sldId="5144"/>
            <ac:spMk id="15" creationId="{FDF89670-0FA2-EF66-D1E1-EE4C6F1BEA10}"/>
          </ac:spMkLst>
        </pc:spChg>
        <pc:spChg chg="mod">
          <ac:chgData name="Dion3, Alain (SPAC/PSPC) (il-lui / he-him)" userId="b5972ad0-fee1-4393-9fd4-8bc589782ac7" providerId="ADAL" clId="{11337BFD-E3D7-41B9-A199-91FA1B1A9C65}" dt="2024-09-25T18:40:58.747" v="5021" actId="20577"/>
          <ac:spMkLst>
            <pc:docMk/>
            <pc:sldMk cId="3285742592" sldId="5144"/>
            <ac:spMk id="17" creationId="{B87B2D8A-2355-AA25-FF74-506CEC05FF7A}"/>
          </ac:spMkLst>
        </pc:spChg>
        <pc:spChg chg="mod">
          <ac:chgData name="Dion3, Alain (SPAC/PSPC) (il-lui / he-him)" userId="b5972ad0-fee1-4393-9fd4-8bc589782ac7" providerId="ADAL" clId="{11337BFD-E3D7-41B9-A199-91FA1B1A9C65}" dt="2024-09-25T18:39:23.671" v="4957" actId="790"/>
          <ac:spMkLst>
            <pc:docMk/>
            <pc:sldMk cId="3285742592" sldId="5144"/>
            <ac:spMk id="19" creationId="{64A3969D-1512-DAD8-C34D-505733EA663F}"/>
          </ac:spMkLst>
        </pc:spChg>
        <pc:spChg chg="mod">
          <ac:chgData name="Dion3, Alain (SPAC/PSPC) (il-lui / he-him)" userId="b5972ad0-fee1-4393-9fd4-8bc589782ac7" providerId="ADAL" clId="{11337BFD-E3D7-41B9-A199-91FA1B1A9C65}" dt="2024-09-25T18:39:23.671" v="4957" actId="790"/>
          <ac:spMkLst>
            <pc:docMk/>
            <pc:sldMk cId="3285742592" sldId="5144"/>
            <ac:spMk id="21" creationId="{77DF79D3-05A8-B4D9-6F20-59AAA9199FCD}"/>
          </ac:spMkLst>
        </pc:spChg>
        <pc:spChg chg="mod">
          <ac:chgData name="Dion3, Alain (SPAC/PSPC) (il-lui / he-him)" userId="b5972ad0-fee1-4393-9fd4-8bc589782ac7" providerId="ADAL" clId="{11337BFD-E3D7-41B9-A199-91FA1B1A9C65}" dt="2024-09-25T18:39:23.671" v="4957" actId="790"/>
          <ac:spMkLst>
            <pc:docMk/>
            <pc:sldMk cId="3285742592" sldId="5144"/>
            <ac:spMk id="22" creationId="{2DD5606F-E48C-4CC8-86BB-BA5810F30E4A}"/>
          </ac:spMkLst>
        </pc:spChg>
        <pc:spChg chg="mod">
          <ac:chgData name="Dion3, Alain (SPAC/PSPC) (il-lui / he-him)" userId="b5972ad0-fee1-4393-9fd4-8bc589782ac7" providerId="ADAL" clId="{11337BFD-E3D7-41B9-A199-91FA1B1A9C65}" dt="2024-09-25T18:39:23.671" v="4957" actId="790"/>
          <ac:spMkLst>
            <pc:docMk/>
            <pc:sldMk cId="3285742592" sldId="5144"/>
            <ac:spMk id="23" creationId="{0ACAB80C-AB1E-AA1F-8904-0AB0232294E0}"/>
          </ac:spMkLst>
        </pc:spChg>
        <pc:spChg chg="mod">
          <ac:chgData name="Dion3, Alain (SPAC/PSPC) (il-lui / he-him)" userId="b5972ad0-fee1-4393-9fd4-8bc589782ac7" providerId="ADAL" clId="{11337BFD-E3D7-41B9-A199-91FA1B1A9C65}" dt="2024-09-25T18:39:23.671" v="4957" actId="790"/>
          <ac:spMkLst>
            <pc:docMk/>
            <pc:sldMk cId="3285742592" sldId="5144"/>
            <ac:spMk id="24" creationId="{8532C72A-27D4-24E0-C0AF-496E308BCF43}"/>
          </ac:spMkLst>
        </pc:spChg>
        <pc:picChg chg="mod">
          <ac:chgData name="Dion3, Alain (SPAC/PSPC) (il-lui / he-him)" userId="b5972ad0-fee1-4393-9fd4-8bc589782ac7" providerId="ADAL" clId="{11337BFD-E3D7-41B9-A199-91FA1B1A9C65}" dt="2024-09-25T18:37:00.452" v="4922" actId="1076"/>
          <ac:picMkLst>
            <pc:docMk/>
            <pc:sldMk cId="3285742592" sldId="5144"/>
            <ac:picMk id="3" creationId="{F16271BC-D2F0-A68E-323A-9662ECF62F04}"/>
          </ac:picMkLst>
        </pc:picChg>
        <pc:picChg chg="mod">
          <ac:chgData name="Dion3, Alain (SPAC/PSPC) (il-lui / he-him)" userId="b5972ad0-fee1-4393-9fd4-8bc589782ac7" providerId="ADAL" clId="{11337BFD-E3D7-41B9-A199-91FA1B1A9C65}" dt="2024-09-25T18:37:00.452" v="4922" actId="1076"/>
          <ac:picMkLst>
            <pc:docMk/>
            <pc:sldMk cId="3285742592" sldId="5144"/>
            <ac:picMk id="4" creationId="{9461E56B-CFA5-7AB3-F69D-D23950A4ACFB}"/>
          </ac:picMkLst>
        </pc:picChg>
        <pc:picChg chg="mod">
          <ac:chgData name="Dion3, Alain (SPAC/PSPC) (il-lui / he-him)" userId="b5972ad0-fee1-4393-9fd4-8bc589782ac7" providerId="ADAL" clId="{11337BFD-E3D7-41B9-A199-91FA1B1A9C65}" dt="2024-09-25T18:37:00.452" v="4922" actId="1076"/>
          <ac:picMkLst>
            <pc:docMk/>
            <pc:sldMk cId="3285742592" sldId="5144"/>
            <ac:picMk id="5" creationId="{3FE39716-434D-A289-4D4C-438D83261CC1}"/>
          </ac:picMkLst>
        </pc:picChg>
        <pc:picChg chg="mod">
          <ac:chgData name="Dion3, Alain (SPAC/PSPC) (il-lui / he-him)" userId="b5972ad0-fee1-4393-9fd4-8bc589782ac7" providerId="ADAL" clId="{11337BFD-E3D7-41B9-A199-91FA1B1A9C65}" dt="2024-09-25T18:37:00.452" v="4922" actId="1076"/>
          <ac:picMkLst>
            <pc:docMk/>
            <pc:sldMk cId="3285742592" sldId="5144"/>
            <ac:picMk id="8" creationId="{E5EF95A3-C4CE-63DA-5CC5-A6C16A1BEDAD}"/>
          </ac:picMkLst>
        </pc:picChg>
        <pc:picChg chg="mod">
          <ac:chgData name="Dion3, Alain (SPAC/PSPC) (il-lui / he-him)" userId="b5972ad0-fee1-4393-9fd4-8bc589782ac7" providerId="ADAL" clId="{11337BFD-E3D7-41B9-A199-91FA1B1A9C65}" dt="2024-09-25T18:37:03.443" v="4923" actId="1076"/>
          <ac:picMkLst>
            <pc:docMk/>
            <pc:sldMk cId="3285742592" sldId="5144"/>
            <ac:picMk id="13" creationId="{382C5E7C-1935-7F7E-5DFF-0B87EE5CFD62}"/>
          </ac:picMkLst>
        </pc:picChg>
        <pc:picChg chg="mod">
          <ac:chgData name="Dion3, Alain (SPAC/PSPC) (il-lui / he-him)" userId="b5972ad0-fee1-4393-9fd4-8bc589782ac7" providerId="ADAL" clId="{11337BFD-E3D7-41B9-A199-91FA1B1A9C65}" dt="2024-09-25T18:37:09.455" v="4924" actId="1076"/>
          <ac:picMkLst>
            <pc:docMk/>
            <pc:sldMk cId="3285742592" sldId="5144"/>
            <ac:picMk id="14" creationId="{6B0764FD-8665-C10C-D8E1-EA912F8AF89E}"/>
          </ac:picMkLst>
        </pc:picChg>
        <pc:picChg chg="mod">
          <ac:chgData name="Dion3, Alain (SPAC/PSPC) (il-lui / he-him)" userId="b5972ad0-fee1-4393-9fd4-8bc589782ac7" providerId="ADAL" clId="{11337BFD-E3D7-41B9-A199-91FA1B1A9C65}" dt="2024-09-25T18:38:41.591" v="4946" actId="1076"/>
          <ac:picMkLst>
            <pc:docMk/>
            <pc:sldMk cId="3285742592" sldId="5144"/>
            <ac:picMk id="1027" creationId="{205E85BC-F4A7-AD10-0DFA-3A2936F86512}"/>
          </ac:picMkLst>
        </pc:picChg>
      </pc:sldChg>
      <pc:sldChg chg="modSp mod">
        <pc:chgData name="Dion3, Alain (SPAC/PSPC) (il-lui / he-him)" userId="b5972ad0-fee1-4393-9fd4-8bc589782ac7" providerId="ADAL" clId="{11337BFD-E3D7-41B9-A199-91FA1B1A9C65}" dt="2024-09-25T17:53:49.001" v="4139" actId="20577"/>
        <pc:sldMkLst>
          <pc:docMk/>
          <pc:sldMk cId="3242058979" sldId="5145"/>
        </pc:sldMkLst>
        <pc:spChg chg="mod">
          <ac:chgData name="Dion3, Alain (SPAC/PSPC) (il-lui / he-him)" userId="b5972ad0-fee1-4393-9fd4-8bc589782ac7" providerId="ADAL" clId="{11337BFD-E3D7-41B9-A199-91FA1B1A9C65}" dt="2024-09-25T17:52:47.228" v="4116" actId="20577"/>
          <ac:spMkLst>
            <pc:docMk/>
            <pc:sldMk cId="3242058979" sldId="5145"/>
            <ac:spMk id="3" creationId="{5E346724-3FB6-0DCB-0F11-85FB034C55E2}"/>
          </ac:spMkLst>
        </pc:spChg>
        <pc:spChg chg="mod">
          <ac:chgData name="Dion3, Alain (SPAC/PSPC) (il-lui / he-him)" userId="b5972ad0-fee1-4393-9fd4-8bc589782ac7" providerId="ADAL" clId="{11337BFD-E3D7-41B9-A199-91FA1B1A9C65}" dt="2024-09-25T17:53:04.352" v="4127" actId="20577"/>
          <ac:spMkLst>
            <pc:docMk/>
            <pc:sldMk cId="3242058979" sldId="5145"/>
            <ac:spMk id="4" creationId="{0E2F9E35-016D-3C58-A2C4-355A840B2443}"/>
          </ac:spMkLst>
        </pc:spChg>
        <pc:spChg chg="mod">
          <ac:chgData name="Dion3, Alain (SPAC/PSPC) (il-lui / he-him)" userId="b5972ad0-fee1-4393-9fd4-8bc589782ac7" providerId="ADAL" clId="{11337BFD-E3D7-41B9-A199-91FA1B1A9C65}" dt="2024-09-25T17:50:08.571" v="4063" actId="790"/>
          <ac:spMkLst>
            <pc:docMk/>
            <pc:sldMk cId="3242058979" sldId="5145"/>
            <ac:spMk id="7" creationId="{F3F74F2C-FC07-9467-1578-B820E9D6972E}"/>
          </ac:spMkLst>
        </pc:spChg>
        <pc:spChg chg="mod">
          <ac:chgData name="Dion3, Alain (SPAC/PSPC) (il-lui / he-him)" userId="b5972ad0-fee1-4393-9fd4-8bc589782ac7" providerId="ADAL" clId="{11337BFD-E3D7-41B9-A199-91FA1B1A9C65}" dt="2024-09-25T17:51:39.623" v="4079" actId="20577"/>
          <ac:spMkLst>
            <pc:docMk/>
            <pc:sldMk cId="3242058979" sldId="5145"/>
            <ac:spMk id="8" creationId="{545B8636-E7D1-1C4C-ECEE-A3B0B465D3E0}"/>
          </ac:spMkLst>
        </pc:spChg>
        <pc:spChg chg="mod">
          <ac:chgData name="Dion3, Alain (SPAC/PSPC) (il-lui / he-him)" userId="b5972ad0-fee1-4393-9fd4-8bc589782ac7" providerId="ADAL" clId="{11337BFD-E3D7-41B9-A199-91FA1B1A9C65}" dt="2024-09-25T17:50:08.571" v="4063" actId="790"/>
          <ac:spMkLst>
            <pc:docMk/>
            <pc:sldMk cId="3242058979" sldId="5145"/>
            <ac:spMk id="9" creationId="{AF11DE62-8F35-98C8-9017-85BE19DFDBAB}"/>
          </ac:spMkLst>
        </pc:spChg>
        <pc:spChg chg="mod">
          <ac:chgData name="Dion3, Alain (SPAC/PSPC) (il-lui / he-him)" userId="b5972ad0-fee1-4393-9fd4-8bc589782ac7" providerId="ADAL" clId="{11337BFD-E3D7-41B9-A199-91FA1B1A9C65}" dt="2024-09-25T17:50:08.571" v="4063" actId="790"/>
          <ac:spMkLst>
            <pc:docMk/>
            <pc:sldMk cId="3242058979" sldId="5145"/>
            <ac:spMk id="10" creationId="{36A2C4D4-0431-F800-C5D7-4FA58FAFD718}"/>
          </ac:spMkLst>
        </pc:spChg>
        <pc:spChg chg="mod">
          <ac:chgData name="Dion3, Alain (SPAC/PSPC) (il-lui / he-him)" userId="b5972ad0-fee1-4393-9fd4-8bc589782ac7" providerId="ADAL" clId="{11337BFD-E3D7-41B9-A199-91FA1B1A9C65}" dt="2024-09-25T17:53:49.001" v="4139" actId="20577"/>
          <ac:spMkLst>
            <pc:docMk/>
            <pc:sldMk cId="3242058979" sldId="5145"/>
            <ac:spMk id="11" creationId="{7040A8C5-D155-4AE4-79FE-CA6E9D3CFD11}"/>
          </ac:spMkLst>
        </pc:spChg>
        <pc:spChg chg="mod">
          <ac:chgData name="Dion3, Alain (SPAC/PSPC) (il-lui / he-him)" userId="b5972ad0-fee1-4393-9fd4-8bc589782ac7" providerId="ADAL" clId="{11337BFD-E3D7-41B9-A199-91FA1B1A9C65}" dt="2024-09-25T17:50:08.571" v="4063" actId="790"/>
          <ac:spMkLst>
            <pc:docMk/>
            <pc:sldMk cId="3242058979" sldId="5145"/>
            <ac:spMk id="12" creationId="{09E31086-C359-243E-C7BC-4036AB8FB82A}"/>
          </ac:spMkLst>
        </pc:spChg>
        <pc:picChg chg="mod">
          <ac:chgData name="Dion3, Alain (SPAC/PSPC) (il-lui / he-him)" userId="b5972ad0-fee1-4393-9fd4-8bc589782ac7" providerId="ADAL" clId="{11337BFD-E3D7-41B9-A199-91FA1B1A9C65}" dt="2024-09-25T17:49:18.713" v="4054" actId="1076"/>
          <ac:picMkLst>
            <pc:docMk/>
            <pc:sldMk cId="3242058979" sldId="5145"/>
            <ac:picMk id="13" creationId="{51A8CE83-33DC-E69D-6FA7-178C8C974D2C}"/>
          </ac:picMkLst>
        </pc:picChg>
        <pc:picChg chg="mod">
          <ac:chgData name="Dion3, Alain (SPAC/PSPC) (il-lui / he-him)" userId="b5972ad0-fee1-4393-9fd4-8bc589782ac7" providerId="ADAL" clId="{11337BFD-E3D7-41B9-A199-91FA1B1A9C65}" dt="2024-09-25T17:49:18.713" v="4054" actId="1076"/>
          <ac:picMkLst>
            <pc:docMk/>
            <pc:sldMk cId="3242058979" sldId="5145"/>
            <ac:picMk id="14" creationId="{3E753E25-D8BD-07FA-36CF-205993CDC85E}"/>
          </ac:picMkLst>
        </pc:picChg>
        <pc:picChg chg="mod">
          <ac:chgData name="Dion3, Alain (SPAC/PSPC) (il-lui / he-him)" userId="b5972ad0-fee1-4393-9fd4-8bc589782ac7" providerId="ADAL" clId="{11337BFD-E3D7-41B9-A199-91FA1B1A9C65}" dt="2024-09-25T17:49:18.713" v="4054" actId="1076"/>
          <ac:picMkLst>
            <pc:docMk/>
            <pc:sldMk cId="3242058979" sldId="5145"/>
            <ac:picMk id="15" creationId="{E4EF17A4-3476-4898-D24A-7F4FAE78FB22}"/>
          </ac:picMkLst>
        </pc:picChg>
        <pc:picChg chg="mod">
          <ac:chgData name="Dion3, Alain (SPAC/PSPC) (il-lui / he-him)" userId="b5972ad0-fee1-4393-9fd4-8bc589782ac7" providerId="ADAL" clId="{11337BFD-E3D7-41B9-A199-91FA1B1A9C65}" dt="2024-09-25T17:49:18.713" v="4054" actId="1076"/>
          <ac:picMkLst>
            <pc:docMk/>
            <pc:sldMk cId="3242058979" sldId="5145"/>
            <ac:picMk id="16" creationId="{C0BCB8A8-CD34-87B8-A2C8-58A6C387869D}"/>
          </ac:picMkLst>
        </pc:picChg>
        <pc:picChg chg="mod">
          <ac:chgData name="Dion3, Alain (SPAC/PSPC) (il-lui / he-him)" userId="b5972ad0-fee1-4393-9fd4-8bc589782ac7" providerId="ADAL" clId="{11337BFD-E3D7-41B9-A199-91FA1B1A9C65}" dt="2024-09-25T17:49:35.340" v="4057" actId="1076"/>
          <ac:picMkLst>
            <pc:docMk/>
            <pc:sldMk cId="3242058979" sldId="5145"/>
            <ac:picMk id="17" creationId="{9F01F253-C3CE-F509-25AE-93036D457105}"/>
          </ac:picMkLst>
        </pc:picChg>
        <pc:picChg chg="mod">
          <ac:chgData name="Dion3, Alain (SPAC/PSPC) (il-lui / he-him)" userId="b5972ad0-fee1-4393-9fd4-8bc589782ac7" providerId="ADAL" clId="{11337BFD-E3D7-41B9-A199-91FA1B1A9C65}" dt="2024-09-25T17:49:35.340" v="4057" actId="1076"/>
          <ac:picMkLst>
            <pc:docMk/>
            <pc:sldMk cId="3242058979" sldId="5145"/>
            <ac:picMk id="18" creationId="{33F6B7DE-47AB-E93D-86DE-B1BFDAEA926A}"/>
          </ac:picMkLst>
        </pc:picChg>
        <pc:picChg chg="mod">
          <ac:chgData name="Dion3, Alain (SPAC/PSPC) (il-lui / he-him)" userId="b5972ad0-fee1-4393-9fd4-8bc589782ac7" providerId="ADAL" clId="{11337BFD-E3D7-41B9-A199-91FA1B1A9C65}" dt="2024-09-25T17:49:35.340" v="4057" actId="1076"/>
          <ac:picMkLst>
            <pc:docMk/>
            <pc:sldMk cId="3242058979" sldId="5145"/>
            <ac:picMk id="19" creationId="{52F92A7B-871B-5EBD-A7B9-091728B5F6E9}"/>
          </ac:picMkLst>
        </pc:picChg>
        <pc:picChg chg="mod">
          <ac:chgData name="Dion3, Alain (SPAC/PSPC) (il-lui / he-him)" userId="b5972ad0-fee1-4393-9fd4-8bc589782ac7" providerId="ADAL" clId="{11337BFD-E3D7-41B9-A199-91FA1B1A9C65}" dt="2024-09-25T17:49:35.340" v="4057" actId="1076"/>
          <ac:picMkLst>
            <pc:docMk/>
            <pc:sldMk cId="3242058979" sldId="5145"/>
            <ac:picMk id="20" creationId="{09A2BFA0-EF3B-50BA-6776-04E1E736EB24}"/>
          </ac:picMkLst>
        </pc:picChg>
      </pc:sldChg>
      <pc:sldChg chg="modSp mod">
        <pc:chgData name="Dion3, Alain (SPAC/PSPC) (il-lui / he-him)" userId="b5972ad0-fee1-4393-9fd4-8bc589782ac7" providerId="ADAL" clId="{11337BFD-E3D7-41B9-A199-91FA1B1A9C65}" dt="2024-09-25T14:33:18.341" v="3222" actId="20577"/>
        <pc:sldMkLst>
          <pc:docMk/>
          <pc:sldMk cId="876398875" sldId="5146"/>
        </pc:sldMkLst>
        <pc:spChg chg="mod">
          <ac:chgData name="Dion3, Alain (SPAC/PSPC) (il-lui / he-him)" userId="b5972ad0-fee1-4393-9fd4-8bc589782ac7" providerId="ADAL" clId="{11337BFD-E3D7-41B9-A199-91FA1B1A9C65}" dt="2024-09-25T14:33:18.341" v="3222" actId="20577"/>
          <ac:spMkLst>
            <pc:docMk/>
            <pc:sldMk cId="876398875" sldId="5146"/>
            <ac:spMk id="5" creationId="{01D17C2E-1874-EFC6-7AB4-17907C26FC55}"/>
          </ac:spMkLst>
        </pc:spChg>
      </pc:sldChg>
      <pc:sldChg chg="modSp mod modCm">
        <pc:chgData name="Dion3, Alain (SPAC/PSPC) (il-lui / he-him)" userId="b5972ad0-fee1-4393-9fd4-8bc589782ac7" providerId="ADAL" clId="{11337BFD-E3D7-41B9-A199-91FA1B1A9C65}" dt="2024-09-25T15:01:26.791" v="3778" actId="1076"/>
        <pc:sldMkLst>
          <pc:docMk/>
          <pc:sldMk cId="618838929" sldId="5147"/>
        </pc:sldMkLst>
        <pc:spChg chg="mod">
          <ac:chgData name="Dion3, Alain (SPAC/PSPC) (il-lui / he-him)" userId="b5972ad0-fee1-4393-9fd4-8bc589782ac7" providerId="ADAL" clId="{11337BFD-E3D7-41B9-A199-91FA1B1A9C65}" dt="2024-09-25T14:03:29.090" v="2317" actId="790"/>
          <ac:spMkLst>
            <pc:docMk/>
            <pc:sldMk cId="618838929" sldId="5147"/>
            <ac:spMk id="2" creationId="{4E19599B-E171-4EA1-B1F2-58CE89F0BBFE}"/>
          </ac:spMkLst>
        </pc:spChg>
        <pc:spChg chg="mod">
          <ac:chgData name="Dion3, Alain (SPAC/PSPC) (il-lui / he-him)" userId="b5972ad0-fee1-4393-9fd4-8bc589782ac7" providerId="ADAL" clId="{11337BFD-E3D7-41B9-A199-91FA1B1A9C65}" dt="2024-09-25T15:01:26.791" v="3778" actId="1076"/>
          <ac:spMkLst>
            <pc:docMk/>
            <pc:sldMk cId="618838929" sldId="5147"/>
            <ac:spMk id="3" creationId="{EF2039C7-1A7E-5DE6-8634-98F3FAC2CEE9}"/>
          </ac:spMkLst>
        </pc:spChg>
        <pc:spChg chg="mod">
          <ac:chgData name="Dion3, Alain (SPAC/PSPC) (il-lui / he-him)" userId="b5972ad0-fee1-4393-9fd4-8bc589782ac7" providerId="ADAL" clId="{11337BFD-E3D7-41B9-A199-91FA1B1A9C65}" dt="2024-09-25T14:50:26.058" v="3289" actId="20577"/>
          <ac:spMkLst>
            <pc:docMk/>
            <pc:sldMk cId="618838929" sldId="5147"/>
            <ac:spMk id="8" creationId="{E5F4A713-621F-EE21-71EF-CE5763A8770E}"/>
          </ac:spMkLst>
        </pc:spChg>
        <pc:extLst>
          <p:ext xmlns:p="http://schemas.openxmlformats.org/presentationml/2006/main" uri="{D6D511B9-2390-475A-947B-AFAB55BFBCF1}">
            <pc226:cmChg xmlns:pc226="http://schemas.microsoft.com/office/powerpoint/2022/06/main/command" chg="mod">
              <pc226:chgData name="Dion3, Alain (SPAC/PSPC) (il-lui / he-him)" userId="b5972ad0-fee1-4393-9fd4-8bc589782ac7" providerId="ADAL" clId="{11337BFD-E3D7-41B9-A199-91FA1B1A9C65}" dt="2024-09-25T14:50:26.058" v="3289" actId="20577"/>
              <pc2:cmMkLst xmlns:pc2="http://schemas.microsoft.com/office/powerpoint/2019/9/main/command">
                <pc:docMk/>
                <pc:sldMk cId="618838929" sldId="5147"/>
                <pc2:cmMk id="{39F47A4D-883B-499A-B820-1134A4F9C438}"/>
              </pc2:cmMkLst>
            </pc226:cmChg>
          </p:ext>
        </pc:extLst>
      </pc:sldChg>
      <pc:sldChg chg="modSp mod">
        <pc:chgData name="Dion3, Alain (SPAC/PSPC) (il-lui / he-him)" userId="b5972ad0-fee1-4393-9fd4-8bc589782ac7" providerId="ADAL" clId="{11337BFD-E3D7-41B9-A199-91FA1B1A9C65}" dt="2024-09-25T14:30:02.990" v="3131" actId="20577"/>
        <pc:sldMkLst>
          <pc:docMk/>
          <pc:sldMk cId="3430914928" sldId="5150"/>
        </pc:sldMkLst>
        <pc:spChg chg="mod">
          <ac:chgData name="Dion3, Alain (SPAC/PSPC) (il-lui / he-him)" userId="b5972ad0-fee1-4393-9fd4-8bc589782ac7" providerId="ADAL" clId="{11337BFD-E3D7-41B9-A199-91FA1B1A9C65}" dt="2024-09-25T13:06:57.402" v="885" actId="790"/>
          <ac:spMkLst>
            <pc:docMk/>
            <pc:sldMk cId="3430914928" sldId="5150"/>
            <ac:spMk id="2" creationId="{4E19599B-E171-4EA1-B1F2-58CE89F0BBFE}"/>
          </ac:spMkLst>
        </pc:spChg>
        <pc:spChg chg="mod">
          <ac:chgData name="Dion3, Alain (SPAC/PSPC) (il-lui / he-him)" userId="b5972ad0-fee1-4393-9fd4-8bc589782ac7" providerId="ADAL" clId="{11337BFD-E3D7-41B9-A199-91FA1B1A9C65}" dt="2024-09-25T14:22:41.647" v="2761" actId="207"/>
          <ac:spMkLst>
            <pc:docMk/>
            <pc:sldMk cId="3430914928" sldId="5150"/>
            <ac:spMk id="6" creationId="{0351F33B-1424-A98A-CC29-29B3EBC85414}"/>
          </ac:spMkLst>
        </pc:spChg>
        <pc:spChg chg="mod">
          <ac:chgData name="Dion3, Alain (SPAC/PSPC) (il-lui / he-him)" userId="b5972ad0-fee1-4393-9fd4-8bc589782ac7" providerId="ADAL" clId="{11337BFD-E3D7-41B9-A199-91FA1B1A9C65}" dt="2024-09-25T14:29:54.399" v="3127" actId="20577"/>
          <ac:spMkLst>
            <pc:docMk/>
            <pc:sldMk cId="3430914928" sldId="5150"/>
            <ac:spMk id="15" creationId="{FDF89670-0FA2-EF66-D1E1-EE4C6F1BEA10}"/>
          </ac:spMkLst>
        </pc:spChg>
        <pc:spChg chg="mod">
          <ac:chgData name="Dion3, Alain (SPAC/PSPC) (il-lui / he-him)" userId="b5972ad0-fee1-4393-9fd4-8bc589782ac7" providerId="ADAL" clId="{11337BFD-E3D7-41B9-A199-91FA1B1A9C65}" dt="2024-09-25T14:30:01.802" v="3130" actId="207"/>
          <ac:spMkLst>
            <pc:docMk/>
            <pc:sldMk cId="3430914928" sldId="5150"/>
            <ac:spMk id="17" creationId="{B87B2D8A-2355-AA25-FF74-506CEC05FF7A}"/>
          </ac:spMkLst>
        </pc:spChg>
        <pc:spChg chg="mod">
          <ac:chgData name="Dion3, Alain (SPAC/PSPC) (il-lui / he-him)" userId="b5972ad0-fee1-4393-9fd4-8bc589782ac7" providerId="ADAL" clId="{11337BFD-E3D7-41B9-A199-91FA1B1A9C65}" dt="2024-09-25T14:30:02.990" v="3131" actId="20577"/>
          <ac:spMkLst>
            <pc:docMk/>
            <pc:sldMk cId="3430914928" sldId="5150"/>
            <ac:spMk id="19" creationId="{64A3969D-1512-DAD8-C34D-505733EA663F}"/>
          </ac:spMkLst>
        </pc:spChg>
        <pc:spChg chg="mod">
          <ac:chgData name="Dion3, Alain (SPAC/PSPC) (il-lui / he-him)" userId="b5972ad0-fee1-4393-9fd4-8bc589782ac7" providerId="ADAL" clId="{11337BFD-E3D7-41B9-A199-91FA1B1A9C65}" dt="2024-09-25T13:06:57.402" v="885" actId="790"/>
          <ac:spMkLst>
            <pc:docMk/>
            <pc:sldMk cId="3430914928" sldId="5150"/>
            <ac:spMk id="21" creationId="{77DF79D3-05A8-B4D9-6F20-59AAA9199FCD}"/>
          </ac:spMkLst>
        </pc:spChg>
        <pc:spChg chg="mod">
          <ac:chgData name="Dion3, Alain (SPAC/PSPC) (il-lui / he-him)" userId="b5972ad0-fee1-4393-9fd4-8bc589782ac7" providerId="ADAL" clId="{11337BFD-E3D7-41B9-A199-91FA1B1A9C65}" dt="2024-09-25T13:06:57.402" v="885" actId="790"/>
          <ac:spMkLst>
            <pc:docMk/>
            <pc:sldMk cId="3430914928" sldId="5150"/>
            <ac:spMk id="22" creationId="{2DD5606F-E48C-4CC8-86BB-BA5810F30E4A}"/>
          </ac:spMkLst>
        </pc:spChg>
        <pc:spChg chg="mod">
          <ac:chgData name="Dion3, Alain (SPAC/PSPC) (il-lui / he-him)" userId="b5972ad0-fee1-4393-9fd4-8bc589782ac7" providerId="ADAL" clId="{11337BFD-E3D7-41B9-A199-91FA1B1A9C65}" dt="2024-09-25T13:06:57.402" v="885" actId="790"/>
          <ac:spMkLst>
            <pc:docMk/>
            <pc:sldMk cId="3430914928" sldId="5150"/>
            <ac:spMk id="23" creationId="{0ACAB80C-AB1E-AA1F-8904-0AB0232294E0}"/>
          </ac:spMkLst>
        </pc:spChg>
        <pc:spChg chg="mod">
          <ac:chgData name="Dion3, Alain (SPAC/PSPC) (il-lui / he-him)" userId="b5972ad0-fee1-4393-9fd4-8bc589782ac7" providerId="ADAL" clId="{11337BFD-E3D7-41B9-A199-91FA1B1A9C65}" dt="2024-09-25T13:06:57.402" v="885" actId="790"/>
          <ac:spMkLst>
            <pc:docMk/>
            <pc:sldMk cId="3430914928" sldId="5150"/>
            <ac:spMk id="24" creationId="{8532C72A-27D4-24E0-C0AF-496E308BCF43}"/>
          </ac:spMkLst>
        </pc:spChg>
        <pc:picChg chg="mod">
          <ac:chgData name="Dion3, Alain (SPAC/PSPC) (il-lui / he-him)" userId="b5972ad0-fee1-4393-9fd4-8bc589782ac7" providerId="ADAL" clId="{11337BFD-E3D7-41B9-A199-91FA1B1A9C65}" dt="2024-09-25T11:55:20.602" v="875" actId="1076"/>
          <ac:picMkLst>
            <pc:docMk/>
            <pc:sldMk cId="3430914928" sldId="5150"/>
            <ac:picMk id="3" creationId="{F16271BC-D2F0-A68E-323A-9662ECF62F04}"/>
          </ac:picMkLst>
        </pc:picChg>
        <pc:picChg chg="mod">
          <ac:chgData name="Dion3, Alain (SPAC/PSPC) (il-lui / he-him)" userId="b5972ad0-fee1-4393-9fd4-8bc589782ac7" providerId="ADAL" clId="{11337BFD-E3D7-41B9-A199-91FA1B1A9C65}" dt="2024-09-25T11:55:24.493" v="876" actId="1076"/>
          <ac:picMkLst>
            <pc:docMk/>
            <pc:sldMk cId="3430914928" sldId="5150"/>
            <ac:picMk id="4" creationId="{9461E56B-CFA5-7AB3-F69D-D23950A4ACFB}"/>
          </ac:picMkLst>
        </pc:picChg>
        <pc:picChg chg="mod">
          <ac:chgData name="Dion3, Alain (SPAC/PSPC) (il-lui / he-him)" userId="b5972ad0-fee1-4393-9fd4-8bc589782ac7" providerId="ADAL" clId="{11337BFD-E3D7-41B9-A199-91FA1B1A9C65}" dt="2024-09-25T11:55:17.734" v="874" actId="1076"/>
          <ac:picMkLst>
            <pc:docMk/>
            <pc:sldMk cId="3430914928" sldId="5150"/>
            <ac:picMk id="5" creationId="{3FE39716-434D-A289-4D4C-438D83261CC1}"/>
          </ac:picMkLst>
        </pc:picChg>
        <pc:picChg chg="mod">
          <ac:chgData name="Dion3, Alain (SPAC/PSPC) (il-lui / he-him)" userId="b5972ad0-fee1-4393-9fd4-8bc589782ac7" providerId="ADAL" clId="{11337BFD-E3D7-41B9-A199-91FA1B1A9C65}" dt="2024-09-25T11:55:28.263" v="877" actId="1076"/>
          <ac:picMkLst>
            <pc:docMk/>
            <pc:sldMk cId="3430914928" sldId="5150"/>
            <ac:picMk id="8" creationId="{E5EF95A3-C4CE-63DA-5CC5-A6C16A1BEDAD}"/>
          </ac:picMkLst>
        </pc:picChg>
      </pc:sldChg>
      <pc:sldChg chg="modSp mod">
        <pc:chgData name="Dion3, Alain (SPAC/PSPC) (il-lui / he-him)" userId="b5972ad0-fee1-4393-9fd4-8bc589782ac7" providerId="ADAL" clId="{11337BFD-E3D7-41B9-A199-91FA1B1A9C65}" dt="2024-09-25T14:31:08.165" v="3173" actId="20577"/>
        <pc:sldMkLst>
          <pc:docMk/>
          <pc:sldMk cId="756737746" sldId="5152"/>
        </pc:sldMkLst>
        <pc:spChg chg="mod">
          <ac:chgData name="Dion3, Alain (SPAC/PSPC) (il-lui / he-him)" userId="b5972ad0-fee1-4393-9fd4-8bc589782ac7" providerId="ADAL" clId="{11337BFD-E3D7-41B9-A199-91FA1B1A9C65}" dt="2024-09-25T14:31:08.165" v="3173" actId="20577"/>
          <ac:spMkLst>
            <pc:docMk/>
            <pc:sldMk cId="756737746" sldId="5152"/>
            <ac:spMk id="2" creationId="{98F6CF94-1C2F-6FD7-96BC-8F01EBCD4116}"/>
          </ac:spMkLst>
        </pc:spChg>
        <pc:spChg chg="mod">
          <ac:chgData name="Dion3, Alain (SPAC/PSPC) (il-lui / he-him)" userId="b5972ad0-fee1-4393-9fd4-8bc589782ac7" providerId="ADAL" clId="{11337BFD-E3D7-41B9-A199-91FA1B1A9C65}" dt="2024-09-25T13:43:23.010" v="2057" actId="20577"/>
          <ac:spMkLst>
            <pc:docMk/>
            <pc:sldMk cId="756737746" sldId="5152"/>
            <ac:spMk id="4" creationId="{CCE188D5-8098-27D5-AF07-F291C6507EB3}"/>
          </ac:spMkLst>
        </pc:spChg>
        <pc:spChg chg="mod">
          <ac:chgData name="Dion3, Alain (SPAC/PSPC) (il-lui / he-him)" userId="b5972ad0-fee1-4393-9fd4-8bc589782ac7" providerId="ADAL" clId="{11337BFD-E3D7-41B9-A199-91FA1B1A9C65}" dt="2024-09-25T13:36:19.354" v="1907" actId="790"/>
          <ac:spMkLst>
            <pc:docMk/>
            <pc:sldMk cId="756737746" sldId="5152"/>
            <ac:spMk id="6" creationId="{9944AEA5-E168-E303-6A64-5AF3DE89F76C}"/>
          </ac:spMkLst>
        </pc:spChg>
        <pc:spChg chg="mod">
          <ac:chgData name="Dion3, Alain (SPAC/PSPC) (il-lui / he-him)" userId="b5972ad0-fee1-4393-9fd4-8bc589782ac7" providerId="ADAL" clId="{11337BFD-E3D7-41B9-A199-91FA1B1A9C65}" dt="2024-09-25T13:36:19.354" v="1907" actId="790"/>
          <ac:spMkLst>
            <pc:docMk/>
            <pc:sldMk cId="756737746" sldId="5152"/>
            <ac:spMk id="9" creationId="{3D9A37CB-1AC0-AD3D-2709-125B4D459308}"/>
          </ac:spMkLst>
        </pc:spChg>
        <pc:spChg chg="mod">
          <ac:chgData name="Dion3, Alain (SPAC/PSPC) (il-lui / he-him)" userId="b5972ad0-fee1-4393-9fd4-8bc589782ac7" providerId="ADAL" clId="{11337BFD-E3D7-41B9-A199-91FA1B1A9C65}" dt="2024-09-25T13:36:19.354" v="1907" actId="790"/>
          <ac:spMkLst>
            <pc:docMk/>
            <pc:sldMk cId="756737746" sldId="5152"/>
            <ac:spMk id="10" creationId="{C3859EAA-156B-EBF3-4F8D-1F06F86D7905}"/>
          </ac:spMkLst>
        </pc:spChg>
        <pc:spChg chg="mod">
          <ac:chgData name="Dion3, Alain (SPAC/PSPC) (il-lui / he-him)" userId="b5972ad0-fee1-4393-9fd4-8bc589782ac7" providerId="ADAL" clId="{11337BFD-E3D7-41B9-A199-91FA1B1A9C65}" dt="2024-09-25T13:36:19.354" v="1907" actId="790"/>
          <ac:spMkLst>
            <pc:docMk/>
            <pc:sldMk cId="756737746" sldId="5152"/>
            <ac:spMk id="11" creationId="{0DAA38BB-1EDA-307D-7F98-0B58D9F49975}"/>
          </ac:spMkLst>
        </pc:spChg>
        <pc:spChg chg="mod">
          <ac:chgData name="Dion3, Alain (SPAC/PSPC) (il-lui / he-him)" userId="b5972ad0-fee1-4393-9fd4-8bc589782ac7" providerId="ADAL" clId="{11337BFD-E3D7-41B9-A199-91FA1B1A9C65}" dt="2024-09-25T13:36:19.354" v="1907" actId="790"/>
          <ac:spMkLst>
            <pc:docMk/>
            <pc:sldMk cId="756737746" sldId="5152"/>
            <ac:spMk id="12" creationId="{F31AA59A-7512-24CD-3C6E-D8AA518690B7}"/>
          </ac:spMkLst>
        </pc:spChg>
        <pc:spChg chg="mod">
          <ac:chgData name="Dion3, Alain (SPAC/PSPC) (il-lui / he-him)" userId="b5972ad0-fee1-4393-9fd4-8bc589782ac7" providerId="ADAL" clId="{11337BFD-E3D7-41B9-A199-91FA1B1A9C65}" dt="2024-09-25T13:36:19.354" v="1907" actId="790"/>
          <ac:spMkLst>
            <pc:docMk/>
            <pc:sldMk cId="756737746" sldId="5152"/>
            <ac:spMk id="13" creationId="{6A6B1B83-C268-9D88-9EEE-457F03F5B62C}"/>
          </ac:spMkLst>
        </pc:spChg>
      </pc:sldChg>
      <pc:sldChg chg="modSp mod">
        <pc:chgData name="Dion3, Alain (SPAC/PSPC) (il-lui / he-him)" userId="b5972ad0-fee1-4393-9fd4-8bc589782ac7" providerId="ADAL" clId="{11337BFD-E3D7-41B9-A199-91FA1B1A9C65}" dt="2024-09-25T18:00:30.808" v="4231" actId="790"/>
        <pc:sldMkLst>
          <pc:docMk/>
          <pc:sldMk cId="876800841" sldId="5153"/>
        </pc:sldMkLst>
        <pc:spChg chg="mod">
          <ac:chgData name="Dion3, Alain (SPAC/PSPC) (il-lui / he-him)" userId="b5972ad0-fee1-4393-9fd4-8bc589782ac7" providerId="ADAL" clId="{11337BFD-E3D7-41B9-A199-91FA1B1A9C65}" dt="2024-09-25T18:00:30.808" v="4231" actId="790"/>
          <ac:spMkLst>
            <pc:docMk/>
            <pc:sldMk cId="876800841" sldId="5153"/>
            <ac:spMk id="2" creationId="{8C8FA7CB-152B-E28A-3CF6-14AD7EBA81E2}"/>
          </ac:spMkLst>
        </pc:spChg>
        <pc:spChg chg="mod">
          <ac:chgData name="Dion3, Alain (SPAC/PSPC) (il-lui / he-him)" userId="b5972ad0-fee1-4393-9fd4-8bc589782ac7" providerId="ADAL" clId="{11337BFD-E3D7-41B9-A199-91FA1B1A9C65}" dt="2024-09-25T18:00:30.808" v="4231" actId="790"/>
          <ac:spMkLst>
            <pc:docMk/>
            <pc:sldMk cId="876800841" sldId="5153"/>
            <ac:spMk id="4" creationId="{750E1E20-3965-2851-92F9-439B06D056F4}"/>
          </ac:spMkLst>
        </pc:spChg>
        <pc:spChg chg="mod">
          <ac:chgData name="Dion3, Alain (SPAC/PSPC) (il-lui / he-him)" userId="b5972ad0-fee1-4393-9fd4-8bc589782ac7" providerId="ADAL" clId="{11337BFD-E3D7-41B9-A199-91FA1B1A9C65}" dt="2024-09-25T18:00:30.808" v="4231" actId="790"/>
          <ac:spMkLst>
            <pc:docMk/>
            <pc:sldMk cId="876800841" sldId="5153"/>
            <ac:spMk id="5" creationId="{E5EC3BA6-3839-A1C1-CD29-E065671F295A}"/>
          </ac:spMkLst>
        </pc:spChg>
        <pc:picChg chg="mod">
          <ac:chgData name="Dion3, Alain (SPAC/PSPC) (il-lui / he-him)" userId="b5972ad0-fee1-4393-9fd4-8bc589782ac7" providerId="ADAL" clId="{11337BFD-E3D7-41B9-A199-91FA1B1A9C65}" dt="2024-09-25T18:00:05.060" v="4221" actId="1076"/>
          <ac:picMkLst>
            <pc:docMk/>
            <pc:sldMk cId="876800841" sldId="5153"/>
            <ac:picMk id="22" creationId="{4DEB0560-9DC9-5F8B-5B44-D8D42A9C28ED}"/>
          </ac:picMkLst>
        </pc:picChg>
      </pc:sldChg>
      <pc:sldMasterChg chg="modSp mod">
        <pc:chgData name="Dion3, Alain (SPAC/PSPC) (il-lui / he-him)" userId="b5972ad0-fee1-4393-9fd4-8bc589782ac7" providerId="ADAL" clId="{11337BFD-E3D7-41B9-A199-91FA1B1A9C65}" dt="2024-09-24T17:27:18.189" v="114" actId="14826"/>
        <pc:sldMasterMkLst>
          <pc:docMk/>
          <pc:sldMasterMk cId="792885655" sldId="2147483675"/>
        </pc:sldMasterMkLst>
        <pc:picChg chg="mod">
          <ac:chgData name="Dion3, Alain (SPAC/PSPC) (il-lui / he-him)" userId="b5972ad0-fee1-4393-9fd4-8bc589782ac7" providerId="ADAL" clId="{11337BFD-E3D7-41B9-A199-91FA1B1A9C65}" dt="2024-09-24T17:27:18.189" v="114" actId="14826"/>
          <ac:picMkLst>
            <pc:docMk/>
            <pc:sldMasterMk cId="792885655" sldId="2147483675"/>
            <ac:picMk id="8" creationId="{89CA9733-78EF-5F49-81C1-064DE89D5260}"/>
          </ac:picMkLst>
        </pc:picChg>
        <pc:picChg chg="mod">
          <ac:chgData name="Dion3, Alain (SPAC/PSPC) (il-lui / he-him)" userId="b5972ad0-fee1-4393-9fd4-8bc589782ac7" providerId="ADAL" clId="{11337BFD-E3D7-41B9-A199-91FA1B1A9C65}" dt="2024-09-24T17:26:27.064" v="113" actId="14826"/>
          <ac:picMkLst>
            <pc:docMk/>
            <pc:sldMasterMk cId="792885655" sldId="2147483675"/>
            <ac:picMk id="12" creationId="{00000000-0000-0000-0000-000000000000}"/>
          </ac:picMkLst>
        </pc:picChg>
      </pc:sldMasterChg>
    </pc:docChg>
  </pc:docChgLst>
</pc:chgInfo>
</file>

<file path=ppt/comments/modernComment_136A_C4355AF7.xml><?xml version="1.0" encoding="utf-8"?>
<p188:cmLst xmlns:a="http://schemas.openxmlformats.org/drawingml/2006/main" xmlns:r="http://schemas.openxmlformats.org/officeDocument/2006/relationships" xmlns:p188="http://schemas.microsoft.com/office/powerpoint/2018/8/main">
  <p188:cm id="{6CF76DA5-004D-4338-9914-B6FFCDA04421}" authorId="{685D0F8D-5798-DA56-B0ED-0D6E00F4CB73}" created="2024-09-12T15:02:01.082">
    <ac:txMkLst xmlns:ac="http://schemas.microsoft.com/office/drawing/2013/main/command">
      <pc:docMk xmlns:pc="http://schemas.microsoft.com/office/powerpoint/2013/main/command"/>
      <pc:sldMk xmlns:pc="http://schemas.microsoft.com/office/powerpoint/2013/main/command" cId="3291831031" sldId="4970"/>
      <ac:spMk id="5" creationId="{01D17C2E-1874-EFC6-7AB4-17907C26FC55}"/>
      <ac:txMk cp="605">
        <ac:context len="1331" hash="3898966215"/>
      </ac:txMk>
    </ac:txMkLst>
    <p188:pos x="6605550" y="2123944"/>
    <p188:txBody>
      <a:bodyPr/>
      <a:lstStyle/>
      <a:p>
        <a:r>
          <a:rPr lang="en-CA"/>
          <a:t>Plug Gccollab link when doc is uploaded</a:t>
        </a:r>
      </a:p>
    </p188:txBody>
  </p188:cm>
</p188:cmLst>
</file>

<file path=ppt/comments/modernComment_1376_9AC87982.xml><?xml version="1.0" encoding="utf-8"?>
<p188:cmLst xmlns:a="http://schemas.openxmlformats.org/drawingml/2006/main" xmlns:r="http://schemas.openxmlformats.org/officeDocument/2006/relationships" xmlns:p188="http://schemas.microsoft.com/office/powerpoint/2018/8/main">
  <p188:cm id="{14F4FB31-5394-4692-993B-CDD71681AA2F}" authorId="{685D0F8D-5798-DA56-B0ED-0D6E00F4CB73}" created="2024-04-30T15:25:15.693">
    <ac:deMkLst xmlns:ac="http://schemas.microsoft.com/office/drawing/2013/main/command">
      <pc:docMk xmlns:pc="http://schemas.microsoft.com/office/powerpoint/2013/main/command"/>
      <pc:sldMk xmlns:pc="http://schemas.microsoft.com/office/powerpoint/2013/main/command" cId="2596829570" sldId="4982"/>
      <ac:spMk id="17" creationId="{F2D03FCC-EDBE-2B05-CEEE-1A6783D81B79}"/>
    </ac:deMkLst>
    <p188:txBody>
      <a:bodyPr/>
      <a:lstStyle/>
      <a:p>
        <a:r>
          <a:rPr lang="en-CA"/>
          <a:t>Add link to document</a:t>
        </a:r>
      </a:p>
    </p188:txBody>
  </p188:cm>
</p188:cmLst>
</file>

<file path=ppt/comments/modernComment_141B_24E2BB91.xml><?xml version="1.0" encoding="utf-8"?>
<p188:cmLst xmlns:a="http://schemas.openxmlformats.org/drawingml/2006/main" xmlns:r="http://schemas.openxmlformats.org/officeDocument/2006/relationships" xmlns:p188="http://schemas.microsoft.com/office/powerpoint/2018/8/main">
  <p188:cm id="{39F47A4D-883B-499A-B820-1134A4F9C438}" authorId="{685D0F8D-5798-DA56-B0ED-0D6E00F4CB73}" created="2024-09-12T16:49:44.916">
    <ac:txMkLst xmlns:ac="http://schemas.microsoft.com/office/drawing/2013/main/command">
      <pc:docMk xmlns:pc="http://schemas.microsoft.com/office/powerpoint/2013/main/command"/>
      <pc:sldMk xmlns:pc="http://schemas.microsoft.com/office/powerpoint/2013/main/command" cId="618838929" sldId="5147"/>
      <ac:spMk id="8" creationId="{E5F4A713-621F-EE21-71EF-CE5763A8770E}"/>
      <ac:txMk cp="151">
        <ac:context len="927" hash="4141813680"/>
      </ac:txMk>
    </ac:txMkLst>
    <p188:pos x="6692141" y="1643062"/>
    <p188:txBody>
      <a:bodyPr/>
      <a:lstStyle/>
      <a:p>
        <a:r>
          <a:rPr lang="en-CA"/>
          <a:t>Add gccollab link to the document once it is uploaded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76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106885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402080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06353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42073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9563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257104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366125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21</a:t>
            </a:fld>
            <a:endParaRPr lang="en-US"/>
          </a:p>
        </p:txBody>
      </p:sp>
    </p:spTree>
    <p:extLst>
      <p:ext uri="{BB962C8B-B14F-4D97-AF65-F5344CB8AC3E}">
        <p14:creationId xmlns:p14="http://schemas.microsoft.com/office/powerpoint/2010/main" val="316940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186780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183318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105457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364343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11235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407009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75729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624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199260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rcRect/>
          <a:stretch/>
        </p:blipFill>
        <p:spPr>
          <a:xfrm>
            <a:off x="552450" y="6402693"/>
            <a:ext cx="2036645" cy="194997"/>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0355854" y="215927"/>
            <a:ext cx="1392143" cy="255048"/>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41B_24E2BB91.xml" /><Relationship Id="rId2" Type="http://schemas.openxmlformats.org/officeDocument/2006/relationships/notesSlide" Target="../notesSlides/notesSlide9.xml" /><Relationship Id="rId1" Type="http://schemas.openxmlformats.org/officeDocument/2006/relationships/slideLayout" Target="../slideLayouts/slideLayout14.xml" /><Relationship Id="rId5" Type="http://schemas.openxmlformats.org/officeDocument/2006/relationships/slide" Target="slide7.xml" /><Relationship Id="rId4" Type="http://schemas.openxmlformats.org/officeDocument/2006/relationships/hyperlink" Target="https://gcdocs.gc.ca/tpsgc-pwgscdav/nodes/450130550/C%3A%5CUsers%5CDionA4%5CAppData%5CRoaming%5COpenText%5COTEdit%5CEC_tpsgc-pwgsc%5Cc450130550%5Crr____" TargetMode="External" /></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6A_C4355AF7.xml" /><Relationship Id="rId7" Type="http://schemas.openxmlformats.org/officeDocument/2006/relationships/hyperlink" Target="https://gcdocs.gc.ca/tpsgc-pwgscdav/nodes/450130550/C%3A%5CUsers%5CDionA4%5CAppData%5CRoaming%5COpenText%5COTEdit%5CEC_tpsgc-pwgsc%5Cc450130550%5Crr____" TargetMode="External" /><Relationship Id="rId2" Type="http://schemas.openxmlformats.org/officeDocument/2006/relationships/notesSlide" Target="../notesSlides/notesSlide2.xml" /><Relationship Id="rId1" Type="http://schemas.openxmlformats.org/officeDocument/2006/relationships/slideLayout" Target="../slideLayouts/slideLayout14.xml" /><Relationship Id="rId6" Type="http://schemas.openxmlformats.org/officeDocument/2006/relationships/hyperlink" Target="https://wiki.gccollab.ca/images/d/d0/Change_Management_Activity_Journal_EN.docx" TargetMode="External" /><Relationship Id="rId5" Type="http://schemas.openxmlformats.org/officeDocument/2006/relationships/hyperlink" Target="https://wiki.gccollab.ca/images/1/1a/WTP_-_CM_Monitoring_Questionnaire_EN.xlsx" TargetMode="External" /><Relationship Id="rId4" Type="http://schemas.openxmlformats.org/officeDocument/2006/relationships/hyperlink" Target="https://wiki.gccollab.ca/images/5/57/WTP_-_Guide_to_collecting_employee_experience_feedback_FR.pptx" TargetMode="External" /></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2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7.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8.sv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50.sv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9.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13.xml"/><Relationship Id="rId18" Type="http://schemas.openxmlformats.org/officeDocument/2006/relationships/image" Target="../media/image10.svg"/><Relationship Id="rId26" Type="http://schemas.openxmlformats.org/officeDocument/2006/relationships/image" Target="../media/image18.svg"/><Relationship Id="rId3" Type="http://schemas.openxmlformats.org/officeDocument/2006/relationships/slide" Target="slide18.xml"/><Relationship Id="rId21" Type="http://schemas.openxmlformats.org/officeDocument/2006/relationships/image" Target="../media/image13.png"/><Relationship Id="rId7" Type="http://schemas.openxmlformats.org/officeDocument/2006/relationships/image" Target="../media/image26.svg"/><Relationship Id="rId12" Type="http://schemas.openxmlformats.org/officeDocument/2006/relationships/slide" Target="slide11.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8.svg"/><Relationship Id="rId20" Type="http://schemas.openxmlformats.org/officeDocument/2006/relationships/image" Target="../media/image12.svg"/><Relationship Id="rId29"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7.png"/><Relationship Id="rId23" Type="http://schemas.openxmlformats.org/officeDocument/2006/relationships/image" Target="../media/image15.png"/><Relationship Id="rId28" Type="http://schemas.openxmlformats.org/officeDocument/2006/relationships/image" Target="../media/image20.svg"/><Relationship Id="rId10" Type="http://schemas.openxmlformats.org/officeDocument/2006/relationships/image" Target="../media/image29.png"/><Relationship Id="rId19"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slide" Target="slide15.xml"/><Relationship Id="rId22" Type="http://schemas.openxmlformats.org/officeDocument/2006/relationships/image" Target="../media/image14.svg"/><Relationship Id="rId27" Type="http://schemas.openxmlformats.org/officeDocument/2006/relationships/image" Target="../media/image19.png"/><Relationship Id="rId30"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3" Type="http://schemas.microsoft.com/office/2018/10/relationships/comments" Target="../comments/modernComment_1376_9AC87982.xml"/><Relationship Id="rId7"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slide" Target="slide11.xml"/><Relationship Id="rId11" Type="http://schemas.openxmlformats.org/officeDocument/2006/relationships/hyperlink" Target="https://wiki.gccollab.ca/images/3/39/WTP_-_CM_Program_in-a-box_EN.pdf" TargetMode="External"/><Relationship Id="rId5" Type="http://schemas.openxmlformats.org/officeDocument/2006/relationships/slide" Target="slide9.xml"/><Relationship Id="rId10" Type="http://schemas.openxmlformats.org/officeDocument/2006/relationships/image" Target="../media/image32.svg"/><Relationship Id="rId4" Type="http://schemas.openxmlformats.org/officeDocument/2006/relationships/hyperlink" Target="https://wiki.gccollab.ca/images/8/82/WTP_-_Pre-opening_checklist_EN.docx" TargetMode="External"/><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slide" Target="slide9.xml"/><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slide" Target="slide8.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slide" Target="slide14.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slide" Target="slide12.xml"/><Relationship Id="rId9" Type="http://schemas.openxmlformats.org/officeDocument/2006/relationships/image" Target="../media/image10.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gcdocs.gc.ca/tpsgc-pwgscdav/nodes/450130550/C%3A%5CUsers%5CDionA4%5CAppData%5CRoaming%5COpenText%5COTEdit%5CEC_tpsgc-pwgsc%5Cc450130550%5Crr____" TargetMode="External" /><Relationship Id="rId2" Type="http://schemas.openxmlformats.org/officeDocument/2006/relationships/notesSlide" Target="../notesSlides/notesSlide8.xml"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563399" y="403770"/>
            <a:ext cx="2316367" cy="451618"/>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fr-CA" sz="3200" b="0" dirty="0">
                <a:solidFill>
                  <a:schemeClr val="bg1"/>
                </a:solidFill>
                <a:latin typeface="Arial Rounded MT Bold" panose="020F0704030504030204" pitchFamily="34" charset="0"/>
              </a:rPr>
              <a:t>Guide de collecte de la rétroaction au sujet de l’expérience employé</a:t>
            </a:r>
          </a:p>
        </p:txBody>
      </p:sp>
      <p:sp>
        <p:nvSpPr>
          <p:cNvPr id="3" name="Subtitle 2"/>
          <p:cNvSpPr>
            <a:spLocks noGrp="1"/>
          </p:cNvSpPr>
          <p:nvPr>
            <p:ph type="subTitle" idx="1"/>
          </p:nvPr>
        </p:nvSpPr>
        <p:spPr>
          <a:xfrm>
            <a:off x="545307" y="3657327"/>
            <a:ext cx="3150393" cy="678352"/>
          </a:xfrm>
        </p:spPr>
        <p:txBody>
          <a:bodyPr>
            <a:normAutofit/>
          </a:bodyPr>
          <a:lstStyle/>
          <a:p>
            <a:r>
              <a:rPr lang="fr-CA"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Évaluer l'adoption et la satisfaction des employés </a:t>
            </a:r>
          </a:p>
          <a:p>
            <a:endParaRPr lang="fr-CA"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 Placeholder 6"/>
          <p:cNvSpPr>
            <a:spLocks noGrp="1"/>
          </p:cNvSpPr>
          <p:nvPr>
            <p:ph type="body" sz="quarter" idx="13"/>
          </p:nvPr>
        </p:nvSpPr>
        <p:spPr>
          <a:xfrm>
            <a:off x="545307" y="4188370"/>
            <a:ext cx="3494087" cy="526957"/>
          </a:xfrm>
        </p:spPr>
        <p:txBody>
          <a:bodyP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Mai 2024</a:t>
            </a: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585681" y="6402831"/>
            <a:ext cx="2036645" cy="194997"/>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fr-CA" dirty="0">
                <a:solidFill>
                  <a:schemeClr val="accent2">
                    <a:lumMod val="75000"/>
                  </a:schemeClr>
                </a:solidFill>
                <a:latin typeface="Arial Rounded MT Bold" panose="020F0704030504030204" pitchFamily="34" charset="0"/>
              </a:rPr>
              <a:t>Questionnaire</a:t>
            </a:r>
          </a:p>
        </p:txBody>
      </p:sp>
      <p:sp>
        <p:nvSpPr>
          <p:cNvPr id="8" name="Rectangle 7">
            <a:extLst>
              <a:ext uri="{FF2B5EF4-FFF2-40B4-BE49-F238E27FC236}">
                <a16:creationId xmlns:a16="http://schemas.microsoft.com/office/drawing/2014/main" id="{E5F4A713-621F-EE21-71EF-CE5763A8770E}"/>
              </a:ext>
            </a:extLst>
          </p:cNvPr>
          <p:cNvSpPr/>
          <p:nvPr/>
        </p:nvSpPr>
        <p:spPr>
          <a:xfrm>
            <a:off x="508759" y="1220790"/>
            <a:ext cx="10636262" cy="50863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dirty="0">
                <a:solidFill>
                  <a:schemeClr val="accent5"/>
                </a:solidFill>
                <a:latin typeface="Arial Rounded MT Bold" panose="020F0704030504030204" pitchFamily="34" charset="0"/>
              </a:rPr>
              <a:t>POURQUOI</a:t>
            </a:r>
          </a:p>
          <a:p>
            <a:pPr marL="285750" indent="-285750">
              <a:buFont typeface="Wingdings" panose="05000000000000000000" pitchFamily="2" charset="2"/>
              <a:buChar char="§"/>
            </a:pPr>
            <a:r>
              <a:rPr lang="fr-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Un moyen rapide et anonyme d'obtenir de la rétroaction de la part d'un grand nombre d'employés. </a:t>
            </a:r>
          </a:p>
          <a:p>
            <a:r>
              <a:rPr lang="fr-CA"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8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Tous les employés touchés.</a:t>
            </a:r>
            <a:endParaRPr lang="fr-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Vous pouvez utiliser les questions proposées dans le document «</a:t>
            </a:r>
            <a:r>
              <a:rPr lang="fr-FR"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4" action="ppaction://hlinkfile"/>
              </a:rPr>
              <a:t>Banque de questions aux fins de collecte de données</a:t>
            </a:r>
            <a:r>
              <a:rPr lang="fr-FR"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pour élaborer et administrer un questionnaire à l'aide de la plateforme de sondage de votre choix.</a:t>
            </a:r>
          </a:p>
          <a:p>
            <a:pPr marL="285750" indent="-285750">
              <a:buFont typeface="Wingdings" panose="05000000000000000000" pitchFamily="2" charset="2"/>
              <a:buChar char="§"/>
            </a:pP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Envoyez un </a:t>
            </a:r>
            <a:r>
              <a:rPr lang="fr-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lien par courrier électronique/bulletin d’information et le publier sur votre intranet.</a:t>
            </a:r>
          </a:p>
          <a:p>
            <a:pPr marL="285750" indent="-285750">
              <a:buFont typeface="Wingdings" panose="05000000000000000000" pitchFamily="2" charset="2"/>
              <a:buChar char="§"/>
            </a:pP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Affichez un </a:t>
            </a:r>
            <a:r>
              <a:rPr lang="fr-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code QR en milieu de travail pour faciliter l'accès au questionnaire.</a:t>
            </a:r>
          </a:p>
          <a:p>
            <a:pPr marL="285750" indent="-285750">
              <a:buFont typeface="Wingdings" panose="05000000000000000000" pitchFamily="2" charset="2"/>
              <a:buChar char="§"/>
            </a:pP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vos différents réseaux pour rappeler aux employés de répondre (gestionnaires, agents de changement, etc.).</a:t>
            </a:r>
          </a:p>
          <a:p>
            <a:pPr marL="285750" indent="-285750">
              <a:buFont typeface="Wingdings" panose="05000000000000000000" pitchFamily="2" charset="2"/>
              <a:buChar char="§"/>
            </a:pP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Ajoutez</a:t>
            </a:r>
            <a:r>
              <a:rPr lang="fr-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des </a:t>
            </a:r>
            <a:r>
              <a:rPr lang="fr-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messages clés</a:t>
            </a:r>
            <a:r>
              <a:rPr lang="fr-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dans vos communications afin d'inciter les employés à répondre.</a:t>
            </a:r>
          </a:p>
          <a:p>
            <a:pPr marL="285750" indent="-285750">
              <a:buFont typeface="Wingdings" panose="05000000000000000000" pitchFamily="2" charset="2"/>
              <a:buChar char="§"/>
            </a:pPr>
            <a:r>
              <a:rPr lang="fr-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Lors de la communication avec les employés, veillez à définir les attentes quant à l'utilisation de leur rétroaction et à l'éventualité de changements apportés au milieu de travail.</a:t>
            </a:r>
            <a:endParaRPr lang="fr-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endParaRPr lang="fr-CA" sz="1800" noProof="0" dirty="0">
              <a:solidFill>
                <a:schemeClr val="accent5"/>
              </a:solidFill>
            </a:endParaRPr>
          </a:p>
        </p:txBody>
      </p:sp>
      <p:sp>
        <p:nvSpPr>
          <p:cNvPr id="3" name="TextBox 2">
            <a:extLst>
              <a:ext uri="{FF2B5EF4-FFF2-40B4-BE49-F238E27FC236}">
                <a16:creationId xmlns:a16="http://schemas.microsoft.com/office/drawing/2014/main" id="{EF2039C7-1A7E-5DE6-8634-98F3FAC2CEE9}"/>
              </a:ext>
              <a:ext uri="{C183D7F6-B498-43B3-948B-1728B52AA6E4}">
                <adec:decorative xmlns:adec="http://schemas.microsoft.com/office/drawing/2017/decorative" val="0"/>
              </a:ext>
            </a:extLst>
          </p:cNvPr>
          <p:cNvSpPr txBox="1"/>
          <p:nvPr/>
        </p:nvSpPr>
        <p:spPr>
          <a:xfrm>
            <a:off x="4603538" y="150751"/>
            <a:ext cx="2984924"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quantitatives</a:t>
            </a:r>
          </a:p>
        </p:txBody>
      </p:sp>
    </p:spTree>
    <p:extLst>
      <p:ext uri="{BB962C8B-B14F-4D97-AF65-F5344CB8AC3E}">
        <p14:creationId xmlns:p14="http://schemas.microsoft.com/office/powerpoint/2010/main" val="61883892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321291" cy="835027"/>
          </a:xfrm>
        </p:spPr>
        <p:txBody>
          <a:bodyPr>
            <a:normAutofit/>
          </a:bodyPr>
          <a:lstStyle/>
          <a:p>
            <a:r>
              <a:rPr lang="fr-CA" dirty="0">
                <a:solidFill>
                  <a:schemeClr val="accent2">
                    <a:lumMod val="75000"/>
                  </a:schemeClr>
                </a:solidFill>
                <a:latin typeface="Arial Rounded MT Bold" panose="020F0704030504030204" pitchFamily="34" charset="0"/>
              </a:rPr>
              <a:t>Discussion informelle en groupe (1 de 2)</a:t>
            </a:r>
          </a:p>
        </p:txBody>
      </p:sp>
      <p:sp>
        <p:nvSpPr>
          <p:cNvPr id="3" name="TextBox 2">
            <a:extLst>
              <a:ext uri="{FF2B5EF4-FFF2-40B4-BE49-F238E27FC236}">
                <a16:creationId xmlns:a16="http://schemas.microsoft.com/office/drawing/2014/main" id="{B178ED3C-126E-FAD6-F17C-F272D41D3985}"/>
              </a:ext>
              <a:ext uri="{C183D7F6-B498-43B3-948B-1728B52AA6E4}">
                <adec:decorative xmlns:adec="http://schemas.microsoft.com/office/drawing/2017/decorative" val="0"/>
              </a:ext>
            </a:extLst>
          </p:cNvPr>
          <p:cNvSpPr txBox="1"/>
          <p:nvPr/>
        </p:nvSpPr>
        <p:spPr>
          <a:xfrm>
            <a:off x="4759119" y="0"/>
            <a:ext cx="2809189"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
        <p:nvSpPr>
          <p:cNvPr id="8" name="Rectangle 7">
            <a:extLst>
              <a:ext uri="{FF2B5EF4-FFF2-40B4-BE49-F238E27FC236}">
                <a16:creationId xmlns:a16="http://schemas.microsoft.com/office/drawing/2014/main" id="{E5F4A713-621F-EE21-71EF-CE5763A8770E}"/>
              </a:ext>
            </a:extLst>
          </p:cNvPr>
          <p:cNvSpPr/>
          <p:nvPr/>
        </p:nvSpPr>
        <p:spPr>
          <a:xfrm>
            <a:off x="644190" y="1409745"/>
            <a:ext cx="11039049" cy="2982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Recueillir de manière informelle des informations au sein de groupes où les participants réagissent ensemble et s'appuient sur les commentaires des autres.</a:t>
            </a:r>
          </a:p>
          <a:p>
            <a:r>
              <a:rPr lang="fr-CA" sz="1600"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Groupes représentatifs* de 5 à 12 employés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touchés</a:t>
            </a: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Vous pouvez sélectionner le public en fonction des sujets. </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Choisissez un animateur compétent pour diriger les discussions.</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Après avoir examiné et analysé les résultats du questionnaire, identifiez les éléments pour lesquels vous souhaiteriez recueillir des informations supplémentaires et orientez les discussions informelles du groupe en fonction de ces éléments.</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le </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cadre des discussions informelles en groupe</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comme point de départ pour organiser vos séances.</a:t>
            </a: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Arial" panose="020B0604020202020204" pitchFamily="34" charset="0"/>
              <a:buChar char="•"/>
            </a:pPr>
            <a:endParaRPr lang="fr-CA" sz="1600" noProof="0" dirty="0">
              <a:solidFill>
                <a:schemeClr val="accent5"/>
              </a:solidFill>
            </a:endParaRPr>
          </a:p>
          <a:p>
            <a:endParaRPr lang="fr-CA" sz="1600" noProof="0" dirty="0">
              <a:solidFill>
                <a:schemeClr val="accent5"/>
              </a:solidFill>
            </a:endParaRPr>
          </a:p>
        </p:txBody>
      </p:sp>
      <p:sp>
        <p:nvSpPr>
          <p:cNvPr id="15" name="TextBox 14">
            <a:extLst>
              <a:ext uri="{FF2B5EF4-FFF2-40B4-BE49-F238E27FC236}">
                <a16:creationId xmlns:a16="http://schemas.microsoft.com/office/drawing/2014/main" id="{53EA4CE1-4C17-15D6-4CB8-B5235112331B}"/>
              </a:ext>
            </a:extLst>
          </p:cNvPr>
          <p:cNvSpPr txBox="1"/>
          <p:nvPr/>
        </p:nvSpPr>
        <p:spPr>
          <a:xfrm>
            <a:off x="5248274" y="4830220"/>
            <a:ext cx="6434965" cy="1015663"/>
          </a:xfrm>
          <a:prstGeom prst="rect">
            <a:avLst/>
          </a:prstGeom>
          <a:solidFill>
            <a:srgbClr val="E1F0F7"/>
          </a:solidFill>
        </p:spPr>
        <p:txBody>
          <a:bodyPr wrap="square" anchor="ctr">
            <a:spAutoFit/>
          </a:bodyPr>
          <a:lstStyle/>
          <a:p>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*Pour tirer des conclusions valables de vos résultats, déterminez la manière dont vous sélectionnerez les individus/groupes représentatifs de l'ensemble des employés touchés. Qu'il s'agisse d'une sélection aléatoire d’employés touchés ou d'individus/groupes axés sur des critères spécifiques (ex. gestionnaires, jeunes professionnels, etc.), il sera important d'expliquer comment ils ont été sélectionnés.</a:t>
            </a:r>
            <a:endParaRPr lang="fr-CA" sz="1200" noProof="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4234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7" y="432116"/>
            <a:ext cx="11006345" cy="835027"/>
          </a:xfrm>
        </p:spPr>
        <p:txBody>
          <a:bodyPr/>
          <a:lstStyle/>
          <a:p>
            <a:r>
              <a:rPr lang="fr-CA" dirty="0">
                <a:solidFill>
                  <a:schemeClr val="accent2">
                    <a:lumMod val="75000"/>
                  </a:schemeClr>
                </a:solidFill>
                <a:latin typeface="Arial Rounded MT Bold" panose="020F0704030504030204" pitchFamily="34" charset="0"/>
              </a:rPr>
              <a:t>Discussion informelle en groupe (2 de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3816429"/>
          </a:xfrm>
          <a:prstGeom prst="rect">
            <a:avLst/>
          </a:prstGeom>
          <a:noFill/>
        </p:spPr>
        <p:txBody>
          <a:bodyPr wrap="square" rtlCol="0">
            <a:spAutoFit/>
          </a:bodyPr>
          <a:lstStyle/>
          <a:p>
            <a:pPr marL="342900" indent="-342900">
              <a:buFont typeface="+mj-lt"/>
              <a:buAutoNum type="arabicPeriod"/>
            </a:pPr>
            <a:r>
              <a:rPr lang="fr-CA" sz="1600" b="1" dirty="0">
                <a:latin typeface="Calibri Light" panose="020F0302020204030204" pitchFamily="34" charset="0"/>
                <a:ea typeface="Calibri Light" panose="020F0302020204030204" pitchFamily="34" charset="0"/>
                <a:cs typeface="Calibri Light" panose="020F0302020204030204" pitchFamily="34" charset="0"/>
              </a:rPr>
              <a:t>Introduction et activité brise-glace</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Souhaitez la bienvenue et définissez le contexte des discussions en groupe.</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Décrivez les objectifs : évaluer l'efficacité de la gestion du changement, mesurer l'expérience des employés et identifier les domaines à améliorer.</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Soulignez l'importance d'une communication ouverte et honnête.</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Activité brise-glace : Encouragez les participants à partager un aspect positif de leur expérience après la transformation. </a:t>
            </a: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fontAlgn="base">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a:pPr>
            <a:r>
              <a:rPr lang="fr-CA" sz="1600" b="1" dirty="0">
                <a:latin typeface="Calibri Light" panose="020F0302020204030204" pitchFamily="34" charset="0"/>
                <a:ea typeface="Calibri Light" panose="020F0302020204030204" pitchFamily="34" charset="0"/>
                <a:cs typeface="Calibri Light" panose="020F0302020204030204" pitchFamily="34" charset="0"/>
              </a:rPr>
              <a:t>Questions et évaluation </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Posez des questions spécifiques qui nécessitent un suivi à partir du questionnaire sur l'expérience des employés en milieu de travail.</a:t>
            </a:r>
          </a:p>
          <a:p>
            <a:pPr marL="800100" lvl="1" indent="-342900">
              <a:spcAft>
                <a:spcPts val="1000"/>
              </a:spcAft>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Encouragez les participants à fournir des exemples et des idées spécifiques.</a:t>
            </a:r>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3672800"/>
          </a:xfrm>
          <a:prstGeom prst="rect">
            <a:avLst/>
          </a:prstGeom>
          <a:noFill/>
        </p:spPr>
        <p:txBody>
          <a:bodyPr wrap="square" rtlCol="0">
            <a:spAutoFit/>
          </a:bodyPr>
          <a:lstStyle/>
          <a:p>
            <a:pPr marL="342900" indent="-342900">
              <a:buFont typeface="+mj-lt"/>
              <a:buAutoNum type="arabicPeriod" startAt="3"/>
            </a:pPr>
            <a:r>
              <a:rPr lang="fr-CA" sz="1600" b="1" dirty="0">
                <a:latin typeface="Calibri Light" panose="020F0302020204030204" pitchFamily="34" charset="0"/>
                <a:ea typeface="Calibri Light" panose="020F0302020204030204" pitchFamily="34" charset="0"/>
                <a:cs typeface="Calibri Light" panose="020F0302020204030204" pitchFamily="34" charset="0"/>
              </a:rPr>
              <a:t>Partage d'expériences</a:t>
            </a:r>
          </a:p>
          <a:p>
            <a:pPr marL="742950" lvl="1"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Animez une discussion au cours de laquelle les participants peuvent s'appuyer sur les commentaires des autres.</a:t>
            </a:r>
          </a:p>
          <a:p>
            <a:pPr marL="742950" lvl="1" indent="-285750">
              <a:spcAft>
                <a:spcPts val="1000"/>
              </a:spcAft>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Encouragez le partage d’expériences positives et difficiles.</a:t>
            </a:r>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4"/>
            </a:pPr>
            <a:r>
              <a:rPr lang="fr-CA" sz="1600" b="1" dirty="0">
                <a:latin typeface="Calibri Light" panose="020F0302020204030204" pitchFamily="34" charset="0"/>
                <a:ea typeface="Calibri Light" panose="020F0302020204030204" pitchFamily="34" charset="0"/>
                <a:cs typeface="Calibri Light" panose="020F0302020204030204" pitchFamily="34" charset="0"/>
              </a:rPr>
              <a:t>Identifier les éléments à améliorer</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Animez une discussion sur les éléments qui requièrent des améliorations selon les participants.</a:t>
            </a:r>
          </a:p>
          <a:p>
            <a:pPr marL="742950" lvl="1" indent="-285750" fontAlgn="base">
              <a:spcAft>
                <a:spcPts val="1000"/>
              </a:spcAft>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Demandez des suggestions pour améliorer l'expérience des employés et résoudre les problèmes persistants.</a:t>
            </a:r>
          </a:p>
          <a:p>
            <a:pPr marL="342900" indent="-342900">
              <a:buFont typeface="+mj-lt"/>
              <a:buAutoNum type="arabicPeriod" startAt="4"/>
            </a:pPr>
            <a:r>
              <a:rPr lang="fr-CA" sz="1600" b="1" dirty="0">
                <a:latin typeface="Calibri Light" panose="020F0302020204030204" pitchFamily="34" charset="0"/>
                <a:ea typeface="Calibri Light" panose="020F0302020204030204" pitchFamily="34" charset="0"/>
                <a:cs typeface="Calibri Light" panose="020F0302020204030204" pitchFamily="34" charset="0"/>
              </a:rPr>
              <a:t>Synthèse</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Résumez les points clés discutés . </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Abordez les prochaines étapes, telles que la manière dont les informations seront utilisées et le calendrier de mise en œuvre des améliorations. </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Remerciez les participants pour leur précieuse contribution.</a:t>
            </a:r>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162491"/>
            <a:ext cx="11006344" cy="1077218"/>
          </a:xfrm>
          <a:prstGeom prst="rect">
            <a:avLst/>
          </a:prstGeom>
          <a:noFill/>
        </p:spPr>
        <p:txBody>
          <a:bodyPr wrap="square">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Lorsque vous préparez vos séances en groupe, tenez compte de la quantité de contenu à couvrir et du nombre d'employés invités, et veillez à réserver suffisamment de temps. Les séances en groupe doivent être animées par un animateur compétent, capable de créer un espace de partage sûr, de guider les discussions, d'encourager la participation active et de gérer le temps de manière efficace.</a:t>
            </a:r>
            <a:endParaRPr lang="fr-CA" sz="1600" dirty="0"/>
          </a:p>
        </p:txBody>
      </p:sp>
      <p:sp>
        <p:nvSpPr>
          <p:cNvPr id="5" name="TextBox 4">
            <a:extLst>
              <a:ext uri="{FF2B5EF4-FFF2-40B4-BE49-F238E27FC236}">
                <a16:creationId xmlns:a16="http://schemas.microsoft.com/office/drawing/2014/main" id="{6155C877-BA80-DB3C-662F-C6B1BE0DC25E}"/>
              </a:ext>
              <a:ext uri="{C183D7F6-B498-43B3-948B-1728B52AA6E4}">
                <adec:decorative xmlns:adec="http://schemas.microsoft.com/office/drawing/2017/decorative" val="0"/>
              </a:ext>
            </a:extLst>
          </p:cNvPr>
          <p:cNvSpPr txBox="1"/>
          <p:nvPr/>
        </p:nvSpPr>
        <p:spPr>
          <a:xfrm>
            <a:off x="4933509" y="32006"/>
            <a:ext cx="2866247"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Tree>
    <p:extLst>
      <p:ext uri="{BB962C8B-B14F-4D97-AF65-F5344CB8AC3E}">
        <p14:creationId xmlns:p14="http://schemas.microsoft.com/office/powerpoint/2010/main" val="375974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dirty="0">
                <a:solidFill>
                  <a:schemeClr val="accent2">
                    <a:lumMod val="75000"/>
                  </a:schemeClr>
                </a:solidFill>
                <a:latin typeface="Arial Rounded MT Bold" panose="020F0704030504030204" pitchFamily="34" charset="0"/>
              </a:rPr>
              <a:t>Dialogue informel individuel (1 de 2)</a:t>
            </a:r>
          </a:p>
        </p:txBody>
      </p:sp>
      <p:sp>
        <p:nvSpPr>
          <p:cNvPr id="3" name="TextBox 2">
            <a:extLst>
              <a:ext uri="{FF2B5EF4-FFF2-40B4-BE49-F238E27FC236}">
                <a16:creationId xmlns:a16="http://schemas.microsoft.com/office/drawing/2014/main" id="{7558D609-B321-A2E9-E1C3-F1C09E283537}"/>
              </a:ext>
              <a:ext uri="{C183D7F6-B498-43B3-948B-1728B52AA6E4}">
                <adec:decorative xmlns:adec="http://schemas.microsoft.com/office/drawing/2017/decorative" val="0"/>
              </a:ext>
            </a:extLst>
          </p:cNvPr>
          <p:cNvSpPr txBox="1"/>
          <p:nvPr/>
        </p:nvSpPr>
        <p:spPr>
          <a:xfrm>
            <a:off x="4664819" y="0"/>
            <a:ext cx="2862361"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
        <p:nvSpPr>
          <p:cNvPr id="11" name="Rectangle 10">
            <a:extLst>
              <a:ext uri="{FF2B5EF4-FFF2-40B4-BE49-F238E27FC236}">
                <a16:creationId xmlns:a16="http://schemas.microsoft.com/office/drawing/2014/main" id="{F1E3B614-4F38-1A3B-FDF9-E4129B1437D7}"/>
              </a:ext>
            </a:extLst>
          </p:cNvPr>
          <p:cNvSpPr/>
          <p:nvPr/>
        </p:nvSpPr>
        <p:spPr>
          <a:xfrm>
            <a:off x="648665" y="1543095"/>
            <a:ext cx="10894670" cy="37242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Obtenir de la rétroaction en tête-à-tête, approfondie et informelle dans un cadre privé.</a:t>
            </a:r>
          </a:p>
          <a:p>
            <a:r>
              <a:rPr lang="fr-CA" sz="1600"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Une sélection représentative* d’employés touchés.</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Garantissez un climat de sécurité, de confiance et de transparence pour que les employés se sentent à l'aise pour partager leur expérience.</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Choisissez un animateur compétent pour diriger les discussions.</a:t>
            </a:r>
          </a:p>
          <a:p>
            <a:pPr marL="285750" indent="-285750">
              <a:buFont typeface="Wingdings" panose="05000000000000000000" pitchFamily="2" charset="2"/>
              <a:buChar char="§"/>
            </a:pPr>
            <a:r>
              <a:rPr lang="fr-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Après avoir examiné et analysé les résultats du questionnaire, identifiez les éléments pour lesquels vous souhaiteriez obtenir des informations supplémentaires et laissez-les guider votre dialogue informel en tête-à-tête.</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Utilisez le </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cadre du dialogue informel individuel</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comme point de départ pour organiser vos entretiens.</a:t>
            </a: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Wingdings" panose="05000000000000000000" pitchFamily="2" charset="2"/>
              <a:buChar char="§"/>
            </a:pPr>
            <a:endParaRPr lang="fr-CA" sz="1600" noProof="0" dirty="0">
              <a:solidFill>
                <a:schemeClr val="accent5"/>
              </a:solidFill>
            </a:endParaRPr>
          </a:p>
          <a:p>
            <a:pPr marL="285750" indent="-285750">
              <a:buFont typeface="Arial" panose="020B0604020202020204" pitchFamily="34" charset="0"/>
              <a:buChar char="•"/>
            </a:pPr>
            <a:endParaRPr lang="fr-CA" sz="1600" noProof="0" dirty="0">
              <a:solidFill>
                <a:schemeClr val="accent5"/>
              </a:solidFill>
            </a:endParaRPr>
          </a:p>
          <a:p>
            <a:endParaRPr lang="fr-CA" sz="1600" noProof="0" dirty="0">
              <a:solidFill>
                <a:schemeClr val="accent5"/>
              </a:solidFill>
            </a:endParaRPr>
          </a:p>
        </p:txBody>
      </p:sp>
      <p:sp>
        <p:nvSpPr>
          <p:cNvPr id="12" name="TextBox 11">
            <a:extLst>
              <a:ext uri="{FF2B5EF4-FFF2-40B4-BE49-F238E27FC236}">
                <a16:creationId xmlns:a16="http://schemas.microsoft.com/office/drawing/2014/main" id="{5FBEE35E-7AF9-380F-183A-4D3A2FC65712}"/>
              </a:ext>
            </a:extLst>
          </p:cNvPr>
          <p:cNvSpPr txBox="1"/>
          <p:nvPr/>
        </p:nvSpPr>
        <p:spPr>
          <a:xfrm>
            <a:off x="5248274" y="5332244"/>
            <a:ext cx="6434965" cy="1015663"/>
          </a:xfrm>
          <a:prstGeom prst="rect">
            <a:avLst/>
          </a:prstGeom>
          <a:solidFill>
            <a:srgbClr val="E1F0F7"/>
          </a:solidFill>
        </p:spPr>
        <p:txBody>
          <a:bodyPr wrap="square" anchor="ctr">
            <a:spAutoFit/>
          </a:bodyPr>
          <a:lstStyle/>
          <a:p>
            <a:r>
              <a:rPr lang="fr-CA" sz="12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*Pour tirer des conclusions valables de vos résultats, déterminez la manière dont vous sélectionnerez les individus/groupes représentatifs de l'ensemble des employés touchés. Qu'il s'agisse d'une sélection aléatoire d’employés touchés ou d'individus/groupes axés sur des critères spécifiques (ex. gestionnaires, jeunes professionnels, etc.), il sera important d'expliquer comment ils ont été sélectionnés.</a:t>
            </a:r>
            <a:endParaRPr lang="fr-CA" sz="1200" noProof="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83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6" y="235260"/>
            <a:ext cx="11006345" cy="835027"/>
          </a:xfrm>
        </p:spPr>
        <p:txBody>
          <a:bodyPr vert="horz" lIns="91440" tIns="45720" rIns="91440" bIns="45720" rtlCol="0" anchor="ctr">
            <a:normAutofit/>
          </a:bodyPr>
          <a:lstStyle/>
          <a:p>
            <a:r>
              <a:rPr lang="fr-CA" dirty="0">
                <a:solidFill>
                  <a:schemeClr val="accent2">
                    <a:lumMod val="75000"/>
                  </a:schemeClr>
                </a:solidFill>
                <a:latin typeface="Arial Rounded MT Bold" panose="020F0704030504030204" pitchFamily="34" charset="0"/>
              </a:rPr>
              <a:t>Dialogue informel individuel (2 de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7" y="1808951"/>
            <a:ext cx="5748607" cy="4375557"/>
          </a:xfrm>
          <a:prstGeom prst="rect">
            <a:avLst/>
          </a:prstGeom>
          <a:noFill/>
        </p:spPr>
        <p:txBody>
          <a:bodyPr wrap="square" rtlCol="0">
            <a:spAutoFit/>
          </a:bodyPr>
          <a:lstStyle/>
          <a:p>
            <a:pPr marL="342900" indent="-342900">
              <a:buFont typeface="+mj-lt"/>
              <a:buAutoNum type="arabicPeriod"/>
            </a:pPr>
            <a:r>
              <a:rPr lang="fr-CA" sz="1600" b="1" dirty="0">
                <a:latin typeface="Calibri Light" panose="020F0302020204030204" pitchFamily="34" charset="0"/>
                <a:ea typeface="Calibri Light" panose="020F0302020204030204" pitchFamily="34" charset="0"/>
                <a:cs typeface="Calibri Light" panose="020F0302020204030204" pitchFamily="34" charset="0"/>
              </a:rPr>
              <a:t>Introduction et obtention de la confiance</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Accueillez et remerciez l'employé pour le temps qu’il consacre à cet exercice. </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Soulignez l'importance d’une rétroaction honnête. </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Établissez une relation en posant des questions sur leur bien-être et en vous assurant qu'ils se sentent à l'aise.  </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Clarifiez le caractère confidentiel de la conversation et rassurer les personnes touchées quant à la valeur de leur contribution.</a:t>
            </a:r>
          </a:p>
          <a:p>
            <a:pPr marL="742950" lvl="1" indent="-285750" fontAlgn="base">
              <a:spcAft>
                <a:spcPts val="1000"/>
              </a:spcAft>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Expliquez l'objectif du dialogue : comprendre leur point de vue et leur expérience unique.</a:t>
            </a:r>
          </a:p>
          <a:p>
            <a:pPr marL="342900" indent="-342900">
              <a:buFont typeface="+mj-lt"/>
              <a:buAutoNum type="arabicPeriod"/>
            </a:pPr>
            <a:r>
              <a:rPr lang="fr-CA" sz="1600" b="1" dirty="0">
                <a:latin typeface="Calibri Light" panose="020F0302020204030204" pitchFamily="34" charset="0"/>
                <a:ea typeface="Calibri Light" panose="020F0302020204030204" pitchFamily="34" charset="0"/>
                <a:cs typeface="Calibri Light" panose="020F0302020204030204" pitchFamily="34" charset="0"/>
              </a:rPr>
              <a:t>Questions et évaluation </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Commencez par des questions générales afin de faciliter la conversation. Par exemple : « Comment décririez-vous votre expérience globale dans le cadre de la récente modernisation de votre milieu de travail? ».</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Posez des questions spécifiques qui nécessitent un suivi après le questionnaire sur l'expérience des employés en milieu de travail.</a:t>
            </a:r>
          </a:p>
          <a:p>
            <a:pPr marL="800100" lvl="1" indent="-342900">
              <a:spcAft>
                <a:spcPts val="1000"/>
              </a:spcAft>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Encouragez les participants à partager des anecdotes personnelles qui mettent en lumière leur parcours.</a:t>
            </a:r>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286499" y="1808951"/>
            <a:ext cx="5396742" cy="3298339"/>
          </a:xfrm>
          <a:prstGeom prst="rect">
            <a:avLst/>
          </a:prstGeom>
          <a:noFill/>
        </p:spPr>
        <p:txBody>
          <a:bodyPr wrap="square" rtlCol="0">
            <a:spAutoFit/>
          </a:bodyPr>
          <a:lstStyle/>
          <a:p>
            <a:pPr marL="342900" indent="-342900">
              <a:buFont typeface="+mj-lt"/>
              <a:buAutoNum type="arabicPeriod" startAt="3"/>
            </a:pPr>
            <a:r>
              <a:rPr lang="fr-CA" sz="1600" b="1" i="0" dirty="0">
                <a:solidFill>
                  <a:srgbClr val="000000"/>
                </a:solidFill>
                <a:effectLst/>
                <a:latin typeface="+mj-lt"/>
              </a:rPr>
              <a:t>Possibilités de rétroaction</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Donnez à l'employé l’occasion d'exprimer ouvertement ses préoccupations ou ses réserves.</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Posez des questions sur les éléments spécifiques dans lesquels ils pourraient avoir besoin d'un soutien ou de ressources supplémentaires.</a:t>
            </a:r>
          </a:p>
          <a:p>
            <a:pPr marL="742950" lvl="1" indent="-285750" fontAlgn="base">
              <a:spcAft>
                <a:spcPts val="1000"/>
              </a:spcAft>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Veillez à définir si certains aspects de la transformation ont été particulièrement difficiles pour eux.  </a:t>
            </a:r>
          </a:p>
          <a:p>
            <a:pPr marL="342900" indent="-342900">
              <a:buFont typeface="+mj-lt"/>
              <a:buAutoNum type="arabicPeriod" startAt="3"/>
            </a:pPr>
            <a:r>
              <a:rPr lang="fr-CA" sz="1600" b="1" dirty="0">
                <a:latin typeface="Calibri Light" panose="020F0302020204030204" pitchFamily="34" charset="0"/>
                <a:ea typeface="Calibri Light" panose="020F0302020204030204" pitchFamily="34" charset="0"/>
                <a:cs typeface="Calibri Light" panose="020F0302020204030204" pitchFamily="34" charset="0"/>
              </a:rPr>
              <a:t>Synthèse</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Résumez les principaux points abordés au cours du dialogue.</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Exprimez votre gratitude pour leur ouverture d'esprit et leurs précieuses connaissances. </a:t>
            </a:r>
          </a:p>
          <a:p>
            <a:pPr marL="800100" lvl="1" indent="-34290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Rassurez-les que leur rétroaction contribuera à des changements positifs.</a:t>
            </a:r>
            <a:endParaRPr lang="fr-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7" y="913533"/>
            <a:ext cx="11006344" cy="954107"/>
          </a:xfrm>
          <a:prstGeom prst="rect">
            <a:avLst/>
          </a:prstGeom>
          <a:noFill/>
        </p:spPr>
        <p:txBody>
          <a:bodyPr wrap="square">
            <a:spAutoFit/>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Lorsque vous préparez vos dialogues informels individuels, tenez compte du cadre dans lequel vous organiserez les entretiens (en personne ou virtuellement) afin de vous assurer que les participants se sentent à l'aise. Les dialogues informels individuels doivent être animés par un facilitateur compétent, capable de créer un espace de partage sûr, de guider les discussions, d'encourager la participation active et de gérer le temps de manière efficace.</a:t>
            </a:r>
          </a:p>
        </p:txBody>
      </p:sp>
      <p:sp>
        <p:nvSpPr>
          <p:cNvPr id="5" name="TextBox 4">
            <a:extLst>
              <a:ext uri="{FF2B5EF4-FFF2-40B4-BE49-F238E27FC236}">
                <a16:creationId xmlns:a16="http://schemas.microsoft.com/office/drawing/2014/main" id="{6AB30768-57FD-54FF-C52F-565637F8EDEE}"/>
              </a:ext>
              <a:ext uri="{C183D7F6-B498-43B3-948B-1728B52AA6E4}">
                <adec:decorative xmlns:adec="http://schemas.microsoft.com/office/drawing/2017/decorative" val="0"/>
              </a:ext>
            </a:extLst>
          </p:cNvPr>
          <p:cNvSpPr txBox="1"/>
          <p:nvPr/>
        </p:nvSpPr>
        <p:spPr>
          <a:xfrm>
            <a:off x="4617181" y="0"/>
            <a:ext cx="2789497"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Tree>
    <p:extLst>
      <p:ext uri="{BB962C8B-B14F-4D97-AF65-F5344CB8AC3E}">
        <p14:creationId xmlns:p14="http://schemas.microsoft.com/office/powerpoint/2010/main" val="207365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fr-CA" dirty="0">
                <a:solidFill>
                  <a:schemeClr val="accent2">
                    <a:lumMod val="75000"/>
                  </a:schemeClr>
                </a:solidFill>
                <a:latin typeface="Arial Rounded MT Bold" panose="020F0704030504030204" pitchFamily="34" charset="0"/>
              </a:rPr>
              <a:t>Observation (1 de 3)</a:t>
            </a:r>
          </a:p>
        </p:txBody>
      </p:sp>
      <p:sp>
        <p:nvSpPr>
          <p:cNvPr id="17" name="Rectangle 16">
            <a:extLst>
              <a:ext uri="{FF2B5EF4-FFF2-40B4-BE49-F238E27FC236}">
                <a16:creationId xmlns:a16="http://schemas.microsoft.com/office/drawing/2014/main" id="{9156A4A9-EBAF-7131-5359-99AA38F4DEBD}"/>
              </a:ext>
            </a:extLst>
          </p:cNvPr>
          <p:cNvSpPr/>
          <p:nvPr/>
        </p:nvSpPr>
        <p:spPr>
          <a:xfrm>
            <a:off x="668559" y="1382247"/>
            <a:ext cx="10846545" cy="47545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dirty="0">
                <a:solidFill>
                  <a:schemeClr val="accent5"/>
                </a:solidFill>
                <a:latin typeface="Arial Rounded MT Bold" panose="020F0704030504030204" pitchFamily="34" charset="0"/>
              </a:rPr>
              <a:t>POURQUOI</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Confirmer et valider les résultats du questionnaire, des discussions informelles en groupe et du dialogue informel individuel en identifiant les comportements concrets qui soutiennent les sentiments subjectifs exprimés par les employés.</a:t>
            </a:r>
          </a:p>
          <a:p>
            <a:r>
              <a:rPr lang="fr-CA" sz="1600" dirty="0">
                <a:solidFill>
                  <a:schemeClr val="accent5"/>
                </a:solidFill>
                <a:latin typeface="Arial Rounded MT Bold" panose="020F0704030504030204" pitchFamily="34" charset="0"/>
              </a:rPr>
              <a:t>QUI</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Envisager d'impliquer votre réseau d'agents du changement pour favoriser l'engagement et la confiance des employés.</a:t>
            </a:r>
          </a:p>
          <a:p>
            <a:r>
              <a:rPr lang="fr-CA" sz="1600" dirty="0">
                <a:solidFill>
                  <a:schemeClr val="accent5"/>
                </a:solidFill>
                <a:latin typeface="Arial Rounded MT Bold" panose="020F0704030504030204" pitchFamily="34" charset="0"/>
              </a:rPr>
              <a:t>COMMENT </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Informez les employés de cette approche. En les sensibilisant et en communiquant, ils auront moins l'impression d'être surveillés. Veillez à ce qu'ils sachent que vous observez les comportements afin que leur expérience soit la meilleure possible et que vous obteniez les résultats dont vous avez besoin.</a:t>
            </a:r>
          </a:p>
          <a:p>
            <a:pPr marL="285750" indent="-285750">
              <a:buFont typeface="Wingdings" panose="05000000000000000000" pitchFamily="2" charset="2"/>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Déterminez les résultats et les commentaires que vous souhaitez confirmer, créez un plan et un calendrier d'observation en utilisant le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cadre d'observation et le modèle de tableau. </a:t>
            </a: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0B2706FB-F40E-4471-46BE-44C1704EC946}"/>
              </a:ext>
              <a:ext uri="{C183D7F6-B498-43B3-948B-1728B52AA6E4}">
                <adec:decorative xmlns:adec="http://schemas.microsoft.com/office/drawing/2017/decorative" val="0"/>
              </a:ext>
            </a:extLst>
          </p:cNvPr>
          <p:cNvSpPr txBox="1"/>
          <p:nvPr/>
        </p:nvSpPr>
        <p:spPr>
          <a:xfrm>
            <a:off x="4687545" y="0"/>
            <a:ext cx="2808572"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Tree>
    <p:extLst>
      <p:ext uri="{BB962C8B-B14F-4D97-AF65-F5344CB8AC3E}">
        <p14:creationId xmlns:p14="http://schemas.microsoft.com/office/powerpoint/2010/main" val="381412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7" y="208114"/>
            <a:ext cx="11006345" cy="835027"/>
          </a:xfrm>
        </p:spPr>
        <p:txBody>
          <a:bodyPr/>
          <a:lstStyle/>
          <a:p>
            <a:r>
              <a:rPr lang="fr-CA" dirty="0">
                <a:solidFill>
                  <a:schemeClr val="accent2">
                    <a:lumMod val="75000"/>
                  </a:schemeClr>
                </a:solidFill>
                <a:latin typeface="Arial Rounded MT Bold" panose="020F0704030504030204" pitchFamily="34" charset="0"/>
              </a:rPr>
              <a:t>Observation (2 de 3)</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7" y="2487420"/>
            <a:ext cx="5857875" cy="3847207"/>
          </a:xfrm>
          <a:prstGeom prst="rect">
            <a:avLst/>
          </a:prstGeom>
          <a:noFill/>
        </p:spPr>
        <p:txBody>
          <a:bodyPr wrap="square" rtlCol="0">
            <a:spAutoFit/>
          </a:bodyPr>
          <a:lstStyle/>
          <a:p>
            <a:pPr marL="342900" indent="-342900">
              <a:buFont typeface="+mj-lt"/>
              <a:buAutoNum type="arabicPeriod"/>
            </a:pPr>
            <a:r>
              <a:rPr lang="fr-CA" sz="1600" b="1" dirty="0">
                <a:latin typeface="+mj-lt"/>
                <a:ea typeface="Calibri Light" panose="020F0302020204030204" pitchFamily="34" charset="0"/>
                <a:cs typeface="Calibri Light" panose="020F0302020204030204" pitchFamily="34" charset="0"/>
              </a:rPr>
              <a:t>Pré-observation et communications</a:t>
            </a:r>
          </a:p>
          <a:p>
            <a:pPr marL="742950" lvl="1" indent="-285750" fontAlgn="base">
              <a:buFont typeface="Arial" panose="020B0604020202020204" pitchFamily="34" charset="0"/>
              <a:buChar char="•"/>
            </a:pPr>
            <a:r>
              <a:rPr lang="fr-CA" sz="1400" dirty="0">
                <a:latin typeface="+mj-lt"/>
                <a:ea typeface="Calibri Light" panose="020F0302020204030204" pitchFamily="34" charset="0"/>
                <a:cs typeface="Calibri Light" panose="020F0302020204030204" pitchFamily="34" charset="0"/>
              </a:rPr>
              <a:t>Expliquez aux observateurs les objectifs de l'observation et les principaux champs d'intérêt.  Insistez sur l'importance d'être discret pour capturer le comportement naturel.</a:t>
            </a:r>
          </a:p>
          <a:p>
            <a:pPr marL="742950" lvl="1" indent="-285750" fontAlgn="base">
              <a:buFont typeface="Arial" panose="020B0604020202020204" pitchFamily="34" charset="0"/>
              <a:buChar char="•"/>
            </a:pPr>
            <a:r>
              <a:rPr lang="fr-CA" sz="1400" dirty="0">
                <a:latin typeface="+mj-lt"/>
                <a:ea typeface="Calibri Light" panose="020F0302020204030204" pitchFamily="34" charset="0"/>
                <a:cs typeface="Calibri Light" panose="020F0302020204030204" pitchFamily="34" charset="0"/>
              </a:rPr>
              <a:t>Annoncez aux employés que des observateurs seront présents pour recueillir des informations sur leur expérience en milieu de travail.</a:t>
            </a:r>
          </a:p>
          <a:p>
            <a:pPr marL="742950" lvl="1" indent="-285750" fontAlgn="base">
              <a:buFont typeface="Arial" panose="020B0604020202020204" pitchFamily="34" charset="0"/>
              <a:buChar char="•"/>
            </a:pPr>
            <a:r>
              <a:rPr lang="fr-CA" sz="1400" dirty="0">
                <a:latin typeface="+mj-lt"/>
                <a:ea typeface="Calibri Light" panose="020F0302020204030204" pitchFamily="34" charset="0"/>
                <a:cs typeface="Calibri Light" panose="020F0302020204030204" pitchFamily="34" charset="0"/>
              </a:rPr>
              <a:t>Assurez-vous que les employés savent que l'observation n'est pas une évaluation, mais qu'elle vise plutôt à améliorer l'expérience globale des employés en milieu de travail.</a:t>
            </a:r>
          </a:p>
          <a:p>
            <a:pPr marL="742950" lvl="1" indent="-285750" fontAlgn="base">
              <a:buFont typeface="Arial" panose="020B0604020202020204" pitchFamily="34" charset="0"/>
              <a:buChar char="•"/>
            </a:pPr>
            <a:endParaRPr lang="fr-CA" sz="1400" dirty="0">
              <a:latin typeface="+mj-lt"/>
              <a:ea typeface="Calibri Light" panose="020F0302020204030204" pitchFamily="34" charset="0"/>
              <a:cs typeface="Calibri Light" panose="020F0302020204030204" pitchFamily="34" charset="0"/>
            </a:endParaRPr>
          </a:p>
          <a:p>
            <a:pPr marL="342900" indent="-342900">
              <a:buFont typeface="+mj-lt"/>
              <a:buAutoNum type="arabicPeriod"/>
            </a:pPr>
            <a:r>
              <a:rPr lang="fr-CA" sz="1600" b="1" dirty="0">
                <a:latin typeface="+mj-lt"/>
                <a:ea typeface="Calibri Light" panose="020F0302020204030204" pitchFamily="34" charset="0"/>
                <a:cs typeface="Calibri Light" panose="020F0302020204030204" pitchFamily="34" charset="0"/>
              </a:rPr>
              <a:t>Période d'observation</a:t>
            </a:r>
          </a:p>
          <a:p>
            <a:pPr marL="800100" lvl="1" indent="-342900">
              <a:buFont typeface="Arial" panose="020B0604020202020204" pitchFamily="34" charset="0"/>
              <a:buChar char="•"/>
            </a:pPr>
            <a:r>
              <a:rPr lang="fr-CA" sz="1400" dirty="0">
                <a:latin typeface="+mj-lt"/>
                <a:ea typeface="Calibri Light" panose="020F0302020204030204" pitchFamily="34" charset="0"/>
                <a:cs typeface="Calibri Light" panose="020F0302020204030204" pitchFamily="34" charset="0"/>
              </a:rPr>
              <a:t>Observez discrètement les employés dans leur environnement naturel de travail (ex : points de travail utilisés, occupation des salles, respect de l'étiquette, points de travail les plus utilisés, etc.)</a:t>
            </a:r>
          </a:p>
          <a:p>
            <a:pPr marL="800100" lvl="1" indent="-342900">
              <a:buFont typeface="Arial" panose="020B0604020202020204" pitchFamily="34" charset="0"/>
              <a:buChar char="•"/>
            </a:pPr>
            <a:r>
              <a:rPr lang="fr-CA" sz="1400" dirty="0">
                <a:latin typeface="+mj-lt"/>
                <a:ea typeface="Calibri Light" panose="020F0302020204030204" pitchFamily="34" charset="0"/>
                <a:cs typeface="Calibri Light" panose="020F0302020204030204" pitchFamily="34" charset="0"/>
              </a:rPr>
              <a:t>Prenez des notes sur les comportements, les interactions ou les difficultés observés.</a:t>
            </a:r>
          </a:p>
          <a:p>
            <a:pPr marL="800100" lvl="1" indent="-342900">
              <a:buFont typeface="Arial" panose="020B0604020202020204" pitchFamily="34" charset="0"/>
              <a:buChar char="•"/>
            </a:pPr>
            <a:endParaRPr lang="fr-CA" sz="1600" b="1" dirty="0">
              <a:latin typeface="+mj-lt"/>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487420"/>
            <a:ext cx="5396742" cy="4031873"/>
          </a:xfrm>
          <a:prstGeom prst="rect">
            <a:avLst/>
          </a:prstGeom>
          <a:noFill/>
        </p:spPr>
        <p:txBody>
          <a:bodyPr wrap="square" rtlCol="0">
            <a:spAutoFit/>
          </a:bodyPr>
          <a:lstStyle/>
          <a:p>
            <a:pPr marL="342900" indent="-342900">
              <a:buFont typeface="+mj-lt"/>
              <a:buAutoNum type="arabicPeriod" startAt="3"/>
            </a:pPr>
            <a:r>
              <a:rPr lang="fr-CA" sz="1600" b="1" i="0" dirty="0">
                <a:solidFill>
                  <a:srgbClr val="000000"/>
                </a:solidFill>
                <a:effectLst/>
                <a:latin typeface="+mj-lt"/>
              </a:rPr>
              <a:t>Documenter</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Demandez aux observateurs de rédiger des notes détaillées sur leurs observations, en soulignant les aspects positifs et les points à améliorer.  </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Documentez tout comportement ou tendance inattendu qui n'aurait pas été mis en évidence par les sondages ou les entretiens.</a:t>
            </a:r>
          </a:p>
          <a:p>
            <a:pPr marL="742950" lvl="1" indent="-285750" fontAlgn="base">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3"/>
            </a:pPr>
            <a:r>
              <a:rPr lang="fr-CA" sz="1600" b="1" i="0" dirty="0">
                <a:solidFill>
                  <a:srgbClr val="000000"/>
                </a:solidFill>
                <a:effectLst/>
                <a:latin typeface="+mj-lt"/>
              </a:rPr>
              <a:t>Séance de validation</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Réunissez vos collègues et, si nécessaire, les employés ayant participé aux discussions informelles en groupe et aux dialogues informels individuels, afin de discuter et de valider vos observations.</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Recoupez les conclusions avec les résultats du questionnaire, les discussions informelles en groupe et les dialogues. informels individuels afin d'identifier les thèmes communs.</a:t>
            </a:r>
          </a:p>
          <a:p>
            <a:pPr marL="742950" lvl="1" indent="-285750" fontAlgn="base">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Donnez la priorité aux idées qui s'alignent sur les objectifs généraux de la modernisation du milieu de travail.</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983544"/>
            <a:ext cx="11006344" cy="1323439"/>
          </a:xfrm>
          <a:prstGeom prst="rect">
            <a:avLst/>
          </a:prstGeom>
          <a:noFill/>
        </p:spPr>
        <p:txBody>
          <a:bodyPr wrap="square">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Lorsque vous menez une étude d'observation en milieu de travail, pensez à définir des objectifs clairs, à sélectionner les comportements pertinents à observer, à garantir la fiabilité de l'observateur (nous vous recommandons d'utiliser votre réseau d'agents du changement), à préserver la confidentialité et à analyser les données de manière systématique afin d'en tirer des enseignements significatifs. En outre, établissez un protocole d'observation standardisé en utilisant le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modèle de tableau d'observation </a:t>
            </a:r>
            <a:r>
              <a:rPr lang="fr-CA" sz="1600" dirty="0">
                <a:latin typeface="Calibri Light" panose="020F0302020204030204" pitchFamily="34" charset="0"/>
                <a:ea typeface="Calibri Light" panose="020F0302020204030204" pitchFamily="34" charset="0"/>
                <a:cs typeface="Calibri Light" panose="020F0302020204030204" pitchFamily="34" charset="0"/>
              </a:rPr>
              <a:t>comme point de départ et planifiez les observations à des moments représentatifs. </a:t>
            </a:r>
          </a:p>
        </p:txBody>
      </p:sp>
      <p:sp>
        <p:nvSpPr>
          <p:cNvPr id="5" name="TextBox 4">
            <a:extLst>
              <a:ext uri="{FF2B5EF4-FFF2-40B4-BE49-F238E27FC236}">
                <a16:creationId xmlns:a16="http://schemas.microsoft.com/office/drawing/2014/main" id="{1D0605FD-35AB-62A3-8D2F-C8BCB71C4ED1}"/>
              </a:ext>
              <a:ext uri="{C183D7F6-B498-43B3-948B-1728B52AA6E4}">
                <adec:decorative xmlns:adec="http://schemas.microsoft.com/office/drawing/2017/decorative" val="0"/>
              </a:ext>
            </a:extLst>
          </p:cNvPr>
          <p:cNvSpPr txBox="1"/>
          <p:nvPr/>
        </p:nvSpPr>
        <p:spPr>
          <a:xfrm>
            <a:off x="4691714" y="8059"/>
            <a:ext cx="2808572"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Tree>
    <p:extLst>
      <p:ext uri="{BB962C8B-B14F-4D97-AF65-F5344CB8AC3E}">
        <p14:creationId xmlns:p14="http://schemas.microsoft.com/office/powerpoint/2010/main" val="64447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vert="horz" lIns="91440" tIns="45720" rIns="91440" bIns="45720" rtlCol="0" anchor="ctr">
            <a:normAutofit/>
          </a:bodyPr>
          <a:lstStyle/>
          <a:p>
            <a:r>
              <a:rPr lang="fr-CA" dirty="0">
                <a:solidFill>
                  <a:schemeClr val="accent2">
                    <a:lumMod val="75000"/>
                  </a:schemeClr>
                </a:solidFill>
                <a:latin typeface="Arial Rounded MT Bold" panose="020F0704030504030204" pitchFamily="34" charset="0"/>
              </a:rPr>
              <a:t>Observation (3 de 3)</a:t>
            </a:r>
          </a:p>
        </p:txBody>
      </p:sp>
      <p:sp>
        <p:nvSpPr>
          <p:cNvPr id="3" name="TextBox 2">
            <a:extLst>
              <a:ext uri="{FF2B5EF4-FFF2-40B4-BE49-F238E27FC236}">
                <a16:creationId xmlns:a16="http://schemas.microsoft.com/office/drawing/2014/main" id="{F7F1EE85-7806-139F-20F0-D2434B371AE1}"/>
              </a:ext>
              <a:ext uri="{C183D7F6-B498-43B3-948B-1728B52AA6E4}">
                <adec:decorative xmlns:adec="http://schemas.microsoft.com/office/drawing/2017/decorative" val="0"/>
              </a:ext>
            </a:extLst>
          </p:cNvPr>
          <p:cNvSpPr txBox="1"/>
          <p:nvPr/>
        </p:nvSpPr>
        <p:spPr>
          <a:xfrm>
            <a:off x="4654763" y="36183"/>
            <a:ext cx="2826502"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qualitatives</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Vous pouvez utiliser ce tableau comme point de départ pour recueillir vos données d'observation. Il peut également être utile d'utiliser un plan d'étage pour déterminer l'emplacement exact des observations. N'oubliez pas d'adapter le tableau à vos besoins spécifiques, en ajoutant ou en modifiant les colonnes nécessaires à votre étude d'observation.</a:t>
            </a:r>
          </a:p>
        </p:txBody>
      </p:sp>
      <p:sp>
        <p:nvSpPr>
          <p:cNvPr id="9" name="TextBox 8">
            <a:extLst>
              <a:ext uri="{FF2B5EF4-FFF2-40B4-BE49-F238E27FC236}">
                <a16:creationId xmlns:a16="http://schemas.microsoft.com/office/drawing/2014/main" id="{4471C17A-FEE1-DB45-8FE9-548268232404}"/>
              </a:ext>
            </a:extLst>
          </p:cNvPr>
          <p:cNvSpPr txBox="1"/>
          <p:nvPr/>
        </p:nvSpPr>
        <p:spPr>
          <a:xfrm>
            <a:off x="508759" y="2371495"/>
            <a:ext cx="11118520" cy="338554"/>
          </a:xfrm>
          <a:prstGeom prst="rect">
            <a:avLst/>
          </a:prstGeom>
          <a:noFill/>
        </p:spPr>
        <p:txBody>
          <a:bodyPr wrap="square">
            <a:spAutoFit/>
          </a:bodyPr>
          <a:lstStyle/>
          <a:p>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Tableau d'observation 							Nom de l'observateur : </a:t>
            </a:r>
          </a:p>
        </p:txBody>
      </p:sp>
      <p:graphicFrame>
        <p:nvGraphicFramePr>
          <p:cNvPr id="8" name="Table 8">
            <a:extLst>
              <a:ext uri="{FF2B5EF4-FFF2-40B4-BE49-F238E27FC236}">
                <a16:creationId xmlns:a16="http://schemas.microsoft.com/office/drawing/2014/main" id="{ED452F25-4126-FE60-5B05-C7BDCE47613C}"/>
              </a:ext>
            </a:extLst>
          </p:cNvPr>
          <p:cNvGraphicFramePr>
            <a:graphicFrameLocks noGrp="1"/>
          </p:cNvGraphicFramePr>
          <p:nvPr>
            <p:extLst>
              <p:ext uri="{D42A27DB-BD31-4B8C-83A1-F6EECF244321}">
                <p14:modId xmlns:p14="http://schemas.microsoft.com/office/powerpoint/2010/main" val="1746212286"/>
              </p:ext>
            </p:extLst>
          </p:nvPr>
        </p:nvGraphicFramePr>
        <p:xfrm>
          <a:off x="508754" y="2727753"/>
          <a:ext cx="11118520" cy="741680"/>
        </p:xfrm>
        <a:graphic>
          <a:graphicData uri="http://schemas.openxmlformats.org/drawingml/2006/table">
            <a:tbl>
              <a:tblPr firstRow="1" bandRow="1">
                <a:tableStyleId>{7DF18680-E054-41AD-8BC1-D1AEF772440D}</a:tableStyleId>
              </a:tblPr>
              <a:tblGrid>
                <a:gridCol w="1245058">
                  <a:extLst>
                    <a:ext uri="{9D8B030D-6E8A-4147-A177-3AD203B41FA5}">
                      <a16:colId xmlns:a16="http://schemas.microsoft.com/office/drawing/2014/main" val="2769942117"/>
                    </a:ext>
                  </a:extLst>
                </a:gridCol>
                <a:gridCol w="1169389">
                  <a:extLst>
                    <a:ext uri="{9D8B030D-6E8A-4147-A177-3AD203B41FA5}">
                      <a16:colId xmlns:a16="http://schemas.microsoft.com/office/drawing/2014/main" val="3571293734"/>
                    </a:ext>
                  </a:extLst>
                </a:gridCol>
                <a:gridCol w="5364846">
                  <a:extLst>
                    <a:ext uri="{9D8B030D-6E8A-4147-A177-3AD203B41FA5}">
                      <a16:colId xmlns:a16="http://schemas.microsoft.com/office/drawing/2014/main" val="794104579"/>
                    </a:ext>
                  </a:extLst>
                </a:gridCol>
                <a:gridCol w="1115523">
                  <a:extLst>
                    <a:ext uri="{9D8B030D-6E8A-4147-A177-3AD203B41FA5}">
                      <a16:colId xmlns:a16="http://schemas.microsoft.com/office/drawing/2014/main" val="2234744261"/>
                    </a:ext>
                  </a:extLst>
                </a:gridCol>
                <a:gridCol w="2223704">
                  <a:extLst>
                    <a:ext uri="{9D8B030D-6E8A-4147-A177-3AD203B41FA5}">
                      <a16:colId xmlns:a16="http://schemas.microsoft.com/office/drawing/2014/main" val="543301061"/>
                    </a:ext>
                  </a:extLst>
                </a:gridCol>
              </a:tblGrid>
              <a:tr h="370840">
                <a:tc>
                  <a:txBody>
                    <a:bodyPr/>
                    <a:lstStyle/>
                    <a:p>
                      <a:r>
                        <a:rPr lang="en-CA" sz="1400" noProof="0"/>
                        <a:t>Date et heure</a:t>
                      </a:r>
                    </a:p>
                  </a:txBody>
                  <a:tcPr anchor="ctr"/>
                </a:tc>
                <a:tc>
                  <a:txBody>
                    <a:bodyPr/>
                    <a:lstStyle/>
                    <a:p>
                      <a:r>
                        <a:rPr lang="en-CA" sz="1400" noProof="0" dirty="0"/>
                        <a:t>Lieu</a:t>
                      </a:r>
                    </a:p>
                  </a:txBody>
                  <a:tcPr anchor="ctr"/>
                </a:tc>
                <a:tc>
                  <a:txBody>
                    <a:bodyPr/>
                    <a:lstStyle/>
                    <a:p>
                      <a:r>
                        <a:rPr lang="en-CA" sz="1400" noProof="0"/>
                        <a:t>Action/comportement observé</a:t>
                      </a:r>
                    </a:p>
                  </a:txBody>
                  <a:tcPr anchor="ctr"/>
                </a:tc>
                <a:tc>
                  <a:txBody>
                    <a:bodyPr/>
                    <a:lstStyle/>
                    <a:p>
                      <a:r>
                        <a:rPr lang="en-CA" sz="1400" noProof="0" dirty="0"/>
                        <a:t>Durée</a:t>
                      </a:r>
                    </a:p>
                  </a:txBody>
                  <a:tcPr anchor="ctr"/>
                </a:tc>
                <a:tc>
                  <a:txBody>
                    <a:bodyPr/>
                    <a:lstStyle/>
                    <a:p>
                      <a:r>
                        <a:rPr lang="en-CA" sz="1400" noProof="0"/>
                        <a:t>Notes/commentaires</a:t>
                      </a:r>
                    </a:p>
                  </a:txBody>
                  <a:tcPr anchor="ctr"/>
                </a:tc>
                <a:extLst>
                  <a:ext uri="{0D108BD9-81ED-4DB2-BD59-A6C34878D82A}">
                    <a16:rowId xmlns:a16="http://schemas.microsoft.com/office/drawing/2014/main" val="471762786"/>
                  </a:ext>
                </a:extLst>
              </a:tr>
              <a:tr h="370840">
                <a:tc>
                  <a:txBody>
                    <a:bodyPr/>
                    <a:lstStyle/>
                    <a:p>
                      <a:endParaRPr lang="en-CA" sz="1400"/>
                    </a:p>
                  </a:txBody>
                  <a:tcPr/>
                </a:tc>
                <a:tc>
                  <a:txBody>
                    <a:bodyPr/>
                    <a:lstStyle/>
                    <a:p>
                      <a:endParaRPr lang="en-CA" sz="1400"/>
                    </a:p>
                  </a:txBody>
                  <a:tcPr/>
                </a:tc>
                <a:tc>
                  <a:txBody>
                    <a:bodyPr/>
                    <a:lstStyle/>
                    <a:p>
                      <a:endParaRPr lang="en-CA" sz="1400"/>
                    </a:p>
                  </a:txBody>
                  <a:tcPr/>
                </a:tc>
                <a:tc>
                  <a:txBody>
                    <a:bodyPr/>
                    <a:lstStyle/>
                    <a:p>
                      <a:endParaRPr lang="en-CA" sz="1400"/>
                    </a:p>
                  </a:txBody>
                  <a:tcPr/>
                </a:tc>
                <a:tc>
                  <a:txBody>
                    <a:bodyPr/>
                    <a:lstStyle/>
                    <a:p>
                      <a:endParaRPr lang="en-CA" sz="1400" dirty="0"/>
                    </a:p>
                  </a:txBody>
                  <a:tcPr/>
                </a:tc>
                <a:extLst>
                  <a:ext uri="{0D108BD9-81ED-4DB2-BD59-A6C34878D82A}">
                    <a16:rowId xmlns:a16="http://schemas.microsoft.com/office/drawing/2014/main" val="1605779751"/>
                  </a:ext>
                </a:extLst>
              </a:tr>
            </a:tbl>
          </a:graphicData>
        </a:graphic>
      </p:graphicFrame>
      <p:sp>
        <p:nvSpPr>
          <p:cNvPr id="6" name="TextBox 5">
            <a:extLst>
              <a:ext uri="{FF2B5EF4-FFF2-40B4-BE49-F238E27FC236}">
                <a16:creationId xmlns:a16="http://schemas.microsoft.com/office/drawing/2014/main" id="{BD811F38-8ADB-F0EA-95F9-34C37F344A06}"/>
              </a:ext>
            </a:extLst>
          </p:cNvPr>
          <p:cNvSpPr txBox="1"/>
          <p:nvPr/>
        </p:nvSpPr>
        <p:spPr>
          <a:xfrm>
            <a:off x="508754" y="3695656"/>
            <a:ext cx="11006346" cy="1569660"/>
          </a:xfrm>
          <a:prstGeom prst="rect">
            <a:avLst/>
          </a:prstGeom>
          <a:noFill/>
        </p:spPr>
        <p:txBody>
          <a:bodyPr wrap="square">
            <a:spAutoFit/>
          </a:bodyPr>
          <a:lstStyle/>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Date et heure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La date et l'heure auxquelles l'observation a eu lieu.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Lieu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Le lieu ou le ministère spécifique où l'observation a eu lieu.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Action/comportement observé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Description de l'action ou du comportement observé.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Durée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Le temps nécessaire à l'action ou au comportement observé. </a:t>
            </a:r>
          </a:p>
          <a:p>
            <a:pPr marL="342900" indent="-342900">
              <a:buAutoNum type="arabicPeriod"/>
            </a:pPr>
            <a:r>
              <a:rPr lang="fr-CA" sz="1600" u="sng"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Notes/commentaires </a:t>
            </a:r>
            <a:r>
              <a:rPr lang="fr-CA" sz="1600" dirty="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Tout commentaire ou observation supplémentaire qui fournit un contexte ou un éclairage. </a:t>
            </a:r>
          </a:p>
          <a:p>
            <a:pPr marL="342900" indent="-342900">
              <a:buAutoNum type="arabicPeriod"/>
            </a:pP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2726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040A8C5-D155-4AE4-79FE-CA6E9D3CFD11}"/>
              </a:ext>
            </a:extLst>
          </p:cNvPr>
          <p:cNvSpPr>
            <a:spLocks noGrp="1"/>
          </p:cNvSpPr>
          <p:nvPr>
            <p:ph type="title"/>
          </p:nvPr>
        </p:nvSpPr>
        <p:spPr>
          <a:xfrm>
            <a:off x="318185" y="164577"/>
            <a:ext cx="11006345" cy="835027"/>
          </a:xfrm>
        </p:spPr>
        <p:txBody>
          <a:bodyPr>
            <a:normAutofit/>
          </a:bodyPr>
          <a:lstStyle/>
          <a:p>
            <a:r>
              <a:rPr lang="fr-CA" dirty="0">
                <a:solidFill>
                  <a:schemeClr val="accent5"/>
                </a:solidFill>
                <a:latin typeface="Arial Rounded MT Bold" panose="020F0704030504030204" pitchFamily="34" charset="0"/>
              </a:rPr>
              <a:t>4. Consolidation et analyse des données (1 de 2)</a:t>
            </a:r>
          </a:p>
        </p:txBody>
      </p:sp>
      <p:sp>
        <p:nvSpPr>
          <p:cNvPr id="8" name="TextBox 7">
            <a:extLst>
              <a:ext uri="{FF2B5EF4-FFF2-40B4-BE49-F238E27FC236}">
                <a16:creationId xmlns:a16="http://schemas.microsoft.com/office/drawing/2014/main" id="{545B8636-E7D1-1C4C-ECEE-A3B0B465D3E0}"/>
              </a:ext>
            </a:extLst>
          </p:cNvPr>
          <p:cNvSpPr txBox="1"/>
          <p:nvPr/>
        </p:nvSpPr>
        <p:spPr>
          <a:xfrm>
            <a:off x="390436" y="860321"/>
            <a:ext cx="11196917" cy="1077218"/>
          </a:xfrm>
          <a:prstGeom prst="rect">
            <a:avLst/>
          </a:prstGeom>
          <a:noFill/>
        </p:spPr>
        <p:txBody>
          <a:bodyPr wrap="square">
            <a:spAutoFit/>
          </a:bodyPr>
          <a:lstStyle/>
          <a:p>
            <a:r>
              <a:rPr lang="fr-CA" sz="1600" dirty="0">
                <a:latin typeface="+mj-lt"/>
              </a:rPr>
              <a:t>N'oubliez pas que la clé d'une analyse efficace consiste à intégrer des données quantitatives et qualitatives pour obtenir une vision globale de la satisfaction et de l'adoption du milieu de travail. Cette approche vous permet non seulement d'identifier les éléments qui nécessitent une attention particulière, mais aussi de comprendre les raisons sous-jacentes aux données, ce qui vous permet d'apporter des améliorations plus stratégiques et plus efficaces.</a:t>
            </a:r>
          </a:p>
        </p:txBody>
      </p:sp>
      <p:sp>
        <p:nvSpPr>
          <p:cNvPr id="7" name="TextBox 6">
            <a:extLst>
              <a:ext uri="{FF2B5EF4-FFF2-40B4-BE49-F238E27FC236}">
                <a16:creationId xmlns:a16="http://schemas.microsoft.com/office/drawing/2014/main" id="{F3F74F2C-FC07-9467-1578-B820E9D6972E}"/>
              </a:ext>
              <a:ext uri="{C183D7F6-B498-43B3-948B-1728B52AA6E4}">
                <adec:decorative xmlns:adec="http://schemas.microsoft.com/office/drawing/2017/decorative" val="0"/>
              </a:ext>
            </a:extLst>
          </p:cNvPr>
          <p:cNvSpPr txBox="1"/>
          <p:nvPr/>
        </p:nvSpPr>
        <p:spPr>
          <a:xfrm>
            <a:off x="1961388" y="1992185"/>
            <a:ext cx="2464647"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sp>
        <p:nvSpPr>
          <p:cNvPr id="3" name="TextBox 2">
            <a:extLst>
              <a:ext uri="{FF2B5EF4-FFF2-40B4-BE49-F238E27FC236}">
                <a16:creationId xmlns:a16="http://schemas.microsoft.com/office/drawing/2014/main" id="{5E346724-3FB6-0DCB-0F11-85FB034C55E2}"/>
              </a:ext>
            </a:extLst>
          </p:cNvPr>
          <p:cNvSpPr txBox="1"/>
          <p:nvPr/>
        </p:nvSpPr>
        <p:spPr>
          <a:xfrm>
            <a:off x="825284" y="3585494"/>
            <a:ext cx="4996073" cy="2062103"/>
          </a:xfrm>
          <a:prstGeom prst="rect">
            <a:avLst/>
          </a:prstGeom>
          <a:noFill/>
        </p:spPr>
        <p:txBody>
          <a:bodyPr wrap="square">
            <a:spAutoFit/>
          </a:bodyPr>
          <a:lstStyle/>
          <a:p>
            <a:r>
              <a:rPr lang="fr-CA" sz="1600" dirty="0">
                <a:latin typeface="+mj-lt"/>
              </a:rPr>
              <a:t>En utilisant les objectifs et les mesures que vous avez définis, tels que les niveaux d'engagement, les taux de satisfaction ou les aspects spécifiques de l'environnement de travail, recherchez les tendances, les moyennes et les corrélations dans les données. Vous pouvez comparer vos résultats aux normes de l’industrie ou aux sondages précédents pour évaluer les progrès et identifier les éléments à améliorer.</a:t>
            </a:r>
          </a:p>
        </p:txBody>
      </p:sp>
      <p:sp>
        <p:nvSpPr>
          <p:cNvPr id="9" name="TextBox 8">
            <a:extLst>
              <a:ext uri="{FF2B5EF4-FFF2-40B4-BE49-F238E27FC236}">
                <a16:creationId xmlns:a16="http://schemas.microsoft.com/office/drawing/2014/main" id="{AF11DE62-8F35-98C8-9017-85BE19DFDBAB}"/>
              </a:ext>
              <a:ext uri="{C183D7F6-B498-43B3-948B-1728B52AA6E4}">
                <adec:decorative xmlns:adec="http://schemas.microsoft.com/office/drawing/2017/decorative" val="0"/>
              </a:ext>
            </a:extLst>
          </p:cNvPr>
          <p:cNvSpPr txBox="1"/>
          <p:nvPr/>
        </p:nvSpPr>
        <p:spPr>
          <a:xfrm>
            <a:off x="7550671" y="1968947"/>
            <a:ext cx="2239641"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4" name="TextBox 3">
            <a:extLst>
              <a:ext uri="{FF2B5EF4-FFF2-40B4-BE49-F238E27FC236}">
                <a16:creationId xmlns:a16="http://schemas.microsoft.com/office/drawing/2014/main" id="{0E2F9E35-016D-3C58-A2C4-355A840B2443}"/>
              </a:ext>
            </a:extLst>
          </p:cNvPr>
          <p:cNvSpPr txBox="1"/>
          <p:nvPr/>
        </p:nvSpPr>
        <p:spPr>
          <a:xfrm>
            <a:off x="6251595" y="3566371"/>
            <a:ext cx="5335758" cy="1815882"/>
          </a:xfrm>
          <a:prstGeom prst="rect">
            <a:avLst/>
          </a:prstGeom>
          <a:noFill/>
        </p:spPr>
        <p:txBody>
          <a:bodyPr wrap="square">
            <a:spAutoFit/>
          </a:bodyPr>
          <a:lstStyle/>
          <a:p>
            <a:r>
              <a:rPr lang="fr-CA" sz="1600" dirty="0">
                <a:latin typeface="+mj-lt"/>
              </a:rPr>
              <a:t>Examiner les données qualitatives afin d'identifier les thèmes communs ou les questions qui ressortent des discussions. Recoupement avec les données quantitatives : Recherchez dans les données qualitatives des tendances qui expliquent les résultats quantitatifs, afin d'obtenir une image plus complète de la satisfaction, de l'adoption et des compétences des employés.</a:t>
            </a:r>
          </a:p>
        </p:txBody>
      </p:sp>
      <p:sp>
        <p:nvSpPr>
          <p:cNvPr id="10" name="Right Brace 9">
            <a:extLst>
              <a:ext uri="{FF2B5EF4-FFF2-40B4-BE49-F238E27FC236}">
                <a16:creationId xmlns:a16="http://schemas.microsoft.com/office/drawing/2014/main" id="{36A2C4D4-0431-F800-C5D7-4FA58FAFD718}"/>
              </a:ext>
              <a:ext uri="{C183D7F6-B498-43B3-948B-1728B52AA6E4}">
                <adec:decorative xmlns:adec="http://schemas.microsoft.com/office/drawing/2017/decorative" val="1"/>
              </a:ext>
            </a:extLst>
          </p:cNvPr>
          <p:cNvSpPr/>
          <p:nvPr/>
        </p:nvSpPr>
        <p:spPr>
          <a:xfrm rot="16200000">
            <a:off x="3042580" y="1050301"/>
            <a:ext cx="295618" cy="4835907"/>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12" name="Right Brace 11">
            <a:extLst>
              <a:ext uri="{FF2B5EF4-FFF2-40B4-BE49-F238E27FC236}">
                <a16:creationId xmlns:a16="http://schemas.microsoft.com/office/drawing/2014/main" id="{09E31086-C359-243E-C7BC-4036AB8FB82A}"/>
              </a:ext>
              <a:ext uri="{C183D7F6-B498-43B3-948B-1728B52AA6E4}">
                <adec:decorative xmlns:adec="http://schemas.microsoft.com/office/drawing/2017/decorative" val="1"/>
              </a:ext>
            </a:extLst>
          </p:cNvPr>
          <p:cNvSpPr/>
          <p:nvPr/>
        </p:nvSpPr>
        <p:spPr>
          <a:xfrm rot="16200000">
            <a:off x="8545305" y="807767"/>
            <a:ext cx="330237" cy="522884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pic>
        <p:nvPicPr>
          <p:cNvPr id="13" name="Graphic 12">
            <a:extLst>
              <a:ext uri="{FF2B5EF4-FFF2-40B4-BE49-F238E27FC236}">
                <a16:creationId xmlns:a16="http://schemas.microsoft.com/office/drawing/2014/main" id="{51A8CE83-33DC-E69D-6FA7-178C8C974D2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3711" y="2745072"/>
            <a:ext cx="464400" cy="464400"/>
          </a:xfrm>
          <a:prstGeom prst="rect">
            <a:avLst/>
          </a:prstGeom>
        </p:spPr>
      </p:pic>
      <p:pic>
        <p:nvPicPr>
          <p:cNvPr id="14" name="Graphic 13">
            <a:extLst>
              <a:ext uri="{FF2B5EF4-FFF2-40B4-BE49-F238E27FC236}">
                <a16:creationId xmlns:a16="http://schemas.microsoft.com/office/drawing/2014/main" id="{3E753E25-D8BD-07FA-36CF-205993CDC85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5479" y="2745072"/>
            <a:ext cx="464400" cy="464400"/>
          </a:xfrm>
          <a:prstGeom prst="rect">
            <a:avLst/>
          </a:prstGeom>
        </p:spPr>
      </p:pic>
      <p:pic>
        <p:nvPicPr>
          <p:cNvPr id="15" name="Graphic 14">
            <a:extLst>
              <a:ext uri="{FF2B5EF4-FFF2-40B4-BE49-F238E27FC236}">
                <a16:creationId xmlns:a16="http://schemas.microsoft.com/office/drawing/2014/main" id="{E4EF17A4-3476-4898-D24A-7F4FAE78FB2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1937" y="2745072"/>
            <a:ext cx="464400" cy="464400"/>
          </a:xfrm>
          <a:prstGeom prst="rect">
            <a:avLst/>
          </a:prstGeom>
        </p:spPr>
      </p:pic>
      <p:pic>
        <p:nvPicPr>
          <p:cNvPr id="16" name="Graphic 15">
            <a:extLst>
              <a:ext uri="{FF2B5EF4-FFF2-40B4-BE49-F238E27FC236}">
                <a16:creationId xmlns:a16="http://schemas.microsoft.com/office/drawing/2014/main" id="{C0BCB8A8-CD34-87B8-A2C8-58A6C387869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0169" y="2745072"/>
            <a:ext cx="464400" cy="464400"/>
          </a:xfrm>
          <a:prstGeom prst="rect">
            <a:avLst/>
          </a:prstGeom>
        </p:spPr>
      </p:pic>
      <p:pic>
        <p:nvPicPr>
          <p:cNvPr id="17" name="Graphic 16">
            <a:extLst>
              <a:ext uri="{FF2B5EF4-FFF2-40B4-BE49-F238E27FC236}">
                <a16:creationId xmlns:a16="http://schemas.microsoft.com/office/drawing/2014/main" id="{9F01F253-C3CE-F509-25AE-93036D457105}"/>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56408" y="2708089"/>
            <a:ext cx="499305" cy="548644"/>
          </a:xfrm>
          <a:prstGeom prst="rect">
            <a:avLst/>
          </a:prstGeom>
        </p:spPr>
      </p:pic>
      <p:pic>
        <p:nvPicPr>
          <p:cNvPr id="18" name="Graphic 17">
            <a:extLst>
              <a:ext uri="{FF2B5EF4-FFF2-40B4-BE49-F238E27FC236}">
                <a16:creationId xmlns:a16="http://schemas.microsoft.com/office/drawing/2014/main" id="{33F6B7DE-47AB-E93D-86DE-B1BFDAEA926A}"/>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98775" y="2760040"/>
            <a:ext cx="457633" cy="457633"/>
          </a:xfrm>
          <a:prstGeom prst="rect">
            <a:avLst/>
          </a:prstGeom>
        </p:spPr>
      </p:pic>
      <p:pic>
        <p:nvPicPr>
          <p:cNvPr id="19" name="Graphic 18">
            <a:extLst>
              <a:ext uri="{FF2B5EF4-FFF2-40B4-BE49-F238E27FC236}">
                <a16:creationId xmlns:a16="http://schemas.microsoft.com/office/drawing/2014/main" id="{52F92A7B-871B-5EBD-A7B9-091728B5F6E9}"/>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09703" y="2731926"/>
            <a:ext cx="464400" cy="464400"/>
          </a:xfrm>
          <a:prstGeom prst="rect">
            <a:avLst/>
          </a:prstGeom>
        </p:spPr>
      </p:pic>
      <p:pic>
        <p:nvPicPr>
          <p:cNvPr id="20" name="Graphic 19">
            <a:extLst>
              <a:ext uri="{FF2B5EF4-FFF2-40B4-BE49-F238E27FC236}">
                <a16:creationId xmlns:a16="http://schemas.microsoft.com/office/drawing/2014/main" id="{09A2BFA0-EF3B-50BA-6776-04E1E736EB24}"/>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41549" y="2718368"/>
            <a:ext cx="499305" cy="499305"/>
          </a:xfrm>
          <a:prstGeom prst="rect">
            <a:avLst/>
          </a:prstGeom>
        </p:spPr>
      </p:pic>
    </p:spTree>
    <p:extLst>
      <p:ext uri="{BB962C8B-B14F-4D97-AF65-F5344CB8AC3E}">
        <p14:creationId xmlns:p14="http://schemas.microsoft.com/office/powerpoint/2010/main" val="3242058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A7CB-152B-E28A-3CF6-14AD7EBA81E2}"/>
              </a:ext>
            </a:extLst>
          </p:cNvPr>
          <p:cNvSpPr>
            <a:spLocks noGrp="1"/>
          </p:cNvSpPr>
          <p:nvPr>
            <p:ph type="title"/>
          </p:nvPr>
        </p:nvSpPr>
        <p:spPr>
          <a:xfrm>
            <a:off x="424689" y="93460"/>
            <a:ext cx="11006345" cy="835027"/>
          </a:xfrm>
        </p:spPr>
        <p:txBody>
          <a:bodyPr/>
          <a:lstStyle/>
          <a:p>
            <a:r>
              <a:rPr lang="fr-CA" dirty="0">
                <a:solidFill>
                  <a:schemeClr val="accent5"/>
                </a:solidFill>
                <a:latin typeface="Arial Rounded MT Bold" panose="020F0704030504030204" pitchFamily="34" charset="0"/>
              </a:rPr>
              <a:t>4. Consolidation et analyse des données (2 de 2)</a:t>
            </a:r>
            <a:endParaRPr lang="fr-CA" dirty="0"/>
          </a:p>
        </p:txBody>
      </p:sp>
      <p:sp>
        <p:nvSpPr>
          <p:cNvPr id="4" name="TextBox 3">
            <a:extLst>
              <a:ext uri="{FF2B5EF4-FFF2-40B4-BE49-F238E27FC236}">
                <a16:creationId xmlns:a16="http://schemas.microsoft.com/office/drawing/2014/main" id="{750E1E20-3965-2851-92F9-439B06D056F4}"/>
              </a:ext>
            </a:extLst>
          </p:cNvPr>
          <p:cNvSpPr txBox="1"/>
          <p:nvPr/>
        </p:nvSpPr>
        <p:spPr>
          <a:xfrm>
            <a:off x="508757" y="746600"/>
            <a:ext cx="10838208" cy="4770537"/>
          </a:xfrm>
          <a:prstGeom prst="rect">
            <a:avLst/>
          </a:prstGeom>
          <a:noFill/>
        </p:spPr>
        <p:txBody>
          <a:bodyPr wrap="square">
            <a:spAutoFit/>
          </a:bodyPr>
          <a:lstStyle/>
          <a:p>
            <a:r>
              <a:rPr lang="fr-CA" sz="1600" dirty="0">
                <a:latin typeface="+mj-lt"/>
                <a:ea typeface="Calibri Light" panose="020F0302020204030204" pitchFamily="34" charset="0"/>
                <a:cs typeface="Calibri Light" panose="020F0302020204030204" pitchFamily="34" charset="0"/>
              </a:rPr>
              <a:t>Votre équipe chargée des données peut vous aider à traiter et à interpréter les données, à les mettre en forme pour l'analyse et à créer des informations significatives. Elle veille également à la qualité et à l'exactitude des données avant leur analyse. Le respect des meilleures pratiques en matière de gestion des données garantit l'exactitude et l'exhaustivité de vos données.</a:t>
            </a:r>
          </a:p>
          <a:p>
            <a:endParaRPr lang="fr-CA" sz="1600" dirty="0">
              <a:latin typeface="+mj-lt"/>
              <a:ea typeface="Calibri Light" panose="020F0302020204030204" pitchFamily="34" charset="0"/>
              <a:cs typeface="Calibri Light" panose="020F0302020204030204" pitchFamily="34" charset="0"/>
            </a:endParaRPr>
          </a:p>
          <a:p>
            <a:r>
              <a:rPr lang="fr-CA" sz="1600" dirty="0">
                <a:latin typeface="+mj-lt"/>
                <a:ea typeface="Calibri Light" panose="020F0302020204030204" pitchFamily="34" charset="0"/>
                <a:cs typeface="Calibri Light" panose="020F0302020204030204" pitchFamily="34" charset="0"/>
              </a:rPr>
              <a:t>En raison de la nature des données qualitatives, il est difficile, voire impossible, pour la personne chargée de l'analyse de se détacher des données. Pour éviter les préjugés, il existe des moyens de maintenir l'objectivité dans l'analyse des données qualitatives :</a:t>
            </a:r>
          </a:p>
          <a:p>
            <a:endParaRPr lang="fr-CA" sz="1600" dirty="0">
              <a:latin typeface="+mj-lt"/>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fr-CA" sz="1600" dirty="0">
                <a:latin typeface="+mj-lt"/>
                <a:ea typeface="Calibri Light" panose="020F0302020204030204" pitchFamily="34" charset="0"/>
                <a:cs typeface="Calibri Light" panose="020F0302020204030204" pitchFamily="34" charset="0"/>
              </a:rPr>
              <a:t>Faites appel à plusieurs personnes pour analyser les données : S'il y a une certaine cohérence entre votre interprétation et celle des autres, il est plus probable qu'il y ait une part de vérité dans vos interprétations. </a:t>
            </a:r>
          </a:p>
          <a:p>
            <a:endParaRPr lang="fr-CA" sz="1600" dirty="0">
              <a:latin typeface="+mj-lt"/>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fr-CA" sz="1600" dirty="0">
                <a:latin typeface="+mj-lt"/>
                <a:ea typeface="Calibri Light" panose="020F0302020204030204" pitchFamily="34" charset="0"/>
                <a:cs typeface="Calibri Light" panose="020F0302020204030204" pitchFamily="34" charset="0"/>
              </a:rPr>
              <a:t>Examiner les résultats avec des pairs : Demandez à d'autres personnes d'examiner vos conclusions. Parfois, d'autres personnes verront des choses que vous n'avez pas vues ou pourront identifier des lacunes dans votre argumentation qui doivent être comblées. Ils peuvent également confirmer que vos conclusions sont solides et raisonnables compte tenu de vos données.</a:t>
            </a:r>
          </a:p>
          <a:p>
            <a:endParaRPr lang="fr-CA" sz="1600" dirty="0">
              <a:latin typeface="+mj-lt"/>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fr-CA" sz="1600" dirty="0">
                <a:latin typeface="+mj-lt"/>
                <a:ea typeface="Calibri Light" panose="020F0302020204030204" pitchFamily="34" charset="0"/>
                <a:cs typeface="Calibri Light" panose="020F0302020204030204" pitchFamily="34" charset="0"/>
              </a:rPr>
              <a:t>Demandez aux participants d'examiner votre ébauche de rapport : Demandez aux personnes qui ont fourni les données si vos interprétations semblent être représentatives de leurs convictions. </a:t>
            </a:r>
          </a:p>
          <a:p>
            <a:endParaRPr lang="fr-CA" sz="1600" dirty="0">
              <a:latin typeface="+mj-lt"/>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E5EC3BA6-3839-A1C1-CD29-E065671F295A}"/>
              </a:ext>
            </a:extLst>
          </p:cNvPr>
          <p:cNvSpPr txBox="1"/>
          <p:nvPr/>
        </p:nvSpPr>
        <p:spPr>
          <a:xfrm>
            <a:off x="606150" y="5281985"/>
            <a:ext cx="11006344" cy="584775"/>
          </a:xfrm>
          <a:prstGeom prst="rect">
            <a:avLst/>
          </a:prstGeom>
          <a:noFill/>
        </p:spPr>
        <p:txBody>
          <a:bodyPr wrap="square">
            <a:spAutoFit/>
          </a:bodyPr>
          <a:lstStyle/>
          <a:p>
            <a:r>
              <a:rPr lang="fr-CA" sz="1600" dirty="0">
                <a:latin typeface="+mj-lt"/>
              </a:rPr>
              <a:t>Dans les pages suivantes, vous trouverez </a:t>
            </a:r>
            <a:r>
              <a:rPr lang="fr-CA" sz="1600" b="1" dirty="0">
                <a:latin typeface="+mj-lt"/>
              </a:rPr>
              <a:t>quatre exemples </a:t>
            </a:r>
            <a:r>
              <a:rPr lang="fr-CA" sz="1600" dirty="0">
                <a:latin typeface="+mj-lt"/>
              </a:rPr>
              <a:t>qui suggèrent comment consolider les données qualitatives et quantitatives, puis analyser les résultats pour en tirer des conclusions.</a:t>
            </a:r>
          </a:p>
        </p:txBody>
      </p:sp>
      <p:pic>
        <p:nvPicPr>
          <p:cNvPr id="22" name="Graphic 21" descr="Chevron arrows with solid fill">
            <a:extLst>
              <a:ext uri="{FF2B5EF4-FFF2-40B4-BE49-F238E27FC236}">
                <a16:creationId xmlns:a16="http://schemas.microsoft.com/office/drawing/2014/main" id="{4DEB0560-9DC9-5F8B-5B44-D8D42A9C28E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704815" y="5810847"/>
            <a:ext cx="575931" cy="575931"/>
          </a:xfrm>
          <a:prstGeom prst="rect">
            <a:avLst/>
          </a:prstGeom>
        </p:spPr>
      </p:pic>
    </p:spTree>
    <p:extLst>
      <p:ext uri="{BB962C8B-B14F-4D97-AF65-F5344CB8AC3E}">
        <p14:creationId xmlns:p14="http://schemas.microsoft.com/office/powerpoint/2010/main" val="87680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a:solidFill>
            <a:schemeClr val="accent5">
              <a:lumMod val="20000"/>
              <a:lumOff val="80000"/>
            </a:schemeClr>
          </a:solidFill>
        </p:spPr>
        <p:txBody>
          <a:bodyPr/>
          <a:lstStyle/>
          <a:p>
            <a:r>
              <a:rPr lang="en-US" dirty="0">
                <a:solidFill>
                  <a:schemeClr val="accent5"/>
                </a:solidFill>
                <a:latin typeface="Arial Rounded MT Bold" panose="020F0704030504030204" pitchFamily="34" charset="0"/>
              </a:rPr>
              <a:t>À propos de ce guide</a:t>
            </a:r>
            <a:endParaRPr lang="en-CA"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La version française de ce document est disponible ici </a:t>
            </a:r>
            <a:r>
              <a:rPr lang="fr-CA"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4"/>
              </a:rPr>
              <a:t>Version FR</a:t>
            </a:r>
            <a:endParaRPr lang="en-CA" sz="110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9" y="1374329"/>
            <a:ext cx="11133512" cy="4524315"/>
          </a:xfrm>
          <a:prstGeom prst="rect">
            <a:avLst/>
          </a:prstGeom>
          <a:noFill/>
        </p:spPr>
        <p:txBody>
          <a:bodyPr wrap="square">
            <a:spAutoFit/>
          </a:bodyPr>
          <a:lstStyle/>
          <a:p>
            <a:r>
              <a:rPr lang="fr-CA" sz="1800" noProof="0" dirty="0">
                <a:latin typeface="Calibri Light" panose="020F0302020204030204" pitchFamily="34" charset="0"/>
                <a:ea typeface="Calibri Light" panose="020F0302020204030204" pitchFamily="34" charset="0"/>
                <a:cs typeface="Calibri Light" panose="020F0302020204030204" pitchFamily="34" charset="0"/>
              </a:rPr>
              <a:t>Ce guide propose une </a:t>
            </a:r>
            <a:r>
              <a:rPr lang="fr-CA" dirty="0">
                <a:latin typeface="Calibri Light" panose="020F0302020204030204" pitchFamily="34" charset="0"/>
                <a:ea typeface="Calibri Light" panose="020F0302020204030204" pitchFamily="34" charset="0"/>
                <a:cs typeface="Calibri Light" panose="020F0302020204030204" pitchFamily="34" charset="0"/>
              </a:rPr>
              <a:t>approche </a:t>
            </a:r>
            <a:r>
              <a:rPr lang="fr-CA" sz="1800" noProof="0" dirty="0">
                <a:latin typeface="Calibri Light" panose="020F0302020204030204" pitchFamily="34" charset="0"/>
                <a:ea typeface="Calibri Light" panose="020F0302020204030204" pitchFamily="34" charset="0"/>
                <a:cs typeface="Calibri Light" panose="020F0302020204030204" pitchFamily="34" charset="0"/>
              </a:rPr>
              <a:t>simple et efficace </a:t>
            </a:r>
            <a:r>
              <a:rPr lang="fr-CA" dirty="0">
                <a:latin typeface="Calibri Light" panose="020F0302020204030204" pitchFamily="34" charset="0"/>
                <a:ea typeface="Calibri Light" panose="020F0302020204030204" pitchFamily="34" charset="0"/>
                <a:cs typeface="Calibri Light" panose="020F0302020204030204" pitchFamily="34" charset="0"/>
              </a:rPr>
              <a:t>pour </a:t>
            </a:r>
            <a:r>
              <a:rPr lang="fr-CA" sz="1800" noProof="0" dirty="0">
                <a:latin typeface="Calibri Light" panose="020F0302020204030204" pitchFamily="34" charset="0"/>
                <a:ea typeface="Calibri Light" panose="020F0302020204030204" pitchFamily="34" charset="0"/>
                <a:cs typeface="Calibri Light" panose="020F0302020204030204" pitchFamily="34" charset="0"/>
              </a:rPr>
              <a:t>recueillir de la rétroaction au sujet de l’expérience employé, qui complétera les données que vous avez collectées tout au long de votre projet au moyen du </a:t>
            </a:r>
            <a:r>
              <a:rPr lang="fr-FR" sz="18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5"/>
              </a:rPr>
              <a:t>Questionnaire de suivi en gestion du changement</a:t>
            </a:r>
            <a:r>
              <a:rPr lang="fr-CA" sz="1800" noProof="0" dirty="0">
                <a:latin typeface="Calibri Light" panose="020F0302020204030204" pitchFamily="34" charset="0"/>
                <a:ea typeface="Calibri Light" panose="020F0302020204030204" pitchFamily="34" charset="0"/>
                <a:cs typeface="Calibri Light" panose="020F0302020204030204" pitchFamily="34" charset="0"/>
              </a:rPr>
              <a:t>et le </a:t>
            </a:r>
            <a:r>
              <a:rPr lang="fr-FR" sz="1800" noProof="0" dirty="0">
                <a:latin typeface="Calibri Light" panose="020F0302020204030204" pitchFamily="34" charset="0"/>
                <a:ea typeface="Calibri Light" panose="020F0302020204030204" pitchFamily="34" charset="0"/>
                <a:cs typeface="Calibri Light" panose="020F0302020204030204" pitchFamily="34" charset="0"/>
                <a:hlinkClick r:id="rId6"/>
              </a:rPr>
              <a:t>Journal des activités en gestion du changement</a:t>
            </a:r>
            <a:r>
              <a:rPr lang="fr-CA" sz="1800" noProof="0" dirty="0">
                <a:latin typeface="Calibri Light" panose="020F0302020204030204" pitchFamily="34" charset="0"/>
                <a:ea typeface="Calibri Light" panose="020F0302020204030204" pitchFamily="34" charset="0"/>
                <a:cs typeface="Calibri Light" panose="020F0302020204030204" pitchFamily="34" charset="0"/>
              </a:rPr>
              <a:t>. </a:t>
            </a:r>
          </a:p>
          <a:p>
            <a:endParaRPr lang="fr-CA" sz="1800"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fr-CA" sz="1800" dirty="0">
                <a:effectLst/>
                <a:latin typeface="Calibri Light" panose="020F0302020204030204" pitchFamily="34" charset="0"/>
                <a:ea typeface="Calibri Light" panose="020F0302020204030204" pitchFamily="34" charset="0"/>
                <a:cs typeface="Calibri Light" panose="020F0302020204030204" pitchFamily="34" charset="0"/>
              </a:rPr>
              <a:t>Recueillir </a:t>
            </a:r>
            <a:r>
              <a:rPr lang="fr-CA" sz="1800" noProof="0" dirty="0">
                <a:latin typeface="Calibri Light" panose="020F0302020204030204" pitchFamily="34" charset="0"/>
                <a:ea typeface="Calibri Light" panose="020F0302020204030204" pitchFamily="34" charset="0"/>
                <a:cs typeface="Calibri Light" panose="020F0302020204030204" pitchFamily="34" charset="0"/>
              </a:rPr>
              <a:t>la rétroaction au sujet de l’expérience employé </a:t>
            </a:r>
            <a:r>
              <a:rPr lang="fr-CA" dirty="0">
                <a:latin typeface="Calibri Light" panose="020F0302020204030204" pitchFamily="34" charset="0"/>
                <a:ea typeface="Calibri Light" panose="020F0302020204030204" pitchFamily="34" charset="0"/>
                <a:cs typeface="Calibri Light" panose="020F0302020204030204" pitchFamily="34" charset="0"/>
              </a:rPr>
              <a:t>permet de savoir comment ils ont adopté le changement, puis quels sont leurs niveaux de compétence et leur satisfaction à l'égard du changement. Cela permet également de sonder</a:t>
            </a:r>
            <a:r>
              <a:rPr lang="fr-CA" sz="1800" dirty="0">
                <a:effectLst/>
                <a:latin typeface="Calibri Light" panose="020F0302020204030204" pitchFamily="34" charset="0"/>
                <a:ea typeface="Calibri Light" panose="020F0302020204030204" pitchFamily="34" charset="0"/>
                <a:cs typeface="Calibri Light" panose="020F0302020204030204" pitchFamily="34" charset="0"/>
              </a:rPr>
              <a:t> le </a:t>
            </a:r>
            <a:r>
              <a:rPr lang="fr-CA" dirty="0">
                <a:latin typeface="Calibri Light" panose="020F0302020204030204" pitchFamily="34" charset="0"/>
                <a:ea typeface="Calibri Light" panose="020F0302020204030204" pitchFamily="34" charset="0"/>
                <a:cs typeface="Calibri Light" panose="020F0302020204030204" pitchFamily="34" charset="0"/>
              </a:rPr>
              <a:t>moral des </a:t>
            </a:r>
            <a:r>
              <a:rPr lang="fr-CA" sz="1800" dirty="0">
                <a:effectLst/>
                <a:latin typeface="Calibri Light" panose="020F0302020204030204" pitchFamily="34" charset="0"/>
                <a:ea typeface="Calibri Light" panose="020F0302020204030204" pitchFamily="34" charset="0"/>
                <a:cs typeface="Calibri Light" panose="020F0302020204030204" pitchFamily="34" charset="0"/>
              </a:rPr>
              <a:t>employés</a:t>
            </a:r>
            <a:r>
              <a:rPr lang="fr-CA" dirty="0">
                <a:latin typeface="Calibri Light" panose="020F0302020204030204" pitchFamily="34" charset="0"/>
                <a:ea typeface="Calibri Light" panose="020F0302020204030204" pitchFamily="34" charset="0"/>
                <a:cs typeface="Calibri Light" panose="020F0302020204030204" pitchFamily="34" charset="0"/>
              </a:rPr>
              <a:t>, leurs </a:t>
            </a:r>
            <a:r>
              <a:rPr lang="fr-CA" sz="1800" dirty="0">
                <a:effectLst/>
                <a:latin typeface="Calibri Light" panose="020F0302020204030204" pitchFamily="34" charset="0"/>
                <a:ea typeface="Calibri Light" panose="020F0302020204030204" pitchFamily="34" charset="0"/>
                <a:cs typeface="Calibri Light" panose="020F0302020204030204" pitchFamily="34" charset="0"/>
              </a:rPr>
              <a:t>préférences et les défis auxquels ils sont confrontés. </a:t>
            </a:r>
            <a:r>
              <a:rPr lang="fr-CA" dirty="0">
                <a:effectLst/>
                <a:latin typeface="Calibri Light" panose="020F0302020204030204" pitchFamily="34" charset="0"/>
                <a:ea typeface="Calibri Light" panose="020F0302020204030204" pitchFamily="34" charset="0"/>
                <a:cs typeface="Calibri Light" panose="020F0302020204030204" pitchFamily="34" charset="0"/>
              </a:rPr>
              <a:t>La collecte </a:t>
            </a:r>
            <a:r>
              <a:rPr lang="fr-CA" dirty="0">
                <a:latin typeface="Calibri Light" panose="020F0302020204030204" pitchFamily="34" charset="0"/>
                <a:ea typeface="Calibri Light" panose="020F0302020204030204" pitchFamily="34" charset="0"/>
                <a:cs typeface="Calibri Light" panose="020F0302020204030204" pitchFamily="34" charset="0"/>
              </a:rPr>
              <a:t>de la rétroaction en continue </a:t>
            </a:r>
            <a:r>
              <a:rPr lang="fr-CA" dirty="0">
                <a:effectLst/>
                <a:latin typeface="Calibri Light" panose="020F0302020204030204" pitchFamily="34" charset="0"/>
                <a:ea typeface="Calibri Light" panose="020F0302020204030204" pitchFamily="34" charset="0"/>
                <a:cs typeface="Calibri Light" panose="020F0302020204030204" pitchFamily="34" charset="0"/>
              </a:rPr>
              <a:t>contribue à créer un environnement favorable et axé sur l'employé, favorisant ainsi une culture organisationnelle positive.  Une </a:t>
            </a:r>
            <a:r>
              <a:rPr lang="fr-FR" dirty="0">
                <a:effectLst/>
                <a:latin typeface="Calibri Light" panose="020F0302020204030204" pitchFamily="34" charset="0"/>
                <a:ea typeface="Calibri Light" panose="020F0302020204030204" pitchFamily="34" charset="0"/>
                <a:cs typeface="Calibri Light" panose="020F0302020204030204" pitchFamily="34" charset="0"/>
                <a:hlinkClick r:id="rId7" action="ppaction://hlinkfile"/>
              </a:rPr>
              <a:t>banque de questions aux fins de collecte de données</a:t>
            </a:r>
            <a:r>
              <a:rPr lang="fr-CA" dirty="0">
                <a:effectLst/>
                <a:latin typeface="Calibri Light" panose="020F0302020204030204" pitchFamily="34" charset="0"/>
                <a:ea typeface="Calibri Light" panose="020F0302020204030204" pitchFamily="34" charset="0"/>
                <a:cs typeface="Calibri Light" panose="020F0302020204030204" pitchFamily="34" charset="0"/>
              </a:rPr>
              <a:t>, proposant des </a:t>
            </a:r>
            <a:r>
              <a:rPr lang="fr-CA" dirty="0">
                <a:latin typeface="Calibri Light" panose="020F0302020204030204" pitchFamily="34" charset="0"/>
                <a:ea typeface="Calibri Light" panose="020F0302020204030204" pitchFamily="34" charset="0"/>
                <a:cs typeface="Calibri Light" panose="020F0302020204030204" pitchFamily="34" charset="0"/>
              </a:rPr>
              <a:t>exemples de questions au sujet de l'expérience en milieu de travail et l'adoption du changement, </a:t>
            </a:r>
            <a:r>
              <a:rPr lang="fr-CA" dirty="0">
                <a:effectLst/>
                <a:latin typeface="Calibri Light" panose="020F0302020204030204" pitchFamily="34" charset="0"/>
                <a:ea typeface="Calibri Light" panose="020F0302020204030204" pitchFamily="34" charset="0"/>
                <a:cs typeface="Calibri Light" panose="020F0302020204030204" pitchFamily="34" charset="0"/>
              </a:rPr>
              <a:t>est offerte comme</a:t>
            </a:r>
            <a:r>
              <a:rPr lang="fr-CA" dirty="0">
                <a:latin typeface="Calibri Light" panose="020F0302020204030204" pitchFamily="34" charset="0"/>
                <a:ea typeface="Calibri Light" panose="020F0302020204030204" pitchFamily="34" charset="0"/>
                <a:cs typeface="Calibri Light" panose="020F0302020204030204" pitchFamily="34" charset="0"/>
              </a:rPr>
              <a:t> point de départ à l'une ou l'autre des </a:t>
            </a:r>
            <a:r>
              <a:rPr lang="fr-CA" dirty="0">
                <a:latin typeface="+mj-lt"/>
                <a:ea typeface="Calibri Light" panose="020F0302020204030204" pitchFamily="34" charset="0"/>
                <a:cs typeface="Calibri Light" panose="020F0302020204030204" pitchFamily="34" charset="0"/>
              </a:rPr>
              <a:t>méthodes de collecte de la rétroaction </a:t>
            </a:r>
            <a:r>
              <a:rPr lang="fr-CA" dirty="0">
                <a:latin typeface="Calibri Light" panose="020F0302020204030204" pitchFamily="34" charset="0"/>
                <a:ea typeface="Calibri Light" panose="020F0302020204030204" pitchFamily="34" charset="0"/>
                <a:cs typeface="Calibri Light" panose="020F0302020204030204" pitchFamily="34" charset="0"/>
              </a:rPr>
              <a:t>proposées</a:t>
            </a:r>
            <a:r>
              <a:rPr lang="fr-CA" dirty="0">
                <a:latin typeface="+mj-lt"/>
                <a:ea typeface="Calibri Light" panose="020F0302020204030204" pitchFamily="34" charset="0"/>
                <a:cs typeface="Calibri Light" panose="020F0302020204030204" pitchFamily="34" charset="0"/>
              </a:rPr>
              <a:t>. </a:t>
            </a:r>
            <a:r>
              <a:rPr lang="fr-CA" sz="1800" dirty="0">
                <a:latin typeface="+mj-lt"/>
              </a:rPr>
              <a:t>Le </a:t>
            </a:r>
            <a:r>
              <a:rPr lang="fr-CA" sz="1800" b="1" dirty="0">
                <a:highlight>
                  <a:srgbClr val="FFFF00"/>
                </a:highlight>
                <a:latin typeface="+mj-lt"/>
              </a:rPr>
              <a:t>texte surligné en jaune </a:t>
            </a:r>
            <a:r>
              <a:rPr lang="fr-CA" dirty="0">
                <a:latin typeface="+mj-lt"/>
              </a:rPr>
              <a:t>doit être </a:t>
            </a:r>
            <a:r>
              <a:rPr lang="fr-CA" sz="1800" dirty="0">
                <a:latin typeface="+mj-lt"/>
              </a:rPr>
              <a:t>personnalisé.</a:t>
            </a:r>
            <a:endParaRPr lang="fr-CA" sz="1800" dirty="0">
              <a:latin typeface="+mj-lt"/>
              <a:ea typeface="Calibri"/>
              <a:cs typeface="Calibri"/>
            </a:endParaRPr>
          </a:p>
          <a:p>
            <a:endParaRPr lang="fr-CA" dirty="0">
              <a:effectLst/>
              <a:latin typeface="+mj-lt"/>
              <a:ea typeface="Calibri Light" panose="020F0302020204030204" pitchFamily="34" charset="0"/>
              <a:cs typeface="Calibri Light" panose="020F0302020204030204" pitchFamily="34" charset="0"/>
            </a:endParaRPr>
          </a:p>
          <a:p>
            <a:r>
              <a:rPr lang="fr-CA" dirty="0">
                <a:latin typeface="+mj-lt"/>
                <a:ea typeface="Calibri Light" panose="020F0302020204030204" pitchFamily="34" charset="0"/>
                <a:cs typeface="Calibri Light" panose="020F0302020204030204" pitchFamily="34" charset="0"/>
              </a:rPr>
              <a:t>Nous vous recommandons de </a:t>
            </a:r>
            <a:r>
              <a:rPr lang="fr-CA" dirty="0">
                <a:latin typeface="+mj-lt"/>
              </a:rPr>
              <a:t>collaborer avec les experts en données au sein de votre organisation afin de profiter de leur expertise et de respecter le protocole approprié quant à la collecte des données. </a:t>
            </a:r>
            <a:endParaRPr lang="fr-CA" dirty="0">
              <a:effectLst/>
              <a:latin typeface="+mj-lt"/>
              <a:ea typeface="Calibri Light" panose="020F0302020204030204" pitchFamily="34" charset="0"/>
              <a:cs typeface="Calibri Light" panose="020F0302020204030204" pitchFamily="34" charset="0"/>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183103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92827" y="152363"/>
            <a:ext cx="11006345" cy="835027"/>
          </a:xfrm>
        </p:spPr>
        <p:txBody>
          <a:bodyPr>
            <a:normAutofit/>
          </a:bodyPr>
          <a:lstStyle/>
          <a:p>
            <a:r>
              <a:rPr lang="fr-CA" sz="2400" dirty="0">
                <a:solidFill>
                  <a:schemeClr val="accent2">
                    <a:lumMod val="75000"/>
                  </a:schemeClr>
                </a:solidFill>
                <a:latin typeface="Arial Rounded MT Bold" panose="020F0704030504030204" pitchFamily="34" charset="0"/>
              </a:rPr>
              <a:t>Exemple 1 - Disponibilité d'une salle de collaboration</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340570" y="946809"/>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6013" y="1009143"/>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01279" y="915258"/>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4729" y="747645"/>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6903" y="1029296"/>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69238" y="915258"/>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996613" y="2407957"/>
            <a:ext cx="2505075" cy="19729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400" b="0" i="1" dirty="0">
                <a:solidFill>
                  <a:schemeClr val="bg1"/>
                </a:solidFill>
                <a:effectLst/>
                <a:latin typeface="+mj-lt"/>
              </a:rPr>
              <a:t>Q : J'ai accès à des espaces de collaboration qui me permettent d’échanger avec des collègues </a:t>
            </a:r>
            <a:r>
              <a:rPr lang="fr-CA" sz="1400" i="1" dirty="0">
                <a:solidFill>
                  <a:schemeClr val="bg1"/>
                </a:solidFill>
                <a:latin typeface="+mj-lt"/>
              </a:rPr>
              <a:t>en personne et/ou virtuellement.</a:t>
            </a:r>
          </a:p>
        </p:txBody>
      </p:sp>
      <p:sp>
        <p:nvSpPr>
          <p:cNvPr id="17" name="Rectangle 16">
            <a:extLst>
              <a:ext uri="{FF2B5EF4-FFF2-40B4-BE49-F238E27FC236}">
                <a16:creationId xmlns:a16="http://schemas.microsoft.com/office/drawing/2014/main" id="{B87B2D8A-2355-AA25-FF74-506CEC05FF7A}"/>
              </a:ext>
            </a:extLst>
          </p:cNvPr>
          <p:cNvSpPr/>
          <p:nvPr/>
        </p:nvSpPr>
        <p:spPr>
          <a:xfrm>
            <a:off x="3590646" y="2423904"/>
            <a:ext cx="5087635" cy="19566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La ventilation des données révèle que la direction générale X a le pourcentage le plus élevé d'employés ayant répondu « Pas d'accord ». Organisez une discussion informelle en groupe ou un dialogue informel individuel avec les employés de cette direction générale pour comprendre la ou les raisons de leur réponse.</a:t>
            </a:r>
            <a:endParaRPr lang="fr-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67239" y="2423903"/>
            <a:ext cx="2505075" cy="19566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Consulter le système de réservation de salles pour corroborer les déclarations des employés sur la disponibilité des salles. Effectuer des observations sur place pour confirmer que les salles réservées sont effectivement utilisées.</a:t>
            </a:r>
            <a:endParaRPr lang="fr-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846614" y="4654683"/>
            <a:ext cx="3001485"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grpSp>
        <p:nvGrpSpPr>
          <p:cNvPr id="6" name="Group 5" descr="Pie chart with solid fill, depicting 3 responses: disagree, agree and unsure/neutral">
            <a:extLst>
              <a:ext uri="{FF2B5EF4-FFF2-40B4-BE49-F238E27FC236}">
                <a16:creationId xmlns:a16="http://schemas.microsoft.com/office/drawing/2014/main" id="{B9D1CA6C-0225-8FCE-2A76-6CF0ACBC9C82}"/>
              </a:ext>
            </a:extLst>
          </p:cNvPr>
          <p:cNvGrpSpPr/>
          <p:nvPr/>
        </p:nvGrpSpPr>
        <p:grpSpPr>
          <a:xfrm>
            <a:off x="846614" y="5050292"/>
            <a:ext cx="3660030"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307777"/>
            </a:xfrm>
            <a:prstGeom prst="rect">
              <a:avLst/>
            </a:prstGeom>
            <a:noFill/>
          </p:spPr>
          <p:txBody>
            <a:bodyPr wrap="square">
              <a:spAutoFit/>
            </a:bodyPr>
            <a:lstStyle/>
            <a:p>
              <a:r>
                <a:rPr lang="fr-CA" sz="1400" b="1" i="1" dirty="0">
                  <a:solidFill>
                    <a:schemeClr val="accent5"/>
                  </a:solidFill>
                  <a:latin typeface="+mj-lt"/>
                </a:rPr>
                <a:t>Pas d'accord</a:t>
              </a:r>
              <a:endParaRPr lang="fr-CA" sz="1400" b="1" dirty="0">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307777"/>
            </a:xfrm>
            <a:prstGeom prst="rect">
              <a:avLst/>
            </a:prstGeom>
            <a:noFill/>
          </p:spPr>
          <p:txBody>
            <a:bodyPr wrap="square">
              <a:spAutoFit/>
            </a:bodyPr>
            <a:lstStyle/>
            <a:p>
              <a:r>
                <a:rPr lang="fr-CA" sz="1400" i="1" dirty="0">
                  <a:solidFill>
                    <a:schemeClr val="accent5"/>
                  </a:solidFill>
                  <a:latin typeface="+mj-lt"/>
                </a:rPr>
                <a:t>En accord</a:t>
              </a:r>
              <a:endParaRPr lang="fr-CA" sz="1400" dirty="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307777"/>
            </a:xfrm>
            <a:prstGeom prst="rect">
              <a:avLst/>
            </a:prstGeom>
            <a:noFill/>
          </p:spPr>
          <p:txBody>
            <a:bodyPr wrap="square">
              <a:spAutoFit/>
            </a:bodyPr>
            <a:lstStyle/>
            <a:p>
              <a:r>
                <a:rPr lang="fr-CA" sz="1400" i="1" dirty="0">
                  <a:solidFill>
                    <a:schemeClr val="accent5"/>
                  </a:solidFill>
                  <a:latin typeface="+mj-lt"/>
                </a:rPr>
                <a:t>Incertain/neutre</a:t>
              </a:r>
              <a:endParaRPr lang="fr-CA" sz="1400" dirty="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5952391" y="4649802"/>
            <a:ext cx="2754178"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5029963" y="5039921"/>
            <a:ext cx="5133212" cy="738664"/>
          </a:xfrm>
          <a:prstGeom prst="rect">
            <a:avLst/>
          </a:prstGeom>
          <a:noFill/>
        </p:spPr>
        <p:txBody>
          <a:bodyPr wrap="square">
            <a:spAutoFit/>
          </a:bodyPr>
          <a:lstStyle/>
          <a:p>
            <a:pPr algn="ctr"/>
            <a:r>
              <a:rPr lang="fr-CA" sz="1400" i="1" dirty="0">
                <a:solidFill>
                  <a:schemeClr val="accent5"/>
                </a:solidFill>
                <a:latin typeface="+mj-lt"/>
              </a:rPr>
              <a:t>Déclaration de l'employé : « Chaque fois que j'ai besoin d'une salle de réunion ou de projet, elles sont toutes occupées et je ne peux pas en trouver une dans le système de réservation. »</a:t>
            </a:r>
            <a:endParaRPr lang="fr-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01513" y="3314373"/>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6" y="737801"/>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290927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452112" y="192869"/>
            <a:ext cx="11006345" cy="835027"/>
          </a:xfrm>
        </p:spPr>
        <p:txBody>
          <a:bodyPr>
            <a:normAutofit/>
          </a:bodyPr>
          <a:lstStyle/>
          <a:p>
            <a:r>
              <a:rPr lang="fr-CA" sz="2400" dirty="0">
                <a:solidFill>
                  <a:schemeClr val="accent2">
                    <a:lumMod val="75000"/>
                  </a:schemeClr>
                </a:solidFill>
                <a:latin typeface="Arial Rounded MT Bold" panose="020F0704030504030204" pitchFamily="34" charset="0"/>
              </a:rPr>
              <a:t>Exemple 2 - Disponibilité des postes de travail</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18448" y="1001165"/>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9353" y="1069980"/>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9157" y="969614"/>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2607" y="802001"/>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234" y="1083652"/>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47116" y="969614"/>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997857" y="2326884"/>
            <a:ext cx="2505075" cy="1910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400" b="0" i="1" dirty="0">
                <a:solidFill>
                  <a:schemeClr val="bg1"/>
                </a:solidFill>
                <a:effectLst/>
                <a:latin typeface="+mj-lt"/>
              </a:rPr>
              <a:t>Q : J'ai accès à une variété de postes de travail qui conviennent à mes activités professionnelles et à mes préférences.</a:t>
            </a:r>
          </a:p>
          <a:p>
            <a:pPr fontAlgn="base"/>
            <a:endParaRPr lang="fr-CA" sz="1400" i="1" dirty="0">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1268" y="2340132"/>
            <a:ext cx="5087635" cy="19107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Un pourcentage élevé d’employés ont répondu « Pas d'accord » à cette question. Organisez une discussion informelle de groupe ou un dialogue informel individuel avec une représentation diversifiée d'employés pour comprendre la ou les raisons de leur réponse.</a:t>
            </a:r>
            <a:endParaRPr lang="fr-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67239" y="2342707"/>
            <a:ext cx="2505075" cy="1910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Examiner le système de réservation pour corroborer les déclarations des employés sur la disponibilité des postes de travail. Effectuer des observations sur place pour confirmer que les postes de travail sont effectivement utilisés.</a:t>
            </a:r>
            <a:endParaRPr lang="fr-CA" sz="135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903005" y="4606549"/>
            <a:ext cx="2991437"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grpSp>
        <p:nvGrpSpPr>
          <p:cNvPr id="6" name="Group 5" descr="Pie chart with solid fill, depicting 3 responses: disagree, agree and unsure/neutral">
            <a:extLst>
              <a:ext uri="{FF2B5EF4-FFF2-40B4-BE49-F238E27FC236}">
                <a16:creationId xmlns:a16="http://schemas.microsoft.com/office/drawing/2014/main" id="{E61D60A9-983B-78E4-153C-E1472DAEDD57}"/>
              </a:ext>
            </a:extLst>
          </p:cNvPr>
          <p:cNvGrpSpPr/>
          <p:nvPr/>
        </p:nvGrpSpPr>
        <p:grpSpPr>
          <a:xfrm>
            <a:off x="759570" y="5132488"/>
            <a:ext cx="3576152"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307777"/>
            </a:xfrm>
            <a:prstGeom prst="rect">
              <a:avLst/>
            </a:prstGeom>
            <a:noFill/>
          </p:spPr>
          <p:txBody>
            <a:bodyPr wrap="square">
              <a:spAutoFit/>
            </a:bodyPr>
            <a:lstStyle/>
            <a:p>
              <a:r>
                <a:rPr lang="fr-CA" sz="1400" b="1" i="1" dirty="0">
                  <a:solidFill>
                    <a:schemeClr val="accent5"/>
                  </a:solidFill>
                  <a:latin typeface="+mj-lt"/>
                </a:rPr>
                <a:t>Pas d'accord</a:t>
              </a:r>
              <a:endParaRPr lang="fr-CA" sz="1400" b="1" dirty="0">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307777"/>
            </a:xfrm>
            <a:prstGeom prst="rect">
              <a:avLst/>
            </a:prstGeom>
            <a:noFill/>
          </p:spPr>
          <p:txBody>
            <a:bodyPr wrap="square">
              <a:spAutoFit/>
            </a:bodyPr>
            <a:lstStyle/>
            <a:p>
              <a:r>
                <a:rPr lang="fr-CA" sz="1400" i="1" dirty="0">
                  <a:solidFill>
                    <a:schemeClr val="accent5"/>
                  </a:solidFill>
                  <a:latin typeface="+mj-lt"/>
                </a:rPr>
                <a:t>En accord</a:t>
              </a:r>
              <a:endParaRPr lang="fr-CA" sz="1400" dirty="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307777"/>
            </a:xfrm>
            <a:prstGeom prst="rect">
              <a:avLst/>
            </a:prstGeom>
            <a:noFill/>
          </p:spPr>
          <p:txBody>
            <a:bodyPr wrap="square">
              <a:spAutoFit/>
            </a:bodyPr>
            <a:lstStyle/>
            <a:p>
              <a:r>
                <a:rPr lang="fr-CA" sz="1400" i="1" dirty="0">
                  <a:solidFill>
                    <a:schemeClr val="accent5"/>
                  </a:solidFill>
                  <a:latin typeface="+mj-lt"/>
                </a:rPr>
                <a:t>Incertain/neutre</a:t>
              </a:r>
              <a:endParaRPr lang="fr-CA" sz="1400" dirty="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5977321" y="4588916"/>
            <a:ext cx="2913509"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4544135" y="5034349"/>
            <a:ext cx="6161912" cy="954107"/>
          </a:xfrm>
          <a:prstGeom prst="rect">
            <a:avLst/>
          </a:prstGeom>
          <a:noFill/>
        </p:spPr>
        <p:txBody>
          <a:bodyPr wrap="square">
            <a:spAutoFit/>
          </a:bodyPr>
          <a:lstStyle/>
          <a:p>
            <a:pPr algn="ctr"/>
            <a:r>
              <a:rPr lang="fr-CA" sz="1400" i="1" dirty="0">
                <a:solidFill>
                  <a:schemeClr val="accent5"/>
                </a:solidFill>
                <a:latin typeface="+mj-lt"/>
              </a:rPr>
              <a:t>Déclaration de l'employé : « Je dois souvent travailler à partir d’un point de transition car tous les postes de travail sont réservés dans le système de réservation. Ce n'est pas l'idéal car j'ai besoin de deux moniteurs pour être le plus productif possible. »</a:t>
            </a:r>
            <a:endParaRPr lang="fr-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02414" y="3193622"/>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603180"/>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361246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92827" y="152322"/>
            <a:ext cx="11006345" cy="835027"/>
          </a:xfrm>
        </p:spPr>
        <p:txBody>
          <a:bodyPr>
            <a:normAutofit/>
          </a:bodyPr>
          <a:lstStyle/>
          <a:p>
            <a:r>
              <a:rPr lang="fr-CA" sz="2400" dirty="0">
                <a:solidFill>
                  <a:schemeClr val="accent2">
                    <a:lumMod val="75000"/>
                  </a:schemeClr>
                </a:solidFill>
                <a:latin typeface="Arial Rounded MT Bold" panose="020F0704030504030204" pitchFamily="34" charset="0"/>
              </a:rPr>
              <a:t>Exemple 3 - Utilisation d'une variété de points de travail</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19279" y="872412"/>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6929" y="891770"/>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9988" y="840861"/>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3438" y="673248"/>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1224" y="968689"/>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47947" y="840861"/>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2319314"/>
            <a:ext cx="2505075" cy="16055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400" b="0" i="1" dirty="0">
                <a:solidFill>
                  <a:schemeClr val="bg1"/>
                </a:solidFill>
                <a:effectLst/>
                <a:latin typeface="+mj-lt"/>
              </a:rPr>
              <a:t>Q : Veuillez indiquer à quelle fréquence vous utilisez les points de travail suivants.</a:t>
            </a:r>
          </a:p>
          <a:p>
            <a:pPr fontAlgn="base"/>
            <a:endParaRPr lang="fr-CA" sz="1400" i="1" dirty="0">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7494" y="2323765"/>
            <a:ext cx="5087635" cy="1601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Organisez une discussion informelle en groupe ou un dialogue informel individuel avec une représentation diversifiée d'employés afin de comprendre la ou les raisons pour lesquelles certains postes de travail ne sont pas utilisés. Est-ce à cause du mobilier, de l'emplacement, du bruit, de la température? Comprennent-ils l'objectif et l'utilisation des postes de travail?</a:t>
            </a:r>
            <a:endParaRPr lang="fr-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45998" y="2332757"/>
            <a:ext cx="2505075" cy="15921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Effectuer des visites quotidiennes des locaux pour confirmer si des postes de travail spécifiques sont utilisés ou non à la fréquence indiquée par les employés dans leurs réponses.</a:t>
            </a:r>
          </a:p>
        </p:txBody>
      </p:sp>
      <p:sp>
        <p:nvSpPr>
          <p:cNvPr id="22" name="TextBox 21">
            <a:extLst>
              <a:ext uri="{FF2B5EF4-FFF2-40B4-BE49-F238E27FC236}">
                <a16:creationId xmlns:a16="http://schemas.microsoft.com/office/drawing/2014/main" id="{2DD5606F-E48C-4CC8-86BB-BA5810F30E4A}"/>
              </a:ext>
            </a:extLst>
          </p:cNvPr>
          <p:cNvSpPr txBox="1"/>
          <p:nvPr/>
        </p:nvSpPr>
        <p:spPr>
          <a:xfrm>
            <a:off x="871268" y="4278049"/>
            <a:ext cx="2992520"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pic>
        <p:nvPicPr>
          <p:cNvPr id="1027" name="Graphic 1026" descr="Gantt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61976" y="4744006"/>
            <a:ext cx="1025698" cy="1025698"/>
          </a:xfrm>
          <a:prstGeom prst="rect">
            <a:avLst/>
          </a:prstGeom>
        </p:spPr>
      </p:pic>
      <p:sp>
        <p:nvSpPr>
          <p:cNvPr id="16" name="TextBox 15">
            <a:extLst>
              <a:ext uri="{FF2B5EF4-FFF2-40B4-BE49-F238E27FC236}">
                <a16:creationId xmlns:a16="http://schemas.microsoft.com/office/drawing/2014/main" id="{E491EDA7-CD00-7966-3007-473C87F3C9A0}"/>
              </a:ext>
            </a:extLst>
          </p:cNvPr>
          <p:cNvSpPr txBox="1"/>
          <p:nvPr/>
        </p:nvSpPr>
        <p:spPr>
          <a:xfrm>
            <a:off x="2137591" y="4803658"/>
            <a:ext cx="2050868" cy="954107"/>
          </a:xfrm>
          <a:prstGeom prst="rect">
            <a:avLst/>
          </a:prstGeom>
          <a:noFill/>
        </p:spPr>
        <p:txBody>
          <a:bodyPr wrap="square">
            <a:spAutoFit/>
          </a:bodyPr>
          <a:lstStyle/>
          <a:p>
            <a:r>
              <a:rPr lang="fr-CA" sz="1400" i="1" dirty="0">
                <a:solidFill>
                  <a:schemeClr val="accent5"/>
                </a:solidFill>
                <a:latin typeface="+mj-lt"/>
              </a:rPr>
              <a:t>Salle d’étude</a:t>
            </a:r>
          </a:p>
          <a:p>
            <a:r>
              <a:rPr lang="fr-CA" sz="1400" i="1" dirty="0">
                <a:solidFill>
                  <a:schemeClr val="accent5"/>
                </a:solidFill>
                <a:latin typeface="+mj-lt"/>
              </a:rPr>
              <a:t>Poste de travail</a:t>
            </a:r>
          </a:p>
          <a:p>
            <a:r>
              <a:rPr lang="fr-CA" sz="1400" i="1" dirty="0">
                <a:solidFill>
                  <a:schemeClr val="accent5"/>
                </a:solidFill>
                <a:latin typeface="+mj-lt"/>
              </a:rPr>
              <a:t>Zone de travail en équipe</a:t>
            </a:r>
          </a:p>
          <a:p>
            <a:r>
              <a:rPr lang="fr-CA" sz="1400" i="1" dirty="0">
                <a:solidFill>
                  <a:schemeClr val="accent5"/>
                </a:solidFill>
                <a:latin typeface="+mj-lt"/>
              </a:rPr>
              <a:t>Enclave</a:t>
            </a:r>
          </a:p>
        </p:txBody>
      </p:sp>
      <p:sp>
        <p:nvSpPr>
          <p:cNvPr id="21" name="TextBox 20">
            <a:extLst>
              <a:ext uri="{FF2B5EF4-FFF2-40B4-BE49-F238E27FC236}">
                <a16:creationId xmlns:a16="http://schemas.microsoft.com/office/drawing/2014/main" id="{77DF79D3-05A8-B4D9-6F20-59AAA9199FCD}"/>
              </a:ext>
            </a:extLst>
          </p:cNvPr>
          <p:cNvSpPr txBox="1"/>
          <p:nvPr/>
        </p:nvSpPr>
        <p:spPr>
          <a:xfrm>
            <a:off x="6019202" y="4278049"/>
            <a:ext cx="2829745"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863788" y="4681368"/>
            <a:ext cx="7735384" cy="1600438"/>
          </a:xfrm>
          <a:prstGeom prst="rect">
            <a:avLst/>
          </a:prstGeom>
          <a:noFill/>
        </p:spPr>
        <p:txBody>
          <a:bodyPr wrap="square">
            <a:spAutoFit/>
          </a:bodyPr>
          <a:lstStyle/>
          <a:p>
            <a:pPr algn="ctr"/>
            <a:r>
              <a:rPr lang="fr-CA" sz="1400" i="1" dirty="0">
                <a:solidFill>
                  <a:schemeClr val="accent5"/>
                </a:solidFill>
                <a:latin typeface="+mj-lt"/>
              </a:rPr>
              <a:t>Déclarations des employés : </a:t>
            </a:r>
          </a:p>
          <a:p>
            <a:pPr algn="ctr"/>
            <a:r>
              <a:rPr lang="fr-CA" sz="1400" i="1" dirty="0">
                <a:solidFill>
                  <a:schemeClr val="accent5"/>
                </a:solidFill>
                <a:latin typeface="+mj-lt"/>
              </a:rPr>
              <a:t>« La zone de travail en équipe dans le coin nord est toujours froide. »</a:t>
            </a:r>
          </a:p>
          <a:p>
            <a:pPr algn="ctr"/>
            <a:r>
              <a:rPr lang="fr-CA" sz="1400" i="1" dirty="0">
                <a:solidFill>
                  <a:schemeClr val="accent5"/>
                </a:solidFill>
                <a:latin typeface="+mj-lt"/>
              </a:rPr>
              <a:t>« La capsule de concentration ### est trop près de la zone interactive. »</a:t>
            </a:r>
          </a:p>
          <a:p>
            <a:pPr algn="ctr"/>
            <a:r>
              <a:rPr lang="fr-CA" sz="1400" i="1" dirty="0">
                <a:solidFill>
                  <a:schemeClr val="accent5"/>
                </a:solidFill>
                <a:latin typeface="+mj-lt"/>
              </a:rPr>
              <a:t>« Les systèmes de climatisation dans la salle d’étude sont trop bruyants et empêchent de se concentrer! » </a:t>
            </a:r>
          </a:p>
          <a:p>
            <a:pPr algn="ctr"/>
            <a:r>
              <a:rPr lang="fr-CA" sz="1400" i="1" dirty="0">
                <a:solidFill>
                  <a:schemeClr val="accent5"/>
                </a:solidFill>
                <a:latin typeface="+mj-lt"/>
              </a:rPr>
              <a:t>« Nous avons toujours un membre de l'équipe en télétravail; les salles de réunion sont plus adaptées au travail d'équipe. »</a:t>
            </a:r>
          </a:p>
          <a:p>
            <a:pPr algn="ctr"/>
            <a:endParaRPr lang="fr-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296" y="2898538"/>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6" y="308095"/>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308068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452112" y="131079"/>
            <a:ext cx="11006345" cy="835027"/>
          </a:xfrm>
        </p:spPr>
        <p:txBody>
          <a:bodyPr>
            <a:noAutofit/>
          </a:bodyPr>
          <a:lstStyle/>
          <a:p>
            <a:r>
              <a:rPr lang="fr-CA" sz="2400" dirty="0">
                <a:solidFill>
                  <a:schemeClr val="accent2">
                    <a:lumMod val="75000"/>
                  </a:schemeClr>
                </a:solidFill>
                <a:latin typeface="Arial Rounded MT Bold" panose="020F0704030504030204" pitchFamily="34" charset="0"/>
              </a:rPr>
              <a:t>Exemple 4 - Productivité de l'équipe</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451841" y="846924"/>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0503" y="914554"/>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12550" y="815373"/>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647760"/>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786" y="940330"/>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80509" y="815373"/>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910" y="2204511"/>
            <a:ext cx="2505075" cy="19980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1400" b="0" i="1" dirty="0">
                <a:solidFill>
                  <a:schemeClr val="bg1"/>
                </a:solidFill>
                <a:effectLst/>
                <a:latin typeface="+mj-lt"/>
              </a:rPr>
              <a:t>Q. Quel est, selon vous, l'impact de la conception du milieu de travail sur les aspects suivants : </a:t>
            </a:r>
          </a:p>
          <a:p>
            <a:pPr fontAlgn="base"/>
            <a:r>
              <a:rPr lang="fr-CA" sz="1400" b="0" i="1" dirty="0">
                <a:solidFill>
                  <a:schemeClr val="bg1"/>
                </a:solidFill>
                <a:effectLst/>
                <a:latin typeface="+mj-lt"/>
              </a:rPr>
              <a:t>a) Productivité de votre équipe </a:t>
            </a:r>
          </a:p>
          <a:p>
            <a:pPr fontAlgn="base"/>
            <a:r>
              <a:rPr lang="fr-CA" sz="1400" b="0" i="1" dirty="0">
                <a:solidFill>
                  <a:schemeClr val="bg1"/>
                </a:solidFill>
                <a:effectLst/>
                <a:latin typeface="+mj-lt"/>
              </a:rPr>
              <a:t>b) Productivité personnelle </a:t>
            </a:r>
          </a:p>
          <a:p>
            <a:pPr fontAlgn="base"/>
            <a:r>
              <a:rPr lang="fr-CA" sz="1400" b="0" i="1" dirty="0">
                <a:solidFill>
                  <a:schemeClr val="bg1"/>
                </a:solidFill>
                <a:effectLst/>
                <a:latin typeface="+mj-lt"/>
              </a:rPr>
              <a:t>c) Collaboration avec d'autres personnes</a:t>
            </a:r>
          </a:p>
        </p:txBody>
      </p:sp>
      <p:sp>
        <p:nvSpPr>
          <p:cNvPr id="17" name="Rectangle 16">
            <a:extLst>
              <a:ext uri="{FF2B5EF4-FFF2-40B4-BE49-F238E27FC236}">
                <a16:creationId xmlns:a16="http://schemas.microsoft.com/office/drawing/2014/main" id="{B87B2D8A-2355-AA25-FF74-506CEC05FF7A}"/>
              </a:ext>
            </a:extLst>
          </p:cNvPr>
          <p:cNvSpPr/>
          <p:nvPr/>
        </p:nvSpPr>
        <p:spPr>
          <a:xfrm>
            <a:off x="3580339" y="2213180"/>
            <a:ext cx="5087635" cy="19894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En ce qui concerne l'impact sur la productivité de l'équipe, les cadres ont répondu par un pourcentage plus élevé de réponses positives, tandis que les employés ont répondu par des réponses négatives. Organisez une discussion informelle de groupe ou un dialogue informel individuel avec les cadres et un autre avec les employés pour comprendre l’écart de réponses à cette question. </a:t>
            </a:r>
            <a:endParaRPr lang="fr-CA"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37328" y="2222426"/>
            <a:ext cx="2505075" cy="1980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Dans ce cas, l'observation peut ne pas être nécessaire. </a:t>
            </a:r>
          </a:p>
        </p:txBody>
      </p:sp>
      <p:sp>
        <p:nvSpPr>
          <p:cNvPr id="22" name="TextBox 21">
            <a:extLst>
              <a:ext uri="{FF2B5EF4-FFF2-40B4-BE49-F238E27FC236}">
                <a16:creationId xmlns:a16="http://schemas.microsoft.com/office/drawing/2014/main" id="{2DD5606F-E48C-4CC8-86BB-BA5810F30E4A}"/>
              </a:ext>
            </a:extLst>
          </p:cNvPr>
          <p:cNvSpPr txBox="1"/>
          <p:nvPr/>
        </p:nvSpPr>
        <p:spPr>
          <a:xfrm>
            <a:off x="741802" y="4553270"/>
            <a:ext cx="2992520"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pic>
        <p:nvPicPr>
          <p:cNvPr id="1027" name="Graphic 13" descr="Bar chart">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4538" y="4928158"/>
            <a:ext cx="1025698" cy="1025698"/>
          </a:xfrm>
          <a:prstGeom prst="rect">
            <a:avLst/>
          </a:prstGeom>
        </p:spPr>
      </p:pic>
      <p:sp>
        <p:nvSpPr>
          <p:cNvPr id="6" name="TextBox 5">
            <a:extLst>
              <a:ext uri="{FF2B5EF4-FFF2-40B4-BE49-F238E27FC236}">
                <a16:creationId xmlns:a16="http://schemas.microsoft.com/office/drawing/2014/main" id="{D2AD0124-81B6-E472-AFAE-8B40B78DD8A1}"/>
              </a:ext>
            </a:extLst>
          </p:cNvPr>
          <p:cNvSpPr txBox="1"/>
          <p:nvPr/>
        </p:nvSpPr>
        <p:spPr>
          <a:xfrm>
            <a:off x="2080017" y="4935713"/>
            <a:ext cx="1654305" cy="954107"/>
          </a:xfrm>
          <a:prstGeom prst="rect">
            <a:avLst/>
          </a:prstGeom>
          <a:noFill/>
        </p:spPr>
        <p:txBody>
          <a:bodyPr wrap="square">
            <a:spAutoFit/>
          </a:bodyPr>
          <a:lstStyle/>
          <a:p>
            <a:r>
              <a:rPr lang="fr-CA" sz="1400" i="1" dirty="0">
                <a:solidFill>
                  <a:schemeClr val="accent5"/>
                </a:solidFill>
                <a:latin typeface="+mj-lt"/>
              </a:rPr>
              <a:t>Négatif</a:t>
            </a:r>
          </a:p>
          <a:p>
            <a:r>
              <a:rPr lang="fr-CA" sz="1400" i="1" dirty="0">
                <a:solidFill>
                  <a:schemeClr val="accent5"/>
                </a:solidFill>
                <a:latin typeface="+mj-lt"/>
              </a:rPr>
              <a:t>Neutre</a:t>
            </a:r>
          </a:p>
          <a:p>
            <a:r>
              <a:rPr lang="fr-CA" sz="1400" i="1" dirty="0">
                <a:solidFill>
                  <a:schemeClr val="accent5"/>
                </a:solidFill>
                <a:latin typeface="+mj-lt"/>
              </a:rPr>
              <a:t>Positif</a:t>
            </a:r>
          </a:p>
          <a:p>
            <a:r>
              <a:rPr lang="fr-CA" sz="1400" i="1" dirty="0">
                <a:solidFill>
                  <a:schemeClr val="accent5"/>
                </a:solidFill>
                <a:latin typeface="+mj-lt"/>
              </a:rPr>
              <a:t>Ne sait pas</a:t>
            </a:r>
          </a:p>
        </p:txBody>
      </p:sp>
      <p:sp>
        <p:nvSpPr>
          <p:cNvPr id="21" name="TextBox 20">
            <a:extLst>
              <a:ext uri="{FF2B5EF4-FFF2-40B4-BE49-F238E27FC236}">
                <a16:creationId xmlns:a16="http://schemas.microsoft.com/office/drawing/2014/main" id="{77DF79D3-05A8-B4D9-6F20-59AAA9199FCD}"/>
              </a:ext>
            </a:extLst>
          </p:cNvPr>
          <p:cNvSpPr txBox="1"/>
          <p:nvPr/>
        </p:nvSpPr>
        <p:spPr>
          <a:xfrm>
            <a:off x="6026204" y="4553270"/>
            <a:ext cx="2793886"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734322" y="4848889"/>
            <a:ext cx="7976680" cy="1169551"/>
          </a:xfrm>
          <a:prstGeom prst="rect">
            <a:avLst/>
          </a:prstGeom>
          <a:noFill/>
        </p:spPr>
        <p:txBody>
          <a:bodyPr wrap="square">
            <a:spAutoFit/>
          </a:bodyPr>
          <a:lstStyle/>
          <a:p>
            <a:pPr algn="ctr"/>
            <a:r>
              <a:rPr lang="fr-CA" sz="1400" i="1" dirty="0">
                <a:solidFill>
                  <a:schemeClr val="accent5"/>
                </a:solidFill>
                <a:latin typeface="+mj-lt"/>
              </a:rPr>
              <a:t>Déclaration des employés : « Je n'aime pas utiliser les postes de travail dans la zone interactive comme le reste de mon équipe, alors je suis souvent assis tout seul dans la zone tranquille. »</a:t>
            </a:r>
          </a:p>
          <a:p>
            <a:pPr algn="ctr"/>
            <a:r>
              <a:rPr lang="fr-CA" sz="1400" i="1" dirty="0">
                <a:solidFill>
                  <a:schemeClr val="accent5"/>
                </a:solidFill>
                <a:latin typeface="+mj-lt"/>
              </a:rPr>
              <a:t>Déclaration du directeur : « La variété de points de travail auxquels nous avons accès sur les étages est formidable. Lors de nos journées de travail en équipe, je peux avoir des conversations impromptues avec les membres de mon équipe qui choisissent de s'asseoir dans la zone interactive. »</a:t>
            </a:r>
            <a:endParaRPr lang="fr-CA" sz="1400" dirty="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090253" y="318487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75338" y="594444"/>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328574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a:solidFill>
                  <a:schemeClr val="accent5"/>
                </a:solidFill>
                <a:latin typeface="Arial Rounded MT Bold" panose="020F0704030504030204" pitchFamily="34" charset="0"/>
              </a:rPr>
              <a:t>Contenu</a:t>
            </a:r>
            <a:endParaRPr lang="en-CA">
              <a:solidFill>
                <a:schemeClr val="accent5"/>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8" y="1374329"/>
            <a:ext cx="11174483" cy="3180358"/>
          </a:xfrm>
          <a:prstGeom prst="rect">
            <a:avLst/>
          </a:prstGeom>
          <a:noFill/>
        </p:spPr>
        <p:txBody>
          <a:bodyPr wrap="square">
            <a:spAutoFit/>
          </a:bodyPr>
          <a:lstStyle/>
          <a:p>
            <a:pPr marL="342900" indent="-342900">
              <a:spcAft>
                <a:spcPts val="1000"/>
              </a:spcAft>
              <a:buFont typeface="+mj-lt"/>
              <a:buAutoNum type="arabicPeriod"/>
            </a:pPr>
            <a:r>
              <a:rPr lang="fr-CA" sz="1600" dirty="0">
                <a:solidFill>
                  <a:schemeClr val="accent5"/>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Approche recommandée</a:t>
            </a:r>
            <a:endParaRPr lang="fr-CA" sz="1600" dirty="0">
              <a:solidFill>
                <a:schemeClr val="accent5"/>
              </a:solidFill>
              <a:latin typeface="Arial Rounded MT Bold" panose="020F0704030504030204" pitchFamily="34" charset="0"/>
            </a:endParaRPr>
          </a:p>
          <a:p>
            <a:pPr marL="342900" indent="-342900">
              <a:spcAft>
                <a:spcPts val="1000"/>
              </a:spcAft>
              <a:buFont typeface="+mj-lt"/>
              <a:buAutoNum type="arabicPeriod"/>
            </a:pPr>
            <a:r>
              <a:rPr lang="fr-CA" sz="1600" dirty="0">
                <a:solidFill>
                  <a:schemeClr val="accent5"/>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Communiquer et mobiliser les employés</a:t>
            </a:r>
          </a:p>
          <a:p>
            <a:pPr marL="342900" indent="-342900">
              <a:spcAft>
                <a:spcPts val="1000"/>
              </a:spcAft>
              <a:buFont typeface="+mj-lt"/>
              <a:buAutoNum type="arabicPeriod"/>
            </a:pPr>
            <a:r>
              <a:rPr lang="fr-CA" sz="1600" dirty="0">
                <a:solidFill>
                  <a:schemeClr val="accent5"/>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Méthodes de collecte de la rétroaction</a:t>
            </a:r>
          </a:p>
          <a:p>
            <a:pPr marL="800100" lvl="1" indent="-342900">
              <a:spcAft>
                <a:spcPts val="1000"/>
              </a:spcAft>
              <a:buFont typeface="Arial" panose="020B0604020202020204" pitchFamily="34" charset="0"/>
              <a:buChar char="•"/>
            </a:pPr>
            <a:r>
              <a:rPr lang="fr-CA" sz="1400" dirty="0">
                <a:solidFill>
                  <a:schemeClr val="accent2">
                    <a:lumMod val="75000"/>
                  </a:schemeClr>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Sondage rapide</a:t>
            </a:r>
            <a:endParaRPr lang="fr-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400" dirty="0">
                <a:solidFill>
                  <a:schemeClr val="accent2">
                    <a:lumMod val="75000"/>
                  </a:schemeClr>
                </a:solidFill>
                <a:latin typeface="Arial Rounded MT Bold" panose="020F0704030504030204" pitchFamily="34" charset="0"/>
                <a:hlinkClick r:id="rId4" action="ppaction://hlinksldjump">
                  <a:extLst>
                    <a:ext uri="{A12FA001-AC4F-418D-AE19-62706E023703}">
                      <ahyp:hlinkClr xmlns:ahyp="http://schemas.microsoft.com/office/drawing/2018/hyperlinkcolor" val="tx"/>
                    </a:ext>
                  </a:extLst>
                </a:hlinkClick>
              </a:rPr>
              <a:t>Questionnaire</a:t>
            </a:r>
            <a:endParaRPr lang="fr-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400" dirty="0">
                <a:solidFill>
                  <a:schemeClr val="accent2">
                    <a:lumMod val="75000"/>
                  </a:schemeClr>
                </a:solidFill>
                <a:latin typeface="Arial Rounded MT Bold" panose="020F0704030504030204" pitchFamily="34" charset="0"/>
                <a:hlinkClick r:id="rId5" action="ppaction://hlinksldjump">
                  <a:extLst>
                    <a:ext uri="{A12FA001-AC4F-418D-AE19-62706E023703}">
                      <ahyp:hlinkClr xmlns:ahyp="http://schemas.microsoft.com/office/drawing/2018/hyperlinkcolor" val="tx"/>
                    </a:ext>
                  </a:extLst>
                </a:hlinkClick>
              </a:rPr>
              <a:t>Discussion informelle en groupe</a:t>
            </a:r>
            <a:endParaRPr lang="fr-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400" dirty="0">
                <a:solidFill>
                  <a:schemeClr val="accent2">
                    <a:lumMod val="75000"/>
                  </a:schemeClr>
                </a:solidFill>
                <a:latin typeface="Arial Rounded MT Bold" panose="020F0704030504030204" pitchFamily="34" charset="0"/>
                <a:hlinkClick r:id="rId6" action="ppaction://hlinksldjump">
                  <a:extLst>
                    <a:ext uri="{A12FA001-AC4F-418D-AE19-62706E023703}">
                      <ahyp:hlinkClr xmlns:ahyp="http://schemas.microsoft.com/office/drawing/2018/hyperlinkcolor" val="tx"/>
                    </a:ext>
                  </a:extLst>
                </a:hlinkClick>
              </a:rPr>
              <a:t>Dialogue informel individuel</a:t>
            </a:r>
            <a:endParaRPr lang="fr-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400" dirty="0">
                <a:solidFill>
                  <a:schemeClr val="accent2">
                    <a:lumMod val="75000"/>
                  </a:schemeClr>
                </a:solidFill>
                <a:latin typeface="Arial Rounded MT Bold" panose="020F0704030504030204" pitchFamily="34" charset="0"/>
                <a:hlinkClick r:id="rId7" action="ppaction://hlinksldjump">
                  <a:extLst>
                    <a:ext uri="{A12FA001-AC4F-418D-AE19-62706E023703}">
                      <ahyp:hlinkClr xmlns:ahyp="http://schemas.microsoft.com/office/drawing/2018/hyperlinkcolor" val="tx"/>
                    </a:ext>
                  </a:extLst>
                </a:hlinkClick>
              </a:rPr>
              <a:t>Observation</a:t>
            </a:r>
            <a:endParaRPr lang="fr-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fr-CA" sz="1600" dirty="0">
                <a:solidFill>
                  <a:schemeClr val="accent5"/>
                </a:solidFill>
                <a:latin typeface="Arial Rounded MT Bold" panose="020F0704030504030204" pitchFamily="34" charset="0"/>
                <a:hlinkClick r:id="rId8" action="ppaction://hlinksldjump">
                  <a:extLst>
                    <a:ext uri="{A12FA001-AC4F-418D-AE19-62706E023703}">
                      <ahyp:hlinkClr xmlns:ahyp="http://schemas.microsoft.com/office/drawing/2018/hyperlinkcolor" val="tx"/>
                    </a:ext>
                  </a:extLst>
                </a:hlinkClick>
              </a:rPr>
              <a:t>Consolidation et analyse des données</a:t>
            </a:r>
            <a:endParaRPr lang="fr-CA" sz="1600" dirty="0">
              <a:solidFill>
                <a:schemeClr val="accent5"/>
              </a:solidFill>
              <a:latin typeface="Arial Rounded MT Bold" panose="020F0704030504030204" pitchFamily="34" charset="0"/>
            </a:endParaRPr>
          </a:p>
        </p:txBody>
      </p:sp>
    </p:spTree>
    <p:extLst>
      <p:ext uri="{BB962C8B-B14F-4D97-AF65-F5344CB8AC3E}">
        <p14:creationId xmlns:p14="http://schemas.microsoft.com/office/powerpoint/2010/main" val="87639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363714" y="166142"/>
            <a:ext cx="11006345" cy="835027"/>
          </a:xfrm>
        </p:spPr>
        <p:txBody>
          <a:bodyPr>
            <a:normAutofit/>
          </a:bodyPr>
          <a:lstStyle/>
          <a:p>
            <a:r>
              <a:rPr lang="fr-CA" dirty="0">
                <a:solidFill>
                  <a:schemeClr val="accent5"/>
                </a:solidFill>
                <a:latin typeface="Arial Rounded MT Bold" panose="020F0704030504030204" pitchFamily="34" charset="0"/>
              </a:rPr>
              <a:t>1. Approche recommandée (1 de 3)</a:t>
            </a:r>
          </a:p>
        </p:txBody>
      </p:sp>
      <p:sp>
        <p:nvSpPr>
          <p:cNvPr id="9" name="TextBox 8">
            <a:extLst>
              <a:ext uri="{FF2B5EF4-FFF2-40B4-BE49-F238E27FC236}">
                <a16:creationId xmlns:a16="http://schemas.microsoft.com/office/drawing/2014/main" id="{9C13BEFD-4971-AFB7-A652-24976C312749}"/>
              </a:ext>
            </a:extLst>
          </p:cNvPr>
          <p:cNvSpPr txBox="1"/>
          <p:nvPr/>
        </p:nvSpPr>
        <p:spPr>
          <a:xfrm>
            <a:off x="400859" y="812490"/>
            <a:ext cx="11256637" cy="1077218"/>
          </a:xfrm>
          <a:prstGeom prst="rect">
            <a:avLst/>
          </a:prstGeom>
          <a:noFill/>
        </p:spPr>
        <p:txBody>
          <a:bodyPr wrap="square">
            <a:spAutoFit/>
          </a:bodyPr>
          <a:lstStyle/>
          <a:p>
            <a:r>
              <a:rPr lang="fr-CA" sz="1600" dirty="0">
                <a:latin typeface="+mj-lt"/>
              </a:rPr>
              <a:t>L'analyse des données relatives à la satisfaction et à l'adoption du milieu de travail implique une </a:t>
            </a:r>
            <a:r>
              <a:rPr lang="fr-CA" sz="1600" b="1" dirty="0">
                <a:latin typeface="+mj-lt"/>
              </a:rPr>
              <a:t>combinaison de méthodes quantitatives et qualitatives </a:t>
            </a:r>
            <a:r>
              <a:rPr lang="fr-CA" sz="1600" dirty="0">
                <a:latin typeface="+mj-lt"/>
              </a:rPr>
              <a:t>afin d'obtenir une vue d’ensemble de l’expérience des employés et de l'efficacité du milieu de travail. La collecte de données quantitatives et qualitatives est cruciale car elle permet d'avoir une vision globale de la situation, de valider mutuellement les résultats et d'améliorer la prise de décisions.</a:t>
            </a:r>
          </a:p>
        </p:txBody>
      </p:sp>
      <p:sp>
        <p:nvSpPr>
          <p:cNvPr id="22" name="TextBox 21">
            <a:extLst>
              <a:ext uri="{FF2B5EF4-FFF2-40B4-BE49-F238E27FC236}">
                <a16:creationId xmlns:a16="http://schemas.microsoft.com/office/drawing/2014/main" id="{2DD5606F-E48C-4CC8-86BB-BA5810F30E4A}"/>
              </a:ext>
              <a:ext uri="{C183D7F6-B498-43B3-948B-1728B52AA6E4}">
                <adec:decorative xmlns:adec="http://schemas.microsoft.com/office/drawing/2017/decorative" val="0"/>
              </a:ext>
            </a:extLst>
          </p:cNvPr>
          <p:cNvSpPr txBox="1"/>
          <p:nvPr/>
        </p:nvSpPr>
        <p:spPr>
          <a:xfrm>
            <a:off x="2159824" y="1746250"/>
            <a:ext cx="2464647"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sp>
        <p:nvSpPr>
          <p:cNvPr id="16" name="TextBox 15">
            <a:extLst>
              <a:ext uri="{FF2B5EF4-FFF2-40B4-BE49-F238E27FC236}">
                <a16:creationId xmlns:a16="http://schemas.microsoft.com/office/drawing/2014/main" id="{97ED8F27-27B5-4479-AA87-F401F33027F7}"/>
              </a:ext>
            </a:extLst>
          </p:cNvPr>
          <p:cNvSpPr txBox="1"/>
          <p:nvPr/>
        </p:nvSpPr>
        <p:spPr>
          <a:xfrm>
            <a:off x="783829" y="3123218"/>
            <a:ext cx="5274060" cy="2092881"/>
          </a:xfrm>
          <a:prstGeom prst="rect">
            <a:avLst/>
          </a:prstGeom>
          <a:noFill/>
        </p:spPr>
        <p:txBody>
          <a:bodyPr wrap="square">
            <a:spAutoFit/>
          </a:bodyPr>
          <a:lstStyle/>
          <a:p>
            <a:r>
              <a:rPr lang="fr-CA" sz="1600" dirty="0">
                <a:latin typeface="+mj-lt"/>
              </a:rPr>
              <a:t>Les données quantitatives sont des informations qui peuvent être quantifiées, c'est-à-dire qu'elles peuvent être comptées ou mesurées et recevoir une valeur numérique. Ce type de données est structuré et se prête à l'analyse statistique. Nous vous recommandons de définir vos objectifs et vos mesures en fixant des objectifs clairs pour ce que vous voulez mesurer, comme les niveaux d’engagement, les taux de satisfaction ou des aspects spécifiques de l'environnement de travail</a:t>
            </a:r>
            <a:r>
              <a:rPr lang="fr-CA" dirty="0">
                <a:latin typeface="+mj-lt"/>
              </a:rPr>
              <a:t>.</a:t>
            </a:r>
          </a:p>
        </p:txBody>
      </p:sp>
      <p:sp>
        <p:nvSpPr>
          <p:cNvPr id="21" name="TextBox 20">
            <a:extLst>
              <a:ext uri="{FF2B5EF4-FFF2-40B4-BE49-F238E27FC236}">
                <a16:creationId xmlns:a16="http://schemas.microsoft.com/office/drawing/2014/main" id="{77DF79D3-05A8-B4D9-6F20-59AAA9199FCD}"/>
              </a:ext>
              <a:ext uri="{C183D7F6-B498-43B3-948B-1728B52AA6E4}">
                <adec:decorative xmlns:adec="http://schemas.microsoft.com/office/drawing/2017/decorative" val="0"/>
              </a:ext>
            </a:extLst>
          </p:cNvPr>
          <p:cNvSpPr txBox="1"/>
          <p:nvPr/>
        </p:nvSpPr>
        <p:spPr>
          <a:xfrm>
            <a:off x="7849115" y="1746250"/>
            <a:ext cx="2239641"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20" name="TextBox 19">
            <a:extLst>
              <a:ext uri="{FF2B5EF4-FFF2-40B4-BE49-F238E27FC236}">
                <a16:creationId xmlns:a16="http://schemas.microsoft.com/office/drawing/2014/main" id="{0E60DEAD-E096-2E29-2E9C-0AA1755E06AA}"/>
              </a:ext>
            </a:extLst>
          </p:cNvPr>
          <p:cNvSpPr txBox="1"/>
          <p:nvPr/>
        </p:nvSpPr>
        <p:spPr>
          <a:xfrm>
            <a:off x="6275327" y="3149911"/>
            <a:ext cx="5397736" cy="2062103"/>
          </a:xfrm>
          <a:prstGeom prst="rect">
            <a:avLst/>
          </a:prstGeom>
          <a:noFill/>
        </p:spPr>
        <p:txBody>
          <a:bodyPr wrap="square">
            <a:spAutoFit/>
          </a:bodyPr>
          <a:lstStyle/>
          <a:p>
            <a:r>
              <a:rPr lang="fr-CA" sz="1600" i="0" dirty="0">
                <a:solidFill>
                  <a:srgbClr val="111111"/>
                </a:solidFill>
                <a:effectLst/>
                <a:latin typeface="+mj-lt"/>
              </a:rPr>
              <a:t>Les données qualitatives sont des informations non numériques qui saisissent les qualités et l'essence d'un sujet. Elles sont descriptives et souvent recueillies par le biais d'entretiens, de groupes de discussion, d'observation et d'études de cas. Ces données aident à comprendre les concepts, les opinions ou les expériences et peuvent être présentées sous forme de texte, de son ou d'images. Elles sont précieuses pour les recherches nécessitant un examen et une interprétation détaillés.</a:t>
            </a:r>
            <a:endParaRPr lang="fr-CA" sz="1600" dirty="0">
              <a:latin typeface="+mj-lt"/>
            </a:endParaRPr>
          </a:p>
        </p:txBody>
      </p:sp>
      <p:sp>
        <p:nvSpPr>
          <p:cNvPr id="25" name="TextBox 24">
            <a:extLst>
              <a:ext uri="{FF2B5EF4-FFF2-40B4-BE49-F238E27FC236}">
                <a16:creationId xmlns:a16="http://schemas.microsoft.com/office/drawing/2014/main" id="{4C7E317A-946A-7F7C-D66F-82E48906C988}"/>
              </a:ext>
            </a:extLst>
          </p:cNvPr>
          <p:cNvSpPr txBox="1"/>
          <p:nvPr/>
        </p:nvSpPr>
        <p:spPr>
          <a:xfrm>
            <a:off x="829421" y="5216099"/>
            <a:ext cx="5037465" cy="738664"/>
          </a:xfrm>
          <a:prstGeom prst="rect">
            <a:avLst/>
          </a:prstGeom>
          <a:noFill/>
        </p:spPr>
        <p:txBody>
          <a:bodyPr wrap="square" rtlCol="0">
            <a:spAutoFit/>
          </a:bodyPr>
          <a:lstStyle/>
          <a:p>
            <a:r>
              <a:rPr lang="fr-CA" sz="1400" i="1" dirty="0">
                <a:latin typeface="+mj-lt"/>
              </a:rPr>
              <a:t>Si votre organisation recueille des données sur l'occupation, ce serait un bon complément à vos autres méthodes quantitatives pour comprendre comment l'espace est utilisé. </a:t>
            </a: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16200000">
            <a:off x="3244339" y="368202"/>
            <a:ext cx="295618" cy="5274059"/>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16200000">
            <a:off x="8832153" y="312648"/>
            <a:ext cx="330237" cy="5397737"/>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pic>
        <p:nvPicPr>
          <p:cNvPr id="26" name="Graphic 25">
            <a:extLst>
              <a:ext uri="{FF2B5EF4-FFF2-40B4-BE49-F238E27FC236}">
                <a16:creationId xmlns:a16="http://schemas.microsoft.com/office/drawing/2014/main" id="{C67DC991-7B60-A85E-610C-F51864948B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3148" y="2402589"/>
            <a:ext cx="464400" cy="464400"/>
          </a:xfrm>
          <a:prstGeom prst="rect">
            <a:avLst/>
          </a:prstGeom>
        </p:spPr>
      </p:pic>
      <p:pic>
        <p:nvPicPr>
          <p:cNvPr id="28" name="Graphic 27">
            <a:extLst>
              <a:ext uri="{FF2B5EF4-FFF2-40B4-BE49-F238E27FC236}">
                <a16:creationId xmlns:a16="http://schemas.microsoft.com/office/drawing/2014/main" id="{27011676-9DF1-84C3-CE52-034EB1AD9D8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4916" y="2402589"/>
            <a:ext cx="464400" cy="464400"/>
          </a:xfrm>
          <a:prstGeom prst="rect">
            <a:avLst/>
          </a:prstGeom>
        </p:spPr>
      </p:pic>
      <p:pic>
        <p:nvPicPr>
          <p:cNvPr id="1027" name="Graphic 1026">
            <a:extLst>
              <a:ext uri="{FF2B5EF4-FFF2-40B4-BE49-F238E27FC236}">
                <a16:creationId xmlns:a16="http://schemas.microsoft.com/office/drawing/2014/main" id="{205E85BC-F4A7-AD10-0DFA-3A2936F8651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11374" y="2402589"/>
            <a:ext cx="464400" cy="464400"/>
          </a:xfrm>
          <a:prstGeom prst="rect">
            <a:avLst/>
          </a:prstGeom>
        </p:spPr>
      </p:pic>
      <p:pic>
        <p:nvPicPr>
          <p:cNvPr id="1029" name="Graphic 1028">
            <a:extLst>
              <a:ext uri="{FF2B5EF4-FFF2-40B4-BE49-F238E27FC236}">
                <a16:creationId xmlns:a16="http://schemas.microsoft.com/office/drawing/2014/main" id="{605596D4-F5D2-D65A-583C-0E58B02AC2A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89606" y="2402589"/>
            <a:ext cx="464400" cy="464400"/>
          </a:xfrm>
          <a:prstGeom prst="rect">
            <a:avLst/>
          </a:prstGeom>
        </p:spPr>
      </p:pic>
      <p:pic>
        <p:nvPicPr>
          <p:cNvPr id="1035" name="Graphic 1034">
            <a:extLst>
              <a:ext uri="{FF2B5EF4-FFF2-40B4-BE49-F238E27FC236}">
                <a16:creationId xmlns:a16="http://schemas.microsoft.com/office/drawing/2014/main" id="{C277FB2B-259B-75D9-728C-84976863773D}"/>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05443" y="2347838"/>
            <a:ext cx="506688" cy="548644"/>
          </a:xfrm>
          <a:prstGeom prst="rect">
            <a:avLst/>
          </a:prstGeom>
        </p:spPr>
      </p:pic>
      <p:pic>
        <p:nvPicPr>
          <p:cNvPr id="1037" name="Graphic 1036">
            <a:extLst>
              <a:ext uri="{FF2B5EF4-FFF2-40B4-BE49-F238E27FC236}">
                <a16:creationId xmlns:a16="http://schemas.microsoft.com/office/drawing/2014/main" id="{BF262DFE-6639-4BF2-06EE-C82E7BFF5A2F}"/>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48426" y="2399789"/>
            <a:ext cx="464400" cy="457633"/>
          </a:xfrm>
          <a:prstGeom prst="rect">
            <a:avLst/>
          </a:prstGeom>
        </p:spPr>
      </p:pic>
      <p:pic>
        <p:nvPicPr>
          <p:cNvPr id="1043" name="Graphic 1042">
            <a:extLst>
              <a:ext uri="{FF2B5EF4-FFF2-40B4-BE49-F238E27FC236}">
                <a16:creationId xmlns:a16="http://schemas.microsoft.com/office/drawing/2014/main" id="{A2D69802-814B-1CA6-457C-BF8359D6D297}"/>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59253" y="2371675"/>
            <a:ext cx="471267" cy="464400"/>
          </a:xfrm>
          <a:prstGeom prst="rect">
            <a:avLst/>
          </a:prstGeom>
        </p:spPr>
      </p:pic>
      <p:pic>
        <p:nvPicPr>
          <p:cNvPr id="1045" name="Graphic 1044">
            <a:extLst>
              <a:ext uri="{FF2B5EF4-FFF2-40B4-BE49-F238E27FC236}">
                <a16:creationId xmlns:a16="http://schemas.microsoft.com/office/drawing/2014/main" id="{1B9CA938-13F3-3C5E-0508-D980D1FC7FC8}"/>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90584" y="2358117"/>
            <a:ext cx="506688" cy="499305"/>
          </a:xfrm>
          <a:prstGeom prst="rect">
            <a:avLst/>
          </a:prstGeom>
        </p:spPr>
      </p:pic>
    </p:spTree>
    <p:extLst>
      <p:ext uri="{BB962C8B-B14F-4D97-AF65-F5344CB8AC3E}">
        <p14:creationId xmlns:p14="http://schemas.microsoft.com/office/powerpoint/2010/main" val="390669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452112" y="151799"/>
            <a:ext cx="11006345" cy="835027"/>
          </a:xfrm>
        </p:spPr>
        <p:txBody>
          <a:bodyPr>
            <a:normAutofit/>
          </a:bodyPr>
          <a:lstStyle/>
          <a:p>
            <a:r>
              <a:rPr lang="fr-CA" dirty="0">
                <a:solidFill>
                  <a:schemeClr val="accent5"/>
                </a:solidFill>
                <a:latin typeface="Arial Rounded MT Bold" panose="020F0704030504030204" pitchFamily="34" charset="0"/>
              </a:rPr>
              <a:t>1. Approche recommandée (2 de 3)</a:t>
            </a:r>
          </a:p>
        </p:txBody>
      </p:sp>
      <p:sp>
        <p:nvSpPr>
          <p:cNvPr id="6" name="TextBox 5">
            <a:extLst>
              <a:ext uri="{FF2B5EF4-FFF2-40B4-BE49-F238E27FC236}">
                <a16:creationId xmlns:a16="http://schemas.microsoft.com/office/drawing/2014/main" id="{0351F33B-1424-A98A-CC29-29B3EBC85414}"/>
              </a:ext>
            </a:extLst>
          </p:cNvPr>
          <p:cNvSpPr txBox="1"/>
          <p:nvPr/>
        </p:nvSpPr>
        <p:spPr>
          <a:xfrm>
            <a:off x="452112" y="841845"/>
            <a:ext cx="11006345" cy="1077218"/>
          </a:xfrm>
          <a:prstGeom prst="rect">
            <a:avLst/>
          </a:prstGeom>
          <a:noFill/>
        </p:spPr>
        <p:txBody>
          <a:bodyPr wrap="square">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Utilisez cette approche et ses diverses méthodes de collecte de données pour recueillir des informations précieuses sur l'expérience des employés. Les diapositives </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Consolidation et analyse des données</a:t>
            </a:r>
            <a:r>
              <a:rPr lang="fr-FR"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fr-CA" sz="1600" dirty="0">
                <a:latin typeface="Calibri Light" panose="020F0302020204030204" pitchFamily="34" charset="0"/>
                <a:ea typeface="Calibri Light" panose="020F0302020204030204" pitchFamily="34" charset="0"/>
                <a:cs typeface="Calibri Light" panose="020F0302020204030204" pitchFamily="34" charset="0"/>
              </a:rPr>
              <a:t>contiennent des exemples qui montrent comment consolider les données et analyser les résultats pour en tirer des conclusions.</a:t>
            </a:r>
          </a:p>
          <a:p>
            <a:endParaRPr lang="fr-CA" sz="1600" dirty="0">
              <a:solidFill>
                <a:schemeClr val="accent5"/>
              </a:solidFill>
            </a:endParaRP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268401">
            <a:off x="1732198" y="1645134"/>
            <a:ext cx="1336790" cy="133679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7916" y="1583868"/>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77823" y="1413579"/>
            <a:ext cx="1792594" cy="1792594"/>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72489" y="1611629"/>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1236"/>
            <a:ext cx="2891837" cy="18488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Administrez un </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sondage ou un questionnaire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à tous les employés touchés. </a:t>
            </a:r>
          </a:p>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Intégrer les données d'occupation si elles sont disponibles.</a:t>
            </a:r>
          </a:p>
        </p:txBody>
      </p:sp>
      <p:sp>
        <p:nvSpPr>
          <p:cNvPr id="17" name="Rectangle 16">
            <a:extLst>
              <a:ext uri="{FF2B5EF4-FFF2-40B4-BE49-F238E27FC236}">
                <a16:creationId xmlns:a16="http://schemas.microsoft.com/office/drawing/2014/main" id="{B87B2D8A-2355-AA25-FF74-506CEC05FF7A}"/>
              </a:ext>
            </a:extLst>
          </p:cNvPr>
          <p:cNvSpPr/>
          <p:nvPr/>
        </p:nvSpPr>
        <p:spPr>
          <a:xfrm>
            <a:off x="3992279" y="3059599"/>
            <a:ext cx="4302147" cy="1820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Recueillez de la rétroaction directe et complétez les résultats des questionnaires en combinant des </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2" action="ppaction://hlinksldjump"/>
              </a:rPr>
              <a:t>discussions informelles en groupe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et des </a:t>
            </a:r>
            <a:r>
              <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3" action="ppaction://hlinksldjump"/>
              </a:rPr>
              <a:t>dialogues informels individuels</a:t>
            </a:r>
            <a:r>
              <a:rPr lang="fr-CA"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19" name="Rectangle 18">
            <a:extLst>
              <a:ext uri="{FF2B5EF4-FFF2-40B4-BE49-F238E27FC236}">
                <a16:creationId xmlns:a16="http://schemas.microsoft.com/office/drawing/2014/main" id="{64A3969D-1512-DAD8-C34D-505733EA663F}"/>
              </a:ext>
            </a:extLst>
          </p:cNvPr>
          <p:cNvSpPr/>
          <p:nvPr/>
        </p:nvSpPr>
        <p:spPr>
          <a:xfrm>
            <a:off x="8385047" y="3059600"/>
            <a:ext cx="2891837" cy="183048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Observez les comportements relatifs à l’utilisation du milieu de travail et validez les résultats tirés du questionnaire/des discussions à l'aide de l’</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4" action="ppaction://hlinksldjump"/>
              </a:rPr>
              <a:t>observation</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t>
            </a:r>
            <a:endParaRPr lang="fr-CA" sz="1600"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 uri="{C183D7F6-B498-43B3-948B-1728B52AA6E4}">
                <adec:decorative xmlns:adec="http://schemas.microsoft.com/office/drawing/2017/decorative" val="0"/>
              </a:ext>
            </a:extLst>
          </p:cNvPr>
          <p:cNvSpPr txBox="1"/>
          <p:nvPr/>
        </p:nvSpPr>
        <p:spPr>
          <a:xfrm>
            <a:off x="1258903" y="5092439"/>
            <a:ext cx="2464647"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sp>
        <p:nvSpPr>
          <p:cNvPr id="21" name="TextBox 20">
            <a:extLst>
              <a:ext uri="{FF2B5EF4-FFF2-40B4-BE49-F238E27FC236}">
                <a16:creationId xmlns:a16="http://schemas.microsoft.com/office/drawing/2014/main" id="{77DF79D3-05A8-B4D9-6F20-59AAA9199FCD}"/>
              </a:ext>
              <a:ext uri="{C183D7F6-B498-43B3-948B-1728B52AA6E4}">
                <adec:decorative xmlns:adec="http://schemas.microsoft.com/office/drawing/2017/decorative" val="0"/>
              </a:ext>
            </a:extLst>
          </p:cNvPr>
          <p:cNvSpPr txBox="1"/>
          <p:nvPr/>
        </p:nvSpPr>
        <p:spPr>
          <a:xfrm>
            <a:off x="6552986" y="5117631"/>
            <a:ext cx="2239641"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304020" y="3592147"/>
            <a:ext cx="295618" cy="2891494"/>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482690" y="1395562"/>
            <a:ext cx="295618" cy="7284605"/>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pic>
        <p:nvPicPr>
          <p:cNvPr id="26" name="Graphic 25">
            <a:extLst>
              <a:ext uri="{FF2B5EF4-FFF2-40B4-BE49-F238E27FC236}">
                <a16:creationId xmlns:a16="http://schemas.microsoft.com/office/drawing/2014/main" id="{C67DC991-7B60-A85E-610C-F51864948B84}"/>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91227" y="5732694"/>
            <a:ext cx="464400" cy="464400"/>
          </a:xfrm>
          <a:prstGeom prst="rect">
            <a:avLst/>
          </a:prstGeom>
        </p:spPr>
      </p:pic>
      <p:pic>
        <p:nvPicPr>
          <p:cNvPr id="28" name="Graphic 27">
            <a:extLst>
              <a:ext uri="{FF2B5EF4-FFF2-40B4-BE49-F238E27FC236}">
                <a16:creationId xmlns:a16="http://schemas.microsoft.com/office/drawing/2014/main" id="{27011676-9DF1-84C3-CE52-034EB1AD9D8B}"/>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12995" y="5732694"/>
            <a:ext cx="464400" cy="464400"/>
          </a:xfrm>
          <a:prstGeom prst="rect">
            <a:avLst/>
          </a:prstGeom>
        </p:spPr>
      </p:pic>
      <p:pic>
        <p:nvPicPr>
          <p:cNvPr id="1027" name="Graphic 1026">
            <a:extLst>
              <a:ext uri="{FF2B5EF4-FFF2-40B4-BE49-F238E27FC236}">
                <a16:creationId xmlns:a16="http://schemas.microsoft.com/office/drawing/2014/main" id="{205E85BC-F4A7-AD10-0DFA-3A2936F86512}"/>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79453" y="5732694"/>
            <a:ext cx="464400" cy="464400"/>
          </a:xfrm>
          <a:prstGeom prst="rect">
            <a:avLst/>
          </a:prstGeom>
        </p:spPr>
      </p:pic>
      <p:pic>
        <p:nvPicPr>
          <p:cNvPr id="1029" name="Graphic 1028">
            <a:extLst>
              <a:ext uri="{FF2B5EF4-FFF2-40B4-BE49-F238E27FC236}">
                <a16:creationId xmlns:a16="http://schemas.microsoft.com/office/drawing/2014/main" id="{605596D4-F5D2-D65A-583C-0E58B02AC2AB}"/>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57685" y="5732694"/>
            <a:ext cx="464400" cy="464400"/>
          </a:xfrm>
          <a:prstGeom prst="rect">
            <a:avLst/>
          </a:prstGeom>
        </p:spPr>
      </p:pic>
      <p:pic>
        <p:nvPicPr>
          <p:cNvPr id="1035" name="Graphic 1034">
            <a:extLst>
              <a:ext uri="{FF2B5EF4-FFF2-40B4-BE49-F238E27FC236}">
                <a16:creationId xmlns:a16="http://schemas.microsoft.com/office/drawing/2014/main" id="{C277FB2B-259B-75D9-728C-84976863773D}"/>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130440" y="5691820"/>
            <a:ext cx="499305" cy="548644"/>
          </a:xfrm>
          <a:prstGeom prst="rect">
            <a:avLst/>
          </a:prstGeom>
        </p:spPr>
      </p:pic>
      <p:pic>
        <p:nvPicPr>
          <p:cNvPr id="1037" name="Graphic 1036">
            <a:extLst>
              <a:ext uri="{FF2B5EF4-FFF2-40B4-BE49-F238E27FC236}">
                <a16:creationId xmlns:a16="http://schemas.microsoft.com/office/drawing/2014/main" id="{BF262DFE-6639-4BF2-06EE-C82E7BFF5A2F}"/>
              </a:ext>
              <a:ext uri="{C183D7F6-B498-43B3-948B-1728B52AA6E4}">
                <adec:decorative xmlns:adec="http://schemas.microsoft.com/office/drawing/2017/decorative" val="1"/>
              </a:ext>
            </a:extLst>
          </p:cNvPr>
          <p:cNvPicPr>
            <a:picLocks noChangeAspect="1"/>
          </p:cNvPicPr>
          <p:nvPr/>
        </p:nvPicPr>
        <p:blipFill>
          <a:blip r:embed="rId25" cstate="screen">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72807" y="5743771"/>
            <a:ext cx="457633" cy="457633"/>
          </a:xfrm>
          <a:prstGeom prst="rect">
            <a:avLst/>
          </a:prstGeom>
        </p:spPr>
      </p:pic>
      <p:pic>
        <p:nvPicPr>
          <p:cNvPr id="1043" name="Graphic 1042">
            <a:extLst>
              <a:ext uri="{FF2B5EF4-FFF2-40B4-BE49-F238E27FC236}">
                <a16:creationId xmlns:a16="http://schemas.microsoft.com/office/drawing/2014/main" id="{A2D69802-814B-1CA6-457C-BF8359D6D297}"/>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783735" y="5715657"/>
            <a:ext cx="464400" cy="464400"/>
          </a:xfrm>
          <a:prstGeom prst="rect">
            <a:avLst/>
          </a:prstGeom>
        </p:spPr>
      </p:pic>
      <p:pic>
        <p:nvPicPr>
          <p:cNvPr id="1045" name="Graphic 1044">
            <a:extLst>
              <a:ext uri="{FF2B5EF4-FFF2-40B4-BE49-F238E27FC236}">
                <a16:creationId xmlns:a16="http://schemas.microsoft.com/office/drawing/2014/main" id="{1B9CA938-13F3-3C5E-0508-D980D1FC7FC8}"/>
              </a:ext>
              <a:ext uri="{C183D7F6-B498-43B3-948B-1728B52AA6E4}">
                <adec:decorative xmlns:adec="http://schemas.microsoft.com/office/drawing/2017/decorative" val="1"/>
              </a:ext>
            </a:extLst>
          </p:cNvPr>
          <p:cNvPicPr>
            <a:picLocks noChangeAspect="1"/>
          </p:cNvPicPr>
          <p:nvPr/>
        </p:nvPicPr>
        <p:blipFill>
          <a:blip r:embed="rId29" cstate="screen">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215581" y="5702099"/>
            <a:ext cx="499305" cy="499305"/>
          </a:xfrm>
          <a:prstGeom prst="rect">
            <a:avLst/>
          </a:prstGeom>
        </p:spPr>
      </p:pic>
    </p:spTree>
    <p:extLst>
      <p:ext uri="{BB962C8B-B14F-4D97-AF65-F5344CB8AC3E}">
        <p14:creationId xmlns:p14="http://schemas.microsoft.com/office/powerpoint/2010/main" val="343091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3BD4BD-0BEA-A685-6D11-DEBE783C9674}"/>
              </a:ext>
              <a:ext uri="{C183D7F6-B498-43B3-948B-1728B52AA6E4}">
                <adec:decorative xmlns:adec="http://schemas.microsoft.com/office/drawing/2017/decorative" val="1"/>
              </a:ext>
            </a:extLst>
          </p:cNvPr>
          <p:cNvSpPr/>
          <p:nvPr/>
        </p:nvSpPr>
        <p:spPr>
          <a:xfrm>
            <a:off x="7194927" y="1734817"/>
            <a:ext cx="382534" cy="44811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Rectangle 27">
            <a:extLst>
              <a:ext uri="{FF2B5EF4-FFF2-40B4-BE49-F238E27FC236}">
                <a16:creationId xmlns:a16="http://schemas.microsoft.com/office/drawing/2014/main" id="{2C2A2606-D5ED-BDA7-7BD5-1EAD8684DC35}"/>
              </a:ext>
              <a:ext uri="{C183D7F6-B498-43B3-948B-1728B52AA6E4}">
                <adec:decorative xmlns:adec="http://schemas.microsoft.com/office/drawing/2017/decorative" val="1"/>
              </a:ext>
            </a:extLst>
          </p:cNvPr>
          <p:cNvSpPr/>
          <p:nvPr/>
        </p:nvSpPr>
        <p:spPr>
          <a:xfrm>
            <a:off x="10455878" y="1734818"/>
            <a:ext cx="1335560" cy="4459609"/>
          </a:xfrm>
          <a:prstGeom prst="rect">
            <a:avLst/>
          </a:prstGeom>
          <a:solidFill>
            <a:srgbClr val="E1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Rectangle 12">
            <a:extLst>
              <a:ext uri="{FF2B5EF4-FFF2-40B4-BE49-F238E27FC236}">
                <a16:creationId xmlns:a16="http://schemas.microsoft.com/office/drawing/2014/main" id="{C5E4DAD6-B632-39F4-B395-A2409D2B424B}"/>
              </a:ext>
              <a:ext uri="{C183D7F6-B498-43B3-948B-1728B52AA6E4}">
                <adec:decorative xmlns:adec="http://schemas.microsoft.com/office/drawing/2017/decorative" val="1"/>
              </a:ext>
            </a:extLst>
          </p:cNvPr>
          <p:cNvSpPr/>
          <p:nvPr/>
        </p:nvSpPr>
        <p:spPr>
          <a:xfrm>
            <a:off x="3850321" y="1734815"/>
            <a:ext cx="428524" cy="44811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Rectangle 11">
            <a:extLst>
              <a:ext uri="{FF2B5EF4-FFF2-40B4-BE49-F238E27FC236}">
                <a16:creationId xmlns:a16="http://schemas.microsoft.com/office/drawing/2014/main" id="{BAA75EFC-115B-8BE1-1E2D-682B6C764680}"/>
              </a:ext>
              <a:ext uri="{C183D7F6-B498-43B3-948B-1728B52AA6E4}">
                <adec:decorative xmlns:adec="http://schemas.microsoft.com/office/drawing/2017/decorative" val="1"/>
              </a:ext>
            </a:extLst>
          </p:cNvPr>
          <p:cNvSpPr/>
          <p:nvPr/>
        </p:nvSpPr>
        <p:spPr>
          <a:xfrm>
            <a:off x="622568" y="1734817"/>
            <a:ext cx="426755" cy="44811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4" name="Straight Connector 3">
            <a:extLst>
              <a:ext uri="{FF2B5EF4-FFF2-40B4-BE49-F238E27FC236}">
                <a16:creationId xmlns:a16="http://schemas.microsoft.com/office/drawing/2014/main" id="{34834901-701E-4999-7FA1-4C07137CC652}"/>
              </a:ext>
              <a:ext uri="{C183D7F6-B498-43B3-948B-1728B52AA6E4}">
                <adec:decorative xmlns:adec="http://schemas.microsoft.com/office/drawing/2017/decorative" val="1"/>
              </a:ext>
            </a:extLst>
          </p:cNvPr>
          <p:cNvCxnSpPr>
            <a:cxnSpLocks/>
          </p:cNvCxnSpPr>
          <p:nvPr/>
        </p:nvCxnSpPr>
        <p:spPr>
          <a:xfrm>
            <a:off x="622570" y="2943428"/>
            <a:ext cx="98333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fr-CA" dirty="0">
                <a:solidFill>
                  <a:schemeClr val="accent5"/>
                </a:solidFill>
                <a:latin typeface="Arial Rounded MT Bold" panose="020F0704030504030204" pitchFamily="34" charset="0"/>
              </a:rPr>
              <a:t>1. Approche recommandée (3 de 3)</a:t>
            </a:r>
          </a:p>
        </p:txBody>
      </p:sp>
      <p:sp>
        <p:nvSpPr>
          <p:cNvPr id="3" name="TextBox 2">
            <a:extLst>
              <a:ext uri="{FF2B5EF4-FFF2-40B4-BE49-F238E27FC236}">
                <a16:creationId xmlns:a16="http://schemas.microsoft.com/office/drawing/2014/main" id="{A71F5852-9AB6-6BDD-2638-DBBA43929939}"/>
              </a:ext>
            </a:extLst>
          </p:cNvPr>
          <p:cNvSpPr txBox="1"/>
          <p:nvPr/>
        </p:nvSpPr>
        <p:spPr>
          <a:xfrm>
            <a:off x="567103" y="1137747"/>
            <a:ext cx="11057793" cy="584775"/>
          </a:xfrm>
          <a:prstGeom prst="rect">
            <a:avLst/>
          </a:prstGeom>
          <a:noFill/>
        </p:spPr>
        <p:txBody>
          <a:bodyPr wrap="square">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Vous trouverez ci-dessous une proposition de calendrier pour vous aider à planifier la collecte des commentaires des employés après l’emménagement.</a:t>
            </a:r>
            <a:endParaRPr lang="fr-CA" sz="1600" dirty="0"/>
          </a:p>
        </p:txBody>
      </p:sp>
      <p:sp>
        <p:nvSpPr>
          <p:cNvPr id="5" name="Rectangle 4">
            <a:extLst>
              <a:ext uri="{FF2B5EF4-FFF2-40B4-BE49-F238E27FC236}">
                <a16:creationId xmlns:a16="http://schemas.microsoft.com/office/drawing/2014/main" id="{8A7C6AC9-D77C-1EA3-9D55-5A882B66A0C4}"/>
              </a:ext>
            </a:extLst>
          </p:cNvPr>
          <p:cNvSpPr/>
          <p:nvPr/>
        </p:nvSpPr>
        <p:spPr>
          <a:xfrm>
            <a:off x="625449" y="1734818"/>
            <a:ext cx="11177081" cy="7607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Préparez-vous à recueillir tous les commentaires 2 à 4 semaines </a:t>
            </a:r>
            <a:r>
              <a:rPr lang="fr-CA" sz="1600" u="sng"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avant</a:t>
            </a:r>
            <a:r>
              <a:rPr lang="fr-CA" sz="1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l'ouverture. </a:t>
            </a:r>
            <a:r>
              <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Utilisez la </a:t>
            </a:r>
            <a:r>
              <a:rPr lang="fr-CA" sz="14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liste de contrôle de préouverture </a:t>
            </a:r>
            <a:r>
              <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pour vous assurer que vous êtes prêt à recueillir les commentaires des employés dès qu'ils commencent à utiliser leur nouveau milieu de travail.</a:t>
            </a:r>
            <a:endParaRPr lang="fr-CA" sz="1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55577FFA-8F61-3047-62C7-50FC15DCAAAF}"/>
              </a:ext>
            </a:extLst>
          </p:cNvPr>
          <p:cNvSpPr txBox="1">
            <a:spLocks/>
          </p:cNvSpPr>
          <p:nvPr/>
        </p:nvSpPr>
        <p:spPr>
          <a:xfrm>
            <a:off x="1237994" y="2303610"/>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1600" b="0" dirty="0">
                <a:solidFill>
                  <a:schemeClr val="accent5"/>
                </a:solidFill>
                <a:latin typeface="Arial Rounded MT Bold" panose="020F0704030504030204" pitchFamily="34" charset="0"/>
              </a:rPr>
              <a:t>1 à 4 semaines après emménagement</a:t>
            </a:r>
          </a:p>
        </p:txBody>
      </p:sp>
      <p:sp>
        <p:nvSpPr>
          <p:cNvPr id="8" name="TextBox 7">
            <a:extLst>
              <a:ext uri="{FF2B5EF4-FFF2-40B4-BE49-F238E27FC236}">
                <a16:creationId xmlns:a16="http://schemas.microsoft.com/office/drawing/2014/main" id="{C0783F85-44B9-6B2E-9AC1-6C51D9F2A3C5}"/>
              </a:ext>
            </a:extLst>
          </p:cNvPr>
          <p:cNvSpPr txBox="1"/>
          <p:nvPr/>
        </p:nvSpPr>
        <p:spPr>
          <a:xfrm>
            <a:off x="744654" y="3093574"/>
            <a:ext cx="3092182" cy="259558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Recueillez et consolidez la rétroaction sur l’expérience de tous les employés.</a:t>
            </a:r>
          </a:p>
          <a:p>
            <a:pPr marL="285750" indent="-28575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Réfléchissez à la manière dont vous pouvez poser des questions de </a:t>
            </a:r>
            <a:r>
              <a:rPr lang="fr-CA" sz="1600" dirty="0">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sondage rapide </a:t>
            </a:r>
            <a:r>
              <a:rPr lang="fr-CA" sz="1600" dirty="0">
                <a:latin typeface="Calibri Light" panose="020F0302020204030204" pitchFamily="34" charset="0"/>
                <a:ea typeface="Calibri Light" panose="020F0302020204030204" pitchFamily="34" charset="0"/>
                <a:cs typeface="Calibri Light" panose="020F0302020204030204" pitchFamily="34" charset="0"/>
              </a:rPr>
              <a:t>pour recueillir de la rétroaction initiale.</a:t>
            </a:r>
          </a:p>
          <a:p>
            <a:pPr>
              <a:spcAft>
                <a:spcPts val="1000"/>
              </a:spcAft>
            </a:pPr>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F5356244-E454-A381-49AA-F13D9D259741}"/>
              </a:ext>
            </a:extLst>
          </p:cNvPr>
          <p:cNvSpPr txBox="1">
            <a:spLocks/>
          </p:cNvSpPr>
          <p:nvPr/>
        </p:nvSpPr>
        <p:spPr>
          <a:xfrm>
            <a:off x="4789427" y="2320546"/>
            <a:ext cx="2101745"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1600" b="0" dirty="0">
                <a:solidFill>
                  <a:schemeClr val="accent5"/>
                </a:solidFill>
                <a:latin typeface="Arial Rounded MT Bold" panose="020F0704030504030204" pitchFamily="34" charset="0"/>
              </a:rPr>
              <a:t>1 à 4 </a:t>
            </a:r>
            <a:r>
              <a:rPr lang="fr-CA" sz="1600" dirty="0">
                <a:solidFill>
                  <a:schemeClr val="accent5"/>
                </a:solidFill>
                <a:latin typeface="Arial Rounded MT Bold" panose="020F0704030504030204" pitchFamily="34" charset="0"/>
              </a:rPr>
              <a:t>mois </a:t>
            </a:r>
            <a:r>
              <a:rPr lang="fr-CA" sz="1600" b="0" dirty="0">
                <a:solidFill>
                  <a:schemeClr val="accent5"/>
                </a:solidFill>
                <a:latin typeface="Arial Rounded MT Bold" panose="020F0704030504030204" pitchFamily="34" charset="0"/>
              </a:rPr>
              <a:t>après l’emménagement</a:t>
            </a:r>
          </a:p>
        </p:txBody>
      </p:sp>
      <p:sp>
        <p:nvSpPr>
          <p:cNvPr id="15" name="TextBox 14">
            <a:extLst>
              <a:ext uri="{FF2B5EF4-FFF2-40B4-BE49-F238E27FC236}">
                <a16:creationId xmlns:a16="http://schemas.microsoft.com/office/drawing/2014/main" id="{B569864E-ECEF-A689-7900-883DBA116132}"/>
              </a:ext>
            </a:extLst>
          </p:cNvPr>
          <p:cNvSpPr txBox="1"/>
          <p:nvPr/>
        </p:nvSpPr>
        <p:spPr>
          <a:xfrm>
            <a:off x="3865227" y="3068026"/>
            <a:ext cx="3329699" cy="2190343"/>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Administrez un questionnaire à tous les employés touchés.</a:t>
            </a:r>
          </a:p>
          <a:p>
            <a:pPr marL="342900" indent="-34290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Analysez les résultats du questionnaire et les compléter avec des données tirées des </a:t>
            </a:r>
            <a:r>
              <a:rPr lang="fr-CA" sz="1600" dirty="0">
                <a:latin typeface="Calibri Light" panose="020F0302020204030204" pitchFamily="34" charset="0"/>
                <a:ea typeface="Calibri Light" panose="020F0302020204030204" pitchFamily="34" charset="0"/>
                <a:cs typeface="Calibri Light" panose="020F0302020204030204" pitchFamily="34" charset="0"/>
                <a:hlinkClick r:id="rId6" action="ppaction://hlinksldjump"/>
              </a:rPr>
              <a:t>discussions informelles en groupe</a:t>
            </a:r>
            <a:r>
              <a:rPr lang="fr-CA" sz="1600" dirty="0">
                <a:latin typeface="Calibri Light" panose="020F0302020204030204" pitchFamily="34" charset="0"/>
                <a:ea typeface="Calibri Light" panose="020F0302020204030204" pitchFamily="34" charset="0"/>
                <a:cs typeface="Calibri Light" panose="020F0302020204030204" pitchFamily="34" charset="0"/>
              </a:rPr>
              <a:t>, des </a:t>
            </a:r>
            <a:r>
              <a:rPr lang="fr-CA" sz="1600" dirty="0">
                <a:latin typeface="Calibri Light" panose="020F0302020204030204" pitchFamily="34" charset="0"/>
                <a:ea typeface="Calibri Light" panose="020F0302020204030204" pitchFamily="34" charset="0"/>
                <a:cs typeface="Calibri Light" panose="020F0302020204030204" pitchFamily="34" charset="0"/>
                <a:hlinkClick r:id="rId7" action="ppaction://hlinksldjump"/>
              </a:rPr>
              <a:t>dialogues informels individuels</a:t>
            </a:r>
            <a:r>
              <a:rPr lang="fr-CA" sz="1600" dirty="0">
                <a:latin typeface="Calibri Light" panose="020F0302020204030204" pitchFamily="34" charset="0"/>
                <a:ea typeface="Calibri Light" panose="020F0302020204030204" pitchFamily="34" charset="0"/>
                <a:cs typeface="Calibri Light" panose="020F0302020204030204" pitchFamily="34" charset="0"/>
              </a:rPr>
              <a:t> et de l’</a:t>
            </a:r>
            <a:r>
              <a:rPr lang="fr-CA" sz="1600" dirty="0">
                <a:latin typeface="Calibri Light" panose="020F0302020204030204" pitchFamily="34" charset="0"/>
                <a:ea typeface="Calibri Light" panose="020F0302020204030204" pitchFamily="34" charset="0"/>
                <a:cs typeface="Calibri Light" panose="020F0302020204030204" pitchFamily="34" charset="0"/>
                <a:hlinkClick r:id="rId8" action="ppaction://hlinksldjump"/>
              </a:rPr>
              <a:t>observation</a:t>
            </a:r>
            <a:r>
              <a:rPr lang="fr-CA" sz="1600" dirty="0">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11" name="Title 1">
            <a:extLst>
              <a:ext uri="{FF2B5EF4-FFF2-40B4-BE49-F238E27FC236}">
                <a16:creationId xmlns:a16="http://schemas.microsoft.com/office/drawing/2014/main" id="{461F8034-D0FB-A08D-6BD7-548B9B8C5750}"/>
              </a:ext>
            </a:extLst>
          </p:cNvPr>
          <p:cNvSpPr txBox="1">
            <a:spLocks/>
          </p:cNvSpPr>
          <p:nvPr/>
        </p:nvSpPr>
        <p:spPr>
          <a:xfrm>
            <a:off x="8113633" y="2298422"/>
            <a:ext cx="3145733"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1600" b="0" dirty="0">
                <a:solidFill>
                  <a:schemeClr val="accent5"/>
                </a:solidFill>
                <a:latin typeface="Arial Rounded MT Bold" panose="020F0704030504030204" pitchFamily="34" charset="0"/>
              </a:rPr>
              <a:t>6+ </a:t>
            </a:r>
            <a:r>
              <a:rPr lang="fr-CA" sz="1600" dirty="0">
                <a:solidFill>
                  <a:schemeClr val="accent5"/>
                </a:solidFill>
                <a:latin typeface="Arial Rounded MT Bold" panose="020F0704030504030204" pitchFamily="34" charset="0"/>
              </a:rPr>
              <a:t>mois </a:t>
            </a:r>
            <a:r>
              <a:rPr lang="fr-CA" sz="1600" b="0" dirty="0">
                <a:solidFill>
                  <a:schemeClr val="accent5"/>
                </a:solidFill>
                <a:latin typeface="Arial Rounded MT Bold" panose="020F0704030504030204" pitchFamily="34" charset="0"/>
              </a:rPr>
              <a:t>après l’emménagement</a:t>
            </a:r>
          </a:p>
        </p:txBody>
      </p:sp>
      <p:sp>
        <p:nvSpPr>
          <p:cNvPr id="16" name="TextBox 15">
            <a:extLst>
              <a:ext uri="{FF2B5EF4-FFF2-40B4-BE49-F238E27FC236}">
                <a16:creationId xmlns:a16="http://schemas.microsoft.com/office/drawing/2014/main" id="{B4568516-3C49-3DCF-FAFD-A60EA280E05C}"/>
              </a:ext>
            </a:extLst>
          </p:cNvPr>
          <p:cNvSpPr txBox="1"/>
          <p:nvPr/>
        </p:nvSpPr>
        <p:spPr>
          <a:xfrm>
            <a:off x="7221897" y="3072790"/>
            <a:ext cx="3043160" cy="281102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Créez un rapport de collecte de données en utilisant toute la rétroaction et les données que vous avez recueillies.</a:t>
            </a:r>
          </a:p>
          <a:p>
            <a:pPr marL="342900" indent="-342900">
              <a:spcAft>
                <a:spcPts val="1000"/>
              </a:spcAft>
              <a:buFont typeface="Arial" panose="020B0604020202020204" pitchFamily="34" charset="0"/>
              <a:buChar char="•"/>
            </a:pPr>
            <a:r>
              <a:rPr lang="fr-CA" sz="1600" dirty="0">
                <a:latin typeface="Calibri Light" panose="020F0302020204030204" pitchFamily="34" charset="0"/>
                <a:ea typeface="Calibri Light" panose="020F0302020204030204" pitchFamily="34" charset="0"/>
                <a:cs typeface="Calibri Light" panose="020F0302020204030204" pitchFamily="34" charset="0"/>
              </a:rPr>
              <a:t>Présentez les données recueillies à votre organisation dans le cadre de votre rapport final sur la gestion du changement.</a:t>
            </a:r>
            <a:endParaRPr lang="fr-CA" sz="1600"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Arial" panose="020B0604020202020204" pitchFamily="34" charset="0"/>
              <a:buChar char="•"/>
            </a:pP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0" name="Graphic 19" descr="Arrow circle outline">
            <a:extLst>
              <a:ext uri="{FF2B5EF4-FFF2-40B4-BE49-F238E27FC236}">
                <a16:creationId xmlns:a16="http://schemas.microsoft.com/office/drawing/2014/main" id="{7619D10D-0802-BC78-08E4-DDAA33202D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99097" y="3435875"/>
            <a:ext cx="1794122" cy="1732734"/>
          </a:xfrm>
          <a:prstGeom prst="rect">
            <a:avLst/>
          </a:prstGeom>
        </p:spPr>
      </p:pic>
      <p:sp>
        <p:nvSpPr>
          <p:cNvPr id="18" name="TextBox 17">
            <a:extLst>
              <a:ext uri="{FF2B5EF4-FFF2-40B4-BE49-F238E27FC236}">
                <a16:creationId xmlns:a16="http://schemas.microsoft.com/office/drawing/2014/main" id="{FE3142CD-FEC2-4D43-745E-9D831162FB5D}"/>
              </a:ext>
            </a:extLst>
          </p:cNvPr>
          <p:cNvSpPr txBox="1"/>
          <p:nvPr/>
        </p:nvSpPr>
        <p:spPr>
          <a:xfrm>
            <a:off x="10499688" y="4040087"/>
            <a:ext cx="1247940" cy="553999"/>
          </a:xfrm>
          <a:prstGeom prst="rect">
            <a:avLst/>
          </a:prstGeom>
          <a:noFill/>
        </p:spPr>
        <p:txBody>
          <a:bodyPr wrap="square">
            <a:spAutoFit/>
          </a:bodyPr>
          <a:lstStyle/>
          <a:p>
            <a:pPr algn="ctr"/>
            <a:r>
              <a:rPr lang="fr-CA" sz="1000" dirty="0">
                <a:solidFill>
                  <a:schemeClr val="accent5"/>
                </a:solidFill>
                <a:latin typeface="Arial Rounded MT Bold" panose="020F0704030504030204" pitchFamily="34" charset="0"/>
                <a:hlinkClick r:id="rId11"/>
              </a:rPr>
              <a:t>Cycle d'amélioration continue</a:t>
            </a:r>
            <a:endParaRPr lang="fr-CA" sz="1000" dirty="0">
              <a:solidFill>
                <a:schemeClr val="accent5"/>
              </a:solidFill>
              <a:latin typeface="Arial Rounded MT Bold" panose="020F0704030504030204" pitchFamily="34" charset="0"/>
            </a:endParaRPr>
          </a:p>
        </p:txBody>
      </p:sp>
    </p:spTree>
    <p:extLst>
      <p:ext uri="{BB962C8B-B14F-4D97-AF65-F5344CB8AC3E}">
        <p14:creationId xmlns:p14="http://schemas.microsoft.com/office/powerpoint/2010/main" val="259682957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8" y="0"/>
            <a:ext cx="11006345" cy="835027"/>
          </a:xfrm>
        </p:spPr>
        <p:txBody>
          <a:bodyPr>
            <a:normAutofit/>
          </a:bodyPr>
          <a:lstStyle/>
          <a:p>
            <a:r>
              <a:rPr lang="fr-CA" dirty="0">
                <a:solidFill>
                  <a:schemeClr val="accent5"/>
                </a:solidFill>
                <a:latin typeface="Arial Rounded MT Bold" panose="020F0704030504030204" pitchFamily="34" charset="0"/>
              </a:rPr>
              <a:t>2. Communiquer et mobiliser les employés</a:t>
            </a:r>
          </a:p>
        </p:txBody>
      </p:sp>
      <p:sp>
        <p:nvSpPr>
          <p:cNvPr id="4" name="TextBox 3">
            <a:extLst>
              <a:ext uri="{FF2B5EF4-FFF2-40B4-BE49-F238E27FC236}">
                <a16:creationId xmlns:a16="http://schemas.microsoft.com/office/drawing/2014/main" id="{34CB0CD0-8671-EF87-10EC-CD2E6A017891}"/>
              </a:ext>
            </a:extLst>
          </p:cNvPr>
          <p:cNvSpPr txBox="1"/>
          <p:nvPr/>
        </p:nvSpPr>
        <p:spPr>
          <a:xfrm>
            <a:off x="508758" y="669899"/>
            <a:ext cx="11174483" cy="6032421"/>
          </a:xfrm>
          <a:prstGeom prst="rect">
            <a:avLst/>
          </a:prstGeom>
          <a:noFill/>
        </p:spPr>
        <p:txBody>
          <a:bodyPr wrap="square">
            <a:spAutoFit/>
          </a:bodyPr>
          <a:lstStyle/>
          <a:p>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Pour encourager les employés à participer à la collecte de données, il est important de communiquer clairement les avantages. Faites-leur savoir comment les données contribueront à améliorer le milieu de travail et leur propre expérience dans les installations. Les cadres supérieurs doivent également participer et montrer leur soutien. Le processus doit être aussi simple que possible et les employés doivent être rassurés quant à la protection de leur vie privée.</a:t>
            </a:r>
          </a:p>
          <a:p>
            <a:endParaRPr lang="fr-CA" sz="1600"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En outre, le fait de partager les résultats de la collecte de données peut démontrer la valeur de leur contribution. En donnant aux employés leur mot à dire sur la manière dont les données sont utilisées, ils peuvent également se sentir plus impliqués et investis dans le processus. Ces mesures peuvent contribuer à créer une culture organisationnelle qui favorise l'importance des données et encourage chacun à jouer un rôle dans leur collecte.</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Vous pouvez utiliser les </a:t>
            </a:r>
            <a:r>
              <a:rPr lang="fr-CA" sz="1600" b="1" dirty="0">
                <a:effectLst/>
                <a:latin typeface="Calibri Light" panose="020F0302020204030204" pitchFamily="34" charset="0"/>
                <a:ea typeface="Calibri Light" panose="020F0302020204030204" pitchFamily="34" charset="0"/>
                <a:cs typeface="Calibri Light" panose="020F0302020204030204" pitchFamily="34" charset="0"/>
              </a:rPr>
              <a:t>messages clés </a:t>
            </a: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suivants pour motiver les employés à participer aux </a:t>
            </a:r>
            <a:r>
              <a:rPr lang="fr-CA" sz="1600" dirty="0">
                <a:latin typeface="Calibri Light" panose="020F0302020204030204" pitchFamily="34" charset="0"/>
                <a:ea typeface="Calibri Light" panose="020F0302020204030204" pitchFamily="34" charset="0"/>
                <a:cs typeface="Calibri Light" panose="020F0302020204030204" pitchFamily="34" charset="0"/>
              </a:rPr>
              <a:t>différentes méthodes de collecte de données.</a:t>
            </a:r>
            <a:endParaRPr lang="fr-CA" sz="1600" dirty="0">
              <a:effectLst/>
              <a:latin typeface="Calibri Light" panose="020F0302020204030204" pitchFamily="34" charset="0"/>
              <a:ea typeface="Calibri Light" panose="020F0302020204030204" pitchFamily="34" charset="0"/>
              <a:cs typeface="Calibri Light" panose="020F0302020204030204" pitchFamily="34" charset="0"/>
            </a:endParaRPr>
          </a:p>
          <a:p>
            <a:endParaRPr lang="fr-CA" sz="1600" dirty="0">
              <a:effectLst/>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La participation au questionnaire vous permet d'exprimer votre opinion et de contribuer à l'amélioration continue de l'expérience des employés en milieu de travail. </a:t>
            </a:r>
          </a:p>
          <a:p>
            <a:pPr marL="285750" indent="-285750">
              <a:buFont typeface="Wingdings" panose="05000000000000000000" pitchFamily="2" charset="2"/>
              <a:buChar char="ü"/>
            </a:pP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Votre contribution individuelle, </a:t>
            </a:r>
            <a:r>
              <a:rPr lang="fr-CA" sz="1600" dirty="0">
                <a:latin typeface="Calibri Light" panose="020F0302020204030204" pitchFamily="34" charset="0"/>
                <a:ea typeface="Calibri Light" panose="020F0302020204030204" pitchFamily="34" charset="0"/>
                <a:cs typeface="Calibri Light" panose="020F0302020204030204" pitchFamily="34" charset="0"/>
              </a:rPr>
              <a:t>à titre de rétroaction </a:t>
            </a: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collective, permet d'identifier des tendances et des améliorations qui profitent à tous. </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En remplissant le questionnaire, vous aiderez nos équipes chargées de la gestion des locaux et des technologies de l'information à trouver des solutions pour répondre à des problèmes spécifiques.</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r>
              <a:rPr lang="fr-CA" sz="1600" dirty="0">
                <a:latin typeface="Calibri Light" panose="020F0302020204030204" pitchFamily="34" charset="0"/>
                <a:ea typeface="Calibri Light" panose="020F0302020204030204" pitchFamily="34" charset="0"/>
                <a:cs typeface="Calibri Light" panose="020F0302020204030204" pitchFamily="34" charset="0"/>
              </a:rPr>
              <a:t>En donnant votre avis, vous contribuerez à atteindre l'objectif de créer un milieu de travail plus sain et plus positif pour vous et vos collègues.</a:t>
            </a:r>
          </a:p>
          <a:p>
            <a:pPr marL="285750" indent="-285750">
              <a:buFont typeface="Wingdings" panose="05000000000000000000" pitchFamily="2" charset="2"/>
              <a:buChar char="ü"/>
            </a:pPr>
            <a:r>
              <a:rPr lang="fr-CA" sz="1600" dirty="0">
                <a:effectLst/>
                <a:latin typeface="Calibri Light" panose="020F0302020204030204" pitchFamily="34" charset="0"/>
                <a:ea typeface="Calibri Light" panose="020F0302020204030204" pitchFamily="34" charset="0"/>
                <a:cs typeface="Calibri Light" panose="020F0302020204030204" pitchFamily="34" charset="0"/>
              </a:rPr>
              <a:t>Ce questionnaire est une mesure proactive visant à comprendre et à améliorer votre satisfaction à l'égard de notre nouveau milieu de travail.</a:t>
            </a:r>
          </a:p>
          <a:p>
            <a:endParaRPr lang="fr-CA"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73652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CF94-1C2F-6FD7-96BC-8F01EBCD4116}"/>
              </a:ext>
            </a:extLst>
          </p:cNvPr>
          <p:cNvSpPr>
            <a:spLocks noGrp="1"/>
          </p:cNvSpPr>
          <p:nvPr>
            <p:ph type="title"/>
          </p:nvPr>
        </p:nvSpPr>
        <p:spPr>
          <a:xfrm>
            <a:off x="361699" y="310411"/>
            <a:ext cx="11115674" cy="939581"/>
          </a:xfrm>
        </p:spPr>
        <p:txBody>
          <a:bodyPr vert="horz" lIns="91440" tIns="45720" rIns="91440" bIns="45720" rtlCol="0" anchor="ctr">
            <a:normAutofit/>
          </a:bodyPr>
          <a:lstStyle/>
          <a:p>
            <a:r>
              <a:rPr lang="fr-CA" sz="2800" dirty="0">
                <a:solidFill>
                  <a:schemeClr val="accent5"/>
                </a:solidFill>
                <a:latin typeface="Arial Rounded MT Bold" panose="020F0704030504030204" pitchFamily="34" charset="0"/>
              </a:rPr>
              <a:t>3. Méthodes de collecte de la rétroaction</a:t>
            </a:r>
          </a:p>
        </p:txBody>
      </p:sp>
      <p:sp>
        <p:nvSpPr>
          <p:cNvPr id="4" name="TextBox 3">
            <a:extLst>
              <a:ext uri="{FF2B5EF4-FFF2-40B4-BE49-F238E27FC236}">
                <a16:creationId xmlns:a16="http://schemas.microsoft.com/office/drawing/2014/main" id="{CCE188D5-8098-27D5-AF07-F291C6507EB3}"/>
              </a:ext>
            </a:extLst>
          </p:cNvPr>
          <p:cNvSpPr txBox="1"/>
          <p:nvPr/>
        </p:nvSpPr>
        <p:spPr>
          <a:xfrm>
            <a:off x="361699" y="1030936"/>
            <a:ext cx="11468602" cy="1323439"/>
          </a:xfrm>
          <a:prstGeom prst="rect">
            <a:avLst/>
          </a:prstGeom>
          <a:noFill/>
        </p:spPr>
        <p:txBody>
          <a:bodyPr wrap="square">
            <a:spAutoFit/>
          </a:bodyPr>
          <a:lstStyle/>
          <a:p>
            <a:r>
              <a:rPr lang="fr-CA" sz="1600" dirty="0">
                <a:latin typeface="+mj-lt"/>
              </a:rPr>
              <a:t>La collecte de la rétroaction est essentielle pour bien comprendre l’expérience des utilisateurs, obtenir un aperçu de la situation en milieu de travail et prendre des décisions éclairées le cas échéant. Des méthodes efficaces de collecte de données sur la rétroaction aident les organisations à recueillir des informations quantitatives et qualitatives, offrant ainsi une vue d'ensemble du rendement et de la satisfaction. Ces méthodes permettent d'identifier les points forts et les éléments à améliorer, garantissant ainsi que les décisions sont fondées sur des informations complètes et exploitables.</a:t>
            </a:r>
          </a:p>
        </p:txBody>
      </p:sp>
      <p:sp>
        <p:nvSpPr>
          <p:cNvPr id="10" name="TextBox 9">
            <a:extLst>
              <a:ext uri="{FF2B5EF4-FFF2-40B4-BE49-F238E27FC236}">
                <a16:creationId xmlns:a16="http://schemas.microsoft.com/office/drawing/2014/main" id="{C3859EAA-156B-EBF3-4F8D-1F06F86D7905}"/>
              </a:ext>
              <a:ext uri="{C183D7F6-B498-43B3-948B-1728B52AA6E4}">
                <adec:decorative xmlns:adec="http://schemas.microsoft.com/office/drawing/2017/decorative" val="0"/>
              </a:ext>
            </a:extLst>
          </p:cNvPr>
          <p:cNvSpPr txBox="1"/>
          <p:nvPr/>
        </p:nvSpPr>
        <p:spPr>
          <a:xfrm>
            <a:off x="2003316" y="2468718"/>
            <a:ext cx="2464647"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quantitatives</a:t>
            </a:r>
          </a:p>
        </p:txBody>
      </p:sp>
      <p:sp>
        <p:nvSpPr>
          <p:cNvPr id="9" name="TextBox 8">
            <a:extLst>
              <a:ext uri="{FF2B5EF4-FFF2-40B4-BE49-F238E27FC236}">
                <a16:creationId xmlns:a16="http://schemas.microsoft.com/office/drawing/2014/main" id="{3D9A37CB-1AC0-AD3D-2709-125B4D459308}"/>
              </a:ext>
            </a:extLst>
          </p:cNvPr>
          <p:cNvSpPr txBox="1"/>
          <p:nvPr/>
        </p:nvSpPr>
        <p:spPr>
          <a:xfrm>
            <a:off x="198438" y="4037501"/>
            <a:ext cx="6096000" cy="774571"/>
          </a:xfrm>
          <a:prstGeom prst="rect">
            <a:avLst/>
          </a:prstGeom>
          <a:noFill/>
        </p:spPr>
        <p:txBody>
          <a:bodyPr wrap="square">
            <a:spAutoFit/>
          </a:bodyPr>
          <a:lstStyle/>
          <a:p>
            <a:pPr marL="800100" lvl="1" indent="-342900">
              <a:spcAft>
                <a:spcPts val="1000"/>
              </a:spcAft>
              <a:buFont typeface="Arial" panose="020B0604020202020204" pitchFamily="34" charset="0"/>
              <a:buChar char="•"/>
            </a:pPr>
            <a:r>
              <a:rPr lang="fr-CA" dirty="0">
                <a:solidFill>
                  <a:srgbClr val="0070C0"/>
                </a:solidFill>
                <a:latin typeface="Arial Rounded MT Bold" panose="020F0704030504030204" pitchFamily="34" charset="0"/>
                <a:hlinkClick r:id="rId2" action="ppaction://hlinksldjump">
                  <a:extLst>
                    <a:ext uri="{A12FA001-AC4F-418D-AE19-62706E023703}">
                      <ahyp:hlinkClr xmlns:ahyp="http://schemas.microsoft.com/office/drawing/2018/hyperlinkcolor" val="tx"/>
                    </a:ext>
                  </a:extLst>
                </a:hlinkClick>
              </a:rPr>
              <a:t>Sondage rapide</a:t>
            </a:r>
            <a:endParaRPr lang="fr-CA" dirty="0">
              <a:solidFill>
                <a:srgbClr val="0070C0"/>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800" dirty="0">
                <a:solidFill>
                  <a:schemeClr val="accent2">
                    <a:lumMod val="75000"/>
                  </a:schemeClr>
                </a:solidFill>
                <a:latin typeface="Arial Rounded MT Bold" panose="020F0704030504030204" pitchFamily="34" charset="0"/>
                <a:hlinkClick r:id="rId3" action="ppaction://hlinksldjump"/>
              </a:rPr>
              <a:t>Questionnaire</a:t>
            </a:r>
            <a:endParaRPr lang="fr-CA" sz="1800" dirty="0">
              <a:solidFill>
                <a:schemeClr val="accent2">
                  <a:lumMod val="75000"/>
                </a:schemeClr>
              </a:solidFill>
              <a:latin typeface="Arial Rounded MT Bold" panose="020F0704030504030204" pitchFamily="34" charset="0"/>
            </a:endParaRPr>
          </a:p>
        </p:txBody>
      </p:sp>
      <p:sp>
        <p:nvSpPr>
          <p:cNvPr id="11" name="TextBox 10">
            <a:extLst>
              <a:ext uri="{FF2B5EF4-FFF2-40B4-BE49-F238E27FC236}">
                <a16:creationId xmlns:a16="http://schemas.microsoft.com/office/drawing/2014/main" id="{0DAA38BB-1EDA-307D-7F98-0B58D9F49975}"/>
              </a:ext>
              <a:ext uri="{C183D7F6-B498-43B3-948B-1728B52AA6E4}">
                <adec:decorative xmlns:adec="http://schemas.microsoft.com/office/drawing/2017/decorative" val="0"/>
              </a:ext>
            </a:extLst>
          </p:cNvPr>
          <p:cNvSpPr txBox="1"/>
          <p:nvPr/>
        </p:nvSpPr>
        <p:spPr>
          <a:xfrm>
            <a:off x="7847715" y="2414393"/>
            <a:ext cx="2239641" cy="707886"/>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a:t>
            </a:r>
            <a:r>
              <a:rPr lang="fr-CA" sz="2000" u="sng" dirty="0">
                <a:solidFill>
                  <a:schemeClr val="accent2">
                    <a:lumMod val="75000"/>
                  </a:schemeClr>
                </a:solidFill>
                <a:latin typeface="Arial Rounded MT Bold" panose="020F0704030504030204" pitchFamily="34" charset="0"/>
              </a:rPr>
              <a:t>qualitatives</a:t>
            </a:r>
          </a:p>
        </p:txBody>
      </p:sp>
      <p:sp>
        <p:nvSpPr>
          <p:cNvPr id="6" name="TextBox 5">
            <a:extLst>
              <a:ext uri="{FF2B5EF4-FFF2-40B4-BE49-F238E27FC236}">
                <a16:creationId xmlns:a16="http://schemas.microsoft.com/office/drawing/2014/main" id="{9944AEA5-E168-E303-6A64-5AF3DE89F76C}"/>
              </a:ext>
            </a:extLst>
          </p:cNvPr>
          <p:cNvSpPr txBox="1"/>
          <p:nvPr/>
        </p:nvSpPr>
        <p:spPr>
          <a:xfrm>
            <a:off x="5919536" y="4040899"/>
            <a:ext cx="6096000" cy="1179810"/>
          </a:xfrm>
          <a:prstGeom prst="rect">
            <a:avLst/>
          </a:prstGeom>
          <a:noFill/>
        </p:spPr>
        <p:txBody>
          <a:bodyPr wrap="square">
            <a:spAutoFit/>
          </a:bodyPr>
          <a:lstStyle/>
          <a:p>
            <a:pPr marL="800100" lvl="1" indent="-342900">
              <a:spcAft>
                <a:spcPts val="1000"/>
              </a:spcAft>
              <a:buFont typeface="Arial" panose="020B0604020202020204" pitchFamily="34" charset="0"/>
              <a:buChar char="•"/>
            </a:pPr>
            <a:r>
              <a:rPr lang="fr-CA" sz="1800" dirty="0">
                <a:solidFill>
                  <a:schemeClr val="accent2">
                    <a:lumMod val="75000"/>
                  </a:schemeClr>
                </a:solidFill>
                <a:latin typeface="Arial Rounded MT Bold" panose="020F0704030504030204" pitchFamily="34" charset="0"/>
                <a:hlinkClick r:id="rId4" action="ppaction://hlinksldjump"/>
              </a:rPr>
              <a:t>Discussions informelles en groupe</a:t>
            </a:r>
            <a:endParaRPr lang="fr-CA" sz="18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800" dirty="0">
                <a:solidFill>
                  <a:schemeClr val="accent2">
                    <a:lumMod val="75000"/>
                  </a:schemeClr>
                </a:solidFill>
                <a:latin typeface="Arial Rounded MT Bold" panose="020F0704030504030204" pitchFamily="34" charset="0"/>
                <a:hlinkClick r:id="rId4" action="ppaction://hlinksldjump"/>
              </a:rPr>
              <a:t>Dialogues informels individuels</a:t>
            </a:r>
            <a:endParaRPr lang="fr-CA" sz="18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fr-CA" sz="1800" dirty="0">
                <a:solidFill>
                  <a:schemeClr val="accent2">
                    <a:lumMod val="75000"/>
                  </a:schemeClr>
                </a:solidFill>
                <a:latin typeface="Arial Rounded MT Bold" panose="020F0704030504030204" pitchFamily="34" charset="0"/>
                <a:hlinkClick r:id="rId5" action="ppaction://hlinksldjump"/>
              </a:rPr>
              <a:t>Observation</a:t>
            </a:r>
            <a:endParaRPr lang="fr-CA" sz="2000" dirty="0">
              <a:solidFill>
                <a:schemeClr val="accent2">
                  <a:lumMod val="75000"/>
                </a:schemeClr>
              </a:solidFill>
              <a:latin typeface="Arial Rounded MT Bold" panose="020F0704030504030204" pitchFamily="34" charset="0"/>
            </a:endParaRPr>
          </a:p>
        </p:txBody>
      </p:sp>
      <p:sp>
        <p:nvSpPr>
          <p:cNvPr id="12" name="Right Brace 11">
            <a:extLst>
              <a:ext uri="{FF2B5EF4-FFF2-40B4-BE49-F238E27FC236}">
                <a16:creationId xmlns:a16="http://schemas.microsoft.com/office/drawing/2014/main" id="{F31AA59A-7512-24CD-3C6E-D8AA518690B7}"/>
              </a:ext>
              <a:ext uri="{C183D7F6-B498-43B3-948B-1728B52AA6E4}">
                <adec:decorative xmlns:adec="http://schemas.microsoft.com/office/drawing/2017/decorative" val="1"/>
              </a:ext>
            </a:extLst>
          </p:cNvPr>
          <p:cNvSpPr/>
          <p:nvPr/>
        </p:nvSpPr>
        <p:spPr>
          <a:xfrm rot="16200000">
            <a:off x="3087831" y="1083881"/>
            <a:ext cx="295618" cy="5274059"/>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sp>
        <p:nvSpPr>
          <p:cNvPr id="13" name="Right Brace 12">
            <a:extLst>
              <a:ext uri="{FF2B5EF4-FFF2-40B4-BE49-F238E27FC236}">
                <a16:creationId xmlns:a16="http://schemas.microsoft.com/office/drawing/2014/main" id="{6A6B1B83-C268-9D88-9EEE-457F03F5B62C}"/>
              </a:ext>
              <a:ext uri="{C183D7F6-B498-43B3-948B-1728B52AA6E4}">
                <adec:decorative xmlns:adec="http://schemas.microsoft.com/office/drawing/2017/decorative" val="1"/>
              </a:ext>
            </a:extLst>
          </p:cNvPr>
          <p:cNvSpPr/>
          <p:nvPr/>
        </p:nvSpPr>
        <p:spPr>
          <a:xfrm rot="16200000">
            <a:off x="8828188" y="1004733"/>
            <a:ext cx="330237" cy="5397737"/>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CA" dirty="0"/>
          </a:p>
        </p:txBody>
      </p:sp>
      <p:pic>
        <p:nvPicPr>
          <p:cNvPr id="14" name="Graphic 13">
            <a:extLst>
              <a:ext uri="{FF2B5EF4-FFF2-40B4-BE49-F238E27FC236}">
                <a16:creationId xmlns:a16="http://schemas.microsoft.com/office/drawing/2014/main" id="{B001D4F4-24DF-486C-05AD-183B6136806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5722" y="3151859"/>
            <a:ext cx="464400" cy="464400"/>
          </a:xfrm>
          <a:prstGeom prst="rect">
            <a:avLst/>
          </a:prstGeom>
        </p:spPr>
      </p:pic>
      <p:pic>
        <p:nvPicPr>
          <p:cNvPr id="15" name="Graphic 14">
            <a:extLst>
              <a:ext uri="{FF2B5EF4-FFF2-40B4-BE49-F238E27FC236}">
                <a16:creationId xmlns:a16="http://schemas.microsoft.com/office/drawing/2014/main" id="{131EF809-42FA-4C0C-B186-7992A99C1901}"/>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7490" y="3151859"/>
            <a:ext cx="464400" cy="464400"/>
          </a:xfrm>
          <a:prstGeom prst="rect">
            <a:avLst/>
          </a:prstGeom>
        </p:spPr>
      </p:pic>
      <p:pic>
        <p:nvPicPr>
          <p:cNvPr id="16" name="Graphic 15">
            <a:extLst>
              <a:ext uri="{FF2B5EF4-FFF2-40B4-BE49-F238E27FC236}">
                <a16:creationId xmlns:a16="http://schemas.microsoft.com/office/drawing/2014/main" id="{C045DAEE-B518-4532-1B53-93CF6CBD8BE5}"/>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73948" y="3151859"/>
            <a:ext cx="464400" cy="464400"/>
          </a:xfrm>
          <a:prstGeom prst="rect">
            <a:avLst/>
          </a:prstGeom>
        </p:spPr>
      </p:pic>
      <p:pic>
        <p:nvPicPr>
          <p:cNvPr id="17" name="Graphic 16">
            <a:extLst>
              <a:ext uri="{FF2B5EF4-FFF2-40B4-BE49-F238E27FC236}">
                <a16:creationId xmlns:a16="http://schemas.microsoft.com/office/drawing/2014/main" id="{292DD30E-009D-10E1-5AED-A81A16070304}"/>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52180" y="3151859"/>
            <a:ext cx="464400" cy="464400"/>
          </a:xfrm>
          <a:prstGeom prst="rect">
            <a:avLst/>
          </a:prstGeom>
        </p:spPr>
      </p:pic>
      <p:pic>
        <p:nvPicPr>
          <p:cNvPr id="18" name="Graphic 17">
            <a:extLst>
              <a:ext uri="{FF2B5EF4-FFF2-40B4-BE49-F238E27FC236}">
                <a16:creationId xmlns:a16="http://schemas.microsoft.com/office/drawing/2014/main" id="{81E2B950-1B66-392A-B802-BE9B990E4846}"/>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49878" y="3028898"/>
            <a:ext cx="499305" cy="548644"/>
          </a:xfrm>
          <a:prstGeom prst="rect">
            <a:avLst/>
          </a:prstGeom>
        </p:spPr>
      </p:pic>
      <p:pic>
        <p:nvPicPr>
          <p:cNvPr id="19" name="Graphic 18">
            <a:extLst>
              <a:ext uri="{FF2B5EF4-FFF2-40B4-BE49-F238E27FC236}">
                <a16:creationId xmlns:a16="http://schemas.microsoft.com/office/drawing/2014/main" id="{ADED5199-DE99-3270-C035-E550577F5113}"/>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92245" y="3080849"/>
            <a:ext cx="457633" cy="457633"/>
          </a:xfrm>
          <a:prstGeom prst="rect">
            <a:avLst/>
          </a:prstGeom>
        </p:spPr>
      </p:pic>
      <p:pic>
        <p:nvPicPr>
          <p:cNvPr id="20" name="Graphic 19">
            <a:extLst>
              <a:ext uri="{FF2B5EF4-FFF2-40B4-BE49-F238E27FC236}">
                <a16:creationId xmlns:a16="http://schemas.microsoft.com/office/drawing/2014/main" id="{2B1FFC35-4F86-E9FB-4DE9-635D7365B3AC}"/>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03173" y="3052735"/>
            <a:ext cx="464400" cy="464400"/>
          </a:xfrm>
          <a:prstGeom prst="rect">
            <a:avLst/>
          </a:prstGeom>
        </p:spPr>
      </p:pic>
      <p:pic>
        <p:nvPicPr>
          <p:cNvPr id="21" name="Graphic 20">
            <a:extLst>
              <a:ext uri="{FF2B5EF4-FFF2-40B4-BE49-F238E27FC236}">
                <a16:creationId xmlns:a16="http://schemas.microsoft.com/office/drawing/2014/main" id="{A359ADBF-9F6A-C5E2-72F0-6C9E8AD198C5}"/>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35019" y="3039177"/>
            <a:ext cx="499305" cy="499305"/>
          </a:xfrm>
          <a:prstGeom prst="rect">
            <a:avLst/>
          </a:prstGeom>
        </p:spPr>
      </p:pic>
    </p:spTree>
    <p:extLst>
      <p:ext uri="{BB962C8B-B14F-4D97-AF65-F5344CB8AC3E}">
        <p14:creationId xmlns:p14="http://schemas.microsoft.com/office/powerpoint/2010/main" val="75673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7" y="227091"/>
            <a:ext cx="11006345" cy="835027"/>
          </a:xfrm>
        </p:spPr>
        <p:txBody>
          <a:bodyPr>
            <a:noAutofit/>
          </a:bodyPr>
          <a:lstStyle/>
          <a:p>
            <a:r>
              <a:rPr lang="fr-CA" dirty="0">
                <a:solidFill>
                  <a:schemeClr val="accent2">
                    <a:lumMod val="75000"/>
                  </a:schemeClr>
                </a:solidFill>
                <a:latin typeface="Arial Rounded MT Bold" panose="020F0704030504030204" pitchFamily="34" charset="0"/>
              </a:rPr>
              <a:t>Sondage rapide </a:t>
            </a:r>
          </a:p>
        </p:txBody>
      </p:sp>
      <p:sp>
        <p:nvSpPr>
          <p:cNvPr id="8" name="Rectangle 7">
            <a:extLst>
              <a:ext uri="{FF2B5EF4-FFF2-40B4-BE49-F238E27FC236}">
                <a16:creationId xmlns:a16="http://schemas.microsoft.com/office/drawing/2014/main" id="{E5F4A713-621F-EE21-71EF-CE5763A8770E}"/>
              </a:ext>
            </a:extLst>
          </p:cNvPr>
          <p:cNvSpPr/>
          <p:nvPr/>
        </p:nvSpPr>
        <p:spPr>
          <a:xfrm>
            <a:off x="593400" y="2347926"/>
            <a:ext cx="10947425" cy="39066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fr-CA" sz="1600" u="sng"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Exemples de </a:t>
            </a:r>
            <a:r>
              <a:rPr lang="fr-CA" sz="1600" u="sng"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questions pour des sondages rapides :</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Quel espace de travail </a:t>
            </a: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[nom de l'organisation]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avez-vous utilisé aujourd'hui?</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[bureaux]</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Comment évaluez-vous votre expérience générale en milieu de travail aujourd'hui?</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de 1 (médiocre) à 5 (fantastique)</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Qu'est-ce qui vous a été le plus utile alors que vous étiez au bureau?</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Le(s) coordinateur(s) du milieu de travail</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Les codes QR/affiches numériques pour l'étiquette et les modes d'emploi</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L'aménagement du milieu de travail et l’équipement</a:t>
            </a:r>
          </a:p>
          <a:p>
            <a:pPr marL="742950" lvl="1" indent="-285750">
              <a:buFontTx/>
              <a:buChar char="-"/>
            </a:pPr>
            <a:r>
              <a:rPr lang="fr-CA" sz="1600"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Les technologies offertes</a:t>
            </a:r>
          </a:p>
          <a:p>
            <a:pPr marL="285750" indent="-285750">
              <a:buFont typeface="Arial" panose="020B0604020202020204" pitchFamily="34" charset="0"/>
              <a:buChar char="•"/>
            </a:pP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Qu'est-ce qui aurait pu améliorer votre expérience? </a:t>
            </a:r>
          </a:p>
          <a:p>
            <a:pPr marL="285750" indent="-285750">
              <a:buFont typeface="Arial" panose="020B0604020202020204" pitchFamily="34" charset="0"/>
              <a:buChar char="•"/>
            </a:pPr>
            <a:endPar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 facultative - à utiliser si vous avez plus d'un étage et/ou si vous souhaitez identifier les zones séparément.</a:t>
            </a:r>
          </a:p>
        </p:txBody>
      </p:sp>
      <p:sp>
        <p:nvSpPr>
          <p:cNvPr id="3" name="TextBox 2">
            <a:extLst>
              <a:ext uri="{FF2B5EF4-FFF2-40B4-BE49-F238E27FC236}">
                <a16:creationId xmlns:a16="http://schemas.microsoft.com/office/drawing/2014/main" id="{C5A5126D-170B-0B90-EDC7-45C7C4C1313C}"/>
              </a:ext>
            </a:extLst>
          </p:cNvPr>
          <p:cNvSpPr txBox="1"/>
          <p:nvPr/>
        </p:nvSpPr>
        <p:spPr>
          <a:xfrm>
            <a:off x="483032" y="954707"/>
            <a:ext cx="11057793" cy="1323439"/>
          </a:xfrm>
          <a:prstGeom prst="rect">
            <a:avLst/>
          </a:prstGeom>
          <a:noFill/>
        </p:spPr>
        <p:txBody>
          <a:bodyPr wrap="square">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Au cours des premières semaines suivant l’emménagement, il est important de recueillir les commentaires des employés sur leur expérience dans le nouveau milieu de travail. Voici quelques questions que vous pouvez poser par l'intermédiaire de votre réseau d'agents du changement, de coordinateurs du milieu de travail, d'un code QR affiché dans le milieu de travail, d'une boîte à suggestions, etc. </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La </a:t>
            </a:r>
            <a:r>
              <a:rPr lang="fr-FR" sz="1600" dirty="0">
                <a:effectLst/>
                <a:latin typeface="Calibri Light" panose="020F0302020204030204" pitchFamily="34" charset="0"/>
                <a:ea typeface="Calibri Light" panose="020F0302020204030204" pitchFamily="34" charset="0"/>
                <a:cs typeface="Calibri Light" panose="020F0302020204030204" pitchFamily="34" charset="0"/>
                <a:hlinkClick r:id="rId3" action="ppaction://hlinkfile"/>
              </a:rPr>
              <a:t>banque de questions aux fins de collecte de données </a:t>
            </a:r>
            <a:r>
              <a:rPr lang="fr-CA" sz="1600" dirty="0">
                <a:latin typeface="Calibri Light" panose="020F0302020204030204" pitchFamily="34" charset="0"/>
                <a:ea typeface="Calibri Light" panose="020F0302020204030204" pitchFamily="34" charset="0"/>
                <a:cs typeface="Calibri Light" panose="020F0302020204030204" pitchFamily="34" charset="0"/>
              </a:rPr>
              <a:t>propose également des exemples de questions qui peuvent être utilisées ou personnalisées pour recueillir les données</a:t>
            </a:r>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endParaRPr lang="fr-CA" sz="1600" dirty="0">
              <a:solidFill>
                <a:schemeClr val="accent5"/>
              </a:solidFill>
            </a:endParaRPr>
          </a:p>
        </p:txBody>
      </p:sp>
      <p:sp>
        <p:nvSpPr>
          <p:cNvPr id="4" name="TextBox 3">
            <a:extLst>
              <a:ext uri="{FF2B5EF4-FFF2-40B4-BE49-F238E27FC236}">
                <a16:creationId xmlns:a16="http://schemas.microsoft.com/office/drawing/2014/main" id="{39FAFA83-1BC9-13D4-429E-4DBC9A742FC7}"/>
              </a:ext>
              <a:ext uri="{C183D7F6-B498-43B3-948B-1728B52AA6E4}">
                <adec:decorative xmlns:adec="http://schemas.microsoft.com/office/drawing/2017/decorative" val="0"/>
              </a:ext>
            </a:extLst>
          </p:cNvPr>
          <p:cNvSpPr txBox="1"/>
          <p:nvPr/>
        </p:nvSpPr>
        <p:spPr>
          <a:xfrm>
            <a:off x="4545927" y="27036"/>
            <a:ext cx="3100146" cy="400110"/>
          </a:xfrm>
          <a:prstGeom prst="rect">
            <a:avLst/>
          </a:prstGeom>
          <a:noFill/>
        </p:spPr>
        <p:txBody>
          <a:bodyPr wrap="square">
            <a:spAutoFit/>
          </a:bodyPr>
          <a:lstStyle/>
          <a:p>
            <a:pPr algn="ctr"/>
            <a:r>
              <a:rPr lang="fr-CA" sz="2000" dirty="0">
                <a:solidFill>
                  <a:schemeClr val="accent2">
                    <a:lumMod val="75000"/>
                  </a:schemeClr>
                </a:solidFill>
                <a:latin typeface="Arial Rounded MT Bold" panose="020F0704030504030204" pitchFamily="34" charset="0"/>
              </a:rPr>
              <a:t>Données quantitatives</a:t>
            </a:r>
          </a:p>
        </p:txBody>
      </p:sp>
    </p:spTree>
    <p:extLst>
      <p:ext uri="{BB962C8B-B14F-4D97-AF65-F5344CB8AC3E}">
        <p14:creationId xmlns:p14="http://schemas.microsoft.com/office/powerpoint/2010/main" val="1446334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3706</TotalTime>
  <Words>4548</Words>
  <Application>Microsoft Office PowerPoint</Application>
  <PresentationFormat>Widescreen</PresentationFormat>
  <Paragraphs>297</Paragraphs>
  <Slides>23</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Rounded MT Bold</vt:lpstr>
      <vt:lpstr>Calibri</vt:lpstr>
      <vt:lpstr>Calibri Light</vt:lpstr>
      <vt:lpstr>Georgia</vt:lpstr>
      <vt:lpstr>Wingdings</vt:lpstr>
      <vt:lpstr>1_Office Theme</vt:lpstr>
      <vt:lpstr>think-cell Slide</vt:lpstr>
      <vt:lpstr>Guide de collecte de la rétroaction au sujet de l’expérience employé</vt:lpstr>
      <vt:lpstr>À propos de ce guide</vt:lpstr>
      <vt:lpstr>Contenu</vt:lpstr>
      <vt:lpstr>1. Approche recommandée (1 de 3)</vt:lpstr>
      <vt:lpstr>1. Approche recommandée (2 de 3)</vt:lpstr>
      <vt:lpstr>1. Approche recommandée (3 de 3)</vt:lpstr>
      <vt:lpstr>2. Communiquer et mobiliser les employés</vt:lpstr>
      <vt:lpstr>3. Méthodes de collecte de la rétroaction</vt:lpstr>
      <vt:lpstr>Sondage rapide </vt:lpstr>
      <vt:lpstr>Questionnaire</vt:lpstr>
      <vt:lpstr>Discussion informelle en groupe (1 de 2)</vt:lpstr>
      <vt:lpstr>Discussion informelle en groupe (2 de 2)</vt:lpstr>
      <vt:lpstr>Dialogue informel individuel (1 de 2)</vt:lpstr>
      <vt:lpstr>Dialogue informel individuel (2 de 2)</vt:lpstr>
      <vt:lpstr>Observation (1 de 3)</vt:lpstr>
      <vt:lpstr>Observation (2 de 3)</vt:lpstr>
      <vt:lpstr>Observation (3 de 3)</vt:lpstr>
      <vt:lpstr>4. Consolidation et analyse des données (1 de 2)</vt:lpstr>
      <vt:lpstr>4. Consolidation et analyse des données (2 de 2)</vt:lpstr>
      <vt:lpstr>Exemple 1 - Disponibilité d'une salle de collaboration</vt:lpstr>
      <vt:lpstr>Exemple 2 - Disponibilité des postes de travail</vt:lpstr>
      <vt:lpstr>Exemple 3 - Utilisation d'une variété de points de travail</vt:lpstr>
      <vt:lpstr>Exemple 4 - Productivité de l'équipe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docId:380681D94D3C33595C4F118F0D9AB4EA</cp:keywords>
  <cp:lastModifiedBy>Menard, Alexandrine (SPAC/PSPC)</cp:lastModifiedBy>
  <cp:revision>13</cp:revision>
  <dcterms:created xsi:type="dcterms:W3CDTF">2018-01-23T15:59:12Z</dcterms:created>
  <dcterms:modified xsi:type="dcterms:W3CDTF">2024-10-10T13:27:56Z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2023-10-13T18:46:19Z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3bb69578-f929-4476-bc36-58efd9a9a85f</vt:lpwstr>
  </property>
  <property fmtid="{D5CDD505-2E9C-101B-9397-08002B2CF9AE}" pid="8" name="MSIP_Label_834ed4f5-eae4-40c7-82be-b1cdf720a1b9_ContentBits">
    <vt:lpwstr>0</vt:lpwstr>
  </property>
  <property fmtid="{D5CDD505-2E9C-101B-9397-08002B2CF9AE}" pid="9" name="_AdHocReviewCycleID">
    <vt:i4>116727810</vt:i4>
  </property>
  <property fmtid="{D5CDD505-2E9C-101B-9397-08002B2CF9AE}" pid="10" name="_NewReviewCycle">
    <vt:lpwstr/>
  </property>
  <property fmtid="{D5CDD505-2E9C-101B-9397-08002B2CF9AE}" pid="11" name="_EmailSubject">
    <vt:lpwstr>Document 3.1 - Employee Feedback</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ies>
</file>